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939" r:id="rId5"/>
    <p:sldMasterId id="2147483648" r:id="rId6"/>
    <p:sldMasterId id="2147483660" r:id="rId7"/>
  </p:sldMasterIdLst>
  <p:notesMasterIdLst>
    <p:notesMasterId r:id="rId21"/>
  </p:notesMasterIdLst>
  <p:sldIdLst>
    <p:sldId id="257" r:id="rId8"/>
    <p:sldId id="275" r:id="rId9"/>
    <p:sldId id="295" r:id="rId10"/>
    <p:sldId id="262" r:id="rId11"/>
    <p:sldId id="293" r:id="rId12"/>
    <p:sldId id="277" r:id="rId13"/>
    <p:sldId id="279" r:id="rId14"/>
    <p:sldId id="283" r:id="rId15"/>
    <p:sldId id="280" r:id="rId16"/>
    <p:sldId id="289" r:id="rId17"/>
    <p:sldId id="278" r:id="rId18"/>
    <p:sldId id="28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A81D97-DF06-F03C-70F9-7A6B2C6613D4}" name="Suzanne Grimshaw" initials="SG" userId="S::suzanne.grimshaw@manchester.gov.uk::93021a92-ccaf-4b6c-a89a-d3edd6bddd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Salmon" initials="MS" lastIdx="3" clrIdx="0">
    <p:extLst>
      <p:ext uri="{19B8F6BF-5375-455C-9EA6-DF929625EA0E}">
        <p15:presenceInfo xmlns:p15="http://schemas.microsoft.com/office/powerpoint/2012/main" userId="S::michael.salmon@manchester.gov.uk::f7fc6dc7-ba87-477a-88ff-3af564a85d20" providerId="AD"/>
      </p:ext>
    </p:extLst>
  </p:cmAuthor>
  <p:cmAuthor id="2" name="Kane Joyce" initials="KJ" lastIdx="1" clrIdx="1">
    <p:extLst>
      <p:ext uri="{19B8F6BF-5375-455C-9EA6-DF929625EA0E}">
        <p15:presenceInfo xmlns:p15="http://schemas.microsoft.com/office/powerpoint/2012/main" userId="S::kane.joyce@manchester.gov.uk::512dd3a5-d07c-49c7-a43e-32d933824b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44A9B4"/>
    <a:srgbClr val="00517F"/>
    <a:srgbClr val="F5F5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4BE19-F1F9-C48C-B7DB-44B706C17586}" v="27" dt="2025-02-17T10:40:59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e Joyce" userId="S::kane.joyce@manchester.gov.uk::512dd3a5-d07c-49c7-a43e-32d933824bc5" providerId="AD" clId="Web-{504D4C26-327F-608C-52D0-EF7D8CEDEDD3}"/>
    <pc:docChg chg="modSld">
      <pc:chgData name="Kane Joyce" userId="S::kane.joyce@manchester.gov.uk::512dd3a5-d07c-49c7-a43e-32d933824bc5" providerId="AD" clId="Web-{504D4C26-327F-608C-52D0-EF7D8CEDEDD3}" dt="2023-07-06T10:58:04.025" v="77" actId="20577"/>
      <pc:docMkLst>
        <pc:docMk/>
      </pc:docMkLst>
      <pc:sldChg chg="modSp">
        <pc:chgData name="Kane Joyce" userId="S::kane.joyce@manchester.gov.uk::512dd3a5-d07c-49c7-a43e-32d933824bc5" providerId="AD" clId="Web-{504D4C26-327F-608C-52D0-EF7D8CEDEDD3}" dt="2023-07-06T10:58:04.025" v="77" actId="20577"/>
        <pc:sldMkLst>
          <pc:docMk/>
          <pc:sldMk cId="350666073" sldId="279"/>
        </pc:sldMkLst>
        <pc:spChg chg="mod">
          <ac:chgData name="Kane Joyce" userId="S::kane.joyce@manchester.gov.uk::512dd3a5-d07c-49c7-a43e-32d933824bc5" providerId="AD" clId="Web-{504D4C26-327F-608C-52D0-EF7D8CEDEDD3}" dt="2023-07-06T10:58:04.025" v="77" actId="20577"/>
          <ac:spMkLst>
            <pc:docMk/>
            <pc:sldMk cId="350666073" sldId="279"/>
            <ac:spMk id="3" creationId="{D2BE95EA-A0B9-31A2-9F4D-E8A7E7BD37A6}"/>
          </ac:spMkLst>
        </pc:spChg>
        <pc:spChg chg="mod">
          <ac:chgData name="Kane Joyce" userId="S::kane.joyce@manchester.gov.uk::512dd3a5-d07c-49c7-a43e-32d933824bc5" providerId="AD" clId="Web-{504D4C26-327F-608C-52D0-EF7D8CEDEDD3}" dt="2023-07-06T10:51:46.981" v="8" actId="1076"/>
          <ac:spMkLst>
            <pc:docMk/>
            <pc:sldMk cId="350666073" sldId="279"/>
            <ac:spMk id="9" creationId="{BF9DC166-96B2-439E-8903-DB1BBF4A534C}"/>
          </ac:spMkLst>
        </pc:spChg>
      </pc:sldChg>
    </pc:docChg>
  </pc:docChgLst>
  <pc:docChgLst>
    <pc:chgData name="Kane Joyce" userId="S::kane.joyce@manchester.gov.uk::512dd3a5-d07c-49c7-a43e-32d933824bc5" providerId="AD" clId="Web-{64D6E476-E5CD-C687-9175-02EB0F8A4A28}"/>
    <pc:docChg chg="addSld delSld">
      <pc:chgData name="Kane Joyce" userId="S::kane.joyce@manchester.gov.uk::512dd3a5-d07c-49c7-a43e-32d933824bc5" providerId="AD" clId="Web-{64D6E476-E5CD-C687-9175-02EB0F8A4A28}" dt="2023-08-04T12:52:39.964" v="1"/>
      <pc:docMkLst>
        <pc:docMk/>
      </pc:docMkLst>
      <pc:sldChg chg="del">
        <pc:chgData name="Kane Joyce" userId="S::kane.joyce@manchester.gov.uk::512dd3a5-d07c-49c7-a43e-32d933824bc5" providerId="AD" clId="Web-{64D6E476-E5CD-C687-9175-02EB0F8A4A28}" dt="2023-08-04T12:52:39.964" v="1"/>
        <pc:sldMkLst>
          <pc:docMk/>
          <pc:sldMk cId="792845005" sldId="294"/>
        </pc:sldMkLst>
      </pc:sldChg>
      <pc:sldChg chg="add">
        <pc:chgData name="Kane Joyce" userId="S::kane.joyce@manchester.gov.uk::512dd3a5-d07c-49c7-a43e-32d933824bc5" providerId="AD" clId="Web-{64D6E476-E5CD-C687-9175-02EB0F8A4A28}" dt="2023-08-04T12:52:37.167" v="0"/>
        <pc:sldMkLst>
          <pc:docMk/>
          <pc:sldMk cId="1327858814" sldId="296"/>
        </pc:sldMkLst>
      </pc:sldChg>
    </pc:docChg>
  </pc:docChgLst>
  <pc:docChgLst>
    <pc:chgData name="Kane Joyce" userId="S::kane.joyce@manchester.gov.uk::512dd3a5-d07c-49c7-a43e-32d933824bc5" providerId="AD" clId="Web-{4253178D-AEC6-C371-F629-40EF14035775}"/>
    <pc:docChg chg="modSld">
      <pc:chgData name="Kane Joyce" userId="S::kane.joyce@manchester.gov.uk::512dd3a5-d07c-49c7-a43e-32d933824bc5" providerId="AD" clId="Web-{4253178D-AEC6-C371-F629-40EF14035775}" dt="2023-08-04T12:25:33.292" v="2" actId="20577"/>
      <pc:docMkLst>
        <pc:docMk/>
      </pc:docMkLst>
      <pc:sldChg chg="modSp">
        <pc:chgData name="Kane Joyce" userId="S::kane.joyce@manchester.gov.uk::512dd3a5-d07c-49c7-a43e-32d933824bc5" providerId="AD" clId="Web-{4253178D-AEC6-C371-F629-40EF14035775}" dt="2023-08-04T12:25:33.292" v="2" actId="20577"/>
        <pc:sldMkLst>
          <pc:docMk/>
          <pc:sldMk cId="2401033293" sldId="285"/>
        </pc:sldMkLst>
        <pc:spChg chg="mod">
          <ac:chgData name="Kane Joyce" userId="S::kane.joyce@manchester.gov.uk::512dd3a5-d07c-49c7-a43e-32d933824bc5" providerId="AD" clId="Web-{4253178D-AEC6-C371-F629-40EF14035775}" dt="2023-08-04T12:25:33.292" v="2" actId="20577"/>
          <ac:spMkLst>
            <pc:docMk/>
            <pc:sldMk cId="2401033293" sldId="285"/>
            <ac:spMk id="5" creationId="{3FDB374F-A47B-6327-F253-A91615518E89}"/>
          </ac:spMkLst>
        </pc:spChg>
      </pc:sldChg>
    </pc:docChg>
  </pc:docChgLst>
  <pc:docChgLst>
    <pc:chgData name="Suzanne Grimshaw" userId="S::suzanne.grimshaw@manchester.gov.uk::93021a92-ccaf-4b6c-a89a-d3edd6bddd7c" providerId="AD" clId="Web-{5AE19378-9273-E432-D7EB-E0D9B181C9EB}"/>
    <pc:docChg chg="modSld">
      <pc:chgData name="Suzanne Grimshaw" userId="S::suzanne.grimshaw@manchester.gov.uk::93021a92-ccaf-4b6c-a89a-d3edd6bddd7c" providerId="AD" clId="Web-{5AE19378-9273-E432-D7EB-E0D9B181C9EB}" dt="2023-07-07T12:03:56.164" v="5"/>
      <pc:docMkLst>
        <pc:docMk/>
      </pc:docMkLst>
      <pc:sldChg chg="modSp">
        <pc:chgData name="Suzanne Grimshaw" userId="S::suzanne.grimshaw@manchester.gov.uk::93021a92-ccaf-4b6c-a89a-d3edd6bddd7c" providerId="AD" clId="Web-{5AE19378-9273-E432-D7EB-E0D9B181C9EB}" dt="2023-07-07T12:03:56.164" v="5"/>
        <pc:sldMkLst>
          <pc:docMk/>
          <pc:sldMk cId="1161146737" sldId="284"/>
        </pc:sldMkLst>
        <pc:spChg chg="mod">
          <ac:chgData name="Suzanne Grimshaw" userId="S::suzanne.grimshaw@manchester.gov.uk::93021a92-ccaf-4b6c-a89a-d3edd6bddd7c" providerId="AD" clId="Web-{5AE19378-9273-E432-D7EB-E0D9B181C9EB}" dt="2023-07-07T12:03:56.133" v="3"/>
          <ac:spMkLst>
            <pc:docMk/>
            <pc:sldMk cId="1161146737" sldId="284"/>
            <ac:spMk id="7" creationId="{8F87B651-56E0-1542-CDCE-42402798D6D5}"/>
          </ac:spMkLst>
        </pc:spChg>
        <pc:spChg chg="mod">
          <ac:chgData name="Suzanne Grimshaw" userId="S::suzanne.grimshaw@manchester.gov.uk::93021a92-ccaf-4b6c-a89a-d3edd6bddd7c" providerId="AD" clId="Web-{5AE19378-9273-E432-D7EB-E0D9B181C9EB}" dt="2023-07-07T12:03:56.149" v="4"/>
          <ac:spMkLst>
            <pc:docMk/>
            <pc:sldMk cId="1161146737" sldId="284"/>
            <ac:spMk id="8" creationId="{710CC809-735B-47E0-767F-336013231BD2}"/>
          </ac:spMkLst>
        </pc:spChg>
        <pc:spChg chg="mod">
          <ac:chgData name="Suzanne Grimshaw" userId="S::suzanne.grimshaw@manchester.gov.uk::93021a92-ccaf-4b6c-a89a-d3edd6bddd7c" providerId="AD" clId="Web-{5AE19378-9273-E432-D7EB-E0D9B181C9EB}" dt="2023-07-07T12:03:56.164" v="5"/>
          <ac:spMkLst>
            <pc:docMk/>
            <pc:sldMk cId="1161146737" sldId="284"/>
            <ac:spMk id="9" creationId="{61AD12AB-3617-40EC-4368-DA85D7CEED2F}"/>
          </ac:spMkLst>
        </pc:spChg>
      </pc:sldChg>
    </pc:docChg>
  </pc:docChgLst>
  <pc:docChgLst>
    <pc:chgData name="Suzanne Grimshaw" userId="S::suzanne.grimshaw@manchester.gov.uk::93021a92-ccaf-4b6c-a89a-d3edd6bddd7c" providerId="AD" clId="Web-{15774E4B-3342-6D29-BE1F-9266940F507B}"/>
    <pc:docChg chg="mod addSld delSld modSld addMainMaster modMainMaster">
      <pc:chgData name="Suzanne Grimshaw" userId="S::suzanne.grimshaw@manchester.gov.uk::93021a92-ccaf-4b6c-a89a-d3edd6bddd7c" providerId="AD" clId="Web-{15774E4B-3342-6D29-BE1F-9266940F507B}" dt="2023-06-23T14:52:16.020" v="124"/>
      <pc:docMkLst>
        <pc:docMk/>
      </pc:docMkLst>
      <pc:sldChg chg="addSp delSp modSp add del addCm delCm">
        <pc:chgData name="Suzanne Grimshaw" userId="S::suzanne.grimshaw@manchester.gov.uk::93021a92-ccaf-4b6c-a89a-d3edd6bddd7c" providerId="AD" clId="Web-{15774E4B-3342-6D29-BE1F-9266940F507B}" dt="2023-06-23T14:52:16.020" v="124"/>
        <pc:sldMkLst>
          <pc:docMk/>
          <pc:sldMk cId="1161146737" sldId="284"/>
        </pc:sldMkLst>
        <pc:spChg chg="mod">
          <ac:chgData name="Suzanne Grimshaw" userId="S::suzanne.grimshaw@manchester.gov.uk::93021a92-ccaf-4b6c-a89a-d3edd6bddd7c" providerId="AD" clId="Web-{15774E4B-3342-6D29-BE1F-9266940F507B}" dt="2023-06-23T14:51:53.176" v="117" actId="1076"/>
          <ac:spMkLst>
            <pc:docMk/>
            <pc:sldMk cId="1161146737" sldId="284"/>
            <ac:spMk id="3" creationId="{ADA7B79F-AEAD-CF3A-7ABE-089945C21131}"/>
          </ac:spMkLst>
        </pc:spChg>
        <pc:spChg chg="mod">
          <ac:chgData name="Suzanne Grimshaw" userId="S::suzanne.grimshaw@manchester.gov.uk::93021a92-ccaf-4b6c-a89a-d3edd6bddd7c" providerId="AD" clId="Web-{15774E4B-3342-6D29-BE1F-9266940F507B}" dt="2023-06-23T14:52:16.004" v="122"/>
          <ac:spMkLst>
            <pc:docMk/>
            <pc:sldMk cId="1161146737" sldId="284"/>
            <ac:spMk id="7" creationId="{8F87B651-56E0-1542-CDCE-42402798D6D5}"/>
          </ac:spMkLst>
        </pc:spChg>
        <pc:spChg chg="mod">
          <ac:chgData name="Suzanne Grimshaw" userId="S::suzanne.grimshaw@manchester.gov.uk::93021a92-ccaf-4b6c-a89a-d3edd6bddd7c" providerId="AD" clId="Web-{15774E4B-3342-6D29-BE1F-9266940F507B}" dt="2023-06-23T14:52:16.020" v="124"/>
          <ac:spMkLst>
            <pc:docMk/>
            <pc:sldMk cId="1161146737" sldId="284"/>
            <ac:spMk id="8" creationId="{710CC809-735B-47E0-767F-336013231BD2}"/>
          </ac:spMkLst>
        </pc:spChg>
        <pc:spChg chg="mod">
          <ac:chgData name="Suzanne Grimshaw" userId="S::suzanne.grimshaw@manchester.gov.uk::93021a92-ccaf-4b6c-a89a-d3edd6bddd7c" providerId="AD" clId="Web-{15774E4B-3342-6D29-BE1F-9266940F507B}" dt="2023-06-23T14:52:16.020" v="123"/>
          <ac:spMkLst>
            <pc:docMk/>
            <pc:sldMk cId="1161146737" sldId="284"/>
            <ac:spMk id="9" creationId="{61AD12AB-3617-40EC-4368-DA85D7CEED2F}"/>
          </ac:spMkLst>
        </pc:spChg>
        <pc:spChg chg="del">
          <ac:chgData name="Suzanne Grimshaw" userId="S::suzanne.grimshaw@manchester.gov.uk::93021a92-ccaf-4b6c-a89a-d3edd6bddd7c" providerId="AD" clId="Web-{15774E4B-3342-6D29-BE1F-9266940F507B}" dt="2023-06-23T14:38:47.874" v="74"/>
          <ac:spMkLst>
            <pc:docMk/>
            <pc:sldMk cId="1161146737" sldId="284"/>
            <ac:spMk id="11" creationId="{713CD651-7275-7A63-A2FB-6C3888521D82}"/>
          </ac:spMkLst>
        </pc:spChg>
        <pc:grpChg chg="add del mod">
          <ac:chgData name="Suzanne Grimshaw" userId="S::suzanne.grimshaw@manchester.gov.uk::93021a92-ccaf-4b6c-a89a-d3edd6bddd7c" providerId="AD" clId="Web-{15774E4B-3342-6D29-BE1F-9266940F507B}" dt="2023-06-23T14:39:44.282" v="84"/>
          <ac:grpSpMkLst>
            <pc:docMk/>
            <pc:sldMk cId="1161146737" sldId="284"/>
            <ac:grpSpMk id="17" creationId="{8D79E432-E379-C7D9-E317-F06B008E13C7}"/>
          </ac:grpSpMkLst>
        </pc:grpChg>
        <pc:picChg chg="mod topLvl">
          <ac:chgData name="Suzanne Grimshaw" userId="S::suzanne.grimshaw@manchester.gov.uk::93021a92-ccaf-4b6c-a89a-d3edd6bddd7c" providerId="AD" clId="Web-{15774E4B-3342-6D29-BE1F-9266940F507B}" dt="2023-06-23T14:51:31.378" v="114" actId="14100"/>
          <ac:picMkLst>
            <pc:docMk/>
            <pc:sldMk cId="1161146737" sldId="284"/>
            <ac:picMk id="12" creationId="{323642DA-2665-946D-6671-E4F2F7BAB987}"/>
          </ac:picMkLst>
        </pc:picChg>
        <pc:picChg chg="mod topLvl">
          <ac:chgData name="Suzanne Grimshaw" userId="S::suzanne.grimshaw@manchester.gov.uk::93021a92-ccaf-4b6c-a89a-d3edd6bddd7c" providerId="AD" clId="Web-{15774E4B-3342-6D29-BE1F-9266940F507B}" dt="2023-06-23T14:51:29.284" v="113" actId="14100"/>
          <ac:picMkLst>
            <pc:docMk/>
            <pc:sldMk cId="1161146737" sldId="284"/>
            <ac:picMk id="13" creationId="{6690808E-D5C3-DB53-D24C-ACED6BEE0DF4}"/>
          </ac:picMkLst>
        </pc:picChg>
        <pc:picChg chg="mod topLvl">
          <ac:chgData name="Suzanne Grimshaw" userId="S::suzanne.grimshaw@manchester.gov.uk::93021a92-ccaf-4b6c-a89a-d3edd6bddd7c" providerId="AD" clId="Web-{15774E4B-3342-6D29-BE1F-9266940F507B}" dt="2023-06-23T14:51:17.675" v="110" actId="14100"/>
          <ac:picMkLst>
            <pc:docMk/>
            <pc:sldMk cId="1161146737" sldId="284"/>
            <ac:picMk id="14" creationId="{B952FE51-8D87-E46C-EFF4-559686D7A123}"/>
          </ac:picMkLst>
        </pc:picChg>
        <pc:picChg chg="mod topLvl">
          <ac:chgData name="Suzanne Grimshaw" userId="S::suzanne.grimshaw@manchester.gov.uk::93021a92-ccaf-4b6c-a89a-d3edd6bddd7c" providerId="AD" clId="Web-{15774E4B-3342-6D29-BE1F-9266940F507B}" dt="2023-06-23T14:51:23.378" v="112" actId="14100"/>
          <ac:picMkLst>
            <pc:docMk/>
            <pc:sldMk cId="1161146737" sldId="284"/>
            <ac:picMk id="15" creationId="{751D63B9-3979-8909-0AFF-D8995EFF1BC0}"/>
          </ac:picMkLst>
        </pc:picChg>
        <pc:picChg chg="mod topLvl">
          <ac:chgData name="Suzanne Grimshaw" userId="S::suzanne.grimshaw@manchester.gov.uk::93021a92-ccaf-4b6c-a89a-d3edd6bddd7c" providerId="AD" clId="Web-{15774E4B-3342-6D29-BE1F-9266940F507B}" dt="2023-06-23T14:51:21.456" v="111" actId="14100"/>
          <ac:picMkLst>
            <pc:docMk/>
            <pc:sldMk cId="1161146737" sldId="284"/>
            <ac:picMk id="16" creationId="{B1FBBCA8-DD66-9F9B-3F9E-7723EB2ACE1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uzanne Grimshaw" userId="S::suzanne.grimshaw@manchester.gov.uk::93021a92-ccaf-4b6c-a89a-d3edd6bddd7c" providerId="AD" clId="Web-{15774E4B-3342-6D29-BE1F-9266940F507B}" dt="2023-06-23T14:43:34.975" v="87"/>
              <pc2:cmMkLst xmlns:pc2="http://schemas.microsoft.com/office/powerpoint/2019/9/main/command">
                <pc:docMk/>
                <pc:sldMk cId="1161146737" sldId="284"/>
                <pc2:cmMk id="{93D563B3-B502-4EA0-B4D5-95864C1091F9}"/>
              </pc2:cmMkLst>
            </pc226:cmChg>
          </p:ext>
        </pc:extLst>
      </pc:sldChg>
      <pc:sldChg chg="addSp delSp modSp add">
        <pc:chgData name="Suzanne Grimshaw" userId="S::suzanne.grimshaw@manchester.gov.uk::93021a92-ccaf-4b6c-a89a-d3edd6bddd7c" providerId="AD" clId="Web-{15774E4B-3342-6D29-BE1F-9266940F507B}" dt="2023-06-23T14:39:13.250" v="79"/>
        <pc:sldMkLst>
          <pc:docMk/>
          <pc:sldMk cId="2486008790" sldId="294"/>
        </pc:sldMkLst>
        <pc:grpChg chg="add">
          <ac:chgData name="Suzanne Grimshaw" userId="S::suzanne.grimshaw@manchester.gov.uk::93021a92-ccaf-4b6c-a89a-d3edd6bddd7c" providerId="AD" clId="Web-{15774E4B-3342-6D29-BE1F-9266940F507B}" dt="2023-06-23T14:39:13.250" v="79"/>
          <ac:grpSpMkLst>
            <pc:docMk/>
            <pc:sldMk cId="2486008790" sldId="294"/>
            <ac:grpSpMk id="3" creationId="{A159FBEB-38F5-9B86-E740-90FA46B189F4}"/>
          </ac:grpSpMkLst>
        </pc:grpChg>
        <pc:picChg chg="mod ord">
          <ac:chgData name="Suzanne Grimshaw" userId="S::suzanne.grimshaw@manchester.gov.uk::93021a92-ccaf-4b6c-a89a-d3edd6bddd7c" providerId="AD" clId="Web-{15774E4B-3342-6D29-BE1F-9266940F507B}" dt="2023-06-23T14:37:41.654" v="65" actId="1076"/>
          <ac:picMkLst>
            <pc:docMk/>
            <pc:sldMk cId="2486008790" sldId="294"/>
            <ac:picMk id="4" creationId="{07B636B6-AB3F-D1EF-FE3A-48AC06F4DB2B}"/>
          </ac:picMkLst>
        </pc:picChg>
        <pc:picChg chg="mod ord">
          <ac:chgData name="Suzanne Grimshaw" userId="S::suzanne.grimshaw@manchester.gov.uk::93021a92-ccaf-4b6c-a89a-d3edd6bddd7c" providerId="AD" clId="Web-{15774E4B-3342-6D29-BE1F-9266940F507B}" dt="2023-06-23T14:37:50.060" v="68" actId="14100"/>
          <ac:picMkLst>
            <pc:docMk/>
            <pc:sldMk cId="2486008790" sldId="294"/>
            <ac:picMk id="8" creationId="{3EBD6817-FA0C-A1F2-47F2-1ED64392BABC}"/>
          </ac:picMkLst>
        </pc:picChg>
        <pc:picChg chg="mod modCrop">
          <ac:chgData name="Suzanne Grimshaw" userId="S::suzanne.grimshaw@manchester.gov.uk::93021a92-ccaf-4b6c-a89a-d3edd6bddd7c" providerId="AD" clId="Web-{15774E4B-3342-6D29-BE1F-9266940F507B}" dt="2023-06-23T14:37:37.903" v="64" actId="1076"/>
          <ac:picMkLst>
            <pc:docMk/>
            <pc:sldMk cId="2486008790" sldId="294"/>
            <ac:picMk id="10" creationId="{5A0BA2AC-1763-F4B3-4343-A0DA50690380}"/>
          </ac:picMkLst>
        </pc:picChg>
        <pc:picChg chg="mod ord modCrop">
          <ac:chgData name="Suzanne Grimshaw" userId="S::suzanne.grimshaw@manchester.gov.uk::93021a92-ccaf-4b6c-a89a-d3edd6bddd7c" providerId="AD" clId="Web-{15774E4B-3342-6D29-BE1F-9266940F507B}" dt="2023-06-23T14:38:32.717" v="73" actId="1076"/>
          <ac:picMkLst>
            <pc:docMk/>
            <pc:sldMk cId="2486008790" sldId="294"/>
            <ac:picMk id="12" creationId="{05B3D6D2-1B0E-A846-A68B-EE932B4318B4}"/>
          </ac:picMkLst>
        </pc:picChg>
        <pc:picChg chg="mod">
          <ac:chgData name="Suzanne Grimshaw" userId="S::suzanne.grimshaw@manchester.gov.uk::93021a92-ccaf-4b6c-a89a-d3edd6bddd7c" providerId="AD" clId="Web-{15774E4B-3342-6D29-BE1F-9266940F507B}" dt="2023-06-23T14:34:32.164" v="46" actId="1076"/>
          <ac:picMkLst>
            <pc:docMk/>
            <pc:sldMk cId="2486008790" sldId="294"/>
            <ac:picMk id="14" creationId="{3EBB587C-3B32-2375-58BB-A4FD8900A75B}"/>
          </ac:picMkLst>
        </pc:picChg>
        <pc:picChg chg="mod">
          <ac:chgData name="Suzanne Grimshaw" userId="S::suzanne.grimshaw@manchester.gov.uk::93021a92-ccaf-4b6c-a89a-d3edd6bddd7c" providerId="AD" clId="Web-{15774E4B-3342-6D29-BE1F-9266940F507B}" dt="2023-06-23T14:33:46.366" v="36" actId="1076"/>
          <ac:picMkLst>
            <pc:docMk/>
            <pc:sldMk cId="2486008790" sldId="294"/>
            <ac:picMk id="16" creationId="{344235EE-749F-FEE3-A3F8-F190E83F0E35}"/>
          </ac:picMkLst>
        </pc:picChg>
        <pc:picChg chg="mod ord">
          <ac:chgData name="Suzanne Grimshaw" userId="S::suzanne.grimshaw@manchester.gov.uk::93021a92-ccaf-4b6c-a89a-d3edd6bddd7c" providerId="AD" clId="Web-{15774E4B-3342-6D29-BE1F-9266940F507B}" dt="2023-06-23T14:37:44.997" v="66" actId="1076"/>
          <ac:picMkLst>
            <pc:docMk/>
            <pc:sldMk cId="2486008790" sldId="294"/>
            <ac:picMk id="17" creationId="{169C2C50-6A2F-8FBB-AB93-8C6E17FC89F2}"/>
          </ac:picMkLst>
        </pc:picChg>
        <pc:picChg chg="del mod ord">
          <ac:chgData name="Suzanne Grimshaw" userId="S::suzanne.grimshaw@manchester.gov.uk::93021a92-ccaf-4b6c-a89a-d3edd6bddd7c" providerId="AD" clId="Web-{15774E4B-3342-6D29-BE1F-9266940F507B}" dt="2023-06-23T14:36:05.042" v="55"/>
          <ac:picMkLst>
            <pc:docMk/>
            <pc:sldMk cId="2486008790" sldId="294"/>
            <ac:picMk id="25" creationId="{BDAA253A-A4ED-136C-FDC4-E816DB25095A}"/>
          </ac:picMkLst>
        </pc:picChg>
      </pc:sldChg>
      <pc:sldChg chg="add del">
        <pc:chgData name="Suzanne Grimshaw" userId="S::suzanne.grimshaw@manchester.gov.uk::93021a92-ccaf-4b6c-a89a-d3edd6bddd7c" providerId="AD" clId="Web-{15774E4B-3342-6D29-BE1F-9266940F507B}" dt="2023-06-23T14:39:17.750" v="81"/>
        <pc:sldMkLst>
          <pc:docMk/>
          <pc:sldMk cId="1802831977" sldId="295"/>
        </pc:sldMkLst>
      </pc:sldChg>
      <pc:sldChg chg="add del">
        <pc:chgData name="Suzanne Grimshaw" userId="S::suzanne.grimshaw@manchester.gov.uk::93021a92-ccaf-4b6c-a89a-d3edd6bddd7c" providerId="AD" clId="Web-{15774E4B-3342-6D29-BE1F-9266940F507B}" dt="2023-06-23T14:39:02.999" v="78"/>
        <pc:sldMkLst>
          <pc:docMk/>
          <pc:sldMk cId="4151804200" sldId="295"/>
        </pc:sldMkLst>
      </pc:sldChg>
      <pc:sldMasterChg chg="add addSldLayout">
        <pc:chgData name="Suzanne Grimshaw" userId="S::suzanne.grimshaw@manchester.gov.uk::93021a92-ccaf-4b6c-a89a-d3edd6bddd7c" providerId="AD" clId="Web-{15774E4B-3342-6D29-BE1F-9266940F507B}" dt="2023-06-23T14:30:58.502" v="0"/>
        <pc:sldMasterMkLst>
          <pc:docMk/>
          <pc:sldMasterMk cId="647417754" sldId="2147483648"/>
        </pc:sldMasterMkLst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1705501949" sldId="2147483649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471673350" sldId="2147483650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1590095243" sldId="2147483672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2168442130" sldId="2147483673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3982460155" sldId="2147483674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2647518887" sldId="2147483675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2334147498" sldId="2147483940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590775836" sldId="2147483942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1314733067" sldId="2147483944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4220651543" sldId="2147483945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692208804" sldId="2147483947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1212018602" sldId="2147483948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1936463907" sldId="2147483949"/>
          </pc:sldLayoutMkLst>
        </pc:sldLayoutChg>
        <pc:sldLayoutChg chg="ad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647417754" sldId="2147483648"/>
            <pc:sldLayoutMk cId="3471527478" sldId="2147483950"/>
          </pc:sldLayoutMkLst>
        </pc:sldLayoutChg>
      </pc:sldMasterChg>
      <pc:sldMasterChg chg="replId modSldLayout">
        <pc:chgData name="Suzanne Grimshaw" userId="S::suzanne.grimshaw@manchester.gov.uk::93021a92-ccaf-4b6c-a89a-d3edd6bddd7c" providerId="AD" clId="Web-{15774E4B-3342-6D29-BE1F-9266940F507B}" dt="2023-06-23T14:30:58.502" v="0"/>
        <pc:sldMasterMkLst>
          <pc:docMk/>
          <pc:sldMasterMk cId="531395209" sldId="2147483931"/>
        </pc:sldMasterMkLst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531395209" sldId="2147483931"/>
            <pc:sldLayoutMk cId="3276942650" sldId="2147483934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531395209" sldId="2147483931"/>
            <pc:sldLayoutMk cId="2557217073" sldId="2147483938"/>
          </pc:sldLayoutMkLst>
        </pc:sldLayoutChg>
      </pc:sldMasterChg>
      <pc:sldMasterChg chg="modSldLayout">
        <pc:chgData name="Suzanne Grimshaw" userId="S::suzanne.grimshaw@manchester.gov.uk::93021a92-ccaf-4b6c-a89a-d3edd6bddd7c" providerId="AD" clId="Web-{15774E4B-3342-6D29-BE1F-9266940F507B}" dt="2023-06-23T14:30:58.502" v="0"/>
        <pc:sldMasterMkLst>
          <pc:docMk/>
          <pc:sldMasterMk cId="2070836725" sldId="2147483939"/>
        </pc:sldMasterMkLst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1186130035" sldId="2147483927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3676124607" sldId="2147483928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1432549652" sldId="2147483929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1328190437" sldId="2147483930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137603892" sldId="2147483932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2930563106" sldId="2147483933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4125359884" sldId="2147483935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2395311331" sldId="2147483936"/>
          </pc:sldLayoutMkLst>
        </pc:sldLayoutChg>
        <pc:sldLayoutChg chg="replId">
          <pc:chgData name="Suzanne Grimshaw" userId="S::suzanne.grimshaw@manchester.gov.uk::93021a92-ccaf-4b6c-a89a-d3edd6bddd7c" providerId="AD" clId="Web-{15774E4B-3342-6D29-BE1F-9266940F507B}" dt="2023-06-23T14:30:58.502" v="0"/>
          <pc:sldLayoutMkLst>
            <pc:docMk/>
            <pc:sldMasterMk cId="2070836725" sldId="2147483939"/>
            <pc:sldLayoutMk cId="732286106" sldId="2147483937"/>
          </pc:sldLayoutMkLst>
        </pc:sldLayoutChg>
      </pc:sldMasterChg>
    </pc:docChg>
  </pc:docChgLst>
  <pc:docChgLst>
    <pc:chgData name="Suzanne Grimshaw" userId="93021a92-ccaf-4b6c-a89a-d3edd6bddd7c" providerId="ADAL" clId="{AC211B5D-E4BB-45E1-B5CF-3EDA75E6F7CC}"/>
    <pc:docChg chg="undo redo custSel addSld delSld modSld sldOrd">
      <pc:chgData name="Suzanne Grimshaw" userId="93021a92-ccaf-4b6c-a89a-d3edd6bddd7c" providerId="ADAL" clId="{AC211B5D-E4BB-45E1-B5CF-3EDA75E6F7CC}" dt="2023-06-23T13:22:29.736" v="4204"/>
      <pc:docMkLst>
        <pc:docMk/>
      </pc:docMkLst>
      <pc:sldChg chg="delSp modSp mod setBg">
        <pc:chgData name="Suzanne Grimshaw" userId="93021a92-ccaf-4b6c-a89a-d3edd6bddd7c" providerId="ADAL" clId="{AC211B5D-E4BB-45E1-B5CF-3EDA75E6F7CC}" dt="2023-06-23T06:38:12.087" v="1406" actId="207"/>
        <pc:sldMkLst>
          <pc:docMk/>
          <pc:sldMk cId="2251925292" sldId="257"/>
        </pc:sldMkLst>
        <pc:spChg chg="mod">
          <ac:chgData name="Suzanne Grimshaw" userId="93021a92-ccaf-4b6c-a89a-d3edd6bddd7c" providerId="ADAL" clId="{AC211B5D-E4BB-45E1-B5CF-3EDA75E6F7CC}" dt="2023-06-23T06:38:12.087" v="1406" actId="207"/>
          <ac:spMkLst>
            <pc:docMk/>
            <pc:sldMk cId="2251925292" sldId="257"/>
            <ac:spMk id="2" creationId="{F2632E23-F540-4466-B924-ACD524536B48}"/>
          </ac:spMkLst>
        </pc:spChg>
        <pc:picChg chg="del">
          <ac:chgData name="Suzanne Grimshaw" userId="93021a92-ccaf-4b6c-a89a-d3edd6bddd7c" providerId="ADAL" clId="{AC211B5D-E4BB-45E1-B5CF-3EDA75E6F7CC}" dt="2023-06-22T12:19:16.100" v="38" actId="478"/>
          <ac:picMkLst>
            <pc:docMk/>
            <pc:sldMk cId="2251925292" sldId="257"/>
            <ac:picMk id="8" creationId="{54FC1584-745C-4F84-8FF3-AE3D6AF4FC60}"/>
          </ac:picMkLst>
        </pc:picChg>
        <pc:picChg chg="del">
          <ac:chgData name="Suzanne Grimshaw" userId="93021a92-ccaf-4b6c-a89a-d3edd6bddd7c" providerId="ADAL" clId="{AC211B5D-E4BB-45E1-B5CF-3EDA75E6F7CC}" dt="2023-06-23T06:30:05.506" v="1394" actId="478"/>
          <ac:picMkLst>
            <pc:docMk/>
            <pc:sldMk cId="2251925292" sldId="257"/>
            <ac:picMk id="12" creationId="{2B33735D-F88A-4AE3-A45F-4DF3CBAAAB85}"/>
          </ac:picMkLst>
        </pc:picChg>
      </pc:sldChg>
      <pc:sldChg chg="modSp mod ord modShow">
        <pc:chgData name="Suzanne Grimshaw" userId="93021a92-ccaf-4b6c-a89a-d3edd6bddd7c" providerId="ADAL" clId="{AC211B5D-E4BB-45E1-B5CF-3EDA75E6F7CC}" dt="2023-06-23T10:35:33.890" v="3480" actId="729"/>
        <pc:sldMkLst>
          <pc:docMk/>
          <pc:sldMk cId="610728578" sldId="259"/>
        </pc:sldMkLst>
        <pc:spChg chg="mod">
          <ac:chgData name="Suzanne Grimshaw" userId="93021a92-ccaf-4b6c-a89a-d3edd6bddd7c" providerId="ADAL" clId="{AC211B5D-E4BB-45E1-B5CF-3EDA75E6F7CC}" dt="2023-06-22T13:18:46.015" v="173" actId="20577"/>
          <ac:spMkLst>
            <pc:docMk/>
            <pc:sldMk cId="610728578" sldId="259"/>
            <ac:spMk id="9" creationId="{88A6D94E-6987-4765-A2D9-1EAD4522331B}"/>
          </ac:spMkLst>
        </pc:spChg>
      </pc:sldChg>
      <pc:sldChg chg="del">
        <pc:chgData name="Suzanne Grimshaw" userId="93021a92-ccaf-4b6c-a89a-d3edd6bddd7c" providerId="ADAL" clId="{AC211B5D-E4BB-45E1-B5CF-3EDA75E6F7CC}" dt="2023-06-22T12:19:44.438" v="43" actId="47"/>
        <pc:sldMkLst>
          <pc:docMk/>
          <pc:sldMk cId="958794479" sldId="260"/>
        </pc:sldMkLst>
      </pc:sldChg>
      <pc:sldChg chg="modSp mod ord">
        <pc:chgData name="Suzanne Grimshaw" userId="93021a92-ccaf-4b6c-a89a-d3edd6bddd7c" providerId="ADAL" clId="{AC211B5D-E4BB-45E1-B5CF-3EDA75E6F7CC}" dt="2023-06-23T10:53:23.682" v="3691" actId="14100"/>
        <pc:sldMkLst>
          <pc:docMk/>
          <pc:sldMk cId="156547324" sldId="262"/>
        </pc:sldMkLst>
        <pc:spChg chg="mod">
          <ac:chgData name="Suzanne Grimshaw" userId="93021a92-ccaf-4b6c-a89a-d3edd6bddd7c" providerId="ADAL" clId="{AC211B5D-E4BB-45E1-B5CF-3EDA75E6F7CC}" dt="2023-06-23T10:49:14.357" v="3638" actId="122"/>
          <ac:spMkLst>
            <pc:docMk/>
            <pc:sldMk cId="156547324" sldId="262"/>
            <ac:spMk id="2" creationId="{73C3FE50-03ED-4DD7-BC1A-DC43831632AC}"/>
          </ac:spMkLst>
        </pc:spChg>
        <pc:spChg chg="mod">
          <ac:chgData name="Suzanne Grimshaw" userId="93021a92-ccaf-4b6c-a89a-d3edd6bddd7c" providerId="ADAL" clId="{AC211B5D-E4BB-45E1-B5CF-3EDA75E6F7CC}" dt="2023-06-23T10:52:50.065" v="3686" actId="14861"/>
          <ac:spMkLst>
            <pc:docMk/>
            <pc:sldMk cId="156547324" sldId="262"/>
            <ac:spMk id="4" creationId="{7DDFD303-2F49-4A66-A3E4-407FF2E2DE7F}"/>
          </ac:spMkLst>
        </pc:spChg>
        <pc:spChg chg="mod">
          <ac:chgData name="Suzanne Grimshaw" userId="93021a92-ccaf-4b6c-a89a-d3edd6bddd7c" providerId="ADAL" clId="{AC211B5D-E4BB-45E1-B5CF-3EDA75E6F7CC}" dt="2023-06-23T10:52:32.028" v="3680" actId="14100"/>
          <ac:spMkLst>
            <pc:docMk/>
            <pc:sldMk cId="156547324" sldId="262"/>
            <ac:spMk id="6" creationId="{0F92701C-72F2-4653-AA67-E1EF1020CEFC}"/>
          </ac:spMkLst>
        </pc:spChg>
        <pc:spChg chg="mod">
          <ac:chgData name="Suzanne Grimshaw" userId="93021a92-ccaf-4b6c-a89a-d3edd6bddd7c" providerId="ADAL" clId="{AC211B5D-E4BB-45E1-B5CF-3EDA75E6F7CC}" dt="2023-06-23T10:52:57.005" v="3688" actId="1076"/>
          <ac:spMkLst>
            <pc:docMk/>
            <pc:sldMk cId="156547324" sldId="262"/>
            <ac:spMk id="7" creationId="{EBA448C6-02C6-4D89-AA3A-5A262F51EE3E}"/>
          </ac:spMkLst>
        </pc:spChg>
        <pc:spChg chg="mod">
          <ac:chgData name="Suzanne Grimshaw" userId="93021a92-ccaf-4b6c-a89a-d3edd6bddd7c" providerId="ADAL" clId="{AC211B5D-E4BB-45E1-B5CF-3EDA75E6F7CC}" dt="2023-06-23T10:52:34.511" v="3681" actId="14861"/>
          <ac:spMkLst>
            <pc:docMk/>
            <pc:sldMk cId="156547324" sldId="262"/>
            <ac:spMk id="8" creationId="{F0544CC0-4656-49BE-8CA5-3FA7608FBD5E}"/>
          </ac:spMkLst>
        </pc:spChg>
        <pc:spChg chg="mod">
          <ac:chgData name="Suzanne Grimshaw" userId="93021a92-ccaf-4b6c-a89a-d3edd6bddd7c" providerId="ADAL" clId="{AC211B5D-E4BB-45E1-B5CF-3EDA75E6F7CC}" dt="2023-06-23T09:44:39.357" v="2335" actId="1076"/>
          <ac:spMkLst>
            <pc:docMk/>
            <pc:sldMk cId="156547324" sldId="262"/>
            <ac:spMk id="10" creationId="{A89E2143-98FA-4EEF-A335-7EEBE6703D13}"/>
          </ac:spMkLst>
        </pc:spChg>
        <pc:picChg chg="mod">
          <ac:chgData name="Suzanne Grimshaw" userId="93021a92-ccaf-4b6c-a89a-d3edd6bddd7c" providerId="ADAL" clId="{AC211B5D-E4BB-45E1-B5CF-3EDA75E6F7CC}" dt="2023-06-23T10:53:23.682" v="3691" actId="14100"/>
          <ac:picMkLst>
            <pc:docMk/>
            <pc:sldMk cId="156547324" sldId="262"/>
            <ac:picMk id="9" creationId="{12D1B448-CFAD-4B01-8A59-CF88ED8721F6}"/>
          </ac:picMkLst>
        </pc:picChg>
      </pc:sldChg>
      <pc:sldChg chg="addSp modSp del mod ord">
        <pc:chgData name="Suzanne Grimshaw" userId="93021a92-ccaf-4b6c-a89a-d3edd6bddd7c" providerId="ADAL" clId="{AC211B5D-E4BB-45E1-B5CF-3EDA75E6F7CC}" dt="2023-06-23T13:21:50.042" v="4201" actId="47"/>
        <pc:sldMkLst>
          <pc:docMk/>
          <pc:sldMk cId="2040642977" sldId="264"/>
        </pc:sldMkLst>
        <pc:spChg chg="add mod">
          <ac:chgData name="Suzanne Grimshaw" userId="93021a92-ccaf-4b6c-a89a-d3edd6bddd7c" providerId="ADAL" clId="{AC211B5D-E4BB-45E1-B5CF-3EDA75E6F7CC}" dt="2023-06-23T10:28:32.267" v="3370" actId="20577"/>
          <ac:spMkLst>
            <pc:docMk/>
            <pc:sldMk cId="2040642977" sldId="264"/>
            <ac:spMk id="2" creationId="{5E48D422-ADE6-E298-A367-F118B1F5C752}"/>
          </ac:spMkLst>
        </pc:spChg>
        <pc:graphicFrameChg chg="modGraphic">
          <ac:chgData name="Suzanne Grimshaw" userId="93021a92-ccaf-4b6c-a89a-d3edd6bddd7c" providerId="ADAL" clId="{AC211B5D-E4BB-45E1-B5CF-3EDA75E6F7CC}" dt="2023-06-23T10:27:41.012" v="3296" actId="400"/>
          <ac:graphicFrameMkLst>
            <pc:docMk/>
            <pc:sldMk cId="2040642977" sldId="264"/>
            <ac:graphicFrameMk id="4" creationId="{F522456A-C227-407C-8331-130123A21075}"/>
          </ac:graphicFrameMkLst>
        </pc:graphicFrameChg>
      </pc:sldChg>
      <pc:sldChg chg="mod ord modShow">
        <pc:chgData name="Suzanne Grimshaw" userId="93021a92-ccaf-4b6c-a89a-d3edd6bddd7c" providerId="ADAL" clId="{AC211B5D-E4BB-45E1-B5CF-3EDA75E6F7CC}" dt="2023-06-23T09:28:52.295" v="1844" actId="729"/>
        <pc:sldMkLst>
          <pc:docMk/>
          <pc:sldMk cId="4137403203" sldId="265"/>
        </pc:sldMkLst>
      </pc:sldChg>
      <pc:sldChg chg="del">
        <pc:chgData name="Suzanne Grimshaw" userId="93021a92-ccaf-4b6c-a89a-d3edd6bddd7c" providerId="ADAL" clId="{AC211B5D-E4BB-45E1-B5CF-3EDA75E6F7CC}" dt="2023-06-22T12:19:40.229" v="41" actId="47"/>
        <pc:sldMkLst>
          <pc:docMk/>
          <pc:sldMk cId="1376842726" sldId="266"/>
        </pc:sldMkLst>
      </pc:sldChg>
      <pc:sldChg chg="modSp del mod chgLayout">
        <pc:chgData name="Suzanne Grimshaw" userId="93021a92-ccaf-4b6c-a89a-d3edd6bddd7c" providerId="ADAL" clId="{AC211B5D-E4BB-45E1-B5CF-3EDA75E6F7CC}" dt="2023-06-22T13:15:34.826" v="149" actId="47"/>
        <pc:sldMkLst>
          <pc:docMk/>
          <pc:sldMk cId="2085948387" sldId="267"/>
        </pc:sldMkLst>
        <pc:spChg chg="mod ord">
          <ac:chgData name="Suzanne Grimshaw" userId="93021a92-ccaf-4b6c-a89a-d3edd6bddd7c" providerId="ADAL" clId="{AC211B5D-E4BB-45E1-B5CF-3EDA75E6F7CC}" dt="2023-06-22T12:20:42.482" v="44" actId="700"/>
          <ac:spMkLst>
            <pc:docMk/>
            <pc:sldMk cId="2085948387" sldId="267"/>
            <ac:spMk id="6" creationId="{FF3D82AC-273C-42F2-AB03-0922BEDEEEA5}"/>
          </ac:spMkLst>
        </pc:spChg>
      </pc:sldChg>
      <pc:sldChg chg="del">
        <pc:chgData name="Suzanne Grimshaw" userId="93021a92-ccaf-4b6c-a89a-d3edd6bddd7c" providerId="ADAL" clId="{AC211B5D-E4BB-45E1-B5CF-3EDA75E6F7CC}" dt="2023-06-22T12:19:19.824" v="39" actId="47"/>
        <pc:sldMkLst>
          <pc:docMk/>
          <pc:sldMk cId="3086965153" sldId="268"/>
        </pc:sldMkLst>
      </pc:sldChg>
      <pc:sldChg chg="del">
        <pc:chgData name="Suzanne Grimshaw" userId="93021a92-ccaf-4b6c-a89a-d3edd6bddd7c" providerId="ADAL" clId="{AC211B5D-E4BB-45E1-B5CF-3EDA75E6F7CC}" dt="2023-06-22T12:19:20.607" v="40" actId="47"/>
        <pc:sldMkLst>
          <pc:docMk/>
          <pc:sldMk cId="2883330089" sldId="269"/>
        </pc:sldMkLst>
      </pc:sldChg>
      <pc:sldChg chg="del">
        <pc:chgData name="Suzanne Grimshaw" userId="93021a92-ccaf-4b6c-a89a-d3edd6bddd7c" providerId="ADAL" clId="{AC211B5D-E4BB-45E1-B5CF-3EDA75E6F7CC}" dt="2023-06-22T12:19:42.091" v="42" actId="47"/>
        <pc:sldMkLst>
          <pc:docMk/>
          <pc:sldMk cId="3482221179" sldId="270"/>
        </pc:sldMkLst>
      </pc:sldChg>
      <pc:sldChg chg="mod ord modShow">
        <pc:chgData name="Suzanne Grimshaw" userId="93021a92-ccaf-4b6c-a89a-d3edd6bddd7c" providerId="ADAL" clId="{AC211B5D-E4BB-45E1-B5CF-3EDA75E6F7CC}" dt="2023-06-23T10:35:33.890" v="3480" actId="729"/>
        <pc:sldMkLst>
          <pc:docMk/>
          <pc:sldMk cId="2550340377" sldId="271"/>
        </pc:sldMkLst>
      </pc:sldChg>
      <pc:sldChg chg="modSp mod ord modShow">
        <pc:chgData name="Suzanne Grimshaw" userId="93021a92-ccaf-4b6c-a89a-d3edd6bddd7c" providerId="ADAL" clId="{AC211B5D-E4BB-45E1-B5CF-3EDA75E6F7CC}" dt="2023-06-23T09:28:33.289" v="1840" actId="729"/>
        <pc:sldMkLst>
          <pc:docMk/>
          <pc:sldMk cId="3781360024" sldId="272"/>
        </pc:sldMkLst>
        <pc:spChg chg="mod">
          <ac:chgData name="Suzanne Grimshaw" userId="93021a92-ccaf-4b6c-a89a-d3edd6bddd7c" providerId="ADAL" clId="{AC211B5D-E4BB-45E1-B5CF-3EDA75E6F7CC}" dt="2023-06-22T13:21:46.728" v="196" actId="14100"/>
          <ac:spMkLst>
            <pc:docMk/>
            <pc:sldMk cId="3781360024" sldId="272"/>
            <ac:spMk id="9" creationId="{BF9DC166-96B2-439E-8903-DB1BBF4A534C}"/>
          </ac:spMkLst>
        </pc:spChg>
      </pc:sldChg>
      <pc:sldChg chg="mod modShow">
        <pc:chgData name="Suzanne Grimshaw" userId="93021a92-ccaf-4b6c-a89a-d3edd6bddd7c" providerId="ADAL" clId="{AC211B5D-E4BB-45E1-B5CF-3EDA75E6F7CC}" dt="2023-06-23T09:28:35.750" v="1841" actId="729"/>
        <pc:sldMkLst>
          <pc:docMk/>
          <pc:sldMk cId="1636122622" sldId="273"/>
        </pc:sldMkLst>
      </pc:sldChg>
      <pc:sldChg chg="mod ord modShow">
        <pc:chgData name="Suzanne Grimshaw" userId="93021a92-ccaf-4b6c-a89a-d3edd6bddd7c" providerId="ADAL" clId="{AC211B5D-E4BB-45E1-B5CF-3EDA75E6F7CC}" dt="2023-06-23T09:28:30.939" v="1839" actId="729"/>
        <pc:sldMkLst>
          <pc:docMk/>
          <pc:sldMk cId="1518560615" sldId="274"/>
        </pc:sldMkLst>
      </pc:sldChg>
      <pc:sldChg chg="del">
        <pc:chgData name="Suzanne Grimshaw" userId="93021a92-ccaf-4b6c-a89a-d3edd6bddd7c" providerId="ADAL" clId="{AC211B5D-E4BB-45E1-B5CF-3EDA75E6F7CC}" dt="2023-06-22T13:16:24.882" v="150" actId="47"/>
        <pc:sldMkLst>
          <pc:docMk/>
          <pc:sldMk cId="715854156" sldId="275"/>
        </pc:sldMkLst>
      </pc:sldChg>
      <pc:sldChg chg="del">
        <pc:chgData name="Suzanne Grimshaw" userId="93021a92-ccaf-4b6c-a89a-d3edd6bddd7c" providerId="ADAL" clId="{AC211B5D-E4BB-45E1-B5CF-3EDA75E6F7CC}" dt="2023-06-22T13:16:27.750" v="151" actId="47"/>
        <pc:sldMkLst>
          <pc:docMk/>
          <pc:sldMk cId="2508802861" sldId="276"/>
        </pc:sldMkLst>
      </pc:sldChg>
      <pc:sldChg chg="addSp delSp modSp new mod ord">
        <pc:chgData name="Suzanne Grimshaw" userId="93021a92-ccaf-4b6c-a89a-d3edd6bddd7c" providerId="ADAL" clId="{AC211B5D-E4BB-45E1-B5CF-3EDA75E6F7CC}" dt="2023-06-23T10:28:46.063" v="3372"/>
        <pc:sldMkLst>
          <pc:docMk/>
          <pc:sldMk cId="1513369452" sldId="277"/>
        </pc:sldMkLst>
        <pc:spChg chg="add mod">
          <ac:chgData name="Suzanne Grimshaw" userId="93021a92-ccaf-4b6c-a89a-d3edd6bddd7c" providerId="ADAL" clId="{AC211B5D-E4BB-45E1-B5CF-3EDA75E6F7CC}" dt="2023-06-22T12:22:24.668" v="59" actId="164"/>
          <ac:spMkLst>
            <pc:docMk/>
            <pc:sldMk cId="1513369452" sldId="277"/>
            <ac:spMk id="2" creationId="{F12DA0DB-3D4B-BBB8-4E10-5AC64AC1CF51}"/>
          </ac:spMkLst>
        </pc:spChg>
        <pc:spChg chg="add mod">
          <ac:chgData name="Suzanne Grimshaw" userId="93021a92-ccaf-4b6c-a89a-d3edd6bddd7c" providerId="ADAL" clId="{AC211B5D-E4BB-45E1-B5CF-3EDA75E6F7CC}" dt="2023-06-22T12:22:24.668" v="59" actId="164"/>
          <ac:spMkLst>
            <pc:docMk/>
            <pc:sldMk cId="1513369452" sldId="277"/>
            <ac:spMk id="3" creationId="{30F73CF8-46AB-F20A-DEFA-76F137BF0274}"/>
          </ac:spMkLst>
        </pc:spChg>
        <pc:spChg chg="add del mod">
          <ac:chgData name="Suzanne Grimshaw" userId="93021a92-ccaf-4b6c-a89a-d3edd6bddd7c" providerId="ADAL" clId="{AC211B5D-E4BB-45E1-B5CF-3EDA75E6F7CC}" dt="2023-06-23T06:57:53.734" v="1720" actId="478"/>
          <ac:spMkLst>
            <pc:docMk/>
            <pc:sldMk cId="1513369452" sldId="277"/>
            <ac:spMk id="3" creationId="{533C228B-52CA-ECB9-A7AF-D6016D8451DB}"/>
          </ac:spMkLst>
        </pc:spChg>
        <pc:spChg chg="add mod">
          <ac:chgData name="Suzanne Grimshaw" userId="93021a92-ccaf-4b6c-a89a-d3edd6bddd7c" providerId="ADAL" clId="{AC211B5D-E4BB-45E1-B5CF-3EDA75E6F7CC}" dt="2023-06-22T12:21:52.149" v="54" actId="164"/>
          <ac:spMkLst>
            <pc:docMk/>
            <pc:sldMk cId="1513369452" sldId="277"/>
            <ac:spMk id="4" creationId="{6F5E6EF1-5269-7278-35C2-47DBE4A9AAFE}"/>
          </ac:spMkLst>
        </pc:spChg>
        <pc:spChg chg="add del mod">
          <ac:chgData name="Suzanne Grimshaw" userId="93021a92-ccaf-4b6c-a89a-d3edd6bddd7c" providerId="ADAL" clId="{AC211B5D-E4BB-45E1-B5CF-3EDA75E6F7CC}" dt="2023-06-23T09:27:47.708" v="1835" actId="478"/>
          <ac:spMkLst>
            <pc:docMk/>
            <pc:sldMk cId="1513369452" sldId="277"/>
            <ac:spMk id="4" creationId="{855F4BD4-28E1-90AB-5817-FC00C1802EDD}"/>
          </ac:spMkLst>
        </pc:spChg>
        <pc:spChg chg="add mod">
          <ac:chgData name="Suzanne Grimshaw" userId="93021a92-ccaf-4b6c-a89a-d3edd6bddd7c" providerId="ADAL" clId="{AC211B5D-E4BB-45E1-B5CF-3EDA75E6F7CC}" dt="2023-06-23T10:22:38.872" v="2945" actId="14100"/>
          <ac:spMkLst>
            <pc:docMk/>
            <pc:sldMk cId="1513369452" sldId="277"/>
            <ac:spMk id="5" creationId="{82C3E8B3-81B6-2A57-7967-6E3C106A0103}"/>
          </ac:spMkLst>
        </pc:spChg>
        <pc:spChg chg="add mod">
          <ac:chgData name="Suzanne Grimshaw" userId="93021a92-ccaf-4b6c-a89a-d3edd6bddd7c" providerId="ADAL" clId="{AC211B5D-E4BB-45E1-B5CF-3EDA75E6F7CC}" dt="2023-06-22T12:21:52.149" v="54" actId="164"/>
          <ac:spMkLst>
            <pc:docMk/>
            <pc:sldMk cId="1513369452" sldId="277"/>
            <ac:spMk id="5" creationId="{831721E5-BE97-71B0-DADE-0C37D04A2477}"/>
          </ac:spMkLst>
        </pc:spChg>
        <pc:spChg chg="add mod">
          <ac:chgData name="Suzanne Grimshaw" userId="93021a92-ccaf-4b6c-a89a-d3edd6bddd7c" providerId="ADAL" clId="{AC211B5D-E4BB-45E1-B5CF-3EDA75E6F7CC}" dt="2023-06-23T10:22:42.580" v="2948" actId="20577"/>
          <ac:spMkLst>
            <pc:docMk/>
            <pc:sldMk cId="1513369452" sldId="277"/>
            <ac:spMk id="6" creationId="{7064C5E0-483A-57EC-66A7-96DC643273AF}"/>
          </ac:spMkLst>
        </pc:spChg>
        <pc:spChg chg="mod">
          <ac:chgData name="Suzanne Grimshaw" userId="93021a92-ccaf-4b6c-a89a-d3edd6bddd7c" providerId="ADAL" clId="{AC211B5D-E4BB-45E1-B5CF-3EDA75E6F7CC}" dt="2023-06-23T06:38:57.040" v="1407" actId="207"/>
          <ac:spMkLst>
            <pc:docMk/>
            <pc:sldMk cId="1513369452" sldId="277"/>
            <ac:spMk id="9" creationId="{F8F632B1-B792-4AEE-78CF-75D5594984BA}"/>
          </ac:spMkLst>
        </pc:spChg>
        <pc:spChg chg="mod">
          <ac:chgData name="Suzanne Grimshaw" userId="93021a92-ccaf-4b6c-a89a-d3edd6bddd7c" providerId="ADAL" clId="{AC211B5D-E4BB-45E1-B5CF-3EDA75E6F7CC}" dt="2023-06-23T06:38:57.040" v="1407" actId="207"/>
          <ac:spMkLst>
            <pc:docMk/>
            <pc:sldMk cId="1513369452" sldId="277"/>
            <ac:spMk id="10" creationId="{9BB9FA2D-DD80-04F8-0C14-15CCB59EE98F}"/>
          </ac:spMkLst>
        </pc:spChg>
        <pc:spChg chg="mod">
          <ac:chgData name="Suzanne Grimshaw" userId="93021a92-ccaf-4b6c-a89a-d3edd6bddd7c" providerId="ADAL" clId="{AC211B5D-E4BB-45E1-B5CF-3EDA75E6F7CC}" dt="2023-06-23T06:38:57.040" v="1407" actId="207"/>
          <ac:spMkLst>
            <pc:docMk/>
            <pc:sldMk cId="1513369452" sldId="277"/>
            <ac:spMk id="12" creationId="{44247333-F6A5-B10E-D16D-4D455E865BEE}"/>
          </ac:spMkLst>
        </pc:spChg>
        <pc:spChg chg="mod">
          <ac:chgData name="Suzanne Grimshaw" userId="93021a92-ccaf-4b6c-a89a-d3edd6bddd7c" providerId="ADAL" clId="{AC211B5D-E4BB-45E1-B5CF-3EDA75E6F7CC}" dt="2023-06-23T06:38:57.040" v="1407" actId="207"/>
          <ac:spMkLst>
            <pc:docMk/>
            <pc:sldMk cId="1513369452" sldId="277"/>
            <ac:spMk id="13" creationId="{87A919EE-D9D5-848A-C495-B1AA7806A6DC}"/>
          </ac:spMkLst>
        </pc:spChg>
        <pc:spChg chg="add mod">
          <ac:chgData name="Suzanne Grimshaw" userId="93021a92-ccaf-4b6c-a89a-d3edd6bddd7c" providerId="ADAL" clId="{AC211B5D-E4BB-45E1-B5CF-3EDA75E6F7CC}" dt="2023-06-23T06:47:44.380" v="1607" actId="164"/>
          <ac:spMkLst>
            <pc:docMk/>
            <pc:sldMk cId="1513369452" sldId="277"/>
            <ac:spMk id="15" creationId="{0B72B7E5-03DD-C59E-D9F0-EF9FC5892C33}"/>
          </ac:spMkLst>
        </pc:spChg>
        <pc:spChg chg="add mod">
          <ac:chgData name="Suzanne Grimshaw" userId="93021a92-ccaf-4b6c-a89a-d3edd6bddd7c" providerId="ADAL" clId="{AC211B5D-E4BB-45E1-B5CF-3EDA75E6F7CC}" dt="2023-06-23T06:47:44.380" v="1607" actId="164"/>
          <ac:spMkLst>
            <pc:docMk/>
            <pc:sldMk cId="1513369452" sldId="277"/>
            <ac:spMk id="16" creationId="{3357209E-8F9E-BC10-5057-44DC1D0D56E7}"/>
          </ac:spMkLst>
        </pc:spChg>
        <pc:spChg chg="add mod">
          <ac:chgData name="Suzanne Grimshaw" userId="93021a92-ccaf-4b6c-a89a-d3edd6bddd7c" providerId="ADAL" clId="{AC211B5D-E4BB-45E1-B5CF-3EDA75E6F7CC}" dt="2023-06-23T06:47:44.380" v="1607" actId="164"/>
          <ac:spMkLst>
            <pc:docMk/>
            <pc:sldMk cId="1513369452" sldId="277"/>
            <ac:spMk id="17" creationId="{81DDA235-BCF9-3430-02AE-42D2655D5B50}"/>
          </ac:spMkLst>
        </pc:spChg>
        <pc:spChg chg="add mod">
          <ac:chgData name="Suzanne Grimshaw" userId="93021a92-ccaf-4b6c-a89a-d3edd6bddd7c" providerId="ADAL" clId="{AC211B5D-E4BB-45E1-B5CF-3EDA75E6F7CC}" dt="2023-06-23T06:47:44.380" v="1607" actId="164"/>
          <ac:spMkLst>
            <pc:docMk/>
            <pc:sldMk cId="1513369452" sldId="277"/>
            <ac:spMk id="18" creationId="{DF7586EA-3D6E-714E-0275-47475839BF76}"/>
          </ac:spMkLst>
        </pc:spChg>
        <pc:grpChg chg="add mod">
          <ac:chgData name="Suzanne Grimshaw" userId="93021a92-ccaf-4b6c-a89a-d3edd6bddd7c" providerId="ADAL" clId="{AC211B5D-E4BB-45E1-B5CF-3EDA75E6F7CC}" dt="2023-06-23T06:47:49.374" v="1608" actId="1076"/>
          <ac:grpSpMkLst>
            <pc:docMk/>
            <pc:sldMk cId="1513369452" sldId="277"/>
            <ac:grpSpMk id="2" creationId="{E8C831A7-EA20-0A4C-6A49-BF03102CD0E0}"/>
          </ac:grpSpMkLst>
        </pc:grpChg>
        <pc:grpChg chg="add mod">
          <ac:chgData name="Suzanne Grimshaw" userId="93021a92-ccaf-4b6c-a89a-d3edd6bddd7c" providerId="ADAL" clId="{AC211B5D-E4BB-45E1-B5CF-3EDA75E6F7CC}" dt="2023-06-22T12:22:24.668" v="59" actId="164"/>
          <ac:grpSpMkLst>
            <pc:docMk/>
            <pc:sldMk cId="1513369452" sldId="277"/>
            <ac:grpSpMk id="6" creationId="{4F783387-6141-6E0E-8B51-74D31E83C78B}"/>
          </ac:grpSpMkLst>
        </pc:grpChg>
        <pc:grpChg chg="add del mod">
          <ac:chgData name="Suzanne Grimshaw" userId="93021a92-ccaf-4b6c-a89a-d3edd6bddd7c" providerId="ADAL" clId="{AC211B5D-E4BB-45E1-B5CF-3EDA75E6F7CC}" dt="2023-06-22T12:23:01.166" v="64" actId="478"/>
          <ac:grpSpMkLst>
            <pc:docMk/>
            <pc:sldMk cId="1513369452" sldId="277"/>
            <ac:grpSpMk id="7" creationId="{43625167-3591-62D8-B2BD-8AE334CB953F}"/>
          </ac:grpSpMkLst>
        </pc:grpChg>
        <pc:grpChg chg="add mod ord">
          <ac:chgData name="Suzanne Grimshaw" userId="93021a92-ccaf-4b6c-a89a-d3edd6bddd7c" providerId="ADAL" clId="{AC211B5D-E4BB-45E1-B5CF-3EDA75E6F7CC}" dt="2023-06-23T06:47:44.380" v="1607" actId="164"/>
          <ac:grpSpMkLst>
            <pc:docMk/>
            <pc:sldMk cId="1513369452" sldId="277"/>
            <ac:grpSpMk id="8" creationId="{323FDB0E-A0C1-771B-BB81-144E0BD8085F}"/>
          </ac:grpSpMkLst>
        </pc:grpChg>
        <pc:grpChg chg="mod">
          <ac:chgData name="Suzanne Grimshaw" userId="93021a92-ccaf-4b6c-a89a-d3edd6bddd7c" providerId="ADAL" clId="{AC211B5D-E4BB-45E1-B5CF-3EDA75E6F7CC}" dt="2023-06-23T06:38:57.040" v="1407" actId="207"/>
          <ac:grpSpMkLst>
            <pc:docMk/>
            <pc:sldMk cId="1513369452" sldId="277"/>
            <ac:grpSpMk id="11" creationId="{22624DFB-93C6-C9E6-054B-5EA35A431851}"/>
          </ac:grpSpMkLst>
        </pc:grpChg>
      </pc:sldChg>
      <pc:sldChg chg="addSp modSp new mod ord">
        <pc:chgData name="Suzanne Grimshaw" userId="93021a92-ccaf-4b6c-a89a-d3edd6bddd7c" providerId="ADAL" clId="{AC211B5D-E4BB-45E1-B5CF-3EDA75E6F7CC}" dt="2023-06-23T10:40:08.100" v="3550" actId="114"/>
        <pc:sldMkLst>
          <pc:docMk/>
          <pc:sldMk cId="3694114262" sldId="278"/>
        </pc:sldMkLst>
        <pc:spChg chg="add mod">
          <ac:chgData name="Suzanne Grimshaw" userId="93021a92-ccaf-4b6c-a89a-d3edd6bddd7c" providerId="ADAL" clId="{AC211B5D-E4BB-45E1-B5CF-3EDA75E6F7CC}" dt="2023-06-23T10:40:08.100" v="3550" actId="114"/>
          <ac:spMkLst>
            <pc:docMk/>
            <pc:sldMk cId="3694114262" sldId="278"/>
            <ac:spMk id="2" creationId="{C81651BD-DC5C-15AF-FB68-CC6A323454F7}"/>
          </ac:spMkLst>
        </pc:spChg>
      </pc:sldChg>
      <pc:sldChg chg="addSp delSp modSp add mod modClrScheme chgLayout">
        <pc:chgData name="Suzanne Grimshaw" userId="93021a92-ccaf-4b6c-a89a-d3edd6bddd7c" providerId="ADAL" clId="{AC211B5D-E4BB-45E1-B5CF-3EDA75E6F7CC}" dt="2023-06-23T10:32:58.767" v="3449" actId="1076"/>
        <pc:sldMkLst>
          <pc:docMk/>
          <pc:sldMk cId="350666073" sldId="279"/>
        </pc:sldMkLst>
        <pc:spChg chg="add mod">
          <ac:chgData name="Suzanne Grimshaw" userId="93021a92-ccaf-4b6c-a89a-d3edd6bddd7c" providerId="ADAL" clId="{AC211B5D-E4BB-45E1-B5CF-3EDA75E6F7CC}" dt="2023-06-22T13:25:55.297" v="252" actId="14100"/>
          <ac:spMkLst>
            <pc:docMk/>
            <pc:sldMk cId="350666073" sldId="279"/>
            <ac:spMk id="2" creationId="{D8F00614-BE4C-7AB7-75AB-0790077FC390}"/>
          </ac:spMkLst>
        </pc:spChg>
        <pc:spChg chg="mod">
          <ac:chgData name="Suzanne Grimshaw" userId="93021a92-ccaf-4b6c-a89a-d3edd6bddd7c" providerId="ADAL" clId="{AC211B5D-E4BB-45E1-B5CF-3EDA75E6F7CC}" dt="2023-06-23T10:30:13.302" v="3394" actId="1076"/>
          <ac:spMkLst>
            <pc:docMk/>
            <pc:sldMk cId="350666073" sldId="279"/>
            <ac:spMk id="3" creationId="{D2BE95EA-A0B9-31A2-9F4D-E8A7E7BD37A6}"/>
          </ac:spMkLst>
        </pc:spChg>
        <pc:spChg chg="add mod">
          <ac:chgData name="Suzanne Grimshaw" userId="93021a92-ccaf-4b6c-a89a-d3edd6bddd7c" providerId="ADAL" clId="{AC211B5D-E4BB-45E1-B5CF-3EDA75E6F7CC}" dt="2023-06-23T10:30:59.160" v="3415" actId="14100"/>
          <ac:spMkLst>
            <pc:docMk/>
            <pc:sldMk cId="350666073" sldId="279"/>
            <ac:spMk id="4" creationId="{5FFD80E3-AEC1-698C-7C07-EBBBFC0B2854}"/>
          </ac:spMkLst>
        </pc:spChg>
        <pc:spChg chg="del mod">
          <ac:chgData name="Suzanne Grimshaw" userId="93021a92-ccaf-4b6c-a89a-d3edd6bddd7c" providerId="ADAL" clId="{AC211B5D-E4BB-45E1-B5CF-3EDA75E6F7CC}" dt="2023-06-23T06:45:36.506" v="1579" actId="478"/>
          <ac:spMkLst>
            <pc:docMk/>
            <pc:sldMk cId="350666073" sldId="279"/>
            <ac:spMk id="7" creationId="{57C5C611-F357-47ED-8584-4A0F92C90964}"/>
          </ac:spMkLst>
        </pc:spChg>
        <pc:spChg chg="mod">
          <ac:chgData name="Suzanne Grimshaw" userId="93021a92-ccaf-4b6c-a89a-d3edd6bddd7c" providerId="ADAL" clId="{AC211B5D-E4BB-45E1-B5CF-3EDA75E6F7CC}" dt="2023-06-23T10:32:58.767" v="3449" actId="1076"/>
          <ac:spMkLst>
            <pc:docMk/>
            <pc:sldMk cId="350666073" sldId="279"/>
            <ac:spMk id="9" creationId="{BF9DC166-96B2-439E-8903-DB1BBF4A534C}"/>
          </ac:spMkLst>
        </pc:spChg>
      </pc:sldChg>
      <pc:sldChg chg="addSp delSp modSp add mod">
        <pc:chgData name="Suzanne Grimshaw" userId="93021a92-ccaf-4b6c-a89a-d3edd6bddd7c" providerId="ADAL" clId="{AC211B5D-E4BB-45E1-B5CF-3EDA75E6F7CC}" dt="2023-06-23T10:37:16.815" v="3494" actId="113"/>
        <pc:sldMkLst>
          <pc:docMk/>
          <pc:sldMk cId="3411403924" sldId="280"/>
        </pc:sldMkLst>
        <pc:spChg chg="mod">
          <ac:chgData name="Suzanne Grimshaw" userId="93021a92-ccaf-4b6c-a89a-d3edd6bddd7c" providerId="ADAL" clId="{AC211B5D-E4BB-45E1-B5CF-3EDA75E6F7CC}" dt="2023-06-22T13:34:21.041" v="425" actId="1076"/>
          <ac:spMkLst>
            <pc:docMk/>
            <pc:sldMk cId="3411403924" sldId="280"/>
            <ac:spMk id="2" creationId="{D8F00614-BE4C-7AB7-75AB-0790077FC390}"/>
          </ac:spMkLst>
        </pc:spChg>
        <pc:spChg chg="mod">
          <ac:chgData name="Suzanne Grimshaw" userId="93021a92-ccaf-4b6c-a89a-d3edd6bddd7c" providerId="ADAL" clId="{AC211B5D-E4BB-45E1-B5CF-3EDA75E6F7CC}" dt="2023-06-23T10:37:16.815" v="3494" actId="113"/>
          <ac:spMkLst>
            <pc:docMk/>
            <pc:sldMk cId="3411403924" sldId="280"/>
            <ac:spMk id="3" creationId="{D2BE95EA-A0B9-31A2-9F4D-E8A7E7BD37A6}"/>
          </ac:spMkLst>
        </pc:spChg>
        <pc:spChg chg="add mod">
          <ac:chgData name="Suzanne Grimshaw" userId="93021a92-ccaf-4b6c-a89a-d3edd6bddd7c" providerId="ADAL" clId="{AC211B5D-E4BB-45E1-B5CF-3EDA75E6F7CC}" dt="2023-06-23T10:31:14.198" v="3421" actId="20577"/>
          <ac:spMkLst>
            <pc:docMk/>
            <pc:sldMk cId="3411403924" sldId="280"/>
            <ac:spMk id="4" creationId="{02BDB0F3-79FA-2AC2-8FC4-2FD62F24FF3D}"/>
          </ac:spMkLst>
        </pc:spChg>
        <pc:spChg chg="add del">
          <ac:chgData name="Suzanne Grimshaw" userId="93021a92-ccaf-4b6c-a89a-d3edd6bddd7c" providerId="ADAL" clId="{AC211B5D-E4BB-45E1-B5CF-3EDA75E6F7CC}" dt="2023-06-22T13:34:20.089" v="424" actId="478"/>
          <ac:spMkLst>
            <pc:docMk/>
            <pc:sldMk cId="3411403924" sldId="280"/>
            <ac:spMk id="7" creationId="{57C5C611-F357-47ED-8584-4A0F92C90964}"/>
          </ac:spMkLst>
        </pc:spChg>
        <pc:spChg chg="mod">
          <ac:chgData name="Suzanne Grimshaw" userId="93021a92-ccaf-4b6c-a89a-d3edd6bddd7c" providerId="ADAL" clId="{AC211B5D-E4BB-45E1-B5CF-3EDA75E6F7CC}" dt="2023-06-23T10:32:41.927" v="3443" actId="1076"/>
          <ac:spMkLst>
            <pc:docMk/>
            <pc:sldMk cId="3411403924" sldId="280"/>
            <ac:spMk id="9" creationId="{BF9DC166-96B2-439E-8903-DB1BBF4A534C}"/>
          </ac:spMkLst>
        </pc:spChg>
      </pc:sldChg>
      <pc:sldChg chg="delSp modSp add del mod ord modShow">
        <pc:chgData name="Suzanne Grimshaw" userId="93021a92-ccaf-4b6c-a89a-d3edd6bddd7c" providerId="ADAL" clId="{AC211B5D-E4BB-45E1-B5CF-3EDA75E6F7CC}" dt="2023-06-23T10:35:33.890" v="3480" actId="729"/>
        <pc:sldMkLst>
          <pc:docMk/>
          <pc:sldMk cId="508630319" sldId="281"/>
        </pc:sldMkLst>
        <pc:spChg chg="mod">
          <ac:chgData name="Suzanne Grimshaw" userId="93021a92-ccaf-4b6c-a89a-d3edd6bddd7c" providerId="ADAL" clId="{AC211B5D-E4BB-45E1-B5CF-3EDA75E6F7CC}" dt="2023-06-22T13:38:08.223" v="522" actId="1076"/>
          <ac:spMkLst>
            <pc:docMk/>
            <pc:sldMk cId="508630319" sldId="281"/>
            <ac:spMk id="3" creationId="{D2BE95EA-A0B9-31A2-9F4D-E8A7E7BD37A6}"/>
          </ac:spMkLst>
        </pc:spChg>
        <pc:spChg chg="del mod">
          <ac:chgData name="Suzanne Grimshaw" userId="93021a92-ccaf-4b6c-a89a-d3edd6bddd7c" providerId="ADAL" clId="{AC211B5D-E4BB-45E1-B5CF-3EDA75E6F7CC}" dt="2023-06-22T13:35:31.652" v="436" actId="478"/>
          <ac:spMkLst>
            <pc:docMk/>
            <pc:sldMk cId="508630319" sldId="281"/>
            <ac:spMk id="7" creationId="{57C5C611-F357-47ED-8584-4A0F92C90964}"/>
          </ac:spMkLst>
        </pc:spChg>
        <pc:spChg chg="mod">
          <ac:chgData name="Suzanne Grimshaw" userId="93021a92-ccaf-4b6c-a89a-d3edd6bddd7c" providerId="ADAL" clId="{AC211B5D-E4BB-45E1-B5CF-3EDA75E6F7CC}" dt="2023-06-22T13:35:37.422" v="437" actId="1076"/>
          <ac:spMkLst>
            <pc:docMk/>
            <pc:sldMk cId="508630319" sldId="281"/>
            <ac:spMk id="9" creationId="{BF9DC166-96B2-439E-8903-DB1BBF4A534C}"/>
          </ac:spMkLst>
        </pc:spChg>
      </pc:sldChg>
      <pc:sldChg chg="addSp delSp modSp add mod ord modShow">
        <pc:chgData name="Suzanne Grimshaw" userId="93021a92-ccaf-4b6c-a89a-d3edd6bddd7c" providerId="ADAL" clId="{AC211B5D-E4BB-45E1-B5CF-3EDA75E6F7CC}" dt="2023-06-23T10:35:25.412" v="3479" actId="729"/>
        <pc:sldMkLst>
          <pc:docMk/>
          <pc:sldMk cId="866890602" sldId="282"/>
        </pc:sldMkLst>
        <pc:spChg chg="add del mod">
          <ac:chgData name="Suzanne Grimshaw" userId="93021a92-ccaf-4b6c-a89a-d3edd6bddd7c" providerId="ADAL" clId="{AC211B5D-E4BB-45E1-B5CF-3EDA75E6F7CC}" dt="2023-06-23T06:25:37.358" v="1297" actId="478"/>
          <ac:spMkLst>
            <pc:docMk/>
            <pc:sldMk cId="866890602" sldId="282"/>
            <ac:spMk id="2" creationId="{897A9BF5-92CC-72AD-AE26-52D329C4D7A7}"/>
          </ac:spMkLst>
        </pc:spChg>
        <pc:spChg chg="del mod">
          <ac:chgData name="Suzanne Grimshaw" userId="93021a92-ccaf-4b6c-a89a-d3edd6bddd7c" providerId="ADAL" clId="{AC211B5D-E4BB-45E1-B5CF-3EDA75E6F7CC}" dt="2023-06-22T13:46:16.902" v="528" actId="478"/>
          <ac:spMkLst>
            <pc:docMk/>
            <pc:sldMk cId="866890602" sldId="282"/>
            <ac:spMk id="2" creationId="{D8F00614-BE4C-7AB7-75AB-0790077FC390}"/>
          </ac:spMkLst>
        </pc:spChg>
        <pc:spChg chg="mod ord">
          <ac:chgData name="Suzanne Grimshaw" userId="93021a92-ccaf-4b6c-a89a-d3edd6bddd7c" providerId="ADAL" clId="{AC211B5D-E4BB-45E1-B5CF-3EDA75E6F7CC}" dt="2023-06-22T15:44:30.396" v="1250" actId="122"/>
          <ac:spMkLst>
            <pc:docMk/>
            <pc:sldMk cId="866890602" sldId="282"/>
            <ac:spMk id="3" creationId="{D2BE95EA-A0B9-31A2-9F4D-E8A7E7BD37A6}"/>
          </ac:spMkLst>
        </pc:spChg>
        <pc:spChg chg="add mod">
          <ac:chgData name="Suzanne Grimshaw" userId="93021a92-ccaf-4b6c-a89a-d3edd6bddd7c" providerId="ADAL" clId="{AC211B5D-E4BB-45E1-B5CF-3EDA75E6F7CC}" dt="2023-06-23T06:26:44.403" v="1344" actId="255"/>
          <ac:spMkLst>
            <pc:docMk/>
            <pc:sldMk cId="866890602" sldId="282"/>
            <ac:spMk id="4" creationId="{FF275018-303E-1D07-AFE4-2B5B006563B2}"/>
          </ac:spMkLst>
        </pc:spChg>
        <pc:spChg chg="add del mod ord">
          <ac:chgData name="Suzanne Grimshaw" userId="93021a92-ccaf-4b6c-a89a-d3edd6bddd7c" providerId="ADAL" clId="{AC211B5D-E4BB-45E1-B5CF-3EDA75E6F7CC}" dt="2023-06-22T13:47:17.014" v="536" actId="478"/>
          <ac:spMkLst>
            <pc:docMk/>
            <pc:sldMk cId="866890602" sldId="282"/>
            <ac:spMk id="5" creationId="{81C0884C-327C-89F4-B275-DB8419367D00}"/>
          </ac:spMkLst>
        </pc:spChg>
        <pc:spChg chg="add mod">
          <ac:chgData name="Suzanne Grimshaw" userId="93021a92-ccaf-4b6c-a89a-d3edd6bddd7c" providerId="ADAL" clId="{AC211B5D-E4BB-45E1-B5CF-3EDA75E6F7CC}" dt="2023-06-23T06:26:47.850" v="1345" actId="403"/>
          <ac:spMkLst>
            <pc:docMk/>
            <pc:sldMk cId="866890602" sldId="282"/>
            <ac:spMk id="6" creationId="{FC9BABDE-A687-05BF-01F9-9C91CD9E6904}"/>
          </ac:spMkLst>
        </pc:spChg>
        <pc:spChg chg="add mod">
          <ac:chgData name="Suzanne Grimshaw" userId="93021a92-ccaf-4b6c-a89a-d3edd6bddd7c" providerId="ADAL" clId="{AC211B5D-E4BB-45E1-B5CF-3EDA75E6F7CC}" dt="2023-06-23T06:26:50.234" v="1346" actId="403"/>
          <ac:spMkLst>
            <pc:docMk/>
            <pc:sldMk cId="866890602" sldId="282"/>
            <ac:spMk id="7" creationId="{E8915470-B515-E9E7-D51C-B2F540E7DF44}"/>
          </ac:spMkLst>
        </pc:spChg>
        <pc:spChg chg="add mod">
          <ac:chgData name="Suzanne Grimshaw" userId="93021a92-ccaf-4b6c-a89a-d3edd6bddd7c" providerId="ADAL" clId="{AC211B5D-E4BB-45E1-B5CF-3EDA75E6F7CC}" dt="2023-06-23T06:26:21.523" v="1342" actId="255"/>
          <ac:spMkLst>
            <pc:docMk/>
            <pc:sldMk cId="866890602" sldId="282"/>
            <ac:spMk id="8" creationId="{6AF8B41A-A7E3-0957-FB14-58C1CE72F18E}"/>
          </ac:spMkLst>
        </pc:spChg>
        <pc:spChg chg="mod">
          <ac:chgData name="Suzanne Grimshaw" userId="93021a92-ccaf-4b6c-a89a-d3edd6bddd7c" providerId="ADAL" clId="{AC211B5D-E4BB-45E1-B5CF-3EDA75E6F7CC}" dt="2023-06-22T15:44:44.529" v="1252" actId="1076"/>
          <ac:spMkLst>
            <pc:docMk/>
            <pc:sldMk cId="866890602" sldId="282"/>
            <ac:spMk id="9" creationId="{BF9DC166-96B2-439E-8903-DB1BBF4A534C}"/>
          </ac:spMkLst>
        </pc:spChg>
      </pc:sldChg>
      <pc:sldChg chg="addSp modSp add mod">
        <pc:chgData name="Suzanne Grimshaw" userId="93021a92-ccaf-4b6c-a89a-d3edd6bddd7c" providerId="ADAL" clId="{AC211B5D-E4BB-45E1-B5CF-3EDA75E6F7CC}" dt="2023-06-23T10:32:51.283" v="3446" actId="1076"/>
        <pc:sldMkLst>
          <pc:docMk/>
          <pc:sldMk cId="1716608082" sldId="283"/>
        </pc:sldMkLst>
        <pc:spChg chg="add mod">
          <ac:chgData name="Suzanne Grimshaw" userId="93021a92-ccaf-4b6c-a89a-d3edd6bddd7c" providerId="ADAL" clId="{AC211B5D-E4BB-45E1-B5CF-3EDA75E6F7CC}" dt="2023-06-23T10:31:08.761" v="3418" actId="20577"/>
          <ac:spMkLst>
            <pc:docMk/>
            <pc:sldMk cId="1716608082" sldId="283"/>
            <ac:spMk id="4" creationId="{BAFD7731-C4BD-20D0-D799-485989D2290B}"/>
          </ac:spMkLst>
        </pc:spChg>
        <pc:spChg chg="mod">
          <ac:chgData name="Suzanne Grimshaw" userId="93021a92-ccaf-4b6c-a89a-d3edd6bddd7c" providerId="ADAL" clId="{AC211B5D-E4BB-45E1-B5CF-3EDA75E6F7CC}" dt="2023-06-23T10:32:51.283" v="3446" actId="1076"/>
          <ac:spMkLst>
            <pc:docMk/>
            <pc:sldMk cId="1716608082" sldId="283"/>
            <ac:spMk id="9" creationId="{BF9DC166-96B2-439E-8903-DB1BBF4A534C}"/>
          </ac:spMkLst>
        </pc:spChg>
      </pc:sldChg>
      <pc:sldChg chg="add del">
        <pc:chgData name="Suzanne Grimshaw" userId="93021a92-ccaf-4b6c-a89a-d3edd6bddd7c" providerId="ADAL" clId="{AC211B5D-E4BB-45E1-B5CF-3EDA75E6F7CC}" dt="2023-06-23T06:44:47.461" v="1510"/>
        <pc:sldMkLst>
          <pc:docMk/>
          <pc:sldMk cId="3533461581" sldId="283"/>
        </pc:sldMkLst>
      </pc:sldChg>
      <pc:sldChg chg="addSp delSp modSp new mod modClrScheme chgLayout">
        <pc:chgData name="Suzanne Grimshaw" userId="93021a92-ccaf-4b6c-a89a-d3edd6bddd7c" providerId="ADAL" clId="{AC211B5D-E4BB-45E1-B5CF-3EDA75E6F7CC}" dt="2023-06-23T10:47:08.265" v="3632" actId="207"/>
        <pc:sldMkLst>
          <pc:docMk/>
          <pc:sldMk cId="1161146737" sldId="284"/>
        </pc:sldMkLst>
        <pc:spChg chg="del mod ord">
          <ac:chgData name="Suzanne Grimshaw" userId="93021a92-ccaf-4b6c-a89a-d3edd6bddd7c" providerId="ADAL" clId="{AC211B5D-E4BB-45E1-B5CF-3EDA75E6F7CC}" dt="2023-06-23T06:53:39.754" v="1707" actId="478"/>
          <ac:spMkLst>
            <pc:docMk/>
            <pc:sldMk cId="1161146737" sldId="284"/>
            <ac:spMk id="2" creationId="{5E8878FE-A902-F213-0F78-38B2CCDA61AC}"/>
          </ac:spMkLst>
        </pc:spChg>
        <pc:spChg chg="add mod">
          <ac:chgData name="Suzanne Grimshaw" userId="93021a92-ccaf-4b6c-a89a-d3edd6bddd7c" providerId="ADAL" clId="{AC211B5D-E4BB-45E1-B5CF-3EDA75E6F7CC}" dt="2023-06-23T10:46:31.688" v="3627" actId="20577"/>
          <ac:spMkLst>
            <pc:docMk/>
            <pc:sldMk cId="1161146737" sldId="284"/>
            <ac:spMk id="3" creationId="{ADA7B79F-AEAD-CF3A-7ABE-089945C21131}"/>
          </ac:spMkLst>
        </pc:spChg>
        <pc:spChg chg="add mod">
          <ac:chgData name="Suzanne Grimshaw" userId="93021a92-ccaf-4b6c-a89a-d3edd6bddd7c" providerId="ADAL" clId="{AC211B5D-E4BB-45E1-B5CF-3EDA75E6F7CC}" dt="2023-06-23T10:46:27.165" v="3621" actId="207"/>
          <ac:spMkLst>
            <pc:docMk/>
            <pc:sldMk cId="1161146737" sldId="284"/>
            <ac:spMk id="7" creationId="{8F87B651-56E0-1542-CDCE-42402798D6D5}"/>
          </ac:spMkLst>
        </pc:spChg>
        <pc:spChg chg="add mod">
          <ac:chgData name="Suzanne Grimshaw" userId="93021a92-ccaf-4b6c-a89a-d3edd6bddd7c" providerId="ADAL" clId="{AC211B5D-E4BB-45E1-B5CF-3EDA75E6F7CC}" dt="2023-06-23T10:46:27.165" v="3621" actId="207"/>
          <ac:spMkLst>
            <pc:docMk/>
            <pc:sldMk cId="1161146737" sldId="284"/>
            <ac:spMk id="8" creationId="{710CC809-735B-47E0-767F-336013231BD2}"/>
          </ac:spMkLst>
        </pc:spChg>
        <pc:spChg chg="add mod">
          <ac:chgData name="Suzanne Grimshaw" userId="93021a92-ccaf-4b6c-a89a-d3edd6bddd7c" providerId="ADAL" clId="{AC211B5D-E4BB-45E1-B5CF-3EDA75E6F7CC}" dt="2023-06-23T10:46:27.165" v="3621" actId="207"/>
          <ac:spMkLst>
            <pc:docMk/>
            <pc:sldMk cId="1161146737" sldId="284"/>
            <ac:spMk id="9" creationId="{61AD12AB-3617-40EC-4368-DA85D7CEED2F}"/>
          </ac:spMkLst>
        </pc:spChg>
        <pc:spChg chg="add mod">
          <ac:chgData name="Suzanne Grimshaw" userId="93021a92-ccaf-4b6c-a89a-d3edd6bddd7c" providerId="ADAL" clId="{AC211B5D-E4BB-45E1-B5CF-3EDA75E6F7CC}" dt="2023-06-23T10:46:27.165" v="3621" actId="207"/>
          <ac:spMkLst>
            <pc:docMk/>
            <pc:sldMk cId="1161146737" sldId="284"/>
            <ac:spMk id="10" creationId="{E639FD54-C13E-7CA1-9130-4D5A82434E89}"/>
          </ac:spMkLst>
        </pc:spChg>
        <pc:spChg chg="add mod">
          <ac:chgData name="Suzanne Grimshaw" userId="93021a92-ccaf-4b6c-a89a-d3edd6bddd7c" providerId="ADAL" clId="{AC211B5D-E4BB-45E1-B5CF-3EDA75E6F7CC}" dt="2023-06-23T10:47:08.265" v="3632" actId="207"/>
          <ac:spMkLst>
            <pc:docMk/>
            <pc:sldMk cId="1161146737" sldId="284"/>
            <ac:spMk id="11" creationId="{713CD651-7275-7A63-A2FB-6C3888521D82}"/>
          </ac:spMkLst>
        </pc:spChg>
        <pc:picChg chg="add mod">
          <ac:chgData name="Suzanne Grimshaw" userId="93021a92-ccaf-4b6c-a89a-d3edd6bddd7c" providerId="ADAL" clId="{AC211B5D-E4BB-45E1-B5CF-3EDA75E6F7CC}" dt="2023-06-23T10:46:53.665" v="3630" actId="207"/>
          <ac:picMkLst>
            <pc:docMk/>
            <pc:sldMk cId="1161146737" sldId="284"/>
            <ac:picMk id="4" creationId="{F9A68D49-254D-235A-80E9-C826C31C46EA}"/>
          </ac:picMkLst>
        </pc:picChg>
        <pc:picChg chg="add mod">
          <ac:chgData name="Suzanne Grimshaw" userId="93021a92-ccaf-4b6c-a89a-d3edd6bddd7c" providerId="ADAL" clId="{AC211B5D-E4BB-45E1-B5CF-3EDA75E6F7CC}" dt="2023-06-23T10:46:53.665" v="3630" actId="207"/>
          <ac:picMkLst>
            <pc:docMk/>
            <pc:sldMk cId="1161146737" sldId="284"/>
            <ac:picMk id="5" creationId="{8DD7F478-F6A2-499B-0BAA-AE19363CBEBC}"/>
          </ac:picMkLst>
        </pc:picChg>
        <pc:picChg chg="add mod">
          <ac:chgData name="Suzanne Grimshaw" userId="93021a92-ccaf-4b6c-a89a-d3edd6bddd7c" providerId="ADAL" clId="{AC211B5D-E4BB-45E1-B5CF-3EDA75E6F7CC}" dt="2023-06-23T10:46:53.665" v="3630" actId="207"/>
          <ac:picMkLst>
            <pc:docMk/>
            <pc:sldMk cId="1161146737" sldId="284"/>
            <ac:picMk id="6" creationId="{6DFA26A5-0194-EEC2-2B79-A77AB556E45E}"/>
          </ac:picMkLst>
        </pc:picChg>
        <pc:picChg chg="add del mod">
          <ac:chgData name="Suzanne Grimshaw" userId="93021a92-ccaf-4b6c-a89a-d3edd6bddd7c" providerId="ADAL" clId="{AC211B5D-E4BB-45E1-B5CF-3EDA75E6F7CC}" dt="2023-06-23T06:53:43.741" v="1708" actId="478"/>
          <ac:picMkLst>
            <pc:docMk/>
            <pc:sldMk cId="1161146737" sldId="284"/>
            <ac:picMk id="1026" creationId="{560B2D46-3CB6-DA2B-5CF6-7EF863A92340}"/>
          </ac:picMkLst>
        </pc:picChg>
        <pc:picChg chg="add del mod">
          <ac:chgData name="Suzanne Grimshaw" userId="93021a92-ccaf-4b6c-a89a-d3edd6bddd7c" providerId="ADAL" clId="{AC211B5D-E4BB-45E1-B5CF-3EDA75E6F7CC}" dt="2023-06-23T06:53:44.380" v="1709" actId="478"/>
          <ac:picMkLst>
            <pc:docMk/>
            <pc:sldMk cId="1161146737" sldId="284"/>
            <ac:picMk id="1028" creationId="{730C3B58-7CB4-C83E-1F33-C4DAA20A7833}"/>
          </ac:picMkLst>
        </pc:picChg>
        <pc:picChg chg="add del mod">
          <ac:chgData name="Suzanne Grimshaw" userId="93021a92-ccaf-4b6c-a89a-d3edd6bddd7c" providerId="ADAL" clId="{AC211B5D-E4BB-45E1-B5CF-3EDA75E6F7CC}" dt="2023-06-23T06:53:44.865" v="1710" actId="478"/>
          <ac:picMkLst>
            <pc:docMk/>
            <pc:sldMk cId="1161146737" sldId="284"/>
            <ac:picMk id="1030" creationId="{67B9B434-C96D-A0CD-E78D-A3A2ED13DA49}"/>
          </ac:picMkLst>
        </pc:picChg>
      </pc:sldChg>
      <pc:sldChg chg="addSp delSp modSp new mod ord">
        <pc:chgData name="Suzanne Grimshaw" userId="93021a92-ccaf-4b6c-a89a-d3edd6bddd7c" providerId="ADAL" clId="{AC211B5D-E4BB-45E1-B5CF-3EDA75E6F7CC}" dt="2023-06-23T10:28:51.344" v="3374"/>
        <pc:sldMkLst>
          <pc:docMk/>
          <pc:sldMk cId="2401033293" sldId="285"/>
        </pc:sldMkLst>
        <pc:spChg chg="add mod">
          <ac:chgData name="Suzanne Grimshaw" userId="93021a92-ccaf-4b6c-a89a-d3edd6bddd7c" providerId="ADAL" clId="{AC211B5D-E4BB-45E1-B5CF-3EDA75E6F7CC}" dt="2023-06-23T09:28:03.775" v="1838" actId="207"/>
          <ac:spMkLst>
            <pc:docMk/>
            <pc:sldMk cId="2401033293" sldId="285"/>
            <ac:spMk id="2" creationId="{ABFA1276-4F84-D04A-5382-39ADEBAE6B5E}"/>
          </ac:spMkLst>
        </pc:spChg>
        <pc:spChg chg="add del mod">
          <ac:chgData name="Suzanne Grimshaw" userId="93021a92-ccaf-4b6c-a89a-d3edd6bddd7c" providerId="ADAL" clId="{AC211B5D-E4BB-45E1-B5CF-3EDA75E6F7CC}" dt="2023-06-23T09:51:08.019" v="2426" actId="478"/>
          <ac:spMkLst>
            <pc:docMk/>
            <pc:sldMk cId="2401033293" sldId="285"/>
            <ac:spMk id="3" creationId="{A70DD44C-809C-226D-9CD6-332A8F621B50}"/>
          </ac:spMkLst>
        </pc:spChg>
        <pc:spChg chg="add mod">
          <ac:chgData name="Suzanne Grimshaw" userId="93021a92-ccaf-4b6c-a89a-d3edd6bddd7c" providerId="ADAL" clId="{AC211B5D-E4BB-45E1-B5CF-3EDA75E6F7CC}" dt="2023-06-23T09:52:29.807" v="2570" actId="20577"/>
          <ac:spMkLst>
            <pc:docMk/>
            <pc:sldMk cId="2401033293" sldId="285"/>
            <ac:spMk id="4" creationId="{3C0695A9-4953-866F-6E73-88210B6C57E7}"/>
          </ac:spMkLst>
        </pc:spChg>
        <pc:spChg chg="add mod">
          <ac:chgData name="Suzanne Grimshaw" userId="93021a92-ccaf-4b6c-a89a-d3edd6bddd7c" providerId="ADAL" clId="{AC211B5D-E4BB-45E1-B5CF-3EDA75E6F7CC}" dt="2023-06-23T10:26:30.953" v="3222" actId="113"/>
          <ac:spMkLst>
            <pc:docMk/>
            <pc:sldMk cId="2401033293" sldId="285"/>
            <ac:spMk id="5" creationId="{3FDB374F-A47B-6327-F253-A91615518E89}"/>
          </ac:spMkLst>
        </pc:spChg>
        <pc:spChg chg="add mod">
          <ac:chgData name="Suzanne Grimshaw" userId="93021a92-ccaf-4b6c-a89a-d3edd6bddd7c" providerId="ADAL" clId="{AC211B5D-E4BB-45E1-B5CF-3EDA75E6F7CC}" dt="2023-06-23T10:23:29.691" v="2949"/>
          <ac:spMkLst>
            <pc:docMk/>
            <pc:sldMk cId="2401033293" sldId="285"/>
            <ac:spMk id="6" creationId="{4B152882-8548-4DF1-13F2-33DAB4462A76}"/>
          </ac:spMkLst>
        </pc:spChg>
      </pc:sldChg>
      <pc:sldChg chg="addSp delSp modSp new mod modClrScheme chgLayout">
        <pc:chgData name="Suzanne Grimshaw" userId="93021a92-ccaf-4b6c-a89a-d3edd6bddd7c" providerId="ADAL" clId="{AC211B5D-E4BB-45E1-B5CF-3EDA75E6F7CC}" dt="2023-06-23T09:39:58.207" v="2189" actId="20577"/>
        <pc:sldMkLst>
          <pc:docMk/>
          <pc:sldMk cId="373786341" sldId="286"/>
        </pc:sldMkLst>
        <pc:spChg chg="add mod">
          <ac:chgData name="Suzanne Grimshaw" userId="93021a92-ccaf-4b6c-a89a-d3edd6bddd7c" providerId="ADAL" clId="{AC211B5D-E4BB-45E1-B5CF-3EDA75E6F7CC}" dt="2023-06-23T09:39:58.207" v="2189" actId="20577"/>
          <ac:spMkLst>
            <pc:docMk/>
            <pc:sldMk cId="373786341" sldId="286"/>
            <ac:spMk id="2" creationId="{86A5A686-B948-6FD8-06F1-6F6F3FEEA78C}"/>
          </ac:spMkLst>
        </pc:spChg>
        <pc:spChg chg="add del mod">
          <ac:chgData name="Suzanne Grimshaw" userId="93021a92-ccaf-4b6c-a89a-d3edd6bddd7c" providerId="ADAL" clId="{AC211B5D-E4BB-45E1-B5CF-3EDA75E6F7CC}" dt="2023-06-23T09:32:35.750" v="1962" actId="478"/>
          <ac:spMkLst>
            <pc:docMk/>
            <pc:sldMk cId="373786341" sldId="286"/>
            <ac:spMk id="3" creationId="{19501B1F-BDA2-A575-4BEF-6C84F623A427}"/>
          </ac:spMkLst>
        </pc:spChg>
        <pc:spChg chg="add mod">
          <ac:chgData name="Suzanne Grimshaw" userId="93021a92-ccaf-4b6c-a89a-d3edd6bddd7c" providerId="ADAL" clId="{AC211B5D-E4BB-45E1-B5CF-3EDA75E6F7CC}" dt="2023-06-23T09:39:15.317" v="2157" actId="1076"/>
          <ac:spMkLst>
            <pc:docMk/>
            <pc:sldMk cId="373786341" sldId="286"/>
            <ac:spMk id="4" creationId="{54DBBEFA-9DA0-5F48-DC89-ACA085D68276}"/>
          </ac:spMkLst>
        </pc:spChg>
        <pc:spChg chg="add del mod">
          <ac:chgData name="Suzanne Grimshaw" userId="93021a92-ccaf-4b6c-a89a-d3edd6bddd7c" providerId="ADAL" clId="{AC211B5D-E4BB-45E1-B5CF-3EDA75E6F7CC}" dt="2023-06-23T09:32:38.296" v="1963" actId="478"/>
          <ac:spMkLst>
            <pc:docMk/>
            <pc:sldMk cId="373786341" sldId="286"/>
            <ac:spMk id="5" creationId="{CEB8BA28-39D5-D1C3-725E-7458E27CC933}"/>
          </ac:spMkLst>
        </pc:spChg>
        <pc:spChg chg="add mod">
          <ac:chgData name="Suzanne Grimshaw" userId="93021a92-ccaf-4b6c-a89a-d3edd6bddd7c" providerId="ADAL" clId="{AC211B5D-E4BB-45E1-B5CF-3EDA75E6F7CC}" dt="2023-06-23T09:39:15.317" v="2157" actId="1076"/>
          <ac:spMkLst>
            <pc:docMk/>
            <pc:sldMk cId="373786341" sldId="286"/>
            <ac:spMk id="6" creationId="{AC3A9AD9-A9C0-7720-D1A9-FAE95BE5ACE3}"/>
          </ac:spMkLst>
        </pc:spChg>
      </pc:sldChg>
      <pc:sldChg chg="addSp modSp new mod">
        <pc:chgData name="Suzanne Grimshaw" userId="93021a92-ccaf-4b6c-a89a-d3edd6bddd7c" providerId="ADAL" clId="{AC211B5D-E4BB-45E1-B5CF-3EDA75E6F7CC}" dt="2023-06-23T09:40:11.653" v="2212" actId="20577"/>
        <pc:sldMkLst>
          <pc:docMk/>
          <pc:sldMk cId="2712949362" sldId="287"/>
        </pc:sldMkLst>
        <pc:spChg chg="add mod">
          <ac:chgData name="Suzanne Grimshaw" userId="93021a92-ccaf-4b6c-a89a-d3edd6bddd7c" providerId="ADAL" clId="{AC211B5D-E4BB-45E1-B5CF-3EDA75E6F7CC}" dt="2023-06-23T09:40:11.653" v="2212" actId="20577"/>
          <ac:spMkLst>
            <pc:docMk/>
            <pc:sldMk cId="2712949362" sldId="287"/>
            <ac:spMk id="2" creationId="{A275F6A4-9C63-9A6E-B6A0-49749020AAC1}"/>
          </ac:spMkLst>
        </pc:spChg>
      </pc:sldChg>
      <pc:sldChg chg="addSp modSp add mod ord modShow">
        <pc:chgData name="Suzanne Grimshaw" userId="93021a92-ccaf-4b6c-a89a-d3edd6bddd7c" providerId="ADAL" clId="{AC211B5D-E4BB-45E1-B5CF-3EDA75E6F7CC}" dt="2023-06-23T10:35:25.412" v="3479" actId="729"/>
        <pc:sldMkLst>
          <pc:docMk/>
          <pc:sldMk cId="3578079333" sldId="288"/>
        </pc:sldMkLst>
        <pc:spChg chg="add mod">
          <ac:chgData name="Suzanne Grimshaw" userId="93021a92-ccaf-4b6c-a89a-d3edd6bddd7c" providerId="ADAL" clId="{AC211B5D-E4BB-45E1-B5CF-3EDA75E6F7CC}" dt="2023-06-23T10:31:30.237" v="3425" actId="20577"/>
          <ac:spMkLst>
            <pc:docMk/>
            <pc:sldMk cId="3578079333" sldId="288"/>
            <ac:spMk id="2" creationId="{91418B7A-75AE-3F0E-8B7F-06266F715AA3}"/>
          </ac:spMkLst>
        </pc:spChg>
        <pc:spChg chg="mod">
          <ac:chgData name="Suzanne Grimshaw" userId="93021a92-ccaf-4b6c-a89a-d3edd6bddd7c" providerId="ADAL" clId="{AC211B5D-E4BB-45E1-B5CF-3EDA75E6F7CC}" dt="2023-06-23T10:31:53.149" v="3432" actId="14100"/>
          <ac:spMkLst>
            <pc:docMk/>
            <pc:sldMk cId="3578079333" sldId="288"/>
            <ac:spMk id="3" creationId="{D2BE95EA-A0B9-31A2-9F4D-E8A7E7BD37A6}"/>
          </ac:spMkLst>
        </pc:spChg>
        <pc:spChg chg="mod">
          <ac:chgData name="Suzanne Grimshaw" userId="93021a92-ccaf-4b6c-a89a-d3edd6bddd7c" providerId="ADAL" clId="{AC211B5D-E4BB-45E1-B5CF-3EDA75E6F7CC}" dt="2023-06-23T10:32:04.878" v="3434" actId="1076"/>
          <ac:spMkLst>
            <pc:docMk/>
            <pc:sldMk cId="3578079333" sldId="288"/>
            <ac:spMk id="4" creationId="{FF275018-303E-1D07-AFE4-2B5B006563B2}"/>
          </ac:spMkLst>
        </pc:spChg>
        <pc:spChg chg="add mod">
          <ac:chgData name="Suzanne Grimshaw" userId="93021a92-ccaf-4b6c-a89a-d3edd6bddd7c" providerId="ADAL" clId="{AC211B5D-E4BB-45E1-B5CF-3EDA75E6F7CC}" dt="2023-06-23T10:33:09.295" v="3451" actId="1076"/>
          <ac:spMkLst>
            <pc:docMk/>
            <pc:sldMk cId="3578079333" sldId="288"/>
            <ac:spMk id="5" creationId="{572894EC-6A05-F40D-9CE5-248D14CD2D33}"/>
          </ac:spMkLst>
        </pc:spChg>
        <pc:spChg chg="mod">
          <ac:chgData name="Suzanne Grimshaw" userId="93021a92-ccaf-4b6c-a89a-d3edd6bddd7c" providerId="ADAL" clId="{AC211B5D-E4BB-45E1-B5CF-3EDA75E6F7CC}" dt="2023-06-23T10:33:23.790" v="3457" actId="20577"/>
          <ac:spMkLst>
            <pc:docMk/>
            <pc:sldMk cId="3578079333" sldId="288"/>
            <ac:spMk id="6" creationId="{FC9BABDE-A687-05BF-01F9-9C91CD9E6904}"/>
          </ac:spMkLst>
        </pc:spChg>
        <pc:spChg chg="mod">
          <ac:chgData name="Suzanne Grimshaw" userId="93021a92-ccaf-4b6c-a89a-d3edd6bddd7c" providerId="ADAL" clId="{AC211B5D-E4BB-45E1-B5CF-3EDA75E6F7CC}" dt="2023-06-23T10:33:33.194" v="3458" actId="1076"/>
          <ac:spMkLst>
            <pc:docMk/>
            <pc:sldMk cId="3578079333" sldId="288"/>
            <ac:spMk id="7" creationId="{E8915470-B515-E9E7-D51C-B2F540E7DF44}"/>
          </ac:spMkLst>
        </pc:spChg>
        <pc:spChg chg="mod">
          <ac:chgData name="Suzanne Grimshaw" userId="93021a92-ccaf-4b6c-a89a-d3edd6bddd7c" providerId="ADAL" clId="{AC211B5D-E4BB-45E1-B5CF-3EDA75E6F7CC}" dt="2023-06-23T10:33:33.194" v="3458" actId="1076"/>
          <ac:spMkLst>
            <pc:docMk/>
            <pc:sldMk cId="3578079333" sldId="288"/>
            <ac:spMk id="8" creationId="{6AF8B41A-A7E3-0957-FB14-58C1CE72F18E}"/>
          </ac:spMkLst>
        </pc:spChg>
        <pc:spChg chg="mod">
          <ac:chgData name="Suzanne Grimshaw" userId="93021a92-ccaf-4b6c-a89a-d3edd6bddd7c" providerId="ADAL" clId="{AC211B5D-E4BB-45E1-B5CF-3EDA75E6F7CC}" dt="2023-06-23T10:32:19.456" v="3440" actId="1076"/>
          <ac:spMkLst>
            <pc:docMk/>
            <pc:sldMk cId="3578079333" sldId="288"/>
            <ac:spMk id="9" creationId="{BF9DC166-96B2-439E-8903-DB1BBF4A534C}"/>
          </ac:spMkLst>
        </pc:spChg>
      </pc:sldChg>
      <pc:sldChg chg="modSp add mod">
        <pc:chgData name="Suzanne Grimshaw" userId="93021a92-ccaf-4b6c-a89a-d3edd6bddd7c" providerId="ADAL" clId="{AC211B5D-E4BB-45E1-B5CF-3EDA75E6F7CC}" dt="2023-06-23T10:36:03.648" v="3486" actId="1076"/>
        <pc:sldMkLst>
          <pc:docMk/>
          <pc:sldMk cId="1258397423" sldId="289"/>
        </pc:sldMkLst>
        <pc:spChg chg="mod">
          <ac:chgData name="Suzanne Grimshaw" userId="93021a92-ccaf-4b6c-a89a-d3edd6bddd7c" providerId="ADAL" clId="{AC211B5D-E4BB-45E1-B5CF-3EDA75E6F7CC}" dt="2023-06-23T10:35:53.120" v="3484" actId="1076"/>
          <ac:spMkLst>
            <pc:docMk/>
            <pc:sldMk cId="1258397423" sldId="289"/>
            <ac:spMk id="2" creationId="{91418B7A-75AE-3F0E-8B7F-06266F715AA3}"/>
          </ac:spMkLst>
        </pc:spChg>
        <pc:spChg chg="mod">
          <ac:chgData name="Suzanne Grimshaw" userId="93021a92-ccaf-4b6c-a89a-d3edd6bddd7c" providerId="ADAL" clId="{AC211B5D-E4BB-45E1-B5CF-3EDA75E6F7CC}" dt="2023-06-23T10:35:44.808" v="3481" actId="1076"/>
          <ac:spMkLst>
            <pc:docMk/>
            <pc:sldMk cId="1258397423" sldId="289"/>
            <ac:spMk id="3" creationId="{D2BE95EA-A0B9-31A2-9F4D-E8A7E7BD37A6}"/>
          </ac:spMkLst>
        </pc:spChg>
        <pc:spChg chg="mod">
          <ac:chgData name="Suzanne Grimshaw" userId="93021a92-ccaf-4b6c-a89a-d3edd6bddd7c" providerId="ADAL" clId="{AC211B5D-E4BB-45E1-B5CF-3EDA75E6F7CC}" dt="2023-06-23T10:34:16.786" v="3463" actId="1076"/>
          <ac:spMkLst>
            <pc:docMk/>
            <pc:sldMk cId="1258397423" sldId="289"/>
            <ac:spMk id="4" creationId="{FF275018-303E-1D07-AFE4-2B5B006563B2}"/>
          </ac:spMkLst>
        </pc:spChg>
        <pc:spChg chg="mod">
          <ac:chgData name="Suzanne Grimshaw" userId="93021a92-ccaf-4b6c-a89a-d3edd6bddd7c" providerId="ADAL" clId="{AC211B5D-E4BB-45E1-B5CF-3EDA75E6F7CC}" dt="2023-06-23T10:36:03.648" v="3486" actId="1076"/>
          <ac:spMkLst>
            <pc:docMk/>
            <pc:sldMk cId="1258397423" sldId="289"/>
            <ac:spMk id="5" creationId="{572894EC-6A05-F40D-9CE5-248D14CD2D33}"/>
          </ac:spMkLst>
        </pc:spChg>
        <pc:spChg chg="mod">
          <ac:chgData name="Suzanne Grimshaw" userId="93021a92-ccaf-4b6c-a89a-d3edd6bddd7c" providerId="ADAL" clId="{AC211B5D-E4BB-45E1-B5CF-3EDA75E6F7CC}" dt="2023-06-23T10:34:16.786" v="3463" actId="1076"/>
          <ac:spMkLst>
            <pc:docMk/>
            <pc:sldMk cId="1258397423" sldId="289"/>
            <ac:spMk id="6" creationId="{FC9BABDE-A687-05BF-01F9-9C91CD9E6904}"/>
          </ac:spMkLst>
        </pc:spChg>
        <pc:spChg chg="mod">
          <ac:chgData name="Suzanne Grimshaw" userId="93021a92-ccaf-4b6c-a89a-d3edd6bddd7c" providerId="ADAL" clId="{AC211B5D-E4BB-45E1-B5CF-3EDA75E6F7CC}" dt="2023-06-23T10:34:09.550" v="3462" actId="1076"/>
          <ac:spMkLst>
            <pc:docMk/>
            <pc:sldMk cId="1258397423" sldId="289"/>
            <ac:spMk id="7" creationId="{E8915470-B515-E9E7-D51C-B2F540E7DF44}"/>
          </ac:spMkLst>
        </pc:spChg>
        <pc:spChg chg="mod">
          <ac:chgData name="Suzanne Grimshaw" userId="93021a92-ccaf-4b6c-a89a-d3edd6bddd7c" providerId="ADAL" clId="{AC211B5D-E4BB-45E1-B5CF-3EDA75E6F7CC}" dt="2023-06-23T10:34:09.550" v="3462" actId="1076"/>
          <ac:spMkLst>
            <pc:docMk/>
            <pc:sldMk cId="1258397423" sldId="289"/>
            <ac:spMk id="8" creationId="{6AF8B41A-A7E3-0957-FB14-58C1CE72F18E}"/>
          </ac:spMkLst>
        </pc:spChg>
        <pc:spChg chg="mod">
          <ac:chgData name="Suzanne Grimshaw" userId="93021a92-ccaf-4b6c-a89a-d3edd6bddd7c" providerId="ADAL" clId="{AC211B5D-E4BB-45E1-B5CF-3EDA75E6F7CC}" dt="2023-06-23T10:35:49.807" v="3483" actId="1076"/>
          <ac:spMkLst>
            <pc:docMk/>
            <pc:sldMk cId="1258397423" sldId="289"/>
            <ac:spMk id="9" creationId="{BF9DC166-96B2-439E-8903-DB1BBF4A534C}"/>
          </ac:spMkLst>
        </pc:spChg>
      </pc:sldChg>
      <pc:sldChg chg="modSp add mod">
        <pc:chgData name="Suzanne Grimshaw" userId="93021a92-ccaf-4b6c-a89a-d3edd6bddd7c" providerId="ADAL" clId="{AC211B5D-E4BB-45E1-B5CF-3EDA75E6F7CC}" dt="2023-06-23T10:43:52.247" v="3619" actId="20577"/>
        <pc:sldMkLst>
          <pc:docMk/>
          <pc:sldMk cId="3266943982" sldId="290"/>
        </pc:sldMkLst>
        <pc:spChg chg="mod">
          <ac:chgData name="Suzanne Grimshaw" userId="93021a92-ccaf-4b6c-a89a-d3edd6bddd7c" providerId="ADAL" clId="{AC211B5D-E4BB-45E1-B5CF-3EDA75E6F7CC}" dt="2023-06-23T10:43:52.247" v="3619" actId="20577"/>
          <ac:spMkLst>
            <pc:docMk/>
            <pc:sldMk cId="3266943982" sldId="290"/>
            <ac:spMk id="2" creationId="{A275F6A4-9C63-9A6E-B6A0-49749020AAC1}"/>
          </ac:spMkLst>
        </pc:spChg>
      </pc:sldChg>
      <pc:sldChg chg="addSp delSp modSp mod modShow">
        <pc:chgData name="Suzanne Grimshaw" userId="93021a92-ccaf-4b6c-a89a-d3edd6bddd7c" providerId="ADAL" clId="{AC211B5D-E4BB-45E1-B5CF-3EDA75E6F7CC}" dt="2023-06-23T12:07:43.170" v="3716" actId="729"/>
        <pc:sldMkLst>
          <pc:docMk/>
          <pc:sldMk cId="4205481972" sldId="291"/>
        </pc:sldMkLst>
        <pc:spChg chg="add del mod ord">
          <ac:chgData name="Suzanne Grimshaw" userId="93021a92-ccaf-4b6c-a89a-d3edd6bddd7c" providerId="ADAL" clId="{AC211B5D-E4BB-45E1-B5CF-3EDA75E6F7CC}" dt="2023-06-23T12:07:34.788" v="3715" actId="207"/>
          <ac:spMkLst>
            <pc:docMk/>
            <pc:sldMk cId="4205481972" sldId="291"/>
            <ac:spMk id="3" creationId="{2F964120-3841-D217-2C6D-2D2438DFE2F0}"/>
          </ac:spMkLst>
        </pc:spChg>
      </pc:sldChg>
      <pc:sldChg chg="del">
        <pc:chgData name="Suzanne Grimshaw" userId="93021a92-ccaf-4b6c-a89a-d3edd6bddd7c" providerId="ADAL" clId="{AC211B5D-E4BB-45E1-B5CF-3EDA75E6F7CC}" dt="2023-06-23T13:21:54.172" v="4202" actId="47"/>
        <pc:sldMkLst>
          <pc:docMk/>
          <pc:sldMk cId="2586952733" sldId="292"/>
        </pc:sldMkLst>
      </pc:sldChg>
      <pc:sldChg chg="addSp delSp modSp add mod ord">
        <pc:chgData name="Suzanne Grimshaw" userId="93021a92-ccaf-4b6c-a89a-d3edd6bddd7c" providerId="ADAL" clId="{AC211B5D-E4BB-45E1-B5CF-3EDA75E6F7CC}" dt="2023-06-23T13:22:29.736" v="4204"/>
        <pc:sldMkLst>
          <pc:docMk/>
          <pc:sldMk cId="3671299276" sldId="293"/>
        </pc:sldMkLst>
        <pc:spChg chg="del mod">
          <ac:chgData name="Suzanne Grimshaw" userId="93021a92-ccaf-4b6c-a89a-d3edd6bddd7c" providerId="ADAL" clId="{AC211B5D-E4BB-45E1-B5CF-3EDA75E6F7CC}" dt="2023-06-23T12:50:03.577" v="3721" actId="478"/>
          <ac:spMkLst>
            <pc:docMk/>
            <pc:sldMk cId="3671299276" sldId="293"/>
            <ac:spMk id="2" creationId="{5E48D422-ADE6-E298-A367-F118B1F5C752}"/>
          </ac:spMkLst>
        </pc:spChg>
        <pc:spChg chg="del">
          <ac:chgData name="Suzanne Grimshaw" userId="93021a92-ccaf-4b6c-a89a-d3edd6bddd7c" providerId="ADAL" clId="{AC211B5D-E4BB-45E1-B5CF-3EDA75E6F7CC}" dt="2023-06-23T12:50:10.856" v="3724" actId="478"/>
          <ac:spMkLst>
            <pc:docMk/>
            <pc:sldMk cId="3671299276" sldId="293"/>
            <ac:spMk id="5" creationId="{FCBBF8EA-20C3-4656-ADC4-DF1E9E715E03}"/>
          </ac:spMkLst>
        </pc:spChg>
        <pc:spChg chg="del mod">
          <ac:chgData name="Suzanne Grimshaw" userId="93021a92-ccaf-4b6c-a89a-d3edd6bddd7c" providerId="ADAL" clId="{AC211B5D-E4BB-45E1-B5CF-3EDA75E6F7CC}" dt="2023-06-23T12:50:09.523" v="3723" actId="478"/>
          <ac:spMkLst>
            <pc:docMk/>
            <pc:sldMk cId="3671299276" sldId="293"/>
            <ac:spMk id="6" creationId="{D38D9914-C194-48E8-A6CA-5DDABBDC2DF9}"/>
          </ac:spMkLst>
        </pc:spChg>
        <pc:spChg chg="mod">
          <ac:chgData name="Suzanne Grimshaw" userId="93021a92-ccaf-4b6c-a89a-d3edd6bddd7c" providerId="ADAL" clId="{AC211B5D-E4BB-45E1-B5CF-3EDA75E6F7CC}" dt="2023-06-23T13:13:40.327" v="4093" actId="1076"/>
          <ac:spMkLst>
            <pc:docMk/>
            <pc:sldMk cId="3671299276" sldId="293"/>
            <ac:spMk id="7" creationId="{E3041B38-187F-43D9-86AD-40EEAE967C60}"/>
          </ac:spMkLst>
        </pc:spChg>
        <pc:spChg chg="add mod">
          <ac:chgData name="Suzanne Grimshaw" userId="93021a92-ccaf-4b6c-a89a-d3edd6bddd7c" providerId="ADAL" clId="{AC211B5D-E4BB-45E1-B5CF-3EDA75E6F7CC}" dt="2023-06-23T13:13:20.099" v="4085" actId="164"/>
          <ac:spMkLst>
            <pc:docMk/>
            <pc:sldMk cId="3671299276" sldId="293"/>
            <ac:spMk id="8" creationId="{1361D63E-87EA-9123-0566-00F259B0DBB8}"/>
          </ac:spMkLst>
        </pc:spChg>
        <pc:spChg chg="add mod">
          <ac:chgData name="Suzanne Grimshaw" userId="93021a92-ccaf-4b6c-a89a-d3edd6bddd7c" providerId="ADAL" clId="{AC211B5D-E4BB-45E1-B5CF-3EDA75E6F7CC}" dt="2023-06-23T13:13:11.870" v="4083" actId="164"/>
          <ac:spMkLst>
            <pc:docMk/>
            <pc:sldMk cId="3671299276" sldId="293"/>
            <ac:spMk id="9" creationId="{D92E4AB5-5058-484D-EB6B-F9E603784B21}"/>
          </ac:spMkLst>
        </pc:spChg>
        <pc:spChg chg="add mod">
          <ac:chgData name="Suzanne Grimshaw" userId="93021a92-ccaf-4b6c-a89a-d3edd6bddd7c" providerId="ADAL" clId="{AC211B5D-E4BB-45E1-B5CF-3EDA75E6F7CC}" dt="2023-06-23T13:13:28.239" v="4087" actId="164"/>
          <ac:spMkLst>
            <pc:docMk/>
            <pc:sldMk cId="3671299276" sldId="293"/>
            <ac:spMk id="10" creationId="{633D527E-C317-B36A-2CDF-5AAF3ECF98ED}"/>
          </ac:spMkLst>
        </pc:spChg>
        <pc:spChg chg="add mod">
          <ac:chgData name="Suzanne Grimshaw" userId="93021a92-ccaf-4b6c-a89a-d3edd6bddd7c" providerId="ADAL" clId="{AC211B5D-E4BB-45E1-B5CF-3EDA75E6F7CC}" dt="2023-06-23T13:13:02.043" v="4081" actId="164"/>
          <ac:spMkLst>
            <pc:docMk/>
            <pc:sldMk cId="3671299276" sldId="293"/>
            <ac:spMk id="11" creationId="{EB2272B8-52B9-5E47-BA04-53CE8EECDEA2}"/>
          </ac:spMkLst>
        </pc:spChg>
        <pc:spChg chg="add mod">
          <ac:chgData name="Suzanne Grimshaw" userId="93021a92-ccaf-4b6c-a89a-d3edd6bddd7c" providerId="ADAL" clId="{AC211B5D-E4BB-45E1-B5CF-3EDA75E6F7CC}" dt="2023-06-23T13:12:48.582" v="4078" actId="164"/>
          <ac:spMkLst>
            <pc:docMk/>
            <pc:sldMk cId="3671299276" sldId="293"/>
            <ac:spMk id="12" creationId="{586B7B8E-25FD-2F35-F52F-BA800DC1B6A3}"/>
          </ac:spMkLst>
        </pc:spChg>
        <pc:spChg chg="add mod">
          <ac:chgData name="Suzanne Grimshaw" userId="93021a92-ccaf-4b6c-a89a-d3edd6bddd7c" providerId="ADAL" clId="{AC211B5D-E4BB-45E1-B5CF-3EDA75E6F7CC}" dt="2023-06-23T13:16:02.458" v="4113" actId="207"/>
          <ac:spMkLst>
            <pc:docMk/>
            <pc:sldMk cId="3671299276" sldId="293"/>
            <ac:spMk id="13" creationId="{23E5A64B-5FA2-7C8D-4CB1-5D1E194505ED}"/>
          </ac:spMkLst>
        </pc:spChg>
        <pc:spChg chg="add del mod">
          <ac:chgData name="Suzanne Grimshaw" userId="93021a92-ccaf-4b6c-a89a-d3edd6bddd7c" providerId="ADAL" clId="{AC211B5D-E4BB-45E1-B5CF-3EDA75E6F7CC}" dt="2023-06-23T12:56:07.897" v="3880" actId="478"/>
          <ac:spMkLst>
            <pc:docMk/>
            <pc:sldMk cId="3671299276" sldId="293"/>
            <ac:spMk id="14" creationId="{A716B841-38EF-7560-0B75-A12BC6EB6FD6}"/>
          </ac:spMkLst>
        </pc:spChg>
        <pc:spChg chg="add del mod">
          <ac:chgData name="Suzanne Grimshaw" userId="93021a92-ccaf-4b6c-a89a-d3edd6bddd7c" providerId="ADAL" clId="{AC211B5D-E4BB-45E1-B5CF-3EDA75E6F7CC}" dt="2023-06-23T12:56:12.356" v="3882"/>
          <ac:spMkLst>
            <pc:docMk/>
            <pc:sldMk cId="3671299276" sldId="293"/>
            <ac:spMk id="15" creationId="{DBC20A3B-485D-0AEC-5022-2CD7EA26A5BF}"/>
          </ac:spMkLst>
        </pc:spChg>
        <pc:spChg chg="add mod">
          <ac:chgData name="Suzanne Grimshaw" userId="93021a92-ccaf-4b6c-a89a-d3edd6bddd7c" providerId="ADAL" clId="{AC211B5D-E4BB-45E1-B5CF-3EDA75E6F7CC}" dt="2023-06-23T13:16:22.799" v="4117" actId="207"/>
          <ac:spMkLst>
            <pc:docMk/>
            <pc:sldMk cId="3671299276" sldId="293"/>
            <ac:spMk id="16" creationId="{0CA148E4-31AF-E49C-A0FB-0D35C786BA86}"/>
          </ac:spMkLst>
        </pc:spChg>
        <pc:spChg chg="add mod">
          <ac:chgData name="Suzanne Grimshaw" userId="93021a92-ccaf-4b6c-a89a-d3edd6bddd7c" providerId="ADAL" clId="{AC211B5D-E4BB-45E1-B5CF-3EDA75E6F7CC}" dt="2023-06-23T13:21:39.719" v="4198" actId="207"/>
          <ac:spMkLst>
            <pc:docMk/>
            <pc:sldMk cId="3671299276" sldId="293"/>
            <ac:spMk id="17" creationId="{9180C5B2-7A54-8D76-D13E-F99013F530DA}"/>
          </ac:spMkLst>
        </pc:spChg>
        <pc:spChg chg="add del">
          <ac:chgData name="Suzanne Grimshaw" userId="93021a92-ccaf-4b6c-a89a-d3edd6bddd7c" providerId="ADAL" clId="{AC211B5D-E4BB-45E1-B5CF-3EDA75E6F7CC}" dt="2023-06-23T13:00:41.029" v="3927" actId="478"/>
          <ac:spMkLst>
            <pc:docMk/>
            <pc:sldMk cId="3671299276" sldId="293"/>
            <ac:spMk id="19" creationId="{C8527D09-25B6-E350-B59E-AAF426D9214B}"/>
          </ac:spMkLst>
        </pc:spChg>
        <pc:spChg chg="add del mod ord">
          <ac:chgData name="Suzanne Grimshaw" userId="93021a92-ccaf-4b6c-a89a-d3edd6bddd7c" providerId="ADAL" clId="{AC211B5D-E4BB-45E1-B5CF-3EDA75E6F7CC}" dt="2023-06-23T13:14:28.583" v="4099" actId="478"/>
          <ac:spMkLst>
            <pc:docMk/>
            <pc:sldMk cId="3671299276" sldId="293"/>
            <ac:spMk id="30" creationId="{AA3B5A25-7309-656E-A0B8-62250E351C65}"/>
          </ac:spMkLst>
        </pc:spChg>
        <pc:spChg chg="add mod">
          <ac:chgData name="Suzanne Grimshaw" userId="93021a92-ccaf-4b6c-a89a-d3edd6bddd7c" providerId="ADAL" clId="{AC211B5D-E4BB-45E1-B5CF-3EDA75E6F7CC}" dt="2023-06-23T13:20:42.323" v="4147" actId="1076"/>
          <ac:spMkLst>
            <pc:docMk/>
            <pc:sldMk cId="3671299276" sldId="293"/>
            <ac:spMk id="31" creationId="{90D95416-FE65-928D-1466-E1086A85FAB4}"/>
          </ac:spMkLst>
        </pc:spChg>
        <pc:spChg chg="add del">
          <ac:chgData name="Suzanne Grimshaw" userId="93021a92-ccaf-4b6c-a89a-d3edd6bddd7c" providerId="ADAL" clId="{AC211B5D-E4BB-45E1-B5CF-3EDA75E6F7CC}" dt="2023-06-23T13:15:01.618" v="4104" actId="478"/>
          <ac:spMkLst>
            <pc:docMk/>
            <pc:sldMk cId="3671299276" sldId="293"/>
            <ac:spMk id="38" creationId="{A3EB76D9-7D67-3A06-690E-C5126A5E0F75}"/>
          </ac:spMkLst>
        </pc:spChg>
        <pc:spChg chg="add mod ord">
          <ac:chgData name="Suzanne Grimshaw" userId="93021a92-ccaf-4b6c-a89a-d3edd6bddd7c" providerId="ADAL" clId="{AC211B5D-E4BB-45E1-B5CF-3EDA75E6F7CC}" dt="2023-06-23T13:20:48.118" v="4148" actId="1076"/>
          <ac:spMkLst>
            <pc:docMk/>
            <pc:sldMk cId="3671299276" sldId="293"/>
            <ac:spMk id="39" creationId="{978A96DE-BE15-5B75-F957-9B2C75C84655}"/>
          </ac:spMkLst>
        </pc:spChg>
        <pc:grpChg chg="add mod">
          <ac:chgData name="Suzanne Grimshaw" userId="93021a92-ccaf-4b6c-a89a-d3edd6bddd7c" providerId="ADAL" clId="{AC211B5D-E4BB-45E1-B5CF-3EDA75E6F7CC}" dt="2023-06-23T13:16:54.968" v="4123" actId="1076"/>
          <ac:grpSpMkLst>
            <pc:docMk/>
            <pc:sldMk cId="3671299276" sldId="293"/>
            <ac:grpSpMk id="32" creationId="{02184728-E540-53C4-1DF8-5AF32C3B0B53}"/>
          </ac:grpSpMkLst>
        </pc:grpChg>
        <pc:grpChg chg="add mod">
          <ac:chgData name="Suzanne Grimshaw" userId="93021a92-ccaf-4b6c-a89a-d3edd6bddd7c" providerId="ADAL" clId="{AC211B5D-E4BB-45E1-B5CF-3EDA75E6F7CC}" dt="2023-06-23T13:16:53.250" v="4122" actId="1076"/>
          <ac:grpSpMkLst>
            <pc:docMk/>
            <pc:sldMk cId="3671299276" sldId="293"/>
            <ac:grpSpMk id="33" creationId="{C0E4EACA-1E11-D83B-3E25-5FDC9AA3C6A1}"/>
          </ac:grpSpMkLst>
        </pc:grpChg>
        <pc:grpChg chg="add mod">
          <ac:chgData name="Suzanne Grimshaw" userId="93021a92-ccaf-4b6c-a89a-d3edd6bddd7c" providerId="ADAL" clId="{AC211B5D-E4BB-45E1-B5CF-3EDA75E6F7CC}" dt="2023-06-23T13:14:11.639" v="4097" actId="1076"/>
          <ac:grpSpMkLst>
            <pc:docMk/>
            <pc:sldMk cId="3671299276" sldId="293"/>
            <ac:grpSpMk id="34" creationId="{5AF98DAA-F0D3-2DAF-AAB5-2E479893B632}"/>
          </ac:grpSpMkLst>
        </pc:grpChg>
        <pc:grpChg chg="add mod">
          <ac:chgData name="Suzanne Grimshaw" userId="93021a92-ccaf-4b6c-a89a-d3edd6bddd7c" providerId="ADAL" clId="{AC211B5D-E4BB-45E1-B5CF-3EDA75E6F7CC}" dt="2023-06-23T13:13:57.003" v="4094" actId="1076"/>
          <ac:grpSpMkLst>
            <pc:docMk/>
            <pc:sldMk cId="3671299276" sldId="293"/>
            <ac:grpSpMk id="35" creationId="{9BE0BE3A-D76C-43E4-67D3-DAD419CF581F}"/>
          </ac:grpSpMkLst>
        </pc:grpChg>
        <pc:grpChg chg="add mod">
          <ac:chgData name="Suzanne Grimshaw" userId="93021a92-ccaf-4b6c-a89a-d3edd6bddd7c" providerId="ADAL" clId="{AC211B5D-E4BB-45E1-B5CF-3EDA75E6F7CC}" dt="2023-06-23T13:14:02.255" v="4095" actId="1076"/>
          <ac:grpSpMkLst>
            <pc:docMk/>
            <pc:sldMk cId="3671299276" sldId="293"/>
            <ac:grpSpMk id="36" creationId="{998F55E2-69AD-F7DC-D5CD-8CEE3C28D7D0}"/>
          </ac:grpSpMkLst>
        </pc:grpChg>
        <pc:grpChg chg="add mod">
          <ac:chgData name="Suzanne Grimshaw" userId="93021a92-ccaf-4b6c-a89a-d3edd6bddd7c" providerId="ADAL" clId="{AC211B5D-E4BB-45E1-B5CF-3EDA75E6F7CC}" dt="2023-06-23T13:20:53.131" v="4149" actId="1076"/>
          <ac:grpSpMkLst>
            <pc:docMk/>
            <pc:sldMk cId="3671299276" sldId="293"/>
            <ac:grpSpMk id="37" creationId="{E2436475-7F92-00A2-AD71-7CD7347192CC}"/>
          </ac:grpSpMkLst>
        </pc:grpChg>
        <pc:graphicFrameChg chg="del mod">
          <ac:chgData name="Suzanne Grimshaw" userId="93021a92-ccaf-4b6c-a89a-d3edd6bddd7c" providerId="ADAL" clId="{AC211B5D-E4BB-45E1-B5CF-3EDA75E6F7CC}" dt="2023-06-23T12:57:38.948" v="3911" actId="478"/>
          <ac:graphicFrameMkLst>
            <pc:docMk/>
            <pc:sldMk cId="3671299276" sldId="293"/>
            <ac:graphicFrameMk id="4" creationId="{F522456A-C227-407C-8331-130123A21075}"/>
          </ac:graphicFrameMkLst>
        </pc:graphicFrameChg>
        <pc:picChg chg="mod">
          <ac:chgData name="Suzanne Grimshaw" userId="93021a92-ccaf-4b6c-a89a-d3edd6bddd7c" providerId="ADAL" clId="{AC211B5D-E4BB-45E1-B5CF-3EDA75E6F7CC}" dt="2023-06-23T13:13:20.099" v="4085" actId="164"/>
          <ac:picMkLst>
            <pc:docMk/>
            <pc:sldMk cId="3671299276" sldId="293"/>
            <ac:picMk id="3" creationId="{07792F6D-F3D3-451C-B037-1D51AB5EE735}"/>
          </ac:picMkLst>
        </pc:picChg>
        <pc:picChg chg="add mod">
          <ac:chgData name="Suzanne Grimshaw" userId="93021a92-ccaf-4b6c-a89a-d3edd6bddd7c" providerId="ADAL" clId="{AC211B5D-E4BB-45E1-B5CF-3EDA75E6F7CC}" dt="2023-06-23T13:13:28.239" v="4087" actId="164"/>
          <ac:picMkLst>
            <pc:docMk/>
            <pc:sldMk cId="3671299276" sldId="293"/>
            <ac:picMk id="21" creationId="{B64E1FD1-E177-CDE7-E0E1-8CC7463055E0}"/>
          </ac:picMkLst>
        </pc:picChg>
        <pc:picChg chg="add mod">
          <ac:chgData name="Suzanne Grimshaw" userId="93021a92-ccaf-4b6c-a89a-d3edd6bddd7c" providerId="ADAL" clId="{AC211B5D-E4BB-45E1-B5CF-3EDA75E6F7CC}" dt="2023-06-23T13:13:11.870" v="4083" actId="164"/>
          <ac:picMkLst>
            <pc:docMk/>
            <pc:sldMk cId="3671299276" sldId="293"/>
            <ac:picMk id="23" creationId="{B42A8FD1-BBC6-AE5E-2C23-AC25C30884BA}"/>
          </ac:picMkLst>
        </pc:picChg>
        <pc:picChg chg="add del mod">
          <ac:chgData name="Suzanne Grimshaw" userId="93021a92-ccaf-4b6c-a89a-d3edd6bddd7c" providerId="ADAL" clId="{AC211B5D-E4BB-45E1-B5CF-3EDA75E6F7CC}" dt="2023-06-23T13:05:38.309" v="3941" actId="478"/>
          <ac:picMkLst>
            <pc:docMk/>
            <pc:sldMk cId="3671299276" sldId="293"/>
            <ac:picMk id="25" creationId="{F0EA341B-A7CB-3DE5-864D-C4392DE45771}"/>
          </ac:picMkLst>
        </pc:picChg>
        <pc:picChg chg="add mod">
          <ac:chgData name="Suzanne Grimshaw" userId="93021a92-ccaf-4b6c-a89a-d3edd6bddd7c" providerId="ADAL" clId="{AC211B5D-E4BB-45E1-B5CF-3EDA75E6F7CC}" dt="2023-06-23T13:12:48.582" v="4078" actId="164"/>
          <ac:picMkLst>
            <pc:docMk/>
            <pc:sldMk cId="3671299276" sldId="293"/>
            <ac:picMk id="27" creationId="{0344C880-49F1-2DF5-E699-6EA0C480B38F}"/>
          </ac:picMkLst>
        </pc:picChg>
        <pc:picChg chg="add mod">
          <ac:chgData name="Suzanne Grimshaw" userId="93021a92-ccaf-4b6c-a89a-d3edd6bddd7c" providerId="ADAL" clId="{AC211B5D-E4BB-45E1-B5CF-3EDA75E6F7CC}" dt="2023-06-23T13:13:02.043" v="4081" actId="164"/>
          <ac:picMkLst>
            <pc:docMk/>
            <pc:sldMk cId="3671299276" sldId="293"/>
            <ac:picMk id="29" creationId="{E7FFF8E7-AF65-99AD-C442-108CA32E41B5}"/>
          </ac:picMkLst>
        </pc:picChg>
      </pc:sldChg>
    </pc:docChg>
  </pc:docChgLst>
  <pc:docChgLst>
    <pc:chgData name="Kane Joyce" userId="S::kane.joyce@manchester.gov.uk::512dd3a5-d07c-49c7-a43e-32d933824bc5" providerId="AD" clId="Web-{425F7B48-3601-6323-78E3-CBABCE982D70}"/>
    <pc:docChg chg="addSld delSld modSld sldOrd">
      <pc:chgData name="Kane Joyce" userId="S::kane.joyce@manchester.gov.uk::512dd3a5-d07c-49c7-a43e-32d933824bc5" providerId="AD" clId="Web-{425F7B48-3601-6323-78E3-CBABCE982D70}" dt="2023-11-29T16:03:19.048" v="100"/>
      <pc:docMkLst>
        <pc:docMk/>
      </pc:docMkLst>
      <pc:sldChg chg="modSp">
        <pc:chgData name="Kane Joyce" userId="S::kane.joyce@manchester.gov.uk::512dd3a5-d07c-49c7-a43e-32d933824bc5" providerId="AD" clId="Web-{425F7B48-3601-6323-78E3-CBABCE982D70}" dt="2023-11-29T15:59:02.632" v="1" actId="20577"/>
        <pc:sldMkLst>
          <pc:docMk/>
          <pc:sldMk cId="2251925292" sldId="257"/>
        </pc:sldMkLst>
        <pc:spChg chg="mod">
          <ac:chgData name="Kane Joyce" userId="S::kane.joyce@manchester.gov.uk::512dd3a5-d07c-49c7-a43e-32d933824bc5" providerId="AD" clId="Web-{425F7B48-3601-6323-78E3-CBABCE982D70}" dt="2023-11-29T15:59:02.632" v="1" actId="20577"/>
          <ac:spMkLst>
            <pc:docMk/>
            <pc:sldMk cId="2251925292" sldId="257"/>
            <ac:spMk id="2" creationId="{F2632E23-F540-4466-B924-ACD524536B48}"/>
          </ac:spMkLst>
        </pc:spChg>
      </pc:sldChg>
      <pc:sldChg chg="del">
        <pc:chgData name="Kane Joyce" userId="S::kane.joyce@manchester.gov.uk::512dd3a5-d07c-49c7-a43e-32d933824bc5" providerId="AD" clId="Web-{425F7B48-3601-6323-78E3-CBABCE982D70}" dt="2023-11-29T16:01:35.654" v="55"/>
        <pc:sldMkLst>
          <pc:docMk/>
          <pc:sldMk cId="2401033293" sldId="285"/>
        </pc:sldMkLst>
      </pc:sldChg>
      <pc:sldChg chg="modSp del">
        <pc:chgData name="Kane Joyce" userId="S::kane.joyce@manchester.gov.uk::512dd3a5-d07c-49c7-a43e-32d933824bc5" providerId="AD" clId="Web-{425F7B48-3601-6323-78E3-CBABCE982D70}" dt="2023-11-29T16:03:19.048" v="100"/>
        <pc:sldMkLst>
          <pc:docMk/>
          <pc:sldMk cId="2712949362" sldId="287"/>
        </pc:sldMkLst>
        <pc:spChg chg="mod">
          <ac:chgData name="Kane Joyce" userId="S::kane.joyce@manchester.gov.uk::512dd3a5-d07c-49c7-a43e-32d933824bc5" providerId="AD" clId="Web-{425F7B48-3601-6323-78E3-CBABCE982D70}" dt="2023-11-29T16:03:05.704" v="97" actId="20577"/>
          <ac:spMkLst>
            <pc:docMk/>
            <pc:sldMk cId="2712949362" sldId="287"/>
            <ac:spMk id="2" creationId="{A275F6A4-9C63-9A6E-B6A0-49749020AAC1}"/>
          </ac:spMkLst>
        </pc:spChg>
      </pc:sldChg>
      <pc:sldChg chg="modSp modNotes">
        <pc:chgData name="Kane Joyce" userId="S::kane.joyce@manchester.gov.uk::512dd3a5-d07c-49c7-a43e-32d933824bc5" providerId="AD" clId="Web-{425F7B48-3601-6323-78E3-CBABCE982D70}" dt="2023-11-29T16:02:49.219" v="95"/>
        <pc:sldMkLst>
          <pc:docMk/>
          <pc:sldMk cId="1258397423" sldId="289"/>
        </pc:sldMkLst>
        <pc:spChg chg="mod">
          <ac:chgData name="Kane Joyce" userId="S::kane.joyce@manchester.gov.uk::512dd3a5-d07c-49c7-a43e-32d933824bc5" providerId="AD" clId="Web-{425F7B48-3601-6323-78E3-CBABCE982D70}" dt="2023-11-29T16:02:05.530" v="64" actId="20577"/>
          <ac:spMkLst>
            <pc:docMk/>
            <pc:sldMk cId="1258397423" sldId="289"/>
            <ac:spMk id="6" creationId="{FC9BABDE-A687-05BF-01F9-9C91CD9E6904}"/>
          </ac:spMkLst>
        </pc:spChg>
      </pc:sldChg>
      <pc:sldChg chg="modSp modNotes">
        <pc:chgData name="Kane Joyce" userId="S::kane.joyce@manchester.gov.uk::512dd3a5-d07c-49c7-a43e-32d933824bc5" providerId="AD" clId="Web-{425F7B48-3601-6323-78E3-CBABCE982D70}" dt="2023-11-29T16:01:34.357" v="54"/>
        <pc:sldMkLst>
          <pc:docMk/>
          <pc:sldMk cId="3671299276" sldId="293"/>
        </pc:sldMkLst>
        <pc:spChg chg="mod">
          <ac:chgData name="Kane Joyce" userId="S::kane.joyce@manchester.gov.uk::512dd3a5-d07c-49c7-a43e-32d933824bc5" providerId="AD" clId="Web-{425F7B48-3601-6323-78E3-CBABCE982D70}" dt="2023-11-29T15:59:56.150" v="6" actId="20577"/>
          <ac:spMkLst>
            <pc:docMk/>
            <pc:sldMk cId="3671299276" sldId="293"/>
            <ac:spMk id="8" creationId="{1361D63E-87EA-9123-0566-00F259B0DBB8}"/>
          </ac:spMkLst>
        </pc:spChg>
        <pc:spChg chg="mod">
          <ac:chgData name="Kane Joyce" userId="S::kane.joyce@manchester.gov.uk::512dd3a5-d07c-49c7-a43e-32d933824bc5" providerId="AD" clId="Web-{425F7B48-3601-6323-78E3-CBABCE982D70}" dt="2023-11-29T16:00:43.308" v="10" actId="20577"/>
          <ac:spMkLst>
            <pc:docMk/>
            <pc:sldMk cId="3671299276" sldId="293"/>
            <ac:spMk id="11" creationId="{EB2272B8-52B9-5E47-BA04-53CE8EECDEA2}"/>
          </ac:spMkLst>
        </pc:spChg>
      </pc:sldChg>
      <pc:sldChg chg="add ord replId">
        <pc:chgData name="Kane Joyce" userId="S::kane.joyce@manchester.gov.uk::512dd3a5-d07c-49c7-a43e-32d933824bc5" providerId="AD" clId="Web-{425F7B48-3601-6323-78E3-CBABCE982D70}" dt="2023-11-29T16:03:17.298" v="99"/>
        <pc:sldMkLst>
          <pc:docMk/>
          <pc:sldMk cId="3273615662" sldId="297"/>
        </pc:sldMkLst>
      </pc:sldChg>
    </pc:docChg>
  </pc:docChgLst>
  <pc:docChgLst>
    <pc:chgData name="Suzanne Grimshaw" userId="S::suzanne.grimshaw@manchester.gov.uk::93021a92-ccaf-4b6c-a89a-d3edd6bddd7c" providerId="AD" clId="Web-{42E07C92-7E58-16E1-A72D-C3D2C08612BA}"/>
    <pc:docChg chg="addSld delSld modSld">
      <pc:chgData name="Suzanne Grimshaw" userId="S::suzanne.grimshaw@manchester.gov.uk::93021a92-ccaf-4b6c-a89a-d3edd6bddd7c" providerId="AD" clId="Web-{42E07C92-7E58-16E1-A72D-C3D2C08612BA}" dt="2023-11-30T15:05:50.072" v="89" actId="14100"/>
      <pc:docMkLst>
        <pc:docMk/>
      </pc:docMkLst>
      <pc:sldChg chg="addSp modSp">
        <pc:chgData name="Suzanne Grimshaw" userId="S::suzanne.grimshaw@manchester.gov.uk::93021a92-ccaf-4b6c-a89a-d3edd6bddd7c" providerId="AD" clId="Web-{42E07C92-7E58-16E1-A72D-C3D2C08612BA}" dt="2023-11-30T14:37:06.367" v="84"/>
        <pc:sldMkLst>
          <pc:docMk/>
          <pc:sldMk cId="2251925292" sldId="257"/>
        </pc:sldMkLst>
        <pc:spChg chg="mod">
          <ac:chgData name="Suzanne Grimshaw" userId="S::suzanne.grimshaw@manchester.gov.uk::93021a92-ccaf-4b6c-a89a-d3edd6bddd7c" providerId="AD" clId="Web-{42E07C92-7E58-16E1-A72D-C3D2C08612BA}" dt="2023-11-30T14:29:23.760" v="79" actId="20577"/>
          <ac:spMkLst>
            <pc:docMk/>
            <pc:sldMk cId="2251925292" sldId="257"/>
            <ac:spMk id="2" creationId="{F2632E23-F540-4466-B924-ACD524536B48}"/>
          </ac:spMkLst>
        </pc:spChg>
        <pc:spChg chg="add mod">
          <ac:chgData name="Suzanne Grimshaw" userId="S::suzanne.grimshaw@manchester.gov.uk::93021a92-ccaf-4b6c-a89a-d3edd6bddd7c" providerId="AD" clId="Web-{42E07C92-7E58-16E1-A72D-C3D2C08612BA}" dt="2023-11-30T14:37:06.367" v="84"/>
          <ac:spMkLst>
            <pc:docMk/>
            <pc:sldMk cId="2251925292" sldId="257"/>
            <ac:spMk id="3" creationId="{AF312C40-4082-6929-9676-DB0A89C928BD}"/>
          </ac:spMkLst>
        </pc:spChg>
      </pc:sldChg>
      <pc:sldChg chg="addSp delSp modSp add">
        <pc:chgData name="Suzanne Grimshaw" userId="S::suzanne.grimshaw@manchester.gov.uk::93021a92-ccaf-4b6c-a89a-d3edd6bddd7c" providerId="AD" clId="Web-{42E07C92-7E58-16E1-A72D-C3D2C08612BA}" dt="2023-11-30T15:05:50.072" v="89" actId="14100"/>
        <pc:sldMkLst>
          <pc:docMk/>
          <pc:sldMk cId="1855487195" sldId="261"/>
        </pc:sldMkLst>
        <pc:picChg chg="del">
          <ac:chgData name="Suzanne Grimshaw" userId="S::suzanne.grimshaw@manchester.gov.uk::93021a92-ccaf-4b6c-a89a-d3edd6bddd7c" providerId="AD" clId="Web-{42E07C92-7E58-16E1-A72D-C3D2C08612BA}" dt="2023-11-30T15:05:35.134" v="86"/>
          <ac:picMkLst>
            <pc:docMk/>
            <pc:sldMk cId="1855487195" sldId="261"/>
            <ac:picMk id="4" creationId="{082C0EFA-A6A9-62E1-4FF8-0283D062ED44}"/>
          </ac:picMkLst>
        </pc:picChg>
        <pc:picChg chg="add mod ord">
          <ac:chgData name="Suzanne Grimshaw" userId="S::suzanne.grimshaw@manchester.gov.uk::93021a92-ccaf-4b6c-a89a-d3edd6bddd7c" providerId="AD" clId="Web-{42E07C92-7E58-16E1-A72D-C3D2C08612BA}" dt="2023-11-30T15:05:50.072" v="89" actId="14100"/>
          <ac:picMkLst>
            <pc:docMk/>
            <pc:sldMk cId="1855487195" sldId="261"/>
            <ac:picMk id="6" creationId="{1A3556C8-E5A1-0D05-1E27-99668692AEF3}"/>
          </ac:picMkLst>
        </pc:picChg>
      </pc:sldChg>
      <pc:sldChg chg="del">
        <pc:chgData name="Suzanne Grimshaw" userId="S::suzanne.grimshaw@manchester.gov.uk::93021a92-ccaf-4b6c-a89a-d3edd6bddd7c" providerId="AD" clId="Web-{42E07C92-7E58-16E1-A72D-C3D2C08612BA}" dt="2023-11-30T14:14:10.438" v="75"/>
        <pc:sldMkLst>
          <pc:docMk/>
          <pc:sldMk cId="1327858814" sldId="296"/>
        </pc:sldMkLst>
      </pc:sldChg>
    </pc:docChg>
  </pc:docChgLst>
  <pc:docChgLst>
    <pc:chgData name="Suzanne Grimshaw" userId="S::suzanne.grimshaw@manchester.gov.uk::93021a92-ccaf-4b6c-a89a-d3edd6bddd7c" providerId="AD" clId="Web-{2FFA553F-43DF-2C22-B732-087E64520993}"/>
    <pc:docChg chg="modSld">
      <pc:chgData name="Suzanne Grimshaw" userId="S::suzanne.grimshaw@manchester.gov.uk::93021a92-ccaf-4b6c-a89a-d3edd6bddd7c" providerId="AD" clId="Web-{2FFA553F-43DF-2C22-B732-087E64520993}" dt="2024-03-04T13:21:57.324" v="3" actId="20577"/>
      <pc:docMkLst>
        <pc:docMk/>
      </pc:docMkLst>
      <pc:sldChg chg="modSp">
        <pc:chgData name="Suzanne Grimshaw" userId="S::suzanne.grimshaw@manchester.gov.uk::93021a92-ccaf-4b6c-a89a-d3edd6bddd7c" providerId="AD" clId="Web-{2FFA553F-43DF-2C22-B732-087E64520993}" dt="2024-03-04T13:21:57.324" v="3" actId="20577"/>
        <pc:sldMkLst>
          <pc:docMk/>
          <pc:sldMk cId="4004924335" sldId="295"/>
        </pc:sldMkLst>
        <pc:spChg chg="mod">
          <ac:chgData name="Suzanne Grimshaw" userId="S::suzanne.grimshaw@manchester.gov.uk::93021a92-ccaf-4b6c-a89a-d3edd6bddd7c" providerId="AD" clId="Web-{2FFA553F-43DF-2C22-B732-087E64520993}" dt="2024-03-04T13:21:57.324" v="3" actId="20577"/>
          <ac:spMkLst>
            <pc:docMk/>
            <pc:sldMk cId="4004924335" sldId="295"/>
            <ac:spMk id="8" creationId="{710CC809-735B-47E0-767F-336013231BD2}"/>
          </ac:spMkLst>
        </pc:spChg>
      </pc:sldChg>
    </pc:docChg>
  </pc:docChgLst>
  <pc:docChgLst>
    <pc:chgData name="Suzanne Grimshaw" userId="S::suzanne.grimshaw@manchester.gov.uk::93021a92-ccaf-4b6c-a89a-d3edd6bddd7c" providerId="AD" clId="Web-{8E541550-0182-1B1A-88FD-E20741472B2B}"/>
    <pc:docChg chg="modSld">
      <pc:chgData name="Suzanne Grimshaw" userId="S::suzanne.grimshaw@manchester.gov.uk::93021a92-ccaf-4b6c-a89a-d3edd6bddd7c" providerId="AD" clId="Web-{8E541550-0182-1B1A-88FD-E20741472B2B}" dt="2023-06-26T15:14:37.719" v="22" actId="20577"/>
      <pc:docMkLst>
        <pc:docMk/>
      </pc:docMkLst>
      <pc:sldChg chg="modSp">
        <pc:chgData name="Suzanne Grimshaw" userId="S::suzanne.grimshaw@manchester.gov.uk::93021a92-ccaf-4b6c-a89a-d3edd6bddd7c" providerId="AD" clId="Web-{8E541550-0182-1B1A-88FD-E20741472B2B}" dt="2023-06-26T15:13:57.015" v="17" actId="20577"/>
        <pc:sldMkLst>
          <pc:docMk/>
          <pc:sldMk cId="373786341" sldId="286"/>
        </pc:sldMkLst>
        <pc:spChg chg="mod">
          <ac:chgData name="Suzanne Grimshaw" userId="S::suzanne.grimshaw@manchester.gov.uk::93021a92-ccaf-4b6c-a89a-d3edd6bddd7c" providerId="AD" clId="Web-{8E541550-0182-1B1A-88FD-E20741472B2B}" dt="2023-06-26T15:13:57.015" v="17" actId="20577"/>
          <ac:spMkLst>
            <pc:docMk/>
            <pc:sldMk cId="373786341" sldId="286"/>
            <ac:spMk id="4" creationId="{54DBBEFA-9DA0-5F48-DC89-ACA085D68276}"/>
          </ac:spMkLst>
        </pc:spChg>
      </pc:sldChg>
      <pc:sldChg chg="modSp">
        <pc:chgData name="Suzanne Grimshaw" userId="S::suzanne.grimshaw@manchester.gov.uk::93021a92-ccaf-4b6c-a89a-d3edd6bddd7c" providerId="AD" clId="Web-{8E541550-0182-1B1A-88FD-E20741472B2B}" dt="2023-06-26T15:14:37.719" v="22" actId="20577"/>
        <pc:sldMkLst>
          <pc:docMk/>
          <pc:sldMk cId="2712949362" sldId="287"/>
        </pc:sldMkLst>
        <pc:spChg chg="mod">
          <ac:chgData name="Suzanne Grimshaw" userId="S::suzanne.grimshaw@manchester.gov.uk::93021a92-ccaf-4b6c-a89a-d3edd6bddd7c" providerId="AD" clId="Web-{8E541550-0182-1B1A-88FD-E20741472B2B}" dt="2023-06-26T15:14:37.719" v="22" actId="20577"/>
          <ac:spMkLst>
            <pc:docMk/>
            <pc:sldMk cId="2712949362" sldId="287"/>
            <ac:spMk id="2" creationId="{A275F6A4-9C63-9A6E-B6A0-49749020AAC1}"/>
          </ac:spMkLst>
        </pc:spChg>
      </pc:sldChg>
    </pc:docChg>
  </pc:docChgLst>
  <pc:docChgLst>
    <pc:chgData name="Kane Joyce" userId="S::kane.joyce@manchester.gov.uk::512dd3a5-d07c-49c7-a43e-32d933824bc5" providerId="AD" clId="Web-{0B6E81D6-8116-D27A-5FC2-139B72154D6B}"/>
    <pc:docChg chg="delSld modSld">
      <pc:chgData name="Kane Joyce" userId="S::kane.joyce@manchester.gov.uk::512dd3a5-d07c-49c7-a43e-32d933824bc5" providerId="AD" clId="Web-{0B6E81D6-8116-D27A-5FC2-139B72154D6B}" dt="2023-07-10T13:23:39.707" v="59" actId="20577"/>
      <pc:docMkLst>
        <pc:docMk/>
      </pc:docMkLst>
      <pc:sldChg chg="del">
        <pc:chgData name="Kane Joyce" userId="S::kane.joyce@manchester.gov.uk::512dd3a5-d07c-49c7-a43e-32d933824bc5" providerId="AD" clId="Web-{0B6E81D6-8116-D27A-5FC2-139B72154D6B}" dt="2023-07-10T13:19:39.686" v="4"/>
        <pc:sldMkLst>
          <pc:docMk/>
          <pc:sldMk cId="610728578" sldId="259"/>
        </pc:sldMkLst>
      </pc:sldChg>
      <pc:sldChg chg="del">
        <pc:chgData name="Kane Joyce" userId="S::kane.joyce@manchester.gov.uk::512dd3a5-d07c-49c7-a43e-32d933824bc5" providerId="AD" clId="Web-{0B6E81D6-8116-D27A-5FC2-139B72154D6B}" dt="2023-07-10T13:19:41.718" v="7"/>
        <pc:sldMkLst>
          <pc:docMk/>
          <pc:sldMk cId="4137403203" sldId="265"/>
        </pc:sldMkLst>
      </pc:sldChg>
      <pc:sldChg chg="del">
        <pc:chgData name="Kane Joyce" userId="S::kane.joyce@manchester.gov.uk::512dd3a5-d07c-49c7-a43e-32d933824bc5" providerId="AD" clId="Web-{0B6E81D6-8116-D27A-5FC2-139B72154D6B}" dt="2023-07-10T13:19:41.202" v="5"/>
        <pc:sldMkLst>
          <pc:docMk/>
          <pc:sldMk cId="2550340377" sldId="271"/>
        </pc:sldMkLst>
      </pc:sldChg>
      <pc:sldChg chg="del">
        <pc:chgData name="Kane Joyce" userId="S::kane.joyce@manchester.gov.uk::512dd3a5-d07c-49c7-a43e-32d933824bc5" providerId="AD" clId="Web-{0B6E81D6-8116-D27A-5FC2-139B72154D6B}" dt="2023-07-10T13:19:42.936" v="9"/>
        <pc:sldMkLst>
          <pc:docMk/>
          <pc:sldMk cId="3781360024" sldId="272"/>
        </pc:sldMkLst>
      </pc:sldChg>
      <pc:sldChg chg="del">
        <pc:chgData name="Kane Joyce" userId="S::kane.joyce@manchester.gov.uk::512dd3a5-d07c-49c7-a43e-32d933824bc5" providerId="AD" clId="Web-{0B6E81D6-8116-D27A-5FC2-139B72154D6B}" dt="2023-07-10T13:19:42.327" v="8"/>
        <pc:sldMkLst>
          <pc:docMk/>
          <pc:sldMk cId="1636122622" sldId="273"/>
        </pc:sldMkLst>
      </pc:sldChg>
      <pc:sldChg chg="del">
        <pc:chgData name="Kane Joyce" userId="S::kane.joyce@manchester.gov.uk::512dd3a5-d07c-49c7-a43e-32d933824bc5" providerId="AD" clId="Web-{0B6E81D6-8116-D27A-5FC2-139B72154D6B}" dt="2023-07-10T13:19:43.530" v="10"/>
        <pc:sldMkLst>
          <pc:docMk/>
          <pc:sldMk cId="1518560615" sldId="274"/>
        </pc:sldMkLst>
      </pc:sldChg>
      <pc:sldChg chg="del">
        <pc:chgData name="Kane Joyce" userId="S::kane.joyce@manchester.gov.uk::512dd3a5-d07c-49c7-a43e-32d933824bc5" providerId="AD" clId="Web-{0B6E81D6-8116-D27A-5FC2-139B72154D6B}" dt="2023-07-10T13:19:41.217" v="6"/>
        <pc:sldMkLst>
          <pc:docMk/>
          <pc:sldMk cId="508630319" sldId="281"/>
        </pc:sldMkLst>
      </pc:sldChg>
      <pc:sldChg chg="del">
        <pc:chgData name="Kane Joyce" userId="S::kane.joyce@manchester.gov.uk::512dd3a5-d07c-49c7-a43e-32d933824bc5" providerId="AD" clId="Web-{0B6E81D6-8116-D27A-5FC2-139B72154D6B}" dt="2023-07-10T13:19:39.608" v="3"/>
        <pc:sldMkLst>
          <pc:docMk/>
          <pc:sldMk cId="866890602" sldId="282"/>
        </pc:sldMkLst>
      </pc:sldChg>
      <pc:sldChg chg="modSp">
        <pc:chgData name="Kane Joyce" userId="S::kane.joyce@manchester.gov.uk::512dd3a5-d07c-49c7-a43e-32d933824bc5" providerId="AD" clId="Web-{0B6E81D6-8116-D27A-5FC2-139B72154D6B}" dt="2023-07-10T13:23:39.707" v="59" actId="20577"/>
        <pc:sldMkLst>
          <pc:docMk/>
          <pc:sldMk cId="2401033293" sldId="285"/>
        </pc:sldMkLst>
        <pc:spChg chg="mod">
          <ac:chgData name="Kane Joyce" userId="S::kane.joyce@manchester.gov.uk::512dd3a5-d07c-49c7-a43e-32d933824bc5" providerId="AD" clId="Web-{0B6E81D6-8116-D27A-5FC2-139B72154D6B}" dt="2023-07-10T13:23:39.707" v="59" actId="20577"/>
          <ac:spMkLst>
            <pc:docMk/>
            <pc:sldMk cId="2401033293" sldId="285"/>
            <ac:spMk id="5" creationId="{3FDB374F-A47B-6327-F253-A91615518E89}"/>
          </ac:spMkLst>
        </pc:spChg>
      </pc:sldChg>
      <pc:sldChg chg="del">
        <pc:chgData name="Kane Joyce" userId="S::kane.joyce@manchester.gov.uk::512dd3a5-d07c-49c7-a43e-32d933824bc5" providerId="AD" clId="Web-{0B6E81D6-8116-D27A-5FC2-139B72154D6B}" dt="2023-07-10T13:19:37.905" v="2"/>
        <pc:sldMkLst>
          <pc:docMk/>
          <pc:sldMk cId="3578079333" sldId="288"/>
        </pc:sldMkLst>
      </pc:sldChg>
      <pc:sldChg chg="del">
        <pc:chgData name="Kane Joyce" userId="S::kane.joyce@manchester.gov.uk::512dd3a5-d07c-49c7-a43e-32d933824bc5" providerId="AD" clId="Web-{0B6E81D6-8116-D27A-5FC2-139B72154D6B}" dt="2023-07-10T13:19:45.811" v="11"/>
        <pc:sldMkLst>
          <pc:docMk/>
          <pc:sldMk cId="3266943982" sldId="290"/>
        </pc:sldMkLst>
      </pc:sldChg>
      <pc:sldChg chg="del">
        <pc:chgData name="Kane Joyce" userId="S::kane.joyce@manchester.gov.uk::512dd3a5-d07c-49c7-a43e-32d933824bc5" providerId="AD" clId="Web-{0B6E81D6-8116-D27A-5FC2-139B72154D6B}" dt="2023-07-10T13:19:36.155" v="0"/>
        <pc:sldMkLst>
          <pc:docMk/>
          <pc:sldMk cId="4205481972" sldId="291"/>
        </pc:sldMkLst>
      </pc:sldChg>
      <pc:sldChg chg="modSp">
        <pc:chgData name="Kane Joyce" userId="S::kane.joyce@manchester.gov.uk::512dd3a5-d07c-49c7-a43e-32d933824bc5" providerId="AD" clId="Web-{0B6E81D6-8116-D27A-5FC2-139B72154D6B}" dt="2023-07-10T13:23:26.394" v="57" actId="20577"/>
        <pc:sldMkLst>
          <pc:docMk/>
          <pc:sldMk cId="3671299276" sldId="293"/>
        </pc:sldMkLst>
        <pc:spChg chg="mod">
          <ac:chgData name="Kane Joyce" userId="S::kane.joyce@manchester.gov.uk::512dd3a5-d07c-49c7-a43e-32d933824bc5" providerId="AD" clId="Web-{0B6E81D6-8116-D27A-5FC2-139B72154D6B}" dt="2023-07-10T13:20:36.969" v="15" actId="20577"/>
          <ac:spMkLst>
            <pc:docMk/>
            <pc:sldMk cId="3671299276" sldId="293"/>
            <ac:spMk id="16" creationId="{0CA148E4-31AF-E49C-A0FB-0D35C786BA86}"/>
          </ac:spMkLst>
        </pc:spChg>
        <pc:spChg chg="mod">
          <ac:chgData name="Kane Joyce" userId="S::kane.joyce@manchester.gov.uk::512dd3a5-d07c-49c7-a43e-32d933824bc5" providerId="AD" clId="Web-{0B6E81D6-8116-D27A-5FC2-139B72154D6B}" dt="2023-07-10T13:23:21.238" v="56" actId="20577"/>
          <ac:spMkLst>
            <pc:docMk/>
            <pc:sldMk cId="3671299276" sldId="293"/>
            <ac:spMk id="17" creationId="{9180C5B2-7A54-8D76-D13E-F99013F530DA}"/>
          </ac:spMkLst>
        </pc:spChg>
        <pc:spChg chg="mod">
          <ac:chgData name="Kane Joyce" userId="S::kane.joyce@manchester.gov.uk::512dd3a5-d07c-49c7-a43e-32d933824bc5" providerId="AD" clId="Web-{0B6E81D6-8116-D27A-5FC2-139B72154D6B}" dt="2023-07-10T13:23:26.394" v="57" actId="20577"/>
          <ac:spMkLst>
            <pc:docMk/>
            <pc:sldMk cId="3671299276" sldId="293"/>
            <ac:spMk id="31" creationId="{90D95416-FE65-928D-1466-E1086A85FAB4}"/>
          </ac:spMkLst>
        </pc:spChg>
      </pc:sldChg>
      <pc:sldChg chg="del">
        <pc:chgData name="Kane Joyce" userId="S::kane.joyce@manchester.gov.uk::512dd3a5-d07c-49c7-a43e-32d933824bc5" providerId="AD" clId="Web-{0B6E81D6-8116-D27A-5FC2-139B72154D6B}" dt="2023-07-10T13:19:37.108" v="1"/>
        <pc:sldMkLst>
          <pc:docMk/>
          <pc:sldMk cId="2486008790" sldId="294"/>
        </pc:sldMkLst>
      </pc:sldChg>
    </pc:docChg>
  </pc:docChgLst>
  <pc:docChgLst>
    <pc:chgData name="Suzanne Grimshaw" userId="S::suzanne.grimshaw@manchester.gov.uk::93021a92-ccaf-4b6c-a89a-d3edd6bddd7c" providerId="AD" clId="Web-{0D7DC662-9426-2890-762C-7193DD871F76}"/>
    <pc:docChg chg="addSld delSld sldOrd addMainMaster modMainMaster">
      <pc:chgData name="Suzanne Grimshaw" userId="S::suzanne.grimshaw@manchester.gov.uk::93021a92-ccaf-4b6c-a89a-d3edd6bddd7c" providerId="AD" clId="Web-{0D7DC662-9426-2890-762C-7193DD871F76}" dt="2023-07-25T15:05:03.051" v="3"/>
      <pc:docMkLst>
        <pc:docMk/>
      </pc:docMkLst>
      <pc:sldChg chg="add">
        <pc:chgData name="Suzanne Grimshaw" userId="S::suzanne.grimshaw@manchester.gov.uk::93021a92-ccaf-4b6c-a89a-d3edd6bddd7c" providerId="AD" clId="Web-{0D7DC662-9426-2890-762C-7193DD871F76}" dt="2023-07-25T15:05:03.051" v="3"/>
        <pc:sldMkLst>
          <pc:docMk/>
          <pc:sldMk cId="792845005" sldId="294"/>
        </pc:sldMkLst>
      </pc:sldChg>
      <pc:sldChg chg="add del ord">
        <pc:chgData name="Suzanne Grimshaw" userId="S::suzanne.grimshaw@manchester.gov.uk::93021a92-ccaf-4b6c-a89a-d3edd6bddd7c" providerId="AD" clId="Web-{0D7DC662-9426-2890-762C-7193DD871F76}" dt="2023-07-25T15:04:58.863" v="2"/>
        <pc:sldMkLst>
          <pc:docMk/>
          <pc:sldMk cId="4098588584" sldId="294"/>
        </pc:sldMkLst>
      </pc:sldChg>
      <pc:sldMasterChg chg="modSldLayout">
        <pc:chgData name="Suzanne Grimshaw" userId="S::suzanne.grimshaw@manchester.gov.uk::93021a92-ccaf-4b6c-a89a-d3edd6bddd7c" providerId="AD" clId="Web-{0D7DC662-9426-2890-762C-7193DD871F76}" dt="2023-07-25T15:04:42.113" v="0"/>
        <pc:sldMasterMkLst>
          <pc:docMk/>
          <pc:sldMasterMk cId="647417754" sldId="2147483648"/>
        </pc:sldMasterMkLst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2334147498" sldId="2147483940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590775836" sldId="2147483942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1314733067" sldId="2147483944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4220651543" sldId="2147483945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692208804" sldId="2147483947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1212018602" sldId="2147483948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1936463907" sldId="2147483949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647417754" sldId="2147483648"/>
            <pc:sldLayoutMk cId="3471527478" sldId="2147483950"/>
          </pc:sldLayoutMkLst>
        </pc:sldLayoutChg>
      </pc:sldMasterChg>
      <pc:sldMasterChg chg="add addSldLayout">
        <pc:chgData name="Suzanne Grimshaw" userId="S::suzanne.grimshaw@manchester.gov.uk::93021a92-ccaf-4b6c-a89a-d3edd6bddd7c" providerId="AD" clId="Web-{0D7DC662-9426-2890-762C-7193DD871F76}" dt="2023-07-25T15:04:42.113" v="0"/>
        <pc:sldMasterMkLst>
          <pc:docMk/>
          <pc:sldMasterMk cId="2460954070" sldId="2147483660"/>
        </pc:sldMasterMkLst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replId modSldLayout">
        <pc:chgData name="Suzanne Grimshaw" userId="S::suzanne.grimshaw@manchester.gov.uk::93021a92-ccaf-4b6c-a89a-d3edd6bddd7c" providerId="AD" clId="Web-{0D7DC662-9426-2890-762C-7193DD871F76}" dt="2023-07-25T15:04:42.113" v="0"/>
        <pc:sldMasterMkLst>
          <pc:docMk/>
          <pc:sldMasterMk cId="2070836725" sldId="2147483939"/>
        </pc:sldMasterMkLst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070836725" sldId="2147483939"/>
            <pc:sldLayoutMk cId="1615049692" sldId="2147483941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070836725" sldId="2147483939"/>
            <pc:sldLayoutMk cId="364757025" sldId="2147483943"/>
          </pc:sldLayoutMkLst>
        </pc:sldLayoutChg>
        <pc:sldLayoutChg chg="replId">
          <pc:chgData name="Suzanne Grimshaw" userId="S::suzanne.grimshaw@manchester.gov.uk::93021a92-ccaf-4b6c-a89a-d3edd6bddd7c" providerId="AD" clId="Web-{0D7DC662-9426-2890-762C-7193DD871F76}" dt="2023-07-25T15:04:42.113" v="0"/>
          <pc:sldLayoutMkLst>
            <pc:docMk/>
            <pc:sldMasterMk cId="2070836725" sldId="2147483939"/>
            <pc:sldLayoutMk cId="1793143342" sldId="2147483946"/>
          </pc:sldLayoutMkLst>
        </pc:sldLayoutChg>
      </pc:sldMasterChg>
    </pc:docChg>
  </pc:docChgLst>
  <pc:docChgLst>
    <pc:chgData name="Kane Joyce" userId="S::kane.joyce@manchester.gov.uk::512dd3a5-d07c-49c7-a43e-32d933824bc5" providerId="AD" clId="Web-{05FF3725-F2F4-3E1B-7471-78E7ECCF0903}"/>
    <pc:docChg chg="modSld">
      <pc:chgData name="Kane Joyce" userId="S::kane.joyce@manchester.gov.uk::512dd3a5-d07c-49c7-a43e-32d933824bc5" providerId="AD" clId="Web-{05FF3725-F2F4-3E1B-7471-78E7ECCF0903}" dt="2023-12-07T09:48:07.769" v="47" actId="20577"/>
      <pc:docMkLst>
        <pc:docMk/>
      </pc:docMkLst>
      <pc:sldChg chg="modSp">
        <pc:chgData name="Kane Joyce" userId="S::kane.joyce@manchester.gov.uk::512dd3a5-d07c-49c7-a43e-32d933824bc5" providerId="AD" clId="Web-{05FF3725-F2F4-3E1B-7471-78E7ECCF0903}" dt="2023-12-07T09:48:07.769" v="47" actId="20577"/>
        <pc:sldMkLst>
          <pc:docMk/>
          <pc:sldMk cId="3411403924" sldId="280"/>
        </pc:sldMkLst>
        <pc:spChg chg="mod">
          <ac:chgData name="Kane Joyce" userId="S::kane.joyce@manchester.gov.uk::512dd3a5-d07c-49c7-a43e-32d933824bc5" providerId="AD" clId="Web-{05FF3725-F2F4-3E1B-7471-78E7ECCF0903}" dt="2023-12-07T09:48:07.769" v="47" actId="20577"/>
          <ac:spMkLst>
            <pc:docMk/>
            <pc:sldMk cId="3411403924" sldId="280"/>
            <ac:spMk id="3" creationId="{D2BE95EA-A0B9-31A2-9F4D-E8A7E7BD37A6}"/>
          </ac:spMkLst>
        </pc:spChg>
      </pc:sldChg>
    </pc:docChg>
  </pc:docChgLst>
  <pc:docChgLst>
    <pc:chgData name="Suzanne Grimshaw" userId="S::suzanne.grimshaw@manchester.gov.uk::93021a92-ccaf-4b6c-a89a-d3edd6bddd7c" providerId="AD" clId="Web-{F121B08D-28B1-8D5C-038E-E420EEFB6FA3}"/>
    <pc:docChg chg="modSld">
      <pc:chgData name="Suzanne Grimshaw" userId="S::suzanne.grimshaw@manchester.gov.uk::93021a92-ccaf-4b6c-a89a-d3edd6bddd7c" providerId="AD" clId="Web-{F121B08D-28B1-8D5C-038E-E420EEFB6FA3}" dt="2023-06-27T08:48:35.478" v="84" actId="20577"/>
      <pc:docMkLst>
        <pc:docMk/>
      </pc:docMkLst>
      <pc:sldChg chg="modSp">
        <pc:chgData name="Suzanne Grimshaw" userId="S::suzanne.grimshaw@manchester.gov.uk::93021a92-ccaf-4b6c-a89a-d3edd6bddd7c" providerId="AD" clId="Web-{F121B08D-28B1-8D5C-038E-E420EEFB6FA3}" dt="2023-06-27T08:42:14.871" v="3" actId="20577"/>
        <pc:sldMkLst>
          <pc:docMk/>
          <pc:sldMk cId="2251925292" sldId="257"/>
        </pc:sldMkLst>
        <pc:spChg chg="mod">
          <ac:chgData name="Suzanne Grimshaw" userId="S::suzanne.grimshaw@manchester.gov.uk::93021a92-ccaf-4b6c-a89a-d3edd6bddd7c" providerId="AD" clId="Web-{F121B08D-28B1-8D5C-038E-E420EEFB6FA3}" dt="2023-06-27T08:42:14.871" v="3" actId="20577"/>
          <ac:spMkLst>
            <pc:docMk/>
            <pc:sldMk cId="2251925292" sldId="257"/>
            <ac:spMk id="2" creationId="{F2632E23-F540-4466-B924-ACD524536B48}"/>
          </ac:spMkLst>
        </pc:spChg>
      </pc:sldChg>
      <pc:sldChg chg="modSp">
        <pc:chgData name="Suzanne Grimshaw" userId="S::suzanne.grimshaw@manchester.gov.uk::93021a92-ccaf-4b6c-a89a-d3edd6bddd7c" providerId="AD" clId="Web-{F121B08D-28B1-8D5C-038E-E420EEFB6FA3}" dt="2023-06-27T08:42:27.950" v="8" actId="20577"/>
        <pc:sldMkLst>
          <pc:docMk/>
          <pc:sldMk cId="1161146737" sldId="284"/>
        </pc:sldMkLst>
        <pc:spChg chg="mod">
          <ac:chgData name="Suzanne Grimshaw" userId="S::suzanne.grimshaw@manchester.gov.uk::93021a92-ccaf-4b6c-a89a-d3edd6bddd7c" providerId="AD" clId="Web-{F121B08D-28B1-8D5C-038E-E420EEFB6FA3}" dt="2023-06-27T08:42:27.950" v="8" actId="20577"/>
          <ac:spMkLst>
            <pc:docMk/>
            <pc:sldMk cId="1161146737" sldId="284"/>
            <ac:spMk id="3" creationId="{ADA7B79F-AEAD-CF3A-7ABE-089945C21131}"/>
          </ac:spMkLst>
        </pc:spChg>
      </pc:sldChg>
      <pc:sldChg chg="modSp">
        <pc:chgData name="Suzanne Grimshaw" userId="S::suzanne.grimshaw@manchester.gov.uk::93021a92-ccaf-4b6c-a89a-d3edd6bddd7c" providerId="AD" clId="Web-{F121B08D-28B1-8D5C-038E-E420EEFB6FA3}" dt="2023-06-27T08:43:53.734" v="42" actId="20577"/>
        <pc:sldMkLst>
          <pc:docMk/>
          <pc:sldMk cId="2401033293" sldId="285"/>
        </pc:sldMkLst>
        <pc:spChg chg="mod">
          <ac:chgData name="Suzanne Grimshaw" userId="S::suzanne.grimshaw@manchester.gov.uk::93021a92-ccaf-4b6c-a89a-d3edd6bddd7c" providerId="AD" clId="Web-{F121B08D-28B1-8D5C-038E-E420EEFB6FA3}" dt="2023-06-27T08:43:09.701" v="15" actId="20577"/>
          <ac:spMkLst>
            <pc:docMk/>
            <pc:sldMk cId="2401033293" sldId="285"/>
            <ac:spMk id="4" creationId="{3C0695A9-4953-866F-6E73-88210B6C57E7}"/>
          </ac:spMkLst>
        </pc:spChg>
        <pc:spChg chg="mod">
          <ac:chgData name="Suzanne Grimshaw" userId="S::suzanne.grimshaw@manchester.gov.uk::93021a92-ccaf-4b6c-a89a-d3edd6bddd7c" providerId="AD" clId="Web-{F121B08D-28B1-8D5C-038E-E420EEFB6FA3}" dt="2023-06-27T08:43:53.734" v="42" actId="20577"/>
          <ac:spMkLst>
            <pc:docMk/>
            <pc:sldMk cId="2401033293" sldId="285"/>
            <ac:spMk id="5" creationId="{3FDB374F-A47B-6327-F253-A91615518E89}"/>
          </ac:spMkLst>
        </pc:spChg>
      </pc:sldChg>
      <pc:sldChg chg="modSp">
        <pc:chgData name="Suzanne Grimshaw" userId="S::suzanne.grimshaw@manchester.gov.uk::93021a92-ccaf-4b6c-a89a-d3edd6bddd7c" providerId="AD" clId="Web-{F121B08D-28B1-8D5C-038E-E420EEFB6FA3}" dt="2023-06-27T08:48:35.478" v="84" actId="20577"/>
        <pc:sldMkLst>
          <pc:docMk/>
          <pc:sldMk cId="2712949362" sldId="287"/>
        </pc:sldMkLst>
        <pc:spChg chg="mod">
          <ac:chgData name="Suzanne Grimshaw" userId="S::suzanne.grimshaw@manchester.gov.uk::93021a92-ccaf-4b6c-a89a-d3edd6bddd7c" providerId="AD" clId="Web-{F121B08D-28B1-8D5C-038E-E420EEFB6FA3}" dt="2023-06-27T08:48:35.478" v="84" actId="20577"/>
          <ac:spMkLst>
            <pc:docMk/>
            <pc:sldMk cId="2712949362" sldId="287"/>
            <ac:spMk id="2" creationId="{A275F6A4-9C63-9A6E-B6A0-49749020AAC1}"/>
          </ac:spMkLst>
        </pc:spChg>
      </pc:sldChg>
      <pc:sldChg chg="modSp">
        <pc:chgData name="Suzanne Grimshaw" userId="S::suzanne.grimshaw@manchester.gov.uk::93021a92-ccaf-4b6c-a89a-d3edd6bddd7c" providerId="AD" clId="Web-{F121B08D-28B1-8D5C-038E-E420EEFB6FA3}" dt="2023-06-27T08:46:38.552" v="82" actId="20577"/>
        <pc:sldMkLst>
          <pc:docMk/>
          <pc:sldMk cId="1258397423" sldId="289"/>
        </pc:sldMkLst>
        <pc:spChg chg="mod">
          <ac:chgData name="Suzanne Grimshaw" userId="S::suzanne.grimshaw@manchester.gov.uk::93021a92-ccaf-4b6c-a89a-d3edd6bddd7c" providerId="AD" clId="Web-{F121B08D-28B1-8D5C-038E-E420EEFB6FA3}" dt="2023-06-27T08:46:38.552" v="82" actId="20577"/>
          <ac:spMkLst>
            <pc:docMk/>
            <pc:sldMk cId="1258397423" sldId="289"/>
            <ac:spMk id="4" creationId="{FF275018-303E-1D07-AFE4-2B5B006563B2}"/>
          </ac:spMkLst>
        </pc:spChg>
        <pc:spChg chg="mod">
          <ac:chgData name="Suzanne Grimshaw" userId="S::suzanne.grimshaw@manchester.gov.uk::93021a92-ccaf-4b6c-a89a-d3edd6bddd7c" providerId="AD" clId="Web-{F121B08D-28B1-8D5C-038E-E420EEFB6FA3}" dt="2023-06-27T08:46:31.364" v="64" actId="20577"/>
          <ac:spMkLst>
            <pc:docMk/>
            <pc:sldMk cId="1258397423" sldId="289"/>
            <ac:spMk id="6" creationId="{FC9BABDE-A687-05BF-01F9-9C91CD9E6904}"/>
          </ac:spMkLst>
        </pc:spChg>
      </pc:sldChg>
      <pc:sldChg chg="modSp">
        <pc:chgData name="Suzanne Grimshaw" userId="S::suzanne.grimshaw@manchester.gov.uk::93021a92-ccaf-4b6c-a89a-d3edd6bddd7c" providerId="AD" clId="Web-{F121B08D-28B1-8D5C-038E-E420EEFB6FA3}" dt="2023-06-27T08:42:54.326" v="12" actId="20577"/>
        <pc:sldMkLst>
          <pc:docMk/>
          <pc:sldMk cId="3671299276" sldId="293"/>
        </pc:sldMkLst>
        <pc:spChg chg="mod">
          <ac:chgData name="Suzanne Grimshaw" userId="S::suzanne.grimshaw@manchester.gov.uk::93021a92-ccaf-4b6c-a89a-d3edd6bddd7c" providerId="AD" clId="Web-{F121B08D-28B1-8D5C-038E-E420EEFB6FA3}" dt="2023-06-27T08:42:52.107" v="11" actId="20577"/>
          <ac:spMkLst>
            <pc:docMk/>
            <pc:sldMk cId="3671299276" sldId="293"/>
            <ac:spMk id="17" creationId="{9180C5B2-7A54-8D76-D13E-F99013F530DA}"/>
          </ac:spMkLst>
        </pc:spChg>
        <pc:spChg chg="mod">
          <ac:chgData name="Suzanne Grimshaw" userId="S::suzanne.grimshaw@manchester.gov.uk::93021a92-ccaf-4b6c-a89a-d3edd6bddd7c" providerId="AD" clId="Web-{F121B08D-28B1-8D5C-038E-E420EEFB6FA3}" dt="2023-06-27T08:42:54.326" v="12" actId="20577"/>
          <ac:spMkLst>
            <pc:docMk/>
            <pc:sldMk cId="3671299276" sldId="293"/>
            <ac:spMk id="31" creationId="{90D95416-FE65-928D-1466-E1086A85FAB4}"/>
          </ac:spMkLst>
        </pc:spChg>
      </pc:sldChg>
    </pc:docChg>
  </pc:docChgLst>
  <pc:docChgLst>
    <pc:chgData name="Kane Joyce" userId="S::kane.joyce@manchester.gov.uk::512dd3a5-d07c-49c7-a43e-32d933824bc5" providerId="AD" clId="Web-{5E89645D-BD20-5C38-1FEE-E17E78402A00}"/>
    <pc:docChg chg="modSld">
      <pc:chgData name="Kane Joyce" userId="S::kane.joyce@manchester.gov.uk::512dd3a5-d07c-49c7-a43e-32d933824bc5" providerId="AD" clId="Web-{5E89645D-BD20-5C38-1FEE-E17E78402A00}" dt="2023-07-10T14:41:35.900" v="5" actId="20577"/>
      <pc:docMkLst>
        <pc:docMk/>
      </pc:docMkLst>
      <pc:sldChg chg="modSp">
        <pc:chgData name="Kane Joyce" userId="S::kane.joyce@manchester.gov.uk::512dd3a5-d07c-49c7-a43e-32d933824bc5" providerId="AD" clId="Web-{5E89645D-BD20-5C38-1FEE-E17E78402A00}" dt="2023-07-10T14:41:35.900" v="5" actId="20577"/>
        <pc:sldMkLst>
          <pc:docMk/>
          <pc:sldMk cId="1513369452" sldId="277"/>
        </pc:sldMkLst>
        <pc:spChg chg="mod">
          <ac:chgData name="Kane Joyce" userId="S::kane.joyce@manchester.gov.uk::512dd3a5-d07c-49c7-a43e-32d933824bc5" providerId="AD" clId="Web-{5E89645D-BD20-5C38-1FEE-E17E78402A00}" dt="2023-07-10T14:41:35.900" v="5" actId="20577"/>
          <ac:spMkLst>
            <pc:docMk/>
            <pc:sldMk cId="1513369452" sldId="277"/>
            <ac:spMk id="15" creationId="{0B72B7E5-03DD-C59E-D9F0-EF9FC5892C33}"/>
          </ac:spMkLst>
        </pc:spChg>
      </pc:sldChg>
    </pc:docChg>
  </pc:docChgLst>
  <pc:docChgLst>
    <pc:chgData name="Kane Joyce" userId="S::kane.joyce@manchester.gov.uk::512dd3a5-d07c-49c7-a43e-32d933824bc5" providerId="AD" clId="Web-{8938EE9D-012F-A9F8-0DB9-6DF71E947CFC}"/>
    <pc:docChg chg="modSld">
      <pc:chgData name="Kane Joyce" userId="S::kane.joyce@manchester.gov.uk::512dd3a5-d07c-49c7-a43e-32d933824bc5" providerId="AD" clId="Web-{8938EE9D-012F-A9F8-0DB9-6DF71E947CFC}" dt="2023-08-04T12:29:28.308" v="4" actId="20577"/>
      <pc:docMkLst>
        <pc:docMk/>
      </pc:docMkLst>
      <pc:sldChg chg="modSp">
        <pc:chgData name="Kane Joyce" userId="S::kane.joyce@manchester.gov.uk::512dd3a5-d07c-49c7-a43e-32d933824bc5" providerId="AD" clId="Web-{8938EE9D-012F-A9F8-0DB9-6DF71E947CFC}" dt="2023-08-04T12:29:28.308" v="4" actId="20577"/>
        <pc:sldMkLst>
          <pc:docMk/>
          <pc:sldMk cId="1716608082" sldId="283"/>
        </pc:sldMkLst>
        <pc:spChg chg="mod">
          <ac:chgData name="Kane Joyce" userId="S::kane.joyce@manchester.gov.uk::512dd3a5-d07c-49c7-a43e-32d933824bc5" providerId="AD" clId="Web-{8938EE9D-012F-A9F8-0DB9-6DF71E947CFC}" dt="2023-08-04T12:29:28.308" v="4" actId="20577"/>
          <ac:spMkLst>
            <pc:docMk/>
            <pc:sldMk cId="1716608082" sldId="283"/>
            <ac:spMk id="3" creationId="{D2BE95EA-A0B9-31A2-9F4D-E8A7E7BD37A6}"/>
          </ac:spMkLst>
        </pc:spChg>
      </pc:sldChg>
    </pc:docChg>
  </pc:docChgLst>
  <pc:docChgLst>
    <pc:chgData name="Suzanne Grimshaw" userId="S::suzanne.grimshaw@manchester.gov.uk::93021a92-ccaf-4b6c-a89a-d3edd6bddd7c" providerId="AD" clId="Web-{A354BE19-F1F9-C48C-B7DB-44B706C17586}"/>
    <pc:docChg chg="modSld">
      <pc:chgData name="Suzanne Grimshaw" userId="S::suzanne.grimshaw@manchester.gov.uk::93021a92-ccaf-4b6c-a89a-d3edd6bddd7c" providerId="AD" clId="Web-{A354BE19-F1F9-C48C-B7DB-44B706C17586}" dt="2025-02-17T10:40:59.035" v="12"/>
      <pc:docMkLst>
        <pc:docMk/>
      </pc:docMkLst>
      <pc:sldChg chg="modSp">
        <pc:chgData name="Suzanne Grimshaw" userId="S::suzanne.grimshaw@manchester.gov.uk::93021a92-ccaf-4b6c-a89a-d3edd6bddd7c" providerId="AD" clId="Web-{A354BE19-F1F9-C48C-B7DB-44B706C17586}" dt="2025-02-17T10:40:59.035" v="12"/>
        <pc:sldMkLst>
          <pc:docMk/>
          <pc:sldMk cId="1513369452" sldId="277"/>
        </pc:sldMkLst>
        <pc:spChg chg="mod">
          <ac:chgData name="Suzanne Grimshaw" userId="S::suzanne.grimshaw@manchester.gov.uk::93021a92-ccaf-4b6c-a89a-d3edd6bddd7c" providerId="AD" clId="Web-{A354BE19-F1F9-C48C-B7DB-44B706C17586}" dt="2025-02-17T10:40:59.035" v="12"/>
          <ac:spMkLst>
            <pc:docMk/>
            <pc:sldMk cId="1513369452" sldId="277"/>
            <ac:spMk id="10" creationId="{9BB9FA2D-DD80-04F8-0C14-15CCB59EE98F}"/>
          </ac:spMkLst>
        </pc:spChg>
        <pc:spChg chg="mod">
          <ac:chgData name="Suzanne Grimshaw" userId="S::suzanne.grimshaw@manchester.gov.uk::93021a92-ccaf-4b6c-a89a-d3edd6bddd7c" providerId="AD" clId="Web-{A354BE19-F1F9-C48C-B7DB-44B706C17586}" dt="2025-02-17T10:40:42.753" v="11" actId="1076"/>
          <ac:spMkLst>
            <pc:docMk/>
            <pc:sldMk cId="1513369452" sldId="277"/>
            <ac:spMk id="16" creationId="{3357209E-8F9E-BC10-5057-44DC1D0D56E7}"/>
          </ac:spMkLst>
        </pc:spChg>
      </pc:sldChg>
      <pc:sldChg chg="modSp">
        <pc:chgData name="Suzanne Grimshaw" userId="S::suzanne.grimshaw@manchester.gov.uk::93021a92-ccaf-4b6c-a89a-d3edd6bddd7c" providerId="AD" clId="Web-{A354BE19-F1F9-C48C-B7DB-44B706C17586}" dt="2025-02-17T10:15:50.144" v="10" actId="20577"/>
        <pc:sldMkLst>
          <pc:docMk/>
          <pc:sldMk cId="4004924335" sldId="295"/>
        </pc:sldMkLst>
        <pc:spChg chg="mod">
          <ac:chgData name="Suzanne Grimshaw" userId="S::suzanne.grimshaw@manchester.gov.uk::93021a92-ccaf-4b6c-a89a-d3edd6bddd7c" providerId="AD" clId="Web-{A354BE19-F1F9-C48C-B7DB-44B706C17586}" dt="2025-02-17T10:15:50.144" v="10" actId="20577"/>
          <ac:spMkLst>
            <pc:docMk/>
            <pc:sldMk cId="4004924335" sldId="295"/>
            <ac:spMk id="3" creationId="{ADA7B79F-AEAD-CF3A-7ABE-089945C21131}"/>
          </ac:spMkLst>
        </pc:spChg>
      </pc:sldChg>
    </pc:docChg>
  </pc:docChgLst>
  <pc:docChgLst>
    <pc:chgData name="Suzanne Grimshaw" userId="S::suzanne.grimshaw@manchester.gov.uk::93021a92-ccaf-4b6c-a89a-d3edd6bddd7c" providerId="AD" clId="Web-{1E048DBB-E35A-D91C-8074-B76AFBD24B1D}"/>
    <pc:docChg chg="addSld delSld">
      <pc:chgData name="Suzanne Grimshaw" userId="S::suzanne.grimshaw@manchester.gov.uk::93021a92-ccaf-4b6c-a89a-d3edd6bddd7c" providerId="AD" clId="Web-{1E048DBB-E35A-D91C-8074-B76AFBD24B1D}" dt="2024-01-30T12:35:49.792" v="1"/>
      <pc:docMkLst>
        <pc:docMk/>
      </pc:docMkLst>
      <pc:sldChg chg="del">
        <pc:chgData name="Suzanne Grimshaw" userId="S::suzanne.grimshaw@manchester.gov.uk::93021a92-ccaf-4b6c-a89a-d3edd6bddd7c" providerId="AD" clId="Web-{1E048DBB-E35A-D91C-8074-B76AFBD24B1D}" dt="2024-01-30T12:35:49.792" v="1"/>
        <pc:sldMkLst>
          <pc:docMk/>
          <pc:sldMk cId="1855487195" sldId="261"/>
        </pc:sldMkLst>
      </pc:sldChg>
      <pc:sldChg chg="add">
        <pc:chgData name="Suzanne Grimshaw" userId="S::suzanne.grimshaw@manchester.gov.uk::93021a92-ccaf-4b6c-a89a-d3edd6bddd7c" providerId="AD" clId="Web-{1E048DBB-E35A-D91C-8074-B76AFBD24B1D}" dt="2024-01-30T12:35:48.745" v="0"/>
        <pc:sldMkLst>
          <pc:docMk/>
          <pc:sldMk cId="3765899662" sldId="275"/>
        </pc:sldMkLst>
      </pc:sldChg>
    </pc:docChg>
  </pc:docChgLst>
  <pc:docChgLst>
    <pc:chgData name="Suzanne Grimshaw" userId="S::suzanne.grimshaw@manchester.gov.uk::93021a92-ccaf-4b6c-a89a-d3edd6bddd7c" providerId="AD" clId="Web-{B8B77247-8703-8FDC-9950-33A5831A63E9}"/>
    <pc:docChg chg="addSld modSld">
      <pc:chgData name="Suzanne Grimshaw" userId="S::suzanne.grimshaw@manchester.gov.uk::93021a92-ccaf-4b6c-a89a-d3edd6bddd7c" providerId="AD" clId="Web-{B8B77247-8703-8FDC-9950-33A5831A63E9}" dt="2023-06-23T13:34:52.524" v="101"/>
      <pc:docMkLst>
        <pc:docMk/>
      </pc:docMkLst>
      <pc:sldChg chg="addSp delSp modSp">
        <pc:chgData name="Suzanne Grimshaw" userId="S::suzanne.grimshaw@manchester.gov.uk::93021a92-ccaf-4b6c-a89a-d3edd6bddd7c" providerId="AD" clId="Web-{B8B77247-8703-8FDC-9950-33A5831A63E9}" dt="2023-06-23T13:34:52.524" v="101"/>
        <pc:sldMkLst>
          <pc:docMk/>
          <pc:sldMk cId="1161146737" sldId="284"/>
        </pc:sldMkLst>
        <pc:spChg chg="mod">
          <ac:chgData name="Suzanne Grimshaw" userId="S::suzanne.grimshaw@manchester.gov.uk::93021a92-ccaf-4b6c-a89a-d3edd6bddd7c" providerId="AD" clId="Web-{B8B77247-8703-8FDC-9950-33A5831A63E9}" dt="2023-06-23T13:28:59.935" v="84" actId="20577"/>
          <ac:spMkLst>
            <pc:docMk/>
            <pc:sldMk cId="1161146737" sldId="284"/>
            <ac:spMk id="7" creationId="{8F87B651-56E0-1542-CDCE-42402798D6D5}"/>
          </ac:spMkLst>
        </pc:spChg>
        <pc:spChg chg="mod">
          <ac:chgData name="Suzanne Grimshaw" userId="S::suzanne.grimshaw@manchester.gov.uk::93021a92-ccaf-4b6c-a89a-d3edd6bddd7c" providerId="AD" clId="Web-{B8B77247-8703-8FDC-9950-33A5831A63E9}" dt="2023-06-23T13:29:01.654" v="86" actId="20577"/>
          <ac:spMkLst>
            <pc:docMk/>
            <pc:sldMk cId="1161146737" sldId="284"/>
            <ac:spMk id="8" creationId="{710CC809-735B-47E0-767F-336013231BD2}"/>
          </ac:spMkLst>
        </pc:spChg>
        <pc:spChg chg="mod">
          <ac:chgData name="Suzanne Grimshaw" userId="S::suzanne.grimshaw@manchester.gov.uk::93021a92-ccaf-4b6c-a89a-d3edd6bddd7c" providerId="AD" clId="Web-{B8B77247-8703-8FDC-9950-33A5831A63E9}" dt="2023-06-23T13:29:25.639" v="88" actId="20577"/>
          <ac:spMkLst>
            <pc:docMk/>
            <pc:sldMk cId="1161146737" sldId="284"/>
            <ac:spMk id="9" creationId="{61AD12AB-3617-40EC-4368-DA85D7CEED2F}"/>
          </ac:spMkLst>
        </pc:spChg>
        <pc:picChg chg="add del mod">
          <ac:chgData name="Suzanne Grimshaw" userId="S::suzanne.grimshaw@manchester.gov.uk::93021a92-ccaf-4b6c-a89a-d3edd6bddd7c" providerId="AD" clId="Web-{B8B77247-8703-8FDC-9950-33A5831A63E9}" dt="2023-06-23T13:31:45.878" v="93"/>
          <ac:picMkLst>
            <pc:docMk/>
            <pc:sldMk cId="1161146737" sldId="284"/>
            <ac:picMk id="2" creationId="{ED9E0EB8-1CFE-7271-BF3F-ACC98A2A3DF3}"/>
          </ac:picMkLst>
        </pc:picChg>
        <pc:picChg chg="add del mod">
          <ac:chgData name="Suzanne Grimshaw" userId="S::suzanne.grimshaw@manchester.gov.uk::93021a92-ccaf-4b6c-a89a-d3edd6bddd7c" providerId="AD" clId="Web-{B8B77247-8703-8FDC-9950-33A5831A63E9}" dt="2023-06-23T13:32:25.051" v="97"/>
          <ac:picMkLst>
            <pc:docMk/>
            <pc:sldMk cId="1161146737" sldId="284"/>
            <ac:picMk id="12" creationId="{A7743762-9044-6647-1DF3-5EC7AB139E61}"/>
          </ac:picMkLst>
        </pc:picChg>
        <pc:picChg chg="add del mod">
          <ac:chgData name="Suzanne Grimshaw" userId="S::suzanne.grimshaw@manchester.gov.uk::93021a92-ccaf-4b6c-a89a-d3edd6bddd7c" providerId="AD" clId="Web-{B8B77247-8703-8FDC-9950-33A5831A63E9}" dt="2023-06-23T13:34:52.524" v="101"/>
          <ac:picMkLst>
            <pc:docMk/>
            <pc:sldMk cId="1161146737" sldId="284"/>
            <ac:picMk id="13" creationId="{7D91452C-6479-1AC0-95CB-2AAEC13ECF72}"/>
          </ac:picMkLst>
        </pc:picChg>
      </pc:sldChg>
      <pc:sldChg chg="modSp">
        <pc:chgData name="Suzanne Grimshaw" userId="S::suzanne.grimshaw@manchester.gov.uk::93021a92-ccaf-4b6c-a89a-d3edd6bddd7c" providerId="AD" clId="Web-{B8B77247-8703-8FDC-9950-33A5831A63E9}" dt="2023-06-23T12:49:12.741" v="67" actId="20577"/>
        <pc:sldMkLst>
          <pc:docMk/>
          <pc:sldMk cId="1258397423" sldId="289"/>
        </pc:sldMkLst>
        <pc:spChg chg="mod">
          <ac:chgData name="Suzanne Grimshaw" userId="S::suzanne.grimshaw@manchester.gov.uk::93021a92-ccaf-4b6c-a89a-d3edd6bddd7c" providerId="AD" clId="Web-{B8B77247-8703-8FDC-9950-33A5831A63E9}" dt="2023-06-23T12:48:45.959" v="60" actId="20577"/>
          <ac:spMkLst>
            <pc:docMk/>
            <pc:sldMk cId="1258397423" sldId="289"/>
            <ac:spMk id="4" creationId="{FF275018-303E-1D07-AFE4-2B5B006563B2}"/>
          </ac:spMkLst>
        </pc:spChg>
        <pc:spChg chg="mod">
          <ac:chgData name="Suzanne Grimshaw" userId="S::suzanne.grimshaw@manchester.gov.uk::93021a92-ccaf-4b6c-a89a-d3edd6bddd7c" providerId="AD" clId="Web-{B8B77247-8703-8FDC-9950-33A5831A63E9}" dt="2023-06-23T12:49:12.741" v="67" actId="20577"/>
          <ac:spMkLst>
            <pc:docMk/>
            <pc:sldMk cId="1258397423" sldId="289"/>
            <ac:spMk id="6" creationId="{FC9BABDE-A687-05BF-01F9-9C91CD9E6904}"/>
          </ac:spMkLst>
        </pc:spChg>
        <pc:spChg chg="mod">
          <ac:chgData name="Suzanne Grimshaw" userId="S::suzanne.grimshaw@manchester.gov.uk::93021a92-ccaf-4b6c-a89a-d3edd6bddd7c" providerId="AD" clId="Web-{B8B77247-8703-8FDC-9950-33A5831A63E9}" dt="2023-06-23T12:48:16.958" v="56" actId="20577"/>
          <ac:spMkLst>
            <pc:docMk/>
            <pc:sldMk cId="1258397423" sldId="289"/>
            <ac:spMk id="7" creationId="{E8915470-B515-E9E7-D51C-B2F540E7DF44}"/>
          </ac:spMkLst>
        </pc:spChg>
      </pc:sldChg>
      <pc:sldChg chg="add replId">
        <pc:chgData name="Suzanne Grimshaw" userId="S::suzanne.grimshaw@manchester.gov.uk::93021a92-ccaf-4b6c-a89a-d3edd6bddd7c" providerId="AD" clId="Web-{B8B77247-8703-8FDC-9950-33A5831A63E9}" dt="2023-06-23T12:49:37.633" v="68"/>
        <pc:sldMkLst>
          <pc:docMk/>
          <pc:sldMk cId="2586952733" sldId="292"/>
        </pc:sldMkLst>
      </pc:sldChg>
      <pc:sldChg chg="addSp modSp">
        <pc:chgData name="Suzanne Grimshaw" userId="S::suzanne.grimshaw@manchester.gov.uk::93021a92-ccaf-4b6c-a89a-d3edd6bddd7c" providerId="AD" clId="Web-{B8B77247-8703-8FDC-9950-33A5831A63E9}" dt="2023-06-23T13:19:35.730" v="83" actId="14100"/>
        <pc:sldMkLst>
          <pc:docMk/>
          <pc:sldMk cId="3671299276" sldId="293"/>
        </pc:sldMkLst>
        <pc:spChg chg="mod">
          <ac:chgData name="Suzanne Grimshaw" userId="S::suzanne.grimshaw@manchester.gov.uk::93021a92-ccaf-4b6c-a89a-d3edd6bddd7c" providerId="AD" clId="Web-{B8B77247-8703-8FDC-9950-33A5831A63E9}" dt="2023-06-23T13:19:02.151" v="75"/>
          <ac:spMkLst>
            <pc:docMk/>
            <pc:sldMk cId="3671299276" sldId="293"/>
            <ac:spMk id="13" creationId="{23E5A64B-5FA2-7C8D-4CB1-5D1E194505ED}"/>
          </ac:spMkLst>
        </pc:spChg>
        <pc:spChg chg="mod">
          <ac:chgData name="Suzanne Grimshaw" userId="S::suzanne.grimshaw@manchester.gov.uk::93021a92-ccaf-4b6c-a89a-d3edd6bddd7c" providerId="AD" clId="Web-{B8B77247-8703-8FDC-9950-33A5831A63E9}" dt="2023-06-23T13:19:10.542" v="77" actId="20577"/>
          <ac:spMkLst>
            <pc:docMk/>
            <pc:sldMk cId="3671299276" sldId="293"/>
            <ac:spMk id="16" creationId="{0CA148E4-31AF-E49C-A0FB-0D35C786BA86}"/>
          </ac:spMkLst>
        </pc:spChg>
        <pc:spChg chg="mod">
          <ac:chgData name="Suzanne Grimshaw" userId="S::suzanne.grimshaw@manchester.gov.uk::93021a92-ccaf-4b6c-a89a-d3edd6bddd7c" providerId="AD" clId="Web-{B8B77247-8703-8FDC-9950-33A5831A63E9}" dt="2023-06-23T13:19:15.229" v="78" actId="20577"/>
          <ac:spMkLst>
            <pc:docMk/>
            <pc:sldMk cId="3671299276" sldId="293"/>
            <ac:spMk id="17" creationId="{9180C5B2-7A54-8D76-D13E-F99013F530DA}"/>
          </ac:spMkLst>
        </pc:spChg>
        <pc:spChg chg="mod">
          <ac:chgData name="Suzanne Grimshaw" userId="S::suzanne.grimshaw@manchester.gov.uk::93021a92-ccaf-4b6c-a89a-d3edd6bddd7c" providerId="AD" clId="Web-{B8B77247-8703-8FDC-9950-33A5831A63E9}" dt="2023-06-23T13:19:35.730" v="83" actId="14100"/>
          <ac:spMkLst>
            <pc:docMk/>
            <pc:sldMk cId="3671299276" sldId="293"/>
            <ac:spMk id="39" creationId="{978A96DE-BE15-5B75-F957-9B2C75C84655}"/>
          </ac:spMkLst>
        </pc:spChg>
        <pc:picChg chg="add mod">
          <ac:chgData name="Suzanne Grimshaw" userId="S::suzanne.grimshaw@manchester.gov.uk::93021a92-ccaf-4b6c-a89a-d3edd6bddd7c" providerId="AD" clId="Web-{B8B77247-8703-8FDC-9950-33A5831A63E9}" dt="2023-06-23T13:19:19.198" v="79" actId="1076"/>
          <ac:picMkLst>
            <pc:docMk/>
            <pc:sldMk cId="3671299276" sldId="293"/>
            <ac:picMk id="25" creationId="{93274504-67C7-1FFA-88B8-3913D613D0AA}"/>
          </ac:picMkLst>
        </pc:picChg>
      </pc:sldChg>
    </pc:docChg>
  </pc:docChgLst>
  <pc:docChgLst>
    <pc:chgData name="Haider Javed" userId="6b5fd8cf-749b-4025-9b62-36b27e8ded2c" providerId="ADAL" clId="{C04659F5-0351-4852-8670-BFFCEB030197}"/>
    <pc:docChg chg="modSld">
      <pc:chgData name="Haider Javed" userId="6b5fd8cf-749b-4025-9b62-36b27e8ded2c" providerId="ADAL" clId="{C04659F5-0351-4852-8670-BFFCEB030197}" dt="2024-04-26T11:24:28.215" v="0" actId="1076"/>
      <pc:docMkLst>
        <pc:docMk/>
      </pc:docMkLst>
      <pc:sldChg chg="modSp mod">
        <pc:chgData name="Haider Javed" userId="6b5fd8cf-749b-4025-9b62-36b27e8ded2c" providerId="ADAL" clId="{C04659F5-0351-4852-8670-BFFCEB030197}" dt="2024-04-26T11:24:28.215" v="0" actId="1076"/>
        <pc:sldMkLst>
          <pc:docMk/>
          <pc:sldMk cId="4004924335" sldId="295"/>
        </pc:sldMkLst>
        <pc:spChg chg="mod">
          <ac:chgData name="Haider Javed" userId="6b5fd8cf-749b-4025-9b62-36b27e8ded2c" providerId="ADAL" clId="{C04659F5-0351-4852-8670-BFFCEB030197}" dt="2024-04-26T11:24:28.215" v="0" actId="1076"/>
          <ac:spMkLst>
            <pc:docMk/>
            <pc:sldMk cId="4004924335" sldId="295"/>
            <ac:spMk id="8" creationId="{710CC809-735B-47E0-767F-336013231BD2}"/>
          </ac:spMkLst>
        </pc:spChg>
      </pc:sldChg>
    </pc:docChg>
  </pc:docChgLst>
  <pc:docChgLst>
    <pc:chgData name="Suzanne Grimshaw" userId="S::suzanne.grimshaw@manchester.gov.uk::93021a92-ccaf-4b6c-a89a-d3edd6bddd7c" providerId="AD" clId="Web-{DF3EBA9E-394B-B16A-E68C-9A03CF316259}"/>
    <pc:docChg chg="modSld">
      <pc:chgData name="Suzanne Grimshaw" userId="S::suzanne.grimshaw@manchester.gov.uk::93021a92-ccaf-4b6c-a89a-d3edd6bddd7c" providerId="AD" clId="Web-{DF3EBA9E-394B-B16A-E68C-9A03CF316259}" dt="2023-06-26T07:27:14.526" v="85"/>
      <pc:docMkLst>
        <pc:docMk/>
      </pc:docMkLst>
      <pc:sldChg chg="modSp">
        <pc:chgData name="Suzanne Grimshaw" userId="S::suzanne.grimshaw@manchester.gov.uk::93021a92-ccaf-4b6c-a89a-d3edd6bddd7c" providerId="AD" clId="Web-{DF3EBA9E-394B-B16A-E68C-9A03CF316259}" dt="2023-06-26T07:24:38.458" v="42" actId="20577"/>
        <pc:sldMkLst>
          <pc:docMk/>
          <pc:sldMk cId="3694114262" sldId="278"/>
        </pc:sldMkLst>
        <pc:spChg chg="mod">
          <ac:chgData name="Suzanne Grimshaw" userId="S::suzanne.grimshaw@manchester.gov.uk::93021a92-ccaf-4b6c-a89a-d3edd6bddd7c" providerId="AD" clId="Web-{DF3EBA9E-394B-B16A-E68C-9A03CF316259}" dt="2023-06-26T07:24:38.458" v="42" actId="20577"/>
          <ac:spMkLst>
            <pc:docMk/>
            <pc:sldMk cId="3694114262" sldId="278"/>
            <ac:spMk id="2" creationId="{C81651BD-DC5C-15AF-FB68-CC6A323454F7}"/>
          </ac:spMkLst>
        </pc:spChg>
      </pc:sldChg>
      <pc:sldChg chg="modSp">
        <pc:chgData name="Suzanne Grimshaw" userId="S::suzanne.grimshaw@manchester.gov.uk::93021a92-ccaf-4b6c-a89a-d3edd6bddd7c" providerId="AD" clId="Web-{DF3EBA9E-394B-B16A-E68C-9A03CF316259}" dt="2023-06-26T06:46:57.143" v="29" actId="20577"/>
        <pc:sldMkLst>
          <pc:docMk/>
          <pc:sldMk cId="350666073" sldId="279"/>
        </pc:sldMkLst>
        <pc:spChg chg="mod">
          <ac:chgData name="Suzanne Grimshaw" userId="S::suzanne.grimshaw@manchester.gov.uk::93021a92-ccaf-4b6c-a89a-d3edd6bddd7c" providerId="AD" clId="Web-{DF3EBA9E-394B-B16A-E68C-9A03CF316259}" dt="2023-06-26T06:46:57.143" v="29" actId="20577"/>
          <ac:spMkLst>
            <pc:docMk/>
            <pc:sldMk cId="350666073" sldId="279"/>
            <ac:spMk id="3" creationId="{D2BE95EA-A0B9-31A2-9F4D-E8A7E7BD37A6}"/>
          </ac:spMkLst>
        </pc:spChg>
      </pc:sldChg>
      <pc:sldChg chg="modSp">
        <pc:chgData name="Suzanne Grimshaw" userId="S::suzanne.grimshaw@manchester.gov.uk::93021a92-ccaf-4b6c-a89a-d3edd6bddd7c" providerId="AD" clId="Web-{DF3EBA9E-394B-B16A-E68C-9A03CF316259}" dt="2023-06-26T07:21:22.482" v="35" actId="1076"/>
        <pc:sldMkLst>
          <pc:docMk/>
          <pc:sldMk cId="1716608082" sldId="283"/>
        </pc:sldMkLst>
        <pc:spChg chg="mod">
          <ac:chgData name="Suzanne Grimshaw" userId="S::suzanne.grimshaw@manchester.gov.uk::93021a92-ccaf-4b6c-a89a-d3edd6bddd7c" providerId="AD" clId="Web-{DF3EBA9E-394B-B16A-E68C-9A03CF316259}" dt="2023-06-26T07:21:22.482" v="35" actId="1076"/>
          <ac:spMkLst>
            <pc:docMk/>
            <pc:sldMk cId="1716608082" sldId="283"/>
            <ac:spMk id="3" creationId="{D2BE95EA-A0B9-31A2-9F4D-E8A7E7BD37A6}"/>
          </ac:spMkLst>
        </pc:spChg>
      </pc:sldChg>
      <pc:sldChg chg="modSp">
        <pc:chgData name="Suzanne Grimshaw" userId="S::suzanne.grimshaw@manchester.gov.uk::93021a92-ccaf-4b6c-a89a-d3edd6bddd7c" providerId="AD" clId="Web-{DF3EBA9E-394B-B16A-E68C-9A03CF316259}" dt="2023-06-26T06:45:56.735" v="10" actId="20577"/>
        <pc:sldMkLst>
          <pc:docMk/>
          <pc:sldMk cId="2401033293" sldId="285"/>
        </pc:sldMkLst>
        <pc:spChg chg="mod">
          <ac:chgData name="Suzanne Grimshaw" userId="S::suzanne.grimshaw@manchester.gov.uk::93021a92-ccaf-4b6c-a89a-d3edd6bddd7c" providerId="AD" clId="Web-{DF3EBA9E-394B-B16A-E68C-9A03CF316259}" dt="2023-06-26T06:45:56.735" v="10" actId="20577"/>
          <ac:spMkLst>
            <pc:docMk/>
            <pc:sldMk cId="2401033293" sldId="285"/>
            <ac:spMk id="5" creationId="{3FDB374F-A47B-6327-F253-A91615518E89}"/>
          </ac:spMkLst>
        </pc:spChg>
      </pc:sldChg>
      <pc:sldChg chg="modSp">
        <pc:chgData name="Suzanne Grimshaw" userId="S::suzanne.grimshaw@manchester.gov.uk::93021a92-ccaf-4b6c-a89a-d3edd6bddd7c" providerId="AD" clId="Web-{DF3EBA9E-394B-B16A-E68C-9A03CF316259}" dt="2023-06-26T07:25:43.069" v="46" actId="1076"/>
        <pc:sldMkLst>
          <pc:docMk/>
          <pc:sldMk cId="373786341" sldId="286"/>
        </pc:sldMkLst>
        <pc:spChg chg="mod">
          <ac:chgData name="Suzanne Grimshaw" userId="S::suzanne.grimshaw@manchester.gov.uk::93021a92-ccaf-4b6c-a89a-d3edd6bddd7c" providerId="AD" clId="Web-{DF3EBA9E-394B-B16A-E68C-9A03CF316259}" dt="2023-06-26T07:25:43.069" v="46" actId="1076"/>
          <ac:spMkLst>
            <pc:docMk/>
            <pc:sldMk cId="373786341" sldId="286"/>
            <ac:spMk id="4" creationId="{54DBBEFA-9DA0-5F48-DC89-ACA085D68276}"/>
          </ac:spMkLst>
        </pc:spChg>
      </pc:sldChg>
      <pc:sldChg chg="modSp mod modClrScheme chgLayout">
        <pc:chgData name="Suzanne Grimshaw" userId="S::suzanne.grimshaw@manchester.gov.uk::93021a92-ccaf-4b6c-a89a-d3edd6bddd7c" providerId="AD" clId="Web-{DF3EBA9E-394B-B16A-E68C-9A03CF316259}" dt="2023-06-26T07:27:03.885" v="84"/>
        <pc:sldMkLst>
          <pc:docMk/>
          <pc:sldMk cId="2712949362" sldId="287"/>
        </pc:sldMkLst>
        <pc:spChg chg="mod">
          <ac:chgData name="Suzanne Grimshaw" userId="S::suzanne.grimshaw@manchester.gov.uk::93021a92-ccaf-4b6c-a89a-d3edd6bddd7c" providerId="AD" clId="Web-{DF3EBA9E-394B-B16A-E68C-9A03CF316259}" dt="2023-06-26T07:26:38.962" v="83"/>
          <ac:spMkLst>
            <pc:docMk/>
            <pc:sldMk cId="2712949362" sldId="287"/>
            <ac:spMk id="2" creationId="{A275F6A4-9C63-9A6E-B6A0-49749020AAC1}"/>
          </ac:spMkLst>
        </pc:spChg>
      </pc:sldChg>
      <pc:sldChg chg="mod modShow">
        <pc:chgData name="Suzanne Grimshaw" userId="S::suzanne.grimshaw@manchester.gov.uk::93021a92-ccaf-4b6c-a89a-d3edd6bddd7c" providerId="AD" clId="Web-{DF3EBA9E-394B-B16A-E68C-9A03CF316259}" dt="2023-06-26T07:27:14.526" v="85"/>
        <pc:sldMkLst>
          <pc:docMk/>
          <pc:sldMk cId="3266943982" sldId="290"/>
        </pc:sldMkLst>
      </pc:sldChg>
    </pc:docChg>
  </pc:docChgLst>
  <pc:docChgLst>
    <pc:chgData name="Kane Joyce" userId="S::kane.joyce@manchester.gov.uk::512dd3a5-d07c-49c7-a43e-32d933824bc5" providerId="AD" clId="Web-{165CBC76-D260-F25A-B855-A57928749B2A}"/>
    <pc:docChg chg="modSld">
      <pc:chgData name="Kane Joyce" userId="S::kane.joyce@manchester.gov.uk::512dd3a5-d07c-49c7-a43e-32d933824bc5" providerId="AD" clId="Web-{165CBC76-D260-F25A-B855-A57928749B2A}" dt="2023-06-26T07:53:24.814" v="5" actId="20577"/>
      <pc:docMkLst>
        <pc:docMk/>
      </pc:docMkLst>
      <pc:sldChg chg="modSp">
        <pc:chgData name="Kane Joyce" userId="S::kane.joyce@manchester.gov.uk::512dd3a5-d07c-49c7-a43e-32d933824bc5" providerId="AD" clId="Web-{165CBC76-D260-F25A-B855-A57928749B2A}" dt="2023-06-26T07:53:24.814" v="5" actId="20577"/>
        <pc:sldMkLst>
          <pc:docMk/>
          <pc:sldMk cId="1161146737" sldId="284"/>
        </pc:sldMkLst>
        <pc:spChg chg="mod">
          <ac:chgData name="Kane Joyce" userId="S::kane.joyce@manchester.gov.uk::512dd3a5-d07c-49c7-a43e-32d933824bc5" providerId="AD" clId="Web-{165CBC76-D260-F25A-B855-A57928749B2A}" dt="2023-06-26T07:53:24.814" v="5" actId="20577"/>
          <ac:spMkLst>
            <pc:docMk/>
            <pc:sldMk cId="1161146737" sldId="284"/>
            <ac:spMk id="3" creationId="{ADA7B79F-AEAD-CF3A-7ABE-089945C21131}"/>
          </ac:spMkLst>
        </pc:spChg>
      </pc:sldChg>
    </pc:docChg>
  </pc:docChgLst>
  <pc:docChgLst>
    <pc:chgData name="Kane Joyce" userId="S::kane.joyce@manchester.gov.uk::512dd3a5-d07c-49c7-a43e-32d933824bc5" providerId="AD" clId="Web-{A045A1EB-FA50-261C-595C-D2D4E54683FD}"/>
    <pc:docChg chg="modSld">
      <pc:chgData name="Kane Joyce" userId="S::kane.joyce@manchester.gov.uk::512dd3a5-d07c-49c7-a43e-32d933824bc5" providerId="AD" clId="Web-{A045A1EB-FA50-261C-595C-D2D4E54683FD}" dt="2024-03-25T08:54:37.483" v="2" actId="20577"/>
      <pc:docMkLst>
        <pc:docMk/>
      </pc:docMkLst>
      <pc:sldChg chg="modSp">
        <pc:chgData name="Kane Joyce" userId="S::kane.joyce@manchester.gov.uk::512dd3a5-d07c-49c7-a43e-32d933824bc5" providerId="AD" clId="Web-{A045A1EB-FA50-261C-595C-D2D4E54683FD}" dt="2024-03-25T08:54:37.483" v="2" actId="20577"/>
        <pc:sldMkLst>
          <pc:docMk/>
          <pc:sldMk cId="1716608082" sldId="283"/>
        </pc:sldMkLst>
        <pc:spChg chg="mod">
          <ac:chgData name="Kane Joyce" userId="S::kane.joyce@manchester.gov.uk::512dd3a5-d07c-49c7-a43e-32d933824bc5" providerId="AD" clId="Web-{A045A1EB-FA50-261C-595C-D2D4E54683FD}" dt="2024-03-25T08:54:37.483" v="2" actId="20577"/>
          <ac:spMkLst>
            <pc:docMk/>
            <pc:sldMk cId="1716608082" sldId="283"/>
            <ac:spMk id="3" creationId="{D2BE95EA-A0B9-31A2-9F4D-E8A7E7BD37A6}"/>
          </ac:spMkLst>
        </pc:spChg>
      </pc:sldChg>
    </pc:docChg>
  </pc:docChgLst>
  <pc:docChgLst>
    <pc:chgData name="Kane Joyce" userId="S::kane.joyce@manchester.gov.uk::512dd3a5-d07c-49c7-a43e-32d933824bc5" providerId="AD" clId="Web-{A25502F1-F3C8-42C4-970F-4C80710A3A81}"/>
    <pc:docChg chg="addSld delSld modSld">
      <pc:chgData name="Kane Joyce" userId="S::kane.joyce@manchester.gov.uk::512dd3a5-d07c-49c7-a43e-32d933824bc5" providerId="AD" clId="Web-{A25502F1-F3C8-42C4-970F-4C80710A3A81}" dt="2023-08-02T12:34:46.127" v="3" actId="14100"/>
      <pc:docMkLst>
        <pc:docMk/>
      </pc:docMkLst>
      <pc:sldChg chg="modSp">
        <pc:chgData name="Kane Joyce" userId="S::kane.joyce@manchester.gov.uk::512dd3a5-d07c-49c7-a43e-32d933824bc5" providerId="AD" clId="Web-{A25502F1-F3C8-42C4-970F-4C80710A3A81}" dt="2023-08-02T12:34:46.127" v="3" actId="14100"/>
        <pc:sldMkLst>
          <pc:docMk/>
          <pc:sldMk cId="350666073" sldId="279"/>
        </pc:sldMkLst>
        <pc:spChg chg="mod">
          <ac:chgData name="Kane Joyce" userId="S::kane.joyce@manchester.gov.uk::512dd3a5-d07c-49c7-a43e-32d933824bc5" providerId="AD" clId="Web-{A25502F1-F3C8-42C4-970F-4C80710A3A81}" dt="2023-08-02T12:34:46.127" v="3" actId="14100"/>
          <ac:spMkLst>
            <pc:docMk/>
            <pc:sldMk cId="350666073" sldId="279"/>
            <ac:spMk id="3" creationId="{D2BE95EA-A0B9-31A2-9F4D-E8A7E7BD37A6}"/>
          </ac:spMkLst>
        </pc:spChg>
      </pc:sldChg>
      <pc:sldChg chg="del">
        <pc:chgData name="Kane Joyce" userId="S::kane.joyce@manchester.gov.uk::512dd3a5-d07c-49c7-a43e-32d933824bc5" providerId="AD" clId="Web-{A25502F1-F3C8-42C4-970F-4C80710A3A81}" dt="2023-08-02T12:34:18.438" v="0"/>
        <pc:sldMkLst>
          <pc:docMk/>
          <pc:sldMk cId="1161146737" sldId="284"/>
        </pc:sldMkLst>
      </pc:sldChg>
      <pc:sldChg chg="add">
        <pc:chgData name="Kane Joyce" userId="S::kane.joyce@manchester.gov.uk::512dd3a5-d07c-49c7-a43e-32d933824bc5" providerId="AD" clId="Web-{A25502F1-F3C8-42C4-970F-4C80710A3A81}" dt="2023-08-02T12:34:20.079" v="1"/>
        <pc:sldMkLst>
          <pc:docMk/>
          <pc:sldMk cId="4004924335" sldId="295"/>
        </pc:sldMkLst>
      </pc:sldChg>
    </pc:docChg>
  </pc:docChgLst>
  <pc:docChgLst>
    <pc:chgData name="Suzanne Grimshaw" userId="S::suzanne.grimshaw@manchester.gov.uk::93021a92-ccaf-4b6c-a89a-d3edd6bddd7c" providerId="AD" clId="Web-{B58378F1-A73B-86A7-00A1-A6A914A681FC}"/>
    <pc:docChg chg="modSld">
      <pc:chgData name="Suzanne Grimshaw" userId="S::suzanne.grimshaw@manchester.gov.uk::93021a92-ccaf-4b6c-a89a-d3edd6bddd7c" providerId="AD" clId="Web-{B58378F1-A73B-86A7-00A1-A6A914A681FC}" dt="2023-07-19T12:47:22.015" v="10" actId="20577"/>
      <pc:docMkLst>
        <pc:docMk/>
      </pc:docMkLst>
      <pc:sldChg chg="modSp">
        <pc:chgData name="Suzanne Grimshaw" userId="S::suzanne.grimshaw@manchester.gov.uk::93021a92-ccaf-4b6c-a89a-d3edd6bddd7c" providerId="AD" clId="Web-{B58378F1-A73B-86A7-00A1-A6A914A681FC}" dt="2023-07-19T12:47:22.015" v="10" actId="20577"/>
        <pc:sldMkLst>
          <pc:docMk/>
          <pc:sldMk cId="3411403924" sldId="280"/>
        </pc:sldMkLst>
        <pc:spChg chg="mod">
          <ac:chgData name="Suzanne Grimshaw" userId="S::suzanne.grimshaw@manchester.gov.uk::93021a92-ccaf-4b6c-a89a-d3edd6bddd7c" providerId="AD" clId="Web-{B58378F1-A73B-86A7-00A1-A6A914A681FC}" dt="2023-07-19T12:47:22.015" v="10" actId="20577"/>
          <ac:spMkLst>
            <pc:docMk/>
            <pc:sldMk cId="3411403924" sldId="280"/>
            <ac:spMk id="3" creationId="{D2BE95EA-A0B9-31A2-9F4D-E8A7E7BD37A6}"/>
          </ac:spMkLst>
        </pc:spChg>
      </pc:sldChg>
    </pc:docChg>
  </pc:docChgLst>
  <pc:docChgLst>
    <pc:chgData name="Suzanne Grimshaw" userId="S::suzanne.grimshaw@manchester.gov.uk::93021a92-ccaf-4b6c-a89a-d3edd6bddd7c" providerId="AD" clId="Web-{8EB0B161-29FD-3501-322F-792AFD14A8F6}"/>
    <pc:docChg chg="modSld">
      <pc:chgData name="Suzanne Grimshaw" userId="S::suzanne.grimshaw@manchester.gov.uk::93021a92-ccaf-4b6c-a89a-d3edd6bddd7c" providerId="AD" clId="Web-{8EB0B161-29FD-3501-322F-792AFD14A8F6}" dt="2023-12-06T11:59:51.460" v="38" actId="1076"/>
      <pc:docMkLst>
        <pc:docMk/>
      </pc:docMkLst>
      <pc:sldChg chg="modSp">
        <pc:chgData name="Suzanne Grimshaw" userId="S::suzanne.grimshaw@manchester.gov.uk::93021a92-ccaf-4b6c-a89a-d3edd6bddd7c" providerId="AD" clId="Web-{8EB0B161-29FD-3501-322F-792AFD14A8F6}" dt="2023-12-06T11:52:03.759" v="2" actId="20577"/>
        <pc:sldMkLst>
          <pc:docMk/>
          <pc:sldMk cId="350666073" sldId="279"/>
        </pc:sldMkLst>
        <pc:spChg chg="mod">
          <ac:chgData name="Suzanne Grimshaw" userId="S::suzanne.grimshaw@manchester.gov.uk::93021a92-ccaf-4b6c-a89a-d3edd6bddd7c" providerId="AD" clId="Web-{8EB0B161-29FD-3501-322F-792AFD14A8F6}" dt="2023-12-06T11:52:03.759" v="2" actId="20577"/>
          <ac:spMkLst>
            <pc:docMk/>
            <pc:sldMk cId="350666073" sldId="279"/>
            <ac:spMk id="3" creationId="{D2BE95EA-A0B9-31A2-9F4D-E8A7E7BD37A6}"/>
          </ac:spMkLst>
        </pc:spChg>
      </pc:sldChg>
      <pc:sldChg chg="addSp modSp">
        <pc:chgData name="Suzanne Grimshaw" userId="S::suzanne.grimshaw@manchester.gov.uk::93021a92-ccaf-4b6c-a89a-d3edd6bddd7c" providerId="AD" clId="Web-{8EB0B161-29FD-3501-322F-792AFD14A8F6}" dt="2023-12-06T11:59:51.460" v="38" actId="1076"/>
        <pc:sldMkLst>
          <pc:docMk/>
          <pc:sldMk cId="1258397423" sldId="289"/>
        </pc:sldMkLst>
        <pc:spChg chg="add mod">
          <ac:chgData name="Suzanne Grimshaw" userId="S::suzanne.grimshaw@manchester.gov.uk::93021a92-ccaf-4b6c-a89a-d3edd6bddd7c" providerId="AD" clId="Web-{8EB0B161-29FD-3501-322F-792AFD14A8F6}" dt="2023-12-06T11:59:51.460" v="38" actId="1076"/>
          <ac:spMkLst>
            <pc:docMk/>
            <pc:sldMk cId="1258397423" sldId="289"/>
            <ac:spMk id="10" creationId="{7EDDE253-3B6A-774B-163B-35B11D2DC92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BBFCC-2374-4865-ABF9-F01250AC4B9F}" type="datetimeFigureOut"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5C169-1B13-4F36-B44F-5BC843B854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964B8-3E80-405E-8CD3-48B8EFBD6B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4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>
                <a:solidFill>
                  <a:srgbClr val="080808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Having a talent strategy with equality, diversity, and inclusion at the heart of everything we do, will help us to realise our ambitions of being in the topflight of </a:t>
            </a:r>
            <a:r>
              <a:rPr lang="en-GB" sz="1200">
                <a:solidFill>
                  <a:srgbClr val="080808"/>
                </a:solidFill>
                <a:latin typeface="Calibri"/>
                <a:ea typeface="Calibri" panose="020F0502020204030204" pitchFamily="34" charset="0"/>
                <a:cs typeface="Arial"/>
              </a:rPr>
              <a:t>world class</a:t>
            </a:r>
            <a:r>
              <a:rPr lang="en-GB" sz="1200">
                <a:solidFill>
                  <a:srgbClr val="080808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 cities. </a:t>
            </a:r>
            <a:r>
              <a:rPr lang="en-GB" sz="1200">
                <a:solidFill>
                  <a:srgbClr val="080808"/>
                </a:solidFill>
                <a:latin typeface="Calibri"/>
                <a:ea typeface="Calibri" panose="020F0502020204030204" pitchFamily="34" charset="0"/>
                <a:cs typeface="Arial"/>
              </a:rPr>
              <a:t>It</a:t>
            </a:r>
            <a:r>
              <a:rPr lang="en-GB" sz="1200">
                <a:solidFill>
                  <a:srgbClr val="080808"/>
                </a:solidFill>
                <a:effectLst/>
                <a:latin typeface="Calibri"/>
                <a:ea typeface="Calibri" panose="020F0502020204030204" pitchFamily="34" charset="0"/>
                <a:cs typeface="Arial"/>
              </a:rPr>
              <a:t> will help us to make a difference to the lives of Manchester people.</a:t>
            </a:r>
            <a:r>
              <a:rPr lang="en-GB" sz="1200">
                <a:solidFill>
                  <a:srgbClr val="080808"/>
                </a:solidFill>
                <a:latin typeface="Calibri"/>
                <a:ea typeface="Calibri" panose="020F0502020204030204" pitchFamily="34" charset="0"/>
                <a:cs typeface="Arial"/>
              </a:rPr>
              <a:t> </a:t>
            </a:r>
            <a:endParaRPr lang="en-GB" sz="1200">
              <a:solidFill>
                <a:srgbClr val="080808"/>
              </a:solidFill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5224F-783A-4568-AE25-818AFE5DC685}" type="slidenum">
              <a:rPr kumimoji="0" lang="en-GB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2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24 young people 16 – 21 represents 0.3% of our workforce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Race &amp; Disability – representation particularly at senior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5224F-783A-4568-AE25-818AFE5DC685}" type="slidenum">
              <a:rPr kumimoji="0" lang="en-GB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22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02847-8A07-498A-B611-A2FFC9B4A3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76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02847-8A07-498A-B611-A2FFC9B4A3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5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02847-8A07-498A-B611-A2FFC9B4A3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33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Set an annual apprenticeship target of 200 for 24/25</a:t>
            </a:r>
          </a:p>
          <a:p>
            <a:r>
              <a:rPr lang="en-GB" dirty="0">
                <a:cs typeface="Calibri"/>
              </a:rPr>
              <a:t>37 for the Core 24/25</a:t>
            </a: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02847-8A07-498A-B611-A2FFC9B4A3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0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grey header">
  <p:cSld name="Standard slide grey 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4" name="Google Shape;184;p16"/>
          <p:cNvSpPr/>
          <p:nvPr/>
        </p:nvSpPr>
        <p:spPr>
          <a:xfrm>
            <a:off x="133" y="-16267"/>
            <a:ext cx="12192000" cy="937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85" name="Google Shape;185;p16"/>
          <p:cNvSpPr txBox="1">
            <a:spLocks noGrp="1"/>
          </p:cNvSpPr>
          <p:nvPr>
            <p:ph type="ctrTitle"/>
          </p:nvPr>
        </p:nvSpPr>
        <p:spPr>
          <a:xfrm>
            <a:off x="123067" y="53333"/>
            <a:ext cx="11360800" cy="7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1"/>
          </p:nvPr>
        </p:nvSpPr>
        <p:spPr>
          <a:xfrm>
            <a:off x="552000" y="1151400"/>
            <a:ext cx="1164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572B6D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89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0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C5779F-D76B-406A-9E2F-3E11F54D779B}"/>
              </a:ext>
            </a:extLst>
          </p:cNvPr>
          <p:cNvSpPr/>
          <p:nvPr/>
        </p:nvSpPr>
        <p:spPr>
          <a:xfrm>
            <a:off x="0" y="6507971"/>
            <a:ext cx="12192000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6500184"/>
            <a:ext cx="2743200" cy="365125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86;p13">
            <a:extLst>
              <a:ext uri="{FF2B5EF4-FFF2-40B4-BE49-F238E27FC236}">
                <a16:creationId xmlns:a16="http://schemas.microsoft.com/office/drawing/2014/main" id="{A0B6139E-0DE3-4B8B-9442-83A4F2C2CF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7554" b="22699"/>
          <a:stretch/>
        </p:blipFill>
        <p:spPr>
          <a:xfrm>
            <a:off x="134641" y="6530610"/>
            <a:ext cx="1407120" cy="319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5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4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2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5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1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0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yellow" type="tx">
  <p:cSld name="1 column yellow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/>
          <p:nvPr/>
        </p:nvSpPr>
        <p:spPr>
          <a:xfrm>
            <a:off x="0" y="6348833"/>
            <a:ext cx="12192000" cy="509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90800" y="410233"/>
            <a:ext cx="112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1BC01"/>
              </a:buClr>
              <a:buSzPts val="2800"/>
              <a:buNone/>
              <a:defRPr>
                <a:solidFill>
                  <a:srgbClr val="F1BC0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640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1BC01"/>
              </a:buClr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F1BC01"/>
              </a:buClr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EB627E"/>
              </a:buClr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EB627E"/>
              </a:buClr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EB627E"/>
              </a:buClr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EB627E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11323933" y="6454733"/>
            <a:ext cx="731600" cy="2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b="1">
                <a:solidFill>
                  <a:srgbClr val="000000"/>
                </a:solidFill>
              </a:defRPr>
            </a:lvl1pPr>
            <a:lvl2pPr lvl="1" algn="ctr">
              <a:buNone/>
              <a:defRPr b="1">
                <a:solidFill>
                  <a:srgbClr val="000000"/>
                </a:solidFill>
              </a:defRPr>
            </a:lvl2pPr>
            <a:lvl3pPr lvl="2" algn="ctr">
              <a:buNone/>
              <a:defRPr b="1">
                <a:solidFill>
                  <a:srgbClr val="000000"/>
                </a:solidFill>
              </a:defRPr>
            </a:lvl3pPr>
            <a:lvl4pPr lvl="3" algn="ctr">
              <a:buNone/>
              <a:defRPr b="1">
                <a:solidFill>
                  <a:srgbClr val="000000"/>
                </a:solidFill>
              </a:defRPr>
            </a:lvl4pPr>
            <a:lvl5pPr lvl="4" algn="ctr">
              <a:buNone/>
              <a:defRPr b="1">
                <a:solidFill>
                  <a:srgbClr val="000000"/>
                </a:solidFill>
              </a:defRPr>
            </a:lvl5pPr>
            <a:lvl6pPr lvl="5" algn="ctr">
              <a:buNone/>
              <a:defRPr b="1">
                <a:solidFill>
                  <a:srgbClr val="000000"/>
                </a:solidFill>
              </a:defRPr>
            </a:lvl6pPr>
            <a:lvl7pPr lvl="6" algn="ctr">
              <a:buNone/>
              <a:defRPr b="1">
                <a:solidFill>
                  <a:srgbClr val="000000"/>
                </a:solidFill>
              </a:defRPr>
            </a:lvl7pPr>
            <a:lvl8pPr lvl="7" algn="ctr">
              <a:buNone/>
              <a:defRPr b="1">
                <a:solidFill>
                  <a:srgbClr val="000000"/>
                </a:solidFill>
              </a:defRPr>
            </a:lvl8pPr>
            <a:lvl9pPr lvl="8" algn="ctr">
              <a:buNone/>
              <a:defRPr b="1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2">
            <a:alphaModFix/>
          </a:blip>
          <a:srcRect l="4375" t="31059" r="-2472" b="31955"/>
          <a:stretch/>
        </p:blipFill>
        <p:spPr>
          <a:xfrm>
            <a:off x="175367" y="6454633"/>
            <a:ext cx="1369480" cy="2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/>
          <p:nvPr/>
        </p:nvSpPr>
        <p:spPr>
          <a:xfrm>
            <a:off x="0" y="0"/>
            <a:ext cx="224400" cy="6313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4" name="Google Shape;194;p15"/>
          <p:cNvSpPr/>
          <p:nvPr/>
        </p:nvSpPr>
        <p:spPr>
          <a:xfrm>
            <a:off x="0" y="0"/>
            <a:ext cx="48000" cy="6313200"/>
          </a:xfrm>
          <a:prstGeom prst="rect">
            <a:avLst/>
          </a:prstGeom>
          <a:solidFill>
            <a:srgbClr val="F1BC01"/>
          </a:solidFill>
          <a:ln w="28575" cap="flat" cmpd="sng">
            <a:solidFill>
              <a:srgbClr val="F1B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43254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C36A-1F96-0114-6A34-846879577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46276"/>
            <a:ext cx="9144000" cy="1655762"/>
          </a:xfrm>
        </p:spPr>
        <p:txBody>
          <a:bodyPr anchor="t"/>
          <a:lstStyle>
            <a:lvl1pPr algn="l">
              <a:defRPr sz="6000" b="1" i="0">
                <a:solidFill>
                  <a:schemeClr val="tx2"/>
                </a:solidFill>
                <a:latin typeface="CoconPro-Bold" panose="020105040301010201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B41170-8C53-6E7F-36D9-A6F7B70C1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702399"/>
            <a:ext cx="9144000" cy="47930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FF7F3F4-7518-295A-8DCD-B26EEDB72543}"/>
              </a:ext>
            </a:extLst>
          </p:cNvPr>
          <p:cNvGrpSpPr/>
          <p:nvPr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44D4F22-BDF9-C0D8-2215-CDD40BBA6EB8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C1CCCD6-339C-EFF3-7765-ED6D64A838E6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37EBE3B-06A2-F36D-45D0-61913F348094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0D532AF-1586-FF03-0583-073DD9066D6C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5DE6B26-DB92-3C36-ADCC-B1F9459D4CC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9420EBF-2A5B-708F-BCB8-F7554C602E84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C120A7C-C56E-1D2F-BFF1-7902BD70C12E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B642DAB-A7F1-7323-DEE1-9170823BBD47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3525D8-4BA7-CBBF-FDEA-9D6DEAC41B91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695BB75-C7BC-E592-8D30-7356D8290CC2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47C4CC6-72E5-58AC-04D7-5A0EC7658574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2004E3E-77B7-EBED-465B-48C17574631A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C45951F-5851-80E0-EB87-29B0CDB0106D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BC08F70-63D4-A65A-A709-8738EC7B65F2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EEA9FE4-AA0B-A001-03E4-BDE9DB288272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E02043-E963-0BAE-1960-3B7BC2FBC030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ACACFA-9947-7183-003C-177975A38741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23FF813-484A-9B46-44BF-D844D383D42B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38FDC4A-C1D8-78CD-C6F7-58936212E072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4563B29-B8F0-33B5-41D4-E4514959AF4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587ED89-6D9A-5250-7F6B-FF10B34AFF7C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550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7587"/>
            <a:ext cx="5040086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ADF373-BD66-2EE7-70C0-C7CC3398E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43100"/>
            <a:ext cx="5040313" cy="3379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  <p:grpSp>
        <p:nvGrpSpPr>
          <p:cNvPr id="3" name="Graphic 4">
            <a:extLst>
              <a:ext uri="{FF2B5EF4-FFF2-40B4-BE49-F238E27FC236}">
                <a16:creationId xmlns:a16="http://schemas.microsoft.com/office/drawing/2014/main" id="{366ACEFB-1B98-BCCE-9F7F-4ABFD889C7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D1EA012-DE38-0860-40B1-92957559EDB0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A25567D-BEBE-BFF0-7DE1-E1BFB93C07FF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0A34D0C-67D9-982B-C2CC-4102957A5C9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1028FE3-FDF4-F4E9-1DDC-4D0A0FF1E9C8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D7A9423-C33F-06BE-62B2-8F4DB894A48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1D2FDE0-50BF-12CE-F54A-AC0229FDBADA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426A59D-721D-A38D-AE74-7E7A1CD087A7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1C1ECCE-31AC-8838-C6C6-66DDD986FC00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14F299A-C628-44F4-B3AF-84C647E02153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859656-2E20-6A59-3E0B-9FBA46A8B4AF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3440019-0471-F397-FC1B-F8AC289B9332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1622784-E507-333C-EB37-95227DE231C8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5F60A74-59B9-F612-F283-DBC34CF0BB83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1FC26F6-9FB0-CC16-32FC-BF1F056B34FE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C4C1E80-AD31-1FE8-3589-42005A9DEE40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8BA5BF4-3DC3-CE09-0AD3-57669FAB1B7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D5283D3-82B7-9599-6C50-E77309755810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19FAB72-8CC4-0399-5CB2-31B52F9A8B8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E15C968-B39C-7E3F-990E-DD23BDB102C5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7AC7986-5569-15A1-E891-EC201D712231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8FA4B5F-35A6-0641-DCC7-183333A98586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1673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487" y="277587"/>
            <a:ext cx="5040086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ADF373-BD66-2EE7-70C0-C7CC3398E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3487" y="1943100"/>
            <a:ext cx="5040313" cy="3379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CCB898A8-F3FB-972B-A426-FB78EB11415C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BF039034-91B8-296C-FEB7-8049A7C5A992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F003A0-189C-499B-3708-5929B4177390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A4FCBB-4D0B-9AE2-DFA7-E8AC9C6203CE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34DCC3A-60FF-2936-8693-2D677C486913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CFFFBBD-ADCC-D8BC-4382-FB05C3D062C1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BBFFC4B-F7E2-8DDB-A7AE-021F933F64F6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191E96F-174B-8E1A-8FA7-015C3C66791D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41F315A-239D-9D64-A993-C6D08BCE9303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6F1D93E-2603-3ABD-FC21-E9D080CEEEE6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F946E-B0F4-E5B7-FE99-1E3C294D872C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7EE76C2-9D44-84BF-2132-7870CE5B9F57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C9A851-D176-618F-FF09-07842E92B858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CDFFB4C-141D-DC93-5687-A7578953FA2A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012C176-F6C1-D566-9645-1A5C2922BB86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FED1AF6-46E6-9E0E-4A45-26251F989B7C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CAEB768-179E-7EC6-97ED-C7655E9A8FC1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D1530E6-C0F5-3E97-4B48-E8D98F238673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BFDA99A-5B61-CAFC-BDBD-9E49A70A471D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4675EF6-626F-1711-684B-7CAB1E51A255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EDBE41B-0750-452B-2EDE-37CF93739DE5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0658D1-029D-679E-28C3-247EF36B6487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527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7587"/>
            <a:ext cx="5040086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ADF373-BD66-2EE7-70C0-C7CC3398E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43100"/>
            <a:ext cx="5040313" cy="3379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  <p:grpSp>
        <p:nvGrpSpPr>
          <p:cNvPr id="3" name="Graphic 4">
            <a:extLst>
              <a:ext uri="{FF2B5EF4-FFF2-40B4-BE49-F238E27FC236}">
                <a16:creationId xmlns:a16="http://schemas.microsoft.com/office/drawing/2014/main" id="{92738056-388D-22E3-ABA2-97886D40D0F2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26A754B-823E-108F-4346-C24657D53B30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3A27B57-A4B7-2D81-3380-863770AFE5DA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84D377E-A0CD-BDDB-B2A6-DC2BA8F01F59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3BB4798-F80C-1501-4524-25D72583B3A4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7EDCFC-2347-4E53-1881-1A9339CDFC1A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FF3DD71-070A-EC1B-AF08-20AAB8FCBB13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30F641B-396D-2A8B-2B7C-9C7817F835A9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FB5EEFD-2EBA-B193-51EB-CDDC07C77190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DA850BF-A867-73E4-AF1A-3D467C7CF248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147EB6-2202-B5C9-F66C-64FE4F59634F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BF9DA86-A707-E090-8BB8-A9B685578D44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D2F140B-5054-EA1C-C687-12AA29445C5A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9DAA753-857E-9D63-EB8E-0DB18995479A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8C51706-2291-0542-D0AD-714DF285AF7D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F92863D-BEC3-3B72-E131-57588DB20D55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02BD71-7CC9-8130-47FA-0C547C512C97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BE8310B-C5B8-1683-721E-42C6FB026E81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4DC0AA8-3DFA-EF61-9A7B-825E51C0905D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03B45E9-EEC1-DB5D-65B6-3E270D0015B0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E472658-CAAB-C8A8-55A9-66352B09BDC2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40A4659-9EE7-E504-5C75-6985DE6DC83F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4147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0165" y="277587"/>
            <a:ext cx="3893407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ADF373-BD66-2EE7-70C0-C7CC3398E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60165" y="1943100"/>
            <a:ext cx="3893635" cy="3379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  <p:pic>
        <p:nvPicPr>
          <p:cNvPr id="5" name="Picture 4" descr="A picture containing whiteboard, screenshot, rectangle, text&#10;&#10;Description automatically generated">
            <a:extLst>
              <a:ext uri="{FF2B5EF4-FFF2-40B4-BE49-F238E27FC236}">
                <a16:creationId xmlns:a16="http://schemas.microsoft.com/office/drawing/2014/main" id="{624043E4-9463-BB59-C721-7D4E443A8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02" y="574168"/>
            <a:ext cx="7620000" cy="43815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51440E-AA01-C08C-5BCB-7AD9E184AA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1663" y="1025912"/>
            <a:ext cx="6223000" cy="347941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image</a:t>
            </a:r>
          </a:p>
        </p:txBody>
      </p: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30113BEE-DB6D-6CBD-90FA-A5C16F43050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2851000-B575-AA34-A531-C86D77AB631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1CEFF3A-369A-A2EF-6D42-4EE200DA0EE2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E290798-105B-E2B7-DE60-E4B294F9B62D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6EB4D37-3F33-14BF-A019-A70734F06327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21E10BC-76F1-2EFA-4220-BF4D2925B67E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156E51-35C0-9851-68F7-2B6BE78A45F2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947A515-E082-F7CD-7619-3E05B0A7D3B4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64FE4F-97D1-4B8B-93C9-2BAF3511DBDA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A215287-9A2D-FC93-E455-046A12387A99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0BE422B-E497-74D9-1C5E-600ABAA42265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4C0A507-BFC4-CA4F-9ED3-7C3B2B16343C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AE142E4-1EA1-5B11-E0DB-7FF8FB367A12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2BCBEC4-7CDB-9688-C85A-EF2E806D0827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D7A23CC-8E27-DBD7-7ACF-7303979E722E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5DB802A-49D8-117F-6333-DEA2FEAE94A2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0C5BBB9-DC77-3CB3-D14B-DA1A99D3C7E6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3D8B56E-8510-3A76-B55D-28E7E59FE7AE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D35C458-C8E8-F656-D52F-C43D31CB267B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DE3A6E5-8450-9325-5ECB-3467FC75A62F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2457659-ABD2-2B92-92AD-C178ACE1EDD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A17BF2B-8537-25FF-59F4-56F4C22FB405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09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7587"/>
            <a:ext cx="5040086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ADF373-BD66-2EE7-70C0-C7CC3398E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43100"/>
            <a:ext cx="5040313" cy="3379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51E3CEB-E86F-C076-2FB8-C478285074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14C5DE-DFD4-1417-5BCA-CDE94BA7905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43D8AB-A877-1007-2E3B-F08657CF84EB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2169F4-832D-1A89-B31C-4BE92D24B9A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A6F3D4-AEC0-C92F-8F02-CD7DD6E2938E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4C777E-F387-D41B-3283-022D5987453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13153B-2B3E-94AC-3FC6-1B58DD95A220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9B7AA0-BCB1-65E0-1848-0D3630EFF03F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4370DF-B7A6-87AA-7BC7-84B8BCA50081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85924E-2D2D-B6C7-A144-19202951B22D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5E90B5-2D91-9B85-C3F9-8A7ADC4126B7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A7E397B-A18F-AB86-79B0-747ADFEBF84E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F227EB-2AE4-3F8F-94D4-F802AEE77AAC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41A73-D4BA-2626-F81F-2DCF234C5671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096FE56-B42B-01BA-35A9-FF102744933F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C70AA1-5C4D-131A-F5E4-3BCFE52DE62E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8A5E3E-5951-6F6B-4FB4-8BB7CE878B3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B19B486-9A14-1B79-7831-69068B42FDF9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EAB626-C468-265F-5655-93EAF0C15A2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EDF8212-4F0F-4F6C-A7F4-34DC61ACDCF4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4404BE8-12E1-C568-86D4-B819608A1BE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686726-00F8-5725-7BE5-024814A016D8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775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3487" y="277587"/>
            <a:ext cx="5040086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ADF373-BD66-2EE7-70C0-C7CC3398E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13487" y="1943100"/>
            <a:ext cx="5040313" cy="3379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AD250E83-33BE-F61C-E8C9-E03B1390983F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5567AE2-D38B-9A87-9ED0-8D488D04C93B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B2C80C-77F4-0D20-48C3-1CA1F457CDEA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3A7468F-2357-1B8A-A55D-4E1CDBA67585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94AC84E-E81D-2545-9784-83BEC6411C37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9BC9FE1-30F0-414E-2AB7-EA2D56B31ED4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F65F91-2DFA-9FC7-D282-5952FE958C87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C90A807-E6B4-FFCD-423B-5F73E7E3056D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AAA0BD6-7571-51AE-E640-7638095CADE4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AAD925E-9791-BF5C-AD93-1105135511A7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41C02CE-D7F7-2CDD-DADF-B26E57957E88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C10057B-8C24-1E09-089A-66590B7DF515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DE3BBF6-1C01-22E4-9D7D-4C8E619CDF42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D0EAA4B-5BA6-FA85-B8D2-8CDC481450E3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A5D5ADA-30A9-9D96-ACA9-B3CD4B4E01E8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4D16D43-6C39-A92E-232E-8D130D74F443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E1AD532-2ABB-C958-E13D-6B433D36AF5A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4BAD00-693B-7BF9-2312-AA2CD09253B4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E791D7E-3ACD-CC24-BE99-795C7322E2D6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E0F46AF-CFAB-C3CA-FC8C-92CBE1E21C39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5944878-DD34-2687-B5BD-02F0381961F8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DAE4A87-D81D-A102-A5F2-9C8F19701DF6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8442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7587"/>
            <a:ext cx="10614807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51E3CEB-E86F-C076-2FB8-C478285074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14C5DE-DFD4-1417-5BCA-CDE94BA7905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43D8AB-A877-1007-2E3B-F08657CF84EB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2169F4-832D-1A89-B31C-4BE92D24B9A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A6F3D4-AEC0-C92F-8F02-CD7DD6E2938E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4C777E-F387-D41B-3283-022D5987453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13153B-2B3E-94AC-3FC6-1B58DD95A220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9B7AA0-BCB1-65E0-1848-0D3630EFF03F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4370DF-B7A6-87AA-7BC7-84B8BCA50081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85924E-2D2D-B6C7-A144-19202951B22D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5E90B5-2D91-9B85-C3F9-8A7ADC4126B7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A7E397B-A18F-AB86-79B0-747ADFEBF84E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F227EB-2AE4-3F8F-94D4-F802AEE77AAC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41A73-D4BA-2626-F81F-2DCF234C5671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096FE56-B42B-01BA-35A9-FF102744933F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C70AA1-5C4D-131A-F5E4-3BCFE52DE62E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8A5E3E-5951-6F6B-4FB4-8BB7CE878B3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B19B486-9A14-1B79-7831-69068B42FDF9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EAB626-C468-265F-5655-93EAF0C15A2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EDF8212-4F0F-4F6C-A7F4-34DC61ACDCF4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4404BE8-12E1-C568-86D4-B819608A1BE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686726-00F8-5725-7BE5-024814A016D8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2732258-B2D9-0B3F-42CF-824FCFA30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43100"/>
            <a:ext cx="10614806" cy="12447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3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80C1-FC51-98E3-34E9-F379BC70E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7587"/>
            <a:ext cx="5040086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ADF373-BD66-2EE7-70C0-C7CC3398E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943100"/>
            <a:ext cx="5040313" cy="3379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 </a:t>
            </a:r>
            <a:r>
              <a:rPr lang="en-GB" err="1"/>
              <a:t>Mauris</a:t>
            </a:r>
            <a:r>
              <a:rPr lang="en-GB"/>
              <a:t> non </a:t>
            </a:r>
            <a:r>
              <a:rPr lang="en-GB" err="1"/>
              <a:t>aliquet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Praesent</a:t>
            </a:r>
            <a:r>
              <a:rPr lang="en-GB"/>
              <a:t> </a:t>
            </a:r>
            <a:r>
              <a:rPr lang="en-GB" err="1"/>
              <a:t>placerat</a:t>
            </a:r>
            <a:r>
              <a:rPr lang="en-GB"/>
              <a:t> lacinia tempus. </a:t>
            </a:r>
            <a:r>
              <a:rPr lang="en-GB" err="1"/>
              <a:t>Phasellus</a:t>
            </a:r>
            <a:r>
              <a:rPr lang="en-GB"/>
              <a:t> </a:t>
            </a:r>
            <a:r>
              <a:rPr lang="en-GB" err="1"/>
              <a:t>mollis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 </a:t>
            </a:r>
            <a:r>
              <a:rPr lang="en-GB" err="1"/>
              <a:t>dignissim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. </a:t>
            </a:r>
            <a:r>
              <a:rPr lang="en-GB" err="1"/>
              <a:t>Phasellus</a:t>
            </a:r>
            <a:r>
              <a:rPr lang="en-GB"/>
              <a:t> tempus </a:t>
            </a:r>
            <a:r>
              <a:rPr lang="en-GB" err="1"/>
              <a:t>turpis</a:t>
            </a:r>
            <a:r>
              <a:rPr lang="en-GB"/>
              <a:t> et </a:t>
            </a:r>
            <a:r>
              <a:rPr lang="en-GB" err="1"/>
              <a:t>varius</a:t>
            </a:r>
            <a:r>
              <a:rPr lang="en-GB"/>
              <a:t> pulvinar. </a:t>
            </a:r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51E3CEB-E86F-C076-2FB8-C478285074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14C5DE-DFD4-1417-5BCA-CDE94BA7905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43D8AB-A877-1007-2E3B-F08657CF84EB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2169F4-832D-1A89-B31C-4BE92D24B9A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A6F3D4-AEC0-C92F-8F02-CD7DD6E2938E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4C777E-F387-D41B-3283-022D5987453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13153B-2B3E-94AC-3FC6-1B58DD95A220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9B7AA0-BCB1-65E0-1848-0D3630EFF03F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4370DF-B7A6-87AA-7BC7-84B8BCA50081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85924E-2D2D-B6C7-A144-19202951B22D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5E90B5-2D91-9B85-C3F9-8A7ADC4126B7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A7E397B-A18F-AB86-79B0-747ADFEBF84E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F227EB-2AE4-3F8F-94D4-F802AEE77AAC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41A73-D4BA-2626-F81F-2DCF234C5671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096FE56-B42B-01BA-35A9-FF102744933F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C70AA1-5C4D-131A-F5E4-3BCFE52DE62E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8A5E3E-5951-6F6B-4FB4-8BB7CE878B3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B19B486-9A14-1B79-7831-69068B42FDF9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EAB626-C468-265F-5655-93EAF0C15A2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EDF8212-4F0F-4F6C-A7F4-34DC61ACDCF4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4404BE8-12E1-C568-86D4-B819608A1BE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686726-00F8-5725-7BE5-024814A016D8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651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51E3CEB-E86F-C076-2FB8-C478285074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14C5DE-DFD4-1417-5BCA-CDE94BA7905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43D8AB-A877-1007-2E3B-F08657CF84EB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2169F4-832D-1A89-B31C-4BE92D24B9A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A6F3D4-AEC0-C92F-8F02-CD7DD6E2938E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4C777E-F387-D41B-3283-022D5987453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13153B-2B3E-94AC-3FC6-1B58DD95A220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9B7AA0-BCB1-65E0-1848-0D3630EFF03F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4370DF-B7A6-87AA-7BC7-84B8BCA50081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85924E-2D2D-B6C7-A144-19202951B22D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5E90B5-2D91-9B85-C3F9-8A7ADC4126B7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A7E397B-A18F-AB86-79B0-747ADFEBF84E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F227EB-2AE4-3F8F-94D4-F802AEE77AAC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41A73-D4BA-2626-F81F-2DCF234C5671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096FE56-B42B-01BA-35A9-FF102744933F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C70AA1-5C4D-131A-F5E4-3BCFE52DE62E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8A5E3E-5951-6F6B-4FB4-8BB7CE878B3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B19B486-9A14-1B79-7831-69068B42FDF9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EAB626-C468-265F-5655-93EAF0C15A2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EDF8212-4F0F-4F6C-A7F4-34DC61ACDCF4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4404BE8-12E1-C568-86D4-B819608A1BE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686726-00F8-5725-7BE5-024814A016D8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2460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51E3CEB-E86F-C076-2FB8-C478285074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14C5DE-DFD4-1417-5BCA-CDE94BA7905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43D8AB-A877-1007-2E3B-F08657CF84EB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2169F4-832D-1A89-B31C-4BE92D24B9A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A6F3D4-AEC0-C92F-8F02-CD7DD6E2938E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4C777E-F387-D41B-3283-022D5987453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13153B-2B3E-94AC-3FC6-1B58DD95A220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9B7AA0-BCB1-65E0-1848-0D3630EFF03F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4370DF-B7A6-87AA-7BC7-84B8BCA50081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85924E-2D2D-B6C7-A144-19202951B22D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5E90B5-2D91-9B85-C3F9-8A7ADC4126B7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A7E397B-A18F-AB86-79B0-747ADFEBF84E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F227EB-2AE4-3F8F-94D4-F802AEE77AAC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41A73-D4BA-2626-F81F-2DCF234C5671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096FE56-B42B-01BA-35A9-FF102744933F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C70AA1-5C4D-131A-F5E4-3BCFE52DE62E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8A5E3E-5951-6F6B-4FB4-8BB7CE878B3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B19B486-9A14-1B79-7831-69068B42FDF9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EAB626-C468-265F-5655-93EAF0C15A2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EDF8212-4F0F-4F6C-A7F4-34DC61ACDCF4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4404BE8-12E1-C568-86D4-B819608A1BE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686726-00F8-5725-7BE5-024814A016D8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aphic 1617">
            <a:extLst>
              <a:ext uri="{FF2B5EF4-FFF2-40B4-BE49-F238E27FC236}">
                <a16:creationId xmlns:a16="http://schemas.microsoft.com/office/drawing/2014/main" id="{545A32B6-FA56-42CC-1E03-BC10E286D6F5}"/>
              </a:ext>
            </a:extLst>
          </p:cNvPr>
          <p:cNvGrpSpPr/>
          <p:nvPr userDrawn="1"/>
        </p:nvGrpSpPr>
        <p:grpSpPr>
          <a:xfrm>
            <a:off x="4838621" y="2208357"/>
            <a:ext cx="2498025" cy="2338542"/>
            <a:chOff x="2931187" y="2848736"/>
            <a:chExt cx="723105" cy="676939"/>
          </a:xfrm>
          <a:solidFill>
            <a:srgbClr val="1E0E00"/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4A0B8E6-7A17-3ADE-4B01-A233DBB71AA4}"/>
                </a:ext>
              </a:extLst>
            </p:cNvPr>
            <p:cNvSpPr/>
            <p:nvPr/>
          </p:nvSpPr>
          <p:spPr>
            <a:xfrm>
              <a:off x="2931187" y="2848736"/>
              <a:ext cx="723105" cy="676939"/>
            </a:xfrm>
            <a:custGeom>
              <a:avLst/>
              <a:gdLst>
                <a:gd name="connsiteX0" fmla="*/ 719987 w 723105"/>
                <a:gd name="connsiteY0" fmla="*/ 338844 h 676939"/>
                <a:gd name="connsiteX1" fmla="*/ 722716 w 723105"/>
                <a:gd name="connsiteY1" fmla="*/ 311862 h 676939"/>
                <a:gd name="connsiteX2" fmla="*/ 720594 w 723105"/>
                <a:gd name="connsiteY2" fmla="*/ 299129 h 676939"/>
                <a:gd name="connsiteX3" fmla="*/ 720594 w 723105"/>
                <a:gd name="connsiteY3" fmla="*/ 285182 h 676939"/>
                <a:gd name="connsiteX4" fmla="*/ 722413 w 723105"/>
                <a:gd name="connsiteY4" fmla="*/ 257593 h 676939"/>
                <a:gd name="connsiteX5" fmla="*/ 716954 w 723105"/>
                <a:gd name="connsiteY5" fmla="*/ 203325 h 676939"/>
                <a:gd name="connsiteX6" fmla="*/ 717561 w 723105"/>
                <a:gd name="connsiteY6" fmla="*/ 178465 h 676939"/>
                <a:gd name="connsiteX7" fmla="*/ 716348 w 723105"/>
                <a:gd name="connsiteY7" fmla="*/ 151179 h 676939"/>
                <a:gd name="connsiteX8" fmla="*/ 708767 w 723105"/>
                <a:gd name="connsiteY8" fmla="*/ 120862 h 676939"/>
                <a:gd name="connsiteX9" fmla="*/ 707857 w 723105"/>
                <a:gd name="connsiteY9" fmla="*/ 103581 h 676939"/>
                <a:gd name="connsiteX10" fmla="*/ 710586 w 723105"/>
                <a:gd name="connsiteY10" fmla="*/ 93879 h 676939"/>
                <a:gd name="connsiteX11" fmla="*/ 712709 w 723105"/>
                <a:gd name="connsiteY11" fmla="*/ 92969 h 676939"/>
                <a:gd name="connsiteX12" fmla="*/ 716954 w 723105"/>
                <a:gd name="connsiteY12" fmla="*/ 89331 h 676939"/>
                <a:gd name="connsiteX13" fmla="*/ 720594 w 723105"/>
                <a:gd name="connsiteY13" fmla="*/ 84481 h 676939"/>
                <a:gd name="connsiteX14" fmla="*/ 723020 w 723105"/>
                <a:gd name="connsiteY14" fmla="*/ 71747 h 676939"/>
                <a:gd name="connsiteX15" fmla="*/ 716651 w 723105"/>
                <a:gd name="connsiteY15" fmla="*/ 58104 h 676939"/>
                <a:gd name="connsiteX16" fmla="*/ 719077 w 723105"/>
                <a:gd name="connsiteY16" fmla="*/ 38095 h 676939"/>
                <a:gd name="connsiteX17" fmla="*/ 697546 w 723105"/>
                <a:gd name="connsiteY17" fmla="*/ 25665 h 676939"/>
                <a:gd name="connsiteX18" fmla="*/ 691481 w 723105"/>
                <a:gd name="connsiteY18" fmla="*/ 25058 h 676939"/>
                <a:gd name="connsiteX19" fmla="*/ 686022 w 723105"/>
                <a:gd name="connsiteY19" fmla="*/ 22027 h 676939"/>
                <a:gd name="connsiteX20" fmla="*/ 679957 w 723105"/>
                <a:gd name="connsiteY20" fmla="*/ 13235 h 676939"/>
                <a:gd name="connsiteX21" fmla="*/ 652665 w 723105"/>
                <a:gd name="connsiteY21" fmla="*/ 14447 h 676939"/>
                <a:gd name="connsiteX22" fmla="*/ 650542 w 723105"/>
                <a:gd name="connsiteY22" fmla="*/ 13841 h 676939"/>
                <a:gd name="connsiteX23" fmla="*/ 623249 w 723105"/>
                <a:gd name="connsiteY23" fmla="*/ 9900 h 676939"/>
                <a:gd name="connsiteX24" fmla="*/ 595350 w 723105"/>
                <a:gd name="connsiteY24" fmla="*/ 11719 h 676939"/>
                <a:gd name="connsiteX25" fmla="*/ 535002 w 723105"/>
                <a:gd name="connsiteY25" fmla="*/ 14144 h 676939"/>
                <a:gd name="connsiteX26" fmla="*/ 482842 w 723105"/>
                <a:gd name="connsiteY26" fmla="*/ 198 h 676939"/>
                <a:gd name="connsiteX27" fmla="*/ 431289 w 723105"/>
                <a:gd name="connsiteY27" fmla="*/ 13235 h 676939"/>
                <a:gd name="connsiteX28" fmla="*/ 377007 w 723105"/>
                <a:gd name="connsiteY28" fmla="*/ 5049 h 676939"/>
                <a:gd name="connsiteX29" fmla="*/ 327880 w 723105"/>
                <a:gd name="connsiteY29" fmla="*/ 2017 h 676939"/>
                <a:gd name="connsiteX30" fmla="*/ 303922 w 723105"/>
                <a:gd name="connsiteY30" fmla="*/ 9293 h 676939"/>
                <a:gd name="connsiteX31" fmla="*/ 273597 w 723105"/>
                <a:gd name="connsiteY31" fmla="*/ 14144 h 676939"/>
                <a:gd name="connsiteX32" fmla="*/ 242665 w 723105"/>
                <a:gd name="connsiteY32" fmla="*/ 11416 h 676939"/>
                <a:gd name="connsiteX33" fmla="*/ 215676 w 723105"/>
                <a:gd name="connsiteY33" fmla="*/ 5958 h 676939"/>
                <a:gd name="connsiteX34" fmla="*/ 175949 w 723105"/>
                <a:gd name="connsiteY34" fmla="*/ 10809 h 676939"/>
                <a:gd name="connsiteX35" fmla="*/ 132887 w 723105"/>
                <a:gd name="connsiteY35" fmla="*/ 8990 h 676939"/>
                <a:gd name="connsiteX36" fmla="*/ 117118 w 723105"/>
                <a:gd name="connsiteY36" fmla="*/ 5958 h 676939"/>
                <a:gd name="connsiteX37" fmla="*/ 99833 w 723105"/>
                <a:gd name="connsiteY37" fmla="*/ 10203 h 676939"/>
                <a:gd name="connsiteX38" fmla="*/ 66171 w 723105"/>
                <a:gd name="connsiteY38" fmla="*/ 2623 h 676939"/>
                <a:gd name="connsiteX39" fmla="*/ 52828 w 723105"/>
                <a:gd name="connsiteY39" fmla="*/ 7777 h 676939"/>
                <a:gd name="connsiteX40" fmla="*/ 35846 w 723105"/>
                <a:gd name="connsiteY40" fmla="*/ 14144 h 676939"/>
                <a:gd name="connsiteX41" fmla="*/ 25838 w 723105"/>
                <a:gd name="connsiteY41" fmla="*/ 26271 h 676939"/>
                <a:gd name="connsiteX42" fmla="*/ 14921 w 723105"/>
                <a:gd name="connsiteY42" fmla="*/ 45068 h 676939"/>
                <a:gd name="connsiteX43" fmla="*/ 10979 w 723105"/>
                <a:gd name="connsiteY43" fmla="*/ 50828 h 676939"/>
                <a:gd name="connsiteX44" fmla="*/ 7643 w 723105"/>
                <a:gd name="connsiteY44" fmla="*/ 58408 h 676939"/>
                <a:gd name="connsiteX45" fmla="*/ 2791 w 723105"/>
                <a:gd name="connsiteY45" fmla="*/ 69322 h 676939"/>
                <a:gd name="connsiteX46" fmla="*/ 2185 w 723105"/>
                <a:gd name="connsiteY46" fmla="*/ 69625 h 676939"/>
                <a:gd name="connsiteX47" fmla="*/ 62 w 723105"/>
                <a:gd name="connsiteY47" fmla="*/ 74779 h 676939"/>
                <a:gd name="connsiteX48" fmla="*/ 668 w 723105"/>
                <a:gd name="connsiteY48" fmla="*/ 81752 h 676939"/>
                <a:gd name="connsiteX49" fmla="*/ 1881 w 723105"/>
                <a:gd name="connsiteY49" fmla="*/ 89331 h 676939"/>
                <a:gd name="connsiteX50" fmla="*/ 3701 w 723105"/>
                <a:gd name="connsiteY50" fmla="*/ 96608 h 676939"/>
                <a:gd name="connsiteX51" fmla="*/ 3398 w 723105"/>
                <a:gd name="connsiteY51" fmla="*/ 97820 h 676939"/>
                <a:gd name="connsiteX52" fmla="*/ 4914 w 723105"/>
                <a:gd name="connsiteY52" fmla="*/ 100246 h 676939"/>
                <a:gd name="connsiteX53" fmla="*/ 11889 w 723105"/>
                <a:gd name="connsiteY53" fmla="*/ 108432 h 676939"/>
                <a:gd name="connsiteX54" fmla="*/ 10979 w 723105"/>
                <a:gd name="connsiteY54" fmla="*/ 124196 h 676939"/>
                <a:gd name="connsiteX55" fmla="*/ 12192 w 723105"/>
                <a:gd name="connsiteY55" fmla="*/ 136627 h 676939"/>
                <a:gd name="connsiteX56" fmla="*/ 11586 w 723105"/>
                <a:gd name="connsiteY56" fmla="*/ 137536 h 676939"/>
                <a:gd name="connsiteX57" fmla="*/ 12495 w 723105"/>
                <a:gd name="connsiteY57" fmla="*/ 139355 h 676939"/>
                <a:gd name="connsiteX58" fmla="*/ 13102 w 723105"/>
                <a:gd name="connsiteY58" fmla="*/ 147844 h 676939"/>
                <a:gd name="connsiteX59" fmla="*/ 12799 w 723105"/>
                <a:gd name="connsiteY59" fmla="*/ 148450 h 676939"/>
                <a:gd name="connsiteX60" fmla="*/ 13102 w 723105"/>
                <a:gd name="connsiteY60" fmla="*/ 150270 h 676939"/>
                <a:gd name="connsiteX61" fmla="*/ 12495 w 723105"/>
                <a:gd name="connsiteY61" fmla="*/ 155120 h 676939"/>
                <a:gd name="connsiteX62" fmla="*/ 9766 w 723105"/>
                <a:gd name="connsiteY62" fmla="*/ 166338 h 676939"/>
                <a:gd name="connsiteX63" fmla="*/ 8250 w 723105"/>
                <a:gd name="connsiteY63" fmla="*/ 180587 h 676939"/>
                <a:gd name="connsiteX64" fmla="*/ 7340 w 723105"/>
                <a:gd name="connsiteY64" fmla="*/ 209389 h 676939"/>
                <a:gd name="connsiteX65" fmla="*/ 7643 w 723105"/>
                <a:gd name="connsiteY65" fmla="*/ 215755 h 676939"/>
                <a:gd name="connsiteX66" fmla="*/ 7643 w 723105"/>
                <a:gd name="connsiteY66" fmla="*/ 216059 h 676939"/>
                <a:gd name="connsiteX67" fmla="*/ 7947 w 723105"/>
                <a:gd name="connsiteY67" fmla="*/ 217878 h 676939"/>
                <a:gd name="connsiteX68" fmla="*/ 10373 w 723105"/>
                <a:gd name="connsiteY68" fmla="*/ 237584 h 676939"/>
                <a:gd name="connsiteX69" fmla="*/ 13708 w 723105"/>
                <a:gd name="connsiteY69" fmla="*/ 263051 h 676939"/>
                <a:gd name="connsiteX70" fmla="*/ 11282 w 723105"/>
                <a:gd name="connsiteY70" fmla="*/ 290640 h 676939"/>
                <a:gd name="connsiteX71" fmla="*/ 9159 w 723105"/>
                <a:gd name="connsiteY71" fmla="*/ 318228 h 676939"/>
                <a:gd name="connsiteX72" fmla="*/ 9463 w 723105"/>
                <a:gd name="connsiteY72" fmla="*/ 319138 h 676939"/>
                <a:gd name="connsiteX73" fmla="*/ 9159 w 723105"/>
                <a:gd name="connsiteY73" fmla="*/ 353094 h 676939"/>
                <a:gd name="connsiteX74" fmla="*/ 9159 w 723105"/>
                <a:gd name="connsiteY74" fmla="*/ 353094 h 676939"/>
                <a:gd name="connsiteX75" fmla="*/ 9159 w 723105"/>
                <a:gd name="connsiteY75" fmla="*/ 354913 h 676939"/>
                <a:gd name="connsiteX76" fmla="*/ 8856 w 723105"/>
                <a:gd name="connsiteY76" fmla="*/ 369465 h 676939"/>
                <a:gd name="connsiteX77" fmla="*/ 8856 w 723105"/>
                <a:gd name="connsiteY77" fmla="*/ 369465 h 676939"/>
                <a:gd name="connsiteX78" fmla="*/ 8856 w 723105"/>
                <a:gd name="connsiteY78" fmla="*/ 370981 h 676939"/>
                <a:gd name="connsiteX79" fmla="*/ 8553 w 723105"/>
                <a:gd name="connsiteY79" fmla="*/ 375225 h 676939"/>
                <a:gd name="connsiteX80" fmla="*/ 2185 w 723105"/>
                <a:gd name="connsiteY80" fmla="*/ 433435 h 676939"/>
                <a:gd name="connsiteX81" fmla="*/ 4611 w 723105"/>
                <a:gd name="connsiteY81" fmla="*/ 490735 h 676939"/>
                <a:gd name="connsiteX82" fmla="*/ 5521 w 723105"/>
                <a:gd name="connsiteY82" fmla="*/ 518324 h 676939"/>
                <a:gd name="connsiteX83" fmla="*/ 5521 w 723105"/>
                <a:gd name="connsiteY83" fmla="*/ 518627 h 676939"/>
                <a:gd name="connsiteX84" fmla="*/ 5824 w 723105"/>
                <a:gd name="connsiteY84" fmla="*/ 520143 h 676939"/>
                <a:gd name="connsiteX85" fmla="*/ 5824 w 723105"/>
                <a:gd name="connsiteY85" fmla="*/ 530148 h 676939"/>
                <a:gd name="connsiteX86" fmla="*/ 5521 w 723105"/>
                <a:gd name="connsiteY86" fmla="*/ 531057 h 676939"/>
                <a:gd name="connsiteX87" fmla="*/ 5824 w 723105"/>
                <a:gd name="connsiteY87" fmla="*/ 532270 h 676939"/>
                <a:gd name="connsiteX88" fmla="*/ 5824 w 723105"/>
                <a:gd name="connsiteY88" fmla="*/ 551067 h 676939"/>
                <a:gd name="connsiteX89" fmla="*/ 5824 w 723105"/>
                <a:gd name="connsiteY89" fmla="*/ 558040 h 676939"/>
                <a:gd name="connsiteX90" fmla="*/ 5521 w 723105"/>
                <a:gd name="connsiteY90" fmla="*/ 558343 h 676939"/>
                <a:gd name="connsiteX91" fmla="*/ 5824 w 723105"/>
                <a:gd name="connsiteY91" fmla="*/ 560768 h 676939"/>
                <a:gd name="connsiteX92" fmla="*/ 6127 w 723105"/>
                <a:gd name="connsiteY92" fmla="*/ 608367 h 676939"/>
                <a:gd name="connsiteX93" fmla="*/ 19167 w 723105"/>
                <a:gd name="connsiteY93" fmla="*/ 654146 h 676939"/>
                <a:gd name="connsiteX94" fmla="*/ 59196 w 723105"/>
                <a:gd name="connsiteY94" fmla="*/ 664151 h 676939"/>
                <a:gd name="connsiteX95" fmla="*/ 86489 w 723105"/>
                <a:gd name="connsiteY95" fmla="*/ 662029 h 676939"/>
                <a:gd name="connsiteX96" fmla="*/ 111356 w 723105"/>
                <a:gd name="connsiteY96" fmla="*/ 662332 h 676939"/>
                <a:gd name="connsiteX97" fmla="*/ 112569 w 723105"/>
                <a:gd name="connsiteY97" fmla="*/ 662332 h 676939"/>
                <a:gd name="connsiteX98" fmla="*/ 118937 w 723105"/>
                <a:gd name="connsiteY98" fmla="*/ 662332 h 676939"/>
                <a:gd name="connsiteX99" fmla="*/ 152902 w 723105"/>
                <a:gd name="connsiteY99" fmla="*/ 660816 h 676939"/>
                <a:gd name="connsiteX100" fmla="*/ 188989 w 723105"/>
                <a:gd name="connsiteY100" fmla="*/ 662635 h 676939"/>
                <a:gd name="connsiteX101" fmla="*/ 191112 w 723105"/>
                <a:gd name="connsiteY101" fmla="*/ 662939 h 676939"/>
                <a:gd name="connsiteX102" fmla="*/ 194448 w 723105"/>
                <a:gd name="connsiteY102" fmla="*/ 664454 h 676939"/>
                <a:gd name="connsiteX103" fmla="*/ 195661 w 723105"/>
                <a:gd name="connsiteY103" fmla="*/ 663242 h 676939"/>
                <a:gd name="connsiteX104" fmla="*/ 204758 w 723105"/>
                <a:gd name="connsiteY104" fmla="*/ 663848 h 676939"/>
                <a:gd name="connsiteX105" fmla="*/ 206881 w 723105"/>
                <a:gd name="connsiteY105" fmla="*/ 663848 h 676939"/>
                <a:gd name="connsiteX106" fmla="*/ 218102 w 723105"/>
                <a:gd name="connsiteY106" fmla="*/ 663848 h 676939"/>
                <a:gd name="connsiteX107" fmla="*/ 219011 w 723105"/>
                <a:gd name="connsiteY107" fmla="*/ 663848 h 676939"/>
                <a:gd name="connsiteX108" fmla="*/ 221741 w 723105"/>
                <a:gd name="connsiteY108" fmla="*/ 663848 h 676939"/>
                <a:gd name="connsiteX109" fmla="*/ 258434 w 723105"/>
                <a:gd name="connsiteY109" fmla="*/ 659907 h 676939"/>
                <a:gd name="connsiteX110" fmla="*/ 293005 w 723105"/>
                <a:gd name="connsiteY110" fmla="*/ 664151 h 676939"/>
                <a:gd name="connsiteX111" fmla="*/ 303922 w 723105"/>
                <a:gd name="connsiteY111" fmla="*/ 665667 h 676939"/>
                <a:gd name="connsiteX112" fmla="*/ 305742 w 723105"/>
                <a:gd name="connsiteY112" fmla="*/ 665970 h 676939"/>
                <a:gd name="connsiteX113" fmla="*/ 327576 w 723105"/>
                <a:gd name="connsiteY113" fmla="*/ 666576 h 676939"/>
                <a:gd name="connsiteX114" fmla="*/ 390047 w 723105"/>
                <a:gd name="connsiteY114" fmla="*/ 658087 h 676939"/>
                <a:gd name="connsiteX115" fmla="*/ 403390 w 723105"/>
                <a:gd name="connsiteY115" fmla="*/ 659907 h 676939"/>
                <a:gd name="connsiteX116" fmla="*/ 406422 w 723105"/>
                <a:gd name="connsiteY116" fmla="*/ 659907 h 676939"/>
                <a:gd name="connsiteX117" fmla="*/ 406422 w 723105"/>
                <a:gd name="connsiteY117" fmla="*/ 659603 h 676939"/>
                <a:gd name="connsiteX118" fmla="*/ 413700 w 723105"/>
                <a:gd name="connsiteY118" fmla="*/ 659300 h 676939"/>
                <a:gd name="connsiteX119" fmla="*/ 415823 w 723105"/>
                <a:gd name="connsiteY119" fmla="*/ 659300 h 676939"/>
                <a:gd name="connsiteX120" fmla="*/ 425527 w 723105"/>
                <a:gd name="connsiteY120" fmla="*/ 658997 h 676939"/>
                <a:gd name="connsiteX121" fmla="*/ 447968 w 723105"/>
                <a:gd name="connsiteY121" fmla="*/ 657178 h 676939"/>
                <a:gd name="connsiteX122" fmla="*/ 470409 w 723105"/>
                <a:gd name="connsiteY122" fmla="*/ 652327 h 676939"/>
                <a:gd name="connsiteX123" fmla="*/ 493456 w 723105"/>
                <a:gd name="connsiteY123" fmla="*/ 647173 h 676939"/>
                <a:gd name="connsiteX124" fmla="*/ 516807 w 723105"/>
                <a:gd name="connsiteY124" fmla="*/ 649599 h 676939"/>
                <a:gd name="connsiteX125" fmla="*/ 536518 w 723105"/>
                <a:gd name="connsiteY125" fmla="*/ 655359 h 676939"/>
                <a:gd name="connsiteX126" fmla="*/ 557443 w 723105"/>
                <a:gd name="connsiteY126" fmla="*/ 654753 h 676939"/>
                <a:gd name="connsiteX127" fmla="*/ 598685 w 723105"/>
                <a:gd name="connsiteY127" fmla="*/ 646870 h 676939"/>
                <a:gd name="connsiteX128" fmla="*/ 640231 w 723105"/>
                <a:gd name="connsiteY128" fmla="*/ 665970 h 676939"/>
                <a:gd name="connsiteX129" fmla="*/ 643567 w 723105"/>
                <a:gd name="connsiteY129" fmla="*/ 669305 h 676939"/>
                <a:gd name="connsiteX130" fmla="*/ 643567 w 723105"/>
                <a:gd name="connsiteY130" fmla="*/ 669911 h 676939"/>
                <a:gd name="connsiteX131" fmla="*/ 645083 w 723105"/>
                <a:gd name="connsiteY131" fmla="*/ 671124 h 676939"/>
                <a:gd name="connsiteX132" fmla="*/ 645083 w 723105"/>
                <a:gd name="connsiteY132" fmla="*/ 671124 h 676939"/>
                <a:gd name="connsiteX133" fmla="*/ 645387 w 723105"/>
                <a:gd name="connsiteY133" fmla="*/ 670821 h 676939"/>
                <a:gd name="connsiteX134" fmla="*/ 658730 w 723105"/>
                <a:gd name="connsiteY134" fmla="*/ 675672 h 676939"/>
                <a:gd name="connsiteX135" fmla="*/ 661156 w 723105"/>
                <a:gd name="connsiteY135" fmla="*/ 676278 h 676939"/>
                <a:gd name="connsiteX136" fmla="*/ 661156 w 723105"/>
                <a:gd name="connsiteY136" fmla="*/ 675975 h 676939"/>
                <a:gd name="connsiteX137" fmla="*/ 667221 w 723105"/>
                <a:gd name="connsiteY137" fmla="*/ 675672 h 676939"/>
                <a:gd name="connsiteX138" fmla="*/ 678744 w 723105"/>
                <a:gd name="connsiteY138" fmla="*/ 666273 h 676939"/>
                <a:gd name="connsiteX139" fmla="*/ 680564 w 723105"/>
                <a:gd name="connsiteY139" fmla="*/ 667183 h 676939"/>
                <a:gd name="connsiteX140" fmla="*/ 684810 w 723105"/>
                <a:gd name="connsiteY140" fmla="*/ 668699 h 676939"/>
                <a:gd name="connsiteX141" fmla="*/ 686326 w 723105"/>
                <a:gd name="connsiteY141" fmla="*/ 669305 h 676939"/>
                <a:gd name="connsiteX142" fmla="*/ 689965 w 723105"/>
                <a:gd name="connsiteY142" fmla="*/ 670214 h 676939"/>
                <a:gd name="connsiteX143" fmla="*/ 698153 w 723105"/>
                <a:gd name="connsiteY143" fmla="*/ 666576 h 676939"/>
                <a:gd name="connsiteX144" fmla="*/ 701792 w 723105"/>
                <a:gd name="connsiteY144" fmla="*/ 661726 h 676939"/>
                <a:gd name="connsiteX145" fmla="*/ 707554 w 723105"/>
                <a:gd name="connsiteY145" fmla="*/ 655662 h 676939"/>
                <a:gd name="connsiteX146" fmla="*/ 710283 w 723105"/>
                <a:gd name="connsiteY146" fmla="*/ 649296 h 676939"/>
                <a:gd name="connsiteX147" fmla="*/ 716954 w 723105"/>
                <a:gd name="connsiteY147" fmla="*/ 624132 h 676939"/>
                <a:gd name="connsiteX148" fmla="*/ 715135 w 723105"/>
                <a:gd name="connsiteY148" fmla="*/ 612915 h 676939"/>
                <a:gd name="connsiteX149" fmla="*/ 713315 w 723105"/>
                <a:gd name="connsiteY149" fmla="*/ 605942 h 676939"/>
                <a:gd name="connsiteX150" fmla="*/ 715741 w 723105"/>
                <a:gd name="connsiteY150" fmla="*/ 596543 h 676939"/>
                <a:gd name="connsiteX151" fmla="*/ 715135 w 723105"/>
                <a:gd name="connsiteY151" fmla="*/ 586841 h 676939"/>
                <a:gd name="connsiteX152" fmla="*/ 713922 w 723105"/>
                <a:gd name="connsiteY152" fmla="*/ 580475 h 676939"/>
                <a:gd name="connsiteX153" fmla="*/ 715741 w 723105"/>
                <a:gd name="connsiteY153" fmla="*/ 578353 h 676939"/>
                <a:gd name="connsiteX154" fmla="*/ 716954 w 723105"/>
                <a:gd name="connsiteY154" fmla="*/ 564407 h 676939"/>
                <a:gd name="connsiteX155" fmla="*/ 718471 w 723105"/>
                <a:gd name="connsiteY155" fmla="*/ 550764 h 676939"/>
                <a:gd name="connsiteX156" fmla="*/ 717258 w 723105"/>
                <a:gd name="connsiteY156" fmla="*/ 525903 h 676939"/>
                <a:gd name="connsiteX157" fmla="*/ 713012 w 723105"/>
                <a:gd name="connsiteY157" fmla="*/ 501952 h 676939"/>
                <a:gd name="connsiteX158" fmla="*/ 710283 w 723105"/>
                <a:gd name="connsiteY158" fmla="*/ 474667 h 676939"/>
                <a:gd name="connsiteX159" fmla="*/ 708160 w 723105"/>
                <a:gd name="connsiteY159" fmla="*/ 462540 h 676939"/>
                <a:gd name="connsiteX160" fmla="*/ 709676 w 723105"/>
                <a:gd name="connsiteY160" fmla="*/ 447078 h 676939"/>
                <a:gd name="connsiteX161" fmla="*/ 715135 w 723105"/>
                <a:gd name="connsiteY161" fmla="*/ 418579 h 676939"/>
                <a:gd name="connsiteX162" fmla="*/ 715741 w 723105"/>
                <a:gd name="connsiteY162" fmla="*/ 392203 h 676939"/>
                <a:gd name="connsiteX163" fmla="*/ 715135 w 723105"/>
                <a:gd name="connsiteY163" fmla="*/ 365221 h 676939"/>
                <a:gd name="connsiteX164" fmla="*/ 719987 w 723105"/>
                <a:gd name="connsiteY164" fmla="*/ 338844 h 676939"/>
                <a:gd name="connsiteX165" fmla="*/ 5521 w 723105"/>
                <a:gd name="connsiteY165" fmla="*/ 83268 h 676939"/>
                <a:gd name="connsiteX166" fmla="*/ 5521 w 723105"/>
                <a:gd name="connsiteY166" fmla="*/ 81752 h 676939"/>
                <a:gd name="connsiteX167" fmla="*/ 4914 w 723105"/>
                <a:gd name="connsiteY167" fmla="*/ 74779 h 676939"/>
                <a:gd name="connsiteX168" fmla="*/ 6733 w 723105"/>
                <a:gd name="connsiteY168" fmla="*/ 73566 h 676939"/>
                <a:gd name="connsiteX169" fmla="*/ 12799 w 723105"/>
                <a:gd name="connsiteY169" fmla="*/ 57801 h 676939"/>
                <a:gd name="connsiteX170" fmla="*/ 18560 w 723105"/>
                <a:gd name="connsiteY170" fmla="*/ 45977 h 676939"/>
                <a:gd name="connsiteX171" fmla="*/ 15528 w 723105"/>
                <a:gd name="connsiteY171" fmla="*/ 59924 h 676939"/>
                <a:gd name="connsiteX172" fmla="*/ 10069 w 723105"/>
                <a:gd name="connsiteY172" fmla="*/ 72354 h 676939"/>
                <a:gd name="connsiteX173" fmla="*/ 6733 w 723105"/>
                <a:gd name="connsiteY173" fmla="*/ 79630 h 676939"/>
                <a:gd name="connsiteX174" fmla="*/ 5521 w 723105"/>
                <a:gd name="connsiteY174" fmla="*/ 83268 h 676939"/>
                <a:gd name="connsiteX175" fmla="*/ 6430 w 723105"/>
                <a:gd name="connsiteY175" fmla="*/ 89635 h 676939"/>
                <a:gd name="connsiteX176" fmla="*/ 6733 w 723105"/>
                <a:gd name="connsiteY176" fmla="*/ 89331 h 676939"/>
                <a:gd name="connsiteX177" fmla="*/ 9159 w 723105"/>
                <a:gd name="connsiteY177" fmla="*/ 84784 h 676939"/>
                <a:gd name="connsiteX178" fmla="*/ 13708 w 723105"/>
                <a:gd name="connsiteY178" fmla="*/ 74779 h 676939"/>
                <a:gd name="connsiteX179" fmla="*/ 17044 w 723105"/>
                <a:gd name="connsiteY179" fmla="*/ 66593 h 676939"/>
                <a:gd name="connsiteX180" fmla="*/ 18560 w 723105"/>
                <a:gd name="connsiteY180" fmla="*/ 70838 h 676939"/>
                <a:gd name="connsiteX181" fmla="*/ 11889 w 723105"/>
                <a:gd name="connsiteY181" fmla="*/ 82055 h 676939"/>
                <a:gd name="connsiteX182" fmla="*/ 6733 w 723105"/>
                <a:gd name="connsiteY182" fmla="*/ 90544 h 676939"/>
                <a:gd name="connsiteX183" fmla="*/ 6430 w 723105"/>
                <a:gd name="connsiteY183" fmla="*/ 89635 h 676939"/>
                <a:gd name="connsiteX184" fmla="*/ 8553 w 723105"/>
                <a:gd name="connsiteY184" fmla="*/ 97214 h 676939"/>
                <a:gd name="connsiteX185" fmla="*/ 14618 w 723105"/>
                <a:gd name="connsiteY185" fmla="*/ 85693 h 676939"/>
                <a:gd name="connsiteX186" fmla="*/ 20380 w 723105"/>
                <a:gd name="connsiteY186" fmla="*/ 74779 h 676939"/>
                <a:gd name="connsiteX187" fmla="*/ 22806 w 723105"/>
                <a:gd name="connsiteY187" fmla="*/ 78114 h 676939"/>
                <a:gd name="connsiteX188" fmla="*/ 17347 w 723105"/>
                <a:gd name="connsiteY188" fmla="*/ 86906 h 676939"/>
                <a:gd name="connsiteX189" fmla="*/ 9766 w 723105"/>
                <a:gd name="connsiteY189" fmla="*/ 99639 h 676939"/>
                <a:gd name="connsiteX190" fmla="*/ 8553 w 723105"/>
                <a:gd name="connsiteY190" fmla="*/ 97214 h 676939"/>
                <a:gd name="connsiteX191" fmla="*/ 12192 w 723105"/>
                <a:gd name="connsiteY191" fmla="*/ 103278 h 676939"/>
                <a:gd name="connsiteX192" fmla="*/ 19470 w 723105"/>
                <a:gd name="connsiteY192" fmla="*/ 92060 h 676939"/>
                <a:gd name="connsiteX193" fmla="*/ 26142 w 723105"/>
                <a:gd name="connsiteY193" fmla="*/ 81449 h 676939"/>
                <a:gd name="connsiteX194" fmla="*/ 27658 w 723105"/>
                <a:gd name="connsiteY194" fmla="*/ 82358 h 676939"/>
                <a:gd name="connsiteX195" fmla="*/ 22806 w 723105"/>
                <a:gd name="connsiteY195" fmla="*/ 89331 h 676939"/>
                <a:gd name="connsiteX196" fmla="*/ 14315 w 723105"/>
                <a:gd name="connsiteY196" fmla="*/ 103581 h 676939"/>
                <a:gd name="connsiteX197" fmla="*/ 14315 w 723105"/>
                <a:gd name="connsiteY197" fmla="*/ 105096 h 676939"/>
                <a:gd name="connsiteX198" fmla="*/ 12192 w 723105"/>
                <a:gd name="connsiteY198" fmla="*/ 103278 h 676939"/>
                <a:gd name="connsiteX199" fmla="*/ 21593 w 723105"/>
                <a:gd name="connsiteY199" fmla="*/ 243647 h 676939"/>
                <a:gd name="connsiteX200" fmla="*/ 18864 w 723105"/>
                <a:gd name="connsiteY200" fmla="*/ 247589 h 676939"/>
                <a:gd name="connsiteX201" fmla="*/ 17651 w 723105"/>
                <a:gd name="connsiteY201" fmla="*/ 249105 h 676939"/>
                <a:gd name="connsiteX202" fmla="*/ 16438 w 723105"/>
                <a:gd name="connsiteY202" fmla="*/ 241828 h 676939"/>
                <a:gd name="connsiteX203" fmla="*/ 22503 w 723105"/>
                <a:gd name="connsiteY203" fmla="*/ 233339 h 676939"/>
                <a:gd name="connsiteX204" fmla="*/ 27052 w 723105"/>
                <a:gd name="connsiteY204" fmla="*/ 228186 h 676939"/>
                <a:gd name="connsiteX205" fmla="*/ 27961 w 723105"/>
                <a:gd name="connsiteY205" fmla="*/ 236674 h 676939"/>
                <a:gd name="connsiteX206" fmla="*/ 21593 w 723105"/>
                <a:gd name="connsiteY206" fmla="*/ 243647 h 676939"/>
                <a:gd name="connsiteX207" fmla="*/ 28568 w 723105"/>
                <a:gd name="connsiteY207" fmla="*/ 240616 h 676939"/>
                <a:gd name="connsiteX208" fmla="*/ 29781 w 723105"/>
                <a:gd name="connsiteY208" fmla="*/ 247892 h 676939"/>
                <a:gd name="connsiteX209" fmla="*/ 23109 w 723105"/>
                <a:gd name="connsiteY209" fmla="*/ 255168 h 676939"/>
                <a:gd name="connsiteX210" fmla="*/ 19773 w 723105"/>
                <a:gd name="connsiteY210" fmla="*/ 258806 h 676939"/>
                <a:gd name="connsiteX211" fmla="*/ 19470 w 723105"/>
                <a:gd name="connsiteY211" fmla="*/ 259412 h 676939"/>
                <a:gd name="connsiteX212" fmla="*/ 18864 w 723105"/>
                <a:gd name="connsiteY212" fmla="*/ 254259 h 676939"/>
                <a:gd name="connsiteX213" fmla="*/ 24626 w 723105"/>
                <a:gd name="connsiteY213" fmla="*/ 246376 h 676939"/>
                <a:gd name="connsiteX214" fmla="*/ 28568 w 723105"/>
                <a:gd name="connsiteY214" fmla="*/ 240616 h 676939"/>
                <a:gd name="connsiteX215" fmla="*/ 25838 w 723105"/>
                <a:gd name="connsiteY215" fmla="*/ 224244 h 676939"/>
                <a:gd name="connsiteX216" fmla="*/ 21896 w 723105"/>
                <a:gd name="connsiteY216" fmla="*/ 229095 h 676939"/>
                <a:gd name="connsiteX217" fmla="*/ 18864 w 723105"/>
                <a:gd name="connsiteY217" fmla="*/ 232733 h 676939"/>
                <a:gd name="connsiteX218" fmla="*/ 15528 w 723105"/>
                <a:gd name="connsiteY218" fmla="*/ 236978 h 676939"/>
                <a:gd name="connsiteX219" fmla="*/ 14618 w 723105"/>
                <a:gd name="connsiteY219" fmla="*/ 230914 h 676939"/>
                <a:gd name="connsiteX220" fmla="*/ 18864 w 723105"/>
                <a:gd name="connsiteY220" fmla="*/ 223941 h 676939"/>
                <a:gd name="connsiteX221" fmla="*/ 24929 w 723105"/>
                <a:gd name="connsiteY221" fmla="*/ 216059 h 676939"/>
                <a:gd name="connsiteX222" fmla="*/ 26142 w 723105"/>
                <a:gd name="connsiteY222" fmla="*/ 214543 h 676939"/>
                <a:gd name="connsiteX223" fmla="*/ 26748 w 723105"/>
                <a:gd name="connsiteY223" fmla="*/ 223335 h 676939"/>
                <a:gd name="connsiteX224" fmla="*/ 25838 w 723105"/>
                <a:gd name="connsiteY224" fmla="*/ 224244 h 676939"/>
                <a:gd name="connsiteX225" fmla="*/ 16741 w 723105"/>
                <a:gd name="connsiteY225" fmla="*/ 295793 h 676939"/>
                <a:gd name="connsiteX226" fmla="*/ 23716 w 723105"/>
                <a:gd name="connsiteY226" fmla="*/ 287608 h 676939"/>
                <a:gd name="connsiteX227" fmla="*/ 28871 w 723105"/>
                <a:gd name="connsiteY227" fmla="*/ 283363 h 676939"/>
                <a:gd name="connsiteX228" fmla="*/ 30994 w 723105"/>
                <a:gd name="connsiteY228" fmla="*/ 281544 h 676939"/>
                <a:gd name="connsiteX229" fmla="*/ 30994 w 723105"/>
                <a:gd name="connsiteY229" fmla="*/ 295187 h 676939"/>
                <a:gd name="connsiteX230" fmla="*/ 19773 w 723105"/>
                <a:gd name="connsiteY230" fmla="*/ 306405 h 676939"/>
                <a:gd name="connsiteX231" fmla="*/ 14921 w 723105"/>
                <a:gd name="connsiteY231" fmla="*/ 310346 h 676939"/>
                <a:gd name="connsiteX232" fmla="*/ 16741 w 723105"/>
                <a:gd name="connsiteY232" fmla="*/ 295793 h 676939"/>
                <a:gd name="connsiteX233" fmla="*/ 21593 w 723105"/>
                <a:gd name="connsiteY233" fmla="*/ 285789 h 676939"/>
                <a:gd name="connsiteX234" fmla="*/ 17954 w 723105"/>
                <a:gd name="connsiteY234" fmla="*/ 289427 h 676939"/>
                <a:gd name="connsiteX235" fmla="*/ 19470 w 723105"/>
                <a:gd name="connsiteY235" fmla="*/ 277603 h 676939"/>
                <a:gd name="connsiteX236" fmla="*/ 23412 w 723105"/>
                <a:gd name="connsiteY236" fmla="*/ 273965 h 676939"/>
                <a:gd name="connsiteX237" fmla="*/ 30994 w 723105"/>
                <a:gd name="connsiteY237" fmla="*/ 263657 h 676939"/>
                <a:gd name="connsiteX238" fmla="*/ 30994 w 723105"/>
                <a:gd name="connsiteY238" fmla="*/ 276997 h 676939"/>
                <a:gd name="connsiteX239" fmla="*/ 21593 w 723105"/>
                <a:gd name="connsiteY239" fmla="*/ 285789 h 676939"/>
                <a:gd name="connsiteX240" fmla="*/ 29478 w 723105"/>
                <a:gd name="connsiteY240" fmla="*/ 261535 h 676939"/>
                <a:gd name="connsiteX241" fmla="*/ 19773 w 723105"/>
                <a:gd name="connsiteY241" fmla="*/ 271236 h 676939"/>
                <a:gd name="connsiteX242" fmla="*/ 19773 w 723105"/>
                <a:gd name="connsiteY242" fmla="*/ 268205 h 676939"/>
                <a:gd name="connsiteX243" fmla="*/ 19470 w 723105"/>
                <a:gd name="connsiteY243" fmla="*/ 263657 h 676939"/>
                <a:gd name="connsiteX244" fmla="*/ 19470 w 723105"/>
                <a:gd name="connsiteY244" fmla="*/ 263657 h 676939"/>
                <a:gd name="connsiteX245" fmla="*/ 24322 w 723105"/>
                <a:gd name="connsiteY245" fmla="*/ 257897 h 676939"/>
                <a:gd name="connsiteX246" fmla="*/ 30084 w 723105"/>
                <a:gd name="connsiteY246" fmla="*/ 252136 h 676939"/>
                <a:gd name="connsiteX247" fmla="*/ 30994 w 723105"/>
                <a:gd name="connsiteY247" fmla="*/ 261838 h 676939"/>
                <a:gd name="connsiteX248" fmla="*/ 29478 w 723105"/>
                <a:gd name="connsiteY248" fmla="*/ 261535 h 676939"/>
                <a:gd name="connsiteX249" fmla="*/ 29478 w 723105"/>
                <a:gd name="connsiteY249" fmla="*/ 160577 h 676939"/>
                <a:gd name="connsiteX250" fmla="*/ 21593 w 723105"/>
                <a:gd name="connsiteY250" fmla="*/ 166944 h 676939"/>
                <a:gd name="connsiteX251" fmla="*/ 13708 w 723105"/>
                <a:gd name="connsiteY251" fmla="*/ 173917 h 676939"/>
                <a:gd name="connsiteX252" fmla="*/ 13405 w 723105"/>
                <a:gd name="connsiteY252" fmla="*/ 174220 h 676939"/>
                <a:gd name="connsiteX253" fmla="*/ 14921 w 723105"/>
                <a:gd name="connsiteY253" fmla="*/ 163913 h 676939"/>
                <a:gd name="connsiteX254" fmla="*/ 22200 w 723105"/>
                <a:gd name="connsiteY254" fmla="*/ 156940 h 676939"/>
                <a:gd name="connsiteX255" fmla="*/ 30994 w 723105"/>
                <a:gd name="connsiteY255" fmla="*/ 148754 h 676939"/>
                <a:gd name="connsiteX256" fmla="*/ 30691 w 723105"/>
                <a:gd name="connsiteY256" fmla="*/ 160274 h 676939"/>
                <a:gd name="connsiteX257" fmla="*/ 29478 w 723105"/>
                <a:gd name="connsiteY257" fmla="*/ 160577 h 676939"/>
                <a:gd name="connsiteX258" fmla="*/ 27961 w 723105"/>
                <a:gd name="connsiteY258" fmla="*/ 131473 h 676939"/>
                <a:gd name="connsiteX259" fmla="*/ 27355 w 723105"/>
                <a:gd name="connsiteY259" fmla="*/ 131776 h 676939"/>
                <a:gd name="connsiteX260" fmla="*/ 20077 w 723105"/>
                <a:gd name="connsiteY260" fmla="*/ 139962 h 676939"/>
                <a:gd name="connsiteX261" fmla="*/ 17651 w 723105"/>
                <a:gd name="connsiteY261" fmla="*/ 142387 h 676939"/>
                <a:gd name="connsiteX262" fmla="*/ 17044 w 723105"/>
                <a:gd name="connsiteY262" fmla="*/ 135717 h 676939"/>
                <a:gd name="connsiteX263" fmla="*/ 18560 w 723105"/>
                <a:gd name="connsiteY263" fmla="*/ 133595 h 676939"/>
                <a:gd name="connsiteX264" fmla="*/ 22200 w 723105"/>
                <a:gd name="connsiteY264" fmla="*/ 128138 h 676939"/>
                <a:gd name="connsiteX265" fmla="*/ 27961 w 723105"/>
                <a:gd name="connsiteY265" fmla="*/ 121468 h 676939"/>
                <a:gd name="connsiteX266" fmla="*/ 27961 w 723105"/>
                <a:gd name="connsiteY266" fmla="*/ 125409 h 676939"/>
                <a:gd name="connsiteX267" fmla="*/ 27961 w 723105"/>
                <a:gd name="connsiteY267" fmla="*/ 131473 h 676939"/>
                <a:gd name="connsiteX268" fmla="*/ 17651 w 723105"/>
                <a:gd name="connsiteY268" fmla="*/ 148754 h 676939"/>
                <a:gd name="connsiteX269" fmla="*/ 24019 w 723105"/>
                <a:gd name="connsiteY269" fmla="*/ 142387 h 676939"/>
                <a:gd name="connsiteX270" fmla="*/ 27355 w 723105"/>
                <a:gd name="connsiteY270" fmla="*/ 138143 h 676939"/>
                <a:gd name="connsiteX271" fmla="*/ 28568 w 723105"/>
                <a:gd name="connsiteY271" fmla="*/ 136627 h 676939"/>
                <a:gd name="connsiteX272" fmla="*/ 30084 w 723105"/>
                <a:gd name="connsiteY272" fmla="*/ 144509 h 676939"/>
                <a:gd name="connsiteX273" fmla="*/ 29174 w 723105"/>
                <a:gd name="connsiteY273" fmla="*/ 144509 h 676939"/>
                <a:gd name="connsiteX274" fmla="*/ 25232 w 723105"/>
                <a:gd name="connsiteY274" fmla="*/ 147844 h 676939"/>
                <a:gd name="connsiteX275" fmla="*/ 17954 w 723105"/>
                <a:gd name="connsiteY275" fmla="*/ 154514 h 676939"/>
                <a:gd name="connsiteX276" fmla="*/ 17044 w 723105"/>
                <a:gd name="connsiteY276" fmla="*/ 155424 h 676939"/>
                <a:gd name="connsiteX277" fmla="*/ 17651 w 723105"/>
                <a:gd name="connsiteY277" fmla="*/ 148754 h 676939"/>
                <a:gd name="connsiteX278" fmla="*/ 27961 w 723105"/>
                <a:gd name="connsiteY278" fmla="*/ 116314 h 676939"/>
                <a:gd name="connsiteX279" fmla="*/ 27355 w 723105"/>
                <a:gd name="connsiteY279" fmla="*/ 116617 h 676939"/>
                <a:gd name="connsiteX280" fmla="*/ 18560 w 723105"/>
                <a:gd name="connsiteY280" fmla="*/ 127228 h 676939"/>
                <a:gd name="connsiteX281" fmla="*/ 16134 w 723105"/>
                <a:gd name="connsiteY281" fmla="*/ 130866 h 676939"/>
                <a:gd name="connsiteX282" fmla="*/ 15528 w 723105"/>
                <a:gd name="connsiteY282" fmla="*/ 125409 h 676939"/>
                <a:gd name="connsiteX283" fmla="*/ 15528 w 723105"/>
                <a:gd name="connsiteY283" fmla="*/ 125409 h 676939"/>
                <a:gd name="connsiteX284" fmla="*/ 25232 w 723105"/>
                <a:gd name="connsiteY284" fmla="*/ 111160 h 676939"/>
                <a:gd name="connsiteX285" fmla="*/ 28871 w 723105"/>
                <a:gd name="connsiteY285" fmla="*/ 105096 h 676939"/>
                <a:gd name="connsiteX286" fmla="*/ 27961 w 723105"/>
                <a:gd name="connsiteY286" fmla="*/ 116314 h 676939"/>
                <a:gd name="connsiteX287" fmla="*/ 29781 w 723105"/>
                <a:gd name="connsiteY287" fmla="*/ 96305 h 676939"/>
                <a:gd name="connsiteX288" fmla="*/ 28871 w 723105"/>
                <a:gd name="connsiteY288" fmla="*/ 96911 h 676939"/>
                <a:gd name="connsiteX289" fmla="*/ 22503 w 723105"/>
                <a:gd name="connsiteY289" fmla="*/ 106916 h 676939"/>
                <a:gd name="connsiteX290" fmla="*/ 17347 w 723105"/>
                <a:gd name="connsiteY290" fmla="*/ 115101 h 676939"/>
                <a:gd name="connsiteX291" fmla="*/ 14921 w 723105"/>
                <a:gd name="connsiteY291" fmla="*/ 119043 h 676939"/>
                <a:gd name="connsiteX292" fmla="*/ 14618 w 723105"/>
                <a:gd name="connsiteY292" fmla="*/ 107522 h 676939"/>
                <a:gd name="connsiteX293" fmla="*/ 15831 w 723105"/>
                <a:gd name="connsiteY293" fmla="*/ 106006 h 676939"/>
                <a:gd name="connsiteX294" fmla="*/ 17954 w 723105"/>
                <a:gd name="connsiteY294" fmla="*/ 105400 h 676939"/>
                <a:gd name="connsiteX295" fmla="*/ 24929 w 723105"/>
                <a:gd name="connsiteY295" fmla="*/ 94789 h 676939"/>
                <a:gd name="connsiteX296" fmla="*/ 28568 w 723105"/>
                <a:gd name="connsiteY296" fmla="*/ 89331 h 676939"/>
                <a:gd name="connsiteX297" fmla="*/ 29478 w 723105"/>
                <a:gd name="connsiteY297" fmla="*/ 87209 h 676939"/>
                <a:gd name="connsiteX298" fmla="*/ 29781 w 723105"/>
                <a:gd name="connsiteY298" fmla="*/ 96305 h 676939"/>
                <a:gd name="connsiteX299" fmla="*/ 12799 w 723105"/>
                <a:gd name="connsiteY299" fmla="*/ 185741 h 676939"/>
                <a:gd name="connsiteX300" fmla="*/ 12799 w 723105"/>
                <a:gd name="connsiteY300" fmla="*/ 182709 h 676939"/>
                <a:gd name="connsiteX301" fmla="*/ 13102 w 723105"/>
                <a:gd name="connsiteY301" fmla="*/ 182406 h 676939"/>
                <a:gd name="connsiteX302" fmla="*/ 22806 w 723105"/>
                <a:gd name="connsiteY302" fmla="*/ 171795 h 676939"/>
                <a:gd name="connsiteX303" fmla="*/ 28871 w 723105"/>
                <a:gd name="connsiteY303" fmla="*/ 166944 h 676939"/>
                <a:gd name="connsiteX304" fmla="*/ 27961 w 723105"/>
                <a:gd name="connsiteY304" fmla="*/ 170582 h 676939"/>
                <a:gd name="connsiteX305" fmla="*/ 25535 w 723105"/>
                <a:gd name="connsiteY305" fmla="*/ 182709 h 676939"/>
                <a:gd name="connsiteX306" fmla="*/ 13708 w 723105"/>
                <a:gd name="connsiteY306" fmla="*/ 191198 h 676939"/>
                <a:gd name="connsiteX307" fmla="*/ 12495 w 723105"/>
                <a:gd name="connsiteY307" fmla="*/ 192411 h 676939"/>
                <a:gd name="connsiteX308" fmla="*/ 12799 w 723105"/>
                <a:gd name="connsiteY308" fmla="*/ 185741 h 676939"/>
                <a:gd name="connsiteX309" fmla="*/ 12495 w 723105"/>
                <a:gd name="connsiteY309" fmla="*/ 200293 h 676939"/>
                <a:gd name="connsiteX310" fmla="*/ 14012 w 723105"/>
                <a:gd name="connsiteY310" fmla="*/ 198474 h 676939"/>
                <a:gd name="connsiteX311" fmla="*/ 18560 w 723105"/>
                <a:gd name="connsiteY311" fmla="*/ 193624 h 676939"/>
                <a:gd name="connsiteX312" fmla="*/ 23716 w 723105"/>
                <a:gd name="connsiteY312" fmla="*/ 189379 h 676939"/>
                <a:gd name="connsiteX313" fmla="*/ 25232 w 723105"/>
                <a:gd name="connsiteY313" fmla="*/ 188166 h 676939"/>
                <a:gd name="connsiteX314" fmla="*/ 25232 w 723105"/>
                <a:gd name="connsiteY314" fmla="*/ 194230 h 676939"/>
                <a:gd name="connsiteX315" fmla="*/ 19773 w 723105"/>
                <a:gd name="connsiteY315" fmla="*/ 200597 h 676939"/>
                <a:gd name="connsiteX316" fmla="*/ 12495 w 723105"/>
                <a:gd name="connsiteY316" fmla="*/ 208479 h 676939"/>
                <a:gd name="connsiteX317" fmla="*/ 12495 w 723105"/>
                <a:gd name="connsiteY317" fmla="*/ 200293 h 676939"/>
                <a:gd name="connsiteX318" fmla="*/ 13708 w 723105"/>
                <a:gd name="connsiteY318" fmla="*/ 222425 h 676939"/>
                <a:gd name="connsiteX319" fmla="*/ 13102 w 723105"/>
                <a:gd name="connsiteY319" fmla="*/ 216059 h 676939"/>
                <a:gd name="connsiteX320" fmla="*/ 15831 w 723105"/>
                <a:gd name="connsiteY320" fmla="*/ 213027 h 676939"/>
                <a:gd name="connsiteX321" fmla="*/ 22503 w 723105"/>
                <a:gd name="connsiteY321" fmla="*/ 205751 h 676939"/>
                <a:gd name="connsiteX322" fmla="*/ 25535 w 723105"/>
                <a:gd name="connsiteY322" fmla="*/ 202416 h 676939"/>
                <a:gd name="connsiteX323" fmla="*/ 25838 w 723105"/>
                <a:gd name="connsiteY323" fmla="*/ 209085 h 676939"/>
                <a:gd name="connsiteX324" fmla="*/ 16134 w 723105"/>
                <a:gd name="connsiteY324" fmla="*/ 218787 h 676939"/>
                <a:gd name="connsiteX325" fmla="*/ 13708 w 723105"/>
                <a:gd name="connsiteY325" fmla="*/ 222425 h 676939"/>
                <a:gd name="connsiteX326" fmla="*/ 12799 w 723105"/>
                <a:gd name="connsiteY326" fmla="*/ 319441 h 676939"/>
                <a:gd name="connsiteX327" fmla="*/ 14618 w 723105"/>
                <a:gd name="connsiteY327" fmla="*/ 317925 h 676939"/>
                <a:gd name="connsiteX328" fmla="*/ 14618 w 723105"/>
                <a:gd name="connsiteY328" fmla="*/ 317016 h 676939"/>
                <a:gd name="connsiteX329" fmla="*/ 17954 w 723105"/>
                <a:gd name="connsiteY329" fmla="*/ 313075 h 676939"/>
                <a:gd name="connsiteX330" fmla="*/ 23412 w 723105"/>
                <a:gd name="connsiteY330" fmla="*/ 307617 h 676939"/>
                <a:gd name="connsiteX331" fmla="*/ 30994 w 723105"/>
                <a:gd name="connsiteY331" fmla="*/ 300341 h 676939"/>
                <a:gd name="connsiteX332" fmla="*/ 30691 w 723105"/>
                <a:gd name="connsiteY332" fmla="*/ 309740 h 676939"/>
                <a:gd name="connsiteX333" fmla="*/ 29478 w 723105"/>
                <a:gd name="connsiteY333" fmla="*/ 311256 h 676939"/>
                <a:gd name="connsiteX334" fmla="*/ 21896 w 723105"/>
                <a:gd name="connsiteY334" fmla="*/ 319441 h 676939"/>
                <a:gd name="connsiteX335" fmla="*/ 12495 w 723105"/>
                <a:gd name="connsiteY335" fmla="*/ 330659 h 676939"/>
                <a:gd name="connsiteX336" fmla="*/ 12799 w 723105"/>
                <a:gd name="connsiteY336" fmla="*/ 319441 h 676939"/>
                <a:gd name="connsiteX337" fmla="*/ 26142 w 723105"/>
                <a:gd name="connsiteY337" fmla="*/ 350365 h 676939"/>
                <a:gd name="connsiteX338" fmla="*/ 20077 w 723105"/>
                <a:gd name="connsiteY338" fmla="*/ 356428 h 676939"/>
                <a:gd name="connsiteX339" fmla="*/ 14012 w 723105"/>
                <a:gd name="connsiteY339" fmla="*/ 363098 h 676939"/>
                <a:gd name="connsiteX340" fmla="*/ 13708 w 723105"/>
                <a:gd name="connsiteY340" fmla="*/ 363402 h 676939"/>
                <a:gd name="connsiteX341" fmla="*/ 13708 w 723105"/>
                <a:gd name="connsiteY341" fmla="*/ 353397 h 676939"/>
                <a:gd name="connsiteX342" fmla="*/ 22200 w 723105"/>
                <a:gd name="connsiteY342" fmla="*/ 343089 h 676939"/>
                <a:gd name="connsiteX343" fmla="*/ 30084 w 723105"/>
                <a:gd name="connsiteY343" fmla="*/ 333387 h 676939"/>
                <a:gd name="connsiteX344" fmla="*/ 28871 w 723105"/>
                <a:gd name="connsiteY344" fmla="*/ 347637 h 676939"/>
                <a:gd name="connsiteX345" fmla="*/ 26142 w 723105"/>
                <a:gd name="connsiteY345" fmla="*/ 350365 h 676939"/>
                <a:gd name="connsiteX346" fmla="*/ 27961 w 723105"/>
                <a:gd name="connsiteY346" fmla="*/ 355519 h 676939"/>
                <a:gd name="connsiteX347" fmla="*/ 27658 w 723105"/>
                <a:gd name="connsiteY347" fmla="*/ 358854 h 676939"/>
                <a:gd name="connsiteX348" fmla="*/ 26748 w 723105"/>
                <a:gd name="connsiteY348" fmla="*/ 366130 h 676939"/>
                <a:gd name="connsiteX349" fmla="*/ 20683 w 723105"/>
                <a:gd name="connsiteY349" fmla="*/ 371891 h 676939"/>
                <a:gd name="connsiteX350" fmla="*/ 13102 w 723105"/>
                <a:gd name="connsiteY350" fmla="*/ 378560 h 676939"/>
                <a:gd name="connsiteX351" fmla="*/ 13708 w 723105"/>
                <a:gd name="connsiteY351" fmla="*/ 369162 h 676939"/>
                <a:gd name="connsiteX352" fmla="*/ 18257 w 723105"/>
                <a:gd name="connsiteY352" fmla="*/ 364614 h 676939"/>
                <a:gd name="connsiteX353" fmla="*/ 24929 w 723105"/>
                <a:gd name="connsiteY353" fmla="*/ 358248 h 676939"/>
                <a:gd name="connsiteX354" fmla="*/ 27961 w 723105"/>
                <a:gd name="connsiteY354" fmla="*/ 355519 h 676939"/>
                <a:gd name="connsiteX355" fmla="*/ 19773 w 723105"/>
                <a:gd name="connsiteY355" fmla="*/ 338541 h 676939"/>
                <a:gd name="connsiteX356" fmla="*/ 13102 w 723105"/>
                <a:gd name="connsiteY356" fmla="*/ 347637 h 676939"/>
                <a:gd name="connsiteX357" fmla="*/ 12799 w 723105"/>
                <a:gd name="connsiteY357" fmla="*/ 337025 h 676939"/>
                <a:gd name="connsiteX358" fmla="*/ 13102 w 723105"/>
                <a:gd name="connsiteY358" fmla="*/ 336722 h 676939"/>
                <a:gd name="connsiteX359" fmla="*/ 17651 w 723105"/>
                <a:gd name="connsiteY359" fmla="*/ 331871 h 676939"/>
                <a:gd name="connsiteX360" fmla="*/ 24322 w 723105"/>
                <a:gd name="connsiteY360" fmla="*/ 323383 h 676939"/>
                <a:gd name="connsiteX361" fmla="*/ 30691 w 723105"/>
                <a:gd name="connsiteY361" fmla="*/ 317016 h 676939"/>
                <a:gd name="connsiteX362" fmla="*/ 30084 w 723105"/>
                <a:gd name="connsiteY362" fmla="*/ 328233 h 676939"/>
                <a:gd name="connsiteX363" fmla="*/ 19773 w 723105"/>
                <a:gd name="connsiteY363" fmla="*/ 338541 h 676939"/>
                <a:gd name="connsiteX364" fmla="*/ 12192 w 723105"/>
                <a:gd name="connsiteY364" fmla="*/ 384624 h 676939"/>
                <a:gd name="connsiteX365" fmla="*/ 13708 w 723105"/>
                <a:gd name="connsiteY365" fmla="*/ 383411 h 676939"/>
                <a:gd name="connsiteX366" fmla="*/ 22200 w 723105"/>
                <a:gd name="connsiteY366" fmla="*/ 376438 h 676939"/>
                <a:gd name="connsiteX367" fmla="*/ 26142 w 723105"/>
                <a:gd name="connsiteY367" fmla="*/ 373406 h 676939"/>
                <a:gd name="connsiteX368" fmla="*/ 24929 w 723105"/>
                <a:gd name="connsiteY368" fmla="*/ 383714 h 676939"/>
                <a:gd name="connsiteX369" fmla="*/ 22503 w 723105"/>
                <a:gd name="connsiteY369" fmla="*/ 386140 h 676939"/>
                <a:gd name="connsiteX370" fmla="*/ 16741 w 723105"/>
                <a:gd name="connsiteY370" fmla="*/ 392809 h 676939"/>
                <a:gd name="connsiteX371" fmla="*/ 11282 w 723105"/>
                <a:gd name="connsiteY371" fmla="*/ 399783 h 676939"/>
                <a:gd name="connsiteX372" fmla="*/ 10676 w 723105"/>
                <a:gd name="connsiteY372" fmla="*/ 400389 h 676939"/>
                <a:gd name="connsiteX373" fmla="*/ 12192 w 723105"/>
                <a:gd name="connsiteY373" fmla="*/ 384624 h 676939"/>
                <a:gd name="connsiteX374" fmla="*/ 10069 w 723105"/>
                <a:gd name="connsiteY374" fmla="*/ 404330 h 676939"/>
                <a:gd name="connsiteX375" fmla="*/ 13102 w 723105"/>
                <a:gd name="connsiteY375" fmla="*/ 401602 h 676939"/>
                <a:gd name="connsiteX376" fmla="*/ 18257 w 723105"/>
                <a:gd name="connsiteY376" fmla="*/ 397054 h 676939"/>
                <a:gd name="connsiteX377" fmla="*/ 22806 w 723105"/>
                <a:gd name="connsiteY377" fmla="*/ 391900 h 676939"/>
                <a:gd name="connsiteX378" fmla="*/ 19470 w 723105"/>
                <a:gd name="connsiteY378" fmla="*/ 403421 h 676939"/>
                <a:gd name="connsiteX379" fmla="*/ 12192 w 723105"/>
                <a:gd name="connsiteY379" fmla="*/ 409484 h 676939"/>
                <a:gd name="connsiteX380" fmla="*/ 9159 w 723105"/>
                <a:gd name="connsiteY380" fmla="*/ 412213 h 676939"/>
                <a:gd name="connsiteX381" fmla="*/ 10069 w 723105"/>
                <a:gd name="connsiteY381" fmla="*/ 404330 h 676939"/>
                <a:gd name="connsiteX382" fmla="*/ 8250 w 723105"/>
                <a:gd name="connsiteY382" fmla="*/ 418883 h 676939"/>
                <a:gd name="connsiteX383" fmla="*/ 14012 w 723105"/>
                <a:gd name="connsiteY383" fmla="*/ 412516 h 676939"/>
                <a:gd name="connsiteX384" fmla="*/ 18257 w 723105"/>
                <a:gd name="connsiteY384" fmla="*/ 408878 h 676939"/>
                <a:gd name="connsiteX385" fmla="*/ 18560 w 723105"/>
                <a:gd name="connsiteY385" fmla="*/ 408575 h 676939"/>
                <a:gd name="connsiteX386" fmla="*/ 17954 w 723105"/>
                <a:gd name="connsiteY386" fmla="*/ 420095 h 676939"/>
                <a:gd name="connsiteX387" fmla="*/ 15225 w 723105"/>
                <a:gd name="connsiteY387" fmla="*/ 422218 h 676939"/>
                <a:gd name="connsiteX388" fmla="*/ 10676 w 723105"/>
                <a:gd name="connsiteY388" fmla="*/ 426159 h 676939"/>
                <a:gd name="connsiteX389" fmla="*/ 7340 w 723105"/>
                <a:gd name="connsiteY389" fmla="*/ 428281 h 676939"/>
                <a:gd name="connsiteX390" fmla="*/ 8250 w 723105"/>
                <a:gd name="connsiteY390" fmla="*/ 418883 h 676939"/>
                <a:gd name="connsiteX391" fmla="*/ 7037 w 723105"/>
                <a:gd name="connsiteY391" fmla="*/ 444956 h 676939"/>
                <a:gd name="connsiteX392" fmla="*/ 7037 w 723105"/>
                <a:gd name="connsiteY392" fmla="*/ 434345 h 676939"/>
                <a:gd name="connsiteX393" fmla="*/ 10676 w 723105"/>
                <a:gd name="connsiteY393" fmla="*/ 430403 h 676939"/>
                <a:gd name="connsiteX394" fmla="*/ 14921 w 723105"/>
                <a:gd name="connsiteY394" fmla="*/ 427371 h 676939"/>
                <a:gd name="connsiteX395" fmla="*/ 17954 w 723105"/>
                <a:gd name="connsiteY395" fmla="*/ 424643 h 676939"/>
                <a:gd name="connsiteX396" fmla="*/ 17954 w 723105"/>
                <a:gd name="connsiteY396" fmla="*/ 426765 h 676939"/>
                <a:gd name="connsiteX397" fmla="*/ 18257 w 723105"/>
                <a:gd name="connsiteY397" fmla="*/ 431919 h 676939"/>
                <a:gd name="connsiteX398" fmla="*/ 11282 w 723105"/>
                <a:gd name="connsiteY398" fmla="*/ 441317 h 676939"/>
                <a:gd name="connsiteX399" fmla="*/ 6733 w 723105"/>
                <a:gd name="connsiteY399" fmla="*/ 446775 h 676939"/>
                <a:gd name="connsiteX400" fmla="*/ 7037 w 723105"/>
                <a:gd name="connsiteY400" fmla="*/ 444956 h 676939"/>
                <a:gd name="connsiteX401" fmla="*/ 7340 w 723105"/>
                <a:gd name="connsiteY401" fmla="*/ 452535 h 676939"/>
                <a:gd name="connsiteX402" fmla="*/ 19470 w 723105"/>
                <a:gd name="connsiteY402" fmla="*/ 437073 h 676939"/>
                <a:gd name="connsiteX403" fmla="*/ 20683 w 723105"/>
                <a:gd name="connsiteY403" fmla="*/ 446472 h 676939"/>
                <a:gd name="connsiteX404" fmla="*/ 17651 w 723105"/>
                <a:gd name="connsiteY404" fmla="*/ 449200 h 676939"/>
                <a:gd name="connsiteX405" fmla="*/ 11586 w 723105"/>
                <a:gd name="connsiteY405" fmla="*/ 457083 h 676939"/>
                <a:gd name="connsiteX406" fmla="*/ 7643 w 723105"/>
                <a:gd name="connsiteY406" fmla="*/ 461933 h 676939"/>
                <a:gd name="connsiteX407" fmla="*/ 7340 w 723105"/>
                <a:gd name="connsiteY407" fmla="*/ 452535 h 676939"/>
                <a:gd name="connsiteX408" fmla="*/ 8250 w 723105"/>
                <a:gd name="connsiteY408" fmla="*/ 467087 h 676939"/>
                <a:gd name="connsiteX409" fmla="*/ 17347 w 723105"/>
                <a:gd name="connsiteY409" fmla="*/ 457992 h 676939"/>
                <a:gd name="connsiteX410" fmla="*/ 20986 w 723105"/>
                <a:gd name="connsiteY410" fmla="*/ 452535 h 676939"/>
                <a:gd name="connsiteX411" fmla="*/ 21290 w 723105"/>
                <a:gd name="connsiteY411" fmla="*/ 452232 h 676939"/>
                <a:gd name="connsiteX412" fmla="*/ 21593 w 723105"/>
                <a:gd name="connsiteY412" fmla="*/ 452838 h 676939"/>
                <a:gd name="connsiteX413" fmla="*/ 23109 w 723105"/>
                <a:gd name="connsiteY413" fmla="*/ 461630 h 676939"/>
                <a:gd name="connsiteX414" fmla="*/ 13102 w 723105"/>
                <a:gd name="connsiteY414" fmla="*/ 471635 h 676939"/>
                <a:gd name="connsiteX415" fmla="*/ 9159 w 723105"/>
                <a:gd name="connsiteY415" fmla="*/ 475576 h 676939"/>
                <a:gd name="connsiteX416" fmla="*/ 8250 w 723105"/>
                <a:gd name="connsiteY416" fmla="*/ 467087 h 676939"/>
                <a:gd name="connsiteX417" fmla="*/ 9766 w 723105"/>
                <a:gd name="connsiteY417" fmla="*/ 483156 h 676939"/>
                <a:gd name="connsiteX418" fmla="*/ 10676 w 723105"/>
                <a:gd name="connsiteY418" fmla="*/ 481943 h 676939"/>
                <a:gd name="connsiteX419" fmla="*/ 16741 w 723105"/>
                <a:gd name="connsiteY419" fmla="*/ 474970 h 676939"/>
                <a:gd name="connsiteX420" fmla="*/ 22806 w 723105"/>
                <a:gd name="connsiteY420" fmla="*/ 468603 h 676939"/>
                <a:gd name="connsiteX421" fmla="*/ 24019 w 723105"/>
                <a:gd name="connsiteY421" fmla="*/ 467391 h 676939"/>
                <a:gd name="connsiteX422" fmla="*/ 24322 w 723105"/>
                <a:gd name="connsiteY422" fmla="*/ 470119 h 676939"/>
                <a:gd name="connsiteX423" fmla="*/ 25232 w 723105"/>
                <a:gd name="connsiteY423" fmla="*/ 475273 h 676939"/>
                <a:gd name="connsiteX424" fmla="*/ 16741 w 723105"/>
                <a:gd name="connsiteY424" fmla="*/ 485884 h 676939"/>
                <a:gd name="connsiteX425" fmla="*/ 12192 w 723105"/>
                <a:gd name="connsiteY425" fmla="*/ 492251 h 676939"/>
                <a:gd name="connsiteX426" fmla="*/ 10676 w 723105"/>
                <a:gd name="connsiteY426" fmla="*/ 494676 h 676939"/>
                <a:gd name="connsiteX427" fmla="*/ 9766 w 723105"/>
                <a:gd name="connsiteY427" fmla="*/ 483156 h 676939"/>
                <a:gd name="connsiteX428" fmla="*/ 25535 w 723105"/>
                <a:gd name="connsiteY428" fmla="*/ 550157 h 676939"/>
                <a:gd name="connsiteX429" fmla="*/ 23716 w 723105"/>
                <a:gd name="connsiteY429" fmla="*/ 551976 h 676939"/>
                <a:gd name="connsiteX430" fmla="*/ 18257 w 723105"/>
                <a:gd name="connsiteY430" fmla="*/ 557737 h 676939"/>
                <a:gd name="connsiteX431" fmla="*/ 13405 w 723105"/>
                <a:gd name="connsiteY431" fmla="*/ 563800 h 676939"/>
                <a:gd name="connsiteX432" fmla="*/ 11586 w 723105"/>
                <a:gd name="connsiteY432" fmla="*/ 566832 h 676939"/>
                <a:gd name="connsiteX433" fmla="*/ 11282 w 723105"/>
                <a:gd name="connsiteY433" fmla="*/ 567438 h 676939"/>
                <a:gd name="connsiteX434" fmla="*/ 11586 w 723105"/>
                <a:gd name="connsiteY434" fmla="*/ 557130 h 676939"/>
                <a:gd name="connsiteX435" fmla="*/ 17651 w 723105"/>
                <a:gd name="connsiteY435" fmla="*/ 550764 h 676939"/>
                <a:gd name="connsiteX436" fmla="*/ 23716 w 723105"/>
                <a:gd name="connsiteY436" fmla="*/ 545913 h 676939"/>
                <a:gd name="connsiteX437" fmla="*/ 25232 w 723105"/>
                <a:gd name="connsiteY437" fmla="*/ 544397 h 676939"/>
                <a:gd name="connsiteX438" fmla="*/ 26445 w 723105"/>
                <a:gd name="connsiteY438" fmla="*/ 549854 h 676939"/>
                <a:gd name="connsiteX439" fmla="*/ 25535 w 723105"/>
                <a:gd name="connsiteY439" fmla="*/ 550157 h 676939"/>
                <a:gd name="connsiteX440" fmla="*/ 26445 w 723105"/>
                <a:gd name="connsiteY440" fmla="*/ 556221 h 676939"/>
                <a:gd name="connsiteX441" fmla="*/ 26445 w 723105"/>
                <a:gd name="connsiteY441" fmla="*/ 556221 h 676939"/>
                <a:gd name="connsiteX442" fmla="*/ 25838 w 723105"/>
                <a:gd name="connsiteY442" fmla="*/ 565923 h 676939"/>
                <a:gd name="connsiteX443" fmla="*/ 16134 w 723105"/>
                <a:gd name="connsiteY443" fmla="*/ 573805 h 676939"/>
                <a:gd name="connsiteX444" fmla="*/ 10979 w 723105"/>
                <a:gd name="connsiteY444" fmla="*/ 578353 h 676939"/>
                <a:gd name="connsiteX445" fmla="*/ 10979 w 723105"/>
                <a:gd name="connsiteY445" fmla="*/ 572895 h 676939"/>
                <a:gd name="connsiteX446" fmla="*/ 11889 w 723105"/>
                <a:gd name="connsiteY446" fmla="*/ 572289 h 676939"/>
                <a:gd name="connsiteX447" fmla="*/ 20683 w 723105"/>
                <a:gd name="connsiteY447" fmla="*/ 561981 h 676939"/>
                <a:gd name="connsiteX448" fmla="*/ 26445 w 723105"/>
                <a:gd name="connsiteY448" fmla="*/ 556221 h 676939"/>
                <a:gd name="connsiteX449" fmla="*/ 12799 w 723105"/>
                <a:gd name="connsiteY449" fmla="*/ 544397 h 676939"/>
                <a:gd name="connsiteX450" fmla="*/ 20683 w 723105"/>
                <a:gd name="connsiteY450" fmla="*/ 535908 h 676939"/>
                <a:gd name="connsiteX451" fmla="*/ 24626 w 723105"/>
                <a:gd name="connsiteY451" fmla="*/ 531361 h 676939"/>
                <a:gd name="connsiteX452" fmla="*/ 24322 w 723105"/>
                <a:gd name="connsiteY452" fmla="*/ 537727 h 676939"/>
                <a:gd name="connsiteX453" fmla="*/ 24322 w 723105"/>
                <a:gd name="connsiteY453" fmla="*/ 540153 h 676939"/>
                <a:gd name="connsiteX454" fmla="*/ 21290 w 723105"/>
                <a:gd name="connsiteY454" fmla="*/ 542578 h 676939"/>
                <a:gd name="connsiteX455" fmla="*/ 15225 w 723105"/>
                <a:gd name="connsiteY455" fmla="*/ 547429 h 676939"/>
                <a:gd name="connsiteX456" fmla="*/ 11586 w 723105"/>
                <a:gd name="connsiteY456" fmla="*/ 550764 h 676939"/>
                <a:gd name="connsiteX457" fmla="*/ 11586 w 723105"/>
                <a:gd name="connsiteY457" fmla="*/ 545913 h 676939"/>
                <a:gd name="connsiteX458" fmla="*/ 12799 w 723105"/>
                <a:gd name="connsiteY458" fmla="*/ 544397 h 676939"/>
                <a:gd name="connsiteX459" fmla="*/ 11586 w 723105"/>
                <a:gd name="connsiteY459" fmla="*/ 539546 h 676939"/>
                <a:gd name="connsiteX460" fmla="*/ 11586 w 723105"/>
                <a:gd name="connsiteY460" fmla="*/ 528026 h 676939"/>
                <a:gd name="connsiteX461" fmla="*/ 14921 w 723105"/>
                <a:gd name="connsiteY461" fmla="*/ 525600 h 676939"/>
                <a:gd name="connsiteX462" fmla="*/ 20380 w 723105"/>
                <a:gd name="connsiteY462" fmla="*/ 520749 h 676939"/>
                <a:gd name="connsiteX463" fmla="*/ 24626 w 723105"/>
                <a:gd name="connsiteY463" fmla="*/ 515595 h 676939"/>
                <a:gd name="connsiteX464" fmla="*/ 25232 w 723105"/>
                <a:gd name="connsiteY464" fmla="*/ 514989 h 676939"/>
                <a:gd name="connsiteX465" fmla="*/ 24929 w 723105"/>
                <a:gd name="connsiteY465" fmla="*/ 524084 h 676939"/>
                <a:gd name="connsiteX466" fmla="*/ 24626 w 723105"/>
                <a:gd name="connsiteY466" fmla="*/ 524084 h 676939"/>
                <a:gd name="connsiteX467" fmla="*/ 17651 w 723105"/>
                <a:gd name="connsiteY467" fmla="*/ 532573 h 676939"/>
                <a:gd name="connsiteX468" fmla="*/ 11586 w 723105"/>
                <a:gd name="connsiteY468" fmla="*/ 539243 h 676939"/>
                <a:gd name="connsiteX469" fmla="*/ 11586 w 723105"/>
                <a:gd name="connsiteY469" fmla="*/ 539546 h 676939"/>
                <a:gd name="connsiteX470" fmla="*/ 25838 w 723105"/>
                <a:gd name="connsiteY470" fmla="*/ 494070 h 676939"/>
                <a:gd name="connsiteX471" fmla="*/ 25838 w 723105"/>
                <a:gd name="connsiteY471" fmla="*/ 494070 h 676939"/>
                <a:gd name="connsiteX472" fmla="*/ 23716 w 723105"/>
                <a:gd name="connsiteY472" fmla="*/ 496495 h 676939"/>
                <a:gd name="connsiteX473" fmla="*/ 21593 w 723105"/>
                <a:gd name="connsiteY473" fmla="*/ 499527 h 676939"/>
                <a:gd name="connsiteX474" fmla="*/ 22806 w 723105"/>
                <a:gd name="connsiteY474" fmla="*/ 500740 h 676939"/>
                <a:gd name="connsiteX475" fmla="*/ 25535 w 723105"/>
                <a:gd name="connsiteY475" fmla="*/ 498921 h 676939"/>
                <a:gd name="connsiteX476" fmla="*/ 25535 w 723105"/>
                <a:gd name="connsiteY476" fmla="*/ 498921 h 676939"/>
                <a:gd name="connsiteX477" fmla="*/ 25535 w 723105"/>
                <a:gd name="connsiteY477" fmla="*/ 506500 h 676939"/>
                <a:gd name="connsiteX478" fmla="*/ 25535 w 723105"/>
                <a:gd name="connsiteY478" fmla="*/ 509229 h 676939"/>
                <a:gd name="connsiteX479" fmla="*/ 22200 w 723105"/>
                <a:gd name="connsiteY479" fmla="*/ 513170 h 676939"/>
                <a:gd name="connsiteX480" fmla="*/ 16438 w 723105"/>
                <a:gd name="connsiteY480" fmla="*/ 519840 h 676939"/>
                <a:gd name="connsiteX481" fmla="*/ 11586 w 723105"/>
                <a:gd name="connsiteY481" fmla="*/ 524084 h 676939"/>
                <a:gd name="connsiteX482" fmla="*/ 11282 w 723105"/>
                <a:gd name="connsiteY482" fmla="*/ 509229 h 676939"/>
                <a:gd name="connsiteX483" fmla="*/ 10676 w 723105"/>
                <a:gd name="connsiteY483" fmla="*/ 498921 h 676939"/>
                <a:gd name="connsiteX484" fmla="*/ 18864 w 723105"/>
                <a:gd name="connsiteY484" fmla="*/ 489522 h 676939"/>
                <a:gd name="connsiteX485" fmla="*/ 24019 w 723105"/>
                <a:gd name="connsiteY485" fmla="*/ 483459 h 676939"/>
                <a:gd name="connsiteX486" fmla="*/ 25232 w 723105"/>
                <a:gd name="connsiteY486" fmla="*/ 481640 h 676939"/>
                <a:gd name="connsiteX487" fmla="*/ 25535 w 723105"/>
                <a:gd name="connsiteY487" fmla="*/ 488309 h 676939"/>
                <a:gd name="connsiteX488" fmla="*/ 25838 w 723105"/>
                <a:gd name="connsiteY488" fmla="*/ 494070 h 676939"/>
                <a:gd name="connsiteX489" fmla="*/ 10676 w 723105"/>
                <a:gd name="connsiteY489" fmla="*/ 587145 h 676939"/>
                <a:gd name="connsiteX490" fmla="*/ 10979 w 723105"/>
                <a:gd name="connsiteY490" fmla="*/ 586841 h 676939"/>
                <a:gd name="connsiteX491" fmla="*/ 14618 w 723105"/>
                <a:gd name="connsiteY491" fmla="*/ 581991 h 676939"/>
                <a:gd name="connsiteX492" fmla="*/ 21593 w 723105"/>
                <a:gd name="connsiteY492" fmla="*/ 575927 h 676939"/>
                <a:gd name="connsiteX493" fmla="*/ 24019 w 723105"/>
                <a:gd name="connsiteY493" fmla="*/ 574108 h 676939"/>
                <a:gd name="connsiteX494" fmla="*/ 21290 w 723105"/>
                <a:gd name="connsiteY494" fmla="*/ 583506 h 676939"/>
                <a:gd name="connsiteX495" fmla="*/ 13708 w 723105"/>
                <a:gd name="connsiteY495" fmla="*/ 588357 h 676939"/>
                <a:gd name="connsiteX496" fmla="*/ 10676 w 723105"/>
                <a:gd name="connsiteY496" fmla="*/ 591692 h 676939"/>
                <a:gd name="connsiteX497" fmla="*/ 10676 w 723105"/>
                <a:gd name="connsiteY497" fmla="*/ 587145 h 676939"/>
                <a:gd name="connsiteX498" fmla="*/ 10676 w 723105"/>
                <a:gd name="connsiteY498" fmla="*/ 598362 h 676939"/>
                <a:gd name="connsiteX499" fmla="*/ 17044 w 723105"/>
                <a:gd name="connsiteY499" fmla="*/ 591692 h 676939"/>
                <a:gd name="connsiteX500" fmla="*/ 20683 w 723105"/>
                <a:gd name="connsiteY500" fmla="*/ 588964 h 676939"/>
                <a:gd name="connsiteX501" fmla="*/ 21290 w 723105"/>
                <a:gd name="connsiteY501" fmla="*/ 594421 h 676939"/>
                <a:gd name="connsiteX502" fmla="*/ 20986 w 723105"/>
                <a:gd name="connsiteY502" fmla="*/ 594421 h 676939"/>
                <a:gd name="connsiteX503" fmla="*/ 17044 w 723105"/>
                <a:gd name="connsiteY503" fmla="*/ 597149 h 676939"/>
                <a:gd name="connsiteX504" fmla="*/ 12192 w 723105"/>
                <a:gd name="connsiteY504" fmla="*/ 601394 h 676939"/>
                <a:gd name="connsiteX505" fmla="*/ 10979 w 723105"/>
                <a:gd name="connsiteY505" fmla="*/ 602304 h 676939"/>
                <a:gd name="connsiteX506" fmla="*/ 10676 w 723105"/>
                <a:gd name="connsiteY506" fmla="*/ 598362 h 676939"/>
                <a:gd name="connsiteX507" fmla="*/ 10979 w 723105"/>
                <a:gd name="connsiteY507" fmla="*/ 609276 h 676939"/>
                <a:gd name="connsiteX508" fmla="*/ 12192 w 723105"/>
                <a:gd name="connsiteY508" fmla="*/ 607760 h 676939"/>
                <a:gd name="connsiteX509" fmla="*/ 16134 w 723105"/>
                <a:gd name="connsiteY509" fmla="*/ 603819 h 676939"/>
                <a:gd name="connsiteX510" fmla="*/ 22200 w 723105"/>
                <a:gd name="connsiteY510" fmla="*/ 598362 h 676939"/>
                <a:gd name="connsiteX511" fmla="*/ 23716 w 723105"/>
                <a:gd name="connsiteY511" fmla="*/ 601697 h 676939"/>
                <a:gd name="connsiteX512" fmla="*/ 22200 w 723105"/>
                <a:gd name="connsiteY512" fmla="*/ 602304 h 676939"/>
                <a:gd name="connsiteX513" fmla="*/ 19167 w 723105"/>
                <a:gd name="connsiteY513" fmla="*/ 604729 h 676939"/>
                <a:gd name="connsiteX514" fmla="*/ 13405 w 723105"/>
                <a:gd name="connsiteY514" fmla="*/ 609883 h 676939"/>
                <a:gd name="connsiteX515" fmla="*/ 11586 w 723105"/>
                <a:gd name="connsiteY515" fmla="*/ 612308 h 676939"/>
                <a:gd name="connsiteX516" fmla="*/ 10979 w 723105"/>
                <a:gd name="connsiteY516" fmla="*/ 609276 h 676939"/>
                <a:gd name="connsiteX517" fmla="*/ 11889 w 723105"/>
                <a:gd name="connsiteY517" fmla="*/ 618978 h 676939"/>
                <a:gd name="connsiteX518" fmla="*/ 13405 w 723105"/>
                <a:gd name="connsiteY518" fmla="*/ 617462 h 676939"/>
                <a:gd name="connsiteX519" fmla="*/ 18257 w 723105"/>
                <a:gd name="connsiteY519" fmla="*/ 611702 h 676939"/>
                <a:gd name="connsiteX520" fmla="*/ 25535 w 723105"/>
                <a:gd name="connsiteY520" fmla="*/ 605942 h 676939"/>
                <a:gd name="connsiteX521" fmla="*/ 26142 w 723105"/>
                <a:gd name="connsiteY521" fmla="*/ 606851 h 676939"/>
                <a:gd name="connsiteX522" fmla="*/ 26445 w 723105"/>
                <a:gd name="connsiteY522" fmla="*/ 610186 h 676939"/>
                <a:gd name="connsiteX523" fmla="*/ 23109 w 723105"/>
                <a:gd name="connsiteY523" fmla="*/ 614127 h 676939"/>
                <a:gd name="connsiteX524" fmla="*/ 17651 w 723105"/>
                <a:gd name="connsiteY524" fmla="*/ 619584 h 676939"/>
                <a:gd name="connsiteX525" fmla="*/ 12495 w 723105"/>
                <a:gd name="connsiteY525" fmla="*/ 624132 h 676939"/>
                <a:gd name="connsiteX526" fmla="*/ 11889 w 723105"/>
                <a:gd name="connsiteY526" fmla="*/ 618978 h 676939"/>
                <a:gd name="connsiteX527" fmla="*/ 13708 w 723105"/>
                <a:gd name="connsiteY527" fmla="*/ 628983 h 676939"/>
                <a:gd name="connsiteX528" fmla="*/ 13708 w 723105"/>
                <a:gd name="connsiteY528" fmla="*/ 628983 h 676939"/>
                <a:gd name="connsiteX529" fmla="*/ 15831 w 723105"/>
                <a:gd name="connsiteY529" fmla="*/ 626558 h 676939"/>
                <a:gd name="connsiteX530" fmla="*/ 21290 w 723105"/>
                <a:gd name="connsiteY530" fmla="*/ 621403 h 676939"/>
                <a:gd name="connsiteX531" fmla="*/ 24019 w 723105"/>
                <a:gd name="connsiteY531" fmla="*/ 619281 h 676939"/>
                <a:gd name="connsiteX532" fmla="*/ 23716 w 723105"/>
                <a:gd name="connsiteY532" fmla="*/ 620191 h 676939"/>
                <a:gd name="connsiteX533" fmla="*/ 23716 w 723105"/>
                <a:gd name="connsiteY533" fmla="*/ 625951 h 676939"/>
                <a:gd name="connsiteX534" fmla="*/ 23412 w 723105"/>
                <a:gd name="connsiteY534" fmla="*/ 625951 h 676939"/>
                <a:gd name="connsiteX535" fmla="*/ 16134 w 723105"/>
                <a:gd name="connsiteY535" fmla="*/ 633227 h 676939"/>
                <a:gd name="connsiteX536" fmla="*/ 14618 w 723105"/>
                <a:gd name="connsiteY536" fmla="*/ 634743 h 676939"/>
                <a:gd name="connsiteX537" fmla="*/ 13708 w 723105"/>
                <a:gd name="connsiteY537" fmla="*/ 628983 h 676939"/>
                <a:gd name="connsiteX538" fmla="*/ 17347 w 723105"/>
                <a:gd name="connsiteY538" fmla="*/ 642929 h 676939"/>
                <a:gd name="connsiteX539" fmla="*/ 15831 w 723105"/>
                <a:gd name="connsiteY539" fmla="*/ 638988 h 676939"/>
                <a:gd name="connsiteX540" fmla="*/ 16741 w 723105"/>
                <a:gd name="connsiteY540" fmla="*/ 637775 h 676939"/>
                <a:gd name="connsiteX541" fmla="*/ 20077 w 723105"/>
                <a:gd name="connsiteY541" fmla="*/ 634743 h 676939"/>
                <a:gd name="connsiteX542" fmla="*/ 24626 w 723105"/>
                <a:gd name="connsiteY542" fmla="*/ 629589 h 676939"/>
                <a:gd name="connsiteX543" fmla="*/ 27052 w 723105"/>
                <a:gd name="connsiteY543" fmla="*/ 635046 h 676939"/>
                <a:gd name="connsiteX544" fmla="*/ 25232 w 723105"/>
                <a:gd name="connsiteY544" fmla="*/ 635956 h 676939"/>
                <a:gd name="connsiteX545" fmla="*/ 20683 w 723105"/>
                <a:gd name="connsiteY545" fmla="*/ 640200 h 676939"/>
                <a:gd name="connsiteX546" fmla="*/ 17347 w 723105"/>
                <a:gd name="connsiteY546" fmla="*/ 642929 h 676939"/>
                <a:gd name="connsiteX547" fmla="*/ 22503 w 723105"/>
                <a:gd name="connsiteY547" fmla="*/ 651418 h 676939"/>
                <a:gd name="connsiteX548" fmla="*/ 19167 w 723105"/>
                <a:gd name="connsiteY548" fmla="*/ 646870 h 676939"/>
                <a:gd name="connsiteX549" fmla="*/ 23109 w 723105"/>
                <a:gd name="connsiteY549" fmla="*/ 642626 h 676939"/>
                <a:gd name="connsiteX550" fmla="*/ 28871 w 723105"/>
                <a:gd name="connsiteY550" fmla="*/ 637169 h 676939"/>
                <a:gd name="connsiteX551" fmla="*/ 31600 w 723105"/>
                <a:gd name="connsiteY551" fmla="*/ 640807 h 676939"/>
                <a:gd name="connsiteX552" fmla="*/ 24626 w 723105"/>
                <a:gd name="connsiteY552" fmla="*/ 649599 h 676939"/>
                <a:gd name="connsiteX553" fmla="*/ 22503 w 723105"/>
                <a:gd name="connsiteY553" fmla="*/ 651418 h 676939"/>
                <a:gd name="connsiteX554" fmla="*/ 28568 w 723105"/>
                <a:gd name="connsiteY554" fmla="*/ 656268 h 676939"/>
                <a:gd name="connsiteX555" fmla="*/ 24929 w 723105"/>
                <a:gd name="connsiteY555" fmla="*/ 653843 h 676939"/>
                <a:gd name="connsiteX556" fmla="*/ 28265 w 723105"/>
                <a:gd name="connsiteY556" fmla="*/ 650205 h 676939"/>
                <a:gd name="connsiteX557" fmla="*/ 34026 w 723105"/>
                <a:gd name="connsiteY557" fmla="*/ 642929 h 676939"/>
                <a:gd name="connsiteX558" fmla="*/ 36452 w 723105"/>
                <a:gd name="connsiteY558" fmla="*/ 644445 h 676939"/>
                <a:gd name="connsiteX559" fmla="*/ 37362 w 723105"/>
                <a:gd name="connsiteY559" fmla="*/ 645051 h 676939"/>
                <a:gd name="connsiteX560" fmla="*/ 33723 w 723105"/>
                <a:gd name="connsiteY560" fmla="*/ 649296 h 676939"/>
                <a:gd name="connsiteX561" fmla="*/ 30387 w 723105"/>
                <a:gd name="connsiteY561" fmla="*/ 653237 h 676939"/>
                <a:gd name="connsiteX562" fmla="*/ 28568 w 723105"/>
                <a:gd name="connsiteY562" fmla="*/ 656268 h 676939"/>
                <a:gd name="connsiteX563" fmla="*/ 36452 w 723105"/>
                <a:gd name="connsiteY563" fmla="*/ 658997 h 676939"/>
                <a:gd name="connsiteX564" fmla="*/ 32207 w 723105"/>
                <a:gd name="connsiteY564" fmla="*/ 657784 h 676939"/>
                <a:gd name="connsiteX565" fmla="*/ 32510 w 723105"/>
                <a:gd name="connsiteY565" fmla="*/ 657178 h 676939"/>
                <a:gd name="connsiteX566" fmla="*/ 36756 w 723105"/>
                <a:gd name="connsiteY566" fmla="*/ 652327 h 676939"/>
                <a:gd name="connsiteX567" fmla="*/ 39182 w 723105"/>
                <a:gd name="connsiteY567" fmla="*/ 649296 h 676939"/>
                <a:gd name="connsiteX568" fmla="*/ 41001 w 723105"/>
                <a:gd name="connsiteY568" fmla="*/ 646567 h 676939"/>
                <a:gd name="connsiteX569" fmla="*/ 41001 w 723105"/>
                <a:gd name="connsiteY569" fmla="*/ 646567 h 676939"/>
                <a:gd name="connsiteX570" fmla="*/ 46157 w 723105"/>
                <a:gd name="connsiteY570" fmla="*/ 647476 h 676939"/>
                <a:gd name="connsiteX571" fmla="*/ 43731 w 723105"/>
                <a:gd name="connsiteY571" fmla="*/ 649902 h 676939"/>
                <a:gd name="connsiteX572" fmla="*/ 36452 w 723105"/>
                <a:gd name="connsiteY572" fmla="*/ 658997 h 676939"/>
                <a:gd name="connsiteX573" fmla="*/ 47066 w 723105"/>
                <a:gd name="connsiteY573" fmla="*/ 659907 h 676939"/>
                <a:gd name="connsiteX574" fmla="*/ 40395 w 723105"/>
                <a:gd name="connsiteY574" fmla="*/ 659603 h 676939"/>
                <a:gd name="connsiteX575" fmla="*/ 47673 w 723105"/>
                <a:gd name="connsiteY575" fmla="*/ 651721 h 676939"/>
                <a:gd name="connsiteX576" fmla="*/ 51918 w 723105"/>
                <a:gd name="connsiteY576" fmla="*/ 646567 h 676939"/>
                <a:gd name="connsiteX577" fmla="*/ 58893 w 723105"/>
                <a:gd name="connsiteY577" fmla="*/ 642626 h 676939"/>
                <a:gd name="connsiteX578" fmla="*/ 55254 w 723105"/>
                <a:gd name="connsiteY578" fmla="*/ 647780 h 676939"/>
                <a:gd name="connsiteX579" fmla="*/ 49189 w 723105"/>
                <a:gd name="connsiteY579" fmla="*/ 655965 h 676939"/>
                <a:gd name="connsiteX580" fmla="*/ 47066 w 723105"/>
                <a:gd name="connsiteY580" fmla="*/ 659907 h 676939"/>
                <a:gd name="connsiteX581" fmla="*/ 52828 w 723105"/>
                <a:gd name="connsiteY581" fmla="*/ 659603 h 676939"/>
                <a:gd name="connsiteX582" fmla="*/ 52828 w 723105"/>
                <a:gd name="connsiteY582" fmla="*/ 659603 h 676939"/>
                <a:gd name="connsiteX583" fmla="*/ 57377 w 723105"/>
                <a:gd name="connsiteY583" fmla="*/ 653237 h 676939"/>
                <a:gd name="connsiteX584" fmla="*/ 66778 w 723105"/>
                <a:gd name="connsiteY584" fmla="*/ 639897 h 676939"/>
                <a:gd name="connsiteX585" fmla="*/ 73146 w 723105"/>
                <a:gd name="connsiteY585" fmla="*/ 641413 h 676939"/>
                <a:gd name="connsiteX586" fmla="*/ 67991 w 723105"/>
                <a:gd name="connsiteY586" fmla="*/ 648083 h 676939"/>
                <a:gd name="connsiteX587" fmla="*/ 59500 w 723105"/>
                <a:gd name="connsiteY587" fmla="*/ 658997 h 676939"/>
                <a:gd name="connsiteX588" fmla="*/ 52828 w 723105"/>
                <a:gd name="connsiteY588" fmla="*/ 659603 h 676939"/>
                <a:gd name="connsiteX589" fmla="*/ 70720 w 723105"/>
                <a:gd name="connsiteY589" fmla="*/ 658087 h 676939"/>
                <a:gd name="connsiteX590" fmla="*/ 64958 w 723105"/>
                <a:gd name="connsiteY590" fmla="*/ 658694 h 676939"/>
                <a:gd name="connsiteX591" fmla="*/ 76179 w 723105"/>
                <a:gd name="connsiteY591" fmla="*/ 642019 h 676939"/>
                <a:gd name="connsiteX592" fmla="*/ 82244 w 723105"/>
                <a:gd name="connsiteY592" fmla="*/ 642322 h 676939"/>
                <a:gd name="connsiteX593" fmla="*/ 75269 w 723105"/>
                <a:gd name="connsiteY593" fmla="*/ 649902 h 676939"/>
                <a:gd name="connsiteX594" fmla="*/ 71933 w 723105"/>
                <a:gd name="connsiteY594" fmla="*/ 655056 h 676939"/>
                <a:gd name="connsiteX595" fmla="*/ 70720 w 723105"/>
                <a:gd name="connsiteY595" fmla="*/ 658087 h 676939"/>
                <a:gd name="connsiteX596" fmla="*/ 74966 w 723105"/>
                <a:gd name="connsiteY596" fmla="*/ 657784 h 676939"/>
                <a:gd name="connsiteX597" fmla="*/ 77998 w 723105"/>
                <a:gd name="connsiteY597" fmla="*/ 652934 h 676939"/>
                <a:gd name="connsiteX598" fmla="*/ 87096 w 723105"/>
                <a:gd name="connsiteY598" fmla="*/ 642019 h 676939"/>
                <a:gd name="connsiteX599" fmla="*/ 92858 w 723105"/>
                <a:gd name="connsiteY599" fmla="*/ 641110 h 676939"/>
                <a:gd name="connsiteX600" fmla="*/ 80424 w 723105"/>
                <a:gd name="connsiteY600" fmla="*/ 657481 h 676939"/>
                <a:gd name="connsiteX601" fmla="*/ 74966 w 723105"/>
                <a:gd name="connsiteY601" fmla="*/ 657784 h 676939"/>
                <a:gd name="connsiteX602" fmla="*/ 85883 w 723105"/>
                <a:gd name="connsiteY602" fmla="*/ 657481 h 676939"/>
                <a:gd name="connsiteX603" fmla="*/ 91038 w 723105"/>
                <a:gd name="connsiteY603" fmla="*/ 649902 h 676939"/>
                <a:gd name="connsiteX604" fmla="*/ 98013 w 723105"/>
                <a:gd name="connsiteY604" fmla="*/ 640200 h 676939"/>
                <a:gd name="connsiteX605" fmla="*/ 103168 w 723105"/>
                <a:gd name="connsiteY605" fmla="*/ 636259 h 676939"/>
                <a:gd name="connsiteX606" fmla="*/ 104988 w 723105"/>
                <a:gd name="connsiteY606" fmla="*/ 636865 h 676939"/>
                <a:gd name="connsiteX607" fmla="*/ 100439 w 723105"/>
                <a:gd name="connsiteY607" fmla="*/ 644141 h 676939"/>
                <a:gd name="connsiteX608" fmla="*/ 94071 w 723105"/>
                <a:gd name="connsiteY608" fmla="*/ 657481 h 676939"/>
                <a:gd name="connsiteX609" fmla="*/ 85883 w 723105"/>
                <a:gd name="connsiteY609" fmla="*/ 657481 h 676939"/>
                <a:gd name="connsiteX610" fmla="*/ 104078 w 723105"/>
                <a:gd name="connsiteY610" fmla="*/ 654449 h 676939"/>
                <a:gd name="connsiteX611" fmla="*/ 102562 w 723105"/>
                <a:gd name="connsiteY611" fmla="*/ 657481 h 676939"/>
                <a:gd name="connsiteX612" fmla="*/ 99226 w 723105"/>
                <a:gd name="connsiteY612" fmla="*/ 657481 h 676939"/>
                <a:gd name="connsiteX613" fmla="*/ 103775 w 723105"/>
                <a:gd name="connsiteY613" fmla="*/ 647780 h 676939"/>
                <a:gd name="connsiteX614" fmla="*/ 108324 w 723105"/>
                <a:gd name="connsiteY614" fmla="*/ 638988 h 676939"/>
                <a:gd name="connsiteX615" fmla="*/ 110750 w 723105"/>
                <a:gd name="connsiteY615" fmla="*/ 640200 h 676939"/>
                <a:gd name="connsiteX616" fmla="*/ 111659 w 723105"/>
                <a:gd name="connsiteY616" fmla="*/ 640504 h 676939"/>
                <a:gd name="connsiteX617" fmla="*/ 106201 w 723105"/>
                <a:gd name="connsiteY617" fmla="*/ 649902 h 676939"/>
                <a:gd name="connsiteX618" fmla="*/ 104078 w 723105"/>
                <a:gd name="connsiteY618" fmla="*/ 654449 h 676939"/>
                <a:gd name="connsiteX619" fmla="*/ 109537 w 723105"/>
                <a:gd name="connsiteY619" fmla="*/ 657481 h 676939"/>
                <a:gd name="connsiteX620" fmla="*/ 108324 w 723105"/>
                <a:gd name="connsiteY620" fmla="*/ 657481 h 676939"/>
                <a:gd name="connsiteX621" fmla="*/ 106807 w 723105"/>
                <a:gd name="connsiteY621" fmla="*/ 657481 h 676939"/>
                <a:gd name="connsiteX622" fmla="*/ 109537 w 723105"/>
                <a:gd name="connsiteY622" fmla="*/ 651115 h 676939"/>
                <a:gd name="connsiteX623" fmla="*/ 114692 w 723105"/>
                <a:gd name="connsiteY623" fmla="*/ 640200 h 676939"/>
                <a:gd name="connsiteX624" fmla="*/ 114692 w 723105"/>
                <a:gd name="connsiteY624" fmla="*/ 639897 h 676939"/>
                <a:gd name="connsiteX625" fmla="*/ 119544 w 723105"/>
                <a:gd name="connsiteY625" fmla="*/ 638988 h 676939"/>
                <a:gd name="connsiteX626" fmla="*/ 120151 w 723105"/>
                <a:gd name="connsiteY626" fmla="*/ 638988 h 676939"/>
                <a:gd name="connsiteX627" fmla="*/ 113782 w 723105"/>
                <a:gd name="connsiteY627" fmla="*/ 648992 h 676939"/>
                <a:gd name="connsiteX628" fmla="*/ 109537 w 723105"/>
                <a:gd name="connsiteY628" fmla="*/ 657481 h 676939"/>
                <a:gd name="connsiteX629" fmla="*/ 114085 w 723105"/>
                <a:gd name="connsiteY629" fmla="*/ 657481 h 676939"/>
                <a:gd name="connsiteX630" fmla="*/ 118634 w 723105"/>
                <a:gd name="connsiteY630" fmla="*/ 650205 h 676939"/>
                <a:gd name="connsiteX631" fmla="*/ 123790 w 723105"/>
                <a:gd name="connsiteY631" fmla="*/ 640200 h 676939"/>
                <a:gd name="connsiteX632" fmla="*/ 123790 w 723105"/>
                <a:gd name="connsiteY632" fmla="*/ 638988 h 676939"/>
                <a:gd name="connsiteX633" fmla="*/ 129551 w 723105"/>
                <a:gd name="connsiteY633" fmla="*/ 638685 h 676939"/>
                <a:gd name="connsiteX634" fmla="*/ 124396 w 723105"/>
                <a:gd name="connsiteY634" fmla="*/ 647173 h 676939"/>
                <a:gd name="connsiteX635" fmla="*/ 119544 w 723105"/>
                <a:gd name="connsiteY635" fmla="*/ 657481 h 676939"/>
                <a:gd name="connsiteX636" fmla="*/ 114085 w 723105"/>
                <a:gd name="connsiteY636" fmla="*/ 657481 h 676939"/>
                <a:gd name="connsiteX637" fmla="*/ 123790 w 723105"/>
                <a:gd name="connsiteY637" fmla="*/ 657178 h 676939"/>
                <a:gd name="connsiteX638" fmla="*/ 128338 w 723105"/>
                <a:gd name="connsiteY638" fmla="*/ 647780 h 676939"/>
                <a:gd name="connsiteX639" fmla="*/ 131068 w 723105"/>
                <a:gd name="connsiteY639" fmla="*/ 643232 h 676939"/>
                <a:gd name="connsiteX640" fmla="*/ 132584 w 723105"/>
                <a:gd name="connsiteY640" fmla="*/ 638685 h 676939"/>
                <a:gd name="connsiteX641" fmla="*/ 137739 w 723105"/>
                <a:gd name="connsiteY641" fmla="*/ 638988 h 676939"/>
                <a:gd name="connsiteX642" fmla="*/ 129855 w 723105"/>
                <a:gd name="connsiteY642" fmla="*/ 656875 h 676939"/>
                <a:gd name="connsiteX643" fmla="*/ 123790 w 723105"/>
                <a:gd name="connsiteY643" fmla="*/ 657178 h 676939"/>
                <a:gd name="connsiteX644" fmla="*/ 140772 w 723105"/>
                <a:gd name="connsiteY644" fmla="*/ 656572 h 676939"/>
                <a:gd name="connsiteX645" fmla="*/ 135010 w 723105"/>
                <a:gd name="connsiteY645" fmla="*/ 656875 h 676939"/>
                <a:gd name="connsiteX646" fmla="*/ 138042 w 723105"/>
                <a:gd name="connsiteY646" fmla="*/ 649902 h 676939"/>
                <a:gd name="connsiteX647" fmla="*/ 142288 w 723105"/>
                <a:gd name="connsiteY647" fmla="*/ 639594 h 676939"/>
                <a:gd name="connsiteX648" fmla="*/ 148050 w 723105"/>
                <a:gd name="connsiteY648" fmla="*/ 640200 h 676939"/>
                <a:gd name="connsiteX649" fmla="*/ 144411 w 723105"/>
                <a:gd name="connsiteY649" fmla="*/ 648386 h 676939"/>
                <a:gd name="connsiteX650" fmla="*/ 140772 w 723105"/>
                <a:gd name="connsiteY650" fmla="*/ 656572 h 676939"/>
                <a:gd name="connsiteX651" fmla="*/ 150779 w 723105"/>
                <a:gd name="connsiteY651" fmla="*/ 655965 h 676939"/>
                <a:gd name="connsiteX652" fmla="*/ 145624 w 723105"/>
                <a:gd name="connsiteY652" fmla="*/ 656268 h 676939"/>
                <a:gd name="connsiteX653" fmla="*/ 147747 w 723105"/>
                <a:gd name="connsiteY653" fmla="*/ 651721 h 676939"/>
                <a:gd name="connsiteX654" fmla="*/ 152599 w 723105"/>
                <a:gd name="connsiteY654" fmla="*/ 640807 h 676939"/>
                <a:gd name="connsiteX655" fmla="*/ 158664 w 723105"/>
                <a:gd name="connsiteY655" fmla="*/ 641413 h 676939"/>
                <a:gd name="connsiteX656" fmla="*/ 154721 w 723105"/>
                <a:gd name="connsiteY656" fmla="*/ 648083 h 676939"/>
                <a:gd name="connsiteX657" fmla="*/ 150779 w 723105"/>
                <a:gd name="connsiteY657" fmla="*/ 655965 h 676939"/>
                <a:gd name="connsiteX658" fmla="*/ 159574 w 723105"/>
                <a:gd name="connsiteY658" fmla="*/ 655965 h 676939"/>
                <a:gd name="connsiteX659" fmla="*/ 155935 w 723105"/>
                <a:gd name="connsiteY659" fmla="*/ 655965 h 676939"/>
                <a:gd name="connsiteX660" fmla="*/ 157451 w 723105"/>
                <a:gd name="connsiteY660" fmla="*/ 652327 h 676939"/>
                <a:gd name="connsiteX661" fmla="*/ 162000 w 723105"/>
                <a:gd name="connsiteY661" fmla="*/ 641716 h 676939"/>
                <a:gd name="connsiteX662" fmla="*/ 162303 w 723105"/>
                <a:gd name="connsiteY662" fmla="*/ 641716 h 676939"/>
                <a:gd name="connsiteX663" fmla="*/ 166852 w 723105"/>
                <a:gd name="connsiteY663" fmla="*/ 642019 h 676939"/>
                <a:gd name="connsiteX664" fmla="*/ 163819 w 723105"/>
                <a:gd name="connsiteY664" fmla="*/ 646870 h 676939"/>
                <a:gd name="connsiteX665" fmla="*/ 159574 w 723105"/>
                <a:gd name="connsiteY665" fmla="*/ 655965 h 676939"/>
                <a:gd name="connsiteX666" fmla="*/ 167458 w 723105"/>
                <a:gd name="connsiteY666" fmla="*/ 656268 h 676939"/>
                <a:gd name="connsiteX667" fmla="*/ 164122 w 723105"/>
                <a:gd name="connsiteY667" fmla="*/ 656268 h 676939"/>
                <a:gd name="connsiteX668" fmla="*/ 164729 w 723105"/>
                <a:gd name="connsiteY668" fmla="*/ 655359 h 676939"/>
                <a:gd name="connsiteX669" fmla="*/ 168368 w 723105"/>
                <a:gd name="connsiteY669" fmla="*/ 649296 h 676939"/>
                <a:gd name="connsiteX670" fmla="*/ 171097 w 723105"/>
                <a:gd name="connsiteY670" fmla="*/ 644445 h 676939"/>
                <a:gd name="connsiteX671" fmla="*/ 173827 w 723105"/>
                <a:gd name="connsiteY671" fmla="*/ 640807 h 676939"/>
                <a:gd name="connsiteX672" fmla="*/ 178679 w 723105"/>
                <a:gd name="connsiteY672" fmla="*/ 639291 h 676939"/>
                <a:gd name="connsiteX673" fmla="*/ 170187 w 723105"/>
                <a:gd name="connsiteY673" fmla="*/ 656572 h 676939"/>
                <a:gd name="connsiteX674" fmla="*/ 167458 w 723105"/>
                <a:gd name="connsiteY674" fmla="*/ 656268 h 676939"/>
                <a:gd name="connsiteX675" fmla="*/ 174433 w 723105"/>
                <a:gd name="connsiteY675" fmla="*/ 656875 h 676939"/>
                <a:gd name="connsiteX676" fmla="*/ 182924 w 723105"/>
                <a:gd name="connsiteY676" fmla="*/ 638685 h 676939"/>
                <a:gd name="connsiteX677" fmla="*/ 185957 w 723105"/>
                <a:gd name="connsiteY677" fmla="*/ 638685 h 676939"/>
                <a:gd name="connsiteX678" fmla="*/ 190202 w 723105"/>
                <a:gd name="connsiteY678" fmla="*/ 639291 h 676939"/>
                <a:gd name="connsiteX679" fmla="*/ 185350 w 723105"/>
                <a:gd name="connsiteY679" fmla="*/ 646870 h 676939"/>
                <a:gd name="connsiteX680" fmla="*/ 179892 w 723105"/>
                <a:gd name="connsiteY680" fmla="*/ 657481 h 676939"/>
                <a:gd name="connsiteX681" fmla="*/ 174433 w 723105"/>
                <a:gd name="connsiteY681" fmla="*/ 656875 h 676939"/>
                <a:gd name="connsiteX682" fmla="*/ 192022 w 723105"/>
                <a:gd name="connsiteY682" fmla="*/ 658391 h 676939"/>
                <a:gd name="connsiteX683" fmla="*/ 182318 w 723105"/>
                <a:gd name="connsiteY683" fmla="*/ 657481 h 676939"/>
                <a:gd name="connsiteX684" fmla="*/ 188079 w 723105"/>
                <a:gd name="connsiteY684" fmla="*/ 649902 h 676939"/>
                <a:gd name="connsiteX685" fmla="*/ 194448 w 723105"/>
                <a:gd name="connsiteY685" fmla="*/ 640200 h 676939"/>
                <a:gd name="connsiteX686" fmla="*/ 201119 w 723105"/>
                <a:gd name="connsiteY686" fmla="*/ 641716 h 676939"/>
                <a:gd name="connsiteX687" fmla="*/ 192022 w 723105"/>
                <a:gd name="connsiteY687" fmla="*/ 658391 h 676939"/>
                <a:gd name="connsiteX688" fmla="*/ 205668 w 723105"/>
                <a:gd name="connsiteY688" fmla="*/ 654753 h 676939"/>
                <a:gd name="connsiteX689" fmla="*/ 203849 w 723105"/>
                <a:gd name="connsiteY689" fmla="*/ 659300 h 676939"/>
                <a:gd name="connsiteX690" fmla="*/ 197177 w 723105"/>
                <a:gd name="connsiteY690" fmla="*/ 658694 h 676939"/>
                <a:gd name="connsiteX691" fmla="*/ 198693 w 723105"/>
                <a:gd name="connsiteY691" fmla="*/ 653540 h 676939"/>
                <a:gd name="connsiteX692" fmla="*/ 201423 w 723105"/>
                <a:gd name="connsiteY692" fmla="*/ 647476 h 676939"/>
                <a:gd name="connsiteX693" fmla="*/ 203242 w 723105"/>
                <a:gd name="connsiteY693" fmla="*/ 642626 h 676939"/>
                <a:gd name="connsiteX694" fmla="*/ 203242 w 723105"/>
                <a:gd name="connsiteY694" fmla="*/ 641716 h 676939"/>
                <a:gd name="connsiteX695" fmla="*/ 209307 w 723105"/>
                <a:gd name="connsiteY695" fmla="*/ 642322 h 676939"/>
                <a:gd name="connsiteX696" fmla="*/ 207488 w 723105"/>
                <a:gd name="connsiteY696" fmla="*/ 647476 h 676939"/>
                <a:gd name="connsiteX697" fmla="*/ 205668 w 723105"/>
                <a:gd name="connsiteY697" fmla="*/ 654753 h 676939"/>
                <a:gd name="connsiteX698" fmla="*/ 215979 w 723105"/>
                <a:gd name="connsiteY698" fmla="*/ 659603 h 676939"/>
                <a:gd name="connsiteX699" fmla="*/ 208397 w 723105"/>
                <a:gd name="connsiteY699" fmla="*/ 659603 h 676939"/>
                <a:gd name="connsiteX700" fmla="*/ 211127 w 723105"/>
                <a:gd name="connsiteY700" fmla="*/ 652024 h 676939"/>
                <a:gd name="connsiteX701" fmla="*/ 213856 w 723105"/>
                <a:gd name="connsiteY701" fmla="*/ 643232 h 676939"/>
                <a:gd name="connsiteX702" fmla="*/ 221741 w 723105"/>
                <a:gd name="connsiteY702" fmla="*/ 644141 h 676939"/>
                <a:gd name="connsiteX703" fmla="*/ 215979 w 723105"/>
                <a:gd name="connsiteY703" fmla="*/ 659603 h 676939"/>
                <a:gd name="connsiteX704" fmla="*/ 229929 w 723105"/>
                <a:gd name="connsiteY704" fmla="*/ 648992 h 676939"/>
                <a:gd name="connsiteX705" fmla="*/ 228109 w 723105"/>
                <a:gd name="connsiteY705" fmla="*/ 653237 h 676939"/>
                <a:gd name="connsiteX706" fmla="*/ 226289 w 723105"/>
                <a:gd name="connsiteY706" fmla="*/ 658694 h 676939"/>
                <a:gd name="connsiteX707" fmla="*/ 220831 w 723105"/>
                <a:gd name="connsiteY707" fmla="*/ 659300 h 676939"/>
                <a:gd name="connsiteX708" fmla="*/ 222347 w 723105"/>
                <a:gd name="connsiteY708" fmla="*/ 654753 h 676939"/>
                <a:gd name="connsiteX709" fmla="*/ 226289 w 723105"/>
                <a:gd name="connsiteY709" fmla="*/ 645051 h 676939"/>
                <a:gd name="connsiteX710" fmla="*/ 229322 w 723105"/>
                <a:gd name="connsiteY710" fmla="*/ 645657 h 676939"/>
                <a:gd name="connsiteX711" fmla="*/ 231748 w 723105"/>
                <a:gd name="connsiteY711" fmla="*/ 646264 h 676939"/>
                <a:gd name="connsiteX712" fmla="*/ 229929 w 723105"/>
                <a:gd name="connsiteY712" fmla="*/ 648992 h 676939"/>
                <a:gd name="connsiteX713" fmla="*/ 238116 w 723105"/>
                <a:gd name="connsiteY713" fmla="*/ 655662 h 676939"/>
                <a:gd name="connsiteX714" fmla="*/ 237510 w 723105"/>
                <a:gd name="connsiteY714" fmla="*/ 657178 h 676939"/>
                <a:gd name="connsiteX715" fmla="*/ 231748 w 723105"/>
                <a:gd name="connsiteY715" fmla="*/ 657784 h 676939"/>
                <a:gd name="connsiteX716" fmla="*/ 232961 w 723105"/>
                <a:gd name="connsiteY716" fmla="*/ 654753 h 676939"/>
                <a:gd name="connsiteX717" fmla="*/ 236297 w 723105"/>
                <a:gd name="connsiteY717" fmla="*/ 646264 h 676939"/>
                <a:gd name="connsiteX718" fmla="*/ 236297 w 723105"/>
                <a:gd name="connsiteY718" fmla="*/ 646264 h 676939"/>
                <a:gd name="connsiteX719" fmla="*/ 242362 w 723105"/>
                <a:gd name="connsiteY719" fmla="*/ 646264 h 676939"/>
                <a:gd name="connsiteX720" fmla="*/ 239633 w 723105"/>
                <a:gd name="connsiteY720" fmla="*/ 651418 h 676939"/>
                <a:gd name="connsiteX721" fmla="*/ 238116 w 723105"/>
                <a:gd name="connsiteY721" fmla="*/ 655662 h 676939"/>
                <a:gd name="connsiteX722" fmla="*/ 249337 w 723105"/>
                <a:gd name="connsiteY722" fmla="*/ 649296 h 676939"/>
                <a:gd name="connsiteX723" fmla="*/ 246911 w 723105"/>
                <a:gd name="connsiteY723" fmla="*/ 656268 h 676939"/>
                <a:gd name="connsiteX724" fmla="*/ 242059 w 723105"/>
                <a:gd name="connsiteY724" fmla="*/ 656572 h 676939"/>
                <a:gd name="connsiteX725" fmla="*/ 243272 w 723105"/>
                <a:gd name="connsiteY725" fmla="*/ 653237 h 676939"/>
                <a:gd name="connsiteX726" fmla="*/ 246304 w 723105"/>
                <a:gd name="connsiteY726" fmla="*/ 645960 h 676939"/>
                <a:gd name="connsiteX727" fmla="*/ 246304 w 723105"/>
                <a:gd name="connsiteY727" fmla="*/ 645960 h 676939"/>
                <a:gd name="connsiteX728" fmla="*/ 250853 w 723105"/>
                <a:gd name="connsiteY728" fmla="*/ 645354 h 676939"/>
                <a:gd name="connsiteX729" fmla="*/ 249337 w 723105"/>
                <a:gd name="connsiteY729" fmla="*/ 649296 h 676939"/>
                <a:gd name="connsiteX730" fmla="*/ 256312 w 723105"/>
                <a:gd name="connsiteY730" fmla="*/ 655359 h 676939"/>
                <a:gd name="connsiteX731" fmla="*/ 256312 w 723105"/>
                <a:gd name="connsiteY731" fmla="*/ 655359 h 676939"/>
                <a:gd name="connsiteX732" fmla="*/ 251763 w 723105"/>
                <a:gd name="connsiteY732" fmla="*/ 655965 h 676939"/>
                <a:gd name="connsiteX733" fmla="*/ 253279 w 723105"/>
                <a:gd name="connsiteY733" fmla="*/ 651721 h 676939"/>
                <a:gd name="connsiteX734" fmla="*/ 256312 w 723105"/>
                <a:gd name="connsiteY734" fmla="*/ 644748 h 676939"/>
                <a:gd name="connsiteX735" fmla="*/ 261467 w 723105"/>
                <a:gd name="connsiteY735" fmla="*/ 643535 h 676939"/>
                <a:gd name="connsiteX736" fmla="*/ 259041 w 723105"/>
                <a:gd name="connsiteY736" fmla="*/ 648083 h 676939"/>
                <a:gd name="connsiteX737" fmla="*/ 256312 w 723105"/>
                <a:gd name="connsiteY737" fmla="*/ 655359 h 676939"/>
                <a:gd name="connsiteX738" fmla="*/ 266016 w 723105"/>
                <a:gd name="connsiteY738" fmla="*/ 653540 h 676939"/>
                <a:gd name="connsiteX739" fmla="*/ 265106 w 723105"/>
                <a:gd name="connsiteY739" fmla="*/ 655965 h 676939"/>
                <a:gd name="connsiteX740" fmla="*/ 260860 w 723105"/>
                <a:gd name="connsiteY740" fmla="*/ 655965 h 676939"/>
                <a:gd name="connsiteX741" fmla="*/ 262073 w 723105"/>
                <a:gd name="connsiteY741" fmla="*/ 651721 h 676939"/>
                <a:gd name="connsiteX742" fmla="*/ 265409 w 723105"/>
                <a:gd name="connsiteY742" fmla="*/ 642929 h 676939"/>
                <a:gd name="connsiteX743" fmla="*/ 269958 w 723105"/>
                <a:gd name="connsiteY743" fmla="*/ 641716 h 676939"/>
                <a:gd name="connsiteX744" fmla="*/ 267835 w 723105"/>
                <a:gd name="connsiteY744" fmla="*/ 646870 h 676939"/>
                <a:gd name="connsiteX745" fmla="*/ 266016 w 723105"/>
                <a:gd name="connsiteY745" fmla="*/ 653540 h 676939"/>
                <a:gd name="connsiteX746" fmla="*/ 269655 w 723105"/>
                <a:gd name="connsiteY746" fmla="*/ 655965 h 676939"/>
                <a:gd name="connsiteX747" fmla="*/ 271474 w 723105"/>
                <a:gd name="connsiteY747" fmla="*/ 649902 h 676939"/>
                <a:gd name="connsiteX748" fmla="*/ 275113 w 723105"/>
                <a:gd name="connsiteY748" fmla="*/ 640807 h 676939"/>
                <a:gd name="connsiteX749" fmla="*/ 275417 w 723105"/>
                <a:gd name="connsiteY749" fmla="*/ 640200 h 676939"/>
                <a:gd name="connsiteX750" fmla="*/ 278146 w 723105"/>
                <a:gd name="connsiteY750" fmla="*/ 639594 h 676939"/>
                <a:gd name="connsiteX751" fmla="*/ 285121 w 723105"/>
                <a:gd name="connsiteY751" fmla="*/ 638685 h 676939"/>
                <a:gd name="connsiteX752" fmla="*/ 282695 w 723105"/>
                <a:gd name="connsiteY752" fmla="*/ 642929 h 676939"/>
                <a:gd name="connsiteX753" fmla="*/ 276326 w 723105"/>
                <a:gd name="connsiteY753" fmla="*/ 656268 h 676939"/>
                <a:gd name="connsiteX754" fmla="*/ 269655 w 723105"/>
                <a:gd name="connsiteY754" fmla="*/ 655965 h 676939"/>
                <a:gd name="connsiteX755" fmla="*/ 286031 w 723105"/>
                <a:gd name="connsiteY755" fmla="*/ 658391 h 676939"/>
                <a:gd name="connsiteX756" fmla="*/ 281178 w 723105"/>
                <a:gd name="connsiteY756" fmla="*/ 657481 h 676939"/>
                <a:gd name="connsiteX757" fmla="*/ 279662 w 723105"/>
                <a:gd name="connsiteY757" fmla="*/ 657178 h 676939"/>
                <a:gd name="connsiteX758" fmla="*/ 283604 w 723105"/>
                <a:gd name="connsiteY758" fmla="*/ 649902 h 676939"/>
                <a:gd name="connsiteX759" fmla="*/ 289366 w 723105"/>
                <a:gd name="connsiteY759" fmla="*/ 638685 h 676939"/>
                <a:gd name="connsiteX760" fmla="*/ 295128 w 723105"/>
                <a:gd name="connsiteY760" fmla="*/ 638988 h 676939"/>
                <a:gd name="connsiteX761" fmla="*/ 294825 w 723105"/>
                <a:gd name="connsiteY761" fmla="*/ 639291 h 676939"/>
                <a:gd name="connsiteX762" fmla="*/ 289063 w 723105"/>
                <a:gd name="connsiteY762" fmla="*/ 649599 h 676939"/>
                <a:gd name="connsiteX763" fmla="*/ 286031 w 723105"/>
                <a:gd name="connsiteY763" fmla="*/ 658391 h 676939"/>
                <a:gd name="connsiteX764" fmla="*/ 290276 w 723105"/>
                <a:gd name="connsiteY764" fmla="*/ 658997 h 676939"/>
                <a:gd name="connsiteX765" fmla="*/ 293005 w 723105"/>
                <a:gd name="connsiteY765" fmla="*/ 651115 h 676939"/>
                <a:gd name="connsiteX766" fmla="*/ 297251 w 723105"/>
                <a:gd name="connsiteY766" fmla="*/ 640504 h 676939"/>
                <a:gd name="connsiteX767" fmla="*/ 296644 w 723105"/>
                <a:gd name="connsiteY767" fmla="*/ 638988 h 676939"/>
                <a:gd name="connsiteX768" fmla="*/ 301193 w 723105"/>
                <a:gd name="connsiteY768" fmla="*/ 639291 h 676939"/>
                <a:gd name="connsiteX769" fmla="*/ 293915 w 723105"/>
                <a:gd name="connsiteY769" fmla="*/ 659300 h 676939"/>
                <a:gd name="connsiteX770" fmla="*/ 290276 w 723105"/>
                <a:gd name="connsiteY770" fmla="*/ 658997 h 676939"/>
                <a:gd name="connsiteX771" fmla="*/ 303013 w 723105"/>
                <a:gd name="connsiteY771" fmla="*/ 660513 h 676939"/>
                <a:gd name="connsiteX772" fmla="*/ 298464 w 723105"/>
                <a:gd name="connsiteY772" fmla="*/ 659907 h 676939"/>
                <a:gd name="connsiteX773" fmla="*/ 301800 w 723105"/>
                <a:gd name="connsiteY773" fmla="*/ 650205 h 676939"/>
                <a:gd name="connsiteX774" fmla="*/ 305439 w 723105"/>
                <a:gd name="connsiteY774" fmla="*/ 639594 h 676939"/>
                <a:gd name="connsiteX775" fmla="*/ 308471 w 723105"/>
                <a:gd name="connsiteY775" fmla="*/ 639897 h 676939"/>
                <a:gd name="connsiteX776" fmla="*/ 311504 w 723105"/>
                <a:gd name="connsiteY776" fmla="*/ 640504 h 676939"/>
                <a:gd name="connsiteX777" fmla="*/ 308168 w 723105"/>
                <a:gd name="connsiteY777" fmla="*/ 647476 h 676939"/>
                <a:gd name="connsiteX778" fmla="*/ 303013 w 723105"/>
                <a:gd name="connsiteY778" fmla="*/ 660513 h 676939"/>
                <a:gd name="connsiteX779" fmla="*/ 313323 w 723105"/>
                <a:gd name="connsiteY779" fmla="*/ 661423 h 676939"/>
                <a:gd name="connsiteX780" fmla="*/ 308775 w 723105"/>
                <a:gd name="connsiteY780" fmla="*/ 661119 h 676939"/>
                <a:gd name="connsiteX781" fmla="*/ 311807 w 723105"/>
                <a:gd name="connsiteY781" fmla="*/ 652327 h 676939"/>
                <a:gd name="connsiteX782" fmla="*/ 314233 w 723105"/>
                <a:gd name="connsiteY782" fmla="*/ 645960 h 676939"/>
                <a:gd name="connsiteX783" fmla="*/ 315446 w 723105"/>
                <a:gd name="connsiteY783" fmla="*/ 641413 h 676939"/>
                <a:gd name="connsiteX784" fmla="*/ 322118 w 723105"/>
                <a:gd name="connsiteY784" fmla="*/ 642929 h 676939"/>
                <a:gd name="connsiteX785" fmla="*/ 317872 w 723105"/>
                <a:gd name="connsiteY785" fmla="*/ 650812 h 676939"/>
                <a:gd name="connsiteX786" fmla="*/ 313323 w 723105"/>
                <a:gd name="connsiteY786" fmla="*/ 661423 h 676939"/>
                <a:gd name="connsiteX787" fmla="*/ 324847 w 723105"/>
                <a:gd name="connsiteY787" fmla="*/ 661423 h 676939"/>
                <a:gd name="connsiteX788" fmla="*/ 319085 w 723105"/>
                <a:gd name="connsiteY788" fmla="*/ 661423 h 676939"/>
                <a:gd name="connsiteX789" fmla="*/ 326060 w 723105"/>
                <a:gd name="connsiteY789" fmla="*/ 643838 h 676939"/>
                <a:gd name="connsiteX790" fmla="*/ 326060 w 723105"/>
                <a:gd name="connsiteY790" fmla="*/ 643838 h 676939"/>
                <a:gd name="connsiteX791" fmla="*/ 326060 w 723105"/>
                <a:gd name="connsiteY791" fmla="*/ 643535 h 676939"/>
                <a:gd name="connsiteX792" fmla="*/ 331519 w 723105"/>
                <a:gd name="connsiteY792" fmla="*/ 643838 h 676939"/>
                <a:gd name="connsiteX793" fmla="*/ 332428 w 723105"/>
                <a:gd name="connsiteY793" fmla="*/ 643838 h 676939"/>
                <a:gd name="connsiteX794" fmla="*/ 330002 w 723105"/>
                <a:gd name="connsiteY794" fmla="*/ 648992 h 676939"/>
                <a:gd name="connsiteX795" fmla="*/ 324847 w 723105"/>
                <a:gd name="connsiteY795" fmla="*/ 661423 h 676939"/>
                <a:gd name="connsiteX796" fmla="*/ 336067 w 723105"/>
                <a:gd name="connsiteY796" fmla="*/ 660513 h 676939"/>
                <a:gd name="connsiteX797" fmla="*/ 330002 w 723105"/>
                <a:gd name="connsiteY797" fmla="*/ 661119 h 676939"/>
                <a:gd name="connsiteX798" fmla="*/ 333641 w 723105"/>
                <a:gd name="connsiteY798" fmla="*/ 653237 h 676939"/>
                <a:gd name="connsiteX799" fmla="*/ 335461 w 723105"/>
                <a:gd name="connsiteY799" fmla="*/ 643838 h 676939"/>
                <a:gd name="connsiteX800" fmla="*/ 335461 w 723105"/>
                <a:gd name="connsiteY800" fmla="*/ 643838 h 676939"/>
                <a:gd name="connsiteX801" fmla="*/ 342739 w 723105"/>
                <a:gd name="connsiteY801" fmla="*/ 643232 h 676939"/>
                <a:gd name="connsiteX802" fmla="*/ 340010 w 723105"/>
                <a:gd name="connsiteY802" fmla="*/ 649902 h 676939"/>
                <a:gd name="connsiteX803" fmla="*/ 336067 w 723105"/>
                <a:gd name="connsiteY803" fmla="*/ 660513 h 676939"/>
                <a:gd name="connsiteX804" fmla="*/ 346378 w 723105"/>
                <a:gd name="connsiteY804" fmla="*/ 656572 h 676939"/>
                <a:gd name="connsiteX805" fmla="*/ 345468 w 723105"/>
                <a:gd name="connsiteY805" fmla="*/ 658997 h 676939"/>
                <a:gd name="connsiteX806" fmla="*/ 340313 w 723105"/>
                <a:gd name="connsiteY806" fmla="*/ 659907 h 676939"/>
                <a:gd name="connsiteX807" fmla="*/ 343042 w 723105"/>
                <a:gd name="connsiteY807" fmla="*/ 652631 h 676939"/>
                <a:gd name="connsiteX808" fmla="*/ 346985 w 723105"/>
                <a:gd name="connsiteY808" fmla="*/ 642929 h 676939"/>
                <a:gd name="connsiteX809" fmla="*/ 346985 w 723105"/>
                <a:gd name="connsiteY809" fmla="*/ 642322 h 676939"/>
                <a:gd name="connsiteX810" fmla="*/ 350624 w 723105"/>
                <a:gd name="connsiteY810" fmla="*/ 641716 h 676939"/>
                <a:gd name="connsiteX811" fmla="*/ 348198 w 723105"/>
                <a:gd name="connsiteY811" fmla="*/ 649296 h 676939"/>
                <a:gd name="connsiteX812" fmla="*/ 346378 w 723105"/>
                <a:gd name="connsiteY812" fmla="*/ 656572 h 676939"/>
                <a:gd name="connsiteX813" fmla="*/ 355172 w 723105"/>
                <a:gd name="connsiteY813" fmla="*/ 657481 h 676939"/>
                <a:gd name="connsiteX814" fmla="*/ 350320 w 723105"/>
                <a:gd name="connsiteY814" fmla="*/ 658391 h 676939"/>
                <a:gd name="connsiteX815" fmla="*/ 351837 w 723105"/>
                <a:gd name="connsiteY815" fmla="*/ 652024 h 676939"/>
                <a:gd name="connsiteX816" fmla="*/ 353959 w 723105"/>
                <a:gd name="connsiteY816" fmla="*/ 645051 h 676939"/>
                <a:gd name="connsiteX817" fmla="*/ 355172 w 723105"/>
                <a:gd name="connsiteY817" fmla="*/ 641110 h 676939"/>
                <a:gd name="connsiteX818" fmla="*/ 359418 w 723105"/>
                <a:gd name="connsiteY818" fmla="*/ 640504 h 676939"/>
                <a:gd name="connsiteX819" fmla="*/ 360328 w 723105"/>
                <a:gd name="connsiteY819" fmla="*/ 640200 h 676939"/>
                <a:gd name="connsiteX820" fmla="*/ 358205 w 723105"/>
                <a:gd name="connsiteY820" fmla="*/ 646567 h 676939"/>
                <a:gd name="connsiteX821" fmla="*/ 355172 w 723105"/>
                <a:gd name="connsiteY821" fmla="*/ 657481 h 676939"/>
                <a:gd name="connsiteX822" fmla="*/ 367909 w 723105"/>
                <a:gd name="connsiteY822" fmla="*/ 650812 h 676939"/>
                <a:gd name="connsiteX823" fmla="*/ 366393 w 723105"/>
                <a:gd name="connsiteY823" fmla="*/ 655056 h 676939"/>
                <a:gd name="connsiteX824" fmla="*/ 359721 w 723105"/>
                <a:gd name="connsiteY824" fmla="*/ 656268 h 676939"/>
                <a:gd name="connsiteX825" fmla="*/ 361541 w 723105"/>
                <a:gd name="connsiteY825" fmla="*/ 649902 h 676939"/>
                <a:gd name="connsiteX826" fmla="*/ 364270 w 723105"/>
                <a:gd name="connsiteY826" fmla="*/ 639594 h 676939"/>
                <a:gd name="connsiteX827" fmla="*/ 364270 w 723105"/>
                <a:gd name="connsiteY827" fmla="*/ 639291 h 676939"/>
                <a:gd name="connsiteX828" fmla="*/ 373368 w 723105"/>
                <a:gd name="connsiteY828" fmla="*/ 637169 h 676939"/>
                <a:gd name="connsiteX829" fmla="*/ 370638 w 723105"/>
                <a:gd name="connsiteY829" fmla="*/ 642929 h 676939"/>
                <a:gd name="connsiteX830" fmla="*/ 367909 w 723105"/>
                <a:gd name="connsiteY830" fmla="*/ 650812 h 676939"/>
                <a:gd name="connsiteX831" fmla="*/ 376400 w 723105"/>
                <a:gd name="connsiteY831" fmla="*/ 653540 h 676939"/>
                <a:gd name="connsiteX832" fmla="*/ 370942 w 723105"/>
                <a:gd name="connsiteY832" fmla="*/ 654449 h 676939"/>
                <a:gd name="connsiteX833" fmla="*/ 371245 w 723105"/>
                <a:gd name="connsiteY833" fmla="*/ 653540 h 676939"/>
                <a:gd name="connsiteX834" fmla="*/ 373974 w 723105"/>
                <a:gd name="connsiteY834" fmla="*/ 645051 h 676939"/>
                <a:gd name="connsiteX835" fmla="*/ 377310 w 723105"/>
                <a:gd name="connsiteY835" fmla="*/ 636865 h 676939"/>
                <a:gd name="connsiteX836" fmla="*/ 377310 w 723105"/>
                <a:gd name="connsiteY836" fmla="*/ 636259 h 676939"/>
                <a:gd name="connsiteX837" fmla="*/ 383678 w 723105"/>
                <a:gd name="connsiteY837" fmla="*/ 635349 h 676939"/>
                <a:gd name="connsiteX838" fmla="*/ 380342 w 723105"/>
                <a:gd name="connsiteY838" fmla="*/ 643232 h 676939"/>
                <a:gd name="connsiteX839" fmla="*/ 376400 w 723105"/>
                <a:gd name="connsiteY839" fmla="*/ 653540 h 676939"/>
                <a:gd name="connsiteX840" fmla="*/ 386408 w 723105"/>
                <a:gd name="connsiteY840" fmla="*/ 652327 h 676939"/>
                <a:gd name="connsiteX841" fmla="*/ 385498 w 723105"/>
                <a:gd name="connsiteY841" fmla="*/ 652327 h 676939"/>
                <a:gd name="connsiteX842" fmla="*/ 385194 w 723105"/>
                <a:gd name="connsiteY842" fmla="*/ 652327 h 676939"/>
                <a:gd name="connsiteX843" fmla="*/ 383678 w 723105"/>
                <a:gd name="connsiteY843" fmla="*/ 652631 h 676939"/>
                <a:gd name="connsiteX844" fmla="*/ 381556 w 723105"/>
                <a:gd name="connsiteY844" fmla="*/ 652934 h 676939"/>
                <a:gd name="connsiteX845" fmla="*/ 383375 w 723105"/>
                <a:gd name="connsiteY845" fmla="*/ 646870 h 676939"/>
                <a:gd name="connsiteX846" fmla="*/ 386711 w 723105"/>
                <a:gd name="connsiteY846" fmla="*/ 637169 h 676939"/>
                <a:gd name="connsiteX847" fmla="*/ 386711 w 723105"/>
                <a:gd name="connsiteY847" fmla="*/ 635956 h 676939"/>
                <a:gd name="connsiteX848" fmla="*/ 393686 w 723105"/>
                <a:gd name="connsiteY848" fmla="*/ 635956 h 676939"/>
                <a:gd name="connsiteX849" fmla="*/ 386408 w 723105"/>
                <a:gd name="connsiteY849" fmla="*/ 652327 h 676939"/>
                <a:gd name="connsiteX850" fmla="*/ 393686 w 723105"/>
                <a:gd name="connsiteY850" fmla="*/ 652024 h 676939"/>
                <a:gd name="connsiteX851" fmla="*/ 393079 w 723105"/>
                <a:gd name="connsiteY851" fmla="*/ 652024 h 676939"/>
                <a:gd name="connsiteX852" fmla="*/ 391260 w 723105"/>
                <a:gd name="connsiteY852" fmla="*/ 652024 h 676939"/>
                <a:gd name="connsiteX853" fmla="*/ 392776 w 723105"/>
                <a:gd name="connsiteY853" fmla="*/ 645657 h 676939"/>
                <a:gd name="connsiteX854" fmla="*/ 396415 w 723105"/>
                <a:gd name="connsiteY854" fmla="*/ 635653 h 676939"/>
                <a:gd name="connsiteX855" fmla="*/ 396415 w 723105"/>
                <a:gd name="connsiteY855" fmla="*/ 635653 h 676939"/>
                <a:gd name="connsiteX856" fmla="*/ 400054 w 723105"/>
                <a:gd name="connsiteY856" fmla="*/ 635653 h 676939"/>
                <a:gd name="connsiteX857" fmla="*/ 396718 w 723105"/>
                <a:gd name="connsiteY857" fmla="*/ 643232 h 676939"/>
                <a:gd name="connsiteX858" fmla="*/ 393686 w 723105"/>
                <a:gd name="connsiteY858" fmla="*/ 652024 h 676939"/>
                <a:gd name="connsiteX859" fmla="*/ 402783 w 723105"/>
                <a:gd name="connsiteY859" fmla="*/ 654753 h 676939"/>
                <a:gd name="connsiteX860" fmla="*/ 398235 w 723105"/>
                <a:gd name="connsiteY860" fmla="*/ 654753 h 676939"/>
                <a:gd name="connsiteX861" fmla="*/ 404906 w 723105"/>
                <a:gd name="connsiteY861" fmla="*/ 636259 h 676939"/>
                <a:gd name="connsiteX862" fmla="*/ 404906 w 723105"/>
                <a:gd name="connsiteY862" fmla="*/ 636259 h 676939"/>
                <a:gd name="connsiteX863" fmla="*/ 410061 w 723105"/>
                <a:gd name="connsiteY863" fmla="*/ 636865 h 676939"/>
                <a:gd name="connsiteX864" fmla="*/ 409455 w 723105"/>
                <a:gd name="connsiteY864" fmla="*/ 637472 h 676939"/>
                <a:gd name="connsiteX865" fmla="*/ 402783 w 723105"/>
                <a:gd name="connsiteY865" fmla="*/ 654753 h 676939"/>
                <a:gd name="connsiteX866" fmla="*/ 413397 w 723105"/>
                <a:gd name="connsiteY866" fmla="*/ 650508 h 676939"/>
                <a:gd name="connsiteX867" fmla="*/ 412184 w 723105"/>
                <a:gd name="connsiteY867" fmla="*/ 654753 h 676939"/>
                <a:gd name="connsiteX868" fmla="*/ 407029 w 723105"/>
                <a:gd name="connsiteY868" fmla="*/ 655056 h 676939"/>
                <a:gd name="connsiteX869" fmla="*/ 413094 w 723105"/>
                <a:gd name="connsiteY869" fmla="*/ 639291 h 676939"/>
                <a:gd name="connsiteX870" fmla="*/ 412487 w 723105"/>
                <a:gd name="connsiteY870" fmla="*/ 637169 h 676939"/>
                <a:gd name="connsiteX871" fmla="*/ 414610 w 723105"/>
                <a:gd name="connsiteY871" fmla="*/ 637472 h 676939"/>
                <a:gd name="connsiteX872" fmla="*/ 418249 w 723105"/>
                <a:gd name="connsiteY872" fmla="*/ 638381 h 676939"/>
                <a:gd name="connsiteX873" fmla="*/ 414913 w 723105"/>
                <a:gd name="connsiteY873" fmla="*/ 644748 h 676939"/>
                <a:gd name="connsiteX874" fmla="*/ 413397 w 723105"/>
                <a:gd name="connsiteY874" fmla="*/ 650508 h 676939"/>
                <a:gd name="connsiteX875" fmla="*/ 422495 w 723105"/>
                <a:gd name="connsiteY875" fmla="*/ 647476 h 676939"/>
                <a:gd name="connsiteX876" fmla="*/ 420675 w 723105"/>
                <a:gd name="connsiteY876" fmla="*/ 654146 h 676939"/>
                <a:gd name="connsiteX877" fmla="*/ 416126 w 723105"/>
                <a:gd name="connsiteY877" fmla="*/ 654449 h 676939"/>
                <a:gd name="connsiteX878" fmla="*/ 421585 w 723105"/>
                <a:gd name="connsiteY878" fmla="*/ 639291 h 676939"/>
                <a:gd name="connsiteX879" fmla="*/ 421585 w 723105"/>
                <a:gd name="connsiteY879" fmla="*/ 638988 h 676939"/>
                <a:gd name="connsiteX880" fmla="*/ 426437 w 723105"/>
                <a:gd name="connsiteY880" fmla="*/ 640200 h 676939"/>
                <a:gd name="connsiteX881" fmla="*/ 422495 w 723105"/>
                <a:gd name="connsiteY881" fmla="*/ 647476 h 676939"/>
                <a:gd name="connsiteX882" fmla="*/ 430986 w 723105"/>
                <a:gd name="connsiteY882" fmla="*/ 645657 h 676939"/>
                <a:gd name="connsiteX883" fmla="*/ 429470 w 723105"/>
                <a:gd name="connsiteY883" fmla="*/ 650812 h 676939"/>
                <a:gd name="connsiteX884" fmla="*/ 428560 w 723105"/>
                <a:gd name="connsiteY884" fmla="*/ 653843 h 676939"/>
                <a:gd name="connsiteX885" fmla="*/ 427347 w 723105"/>
                <a:gd name="connsiteY885" fmla="*/ 653843 h 676939"/>
                <a:gd name="connsiteX886" fmla="*/ 425224 w 723105"/>
                <a:gd name="connsiteY886" fmla="*/ 653843 h 676939"/>
                <a:gd name="connsiteX887" fmla="*/ 426437 w 723105"/>
                <a:gd name="connsiteY887" fmla="*/ 648083 h 676939"/>
                <a:gd name="connsiteX888" fmla="*/ 429773 w 723105"/>
                <a:gd name="connsiteY888" fmla="*/ 640807 h 676939"/>
                <a:gd name="connsiteX889" fmla="*/ 432502 w 723105"/>
                <a:gd name="connsiteY889" fmla="*/ 641110 h 676939"/>
                <a:gd name="connsiteX890" fmla="*/ 430986 w 723105"/>
                <a:gd name="connsiteY890" fmla="*/ 645657 h 676939"/>
                <a:gd name="connsiteX891" fmla="*/ 437051 w 723105"/>
                <a:gd name="connsiteY891" fmla="*/ 653237 h 676939"/>
                <a:gd name="connsiteX892" fmla="*/ 432502 w 723105"/>
                <a:gd name="connsiteY892" fmla="*/ 653540 h 676939"/>
                <a:gd name="connsiteX893" fmla="*/ 434018 w 723105"/>
                <a:gd name="connsiteY893" fmla="*/ 648689 h 676939"/>
                <a:gd name="connsiteX894" fmla="*/ 435535 w 723105"/>
                <a:gd name="connsiteY894" fmla="*/ 643535 h 676939"/>
                <a:gd name="connsiteX895" fmla="*/ 435838 w 723105"/>
                <a:gd name="connsiteY895" fmla="*/ 641413 h 676939"/>
                <a:gd name="connsiteX896" fmla="*/ 438870 w 723105"/>
                <a:gd name="connsiteY896" fmla="*/ 641413 h 676939"/>
                <a:gd name="connsiteX897" fmla="*/ 441903 w 723105"/>
                <a:gd name="connsiteY897" fmla="*/ 641413 h 676939"/>
                <a:gd name="connsiteX898" fmla="*/ 439174 w 723105"/>
                <a:gd name="connsiteY898" fmla="*/ 647173 h 676939"/>
                <a:gd name="connsiteX899" fmla="*/ 437051 w 723105"/>
                <a:gd name="connsiteY899" fmla="*/ 653237 h 676939"/>
                <a:gd name="connsiteX900" fmla="*/ 447362 w 723105"/>
                <a:gd name="connsiteY900" fmla="*/ 645354 h 676939"/>
                <a:gd name="connsiteX901" fmla="*/ 445239 w 723105"/>
                <a:gd name="connsiteY901" fmla="*/ 652024 h 676939"/>
                <a:gd name="connsiteX902" fmla="*/ 440690 w 723105"/>
                <a:gd name="connsiteY902" fmla="*/ 652631 h 676939"/>
                <a:gd name="connsiteX903" fmla="*/ 441600 w 723105"/>
                <a:gd name="connsiteY903" fmla="*/ 648992 h 676939"/>
                <a:gd name="connsiteX904" fmla="*/ 443419 w 723105"/>
                <a:gd name="connsiteY904" fmla="*/ 641413 h 676939"/>
                <a:gd name="connsiteX905" fmla="*/ 443419 w 723105"/>
                <a:gd name="connsiteY905" fmla="*/ 641110 h 676939"/>
                <a:gd name="connsiteX906" fmla="*/ 448271 w 723105"/>
                <a:gd name="connsiteY906" fmla="*/ 640807 h 676939"/>
                <a:gd name="connsiteX907" fmla="*/ 447362 w 723105"/>
                <a:gd name="connsiteY907" fmla="*/ 645354 h 676939"/>
                <a:gd name="connsiteX908" fmla="*/ 455246 w 723105"/>
                <a:gd name="connsiteY908" fmla="*/ 650508 h 676939"/>
                <a:gd name="connsiteX909" fmla="*/ 449484 w 723105"/>
                <a:gd name="connsiteY909" fmla="*/ 651418 h 676939"/>
                <a:gd name="connsiteX910" fmla="*/ 450697 w 723105"/>
                <a:gd name="connsiteY910" fmla="*/ 647173 h 676939"/>
                <a:gd name="connsiteX911" fmla="*/ 451910 w 723105"/>
                <a:gd name="connsiteY911" fmla="*/ 640504 h 676939"/>
                <a:gd name="connsiteX912" fmla="*/ 459795 w 723105"/>
                <a:gd name="connsiteY912" fmla="*/ 639594 h 676939"/>
                <a:gd name="connsiteX913" fmla="*/ 459189 w 723105"/>
                <a:gd name="connsiteY913" fmla="*/ 640807 h 676939"/>
                <a:gd name="connsiteX914" fmla="*/ 457066 w 723105"/>
                <a:gd name="connsiteY914" fmla="*/ 644445 h 676939"/>
                <a:gd name="connsiteX915" fmla="*/ 455246 w 723105"/>
                <a:gd name="connsiteY915" fmla="*/ 650508 h 676939"/>
                <a:gd name="connsiteX916" fmla="*/ 463131 w 723105"/>
                <a:gd name="connsiteY916" fmla="*/ 648992 h 676939"/>
                <a:gd name="connsiteX917" fmla="*/ 458279 w 723105"/>
                <a:gd name="connsiteY917" fmla="*/ 650205 h 676939"/>
                <a:gd name="connsiteX918" fmla="*/ 461008 w 723105"/>
                <a:gd name="connsiteY918" fmla="*/ 644748 h 676939"/>
                <a:gd name="connsiteX919" fmla="*/ 462221 w 723105"/>
                <a:gd name="connsiteY919" fmla="*/ 639897 h 676939"/>
                <a:gd name="connsiteX920" fmla="*/ 465254 w 723105"/>
                <a:gd name="connsiteY920" fmla="*/ 639594 h 676939"/>
                <a:gd name="connsiteX921" fmla="*/ 467680 w 723105"/>
                <a:gd name="connsiteY921" fmla="*/ 639291 h 676939"/>
                <a:gd name="connsiteX922" fmla="*/ 465860 w 723105"/>
                <a:gd name="connsiteY922" fmla="*/ 643232 h 676939"/>
                <a:gd name="connsiteX923" fmla="*/ 463131 w 723105"/>
                <a:gd name="connsiteY923" fmla="*/ 648992 h 676939"/>
                <a:gd name="connsiteX924" fmla="*/ 469802 w 723105"/>
                <a:gd name="connsiteY924" fmla="*/ 647476 h 676939"/>
                <a:gd name="connsiteX925" fmla="*/ 469802 w 723105"/>
                <a:gd name="connsiteY925" fmla="*/ 647476 h 676939"/>
                <a:gd name="connsiteX926" fmla="*/ 466467 w 723105"/>
                <a:gd name="connsiteY926" fmla="*/ 648386 h 676939"/>
                <a:gd name="connsiteX927" fmla="*/ 467983 w 723105"/>
                <a:gd name="connsiteY927" fmla="*/ 644445 h 676939"/>
                <a:gd name="connsiteX928" fmla="*/ 470712 w 723105"/>
                <a:gd name="connsiteY928" fmla="*/ 638685 h 676939"/>
                <a:gd name="connsiteX929" fmla="*/ 473745 w 723105"/>
                <a:gd name="connsiteY929" fmla="*/ 638078 h 676939"/>
                <a:gd name="connsiteX930" fmla="*/ 471319 w 723105"/>
                <a:gd name="connsiteY930" fmla="*/ 643838 h 676939"/>
                <a:gd name="connsiteX931" fmla="*/ 469802 w 723105"/>
                <a:gd name="connsiteY931" fmla="*/ 647476 h 676939"/>
                <a:gd name="connsiteX932" fmla="*/ 477384 w 723105"/>
                <a:gd name="connsiteY932" fmla="*/ 645657 h 676939"/>
                <a:gd name="connsiteX933" fmla="*/ 473441 w 723105"/>
                <a:gd name="connsiteY933" fmla="*/ 646567 h 676939"/>
                <a:gd name="connsiteX934" fmla="*/ 473745 w 723105"/>
                <a:gd name="connsiteY934" fmla="*/ 644748 h 676939"/>
                <a:gd name="connsiteX935" fmla="*/ 475564 w 723105"/>
                <a:gd name="connsiteY935" fmla="*/ 637472 h 676939"/>
                <a:gd name="connsiteX936" fmla="*/ 480719 w 723105"/>
                <a:gd name="connsiteY936" fmla="*/ 636259 h 676939"/>
                <a:gd name="connsiteX937" fmla="*/ 478597 w 723105"/>
                <a:gd name="connsiteY937" fmla="*/ 639897 h 676939"/>
                <a:gd name="connsiteX938" fmla="*/ 477384 w 723105"/>
                <a:gd name="connsiteY938" fmla="*/ 645657 h 676939"/>
                <a:gd name="connsiteX939" fmla="*/ 484359 w 723105"/>
                <a:gd name="connsiteY939" fmla="*/ 644445 h 676939"/>
                <a:gd name="connsiteX940" fmla="*/ 484359 w 723105"/>
                <a:gd name="connsiteY940" fmla="*/ 644445 h 676939"/>
                <a:gd name="connsiteX941" fmla="*/ 480416 w 723105"/>
                <a:gd name="connsiteY941" fmla="*/ 645051 h 676939"/>
                <a:gd name="connsiteX942" fmla="*/ 482236 w 723105"/>
                <a:gd name="connsiteY942" fmla="*/ 640504 h 676939"/>
                <a:gd name="connsiteX943" fmla="*/ 484965 w 723105"/>
                <a:gd name="connsiteY943" fmla="*/ 635349 h 676939"/>
                <a:gd name="connsiteX944" fmla="*/ 488604 w 723105"/>
                <a:gd name="connsiteY944" fmla="*/ 634743 h 676939"/>
                <a:gd name="connsiteX945" fmla="*/ 487088 w 723105"/>
                <a:gd name="connsiteY945" fmla="*/ 638685 h 676939"/>
                <a:gd name="connsiteX946" fmla="*/ 484359 w 723105"/>
                <a:gd name="connsiteY946" fmla="*/ 644445 h 676939"/>
                <a:gd name="connsiteX947" fmla="*/ 491940 w 723105"/>
                <a:gd name="connsiteY947" fmla="*/ 643535 h 676939"/>
                <a:gd name="connsiteX948" fmla="*/ 487998 w 723105"/>
                <a:gd name="connsiteY948" fmla="*/ 643838 h 676939"/>
                <a:gd name="connsiteX949" fmla="*/ 489514 w 723105"/>
                <a:gd name="connsiteY949" fmla="*/ 640807 h 676939"/>
                <a:gd name="connsiteX950" fmla="*/ 492243 w 723105"/>
                <a:gd name="connsiteY950" fmla="*/ 633833 h 676939"/>
                <a:gd name="connsiteX951" fmla="*/ 495882 w 723105"/>
                <a:gd name="connsiteY951" fmla="*/ 633227 h 676939"/>
                <a:gd name="connsiteX952" fmla="*/ 493760 w 723105"/>
                <a:gd name="connsiteY952" fmla="*/ 637472 h 676939"/>
                <a:gd name="connsiteX953" fmla="*/ 491940 w 723105"/>
                <a:gd name="connsiteY953" fmla="*/ 643535 h 676939"/>
                <a:gd name="connsiteX954" fmla="*/ 499218 w 723105"/>
                <a:gd name="connsiteY954" fmla="*/ 643232 h 676939"/>
                <a:gd name="connsiteX955" fmla="*/ 494669 w 723105"/>
                <a:gd name="connsiteY955" fmla="*/ 643232 h 676939"/>
                <a:gd name="connsiteX956" fmla="*/ 496792 w 723105"/>
                <a:gd name="connsiteY956" fmla="*/ 638381 h 676939"/>
                <a:gd name="connsiteX957" fmla="*/ 499218 w 723105"/>
                <a:gd name="connsiteY957" fmla="*/ 632924 h 676939"/>
                <a:gd name="connsiteX958" fmla="*/ 503767 w 723105"/>
                <a:gd name="connsiteY958" fmla="*/ 632621 h 676939"/>
                <a:gd name="connsiteX959" fmla="*/ 501644 w 723105"/>
                <a:gd name="connsiteY959" fmla="*/ 637169 h 676939"/>
                <a:gd name="connsiteX960" fmla="*/ 499218 w 723105"/>
                <a:gd name="connsiteY960" fmla="*/ 643232 h 676939"/>
                <a:gd name="connsiteX961" fmla="*/ 506799 w 723105"/>
                <a:gd name="connsiteY961" fmla="*/ 643838 h 676939"/>
                <a:gd name="connsiteX962" fmla="*/ 502857 w 723105"/>
                <a:gd name="connsiteY962" fmla="*/ 643535 h 676939"/>
                <a:gd name="connsiteX963" fmla="*/ 504980 w 723105"/>
                <a:gd name="connsiteY963" fmla="*/ 637472 h 676939"/>
                <a:gd name="connsiteX964" fmla="*/ 506799 w 723105"/>
                <a:gd name="connsiteY964" fmla="*/ 632621 h 676939"/>
                <a:gd name="connsiteX965" fmla="*/ 511651 w 723105"/>
                <a:gd name="connsiteY965" fmla="*/ 632621 h 676939"/>
                <a:gd name="connsiteX966" fmla="*/ 508922 w 723105"/>
                <a:gd name="connsiteY966" fmla="*/ 638685 h 676939"/>
                <a:gd name="connsiteX967" fmla="*/ 506799 w 723105"/>
                <a:gd name="connsiteY967" fmla="*/ 643838 h 676939"/>
                <a:gd name="connsiteX968" fmla="*/ 510135 w 723105"/>
                <a:gd name="connsiteY968" fmla="*/ 644445 h 676939"/>
                <a:gd name="connsiteX969" fmla="*/ 510135 w 723105"/>
                <a:gd name="connsiteY969" fmla="*/ 644445 h 676939"/>
                <a:gd name="connsiteX970" fmla="*/ 511348 w 723105"/>
                <a:gd name="connsiteY970" fmla="*/ 640807 h 676939"/>
                <a:gd name="connsiteX971" fmla="*/ 512561 w 723105"/>
                <a:gd name="connsiteY971" fmla="*/ 637472 h 676939"/>
                <a:gd name="connsiteX972" fmla="*/ 513471 w 723105"/>
                <a:gd name="connsiteY972" fmla="*/ 632621 h 676939"/>
                <a:gd name="connsiteX973" fmla="*/ 513471 w 723105"/>
                <a:gd name="connsiteY973" fmla="*/ 632621 h 676939"/>
                <a:gd name="connsiteX974" fmla="*/ 517110 w 723105"/>
                <a:gd name="connsiteY974" fmla="*/ 632621 h 676939"/>
                <a:gd name="connsiteX975" fmla="*/ 512865 w 723105"/>
                <a:gd name="connsiteY975" fmla="*/ 645051 h 676939"/>
                <a:gd name="connsiteX976" fmla="*/ 510135 w 723105"/>
                <a:gd name="connsiteY976" fmla="*/ 644445 h 676939"/>
                <a:gd name="connsiteX977" fmla="*/ 517413 w 723105"/>
                <a:gd name="connsiteY977" fmla="*/ 646264 h 676939"/>
                <a:gd name="connsiteX978" fmla="*/ 515594 w 723105"/>
                <a:gd name="connsiteY978" fmla="*/ 645960 h 676939"/>
                <a:gd name="connsiteX979" fmla="*/ 518020 w 723105"/>
                <a:gd name="connsiteY979" fmla="*/ 640200 h 676939"/>
                <a:gd name="connsiteX980" fmla="*/ 520446 w 723105"/>
                <a:gd name="connsiteY980" fmla="*/ 632924 h 676939"/>
                <a:gd name="connsiteX981" fmla="*/ 520446 w 723105"/>
                <a:gd name="connsiteY981" fmla="*/ 632924 h 676939"/>
                <a:gd name="connsiteX982" fmla="*/ 520446 w 723105"/>
                <a:gd name="connsiteY982" fmla="*/ 632924 h 676939"/>
                <a:gd name="connsiteX983" fmla="*/ 522569 w 723105"/>
                <a:gd name="connsiteY983" fmla="*/ 632924 h 676939"/>
                <a:gd name="connsiteX984" fmla="*/ 523478 w 723105"/>
                <a:gd name="connsiteY984" fmla="*/ 632924 h 676939"/>
                <a:gd name="connsiteX985" fmla="*/ 517413 w 723105"/>
                <a:gd name="connsiteY985" fmla="*/ 646264 h 676939"/>
                <a:gd name="connsiteX986" fmla="*/ 517413 w 723105"/>
                <a:gd name="connsiteY986" fmla="*/ 646264 h 676939"/>
                <a:gd name="connsiteX987" fmla="*/ 520142 w 723105"/>
                <a:gd name="connsiteY987" fmla="*/ 646870 h 676939"/>
                <a:gd name="connsiteX988" fmla="*/ 525904 w 723105"/>
                <a:gd name="connsiteY988" fmla="*/ 632924 h 676939"/>
                <a:gd name="connsiteX989" fmla="*/ 528634 w 723105"/>
                <a:gd name="connsiteY989" fmla="*/ 633227 h 676939"/>
                <a:gd name="connsiteX990" fmla="*/ 522265 w 723105"/>
                <a:gd name="connsiteY990" fmla="*/ 647476 h 676939"/>
                <a:gd name="connsiteX991" fmla="*/ 520142 w 723105"/>
                <a:gd name="connsiteY991" fmla="*/ 646870 h 676939"/>
                <a:gd name="connsiteX992" fmla="*/ 528027 w 723105"/>
                <a:gd name="connsiteY992" fmla="*/ 649296 h 676939"/>
                <a:gd name="connsiteX993" fmla="*/ 525298 w 723105"/>
                <a:gd name="connsiteY993" fmla="*/ 648386 h 676939"/>
                <a:gd name="connsiteX994" fmla="*/ 531666 w 723105"/>
                <a:gd name="connsiteY994" fmla="*/ 633530 h 676939"/>
                <a:gd name="connsiteX995" fmla="*/ 535609 w 723105"/>
                <a:gd name="connsiteY995" fmla="*/ 634137 h 676939"/>
                <a:gd name="connsiteX996" fmla="*/ 532576 w 723105"/>
                <a:gd name="connsiteY996" fmla="*/ 640807 h 676939"/>
                <a:gd name="connsiteX997" fmla="*/ 529240 w 723105"/>
                <a:gd name="connsiteY997" fmla="*/ 649599 h 676939"/>
                <a:gd name="connsiteX998" fmla="*/ 528027 w 723105"/>
                <a:gd name="connsiteY998" fmla="*/ 649296 h 676939"/>
                <a:gd name="connsiteX999" fmla="*/ 537428 w 723105"/>
                <a:gd name="connsiteY999" fmla="*/ 646264 h 676939"/>
                <a:gd name="connsiteX1000" fmla="*/ 535912 w 723105"/>
                <a:gd name="connsiteY1000" fmla="*/ 651115 h 676939"/>
                <a:gd name="connsiteX1001" fmla="*/ 531060 w 723105"/>
                <a:gd name="connsiteY1001" fmla="*/ 650205 h 676939"/>
                <a:gd name="connsiteX1002" fmla="*/ 534395 w 723105"/>
                <a:gd name="connsiteY1002" fmla="*/ 642322 h 676939"/>
                <a:gd name="connsiteX1003" fmla="*/ 538035 w 723105"/>
                <a:gd name="connsiteY1003" fmla="*/ 634440 h 676939"/>
                <a:gd name="connsiteX1004" fmla="*/ 541674 w 723105"/>
                <a:gd name="connsiteY1004" fmla="*/ 634743 h 676939"/>
                <a:gd name="connsiteX1005" fmla="*/ 538944 w 723105"/>
                <a:gd name="connsiteY1005" fmla="*/ 641413 h 676939"/>
                <a:gd name="connsiteX1006" fmla="*/ 537428 w 723105"/>
                <a:gd name="connsiteY1006" fmla="*/ 646264 h 676939"/>
                <a:gd name="connsiteX1007" fmla="*/ 542583 w 723105"/>
                <a:gd name="connsiteY1007" fmla="*/ 651115 h 676939"/>
                <a:gd name="connsiteX1008" fmla="*/ 539248 w 723105"/>
                <a:gd name="connsiteY1008" fmla="*/ 651115 h 676939"/>
                <a:gd name="connsiteX1009" fmla="*/ 540157 w 723105"/>
                <a:gd name="connsiteY1009" fmla="*/ 648689 h 676939"/>
                <a:gd name="connsiteX1010" fmla="*/ 542583 w 723105"/>
                <a:gd name="connsiteY1010" fmla="*/ 641413 h 676939"/>
                <a:gd name="connsiteX1011" fmla="*/ 544706 w 723105"/>
                <a:gd name="connsiteY1011" fmla="*/ 635349 h 676939"/>
                <a:gd name="connsiteX1012" fmla="*/ 549255 w 723105"/>
                <a:gd name="connsiteY1012" fmla="*/ 635956 h 676939"/>
                <a:gd name="connsiteX1013" fmla="*/ 545313 w 723105"/>
                <a:gd name="connsiteY1013" fmla="*/ 643838 h 676939"/>
                <a:gd name="connsiteX1014" fmla="*/ 542583 w 723105"/>
                <a:gd name="connsiteY1014" fmla="*/ 651115 h 676939"/>
                <a:gd name="connsiteX1015" fmla="*/ 550468 w 723105"/>
                <a:gd name="connsiteY1015" fmla="*/ 650508 h 676939"/>
                <a:gd name="connsiteX1016" fmla="*/ 549862 w 723105"/>
                <a:gd name="connsiteY1016" fmla="*/ 650508 h 676939"/>
                <a:gd name="connsiteX1017" fmla="*/ 545313 w 723105"/>
                <a:gd name="connsiteY1017" fmla="*/ 651115 h 676939"/>
                <a:gd name="connsiteX1018" fmla="*/ 551681 w 723105"/>
                <a:gd name="connsiteY1018" fmla="*/ 635956 h 676939"/>
                <a:gd name="connsiteX1019" fmla="*/ 552894 w 723105"/>
                <a:gd name="connsiteY1019" fmla="*/ 635956 h 676939"/>
                <a:gd name="connsiteX1020" fmla="*/ 553804 w 723105"/>
                <a:gd name="connsiteY1020" fmla="*/ 635956 h 676939"/>
                <a:gd name="connsiteX1021" fmla="*/ 552288 w 723105"/>
                <a:gd name="connsiteY1021" fmla="*/ 640807 h 676939"/>
                <a:gd name="connsiteX1022" fmla="*/ 550468 w 723105"/>
                <a:gd name="connsiteY1022" fmla="*/ 650508 h 676939"/>
                <a:gd name="connsiteX1023" fmla="*/ 557140 w 723105"/>
                <a:gd name="connsiteY1023" fmla="*/ 649296 h 676939"/>
                <a:gd name="connsiteX1024" fmla="*/ 552591 w 723105"/>
                <a:gd name="connsiteY1024" fmla="*/ 650205 h 676939"/>
                <a:gd name="connsiteX1025" fmla="*/ 557140 w 723105"/>
                <a:gd name="connsiteY1025" fmla="*/ 636259 h 676939"/>
                <a:gd name="connsiteX1026" fmla="*/ 561385 w 723105"/>
                <a:gd name="connsiteY1026" fmla="*/ 636259 h 676939"/>
                <a:gd name="connsiteX1027" fmla="*/ 559566 w 723105"/>
                <a:gd name="connsiteY1027" fmla="*/ 641413 h 676939"/>
                <a:gd name="connsiteX1028" fmla="*/ 557140 w 723105"/>
                <a:gd name="connsiteY1028" fmla="*/ 649296 h 676939"/>
                <a:gd name="connsiteX1029" fmla="*/ 564721 w 723105"/>
                <a:gd name="connsiteY1029" fmla="*/ 642322 h 676939"/>
                <a:gd name="connsiteX1030" fmla="*/ 563205 w 723105"/>
                <a:gd name="connsiteY1030" fmla="*/ 648083 h 676939"/>
                <a:gd name="connsiteX1031" fmla="*/ 559566 w 723105"/>
                <a:gd name="connsiteY1031" fmla="*/ 648992 h 676939"/>
                <a:gd name="connsiteX1032" fmla="*/ 559566 w 723105"/>
                <a:gd name="connsiteY1032" fmla="*/ 648386 h 676939"/>
                <a:gd name="connsiteX1033" fmla="*/ 561082 w 723105"/>
                <a:gd name="connsiteY1033" fmla="*/ 643838 h 676939"/>
                <a:gd name="connsiteX1034" fmla="*/ 563508 w 723105"/>
                <a:gd name="connsiteY1034" fmla="*/ 635956 h 676939"/>
                <a:gd name="connsiteX1035" fmla="*/ 566541 w 723105"/>
                <a:gd name="connsiteY1035" fmla="*/ 635653 h 676939"/>
                <a:gd name="connsiteX1036" fmla="*/ 564721 w 723105"/>
                <a:gd name="connsiteY1036" fmla="*/ 642322 h 676939"/>
                <a:gd name="connsiteX1037" fmla="*/ 571393 w 723105"/>
                <a:gd name="connsiteY1037" fmla="*/ 643535 h 676939"/>
                <a:gd name="connsiteX1038" fmla="*/ 570483 w 723105"/>
                <a:gd name="connsiteY1038" fmla="*/ 646264 h 676939"/>
                <a:gd name="connsiteX1039" fmla="*/ 567147 w 723105"/>
                <a:gd name="connsiteY1039" fmla="*/ 647173 h 676939"/>
                <a:gd name="connsiteX1040" fmla="*/ 568057 w 723105"/>
                <a:gd name="connsiteY1040" fmla="*/ 642929 h 676939"/>
                <a:gd name="connsiteX1041" fmla="*/ 569573 w 723105"/>
                <a:gd name="connsiteY1041" fmla="*/ 635046 h 676939"/>
                <a:gd name="connsiteX1042" fmla="*/ 575941 w 723105"/>
                <a:gd name="connsiteY1042" fmla="*/ 634137 h 676939"/>
                <a:gd name="connsiteX1043" fmla="*/ 573212 w 723105"/>
                <a:gd name="connsiteY1043" fmla="*/ 639594 h 676939"/>
                <a:gd name="connsiteX1044" fmla="*/ 571393 w 723105"/>
                <a:gd name="connsiteY1044" fmla="*/ 643535 h 676939"/>
                <a:gd name="connsiteX1045" fmla="*/ 580187 w 723105"/>
                <a:gd name="connsiteY1045" fmla="*/ 644141 h 676939"/>
                <a:gd name="connsiteX1046" fmla="*/ 573818 w 723105"/>
                <a:gd name="connsiteY1046" fmla="*/ 645354 h 676939"/>
                <a:gd name="connsiteX1047" fmla="*/ 574728 w 723105"/>
                <a:gd name="connsiteY1047" fmla="*/ 642626 h 676939"/>
                <a:gd name="connsiteX1048" fmla="*/ 577458 w 723105"/>
                <a:gd name="connsiteY1048" fmla="*/ 633833 h 676939"/>
                <a:gd name="connsiteX1049" fmla="*/ 577458 w 723105"/>
                <a:gd name="connsiteY1049" fmla="*/ 633833 h 676939"/>
                <a:gd name="connsiteX1050" fmla="*/ 581400 w 723105"/>
                <a:gd name="connsiteY1050" fmla="*/ 633227 h 676939"/>
                <a:gd name="connsiteX1051" fmla="*/ 582916 w 723105"/>
                <a:gd name="connsiteY1051" fmla="*/ 632924 h 676939"/>
                <a:gd name="connsiteX1052" fmla="*/ 580187 w 723105"/>
                <a:gd name="connsiteY1052" fmla="*/ 644141 h 676939"/>
                <a:gd name="connsiteX1053" fmla="*/ 588981 w 723105"/>
                <a:gd name="connsiteY1053" fmla="*/ 642626 h 676939"/>
                <a:gd name="connsiteX1054" fmla="*/ 592620 w 723105"/>
                <a:gd name="connsiteY1054" fmla="*/ 632924 h 676939"/>
                <a:gd name="connsiteX1055" fmla="*/ 591407 w 723105"/>
                <a:gd name="connsiteY1055" fmla="*/ 632318 h 676939"/>
                <a:gd name="connsiteX1056" fmla="*/ 588071 w 723105"/>
                <a:gd name="connsiteY1056" fmla="*/ 639594 h 676939"/>
                <a:gd name="connsiteX1057" fmla="*/ 586555 w 723105"/>
                <a:gd name="connsiteY1057" fmla="*/ 642929 h 676939"/>
                <a:gd name="connsiteX1058" fmla="*/ 583826 w 723105"/>
                <a:gd name="connsiteY1058" fmla="*/ 643535 h 676939"/>
                <a:gd name="connsiteX1059" fmla="*/ 584736 w 723105"/>
                <a:gd name="connsiteY1059" fmla="*/ 640200 h 676939"/>
                <a:gd name="connsiteX1060" fmla="*/ 586555 w 723105"/>
                <a:gd name="connsiteY1060" fmla="*/ 632318 h 676939"/>
                <a:gd name="connsiteX1061" fmla="*/ 598989 w 723105"/>
                <a:gd name="connsiteY1061" fmla="*/ 630196 h 676939"/>
                <a:gd name="connsiteX1062" fmla="*/ 596563 w 723105"/>
                <a:gd name="connsiteY1062" fmla="*/ 635956 h 676939"/>
                <a:gd name="connsiteX1063" fmla="*/ 594440 w 723105"/>
                <a:gd name="connsiteY1063" fmla="*/ 642019 h 676939"/>
                <a:gd name="connsiteX1064" fmla="*/ 588981 w 723105"/>
                <a:gd name="connsiteY1064" fmla="*/ 642626 h 676939"/>
                <a:gd name="connsiteX1065" fmla="*/ 600505 w 723105"/>
                <a:gd name="connsiteY1065" fmla="*/ 641716 h 676939"/>
                <a:gd name="connsiteX1066" fmla="*/ 596259 w 723105"/>
                <a:gd name="connsiteY1066" fmla="*/ 641716 h 676939"/>
                <a:gd name="connsiteX1067" fmla="*/ 598079 w 723105"/>
                <a:gd name="connsiteY1067" fmla="*/ 636562 h 676939"/>
                <a:gd name="connsiteX1068" fmla="*/ 600808 w 723105"/>
                <a:gd name="connsiteY1068" fmla="*/ 629892 h 676939"/>
                <a:gd name="connsiteX1069" fmla="*/ 605357 w 723105"/>
                <a:gd name="connsiteY1069" fmla="*/ 629286 h 676939"/>
                <a:gd name="connsiteX1070" fmla="*/ 603537 w 723105"/>
                <a:gd name="connsiteY1070" fmla="*/ 634137 h 676939"/>
                <a:gd name="connsiteX1071" fmla="*/ 600505 w 723105"/>
                <a:gd name="connsiteY1071" fmla="*/ 641716 h 676939"/>
                <a:gd name="connsiteX1072" fmla="*/ 606570 w 723105"/>
                <a:gd name="connsiteY1072" fmla="*/ 642019 h 676939"/>
                <a:gd name="connsiteX1073" fmla="*/ 602628 w 723105"/>
                <a:gd name="connsiteY1073" fmla="*/ 641716 h 676939"/>
                <a:gd name="connsiteX1074" fmla="*/ 605054 w 723105"/>
                <a:gd name="connsiteY1074" fmla="*/ 635046 h 676939"/>
                <a:gd name="connsiteX1075" fmla="*/ 607176 w 723105"/>
                <a:gd name="connsiteY1075" fmla="*/ 628983 h 676939"/>
                <a:gd name="connsiteX1076" fmla="*/ 609906 w 723105"/>
                <a:gd name="connsiteY1076" fmla="*/ 628680 h 676939"/>
                <a:gd name="connsiteX1077" fmla="*/ 611119 w 723105"/>
                <a:gd name="connsiteY1077" fmla="*/ 628680 h 676939"/>
                <a:gd name="connsiteX1078" fmla="*/ 608390 w 723105"/>
                <a:gd name="connsiteY1078" fmla="*/ 635653 h 676939"/>
                <a:gd name="connsiteX1079" fmla="*/ 606570 w 723105"/>
                <a:gd name="connsiteY1079" fmla="*/ 642019 h 676939"/>
                <a:gd name="connsiteX1080" fmla="*/ 618397 w 723105"/>
                <a:gd name="connsiteY1080" fmla="*/ 645051 h 676939"/>
                <a:gd name="connsiteX1081" fmla="*/ 614758 w 723105"/>
                <a:gd name="connsiteY1081" fmla="*/ 643838 h 676939"/>
                <a:gd name="connsiteX1082" fmla="*/ 617487 w 723105"/>
                <a:gd name="connsiteY1082" fmla="*/ 637169 h 676939"/>
                <a:gd name="connsiteX1083" fmla="*/ 620216 w 723105"/>
                <a:gd name="connsiteY1083" fmla="*/ 629892 h 676939"/>
                <a:gd name="connsiteX1084" fmla="*/ 618397 w 723105"/>
                <a:gd name="connsiteY1084" fmla="*/ 628983 h 676939"/>
                <a:gd name="connsiteX1085" fmla="*/ 614758 w 723105"/>
                <a:gd name="connsiteY1085" fmla="*/ 636865 h 676939"/>
                <a:gd name="connsiteX1086" fmla="*/ 612635 w 723105"/>
                <a:gd name="connsiteY1086" fmla="*/ 643535 h 676939"/>
                <a:gd name="connsiteX1087" fmla="*/ 609602 w 723105"/>
                <a:gd name="connsiteY1087" fmla="*/ 642929 h 676939"/>
                <a:gd name="connsiteX1088" fmla="*/ 611119 w 723105"/>
                <a:gd name="connsiteY1088" fmla="*/ 638078 h 676939"/>
                <a:gd name="connsiteX1089" fmla="*/ 613848 w 723105"/>
                <a:gd name="connsiteY1089" fmla="*/ 628983 h 676939"/>
                <a:gd name="connsiteX1090" fmla="*/ 625675 w 723105"/>
                <a:gd name="connsiteY1090" fmla="*/ 628983 h 676939"/>
                <a:gd name="connsiteX1091" fmla="*/ 623249 w 723105"/>
                <a:gd name="connsiteY1091" fmla="*/ 633833 h 676939"/>
                <a:gd name="connsiteX1092" fmla="*/ 621126 w 723105"/>
                <a:gd name="connsiteY1092" fmla="*/ 638988 h 676939"/>
                <a:gd name="connsiteX1093" fmla="*/ 618397 w 723105"/>
                <a:gd name="connsiteY1093" fmla="*/ 645051 h 676939"/>
                <a:gd name="connsiteX1094" fmla="*/ 621126 w 723105"/>
                <a:gd name="connsiteY1094" fmla="*/ 645960 h 676939"/>
                <a:gd name="connsiteX1095" fmla="*/ 623552 w 723105"/>
                <a:gd name="connsiteY1095" fmla="*/ 639594 h 676939"/>
                <a:gd name="connsiteX1096" fmla="*/ 626888 w 723105"/>
                <a:gd name="connsiteY1096" fmla="*/ 628983 h 676939"/>
                <a:gd name="connsiteX1097" fmla="*/ 626888 w 723105"/>
                <a:gd name="connsiteY1097" fmla="*/ 628983 h 676939"/>
                <a:gd name="connsiteX1098" fmla="*/ 629011 w 723105"/>
                <a:gd name="connsiteY1098" fmla="*/ 629286 h 676939"/>
                <a:gd name="connsiteX1099" fmla="*/ 632043 w 723105"/>
                <a:gd name="connsiteY1099" fmla="*/ 630196 h 676939"/>
                <a:gd name="connsiteX1100" fmla="*/ 627798 w 723105"/>
                <a:gd name="connsiteY1100" fmla="*/ 637472 h 676939"/>
                <a:gd name="connsiteX1101" fmla="*/ 624765 w 723105"/>
                <a:gd name="connsiteY1101" fmla="*/ 648083 h 676939"/>
                <a:gd name="connsiteX1102" fmla="*/ 621126 w 723105"/>
                <a:gd name="connsiteY1102" fmla="*/ 645960 h 676939"/>
                <a:gd name="connsiteX1103" fmla="*/ 626888 w 723105"/>
                <a:gd name="connsiteY1103" fmla="*/ 649296 h 676939"/>
                <a:gd name="connsiteX1104" fmla="*/ 627191 w 723105"/>
                <a:gd name="connsiteY1104" fmla="*/ 648992 h 676939"/>
                <a:gd name="connsiteX1105" fmla="*/ 630224 w 723105"/>
                <a:gd name="connsiteY1105" fmla="*/ 641110 h 676939"/>
                <a:gd name="connsiteX1106" fmla="*/ 632650 w 723105"/>
                <a:gd name="connsiteY1106" fmla="*/ 634137 h 676939"/>
                <a:gd name="connsiteX1107" fmla="*/ 633560 w 723105"/>
                <a:gd name="connsiteY1107" fmla="*/ 630196 h 676939"/>
                <a:gd name="connsiteX1108" fmla="*/ 634773 w 723105"/>
                <a:gd name="connsiteY1108" fmla="*/ 630802 h 676939"/>
                <a:gd name="connsiteX1109" fmla="*/ 637502 w 723105"/>
                <a:gd name="connsiteY1109" fmla="*/ 632014 h 676939"/>
                <a:gd name="connsiteX1110" fmla="*/ 634469 w 723105"/>
                <a:gd name="connsiteY1110" fmla="*/ 638078 h 676939"/>
                <a:gd name="connsiteX1111" fmla="*/ 630224 w 723105"/>
                <a:gd name="connsiteY1111" fmla="*/ 650812 h 676939"/>
                <a:gd name="connsiteX1112" fmla="*/ 631740 w 723105"/>
                <a:gd name="connsiteY1112" fmla="*/ 651418 h 676939"/>
                <a:gd name="connsiteX1113" fmla="*/ 634166 w 723105"/>
                <a:gd name="connsiteY1113" fmla="*/ 646567 h 676939"/>
                <a:gd name="connsiteX1114" fmla="*/ 637199 w 723105"/>
                <a:gd name="connsiteY1114" fmla="*/ 640807 h 676939"/>
                <a:gd name="connsiteX1115" fmla="*/ 640838 w 723105"/>
                <a:gd name="connsiteY1115" fmla="*/ 633530 h 676939"/>
                <a:gd name="connsiteX1116" fmla="*/ 642051 w 723105"/>
                <a:gd name="connsiteY1116" fmla="*/ 634440 h 676939"/>
                <a:gd name="connsiteX1117" fmla="*/ 642354 w 723105"/>
                <a:gd name="connsiteY1117" fmla="*/ 635349 h 676939"/>
                <a:gd name="connsiteX1118" fmla="*/ 642354 w 723105"/>
                <a:gd name="connsiteY1118" fmla="*/ 635349 h 676939"/>
                <a:gd name="connsiteX1119" fmla="*/ 633863 w 723105"/>
                <a:gd name="connsiteY1119" fmla="*/ 654146 h 676939"/>
                <a:gd name="connsiteX1120" fmla="*/ 626888 w 723105"/>
                <a:gd name="connsiteY1120" fmla="*/ 649296 h 676939"/>
                <a:gd name="connsiteX1121" fmla="*/ 638715 w 723105"/>
                <a:gd name="connsiteY1121" fmla="*/ 659300 h 676939"/>
                <a:gd name="connsiteX1122" fmla="*/ 635076 w 723105"/>
                <a:gd name="connsiteY1122" fmla="*/ 655662 h 676939"/>
                <a:gd name="connsiteX1123" fmla="*/ 639321 w 723105"/>
                <a:gd name="connsiteY1123" fmla="*/ 647173 h 676939"/>
                <a:gd name="connsiteX1124" fmla="*/ 643264 w 723105"/>
                <a:gd name="connsiteY1124" fmla="*/ 638078 h 676939"/>
                <a:gd name="connsiteX1125" fmla="*/ 644477 w 723105"/>
                <a:gd name="connsiteY1125" fmla="*/ 640504 h 676939"/>
                <a:gd name="connsiteX1126" fmla="*/ 641747 w 723105"/>
                <a:gd name="connsiteY1126" fmla="*/ 648386 h 676939"/>
                <a:gd name="connsiteX1127" fmla="*/ 639928 w 723105"/>
                <a:gd name="connsiteY1127" fmla="*/ 655359 h 676939"/>
                <a:gd name="connsiteX1128" fmla="*/ 638715 w 723105"/>
                <a:gd name="connsiteY1128" fmla="*/ 659300 h 676939"/>
                <a:gd name="connsiteX1129" fmla="*/ 643567 w 723105"/>
                <a:gd name="connsiteY1129" fmla="*/ 664758 h 676939"/>
                <a:gd name="connsiteX1130" fmla="*/ 640534 w 723105"/>
                <a:gd name="connsiteY1130" fmla="*/ 661119 h 676939"/>
                <a:gd name="connsiteX1131" fmla="*/ 642354 w 723105"/>
                <a:gd name="connsiteY1131" fmla="*/ 657784 h 676939"/>
                <a:gd name="connsiteX1132" fmla="*/ 644477 w 723105"/>
                <a:gd name="connsiteY1132" fmla="*/ 651115 h 676939"/>
                <a:gd name="connsiteX1133" fmla="*/ 647206 w 723105"/>
                <a:gd name="connsiteY1133" fmla="*/ 644141 h 676939"/>
                <a:gd name="connsiteX1134" fmla="*/ 649935 w 723105"/>
                <a:gd name="connsiteY1134" fmla="*/ 646870 h 676939"/>
                <a:gd name="connsiteX1135" fmla="*/ 650239 w 723105"/>
                <a:gd name="connsiteY1135" fmla="*/ 647173 h 676939"/>
                <a:gd name="connsiteX1136" fmla="*/ 650239 w 723105"/>
                <a:gd name="connsiteY1136" fmla="*/ 647476 h 676939"/>
                <a:gd name="connsiteX1137" fmla="*/ 643567 w 723105"/>
                <a:gd name="connsiteY1137" fmla="*/ 664758 h 676939"/>
                <a:gd name="connsiteX1138" fmla="*/ 649632 w 723105"/>
                <a:gd name="connsiteY1138" fmla="*/ 670214 h 676939"/>
                <a:gd name="connsiteX1139" fmla="*/ 645387 w 723105"/>
                <a:gd name="connsiteY1139" fmla="*/ 666880 h 676939"/>
                <a:gd name="connsiteX1140" fmla="*/ 646599 w 723105"/>
                <a:gd name="connsiteY1140" fmla="*/ 664758 h 676939"/>
                <a:gd name="connsiteX1141" fmla="*/ 647813 w 723105"/>
                <a:gd name="connsiteY1141" fmla="*/ 659907 h 676939"/>
                <a:gd name="connsiteX1142" fmla="*/ 651148 w 723105"/>
                <a:gd name="connsiteY1142" fmla="*/ 648386 h 676939"/>
                <a:gd name="connsiteX1143" fmla="*/ 655697 w 723105"/>
                <a:gd name="connsiteY1143" fmla="*/ 652327 h 676939"/>
                <a:gd name="connsiteX1144" fmla="*/ 651755 w 723105"/>
                <a:gd name="connsiteY1144" fmla="*/ 662029 h 676939"/>
                <a:gd name="connsiteX1145" fmla="*/ 649632 w 723105"/>
                <a:gd name="connsiteY1145" fmla="*/ 670214 h 676939"/>
                <a:gd name="connsiteX1146" fmla="*/ 657820 w 723105"/>
                <a:gd name="connsiteY1146" fmla="*/ 672034 h 676939"/>
                <a:gd name="connsiteX1147" fmla="*/ 655091 w 723105"/>
                <a:gd name="connsiteY1147" fmla="*/ 672034 h 676939"/>
                <a:gd name="connsiteX1148" fmla="*/ 652361 w 723105"/>
                <a:gd name="connsiteY1148" fmla="*/ 671427 h 676939"/>
                <a:gd name="connsiteX1149" fmla="*/ 655091 w 723105"/>
                <a:gd name="connsiteY1149" fmla="*/ 662635 h 676939"/>
                <a:gd name="connsiteX1150" fmla="*/ 657820 w 723105"/>
                <a:gd name="connsiteY1150" fmla="*/ 654146 h 676939"/>
                <a:gd name="connsiteX1151" fmla="*/ 662369 w 723105"/>
                <a:gd name="connsiteY1151" fmla="*/ 656572 h 676939"/>
                <a:gd name="connsiteX1152" fmla="*/ 657820 w 723105"/>
                <a:gd name="connsiteY1152" fmla="*/ 672034 h 676939"/>
                <a:gd name="connsiteX1153" fmla="*/ 669647 w 723105"/>
                <a:gd name="connsiteY1153" fmla="*/ 669911 h 676939"/>
                <a:gd name="connsiteX1154" fmla="*/ 666918 w 723105"/>
                <a:gd name="connsiteY1154" fmla="*/ 671124 h 676939"/>
                <a:gd name="connsiteX1155" fmla="*/ 669950 w 723105"/>
                <a:gd name="connsiteY1155" fmla="*/ 658694 h 676939"/>
                <a:gd name="connsiteX1156" fmla="*/ 668434 w 723105"/>
                <a:gd name="connsiteY1156" fmla="*/ 658087 h 676939"/>
                <a:gd name="connsiteX1157" fmla="*/ 666008 w 723105"/>
                <a:gd name="connsiteY1157" fmla="*/ 664151 h 676939"/>
                <a:gd name="connsiteX1158" fmla="*/ 663885 w 723105"/>
                <a:gd name="connsiteY1158" fmla="*/ 671427 h 676939"/>
                <a:gd name="connsiteX1159" fmla="*/ 660852 w 723105"/>
                <a:gd name="connsiteY1159" fmla="*/ 671730 h 676939"/>
                <a:gd name="connsiteX1160" fmla="*/ 663278 w 723105"/>
                <a:gd name="connsiteY1160" fmla="*/ 664454 h 676939"/>
                <a:gd name="connsiteX1161" fmla="*/ 665704 w 723105"/>
                <a:gd name="connsiteY1161" fmla="*/ 657178 h 676939"/>
                <a:gd name="connsiteX1162" fmla="*/ 666311 w 723105"/>
                <a:gd name="connsiteY1162" fmla="*/ 657178 h 676939"/>
                <a:gd name="connsiteX1163" fmla="*/ 674196 w 723105"/>
                <a:gd name="connsiteY1163" fmla="*/ 655965 h 676939"/>
                <a:gd name="connsiteX1164" fmla="*/ 671770 w 723105"/>
                <a:gd name="connsiteY1164" fmla="*/ 662635 h 676939"/>
                <a:gd name="connsiteX1165" fmla="*/ 669647 w 723105"/>
                <a:gd name="connsiteY1165" fmla="*/ 669911 h 676939"/>
                <a:gd name="connsiteX1166" fmla="*/ 674499 w 723105"/>
                <a:gd name="connsiteY1166" fmla="*/ 663545 h 676939"/>
                <a:gd name="connsiteX1167" fmla="*/ 672679 w 723105"/>
                <a:gd name="connsiteY1167" fmla="*/ 667486 h 676939"/>
                <a:gd name="connsiteX1168" fmla="*/ 676015 w 723105"/>
                <a:gd name="connsiteY1168" fmla="*/ 655662 h 676939"/>
                <a:gd name="connsiteX1169" fmla="*/ 677531 w 723105"/>
                <a:gd name="connsiteY1169" fmla="*/ 654753 h 676939"/>
                <a:gd name="connsiteX1170" fmla="*/ 674499 w 723105"/>
                <a:gd name="connsiteY1170" fmla="*/ 663545 h 676939"/>
                <a:gd name="connsiteX1171" fmla="*/ 682383 w 723105"/>
                <a:gd name="connsiteY1171" fmla="*/ 650812 h 676939"/>
                <a:gd name="connsiteX1172" fmla="*/ 682990 w 723105"/>
                <a:gd name="connsiteY1172" fmla="*/ 650205 h 676939"/>
                <a:gd name="connsiteX1173" fmla="*/ 686326 w 723105"/>
                <a:gd name="connsiteY1173" fmla="*/ 645051 h 676939"/>
                <a:gd name="connsiteX1174" fmla="*/ 683293 w 723105"/>
                <a:gd name="connsiteY1174" fmla="*/ 650205 h 676939"/>
                <a:gd name="connsiteX1175" fmla="*/ 680867 w 723105"/>
                <a:gd name="connsiteY1175" fmla="*/ 655056 h 676939"/>
                <a:gd name="connsiteX1176" fmla="*/ 682080 w 723105"/>
                <a:gd name="connsiteY1176" fmla="*/ 651115 h 676939"/>
                <a:gd name="connsiteX1177" fmla="*/ 682383 w 723105"/>
                <a:gd name="connsiteY1177" fmla="*/ 650812 h 676939"/>
                <a:gd name="connsiteX1178" fmla="*/ 683596 w 723105"/>
                <a:gd name="connsiteY1178" fmla="*/ 664151 h 676939"/>
                <a:gd name="connsiteX1179" fmla="*/ 682080 w 723105"/>
                <a:gd name="connsiteY1179" fmla="*/ 663242 h 676939"/>
                <a:gd name="connsiteX1180" fmla="*/ 682687 w 723105"/>
                <a:gd name="connsiteY1180" fmla="*/ 662029 h 676939"/>
                <a:gd name="connsiteX1181" fmla="*/ 685416 w 723105"/>
                <a:gd name="connsiteY1181" fmla="*/ 655359 h 676939"/>
                <a:gd name="connsiteX1182" fmla="*/ 688448 w 723105"/>
                <a:gd name="connsiteY1182" fmla="*/ 647780 h 676939"/>
                <a:gd name="connsiteX1183" fmla="*/ 689965 w 723105"/>
                <a:gd name="connsiteY1183" fmla="*/ 645354 h 676939"/>
                <a:gd name="connsiteX1184" fmla="*/ 692088 w 723105"/>
                <a:gd name="connsiteY1184" fmla="*/ 647173 h 676939"/>
                <a:gd name="connsiteX1185" fmla="*/ 686932 w 723105"/>
                <a:gd name="connsiteY1185" fmla="*/ 656268 h 676939"/>
                <a:gd name="connsiteX1186" fmla="*/ 683596 w 723105"/>
                <a:gd name="connsiteY1186" fmla="*/ 664151 h 676939"/>
                <a:gd name="connsiteX1187" fmla="*/ 688448 w 723105"/>
                <a:gd name="connsiteY1187" fmla="*/ 665061 h 676939"/>
                <a:gd name="connsiteX1188" fmla="*/ 686932 w 723105"/>
                <a:gd name="connsiteY1188" fmla="*/ 665061 h 676939"/>
                <a:gd name="connsiteX1189" fmla="*/ 694210 w 723105"/>
                <a:gd name="connsiteY1189" fmla="*/ 648689 h 676939"/>
                <a:gd name="connsiteX1190" fmla="*/ 696030 w 723105"/>
                <a:gd name="connsiteY1190" fmla="*/ 649599 h 676939"/>
                <a:gd name="connsiteX1191" fmla="*/ 692694 w 723105"/>
                <a:gd name="connsiteY1191" fmla="*/ 655965 h 676939"/>
                <a:gd name="connsiteX1192" fmla="*/ 688448 w 723105"/>
                <a:gd name="connsiteY1192" fmla="*/ 665061 h 676939"/>
                <a:gd name="connsiteX1193" fmla="*/ 695423 w 723105"/>
                <a:gd name="connsiteY1193" fmla="*/ 660210 h 676939"/>
                <a:gd name="connsiteX1194" fmla="*/ 693301 w 723105"/>
                <a:gd name="connsiteY1194" fmla="*/ 662635 h 676939"/>
                <a:gd name="connsiteX1195" fmla="*/ 695120 w 723105"/>
                <a:gd name="connsiteY1195" fmla="*/ 658997 h 676939"/>
                <a:gd name="connsiteX1196" fmla="*/ 697849 w 723105"/>
                <a:gd name="connsiteY1196" fmla="*/ 654146 h 676939"/>
                <a:gd name="connsiteX1197" fmla="*/ 699062 w 723105"/>
                <a:gd name="connsiteY1197" fmla="*/ 651115 h 676939"/>
                <a:gd name="connsiteX1198" fmla="*/ 702095 w 723105"/>
                <a:gd name="connsiteY1198" fmla="*/ 651721 h 676939"/>
                <a:gd name="connsiteX1199" fmla="*/ 695423 w 723105"/>
                <a:gd name="connsiteY1199" fmla="*/ 660210 h 676939"/>
                <a:gd name="connsiteX1200" fmla="*/ 709070 w 723105"/>
                <a:gd name="connsiteY1200" fmla="*/ 356428 h 676939"/>
                <a:gd name="connsiteX1201" fmla="*/ 707250 w 723105"/>
                <a:gd name="connsiteY1201" fmla="*/ 379167 h 676939"/>
                <a:gd name="connsiteX1202" fmla="*/ 708767 w 723105"/>
                <a:gd name="connsiteY1202" fmla="*/ 409484 h 676939"/>
                <a:gd name="connsiteX1203" fmla="*/ 701185 w 723105"/>
                <a:gd name="connsiteY1203" fmla="*/ 463449 h 676939"/>
                <a:gd name="connsiteX1204" fmla="*/ 704218 w 723105"/>
                <a:gd name="connsiteY1204" fmla="*/ 488309 h 676939"/>
                <a:gd name="connsiteX1205" fmla="*/ 709070 w 723105"/>
                <a:gd name="connsiteY1205" fmla="*/ 514989 h 676939"/>
                <a:gd name="connsiteX1206" fmla="*/ 711799 w 723105"/>
                <a:gd name="connsiteY1206" fmla="*/ 548338 h 676939"/>
                <a:gd name="connsiteX1207" fmla="*/ 710283 w 723105"/>
                <a:gd name="connsiteY1207" fmla="*/ 566226 h 676939"/>
                <a:gd name="connsiteX1208" fmla="*/ 709676 w 723105"/>
                <a:gd name="connsiteY1208" fmla="*/ 570470 h 676939"/>
                <a:gd name="connsiteX1209" fmla="*/ 709373 w 723105"/>
                <a:gd name="connsiteY1209" fmla="*/ 570773 h 676939"/>
                <a:gd name="connsiteX1210" fmla="*/ 710283 w 723105"/>
                <a:gd name="connsiteY1210" fmla="*/ 587448 h 676939"/>
                <a:gd name="connsiteX1211" fmla="*/ 710283 w 723105"/>
                <a:gd name="connsiteY1211" fmla="*/ 592602 h 676939"/>
                <a:gd name="connsiteX1212" fmla="*/ 707554 w 723105"/>
                <a:gd name="connsiteY1212" fmla="*/ 598059 h 676939"/>
                <a:gd name="connsiteX1213" fmla="*/ 707554 w 723105"/>
                <a:gd name="connsiteY1213" fmla="*/ 606548 h 676939"/>
                <a:gd name="connsiteX1214" fmla="*/ 710283 w 723105"/>
                <a:gd name="connsiteY1214" fmla="*/ 626558 h 676939"/>
                <a:gd name="connsiteX1215" fmla="*/ 699366 w 723105"/>
                <a:gd name="connsiteY1215" fmla="*/ 646567 h 676939"/>
                <a:gd name="connsiteX1216" fmla="*/ 680564 w 723105"/>
                <a:gd name="connsiteY1216" fmla="*/ 643232 h 676939"/>
                <a:gd name="connsiteX1217" fmla="*/ 662066 w 723105"/>
                <a:gd name="connsiteY1217" fmla="*/ 651115 h 676939"/>
                <a:gd name="connsiteX1218" fmla="*/ 648722 w 723105"/>
                <a:gd name="connsiteY1218" fmla="*/ 635046 h 676939"/>
                <a:gd name="connsiteX1219" fmla="*/ 645083 w 723105"/>
                <a:gd name="connsiteY1219" fmla="*/ 631408 h 676939"/>
                <a:gd name="connsiteX1220" fmla="*/ 644173 w 723105"/>
                <a:gd name="connsiteY1220" fmla="*/ 630499 h 676939"/>
                <a:gd name="connsiteX1221" fmla="*/ 622946 w 723105"/>
                <a:gd name="connsiteY1221" fmla="*/ 623526 h 676939"/>
                <a:gd name="connsiteX1222" fmla="*/ 595046 w 723105"/>
                <a:gd name="connsiteY1222" fmla="*/ 626254 h 676939"/>
                <a:gd name="connsiteX1223" fmla="*/ 569270 w 723105"/>
                <a:gd name="connsiteY1223" fmla="*/ 630499 h 676939"/>
                <a:gd name="connsiteX1224" fmla="*/ 536518 w 723105"/>
                <a:gd name="connsiteY1224" fmla="*/ 629589 h 676939"/>
                <a:gd name="connsiteX1225" fmla="*/ 481326 w 723105"/>
                <a:gd name="connsiteY1225" fmla="*/ 631711 h 676939"/>
                <a:gd name="connsiteX1226" fmla="*/ 426134 w 723105"/>
                <a:gd name="connsiteY1226" fmla="*/ 637169 h 676939"/>
                <a:gd name="connsiteX1227" fmla="*/ 405209 w 723105"/>
                <a:gd name="connsiteY1227" fmla="*/ 634743 h 676939"/>
                <a:gd name="connsiteX1228" fmla="*/ 403087 w 723105"/>
                <a:gd name="connsiteY1228" fmla="*/ 634137 h 676939"/>
                <a:gd name="connsiteX1229" fmla="*/ 402480 w 723105"/>
                <a:gd name="connsiteY1229" fmla="*/ 634440 h 676939"/>
                <a:gd name="connsiteX1230" fmla="*/ 375187 w 723105"/>
                <a:gd name="connsiteY1230" fmla="*/ 635046 h 676939"/>
                <a:gd name="connsiteX1231" fmla="*/ 350320 w 723105"/>
                <a:gd name="connsiteY1231" fmla="*/ 638988 h 676939"/>
                <a:gd name="connsiteX1232" fmla="*/ 319388 w 723105"/>
                <a:gd name="connsiteY1232" fmla="*/ 639594 h 676939"/>
                <a:gd name="connsiteX1233" fmla="*/ 268745 w 723105"/>
                <a:gd name="connsiteY1233" fmla="*/ 638078 h 676939"/>
                <a:gd name="connsiteX1234" fmla="*/ 244485 w 723105"/>
                <a:gd name="connsiteY1234" fmla="*/ 642322 h 676939"/>
                <a:gd name="connsiteX1235" fmla="*/ 214766 w 723105"/>
                <a:gd name="connsiteY1235" fmla="*/ 638988 h 676939"/>
                <a:gd name="connsiteX1236" fmla="*/ 199300 w 723105"/>
                <a:gd name="connsiteY1236" fmla="*/ 636865 h 676939"/>
                <a:gd name="connsiteX1237" fmla="*/ 183531 w 723105"/>
                <a:gd name="connsiteY1237" fmla="*/ 633530 h 676939"/>
                <a:gd name="connsiteX1238" fmla="*/ 172613 w 723105"/>
                <a:gd name="connsiteY1238" fmla="*/ 635653 h 676939"/>
                <a:gd name="connsiteX1239" fmla="*/ 156238 w 723105"/>
                <a:gd name="connsiteY1239" fmla="*/ 636259 h 676939"/>
                <a:gd name="connsiteX1240" fmla="*/ 126519 w 723105"/>
                <a:gd name="connsiteY1240" fmla="*/ 633530 h 676939"/>
                <a:gd name="connsiteX1241" fmla="*/ 110446 w 723105"/>
                <a:gd name="connsiteY1241" fmla="*/ 634743 h 676939"/>
                <a:gd name="connsiteX1242" fmla="*/ 103472 w 723105"/>
                <a:gd name="connsiteY1242" fmla="*/ 631711 h 676939"/>
                <a:gd name="connsiteX1243" fmla="*/ 99833 w 723105"/>
                <a:gd name="connsiteY1243" fmla="*/ 630802 h 676939"/>
                <a:gd name="connsiteX1244" fmla="*/ 96193 w 723105"/>
                <a:gd name="connsiteY1244" fmla="*/ 632924 h 676939"/>
                <a:gd name="connsiteX1245" fmla="*/ 96193 w 723105"/>
                <a:gd name="connsiteY1245" fmla="*/ 635349 h 676939"/>
                <a:gd name="connsiteX1246" fmla="*/ 83760 w 723105"/>
                <a:gd name="connsiteY1246" fmla="*/ 637472 h 676939"/>
                <a:gd name="connsiteX1247" fmla="*/ 74359 w 723105"/>
                <a:gd name="connsiteY1247" fmla="*/ 637169 h 676939"/>
                <a:gd name="connsiteX1248" fmla="*/ 66475 w 723105"/>
                <a:gd name="connsiteY1248" fmla="*/ 634743 h 676939"/>
                <a:gd name="connsiteX1249" fmla="*/ 56164 w 723105"/>
                <a:gd name="connsiteY1249" fmla="*/ 638685 h 676939"/>
                <a:gd name="connsiteX1250" fmla="*/ 37059 w 723105"/>
                <a:gd name="connsiteY1250" fmla="*/ 639897 h 676939"/>
                <a:gd name="connsiteX1251" fmla="*/ 29478 w 723105"/>
                <a:gd name="connsiteY1251" fmla="*/ 619887 h 676939"/>
                <a:gd name="connsiteX1252" fmla="*/ 31297 w 723105"/>
                <a:gd name="connsiteY1252" fmla="*/ 606548 h 676939"/>
                <a:gd name="connsiteX1253" fmla="*/ 28568 w 723105"/>
                <a:gd name="connsiteY1253" fmla="*/ 601091 h 676939"/>
                <a:gd name="connsiteX1254" fmla="*/ 25838 w 723105"/>
                <a:gd name="connsiteY1254" fmla="*/ 588357 h 676939"/>
                <a:gd name="connsiteX1255" fmla="*/ 30691 w 723105"/>
                <a:gd name="connsiteY1255" fmla="*/ 572895 h 676939"/>
                <a:gd name="connsiteX1256" fmla="*/ 30691 w 723105"/>
                <a:gd name="connsiteY1256" fmla="*/ 571986 h 676939"/>
                <a:gd name="connsiteX1257" fmla="*/ 31904 w 723105"/>
                <a:gd name="connsiteY1257" fmla="*/ 560465 h 676939"/>
                <a:gd name="connsiteX1258" fmla="*/ 29781 w 723105"/>
                <a:gd name="connsiteY1258" fmla="*/ 544094 h 676939"/>
                <a:gd name="connsiteX1259" fmla="*/ 29781 w 723105"/>
                <a:gd name="connsiteY1259" fmla="*/ 534999 h 676939"/>
                <a:gd name="connsiteX1260" fmla="*/ 30084 w 723105"/>
                <a:gd name="connsiteY1260" fmla="*/ 525297 h 676939"/>
                <a:gd name="connsiteX1261" fmla="*/ 30387 w 723105"/>
                <a:gd name="connsiteY1261" fmla="*/ 508319 h 676939"/>
                <a:gd name="connsiteX1262" fmla="*/ 29174 w 723105"/>
                <a:gd name="connsiteY1262" fmla="*/ 476182 h 676939"/>
                <a:gd name="connsiteX1263" fmla="*/ 24929 w 723105"/>
                <a:gd name="connsiteY1263" fmla="*/ 451019 h 676939"/>
                <a:gd name="connsiteX1264" fmla="*/ 26445 w 723105"/>
                <a:gd name="connsiteY1264" fmla="*/ 447684 h 676939"/>
                <a:gd name="connsiteX1265" fmla="*/ 24322 w 723105"/>
                <a:gd name="connsiteY1265" fmla="*/ 430403 h 676939"/>
                <a:gd name="connsiteX1266" fmla="*/ 25535 w 723105"/>
                <a:gd name="connsiteY1266" fmla="*/ 406149 h 676939"/>
                <a:gd name="connsiteX1267" fmla="*/ 28568 w 723105"/>
                <a:gd name="connsiteY1267" fmla="*/ 397357 h 676939"/>
                <a:gd name="connsiteX1268" fmla="*/ 30994 w 723105"/>
                <a:gd name="connsiteY1268" fmla="*/ 384624 h 676939"/>
                <a:gd name="connsiteX1269" fmla="*/ 34026 w 723105"/>
                <a:gd name="connsiteY1269" fmla="*/ 357338 h 676939"/>
                <a:gd name="connsiteX1270" fmla="*/ 35543 w 723105"/>
                <a:gd name="connsiteY1270" fmla="*/ 334600 h 676939"/>
                <a:gd name="connsiteX1271" fmla="*/ 36452 w 723105"/>
                <a:gd name="connsiteY1271" fmla="*/ 310043 h 676939"/>
                <a:gd name="connsiteX1272" fmla="*/ 37059 w 723105"/>
                <a:gd name="connsiteY1272" fmla="*/ 258503 h 676939"/>
                <a:gd name="connsiteX1273" fmla="*/ 34026 w 723105"/>
                <a:gd name="connsiteY1273" fmla="*/ 236978 h 676939"/>
                <a:gd name="connsiteX1274" fmla="*/ 31904 w 723105"/>
                <a:gd name="connsiteY1274" fmla="*/ 212724 h 676939"/>
                <a:gd name="connsiteX1275" fmla="*/ 30994 w 723105"/>
                <a:gd name="connsiteY1275" fmla="*/ 189076 h 676939"/>
                <a:gd name="connsiteX1276" fmla="*/ 35543 w 723105"/>
                <a:gd name="connsiteY1276" fmla="*/ 165731 h 676939"/>
                <a:gd name="connsiteX1277" fmla="*/ 34633 w 723105"/>
                <a:gd name="connsiteY1277" fmla="*/ 143600 h 676939"/>
                <a:gd name="connsiteX1278" fmla="*/ 32207 w 723105"/>
                <a:gd name="connsiteY1278" fmla="*/ 132079 h 676939"/>
                <a:gd name="connsiteX1279" fmla="*/ 32510 w 723105"/>
                <a:gd name="connsiteY1279" fmla="*/ 116314 h 676939"/>
                <a:gd name="connsiteX1280" fmla="*/ 34026 w 723105"/>
                <a:gd name="connsiteY1280" fmla="*/ 95092 h 676939"/>
                <a:gd name="connsiteX1281" fmla="*/ 32813 w 723105"/>
                <a:gd name="connsiteY1281" fmla="*/ 84481 h 676939"/>
                <a:gd name="connsiteX1282" fmla="*/ 31600 w 723105"/>
                <a:gd name="connsiteY1282" fmla="*/ 81146 h 676939"/>
                <a:gd name="connsiteX1283" fmla="*/ 20077 w 723105"/>
                <a:gd name="connsiteY1283" fmla="*/ 54770 h 676939"/>
                <a:gd name="connsiteX1284" fmla="*/ 25232 w 723105"/>
                <a:gd name="connsiteY1284" fmla="*/ 42643 h 676939"/>
                <a:gd name="connsiteX1285" fmla="*/ 28265 w 723105"/>
                <a:gd name="connsiteY1285" fmla="*/ 32941 h 676939"/>
                <a:gd name="connsiteX1286" fmla="*/ 30084 w 723105"/>
                <a:gd name="connsiteY1286" fmla="*/ 26877 h 676939"/>
                <a:gd name="connsiteX1287" fmla="*/ 32207 w 723105"/>
                <a:gd name="connsiteY1287" fmla="*/ 23543 h 676939"/>
                <a:gd name="connsiteX1288" fmla="*/ 32207 w 723105"/>
                <a:gd name="connsiteY1288" fmla="*/ 22633 h 676939"/>
                <a:gd name="connsiteX1289" fmla="*/ 40395 w 723105"/>
                <a:gd name="connsiteY1289" fmla="*/ 15660 h 676939"/>
                <a:gd name="connsiteX1290" fmla="*/ 52222 w 723105"/>
                <a:gd name="connsiteY1290" fmla="*/ 11719 h 676939"/>
                <a:gd name="connsiteX1291" fmla="*/ 65868 w 723105"/>
                <a:gd name="connsiteY1291" fmla="*/ 5958 h 676939"/>
                <a:gd name="connsiteX1292" fmla="*/ 89219 w 723105"/>
                <a:gd name="connsiteY1292" fmla="*/ 14144 h 676939"/>
                <a:gd name="connsiteX1293" fmla="*/ 110143 w 723105"/>
                <a:gd name="connsiteY1293" fmla="*/ 12325 h 676939"/>
                <a:gd name="connsiteX1294" fmla="*/ 138346 w 723105"/>
                <a:gd name="connsiteY1294" fmla="*/ 14750 h 676939"/>
                <a:gd name="connsiteX1295" fmla="*/ 164729 w 723105"/>
                <a:gd name="connsiteY1295" fmla="*/ 16569 h 676939"/>
                <a:gd name="connsiteX1296" fmla="*/ 223560 w 723105"/>
                <a:gd name="connsiteY1296" fmla="*/ 11112 h 676939"/>
                <a:gd name="connsiteX1297" fmla="*/ 249640 w 723105"/>
                <a:gd name="connsiteY1297" fmla="*/ 16873 h 676939"/>
                <a:gd name="connsiteX1298" fmla="*/ 278752 w 723105"/>
                <a:gd name="connsiteY1298" fmla="*/ 18692 h 676939"/>
                <a:gd name="connsiteX1299" fmla="*/ 333035 w 723105"/>
                <a:gd name="connsiteY1299" fmla="*/ 6262 h 676939"/>
                <a:gd name="connsiteX1300" fmla="*/ 387317 w 723105"/>
                <a:gd name="connsiteY1300" fmla="*/ 12325 h 676939"/>
                <a:gd name="connsiteX1301" fmla="*/ 445239 w 723105"/>
                <a:gd name="connsiteY1301" fmla="*/ 15054 h 676939"/>
                <a:gd name="connsiteX1302" fmla="*/ 480113 w 723105"/>
                <a:gd name="connsiteY1302" fmla="*/ 4746 h 676939"/>
                <a:gd name="connsiteX1303" fmla="*/ 515290 w 723105"/>
                <a:gd name="connsiteY1303" fmla="*/ 13538 h 676939"/>
                <a:gd name="connsiteX1304" fmla="*/ 579884 w 723105"/>
                <a:gd name="connsiteY1304" fmla="*/ 20208 h 676939"/>
                <a:gd name="connsiteX1305" fmla="*/ 614151 w 723105"/>
                <a:gd name="connsiteY1305" fmla="*/ 13841 h 676939"/>
                <a:gd name="connsiteX1306" fmla="*/ 652058 w 723105"/>
                <a:gd name="connsiteY1306" fmla="*/ 18692 h 676939"/>
                <a:gd name="connsiteX1307" fmla="*/ 654181 w 723105"/>
                <a:gd name="connsiteY1307" fmla="*/ 17782 h 676939"/>
                <a:gd name="connsiteX1308" fmla="*/ 660549 w 723105"/>
                <a:gd name="connsiteY1308" fmla="*/ 17176 h 676939"/>
                <a:gd name="connsiteX1309" fmla="*/ 679654 w 723105"/>
                <a:gd name="connsiteY1309" fmla="*/ 17479 h 676939"/>
                <a:gd name="connsiteX1310" fmla="*/ 688145 w 723105"/>
                <a:gd name="connsiteY1310" fmla="*/ 30212 h 676939"/>
                <a:gd name="connsiteX1311" fmla="*/ 696940 w 723105"/>
                <a:gd name="connsiteY1311" fmla="*/ 29909 h 676939"/>
                <a:gd name="connsiteX1312" fmla="*/ 709373 w 723105"/>
                <a:gd name="connsiteY1312" fmla="*/ 34457 h 676939"/>
                <a:gd name="connsiteX1313" fmla="*/ 715741 w 723105"/>
                <a:gd name="connsiteY1313" fmla="*/ 45674 h 676939"/>
                <a:gd name="connsiteX1314" fmla="*/ 709676 w 723105"/>
                <a:gd name="connsiteY1314" fmla="*/ 58104 h 676939"/>
                <a:gd name="connsiteX1315" fmla="*/ 712709 w 723105"/>
                <a:gd name="connsiteY1315" fmla="*/ 62046 h 676939"/>
                <a:gd name="connsiteX1316" fmla="*/ 715135 w 723105"/>
                <a:gd name="connsiteY1316" fmla="*/ 81752 h 676939"/>
                <a:gd name="connsiteX1317" fmla="*/ 709676 w 723105"/>
                <a:gd name="connsiteY1317" fmla="*/ 87815 h 676939"/>
                <a:gd name="connsiteX1318" fmla="*/ 707857 w 723105"/>
                <a:gd name="connsiteY1318" fmla="*/ 89028 h 676939"/>
                <a:gd name="connsiteX1319" fmla="*/ 703308 w 723105"/>
                <a:gd name="connsiteY1319" fmla="*/ 112069 h 676939"/>
                <a:gd name="connsiteX1320" fmla="*/ 709980 w 723105"/>
                <a:gd name="connsiteY1320" fmla="*/ 140265 h 676939"/>
                <a:gd name="connsiteX1321" fmla="*/ 711193 w 723105"/>
                <a:gd name="connsiteY1321" fmla="*/ 193624 h 676939"/>
                <a:gd name="connsiteX1322" fmla="*/ 713922 w 723105"/>
                <a:gd name="connsiteY1322" fmla="*/ 218787 h 676939"/>
                <a:gd name="connsiteX1323" fmla="*/ 716954 w 723105"/>
                <a:gd name="connsiteY1323" fmla="*/ 249408 h 676939"/>
                <a:gd name="connsiteX1324" fmla="*/ 714528 w 723105"/>
                <a:gd name="connsiteY1324" fmla="*/ 274875 h 676939"/>
                <a:gd name="connsiteX1325" fmla="*/ 714832 w 723105"/>
                <a:gd name="connsiteY1325" fmla="*/ 300948 h 676939"/>
                <a:gd name="connsiteX1326" fmla="*/ 716045 w 723105"/>
                <a:gd name="connsiteY1326" fmla="*/ 328233 h 676939"/>
                <a:gd name="connsiteX1327" fmla="*/ 709070 w 723105"/>
                <a:gd name="connsiteY1327" fmla="*/ 356428 h 6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</a:cxnLst>
              <a:rect l="l" t="t" r="r" b="b"/>
              <a:pathLst>
                <a:path w="723105" h="676939">
                  <a:moveTo>
                    <a:pt x="719987" y="338844"/>
                  </a:moveTo>
                  <a:cubicBezTo>
                    <a:pt x="722110" y="329446"/>
                    <a:pt x="723929" y="321260"/>
                    <a:pt x="722716" y="311862"/>
                  </a:cubicBezTo>
                  <a:cubicBezTo>
                    <a:pt x="722110" y="307617"/>
                    <a:pt x="721200" y="303373"/>
                    <a:pt x="720594" y="299129"/>
                  </a:cubicBezTo>
                  <a:cubicBezTo>
                    <a:pt x="719987" y="294581"/>
                    <a:pt x="720594" y="289730"/>
                    <a:pt x="720594" y="285182"/>
                  </a:cubicBezTo>
                  <a:cubicBezTo>
                    <a:pt x="720594" y="275784"/>
                    <a:pt x="721200" y="266992"/>
                    <a:pt x="722413" y="257593"/>
                  </a:cubicBezTo>
                  <a:cubicBezTo>
                    <a:pt x="724839" y="239100"/>
                    <a:pt x="719684" y="221516"/>
                    <a:pt x="716954" y="203325"/>
                  </a:cubicBezTo>
                  <a:cubicBezTo>
                    <a:pt x="715741" y="194836"/>
                    <a:pt x="717561" y="186954"/>
                    <a:pt x="717561" y="178465"/>
                  </a:cubicBezTo>
                  <a:cubicBezTo>
                    <a:pt x="717561" y="169370"/>
                    <a:pt x="717561" y="160274"/>
                    <a:pt x="716348" y="151179"/>
                  </a:cubicBezTo>
                  <a:cubicBezTo>
                    <a:pt x="714832" y="140568"/>
                    <a:pt x="711496" y="130866"/>
                    <a:pt x="708767" y="120862"/>
                  </a:cubicBezTo>
                  <a:cubicBezTo>
                    <a:pt x="707250" y="115405"/>
                    <a:pt x="706644" y="109341"/>
                    <a:pt x="707857" y="103581"/>
                  </a:cubicBezTo>
                  <a:cubicBezTo>
                    <a:pt x="708463" y="100246"/>
                    <a:pt x="709676" y="97214"/>
                    <a:pt x="710586" y="93879"/>
                  </a:cubicBezTo>
                  <a:cubicBezTo>
                    <a:pt x="711496" y="93879"/>
                    <a:pt x="712406" y="93879"/>
                    <a:pt x="712709" y="92969"/>
                  </a:cubicBezTo>
                  <a:cubicBezTo>
                    <a:pt x="713619" y="91151"/>
                    <a:pt x="715438" y="90544"/>
                    <a:pt x="716954" y="89331"/>
                  </a:cubicBezTo>
                  <a:cubicBezTo>
                    <a:pt x="718471" y="88119"/>
                    <a:pt x="719684" y="85997"/>
                    <a:pt x="720594" y="84481"/>
                  </a:cubicBezTo>
                  <a:cubicBezTo>
                    <a:pt x="722716" y="80539"/>
                    <a:pt x="723323" y="75992"/>
                    <a:pt x="723020" y="71747"/>
                  </a:cubicBezTo>
                  <a:cubicBezTo>
                    <a:pt x="722716" y="66290"/>
                    <a:pt x="720897" y="60530"/>
                    <a:pt x="716651" y="58104"/>
                  </a:cubicBezTo>
                  <a:cubicBezTo>
                    <a:pt x="720594" y="52041"/>
                    <a:pt x="723929" y="44765"/>
                    <a:pt x="719077" y="38095"/>
                  </a:cubicBezTo>
                  <a:cubicBezTo>
                    <a:pt x="713922" y="30516"/>
                    <a:pt x="706341" y="27180"/>
                    <a:pt x="697546" y="25665"/>
                  </a:cubicBezTo>
                  <a:cubicBezTo>
                    <a:pt x="695423" y="25362"/>
                    <a:pt x="693604" y="25058"/>
                    <a:pt x="691481" y="25058"/>
                  </a:cubicBezTo>
                  <a:cubicBezTo>
                    <a:pt x="688448" y="25058"/>
                    <a:pt x="686326" y="25968"/>
                    <a:pt x="686022" y="22027"/>
                  </a:cubicBezTo>
                  <a:cubicBezTo>
                    <a:pt x="685719" y="18692"/>
                    <a:pt x="682687" y="15357"/>
                    <a:pt x="679957" y="13235"/>
                  </a:cubicBezTo>
                  <a:cubicBezTo>
                    <a:pt x="672073" y="6868"/>
                    <a:pt x="661459" y="12931"/>
                    <a:pt x="652665" y="14447"/>
                  </a:cubicBezTo>
                  <a:cubicBezTo>
                    <a:pt x="652058" y="13841"/>
                    <a:pt x="651452" y="13841"/>
                    <a:pt x="650542" y="13841"/>
                  </a:cubicBezTo>
                  <a:cubicBezTo>
                    <a:pt x="641141" y="13841"/>
                    <a:pt x="632346" y="11416"/>
                    <a:pt x="623249" y="9900"/>
                  </a:cubicBezTo>
                  <a:cubicBezTo>
                    <a:pt x="613848" y="8081"/>
                    <a:pt x="604447" y="9900"/>
                    <a:pt x="595350" y="11719"/>
                  </a:cubicBezTo>
                  <a:cubicBezTo>
                    <a:pt x="575032" y="15963"/>
                    <a:pt x="555623" y="18389"/>
                    <a:pt x="535002" y="14144"/>
                  </a:cubicBezTo>
                  <a:cubicBezTo>
                    <a:pt x="517413" y="10506"/>
                    <a:pt x="500734" y="1714"/>
                    <a:pt x="482842" y="198"/>
                  </a:cubicBezTo>
                  <a:cubicBezTo>
                    <a:pt x="464040" y="-1621"/>
                    <a:pt x="448878" y="9596"/>
                    <a:pt x="431289" y="13235"/>
                  </a:cubicBezTo>
                  <a:cubicBezTo>
                    <a:pt x="413094" y="16873"/>
                    <a:pt x="394292" y="9596"/>
                    <a:pt x="377007" y="5049"/>
                  </a:cubicBezTo>
                  <a:cubicBezTo>
                    <a:pt x="360631" y="501"/>
                    <a:pt x="344559" y="-1924"/>
                    <a:pt x="327880" y="2017"/>
                  </a:cubicBezTo>
                  <a:cubicBezTo>
                    <a:pt x="319692" y="3836"/>
                    <a:pt x="311807" y="6868"/>
                    <a:pt x="303922" y="9293"/>
                  </a:cubicBezTo>
                  <a:cubicBezTo>
                    <a:pt x="293915" y="12325"/>
                    <a:pt x="283908" y="13841"/>
                    <a:pt x="273597" y="14144"/>
                  </a:cubicBezTo>
                  <a:cubicBezTo>
                    <a:pt x="263286" y="14447"/>
                    <a:pt x="252673" y="13538"/>
                    <a:pt x="242665" y="11416"/>
                  </a:cubicBezTo>
                  <a:cubicBezTo>
                    <a:pt x="233567" y="9596"/>
                    <a:pt x="224773" y="6868"/>
                    <a:pt x="215676" y="5958"/>
                  </a:cubicBezTo>
                  <a:cubicBezTo>
                    <a:pt x="202636" y="4746"/>
                    <a:pt x="188686" y="8687"/>
                    <a:pt x="175949" y="10809"/>
                  </a:cubicBezTo>
                  <a:cubicBezTo>
                    <a:pt x="161090" y="13235"/>
                    <a:pt x="147140" y="13841"/>
                    <a:pt x="132887" y="8990"/>
                  </a:cubicBezTo>
                  <a:cubicBezTo>
                    <a:pt x="128035" y="7474"/>
                    <a:pt x="122577" y="5655"/>
                    <a:pt x="117118" y="5958"/>
                  </a:cubicBezTo>
                  <a:cubicBezTo>
                    <a:pt x="111053" y="6262"/>
                    <a:pt x="105898" y="8990"/>
                    <a:pt x="99833" y="10203"/>
                  </a:cubicBezTo>
                  <a:cubicBezTo>
                    <a:pt x="87096" y="12628"/>
                    <a:pt x="78302" y="2927"/>
                    <a:pt x="66171" y="2623"/>
                  </a:cubicBezTo>
                  <a:cubicBezTo>
                    <a:pt x="61319" y="2623"/>
                    <a:pt x="57074" y="5655"/>
                    <a:pt x="52828" y="7777"/>
                  </a:cubicBezTo>
                  <a:cubicBezTo>
                    <a:pt x="47370" y="10506"/>
                    <a:pt x="41305" y="11416"/>
                    <a:pt x="35846" y="14144"/>
                  </a:cubicBezTo>
                  <a:cubicBezTo>
                    <a:pt x="30387" y="16873"/>
                    <a:pt x="27658" y="21420"/>
                    <a:pt x="25838" y="26271"/>
                  </a:cubicBezTo>
                  <a:cubicBezTo>
                    <a:pt x="21896" y="32335"/>
                    <a:pt x="17954" y="38701"/>
                    <a:pt x="14921" y="45068"/>
                  </a:cubicBezTo>
                  <a:cubicBezTo>
                    <a:pt x="14012" y="47190"/>
                    <a:pt x="12495" y="49009"/>
                    <a:pt x="10979" y="50828"/>
                  </a:cubicBezTo>
                  <a:cubicBezTo>
                    <a:pt x="9463" y="52950"/>
                    <a:pt x="8856" y="55982"/>
                    <a:pt x="7643" y="58408"/>
                  </a:cubicBezTo>
                  <a:cubicBezTo>
                    <a:pt x="5824" y="62046"/>
                    <a:pt x="4004" y="65381"/>
                    <a:pt x="2791" y="69322"/>
                  </a:cubicBezTo>
                  <a:cubicBezTo>
                    <a:pt x="2488" y="69322"/>
                    <a:pt x="2488" y="69625"/>
                    <a:pt x="2185" y="69625"/>
                  </a:cubicBezTo>
                  <a:cubicBezTo>
                    <a:pt x="1275" y="71444"/>
                    <a:pt x="365" y="72354"/>
                    <a:pt x="62" y="74779"/>
                  </a:cubicBezTo>
                  <a:cubicBezTo>
                    <a:pt x="-241" y="76901"/>
                    <a:pt x="668" y="79630"/>
                    <a:pt x="668" y="81752"/>
                  </a:cubicBezTo>
                  <a:cubicBezTo>
                    <a:pt x="668" y="84481"/>
                    <a:pt x="1275" y="86906"/>
                    <a:pt x="1881" y="89331"/>
                  </a:cubicBezTo>
                  <a:cubicBezTo>
                    <a:pt x="2488" y="91151"/>
                    <a:pt x="3094" y="93879"/>
                    <a:pt x="3701" y="96608"/>
                  </a:cubicBezTo>
                  <a:cubicBezTo>
                    <a:pt x="3701" y="96911"/>
                    <a:pt x="3398" y="97214"/>
                    <a:pt x="3398" y="97820"/>
                  </a:cubicBezTo>
                  <a:cubicBezTo>
                    <a:pt x="3094" y="98730"/>
                    <a:pt x="4004" y="99942"/>
                    <a:pt x="4914" y="100246"/>
                  </a:cubicBezTo>
                  <a:cubicBezTo>
                    <a:pt x="6430" y="103884"/>
                    <a:pt x="8553" y="107219"/>
                    <a:pt x="11889" y="108432"/>
                  </a:cubicBezTo>
                  <a:cubicBezTo>
                    <a:pt x="9159" y="112069"/>
                    <a:pt x="10676" y="120255"/>
                    <a:pt x="10979" y="124196"/>
                  </a:cubicBezTo>
                  <a:cubicBezTo>
                    <a:pt x="11282" y="128441"/>
                    <a:pt x="11889" y="132382"/>
                    <a:pt x="12192" y="136627"/>
                  </a:cubicBezTo>
                  <a:cubicBezTo>
                    <a:pt x="11889" y="136930"/>
                    <a:pt x="11889" y="137233"/>
                    <a:pt x="11586" y="137536"/>
                  </a:cubicBezTo>
                  <a:cubicBezTo>
                    <a:pt x="11282" y="138446"/>
                    <a:pt x="11586" y="139052"/>
                    <a:pt x="12495" y="139355"/>
                  </a:cubicBezTo>
                  <a:cubicBezTo>
                    <a:pt x="12799" y="142084"/>
                    <a:pt x="13102" y="144813"/>
                    <a:pt x="13102" y="147844"/>
                  </a:cubicBezTo>
                  <a:cubicBezTo>
                    <a:pt x="13102" y="148147"/>
                    <a:pt x="12799" y="148147"/>
                    <a:pt x="12799" y="148450"/>
                  </a:cubicBezTo>
                  <a:cubicBezTo>
                    <a:pt x="12495" y="149057"/>
                    <a:pt x="12799" y="149663"/>
                    <a:pt x="13102" y="150270"/>
                  </a:cubicBezTo>
                  <a:cubicBezTo>
                    <a:pt x="13102" y="151786"/>
                    <a:pt x="12799" y="153604"/>
                    <a:pt x="12495" y="155120"/>
                  </a:cubicBezTo>
                  <a:cubicBezTo>
                    <a:pt x="11889" y="159062"/>
                    <a:pt x="10069" y="162700"/>
                    <a:pt x="9766" y="166338"/>
                  </a:cubicBezTo>
                  <a:cubicBezTo>
                    <a:pt x="9159" y="171189"/>
                    <a:pt x="8250" y="176039"/>
                    <a:pt x="8250" y="180587"/>
                  </a:cubicBezTo>
                  <a:cubicBezTo>
                    <a:pt x="7947" y="190289"/>
                    <a:pt x="7340" y="199687"/>
                    <a:pt x="7340" y="209389"/>
                  </a:cubicBezTo>
                  <a:cubicBezTo>
                    <a:pt x="7340" y="211511"/>
                    <a:pt x="7340" y="213633"/>
                    <a:pt x="7643" y="215755"/>
                  </a:cubicBezTo>
                  <a:cubicBezTo>
                    <a:pt x="7643" y="215755"/>
                    <a:pt x="7643" y="215755"/>
                    <a:pt x="7643" y="216059"/>
                  </a:cubicBezTo>
                  <a:cubicBezTo>
                    <a:pt x="7340" y="216665"/>
                    <a:pt x="7643" y="217271"/>
                    <a:pt x="7947" y="217878"/>
                  </a:cubicBezTo>
                  <a:cubicBezTo>
                    <a:pt x="8553" y="224547"/>
                    <a:pt x="9766" y="230914"/>
                    <a:pt x="10373" y="237584"/>
                  </a:cubicBezTo>
                  <a:cubicBezTo>
                    <a:pt x="10979" y="246073"/>
                    <a:pt x="12799" y="254562"/>
                    <a:pt x="13708" y="263051"/>
                  </a:cubicBezTo>
                  <a:cubicBezTo>
                    <a:pt x="14618" y="272146"/>
                    <a:pt x="11889" y="281544"/>
                    <a:pt x="11282" y="290640"/>
                  </a:cubicBezTo>
                  <a:cubicBezTo>
                    <a:pt x="10676" y="299735"/>
                    <a:pt x="9159" y="308830"/>
                    <a:pt x="9159" y="318228"/>
                  </a:cubicBezTo>
                  <a:cubicBezTo>
                    <a:pt x="9159" y="318532"/>
                    <a:pt x="9159" y="318835"/>
                    <a:pt x="9463" y="319138"/>
                  </a:cubicBezTo>
                  <a:cubicBezTo>
                    <a:pt x="8856" y="330355"/>
                    <a:pt x="9159" y="341573"/>
                    <a:pt x="9159" y="353094"/>
                  </a:cubicBezTo>
                  <a:cubicBezTo>
                    <a:pt x="9159" y="353094"/>
                    <a:pt x="9159" y="353094"/>
                    <a:pt x="9159" y="353094"/>
                  </a:cubicBezTo>
                  <a:cubicBezTo>
                    <a:pt x="8553" y="353700"/>
                    <a:pt x="8553" y="354306"/>
                    <a:pt x="9159" y="354913"/>
                  </a:cubicBezTo>
                  <a:cubicBezTo>
                    <a:pt x="9159" y="359764"/>
                    <a:pt x="9159" y="364614"/>
                    <a:pt x="8856" y="369465"/>
                  </a:cubicBezTo>
                  <a:cubicBezTo>
                    <a:pt x="8856" y="369465"/>
                    <a:pt x="8856" y="369465"/>
                    <a:pt x="8856" y="369465"/>
                  </a:cubicBezTo>
                  <a:cubicBezTo>
                    <a:pt x="8553" y="370071"/>
                    <a:pt x="8553" y="370375"/>
                    <a:pt x="8856" y="370981"/>
                  </a:cubicBezTo>
                  <a:cubicBezTo>
                    <a:pt x="8856" y="372497"/>
                    <a:pt x="8553" y="373710"/>
                    <a:pt x="8553" y="375225"/>
                  </a:cubicBezTo>
                  <a:cubicBezTo>
                    <a:pt x="7037" y="394629"/>
                    <a:pt x="3398" y="414032"/>
                    <a:pt x="2185" y="433435"/>
                  </a:cubicBezTo>
                  <a:cubicBezTo>
                    <a:pt x="972" y="452838"/>
                    <a:pt x="3701" y="471635"/>
                    <a:pt x="4611" y="490735"/>
                  </a:cubicBezTo>
                  <a:cubicBezTo>
                    <a:pt x="4914" y="500133"/>
                    <a:pt x="5217" y="509229"/>
                    <a:pt x="5521" y="518324"/>
                  </a:cubicBezTo>
                  <a:cubicBezTo>
                    <a:pt x="5521" y="518324"/>
                    <a:pt x="5521" y="518324"/>
                    <a:pt x="5521" y="518627"/>
                  </a:cubicBezTo>
                  <a:cubicBezTo>
                    <a:pt x="5217" y="519234"/>
                    <a:pt x="5521" y="519840"/>
                    <a:pt x="5824" y="520143"/>
                  </a:cubicBezTo>
                  <a:cubicBezTo>
                    <a:pt x="5824" y="523478"/>
                    <a:pt x="5824" y="526813"/>
                    <a:pt x="5824" y="530148"/>
                  </a:cubicBezTo>
                  <a:cubicBezTo>
                    <a:pt x="5521" y="530451"/>
                    <a:pt x="5521" y="530754"/>
                    <a:pt x="5521" y="531057"/>
                  </a:cubicBezTo>
                  <a:cubicBezTo>
                    <a:pt x="5217" y="531664"/>
                    <a:pt x="5521" y="531967"/>
                    <a:pt x="5824" y="532270"/>
                  </a:cubicBezTo>
                  <a:cubicBezTo>
                    <a:pt x="5824" y="538637"/>
                    <a:pt x="5824" y="545003"/>
                    <a:pt x="5824" y="551067"/>
                  </a:cubicBezTo>
                  <a:cubicBezTo>
                    <a:pt x="5824" y="553492"/>
                    <a:pt x="5824" y="555615"/>
                    <a:pt x="5824" y="558040"/>
                  </a:cubicBezTo>
                  <a:cubicBezTo>
                    <a:pt x="5824" y="558040"/>
                    <a:pt x="5521" y="558343"/>
                    <a:pt x="5521" y="558343"/>
                  </a:cubicBezTo>
                  <a:cubicBezTo>
                    <a:pt x="4611" y="559252"/>
                    <a:pt x="5217" y="560162"/>
                    <a:pt x="5824" y="560768"/>
                  </a:cubicBezTo>
                  <a:cubicBezTo>
                    <a:pt x="5521" y="576534"/>
                    <a:pt x="5217" y="592602"/>
                    <a:pt x="6127" y="608367"/>
                  </a:cubicBezTo>
                  <a:cubicBezTo>
                    <a:pt x="7037" y="623829"/>
                    <a:pt x="8856" y="641716"/>
                    <a:pt x="19167" y="654146"/>
                  </a:cubicBezTo>
                  <a:cubicBezTo>
                    <a:pt x="28871" y="665667"/>
                    <a:pt x="45247" y="665061"/>
                    <a:pt x="59196" y="664151"/>
                  </a:cubicBezTo>
                  <a:cubicBezTo>
                    <a:pt x="68294" y="663545"/>
                    <a:pt x="77392" y="662332"/>
                    <a:pt x="86489" y="662029"/>
                  </a:cubicBezTo>
                  <a:cubicBezTo>
                    <a:pt x="94677" y="661726"/>
                    <a:pt x="103168" y="662029"/>
                    <a:pt x="111356" y="662332"/>
                  </a:cubicBezTo>
                  <a:cubicBezTo>
                    <a:pt x="111659" y="662332"/>
                    <a:pt x="112266" y="662332"/>
                    <a:pt x="112569" y="662332"/>
                  </a:cubicBezTo>
                  <a:cubicBezTo>
                    <a:pt x="114692" y="662332"/>
                    <a:pt x="116815" y="662332"/>
                    <a:pt x="118937" y="662332"/>
                  </a:cubicBezTo>
                  <a:cubicBezTo>
                    <a:pt x="130158" y="662332"/>
                    <a:pt x="141378" y="661423"/>
                    <a:pt x="152902" y="660816"/>
                  </a:cubicBezTo>
                  <a:cubicBezTo>
                    <a:pt x="165032" y="660210"/>
                    <a:pt x="177162" y="661423"/>
                    <a:pt x="188989" y="662635"/>
                  </a:cubicBezTo>
                  <a:cubicBezTo>
                    <a:pt x="189596" y="662635"/>
                    <a:pt x="190506" y="662939"/>
                    <a:pt x="191112" y="662939"/>
                  </a:cubicBezTo>
                  <a:cubicBezTo>
                    <a:pt x="191112" y="664454"/>
                    <a:pt x="193235" y="665667"/>
                    <a:pt x="194448" y="664454"/>
                  </a:cubicBezTo>
                  <a:cubicBezTo>
                    <a:pt x="194751" y="664151"/>
                    <a:pt x="195358" y="663848"/>
                    <a:pt x="195661" y="663242"/>
                  </a:cubicBezTo>
                  <a:cubicBezTo>
                    <a:pt x="198693" y="663545"/>
                    <a:pt x="201726" y="663848"/>
                    <a:pt x="204758" y="663848"/>
                  </a:cubicBezTo>
                  <a:cubicBezTo>
                    <a:pt x="205365" y="664454"/>
                    <a:pt x="206275" y="664454"/>
                    <a:pt x="206881" y="663848"/>
                  </a:cubicBezTo>
                  <a:cubicBezTo>
                    <a:pt x="210520" y="663848"/>
                    <a:pt x="214159" y="663848"/>
                    <a:pt x="218102" y="663848"/>
                  </a:cubicBezTo>
                  <a:cubicBezTo>
                    <a:pt x="218405" y="663848"/>
                    <a:pt x="218708" y="663848"/>
                    <a:pt x="219011" y="663848"/>
                  </a:cubicBezTo>
                  <a:cubicBezTo>
                    <a:pt x="219921" y="663848"/>
                    <a:pt x="220831" y="663848"/>
                    <a:pt x="221741" y="663848"/>
                  </a:cubicBezTo>
                  <a:cubicBezTo>
                    <a:pt x="234174" y="662939"/>
                    <a:pt x="246001" y="660210"/>
                    <a:pt x="258434" y="659907"/>
                  </a:cubicBezTo>
                  <a:cubicBezTo>
                    <a:pt x="270261" y="659603"/>
                    <a:pt x="281482" y="662029"/>
                    <a:pt x="293005" y="664151"/>
                  </a:cubicBezTo>
                  <a:cubicBezTo>
                    <a:pt x="296644" y="664758"/>
                    <a:pt x="300283" y="665364"/>
                    <a:pt x="303922" y="665667"/>
                  </a:cubicBezTo>
                  <a:cubicBezTo>
                    <a:pt x="304529" y="665970"/>
                    <a:pt x="305136" y="665970"/>
                    <a:pt x="305742" y="665970"/>
                  </a:cubicBezTo>
                  <a:cubicBezTo>
                    <a:pt x="313020" y="666576"/>
                    <a:pt x="320298" y="666880"/>
                    <a:pt x="327576" y="666576"/>
                  </a:cubicBezTo>
                  <a:cubicBezTo>
                    <a:pt x="348501" y="665364"/>
                    <a:pt x="369122" y="659300"/>
                    <a:pt x="390047" y="658087"/>
                  </a:cubicBezTo>
                  <a:cubicBezTo>
                    <a:pt x="394292" y="658997"/>
                    <a:pt x="398538" y="659907"/>
                    <a:pt x="403390" y="659907"/>
                  </a:cubicBezTo>
                  <a:cubicBezTo>
                    <a:pt x="404300" y="660816"/>
                    <a:pt x="405816" y="661119"/>
                    <a:pt x="406422" y="659907"/>
                  </a:cubicBezTo>
                  <a:cubicBezTo>
                    <a:pt x="406422" y="659907"/>
                    <a:pt x="406422" y="659907"/>
                    <a:pt x="406422" y="659603"/>
                  </a:cubicBezTo>
                  <a:cubicBezTo>
                    <a:pt x="408848" y="659603"/>
                    <a:pt x="411274" y="659300"/>
                    <a:pt x="413700" y="659300"/>
                  </a:cubicBezTo>
                  <a:cubicBezTo>
                    <a:pt x="414610" y="659907"/>
                    <a:pt x="415520" y="659907"/>
                    <a:pt x="415823" y="659300"/>
                  </a:cubicBezTo>
                  <a:cubicBezTo>
                    <a:pt x="419159" y="658997"/>
                    <a:pt x="422191" y="658997"/>
                    <a:pt x="425527" y="658997"/>
                  </a:cubicBezTo>
                  <a:cubicBezTo>
                    <a:pt x="433109" y="658694"/>
                    <a:pt x="440387" y="658694"/>
                    <a:pt x="447968" y="657178"/>
                  </a:cubicBezTo>
                  <a:cubicBezTo>
                    <a:pt x="455549" y="655662"/>
                    <a:pt x="463131" y="654449"/>
                    <a:pt x="470409" y="652327"/>
                  </a:cubicBezTo>
                  <a:cubicBezTo>
                    <a:pt x="477990" y="650205"/>
                    <a:pt x="485572" y="648083"/>
                    <a:pt x="493456" y="647173"/>
                  </a:cubicBezTo>
                  <a:cubicBezTo>
                    <a:pt x="501341" y="646264"/>
                    <a:pt x="508922" y="647780"/>
                    <a:pt x="516807" y="649599"/>
                  </a:cubicBezTo>
                  <a:cubicBezTo>
                    <a:pt x="523478" y="651115"/>
                    <a:pt x="529847" y="653843"/>
                    <a:pt x="536518" y="655359"/>
                  </a:cubicBezTo>
                  <a:cubicBezTo>
                    <a:pt x="543493" y="656875"/>
                    <a:pt x="550468" y="655359"/>
                    <a:pt x="557443" y="654753"/>
                  </a:cubicBezTo>
                  <a:cubicBezTo>
                    <a:pt x="571393" y="653237"/>
                    <a:pt x="584736" y="647780"/>
                    <a:pt x="598685" y="646870"/>
                  </a:cubicBezTo>
                  <a:cubicBezTo>
                    <a:pt x="614758" y="645960"/>
                    <a:pt x="629920" y="654146"/>
                    <a:pt x="640231" y="665970"/>
                  </a:cubicBezTo>
                  <a:cubicBezTo>
                    <a:pt x="641444" y="667183"/>
                    <a:pt x="642657" y="668395"/>
                    <a:pt x="643567" y="669305"/>
                  </a:cubicBezTo>
                  <a:cubicBezTo>
                    <a:pt x="643567" y="669608"/>
                    <a:pt x="643567" y="669608"/>
                    <a:pt x="643567" y="669911"/>
                  </a:cubicBezTo>
                  <a:cubicBezTo>
                    <a:pt x="643567" y="670518"/>
                    <a:pt x="644477" y="671124"/>
                    <a:pt x="645083" y="671124"/>
                  </a:cubicBezTo>
                  <a:cubicBezTo>
                    <a:pt x="645083" y="671124"/>
                    <a:pt x="645083" y="671124"/>
                    <a:pt x="645083" y="671124"/>
                  </a:cubicBezTo>
                  <a:cubicBezTo>
                    <a:pt x="645387" y="671124"/>
                    <a:pt x="645387" y="671124"/>
                    <a:pt x="645387" y="670821"/>
                  </a:cubicBezTo>
                  <a:cubicBezTo>
                    <a:pt x="649329" y="673853"/>
                    <a:pt x="653878" y="675369"/>
                    <a:pt x="658730" y="675672"/>
                  </a:cubicBezTo>
                  <a:cubicBezTo>
                    <a:pt x="659033" y="676885"/>
                    <a:pt x="661156" y="677491"/>
                    <a:pt x="661156" y="676278"/>
                  </a:cubicBezTo>
                  <a:cubicBezTo>
                    <a:pt x="661156" y="676278"/>
                    <a:pt x="661156" y="675975"/>
                    <a:pt x="661156" y="675975"/>
                  </a:cubicBezTo>
                  <a:cubicBezTo>
                    <a:pt x="662975" y="675975"/>
                    <a:pt x="665098" y="675975"/>
                    <a:pt x="667221" y="675672"/>
                  </a:cubicBezTo>
                  <a:cubicBezTo>
                    <a:pt x="673589" y="674762"/>
                    <a:pt x="676622" y="671124"/>
                    <a:pt x="678744" y="666273"/>
                  </a:cubicBezTo>
                  <a:cubicBezTo>
                    <a:pt x="679048" y="666576"/>
                    <a:pt x="679654" y="667183"/>
                    <a:pt x="680564" y="667183"/>
                  </a:cubicBezTo>
                  <a:cubicBezTo>
                    <a:pt x="682080" y="667486"/>
                    <a:pt x="683293" y="668092"/>
                    <a:pt x="684810" y="668699"/>
                  </a:cubicBezTo>
                  <a:cubicBezTo>
                    <a:pt x="685113" y="669305"/>
                    <a:pt x="686022" y="669608"/>
                    <a:pt x="686326" y="669305"/>
                  </a:cubicBezTo>
                  <a:cubicBezTo>
                    <a:pt x="687539" y="669911"/>
                    <a:pt x="688752" y="670214"/>
                    <a:pt x="689965" y="670214"/>
                  </a:cubicBezTo>
                  <a:cubicBezTo>
                    <a:pt x="692997" y="670518"/>
                    <a:pt x="695727" y="668395"/>
                    <a:pt x="698153" y="666576"/>
                  </a:cubicBezTo>
                  <a:cubicBezTo>
                    <a:pt x="699669" y="665364"/>
                    <a:pt x="700882" y="663242"/>
                    <a:pt x="701792" y="661726"/>
                  </a:cubicBezTo>
                  <a:cubicBezTo>
                    <a:pt x="703611" y="659603"/>
                    <a:pt x="705734" y="657784"/>
                    <a:pt x="707554" y="655662"/>
                  </a:cubicBezTo>
                  <a:cubicBezTo>
                    <a:pt x="709373" y="653843"/>
                    <a:pt x="710586" y="651721"/>
                    <a:pt x="710283" y="649296"/>
                  </a:cubicBezTo>
                  <a:cubicBezTo>
                    <a:pt x="715741" y="643535"/>
                    <a:pt x="716954" y="631105"/>
                    <a:pt x="716954" y="624132"/>
                  </a:cubicBezTo>
                  <a:cubicBezTo>
                    <a:pt x="716954" y="620191"/>
                    <a:pt x="716348" y="616553"/>
                    <a:pt x="715135" y="612915"/>
                  </a:cubicBezTo>
                  <a:cubicBezTo>
                    <a:pt x="714528" y="610489"/>
                    <a:pt x="713922" y="608367"/>
                    <a:pt x="713315" y="605942"/>
                  </a:cubicBezTo>
                  <a:cubicBezTo>
                    <a:pt x="712709" y="602000"/>
                    <a:pt x="715135" y="600181"/>
                    <a:pt x="715741" y="596543"/>
                  </a:cubicBezTo>
                  <a:cubicBezTo>
                    <a:pt x="716348" y="592905"/>
                    <a:pt x="716348" y="590177"/>
                    <a:pt x="715135" y="586841"/>
                  </a:cubicBezTo>
                  <a:cubicBezTo>
                    <a:pt x="714528" y="584719"/>
                    <a:pt x="714225" y="582597"/>
                    <a:pt x="713922" y="580475"/>
                  </a:cubicBezTo>
                  <a:cubicBezTo>
                    <a:pt x="715135" y="580475"/>
                    <a:pt x="716045" y="579869"/>
                    <a:pt x="715741" y="578353"/>
                  </a:cubicBezTo>
                  <a:cubicBezTo>
                    <a:pt x="714528" y="574108"/>
                    <a:pt x="716348" y="568651"/>
                    <a:pt x="716954" y="564407"/>
                  </a:cubicBezTo>
                  <a:cubicBezTo>
                    <a:pt x="717864" y="559859"/>
                    <a:pt x="718471" y="555311"/>
                    <a:pt x="718471" y="550764"/>
                  </a:cubicBezTo>
                  <a:cubicBezTo>
                    <a:pt x="718774" y="542578"/>
                    <a:pt x="718168" y="534089"/>
                    <a:pt x="717258" y="525903"/>
                  </a:cubicBezTo>
                  <a:cubicBezTo>
                    <a:pt x="716045" y="517718"/>
                    <a:pt x="714832" y="509835"/>
                    <a:pt x="713012" y="501952"/>
                  </a:cubicBezTo>
                  <a:cubicBezTo>
                    <a:pt x="710889" y="493161"/>
                    <a:pt x="710889" y="483459"/>
                    <a:pt x="710283" y="474667"/>
                  </a:cubicBezTo>
                  <a:cubicBezTo>
                    <a:pt x="709980" y="470422"/>
                    <a:pt x="708767" y="466481"/>
                    <a:pt x="708160" y="462540"/>
                  </a:cubicBezTo>
                  <a:cubicBezTo>
                    <a:pt x="707554" y="457386"/>
                    <a:pt x="708767" y="451928"/>
                    <a:pt x="709676" y="447078"/>
                  </a:cubicBezTo>
                  <a:cubicBezTo>
                    <a:pt x="711496" y="437679"/>
                    <a:pt x="713922" y="428281"/>
                    <a:pt x="715135" y="418579"/>
                  </a:cubicBezTo>
                  <a:cubicBezTo>
                    <a:pt x="716348" y="410394"/>
                    <a:pt x="716954" y="400389"/>
                    <a:pt x="715741" y="392203"/>
                  </a:cubicBezTo>
                  <a:cubicBezTo>
                    <a:pt x="714528" y="383108"/>
                    <a:pt x="713012" y="374316"/>
                    <a:pt x="715135" y="365221"/>
                  </a:cubicBezTo>
                  <a:cubicBezTo>
                    <a:pt x="716348" y="355822"/>
                    <a:pt x="717864" y="347333"/>
                    <a:pt x="719987" y="338844"/>
                  </a:cubicBezTo>
                  <a:close/>
                  <a:moveTo>
                    <a:pt x="5521" y="83268"/>
                  </a:moveTo>
                  <a:cubicBezTo>
                    <a:pt x="5521" y="82662"/>
                    <a:pt x="5521" y="82358"/>
                    <a:pt x="5521" y="81752"/>
                  </a:cubicBezTo>
                  <a:cubicBezTo>
                    <a:pt x="5521" y="79327"/>
                    <a:pt x="4914" y="77204"/>
                    <a:pt x="4914" y="74779"/>
                  </a:cubicBezTo>
                  <a:cubicBezTo>
                    <a:pt x="5824" y="74779"/>
                    <a:pt x="6430" y="74476"/>
                    <a:pt x="6733" y="73566"/>
                  </a:cubicBezTo>
                  <a:cubicBezTo>
                    <a:pt x="8250" y="68109"/>
                    <a:pt x="10676" y="63258"/>
                    <a:pt x="12799" y="57801"/>
                  </a:cubicBezTo>
                  <a:cubicBezTo>
                    <a:pt x="14618" y="53860"/>
                    <a:pt x="16741" y="49919"/>
                    <a:pt x="18560" y="45977"/>
                  </a:cubicBezTo>
                  <a:cubicBezTo>
                    <a:pt x="16741" y="50525"/>
                    <a:pt x="15225" y="55073"/>
                    <a:pt x="15528" y="59924"/>
                  </a:cubicBezTo>
                  <a:cubicBezTo>
                    <a:pt x="13102" y="63561"/>
                    <a:pt x="11586" y="68412"/>
                    <a:pt x="10069" y="72354"/>
                  </a:cubicBezTo>
                  <a:cubicBezTo>
                    <a:pt x="9159" y="74779"/>
                    <a:pt x="7947" y="77204"/>
                    <a:pt x="6733" y="79630"/>
                  </a:cubicBezTo>
                  <a:cubicBezTo>
                    <a:pt x="6127" y="81146"/>
                    <a:pt x="5824" y="82055"/>
                    <a:pt x="5521" y="83268"/>
                  </a:cubicBezTo>
                  <a:close/>
                  <a:moveTo>
                    <a:pt x="6430" y="89635"/>
                  </a:moveTo>
                  <a:cubicBezTo>
                    <a:pt x="6430" y="89635"/>
                    <a:pt x="6733" y="89635"/>
                    <a:pt x="6733" y="89331"/>
                  </a:cubicBezTo>
                  <a:cubicBezTo>
                    <a:pt x="8250" y="87815"/>
                    <a:pt x="8553" y="86603"/>
                    <a:pt x="9159" y="84784"/>
                  </a:cubicBezTo>
                  <a:cubicBezTo>
                    <a:pt x="10373" y="81449"/>
                    <a:pt x="12192" y="78114"/>
                    <a:pt x="13708" y="74779"/>
                  </a:cubicBezTo>
                  <a:cubicBezTo>
                    <a:pt x="14921" y="72051"/>
                    <a:pt x="15831" y="69322"/>
                    <a:pt x="17044" y="66593"/>
                  </a:cubicBezTo>
                  <a:cubicBezTo>
                    <a:pt x="17347" y="68109"/>
                    <a:pt x="17954" y="69322"/>
                    <a:pt x="18560" y="70838"/>
                  </a:cubicBezTo>
                  <a:cubicBezTo>
                    <a:pt x="15225" y="72657"/>
                    <a:pt x="13405" y="79327"/>
                    <a:pt x="11889" y="82055"/>
                  </a:cubicBezTo>
                  <a:cubicBezTo>
                    <a:pt x="10373" y="85087"/>
                    <a:pt x="8250" y="87815"/>
                    <a:pt x="6733" y="90544"/>
                  </a:cubicBezTo>
                  <a:cubicBezTo>
                    <a:pt x="6430" y="90241"/>
                    <a:pt x="6430" y="89938"/>
                    <a:pt x="6430" y="89635"/>
                  </a:cubicBezTo>
                  <a:close/>
                  <a:moveTo>
                    <a:pt x="8553" y="97214"/>
                  </a:moveTo>
                  <a:cubicBezTo>
                    <a:pt x="10069" y="93273"/>
                    <a:pt x="12799" y="89331"/>
                    <a:pt x="14618" y="85693"/>
                  </a:cubicBezTo>
                  <a:cubicBezTo>
                    <a:pt x="16741" y="82055"/>
                    <a:pt x="18560" y="78417"/>
                    <a:pt x="20380" y="74779"/>
                  </a:cubicBezTo>
                  <a:cubicBezTo>
                    <a:pt x="20986" y="75992"/>
                    <a:pt x="21896" y="77204"/>
                    <a:pt x="22806" y="78114"/>
                  </a:cubicBezTo>
                  <a:cubicBezTo>
                    <a:pt x="20077" y="80236"/>
                    <a:pt x="19167" y="84178"/>
                    <a:pt x="17347" y="86906"/>
                  </a:cubicBezTo>
                  <a:cubicBezTo>
                    <a:pt x="14618" y="91151"/>
                    <a:pt x="12495" y="95698"/>
                    <a:pt x="9766" y="99639"/>
                  </a:cubicBezTo>
                  <a:cubicBezTo>
                    <a:pt x="9159" y="99033"/>
                    <a:pt x="8856" y="98124"/>
                    <a:pt x="8553" y="97214"/>
                  </a:cubicBezTo>
                  <a:close/>
                  <a:moveTo>
                    <a:pt x="12192" y="103278"/>
                  </a:moveTo>
                  <a:cubicBezTo>
                    <a:pt x="15225" y="99942"/>
                    <a:pt x="17044" y="95698"/>
                    <a:pt x="19470" y="92060"/>
                  </a:cubicBezTo>
                  <a:cubicBezTo>
                    <a:pt x="21290" y="89028"/>
                    <a:pt x="24929" y="85087"/>
                    <a:pt x="26142" y="81449"/>
                  </a:cubicBezTo>
                  <a:cubicBezTo>
                    <a:pt x="26748" y="81752"/>
                    <a:pt x="27052" y="82055"/>
                    <a:pt x="27658" y="82358"/>
                  </a:cubicBezTo>
                  <a:cubicBezTo>
                    <a:pt x="25535" y="83874"/>
                    <a:pt x="24322" y="86906"/>
                    <a:pt x="22806" y="89331"/>
                  </a:cubicBezTo>
                  <a:cubicBezTo>
                    <a:pt x="20077" y="93879"/>
                    <a:pt x="16134" y="98427"/>
                    <a:pt x="14315" y="103581"/>
                  </a:cubicBezTo>
                  <a:cubicBezTo>
                    <a:pt x="14012" y="104187"/>
                    <a:pt x="14315" y="104490"/>
                    <a:pt x="14315" y="105096"/>
                  </a:cubicBezTo>
                  <a:cubicBezTo>
                    <a:pt x="13405" y="104187"/>
                    <a:pt x="12799" y="103581"/>
                    <a:pt x="12192" y="103278"/>
                  </a:cubicBezTo>
                  <a:close/>
                  <a:moveTo>
                    <a:pt x="21593" y="243647"/>
                  </a:moveTo>
                  <a:cubicBezTo>
                    <a:pt x="20683" y="244860"/>
                    <a:pt x="20077" y="246376"/>
                    <a:pt x="18864" y="247589"/>
                  </a:cubicBezTo>
                  <a:cubicBezTo>
                    <a:pt x="18560" y="248195"/>
                    <a:pt x="17954" y="248498"/>
                    <a:pt x="17651" y="249105"/>
                  </a:cubicBezTo>
                  <a:cubicBezTo>
                    <a:pt x="17347" y="246679"/>
                    <a:pt x="17044" y="244254"/>
                    <a:pt x="16438" y="241828"/>
                  </a:cubicBezTo>
                  <a:cubicBezTo>
                    <a:pt x="18560" y="239100"/>
                    <a:pt x="20380" y="236068"/>
                    <a:pt x="22503" y="233339"/>
                  </a:cubicBezTo>
                  <a:cubicBezTo>
                    <a:pt x="23716" y="231520"/>
                    <a:pt x="25838" y="230005"/>
                    <a:pt x="27052" y="228186"/>
                  </a:cubicBezTo>
                  <a:cubicBezTo>
                    <a:pt x="27355" y="230914"/>
                    <a:pt x="27658" y="233946"/>
                    <a:pt x="27961" y="236674"/>
                  </a:cubicBezTo>
                  <a:cubicBezTo>
                    <a:pt x="25535" y="238190"/>
                    <a:pt x="23716" y="241525"/>
                    <a:pt x="21593" y="243647"/>
                  </a:cubicBezTo>
                  <a:close/>
                  <a:moveTo>
                    <a:pt x="28568" y="240616"/>
                  </a:moveTo>
                  <a:cubicBezTo>
                    <a:pt x="28871" y="243041"/>
                    <a:pt x="29174" y="245466"/>
                    <a:pt x="29781" y="247892"/>
                  </a:cubicBezTo>
                  <a:cubicBezTo>
                    <a:pt x="27052" y="249105"/>
                    <a:pt x="25232" y="253046"/>
                    <a:pt x="23109" y="255168"/>
                  </a:cubicBezTo>
                  <a:cubicBezTo>
                    <a:pt x="21896" y="256381"/>
                    <a:pt x="20683" y="257290"/>
                    <a:pt x="19773" y="258806"/>
                  </a:cubicBezTo>
                  <a:cubicBezTo>
                    <a:pt x="19773" y="259109"/>
                    <a:pt x="19470" y="259109"/>
                    <a:pt x="19470" y="259412"/>
                  </a:cubicBezTo>
                  <a:cubicBezTo>
                    <a:pt x="19167" y="257593"/>
                    <a:pt x="19167" y="255774"/>
                    <a:pt x="18864" y="254259"/>
                  </a:cubicBezTo>
                  <a:cubicBezTo>
                    <a:pt x="20380" y="251530"/>
                    <a:pt x="22200" y="248801"/>
                    <a:pt x="24626" y="246376"/>
                  </a:cubicBezTo>
                  <a:cubicBezTo>
                    <a:pt x="25838" y="244254"/>
                    <a:pt x="27355" y="242435"/>
                    <a:pt x="28568" y="240616"/>
                  </a:cubicBezTo>
                  <a:close/>
                  <a:moveTo>
                    <a:pt x="25838" y="224244"/>
                  </a:moveTo>
                  <a:cubicBezTo>
                    <a:pt x="25535" y="226063"/>
                    <a:pt x="23412" y="227579"/>
                    <a:pt x="21896" y="229095"/>
                  </a:cubicBezTo>
                  <a:cubicBezTo>
                    <a:pt x="20683" y="230308"/>
                    <a:pt x="19773" y="231520"/>
                    <a:pt x="18864" y="232733"/>
                  </a:cubicBezTo>
                  <a:cubicBezTo>
                    <a:pt x="17954" y="233946"/>
                    <a:pt x="16741" y="235462"/>
                    <a:pt x="15528" y="236978"/>
                  </a:cubicBezTo>
                  <a:cubicBezTo>
                    <a:pt x="15225" y="234855"/>
                    <a:pt x="14921" y="233036"/>
                    <a:pt x="14618" y="230914"/>
                  </a:cubicBezTo>
                  <a:cubicBezTo>
                    <a:pt x="16438" y="229095"/>
                    <a:pt x="17651" y="226063"/>
                    <a:pt x="18864" y="223941"/>
                  </a:cubicBezTo>
                  <a:cubicBezTo>
                    <a:pt x="20380" y="220909"/>
                    <a:pt x="22806" y="218484"/>
                    <a:pt x="24929" y="216059"/>
                  </a:cubicBezTo>
                  <a:cubicBezTo>
                    <a:pt x="25232" y="215452"/>
                    <a:pt x="25838" y="215149"/>
                    <a:pt x="26142" y="214543"/>
                  </a:cubicBezTo>
                  <a:cubicBezTo>
                    <a:pt x="26445" y="217574"/>
                    <a:pt x="26748" y="220303"/>
                    <a:pt x="26748" y="223335"/>
                  </a:cubicBezTo>
                  <a:cubicBezTo>
                    <a:pt x="26445" y="223638"/>
                    <a:pt x="26142" y="223638"/>
                    <a:pt x="25838" y="224244"/>
                  </a:cubicBezTo>
                  <a:close/>
                  <a:moveTo>
                    <a:pt x="16741" y="295793"/>
                  </a:moveTo>
                  <a:cubicBezTo>
                    <a:pt x="19167" y="293065"/>
                    <a:pt x="20986" y="290033"/>
                    <a:pt x="23716" y="287608"/>
                  </a:cubicBezTo>
                  <a:cubicBezTo>
                    <a:pt x="25232" y="286092"/>
                    <a:pt x="27052" y="284576"/>
                    <a:pt x="28871" y="283363"/>
                  </a:cubicBezTo>
                  <a:cubicBezTo>
                    <a:pt x="29478" y="282757"/>
                    <a:pt x="30387" y="282151"/>
                    <a:pt x="30994" y="281544"/>
                  </a:cubicBezTo>
                  <a:cubicBezTo>
                    <a:pt x="30994" y="286092"/>
                    <a:pt x="30994" y="290640"/>
                    <a:pt x="30994" y="295187"/>
                  </a:cubicBezTo>
                  <a:cubicBezTo>
                    <a:pt x="27658" y="299432"/>
                    <a:pt x="23412" y="302767"/>
                    <a:pt x="19773" y="306405"/>
                  </a:cubicBezTo>
                  <a:cubicBezTo>
                    <a:pt x="18257" y="307617"/>
                    <a:pt x="16741" y="309133"/>
                    <a:pt x="14921" y="310346"/>
                  </a:cubicBezTo>
                  <a:cubicBezTo>
                    <a:pt x="15225" y="305798"/>
                    <a:pt x="16134" y="300645"/>
                    <a:pt x="16741" y="295793"/>
                  </a:cubicBezTo>
                  <a:close/>
                  <a:moveTo>
                    <a:pt x="21593" y="285789"/>
                  </a:moveTo>
                  <a:cubicBezTo>
                    <a:pt x="20380" y="286698"/>
                    <a:pt x="19167" y="288214"/>
                    <a:pt x="17954" y="289427"/>
                  </a:cubicBezTo>
                  <a:cubicBezTo>
                    <a:pt x="18560" y="285486"/>
                    <a:pt x="19167" y="281544"/>
                    <a:pt x="19470" y="277603"/>
                  </a:cubicBezTo>
                  <a:cubicBezTo>
                    <a:pt x="20986" y="276391"/>
                    <a:pt x="22200" y="275481"/>
                    <a:pt x="23412" y="273965"/>
                  </a:cubicBezTo>
                  <a:cubicBezTo>
                    <a:pt x="26142" y="270327"/>
                    <a:pt x="29478" y="267598"/>
                    <a:pt x="30994" y="263657"/>
                  </a:cubicBezTo>
                  <a:cubicBezTo>
                    <a:pt x="30994" y="268205"/>
                    <a:pt x="30994" y="272449"/>
                    <a:pt x="30994" y="276997"/>
                  </a:cubicBezTo>
                  <a:cubicBezTo>
                    <a:pt x="27355" y="279119"/>
                    <a:pt x="24929" y="283060"/>
                    <a:pt x="21593" y="285789"/>
                  </a:cubicBezTo>
                  <a:close/>
                  <a:moveTo>
                    <a:pt x="29478" y="261535"/>
                  </a:moveTo>
                  <a:cubicBezTo>
                    <a:pt x="25838" y="263960"/>
                    <a:pt x="22503" y="267598"/>
                    <a:pt x="19773" y="271236"/>
                  </a:cubicBezTo>
                  <a:cubicBezTo>
                    <a:pt x="19773" y="270327"/>
                    <a:pt x="19773" y="269114"/>
                    <a:pt x="19773" y="268205"/>
                  </a:cubicBezTo>
                  <a:cubicBezTo>
                    <a:pt x="19773" y="266689"/>
                    <a:pt x="19773" y="265173"/>
                    <a:pt x="19470" y="263657"/>
                  </a:cubicBezTo>
                  <a:cubicBezTo>
                    <a:pt x="19470" y="263657"/>
                    <a:pt x="19470" y="263657"/>
                    <a:pt x="19470" y="263657"/>
                  </a:cubicBezTo>
                  <a:cubicBezTo>
                    <a:pt x="20986" y="261535"/>
                    <a:pt x="22503" y="259412"/>
                    <a:pt x="24322" y="257897"/>
                  </a:cubicBezTo>
                  <a:cubicBezTo>
                    <a:pt x="26445" y="256078"/>
                    <a:pt x="28265" y="253955"/>
                    <a:pt x="30084" y="252136"/>
                  </a:cubicBezTo>
                  <a:cubicBezTo>
                    <a:pt x="30387" y="255168"/>
                    <a:pt x="30691" y="258503"/>
                    <a:pt x="30994" y="261838"/>
                  </a:cubicBezTo>
                  <a:cubicBezTo>
                    <a:pt x="30691" y="261232"/>
                    <a:pt x="29781" y="261232"/>
                    <a:pt x="29478" y="261535"/>
                  </a:cubicBezTo>
                  <a:close/>
                  <a:moveTo>
                    <a:pt x="29478" y="160577"/>
                  </a:moveTo>
                  <a:cubicBezTo>
                    <a:pt x="26748" y="162397"/>
                    <a:pt x="24322" y="164822"/>
                    <a:pt x="21593" y="166944"/>
                  </a:cubicBezTo>
                  <a:cubicBezTo>
                    <a:pt x="18864" y="169067"/>
                    <a:pt x="15831" y="170885"/>
                    <a:pt x="13708" y="173917"/>
                  </a:cubicBezTo>
                  <a:cubicBezTo>
                    <a:pt x="13708" y="173917"/>
                    <a:pt x="13708" y="173917"/>
                    <a:pt x="13405" y="174220"/>
                  </a:cubicBezTo>
                  <a:cubicBezTo>
                    <a:pt x="13708" y="170885"/>
                    <a:pt x="14012" y="167247"/>
                    <a:pt x="14921" y="163913"/>
                  </a:cubicBezTo>
                  <a:cubicBezTo>
                    <a:pt x="17651" y="162397"/>
                    <a:pt x="20077" y="159062"/>
                    <a:pt x="22200" y="156940"/>
                  </a:cubicBezTo>
                  <a:cubicBezTo>
                    <a:pt x="24929" y="154514"/>
                    <a:pt x="28568" y="151786"/>
                    <a:pt x="30994" y="148754"/>
                  </a:cubicBezTo>
                  <a:cubicBezTo>
                    <a:pt x="31600" y="152695"/>
                    <a:pt x="31297" y="156636"/>
                    <a:pt x="30691" y="160274"/>
                  </a:cubicBezTo>
                  <a:cubicBezTo>
                    <a:pt x="30084" y="160274"/>
                    <a:pt x="29781" y="160274"/>
                    <a:pt x="29478" y="160577"/>
                  </a:cubicBezTo>
                  <a:close/>
                  <a:moveTo>
                    <a:pt x="27961" y="131473"/>
                  </a:moveTo>
                  <a:cubicBezTo>
                    <a:pt x="27658" y="131473"/>
                    <a:pt x="27355" y="131473"/>
                    <a:pt x="27355" y="131776"/>
                  </a:cubicBezTo>
                  <a:cubicBezTo>
                    <a:pt x="24626" y="134504"/>
                    <a:pt x="22503" y="137536"/>
                    <a:pt x="20077" y="139962"/>
                  </a:cubicBezTo>
                  <a:cubicBezTo>
                    <a:pt x="19167" y="140871"/>
                    <a:pt x="18560" y="141477"/>
                    <a:pt x="17651" y="142387"/>
                  </a:cubicBezTo>
                  <a:cubicBezTo>
                    <a:pt x="17651" y="140265"/>
                    <a:pt x="17347" y="137839"/>
                    <a:pt x="17044" y="135717"/>
                  </a:cubicBezTo>
                  <a:cubicBezTo>
                    <a:pt x="17651" y="135111"/>
                    <a:pt x="17954" y="134504"/>
                    <a:pt x="18560" y="133595"/>
                  </a:cubicBezTo>
                  <a:cubicBezTo>
                    <a:pt x="19773" y="131473"/>
                    <a:pt x="20683" y="129654"/>
                    <a:pt x="22200" y="128138"/>
                  </a:cubicBezTo>
                  <a:cubicBezTo>
                    <a:pt x="24019" y="126319"/>
                    <a:pt x="26142" y="123893"/>
                    <a:pt x="27961" y="121468"/>
                  </a:cubicBezTo>
                  <a:cubicBezTo>
                    <a:pt x="27961" y="122681"/>
                    <a:pt x="27961" y="124196"/>
                    <a:pt x="27961" y="125409"/>
                  </a:cubicBezTo>
                  <a:cubicBezTo>
                    <a:pt x="27658" y="127532"/>
                    <a:pt x="27658" y="129654"/>
                    <a:pt x="27961" y="131473"/>
                  </a:cubicBezTo>
                  <a:close/>
                  <a:moveTo>
                    <a:pt x="17651" y="148754"/>
                  </a:moveTo>
                  <a:cubicBezTo>
                    <a:pt x="19773" y="146631"/>
                    <a:pt x="21896" y="144509"/>
                    <a:pt x="24019" y="142387"/>
                  </a:cubicBezTo>
                  <a:cubicBezTo>
                    <a:pt x="25232" y="141174"/>
                    <a:pt x="26142" y="139355"/>
                    <a:pt x="27355" y="138143"/>
                  </a:cubicBezTo>
                  <a:cubicBezTo>
                    <a:pt x="27658" y="137536"/>
                    <a:pt x="28265" y="136930"/>
                    <a:pt x="28568" y="136627"/>
                  </a:cubicBezTo>
                  <a:cubicBezTo>
                    <a:pt x="28871" y="139355"/>
                    <a:pt x="29478" y="141781"/>
                    <a:pt x="30084" y="144509"/>
                  </a:cubicBezTo>
                  <a:cubicBezTo>
                    <a:pt x="29781" y="144509"/>
                    <a:pt x="29478" y="144509"/>
                    <a:pt x="29174" y="144509"/>
                  </a:cubicBezTo>
                  <a:cubicBezTo>
                    <a:pt x="27658" y="145419"/>
                    <a:pt x="26142" y="146631"/>
                    <a:pt x="25232" y="147844"/>
                  </a:cubicBezTo>
                  <a:cubicBezTo>
                    <a:pt x="23412" y="150270"/>
                    <a:pt x="20380" y="152392"/>
                    <a:pt x="17954" y="154514"/>
                  </a:cubicBezTo>
                  <a:cubicBezTo>
                    <a:pt x="17651" y="154817"/>
                    <a:pt x="17347" y="155120"/>
                    <a:pt x="17044" y="155424"/>
                  </a:cubicBezTo>
                  <a:cubicBezTo>
                    <a:pt x="17347" y="152998"/>
                    <a:pt x="17347" y="150876"/>
                    <a:pt x="17651" y="148754"/>
                  </a:cubicBezTo>
                  <a:close/>
                  <a:moveTo>
                    <a:pt x="27961" y="116314"/>
                  </a:moveTo>
                  <a:cubicBezTo>
                    <a:pt x="27658" y="116314"/>
                    <a:pt x="27658" y="116314"/>
                    <a:pt x="27355" y="116617"/>
                  </a:cubicBezTo>
                  <a:cubicBezTo>
                    <a:pt x="23716" y="119043"/>
                    <a:pt x="21290" y="123893"/>
                    <a:pt x="18560" y="127228"/>
                  </a:cubicBezTo>
                  <a:cubicBezTo>
                    <a:pt x="17651" y="128441"/>
                    <a:pt x="16741" y="129350"/>
                    <a:pt x="16134" y="130866"/>
                  </a:cubicBezTo>
                  <a:cubicBezTo>
                    <a:pt x="15831" y="129047"/>
                    <a:pt x="15831" y="127228"/>
                    <a:pt x="15528" y="125409"/>
                  </a:cubicBezTo>
                  <a:cubicBezTo>
                    <a:pt x="15528" y="125409"/>
                    <a:pt x="15528" y="125409"/>
                    <a:pt x="15528" y="125409"/>
                  </a:cubicBezTo>
                  <a:cubicBezTo>
                    <a:pt x="19470" y="121771"/>
                    <a:pt x="22503" y="115708"/>
                    <a:pt x="25232" y="111160"/>
                  </a:cubicBezTo>
                  <a:cubicBezTo>
                    <a:pt x="26445" y="109341"/>
                    <a:pt x="27658" y="107219"/>
                    <a:pt x="28871" y="105096"/>
                  </a:cubicBezTo>
                  <a:cubicBezTo>
                    <a:pt x="28871" y="108432"/>
                    <a:pt x="28265" y="112373"/>
                    <a:pt x="27961" y="116314"/>
                  </a:cubicBezTo>
                  <a:close/>
                  <a:moveTo>
                    <a:pt x="29781" y="96305"/>
                  </a:moveTo>
                  <a:cubicBezTo>
                    <a:pt x="29478" y="96305"/>
                    <a:pt x="29174" y="96608"/>
                    <a:pt x="28871" y="96911"/>
                  </a:cubicBezTo>
                  <a:cubicBezTo>
                    <a:pt x="26748" y="99942"/>
                    <a:pt x="24626" y="103581"/>
                    <a:pt x="22503" y="106916"/>
                  </a:cubicBezTo>
                  <a:cubicBezTo>
                    <a:pt x="20986" y="109644"/>
                    <a:pt x="19167" y="112373"/>
                    <a:pt x="17347" y="115101"/>
                  </a:cubicBezTo>
                  <a:cubicBezTo>
                    <a:pt x="16438" y="116314"/>
                    <a:pt x="15831" y="117830"/>
                    <a:pt x="14921" y="119043"/>
                  </a:cubicBezTo>
                  <a:cubicBezTo>
                    <a:pt x="14618" y="115708"/>
                    <a:pt x="13708" y="110857"/>
                    <a:pt x="14618" y="107522"/>
                  </a:cubicBezTo>
                  <a:cubicBezTo>
                    <a:pt x="15831" y="107522"/>
                    <a:pt x="16134" y="106612"/>
                    <a:pt x="15831" y="106006"/>
                  </a:cubicBezTo>
                  <a:cubicBezTo>
                    <a:pt x="16741" y="106309"/>
                    <a:pt x="17651" y="106309"/>
                    <a:pt x="17954" y="105400"/>
                  </a:cubicBezTo>
                  <a:cubicBezTo>
                    <a:pt x="19470" y="101762"/>
                    <a:pt x="22503" y="98124"/>
                    <a:pt x="24929" y="94789"/>
                  </a:cubicBezTo>
                  <a:cubicBezTo>
                    <a:pt x="26142" y="92969"/>
                    <a:pt x="27658" y="91151"/>
                    <a:pt x="28568" y="89331"/>
                  </a:cubicBezTo>
                  <a:cubicBezTo>
                    <a:pt x="28871" y="88725"/>
                    <a:pt x="29174" y="88119"/>
                    <a:pt x="29478" y="87209"/>
                  </a:cubicBezTo>
                  <a:cubicBezTo>
                    <a:pt x="30387" y="89938"/>
                    <a:pt x="30084" y="93273"/>
                    <a:pt x="29781" y="96305"/>
                  </a:cubicBezTo>
                  <a:close/>
                  <a:moveTo>
                    <a:pt x="12799" y="185741"/>
                  </a:moveTo>
                  <a:cubicBezTo>
                    <a:pt x="12799" y="184831"/>
                    <a:pt x="12799" y="183619"/>
                    <a:pt x="12799" y="182709"/>
                  </a:cubicBezTo>
                  <a:cubicBezTo>
                    <a:pt x="12799" y="182709"/>
                    <a:pt x="13102" y="182406"/>
                    <a:pt x="13102" y="182406"/>
                  </a:cubicBezTo>
                  <a:cubicBezTo>
                    <a:pt x="16134" y="178465"/>
                    <a:pt x="18560" y="174827"/>
                    <a:pt x="22806" y="171795"/>
                  </a:cubicBezTo>
                  <a:cubicBezTo>
                    <a:pt x="24929" y="170279"/>
                    <a:pt x="27052" y="168460"/>
                    <a:pt x="28871" y="166944"/>
                  </a:cubicBezTo>
                  <a:cubicBezTo>
                    <a:pt x="28568" y="168157"/>
                    <a:pt x="28265" y="169370"/>
                    <a:pt x="27961" y="170582"/>
                  </a:cubicBezTo>
                  <a:cubicBezTo>
                    <a:pt x="26748" y="174524"/>
                    <a:pt x="26142" y="178465"/>
                    <a:pt x="25535" y="182709"/>
                  </a:cubicBezTo>
                  <a:cubicBezTo>
                    <a:pt x="21290" y="185438"/>
                    <a:pt x="17347" y="187863"/>
                    <a:pt x="13708" y="191198"/>
                  </a:cubicBezTo>
                  <a:cubicBezTo>
                    <a:pt x="13405" y="191501"/>
                    <a:pt x="12799" y="192108"/>
                    <a:pt x="12495" y="192411"/>
                  </a:cubicBezTo>
                  <a:cubicBezTo>
                    <a:pt x="12799" y="189985"/>
                    <a:pt x="12799" y="187863"/>
                    <a:pt x="12799" y="185741"/>
                  </a:cubicBezTo>
                  <a:close/>
                  <a:moveTo>
                    <a:pt x="12495" y="200293"/>
                  </a:moveTo>
                  <a:cubicBezTo>
                    <a:pt x="13102" y="199687"/>
                    <a:pt x="13405" y="199081"/>
                    <a:pt x="14012" y="198474"/>
                  </a:cubicBezTo>
                  <a:cubicBezTo>
                    <a:pt x="15225" y="196352"/>
                    <a:pt x="16741" y="195139"/>
                    <a:pt x="18560" y="193624"/>
                  </a:cubicBezTo>
                  <a:cubicBezTo>
                    <a:pt x="20380" y="192108"/>
                    <a:pt x="21896" y="190592"/>
                    <a:pt x="23716" y="189379"/>
                  </a:cubicBezTo>
                  <a:cubicBezTo>
                    <a:pt x="24322" y="189076"/>
                    <a:pt x="24626" y="188470"/>
                    <a:pt x="25232" y="188166"/>
                  </a:cubicBezTo>
                  <a:cubicBezTo>
                    <a:pt x="25232" y="190289"/>
                    <a:pt x="25232" y="192108"/>
                    <a:pt x="25232" y="194230"/>
                  </a:cubicBezTo>
                  <a:cubicBezTo>
                    <a:pt x="23109" y="195746"/>
                    <a:pt x="21290" y="198778"/>
                    <a:pt x="19773" y="200597"/>
                  </a:cubicBezTo>
                  <a:cubicBezTo>
                    <a:pt x="17651" y="203325"/>
                    <a:pt x="14921" y="205751"/>
                    <a:pt x="12495" y="208479"/>
                  </a:cubicBezTo>
                  <a:cubicBezTo>
                    <a:pt x="12495" y="205751"/>
                    <a:pt x="12495" y="203022"/>
                    <a:pt x="12495" y="200293"/>
                  </a:cubicBezTo>
                  <a:close/>
                  <a:moveTo>
                    <a:pt x="13708" y="222425"/>
                  </a:moveTo>
                  <a:cubicBezTo>
                    <a:pt x="13405" y="220303"/>
                    <a:pt x="13102" y="218181"/>
                    <a:pt x="13102" y="216059"/>
                  </a:cubicBezTo>
                  <a:cubicBezTo>
                    <a:pt x="14012" y="215149"/>
                    <a:pt x="14921" y="214239"/>
                    <a:pt x="15831" y="213027"/>
                  </a:cubicBezTo>
                  <a:cubicBezTo>
                    <a:pt x="17954" y="210298"/>
                    <a:pt x="20077" y="208176"/>
                    <a:pt x="22503" y="205751"/>
                  </a:cubicBezTo>
                  <a:cubicBezTo>
                    <a:pt x="23412" y="204538"/>
                    <a:pt x="24626" y="203325"/>
                    <a:pt x="25535" y="202416"/>
                  </a:cubicBezTo>
                  <a:cubicBezTo>
                    <a:pt x="25535" y="204538"/>
                    <a:pt x="25838" y="206963"/>
                    <a:pt x="25838" y="209085"/>
                  </a:cubicBezTo>
                  <a:cubicBezTo>
                    <a:pt x="21896" y="211208"/>
                    <a:pt x="18864" y="215452"/>
                    <a:pt x="16134" y="218787"/>
                  </a:cubicBezTo>
                  <a:cubicBezTo>
                    <a:pt x="15225" y="220000"/>
                    <a:pt x="14315" y="221212"/>
                    <a:pt x="13708" y="222425"/>
                  </a:cubicBezTo>
                  <a:close/>
                  <a:moveTo>
                    <a:pt x="12799" y="319441"/>
                  </a:moveTo>
                  <a:cubicBezTo>
                    <a:pt x="13708" y="319441"/>
                    <a:pt x="14618" y="319138"/>
                    <a:pt x="14618" y="317925"/>
                  </a:cubicBezTo>
                  <a:cubicBezTo>
                    <a:pt x="14618" y="317622"/>
                    <a:pt x="14618" y="317319"/>
                    <a:pt x="14618" y="317016"/>
                  </a:cubicBezTo>
                  <a:cubicBezTo>
                    <a:pt x="15831" y="316106"/>
                    <a:pt x="16741" y="314590"/>
                    <a:pt x="17954" y="313075"/>
                  </a:cubicBezTo>
                  <a:cubicBezTo>
                    <a:pt x="19773" y="311256"/>
                    <a:pt x="21593" y="309436"/>
                    <a:pt x="23412" y="307617"/>
                  </a:cubicBezTo>
                  <a:cubicBezTo>
                    <a:pt x="25838" y="305192"/>
                    <a:pt x="28568" y="302767"/>
                    <a:pt x="30994" y="300341"/>
                  </a:cubicBezTo>
                  <a:cubicBezTo>
                    <a:pt x="30994" y="303373"/>
                    <a:pt x="30994" y="306708"/>
                    <a:pt x="30691" y="309740"/>
                  </a:cubicBezTo>
                  <a:cubicBezTo>
                    <a:pt x="30387" y="310043"/>
                    <a:pt x="29781" y="310649"/>
                    <a:pt x="29478" y="311256"/>
                  </a:cubicBezTo>
                  <a:cubicBezTo>
                    <a:pt x="27052" y="313984"/>
                    <a:pt x="24626" y="316713"/>
                    <a:pt x="21896" y="319441"/>
                  </a:cubicBezTo>
                  <a:cubicBezTo>
                    <a:pt x="18560" y="323079"/>
                    <a:pt x="15528" y="327021"/>
                    <a:pt x="12495" y="330659"/>
                  </a:cubicBezTo>
                  <a:cubicBezTo>
                    <a:pt x="12495" y="327021"/>
                    <a:pt x="12495" y="323383"/>
                    <a:pt x="12799" y="319441"/>
                  </a:cubicBezTo>
                  <a:close/>
                  <a:moveTo>
                    <a:pt x="26142" y="350365"/>
                  </a:moveTo>
                  <a:cubicBezTo>
                    <a:pt x="24322" y="352487"/>
                    <a:pt x="22200" y="354306"/>
                    <a:pt x="20077" y="356428"/>
                  </a:cubicBezTo>
                  <a:cubicBezTo>
                    <a:pt x="17954" y="358551"/>
                    <a:pt x="16438" y="360976"/>
                    <a:pt x="14012" y="363098"/>
                  </a:cubicBezTo>
                  <a:cubicBezTo>
                    <a:pt x="14012" y="363098"/>
                    <a:pt x="13708" y="363402"/>
                    <a:pt x="13708" y="363402"/>
                  </a:cubicBezTo>
                  <a:cubicBezTo>
                    <a:pt x="13708" y="360067"/>
                    <a:pt x="13708" y="356732"/>
                    <a:pt x="13708" y="353397"/>
                  </a:cubicBezTo>
                  <a:cubicBezTo>
                    <a:pt x="17044" y="350668"/>
                    <a:pt x="19773" y="346424"/>
                    <a:pt x="22200" y="343089"/>
                  </a:cubicBezTo>
                  <a:cubicBezTo>
                    <a:pt x="24626" y="339754"/>
                    <a:pt x="27355" y="336419"/>
                    <a:pt x="30084" y="333387"/>
                  </a:cubicBezTo>
                  <a:cubicBezTo>
                    <a:pt x="29781" y="338238"/>
                    <a:pt x="29478" y="342786"/>
                    <a:pt x="28871" y="347637"/>
                  </a:cubicBezTo>
                  <a:cubicBezTo>
                    <a:pt x="27658" y="348546"/>
                    <a:pt x="26748" y="349456"/>
                    <a:pt x="26142" y="350365"/>
                  </a:cubicBezTo>
                  <a:close/>
                  <a:moveTo>
                    <a:pt x="27961" y="355519"/>
                  </a:moveTo>
                  <a:cubicBezTo>
                    <a:pt x="27961" y="356732"/>
                    <a:pt x="27658" y="357641"/>
                    <a:pt x="27658" y="358854"/>
                  </a:cubicBezTo>
                  <a:cubicBezTo>
                    <a:pt x="27355" y="361279"/>
                    <a:pt x="27052" y="363705"/>
                    <a:pt x="26748" y="366130"/>
                  </a:cubicBezTo>
                  <a:cubicBezTo>
                    <a:pt x="24322" y="367343"/>
                    <a:pt x="22200" y="370678"/>
                    <a:pt x="20683" y="371891"/>
                  </a:cubicBezTo>
                  <a:cubicBezTo>
                    <a:pt x="17954" y="374013"/>
                    <a:pt x="15528" y="376135"/>
                    <a:pt x="13102" y="378560"/>
                  </a:cubicBezTo>
                  <a:cubicBezTo>
                    <a:pt x="13405" y="375529"/>
                    <a:pt x="13405" y="372497"/>
                    <a:pt x="13708" y="369162"/>
                  </a:cubicBezTo>
                  <a:cubicBezTo>
                    <a:pt x="15225" y="367343"/>
                    <a:pt x="16741" y="366130"/>
                    <a:pt x="18257" y="364614"/>
                  </a:cubicBezTo>
                  <a:cubicBezTo>
                    <a:pt x="20683" y="362795"/>
                    <a:pt x="22503" y="360370"/>
                    <a:pt x="24929" y="358248"/>
                  </a:cubicBezTo>
                  <a:cubicBezTo>
                    <a:pt x="25535" y="357641"/>
                    <a:pt x="26748" y="356732"/>
                    <a:pt x="27961" y="355519"/>
                  </a:cubicBezTo>
                  <a:close/>
                  <a:moveTo>
                    <a:pt x="19773" y="338541"/>
                  </a:moveTo>
                  <a:cubicBezTo>
                    <a:pt x="17347" y="341270"/>
                    <a:pt x="15528" y="344605"/>
                    <a:pt x="13102" y="347637"/>
                  </a:cubicBezTo>
                  <a:cubicBezTo>
                    <a:pt x="13102" y="343998"/>
                    <a:pt x="12799" y="340360"/>
                    <a:pt x="12799" y="337025"/>
                  </a:cubicBezTo>
                  <a:cubicBezTo>
                    <a:pt x="12799" y="337025"/>
                    <a:pt x="13102" y="337025"/>
                    <a:pt x="13102" y="336722"/>
                  </a:cubicBezTo>
                  <a:cubicBezTo>
                    <a:pt x="14618" y="335206"/>
                    <a:pt x="16438" y="333690"/>
                    <a:pt x="17651" y="331871"/>
                  </a:cubicBezTo>
                  <a:cubicBezTo>
                    <a:pt x="19773" y="328840"/>
                    <a:pt x="21896" y="325808"/>
                    <a:pt x="24322" y="323383"/>
                  </a:cubicBezTo>
                  <a:cubicBezTo>
                    <a:pt x="26445" y="321260"/>
                    <a:pt x="28568" y="318835"/>
                    <a:pt x="30691" y="317016"/>
                  </a:cubicBezTo>
                  <a:cubicBezTo>
                    <a:pt x="30691" y="320654"/>
                    <a:pt x="30387" y="324292"/>
                    <a:pt x="30084" y="328233"/>
                  </a:cubicBezTo>
                  <a:cubicBezTo>
                    <a:pt x="26142" y="330659"/>
                    <a:pt x="22503" y="335206"/>
                    <a:pt x="19773" y="338541"/>
                  </a:cubicBezTo>
                  <a:close/>
                  <a:moveTo>
                    <a:pt x="12192" y="384624"/>
                  </a:moveTo>
                  <a:cubicBezTo>
                    <a:pt x="12799" y="384321"/>
                    <a:pt x="13102" y="383714"/>
                    <a:pt x="13708" y="383411"/>
                  </a:cubicBezTo>
                  <a:cubicBezTo>
                    <a:pt x="16741" y="381289"/>
                    <a:pt x="19167" y="378560"/>
                    <a:pt x="22200" y="376438"/>
                  </a:cubicBezTo>
                  <a:cubicBezTo>
                    <a:pt x="23412" y="375529"/>
                    <a:pt x="24929" y="374619"/>
                    <a:pt x="26142" y="373406"/>
                  </a:cubicBezTo>
                  <a:cubicBezTo>
                    <a:pt x="25838" y="376741"/>
                    <a:pt x="25535" y="380076"/>
                    <a:pt x="24929" y="383714"/>
                  </a:cubicBezTo>
                  <a:cubicBezTo>
                    <a:pt x="24019" y="384321"/>
                    <a:pt x="23109" y="385230"/>
                    <a:pt x="22503" y="386140"/>
                  </a:cubicBezTo>
                  <a:cubicBezTo>
                    <a:pt x="20986" y="388565"/>
                    <a:pt x="18560" y="390687"/>
                    <a:pt x="16741" y="392809"/>
                  </a:cubicBezTo>
                  <a:cubicBezTo>
                    <a:pt x="14921" y="395235"/>
                    <a:pt x="13102" y="397357"/>
                    <a:pt x="11282" y="399783"/>
                  </a:cubicBezTo>
                  <a:cubicBezTo>
                    <a:pt x="10979" y="400086"/>
                    <a:pt x="10676" y="400389"/>
                    <a:pt x="10676" y="400389"/>
                  </a:cubicBezTo>
                  <a:cubicBezTo>
                    <a:pt x="10979" y="395235"/>
                    <a:pt x="11586" y="389778"/>
                    <a:pt x="12192" y="384624"/>
                  </a:cubicBezTo>
                  <a:close/>
                  <a:moveTo>
                    <a:pt x="10069" y="404330"/>
                  </a:moveTo>
                  <a:cubicBezTo>
                    <a:pt x="10979" y="403421"/>
                    <a:pt x="12192" y="402511"/>
                    <a:pt x="13102" y="401602"/>
                  </a:cubicBezTo>
                  <a:cubicBezTo>
                    <a:pt x="14618" y="399783"/>
                    <a:pt x="16741" y="398873"/>
                    <a:pt x="18257" y="397054"/>
                  </a:cubicBezTo>
                  <a:cubicBezTo>
                    <a:pt x="19773" y="395235"/>
                    <a:pt x="21290" y="393416"/>
                    <a:pt x="22806" y="391900"/>
                  </a:cubicBezTo>
                  <a:cubicBezTo>
                    <a:pt x="21593" y="395841"/>
                    <a:pt x="20380" y="399479"/>
                    <a:pt x="19470" y="403421"/>
                  </a:cubicBezTo>
                  <a:cubicBezTo>
                    <a:pt x="16741" y="404330"/>
                    <a:pt x="14012" y="407665"/>
                    <a:pt x="12192" y="409484"/>
                  </a:cubicBezTo>
                  <a:cubicBezTo>
                    <a:pt x="11282" y="410394"/>
                    <a:pt x="10069" y="411303"/>
                    <a:pt x="9159" y="412213"/>
                  </a:cubicBezTo>
                  <a:cubicBezTo>
                    <a:pt x="9159" y="409484"/>
                    <a:pt x="9463" y="406756"/>
                    <a:pt x="10069" y="404330"/>
                  </a:cubicBezTo>
                  <a:close/>
                  <a:moveTo>
                    <a:pt x="8250" y="418883"/>
                  </a:moveTo>
                  <a:cubicBezTo>
                    <a:pt x="9766" y="416457"/>
                    <a:pt x="12192" y="414335"/>
                    <a:pt x="14012" y="412516"/>
                  </a:cubicBezTo>
                  <a:cubicBezTo>
                    <a:pt x="15528" y="411303"/>
                    <a:pt x="17044" y="410091"/>
                    <a:pt x="18257" y="408878"/>
                  </a:cubicBezTo>
                  <a:cubicBezTo>
                    <a:pt x="18257" y="408878"/>
                    <a:pt x="18257" y="408878"/>
                    <a:pt x="18560" y="408575"/>
                  </a:cubicBezTo>
                  <a:cubicBezTo>
                    <a:pt x="17954" y="412213"/>
                    <a:pt x="17954" y="416154"/>
                    <a:pt x="17954" y="420095"/>
                  </a:cubicBezTo>
                  <a:cubicBezTo>
                    <a:pt x="17044" y="420702"/>
                    <a:pt x="16134" y="421308"/>
                    <a:pt x="15225" y="422218"/>
                  </a:cubicBezTo>
                  <a:cubicBezTo>
                    <a:pt x="13708" y="423430"/>
                    <a:pt x="12192" y="424946"/>
                    <a:pt x="10676" y="426159"/>
                  </a:cubicBezTo>
                  <a:cubicBezTo>
                    <a:pt x="9463" y="427068"/>
                    <a:pt x="8250" y="427674"/>
                    <a:pt x="7340" y="428281"/>
                  </a:cubicBezTo>
                  <a:cubicBezTo>
                    <a:pt x="7643" y="425249"/>
                    <a:pt x="7947" y="421914"/>
                    <a:pt x="8250" y="418883"/>
                  </a:cubicBezTo>
                  <a:close/>
                  <a:moveTo>
                    <a:pt x="7037" y="444956"/>
                  </a:moveTo>
                  <a:cubicBezTo>
                    <a:pt x="7037" y="441317"/>
                    <a:pt x="7037" y="437679"/>
                    <a:pt x="7037" y="434345"/>
                  </a:cubicBezTo>
                  <a:cubicBezTo>
                    <a:pt x="7947" y="432829"/>
                    <a:pt x="9159" y="431313"/>
                    <a:pt x="10676" y="430403"/>
                  </a:cubicBezTo>
                  <a:cubicBezTo>
                    <a:pt x="12192" y="429494"/>
                    <a:pt x="13708" y="428584"/>
                    <a:pt x="14921" y="427371"/>
                  </a:cubicBezTo>
                  <a:cubicBezTo>
                    <a:pt x="15831" y="426462"/>
                    <a:pt x="17044" y="425552"/>
                    <a:pt x="17954" y="424643"/>
                  </a:cubicBezTo>
                  <a:cubicBezTo>
                    <a:pt x="17954" y="425249"/>
                    <a:pt x="17954" y="426159"/>
                    <a:pt x="17954" y="426765"/>
                  </a:cubicBezTo>
                  <a:cubicBezTo>
                    <a:pt x="17954" y="428584"/>
                    <a:pt x="18257" y="430100"/>
                    <a:pt x="18257" y="431919"/>
                  </a:cubicBezTo>
                  <a:cubicBezTo>
                    <a:pt x="15528" y="434951"/>
                    <a:pt x="14012" y="438589"/>
                    <a:pt x="11282" y="441317"/>
                  </a:cubicBezTo>
                  <a:cubicBezTo>
                    <a:pt x="9766" y="443137"/>
                    <a:pt x="8250" y="444956"/>
                    <a:pt x="6733" y="446775"/>
                  </a:cubicBezTo>
                  <a:cubicBezTo>
                    <a:pt x="7037" y="445865"/>
                    <a:pt x="7037" y="445562"/>
                    <a:pt x="7037" y="444956"/>
                  </a:cubicBezTo>
                  <a:close/>
                  <a:moveTo>
                    <a:pt x="7340" y="452535"/>
                  </a:moveTo>
                  <a:cubicBezTo>
                    <a:pt x="11586" y="447381"/>
                    <a:pt x="15831" y="442530"/>
                    <a:pt x="19470" y="437073"/>
                  </a:cubicBezTo>
                  <a:cubicBezTo>
                    <a:pt x="20077" y="440105"/>
                    <a:pt x="20683" y="443440"/>
                    <a:pt x="20683" y="446472"/>
                  </a:cubicBezTo>
                  <a:cubicBezTo>
                    <a:pt x="19773" y="447381"/>
                    <a:pt x="18560" y="447987"/>
                    <a:pt x="17651" y="449200"/>
                  </a:cubicBezTo>
                  <a:cubicBezTo>
                    <a:pt x="15528" y="451928"/>
                    <a:pt x="13708" y="454657"/>
                    <a:pt x="11586" y="457083"/>
                  </a:cubicBezTo>
                  <a:cubicBezTo>
                    <a:pt x="10069" y="458599"/>
                    <a:pt x="9159" y="460418"/>
                    <a:pt x="7643" y="461933"/>
                  </a:cubicBezTo>
                  <a:cubicBezTo>
                    <a:pt x="7643" y="458902"/>
                    <a:pt x="7340" y="455567"/>
                    <a:pt x="7340" y="452535"/>
                  </a:cubicBezTo>
                  <a:close/>
                  <a:moveTo>
                    <a:pt x="8250" y="467087"/>
                  </a:moveTo>
                  <a:cubicBezTo>
                    <a:pt x="11586" y="464662"/>
                    <a:pt x="14315" y="461024"/>
                    <a:pt x="17347" y="457992"/>
                  </a:cubicBezTo>
                  <a:cubicBezTo>
                    <a:pt x="18864" y="456476"/>
                    <a:pt x="19773" y="454354"/>
                    <a:pt x="20986" y="452535"/>
                  </a:cubicBezTo>
                  <a:cubicBezTo>
                    <a:pt x="20986" y="452535"/>
                    <a:pt x="20986" y="452232"/>
                    <a:pt x="21290" y="452232"/>
                  </a:cubicBezTo>
                  <a:cubicBezTo>
                    <a:pt x="21290" y="452535"/>
                    <a:pt x="21290" y="452838"/>
                    <a:pt x="21593" y="452838"/>
                  </a:cubicBezTo>
                  <a:cubicBezTo>
                    <a:pt x="22200" y="455870"/>
                    <a:pt x="22806" y="458599"/>
                    <a:pt x="23109" y="461630"/>
                  </a:cubicBezTo>
                  <a:cubicBezTo>
                    <a:pt x="19167" y="463146"/>
                    <a:pt x="15831" y="468907"/>
                    <a:pt x="13102" y="471635"/>
                  </a:cubicBezTo>
                  <a:cubicBezTo>
                    <a:pt x="11889" y="472848"/>
                    <a:pt x="10373" y="474060"/>
                    <a:pt x="9159" y="475576"/>
                  </a:cubicBezTo>
                  <a:cubicBezTo>
                    <a:pt x="8553" y="472848"/>
                    <a:pt x="8553" y="470119"/>
                    <a:pt x="8250" y="467087"/>
                  </a:cubicBezTo>
                  <a:close/>
                  <a:moveTo>
                    <a:pt x="9766" y="483156"/>
                  </a:moveTo>
                  <a:cubicBezTo>
                    <a:pt x="10069" y="482853"/>
                    <a:pt x="10373" y="482549"/>
                    <a:pt x="10676" y="481943"/>
                  </a:cubicBezTo>
                  <a:cubicBezTo>
                    <a:pt x="12495" y="479518"/>
                    <a:pt x="14618" y="477395"/>
                    <a:pt x="16741" y="474970"/>
                  </a:cubicBezTo>
                  <a:cubicBezTo>
                    <a:pt x="18864" y="472848"/>
                    <a:pt x="20683" y="470726"/>
                    <a:pt x="22806" y="468603"/>
                  </a:cubicBezTo>
                  <a:cubicBezTo>
                    <a:pt x="23109" y="468300"/>
                    <a:pt x="23716" y="467694"/>
                    <a:pt x="24019" y="467391"/>
                  </a:cubicBezTo>
                  <a:cubicBezTo>
                    <a:pt x="24019" y="468300"/>
                    <a:pt x="24322" y="469210"/>
                    <a:pt x="24322" y="470119"/>
                  </a:cubicBezTo>
                  <a:cubicBezTo>
                    <a:pt x="24626" y="471938"/>
                    <a:pt x="24929" y="473757"/>
                    <a:pt x="25232" y="475273"/>
                  </a:cubicBezTo>
                  <a:cubicBezTo>
                    <a:pt x="22200" y="478002"/>
                    <a:pt x="19167" y="482246"/>
                    <a:pt x="16741" y="485884"/>
                  </a:cubicBezTo>
                  <a:cubicBezTo>
                    <a:pt x="15225" y="488006"/>
                    <a:pt x="13708" y="489825"/>
                    <a:pt x="12192" y="492251"/>
                  </a:cubicBezTo>
                  <a:cubicBezTo>
                    <a:pt x="11889" y="492857"/>
                    <a:pt x="11282" y="493767"/>
                    <a:pt x="10676" y="494676"/>
                  </a:cubicBezTo>
                  <a:cubicBezTo>
                    <a:pt x="10373" y="491038"/>
                    <a:pt x="10069" y="487097"/>
                    <a:pt x="9766" y="483156"/>
                  </a:cubicBezTo>
                  <a:close/>
                  <a:moveTo>
                    <a:pt x="25535" y="550157"/>
                  </a:moveTo>
                  <a:cubicBezTo>
                    <a:pt x="24929" y="550764"/>
                    <a:pt x="24322" y="551370"/>
                    <a:pt x="23716" y="551976"/>
                  </a:cubicBezTo>
                  <a:cubicBezTo>
                    <a:pt x="21896" y="554099"/>
                    <a:pt x="19773" y="555615"/>
                    <a:pt x="18257" y="557737"/>
                  </a:cubicBezTo>
                  <a:cubicBezTo>
                    <a:pt x="16741" y="559859"/>
                    <a:pt x="14921" y="561678"/>
                    <a:pt x="13405" y="563800"/>
                  </a:cubicBezTo>
                  <a:cubicBezTo>
                    <a:pt x="12799" y="564710"/>
                    <a:pt x="12192" y="565923"/>
                    <a:pt x="11586" y="566832"/>
                  </a:cubicBezTo>
                  <a:cubicBezTo>
                    <a:pt x="11586" y="567135"/>
                    <a:pt x="11282" y="567135"/>
                    <a:pt x="11282" y="567438"/>
                  </a:cubicBezTo>
                  <a:cubicBezTo>
                    <a:pt x="11282" y="564103"/>
                    <a:pt x="11586" y="560768"/>
                    <a:pt x="11586" y="557130"/>
                  </a:cubicBezTo>
                  <a:cubicBezTo>
                    <a:pt x="13405" y="555008"/>
                    <a:pt x="15225" y="552583"/>
                    <a:pt x="17651" y="550764"/>
                  </a:cubicBezTo>
                  <a:cubicBezTo>
                    <a:pt x="19773" y="549248"/>
                    <a:pt x="21896" y="547732"/>
                    <a:pt x="23716" y="545913"/>
                  </a:cubicBezTo>
                  <a:cubicBezTo>
                    <a:pt x="24322" y="545307"/>
                    <a:pt x="24626" y="545003"/>
                    <a:pt x="25232" y="544397"/>
                  </a:cubicBezTo>
                  <a:cubicBezTo>
                    <a:pt x="25535" y="546216"/>
                    <a:pt x="25838" y="548035"/>
                    <a:pt x="26445" y="549854"/>
                  </a:cubicBezTo>
                  <a:cubicBezTo>
                    <a:pt x="25838" y="550157"/>
                    <a:pt x="25838" y="550157"/>
                    <a:pt x="25535" y="550157"/>
                  </a:cubicBezTo>
                  <a:close/>
                  <a:moveTo>
                    <a:pt x="26445" y="556221"/>
                  </a:moveTo>
                  <a:cubicBezTo>
                    <a:pt x="26445" y="556221"/>
                    <a:pt x="26445" y="556221"/>
                    <a:pt x="26445" y="556221"/>
                  </a:cubicBezTo>
                  <a:cubicBezTo>
                    <a:pt x="26748" y="559252"/>
                    <a:pt x="26445" y="562587"/>
                    <a:pt x="25838" y="565923"/>
                  </a:cubicBezTo>
                  <a:cubicBezTo>
                    <a:pt x="22503" y="568348"/>
                    <a:pt x="19470" y="571379"/>
                    <a:pt x="16134" y="573805"/>
                  </a:cubicBezTo>
                  <a:cubicBezTo>
                    <a:pt x="14618" y="575018"/>
                    <a:pt x="12495" y="576534"/>
                    <a:pt x="10979" y="578353"/>
                  </a:cubicBezTo>
                  <a:cubicBezTo>
                    <a:pt x="10979" y="576534"/>
                    <a:pt x="10979" y="574714"/>
                    <a:pt x="10979" y="572895"/>
                  </a:cubicBezTo>
                  <a:cubicBezTo>
                    <a:pt x="11282" y="572895"/>
                    <a:pt x="11586" y="572592"/>
                    <a:pt x="11889" y="572289"/>
                  </a:cubicBezTo>
                  <a:cubicBezTo>
                    <a:pt x="14618" y="568954"/>
                    <a:pt x="17954" y="565619"/>
                    <a:pt x="20683" y="561981"/>
                  </a:cubicBezTo>
                  <a:cubicBezTo>
                    <a:pt x="22200" y="560162"/>
                    <a:pt x="24322" y="558343"/>
                    <a:pt x="26445" y="556221"/>
                  </a:cubicBezTo>
                  <a:close/>
                  <a:moveTo>
                    <a:pt x="12799" y="544397"/>
                  </a:moveTo>
                  <a:cubicBezTo>
                    <a:pt x="14618" y="541062"/>
                    <a:pt x="18257" y="538637"/>
                    <a:pt x="20683" y="535908"/>
                  </a:cubicBezTo>
                  <a:cubicBezTo>
                    <a:pt x="22200" y="534392"/>
                    <a:pt x="23412" y="532876"/>
                    <a:pt x="24626" y="531361"/>
                  </a:cubicBezTo>
                  <a:cubicBezTo>
                    <a:pt x="24626" y="533483"/>
                    <a:pt x="24322" y="535605"/>
                    <a:pt x="24322" y="537727"/>
                  </a:cubicBezTo>
                  <a:cubicBezTo>
                    <a:pt x="24322" y="538637"/>
                    <a:pt x="24322" y="539243"/>
                    <a:pt x="24322" y="540153"/>
                  </a:cubicBezTo>
                  <a:cubicBezTo>
                    <a:pt x="23109" y="540759"/>
                    <a:pt x="22200" y="541669"/>
                    <a:pt x="21290" y="542578"/>
                  </a:cubicBezTo>
                  <a:cubicBezTo>
                    <a:pt x="19470" y="544397"/>
                    <a:pt x="17347" y="545913"/>
                    <a:pt x="15225" y="547429"/>
                  </a:cubicBezTo>
                  <a:cubicBezTo>
                    <a:pt x="14012" y="548338"/>
                    <a:pt x="12495" y="549551"/>
                    <a:pt x="11586" y="550764"/>
                  </a:cubicBezTo>
                  <a:cubicBezTo>
                    <a:pt x="11586" y="549248"/>
                    <a:pt x="11586" y="547429"/>
                    <a:pt x="11586" y="545913"/>
                  </a:cubicBezTo>
                  <a:cubicBezTo>
                    <a:pt x="11889" y="545610"/>
                    <a:pt x="12495" y="545003"/>
                    <a:pt x="12799" y="544397"/>
                  </a:cubicBezTo>
                  <a:close/>
                  <a:moveTo>
                    <a:pt x="11586" y="539546"/>
                  </a:moveTo>
                  <a:cubicBezTo>
                    <a:pt x="11586" y="535605"/>
                    <a:pt x="11586" y="531967"/>
                    <a:pt x="11586" y="528026"/>
                  </a:cubicBezTo>
                  <a:cubicBezTo>
                    <a:pt x="12799" y="527116"/>
                    <a:pt x="14012" y="526206"/>
                    <a:pt x="14921" y="525600"/>
                  </a:cubicBezTo>
                  <a:cubicBezTo>
                    <a:pt x="16741" y="524084"/>
                    <a:pt x="19167" y="522568"/>
                    <a:pt x="20380" y="520749"/>
                  </a:cubicBezTo>
                  <a:cubicBezTo>
                    <a:pt x="21593" y="518930"/>
                    <a:pt x="23412" y="517415"/>
                    <a:pt x="24626" y="515595"/>
                  </a:cubicBezTo>
                  <a:cubicBezTo>
                    <a:pt x="24929" y="515292"/>
                    <a:pt x="24929" y="514989"/>
                    <a:pt x="25232" y="514989"/>
                  </a:cubicBezTo>
                  <a:cubicBezTo>
                    <a:pt x="25232" y="518021"/>
                    <a:pt x="24929" y="521053"/>
                    <a:pt x="24929" y="524084"/>
                  </a:cubicBezTo>
                  <a:cubicBezTo>
                    <a:pt x="24929" y="524084"/>
                    <a:pt x="24929" y="524084"/>
                    <a:pt x="24626" y="524084"/>
                  </a:cubicBezTo>
                  <a:cubicBezTo>
                    <a:pt x="21896" y="526206"/>
                    <a:pt x="20077" y="529845"/>
                    <a:pt x="17651" y="532573"/>
                  </a:cubicBezTo>
                  <a:cubicBezTo>
                    <a:pt x="15831" y="534999"/>
                    <a:pt x="13405" y="537121"/>
                    <a:pt x="11586" y="539243"/>
                  </a:cubicBezTo>
                  <a:cubicBezTo>
                    <a:pt x="11889" y="539243"/>
                    <a:pt x="11586" y="539243"/>
                    <a:pt x="11586" y="539546"/>
                  </a:cubicBezTo>
                  <a:close/>
                  <a:moveTo>
                    <a:pt x="25838" y="494070"/>
                  </a:moveTo>
                  <a:cubicBezTo>
                    <a:pt x="25838" y="494070"/>
                    <a:pt x="25535" y="494070"/>
                    <a:pt x="25838" y="494070"/>
                  </a:cubicBezTo>
                  <a:cubicBezTo>
                    <a:pt x="24929" y="494980"/>
                    <a:pt x="24322" y="495586"/>
                    <a:pt x="23716" y="496495"/>
                  </a:cubicBezTo>
                  <a:cubicBezTo>
                    <a:pt x="22806" y="497405"/>
                    <a:pt x="22200" y="498314"/>
                    <a:pt x="21593" y="499527"/>
                  </a:cubicBezTo>
                  <a:cubicBezTo>
                    <a:pt x="21290" y="500133"/>
                    <a:pt x="22200" y="501043"/>
                    <a:pt x="22806" y="500740"/>
                  </a:cubicBezTo>
                  <a:cubicBezTo>
                    <a:pt x="23716" y="500133"/>
                    <a:pt x="24929" y="499527"/>
                    <a:pt x="25535" y="498921"/>
                  </a:cubicBezTo>
                  <a:cubicBezTo>
                    <a:pt x="25535" y="498921"/>
                    <a:pt x="25535" y="498921"/>
                    <a:pt x="25535" y="498921"/>
                  </a:cubicBezTo>
                  <a:cubicBezTo>
                    <a:pt x="25535" y="501346"/>
                    <a:pt x="25535" y="504075"/>
                    <a:pt x="25535" y="506500"/>
                  </a:cubicBezTo>
                  <a:cubicBezTo>
                    <a:pt x="25535" y="507410"/>
                    <a:pt x="25535" y="508319"/>
                    <a:pt x="25535" y="509229"/>
                  </a:cubicBezTo>
                  <a:cubicBezTo>
                    <a:pt x="24019" y="510138"/>
                    <a:pt x="23109" y="511957"/>
                    <a:pt x="22200" y="513170"/>
                  </a:cubicBezTo>
                  <a:cubicBezTo>
                    <a:pt x="20683" y="515595"/>
                    <a:pt x="18257" y="517718"/>
                    <a:pt x="16438" y="519840"/>
                  </a:cubicBezTo>
                  <a:cubicBezTo>
                    <a:pt x="14921" y="521356"/>
                    <a:pt x="13405" y="522871"/>
                    <a:pt x="11586" y="524084"/>
                  </a:cubicBezTo>
                  <a:cubicBezTo>
                    <a:pt x="11586" y="519234"/>
                    <a:pt x="11586" y="514383"/>
                    <a:pt x="11282" y="509229"/>
                  </a:cubicBezTo>
                  <a:cubicBezTo>
                    <a:pt x="11282" y="505894"/>
                    <a:pt x="10979" y="502559"/>
                    <a:pt x="10676" y="498921"/>
                  </a:cubicBezTo>
                  <a:cubicBezTo>
                    <a:pt x="14012" y="496192"/>
                    <a:pt x="15831" y="492857"/>
                    <a:pt x="18864" y="489522"/>
                  </a:cubicBezTo>
                  <a:cubicBezTo>
                    <a:pt x="20683" y="487703"/>
                    <a:pt x="22200" y="485278"/>
                    <a:pt x="24019" y="483459"/>
                  </a:cubicBezTo>
                  <a:cubicBezTo>
                    <a:pt x="24322" y="483156"/>
                    <a:pt x="24929" y="482549"/>
                    <a:pt x="25232" y="481640"/>
                  </a:cubicBezTo>
                  <a:cubicBezTo>
                    <a:pt x="25535" y="483762"/>
                    <a:pt x="25535" y="485884"/>
                    <a:pt x="25535" y="488309"/>
                  </a:cubicBezTo>
                  <a:cubicBezTo>
                    <a:pt x="25838" y="490129"/>
                    <a:pt x="25838" y="491948"/>
                    <a:pt x="25838" y="494070"/>
                  </a:cubicBezTo>
                  <a:close/>
                  <a:moveTo>
                    <a:pt x="10676" y="587145"/>
                  </a:moveTo>
                  <a:cubicBezTo>
                    <a:pt x="10676" y="587145"/>
                    <a:pt x="10979" y="586841"/>
                    <a:pt x="10979" y="586841"/>
                  </a:cubicBezTo>
                  <a:cubicBezTo>
                    <a:pt x="12192" y="585325"/>
                    <a:pt x="13405" y="583506"/>
                    <a:pt x="14618" y="581991"/>
                  </a:cubicBezTo>
                  <a:cubicBezTo>
                    <a:pt x="16438" y="579565"/>
                    <a:pt x="19167" y="577746"/>
                    <a:pt x="21593" y="575927"/>
                  </a:cubicBezTo>
                  <a:cubicBezTo>
                    <a:pt x="22503" y="575321"/>
                    <a:pt x="23109" y="574714"/>
                    <a:pt x="24019" y="574108"/>
                  </a:cubicBezTo>
                  <a:cubicBezTo>
                    <a:pt x="22503" y="576837"/>
                    <a:pt x="21593" y="580475"/>
                    <a:pt x="21290" y="583506"/>
                  </a:cubicBezTo>
                  <a:cubicBezTo>
                    <a:pt x="18560" y="584719"/>
                    <a:pt x="16134" y="586538"/>
                    <a:pt x="13708" y="588357"/>
                  </a:cubicBezTo>
                  <a:cubicBezTo>
                    <a:pt x="12495" y="589267"/>
                    <a:pt x="11586" y="590480"/>
                    <a:pt x="10676" y="591692"/>
                  </a:cubicBezTo>
                  <a:cubicBezTo>
                    <a:pt x="10676" y="590177"/>
                    <a:pt x="10676" y="588661"/>
                    <a:pt x="10676" y="587145"/>
                  </a:cubicBezTo>
                  <a:close/>
                  <a:moveTo>
                    <a:pt x="10676" y="598362"/>
                  </a:moveTo>
                  <a:cubicBezTo>
                    <a:pt x="13405" y="597149"/>
                    <a:pt x="14618" y="593511"/>
                    <a:pt x="17044" y="591692"/>
                  </a:cubicBezTo>
                  <a:cubicBezTo>
                    <a:pt x="18257" y="590783"/>
                    <a:pt x="19470" y="589873"/>
                    <a:pt x="20683" y="588964"/>
                  </a:cubicBezTo>
                  <a:cubicBezTo>
                    <a:pt x="20683" y="590783"/>
                    <a:pt x="20683" y="592602"/>
                    <a:pt x="21290" y="594421"/>
                  </a:cubicBezTo>
                  <a:cubicBezTo>
                    <a:pt x="21290" y="594421"/>
                    <a:pt x="21290" y="594421"/>
                    <a:pt x="20986" y="594421"/>
                  </a:cubicBezTo>
                  <a:cubicBezTo>
                    <a:pt x="19773" y="595330"/>
                    <a:pt x="18257" y="595937"/>
                    <a:pt x="17044" y="597149"/>
                  </a:cubicBezTo>
                  <a:cubicBezTo>
                    <a:pt x="15225" y="598362"/>
                    <a:pt x="13708" y="600181"/>
                    <a:pt x="12192" y="601394"/>
                  </a:cubicBezTo>
                  <a:cubicBezTo>
                    <a:pt x="11889" y="601697"/>
                    <a:pt x="11586" y="602000"/>
                    <a:pt x="10979" y="602304"/>
                  </a:cubicBezTo>
                  <a:cubicBezTo>
                    <a:pt x="10676" y="601091"/>
                    <a:pt x="10676" y="599575"/>
                    <a:pt x="10676" y="598362"/>
                  </a:cubicBezTo>
                  <a:close/>
                  <a:moveTo>
                    <a:pt x="10979" y="609276"/>
                  </a:moveTo>
                  <a:cubicBezTo>
                    <a:pt x="11282" y="608973"/>
                    <a:pt x="11586" y="608367"/>
                    <a:pt x="12192" y="607760"/>
                  </a:cubicBezTo>
                  <a:cubicBezTo>
                    <a:pt x="13405" y="606245"/>
                    <a:pt x="14921" y="605032"/>
                    <a:pt x="16134" y="603819"/>
                  </a:cubicBezTo>
                  <a:cubicBezTo>
                    <a:pt x="18257" y="602000"/>
                    <a:pt x="20380" y="600181"/>
                    <a:pt x="22200" y="598362"/>
                  </a:cubicBezTo>
                  <a:cubicBezTo>
                    <a:pt x="22503" y="599575"/>
                    <a:pt x="23109" y="600484"/>
                    <a:pt x="23716" y="601697"/>
                  </a:cubicBezTo>
                  <a:cubicBezTo>
                    <a:pt x="23109" y="602000"/>
                    <a:pt x="22503" y="602000"/>
                    <a:pt x="22200" y="602304"/>
                  </a:cubicBezTo>
                  <a:cubicBezTo>
                    <a:pt x="21290" y="603213"/>
                    <a:pt x="20077" y="603819"/>
                    <a:pt x="19167" y="604729"/>
                  </a:cubicBezTo>
                  <a:cubicBezTo>
                    <a:pt x="17044" y="606245"/>
                    <a:pt x="15225" y="608064"/>
                    <a:pt x="13405" y="609883"/>
                  </a:cubicBezTo>
                  <a:cubicBezTo>
                    <a:pt x="12799" y="610489"/>
                    <a:pt x="12192" y="611399"/>
                    <a:pt x="11586" y="612308"/>
                  </a:cubicBezTo>
                  <a:cubicBezTo>
                    <a:pt x="11282" y="611399"/>
                    <a:pt x="11282" y="610186"/>
                    <a:pt x="10979" y="609276"/>
                  </a:cubicBezTo>
                  <a:close/>
                  <a:moveTo>
                    <a:pt x="11889" y="618978"/>
                  </a:moveTo>
                  <a:cubicBezTo>
                    <a:pt x="12192" y="618675"/>
                    <a:pt x="12799" y="618069"/>
                    <a:pt x="13405" y="617462"/>
                  </a:cubicBezTo>
                  <a:cubicBezTo>
                    <a:pt x="15225" y="615643"/>
                    <a:pt x="16134" y="613218"/>
                    <a:pt x="18257" y="611702"/>
                  </a:cubicBezTo>
                  <a:cubicBezTo>
                    <a:pt x="20077" y="610186"/>
                    <a:pt x="23716" y="608367"/>
                    <a:pt x="25535" y="605942"/>
                  </a:cubicBezTo>
                  <a:cubicBezTo>
                    <a:pt x="25838" y="606245"/>
                    <a:pt x="25838" y="606548"/>
                    <a:pt x="26142" y="606851"/>
                  </a:cubicBezTo>
                  <a:cubicBezTo>
                    <a:pt x="26748" y="607760"/>
                    <a:pt x="26748" y="608973"/>
                    <a:pt x="26445" y="610186"/>
                  </a:cubicBezTo>
                  <a:cubicBezTo>
                    <a:pt x="25535" y="611399"/>
                    <a:pt x="24019" y="612611"/>
                    <a:pt x="23109" y="614127"/>
                  </a:cubicBezTo>
                  <a:cubicBezTo>
                    <a:pt x="21593" y="616250"/>
                    <a:pt x="19773" y="618069"/>
                    <a:pt x="17651" y="619584"/>
                  </a:cubicBezTo>
                  <a:cubicBezTo>
                    <a:pt x="16134" y="620797"/>
                    <a:pt x="14012" y="622313"/>
                    <a:pt x="12495" y="624132"/>
                  </a:cubicBezTo>
                  <a:cubicBezTo>
                    <a:pt x="12495" y="622616"/>
                    <a:pt x="12192" y="620797"/>
                    <a:pt x="11889" y="618978"/>
                  </a:cubicBezTo>
                  <a:close/>
                  <a:moveTo>
                    <a:pt x="13708" y="628983"/>
                  </a:moveTo>
                  <a:cubicBezTo>
                    <a:pt x="13708" y="628983"/>
                    <a:pt x="13405" y="628983"/>
                    <a:pt x="13708" y="628983"/>
                  </a:cubicBezTo>
                  <a:cubicBezTo>
                    <a:pt x="14618" y="628073"/>
                    <a:pt x="15225" y="627164"/>
                    <a:pt x="15831" y="626558"/>
                  </a:cubicBezTo>
                  <a:cubicBezTo>
                    <a:pt x="17651" y="624435"/>
                    <a:pt x="19167" y="622919"/>
                    <a:pt x="21290" y="621403"/>
                  </a:cubicBezTo>
                  <a:cubicBezTo>
                    <a:pt x="22200" y="620797"/>
                    <a:pt x="23109" y="619887"/>
                    <a:pt x="24019" y="619281"/>
                  </a:cubicBezTo>
                  <a:cubicBezTo>
                    <a:pt x="24019" y="619584"/>
                    <a:pt x="23716" y="619887"/>
                    <a:pt x="23716" y="620191"/>
                  </a:cubicBezTo>
                  <a:cubicBezTo>
                    <a:pt x="23412" y="622010"/>
                    <a:pt x="23412" y="624132"/>
                    <a:pt x="23716" y="625951"/>
                  </a:cubicBezTo>
                  <a:cubicBezTo>
                    <a:pt x="23716" y="625951"/>
                    <a:pt x="23716" y="625951"/>
                    <a:pt x="23412" y="625951"/>
                  </a:cubicBezTo>
                  <a:cubicBezTo>
                    <a:pt x="20986" y="628377"/>
                    <a:pt x="18560" y="630802"/>
                    <a:pt x="16134" y="633227"/>
                  </a:cubicBezTo>
                  <a:cubicBezTo>
                    <a:pt x="15831" y="633530"/>
                    <a:pt x="15225" y="634137"/>
                    <a:pt x="14618" y="634743"/>
                  </a:cubicBezTo>
                  <a:cubicBezTo>
                    <a:pt x="14315" y="632621"/>
                    <a:pt x="14012" y="630802"/>
                    <a:pt x="13708" y="628983"/>
                  </a:cubicBezTo>
                  <a:close/>
                  <a:moveTo>
                    <a:pt x="17347" y="642929"/>
                  </a:moveTo>
                  <a:cubicBezTo>
                    <a:pt x="16741" y="641716"/>
                    <a:pt x="16438" y="640200"/>
                    <a:pt x="15831" y="638988"/>
                  </a:cubicBezTo>
                  <a:cubicBezTo>
                    <a:pt x="16134" y="638685"/>
                    <a:pt x="16438" y="638078"/>
                    <a:pt x="16741" y="637775"/>
                  </a:cubicBezTo>
                  <a:cubicBezTo>
                    <a:pt x="17954" y="636865"/>
                    <a:pt x="18864" y="635653"/>
                    <a:pt x="20077" y="634743"/>
                  </a:cubicBezTo>
                  <a:cubicBezTo>
                    <a:pt x="21896" y="633227"/>
                    <a:pt x="23109" y="631408"/>
                    <a:pt x="24626" y="629589"/>
                  </a:cubicBezTo>
                  <a:cubicBezTo>
                    <a:pt x="25232" y="631408"/>
                    <a:pt x="26142" y="633227"/>
                    <a:pt x="27052" y="635046"/>
                  </a:cubicBezTo>
                  <a:cubicBezTo>
                    <a:pt x="26445" y="635046"/>
                    <a:pt x="25838" y="635349"/>
                    <a:pt x="25232" y="635956"/>
                  </a:cubicBezTo>
                  <a:cubicBezTo>
                    <a:pt x="23716" y="637472"/>
                    <a:pt x="22200" y="638988"/>
                    <a:pt x="20683" y="640200"/>
                  </a:cubicBezTo>
                  <a:cubicBezTo>
                    <a:pt x="20077" y="640504"/>
                    <a:pt x="18560" y="641716"/>
                    <a:pt x="17347" y="642929"/>
                  </a:cubicBezTo>
                  <a:close/>
                  <a:moveTo>
                    <a:pt x="22503" y="651418"/>
                  </a:moveTo>
                  <a:cubicBezTo>
                    <a:pt x="21290" y="649902"/>
                    <a:pt x="20077" y="648386"/>
                    <a:pt x="19167" y="646870"/>
                  </a:cubicBezTo>
                  <a:cubicBezTo>
                    <a:pt x="20077" y="645354"/>
                    <a:pt x="21593" y="643838"/>
                    <a:pt x="23109" y="642626"/>
                  </a:cubicBezTo>
                  <a:cubicBezTo>
                    <a:pt x="24929" y="641110"/>
                    <a:pt x="27961" y="639594"/>
                    <a:pt x="28871" y="637169"/>
                  </a:cubicBezTo>
                  <a:cubicBezTo>
                    <a:pt x="29781" y="638381"/>
                    <a:pt x="30691" y="639594"/>
                    <a:pt x="31600" y="640807"/>
                  </a:cubicBezTo>
                  <a:cubicBezTo>
                    <a:pt x="29174" y="643535"/>
                    <a:pt x="27052" y="646870"/>
                    <a:pt x="24626" y="649599"/>
                  </a:cubicBezTo>
                  <a:cubicBezTo>
                    <a:pt x="24322" y="649902"/>
                    <a:pt x="23412" y="650812"/>
                    <a:pt x="22503" y="651418"/>
                  </a:cubicBezTo>
                  <a:close/>
                  <a:moveTo>
                    <a:pt x="28568" y="656268"/>
                  </a:moveTo>
                  <a:cubicBezTo>
                    <a:pt x="27355" y="655662"/>
                    <a:pt x="26142" y="654753"/>
                    <a:pt x="24929" y="653843"/>
                  </a:cubicBezTo>
                  <a:cubicBezTo>
                    <a:pt x="26142" y="652631"/>
                    <a:pt x="27355" y="651418"/>
                    <a:pt x="28265" y="650205"/>
                  </a:cubicBezTo>
                  <a:cubicBezTo>
                    <a:pt x="30387" y="647780"/>
                    <a:pt x="32510" y="645657"/>
                    <a:pt x="34026" y="642929"/>
                  </a:cubicBezTo>
                  <a:cubicBezTo>
                    <a:pt x="34633" y="643535"/>
                    <a:pt x="35543" y="644141"/>
                    <a:pt x="36452" y="644445"/>
                  </a:cubicBezTo>
                  <a:cubicBezTo>
                    <a:pt x="36756" y="644748"/>
                    <a:pt x="37059" y="644748"/>
                    <a:pt x="37362" y="645051"/>
                  </a:cubicBezTo>
                  <a:cubicBezTo>
                    <a:pt x="36149" y="646264"/>
                    <a:pt x="34936" y="648083"/>
                    <a:pt x="33723" y="649296"/>
                  </a:cubicBezTo>
                  <a:cubicBezTo>
                    <a:pt x="32510" y="650508"/>
                    <a:pt x="31600" y="652024"/>
                    <a:pt x="30387" y="653237"/>
                  </a:cubicBezTo>
                  <a:cubicBezTo>
                    <a:pt x="29781" y="654449"/>
                    <a:pt x="29174" y="655056"/>
                    <a:pt x="28568" y="656268"/>
                  </a:cubicBezTo>
                  <a:close/>
                  <a:moveTo>
                    <a:pt x="36452" y="658997"/>
                  </a:moveTo>
                  <a:cubicBezTo>
                    <a:pt x="34936" y="658694"/>
                    <a:pt x="33723" y="658391"/>
                    <a:pt x="32207" y="657784"/>
                  </a:cubicBezTo>
                  <a:cubicBezTo>
                    <a:pt x="32207" y="657481"/>
                    <a:pt x="32510" y="657481"/>
                    <a:pt x="32510" y="657178"/>
                  </a:cubicBezTo>
                  <a:cubicBezTo>
                    <a:pt x="33723" y="655359"/>
                    <a:pt x="35543" y="653843"/>
                    <a:pt x="36756" y="652327"/>
                  </a:cubicBezTo>
                  <a:cubicBezTo>
                    <a:pt x="37665" y="651418"/>
                    <a:pt x="38575" y="650205"/>
                    <a:pt x="39182" y="649296"/>
                  </a:cubicBezTo>
                  <a:cubicBezTo>
                    <a:pt x="39788" y="648689"/>
                    <a:pt x="40395" y="647173"/>
                    <a:pt x="41001" y="646567"/>
                  </a:cubicBezTo>
                  <a:cubicBezTo>
                    <a:pt x="41001" y="646567"/>
                    <a:pt x="41001" y="646567"/>
                    <a:pt x="41001" y="646567"/>
                  </a:cubicBezTo>
                  <a:cubicBezTo>
                    <a:pt x="42821" y="647173"/>
                    <a:pt x="44337" y="647173"/>
                    <a:pt x="46157" y="647476"/>
                  </a:cubicBezTo>
                  <a:cubicBezTo>
                    <a:pt x="45247" y="648386"/>
                    <a:pt x="44640" y="648992"/>
                    <a:pt x="43731" y="649902"/>
                  </a:cubicBezTo>
                  <a:cubicBezTo>
                    <a:pt x="41911" y="652327"/>
                    <a:pt x="37665" y="655359"/>
                    <a:pt x="36452" y="658997"/>
                  </a:cubicBezTo>
                  <a:close/>
                  <a:moveTo>
                    <a:pt x="47066" y="659907"/>
                  </a:moveTo>
                  <a:cubicBezTo>
                    <a:pt x="44944" y="659907"/>
                    <a:pt x="42517" y="659907"/>
                    <a:pt x="40395" y="659603"/>
                  </a:cubicBezTo>
                  <a:cubicBezTo>
                    <a:pt x="41911" y="656572"/>
                    <a:pt x="45550" y="653843"/>
                    <a:pt x="47673" y="651721"/>
                  </a:cubicBezTo>
                  <a:cubicBezTo>
                    <a:pt x="49189" y="650508"/>
                    <a:pt x="51312" y="648689"/>
                    <a:pt x="51918" y="646567"/>
                  </a:cubicBezTo>
                  <a:cubicBezTo>
                    <a:pt x="54648" y="645657"/>
                    <a:pt x="56770" y="644141"/>
                    <a:pt x="58893" y="642626"/>
                  </a:cubicBezTo>
                  <a:cubicBezTo>
                    <a:pt x="57680" y="644445"/>
                    <a:pt x="56467" y="645960"/>
                    <a:pt x="55254" y="647780"/>
                  </a:cubicBezTo>
                  <a:cubicBezTo>
                    <a:pt x="53435" y="650812"/>
                    <a:pt x="51312" y="653237"/>
                    <a:pt x="49189" y="655965"/>
                  </a:cubicBezTo>
                  <a:cubicBezTo>
                    <a:pt x="48886" y="657178"/>
                    <a:pt x="47370" y="658391"/>
                    <a:pt x="47066" y="659907"/>
                  </a:cubicBezTo>
                  <a:close/>
                  <a:moveTo>
                    <a:pt x="52828" y="659603"/>
                  </a:moveTo>
                  <a:cubicBezTo>
                    <a:pt x="52525" y="659603"/>
                    <a:pt x="52525" y="659603"/>
                    <a:pt x="52828" y="659603"/>
                  </a:cubicBezTo>
                  <a:cubicBezTo>
                    <a:pt x="54041" y="657481"/>
                    <a:pt x="55861" y="655359"/>
                    <a:pt x="57377" y="653237"/>
                  </a:cubicBezTo>
                  <a:cubicBezTo>
                    <a:pt x="60409" y="648689"/>
                    <a:pt x="63139" y="643838"/>
                    <a:pt x="66778" y="639897"/>
                  </a:cubicBezTo>
                  <a:cubicBezTo>
                    <a:pt x="68901" y="639897"/>
                    <a:pt x="70720" y="640807"/>
                    <a:pt x="73146" y="641413"/>
                  </a:cubicBezTo>
                  <a:cubicBezTo>
                    <a:pt x="71023" y="643535"/>
                    <a:pt x="69507" y="645657"/>
                    <a:pt x="67991" y="648083"/>
                  </a:cubicBezTo>
                  <a:cubicBezTo>
                    <a:pt x="65868" y="652327"/>
                    <a:pt x="62532" y="655662"/>
                    <a:pt x="59500" y="658997"/>
                  </a:cubicBezTo>
                  <a:cubicBezTo>
                    <a:pt x="57377" y="659300"/>
                    <a:pt x="54951" y="659603"/>
                    <a:pt x="52828" y="659603"/>
                  </a:cubicBezTo>
                  <a:close/>
                  <a:moveTo>
                    <a:pt x="70720" y="658087"/>
                  </a:moveTo>
                  <a:cubicBezTo>
                    <a:pt x="68901" y="658391"/>
                    <a:pt x="66778" y="658391"/>
                    <a:pt x="64958" y="658694"/>
                  </a:cubicBezTo>
                  <a:cubicBezTo>
                    <a:pt x="69507" y="653843"/>
                    <a:pt x="71630" y="647173"/>
                    <a:pt x="76179" y="642019"/>
                  </a:cubicBezTo>
                  <a:cubicBezTo>
                    <a:pt x="77998" y="642322"/>
                    <a:pt x="80121" y="642322"/>
                    <a:pt x="82244" y="642322"/>
                  </a:cubicBezTo>
                  <a:cubicBezTo>
                    <a:pt x="79818" y="644748"/>
                    <a:pt x="77392" y="647173"/>
                    <a:pt x="75269" y="649902"/>
                  </a:cubicBezTo>
                  <a:cubicBezTo>
                    <a:pt x="74056" y="651418"/>
                    <a:pt x="72843" y="653540"/>
                    <a:pt x="71933" y="655056"/>
                  </a:cubicBezTo>
                  <a:cubicBezTo>
                    <a:pt x="70720" y="656268"/>
                    <a:pt x="70417" y="657178"/>
                    <a:pt x="70720" y="658087"/>
                  </a:cubicBezTo>
                  <a:close/>
                  <a:moveTo>
                    <a:pt x="74966" y="657784"/>
                  </a:moveTo>
                  <a:cubicBezTo>
                    <a:pt x="76179" y="656268"/>
                    <a:pt x="77088" y="654449"/>
                    <a:pt x="77998" y="652934"/>
                  </a:cubicBezTo>
                  <a:cubicBezTo>
                    <a:pt x="80424" y="648689"/>
                    <a:pt x="84063" y="645657"/>
                    <a:pt x="87096" y="642019"/>
                  </a:cubicBezTo>
                  <a:cubicBezTo>
                    <a:pt x="89219" y="641716"/>
                    <a:pt x="91038" y="641413"/>
                    <a:pt x="92858" y="641110"/>
                  </a:cubicBezTo>
                  <a:cubicBezTo>
                    <a:pt x="88006" y="645657"/>
                    <a:pt x="84367" y="652024"/>
                    <a:pt x="80424" y="657481"/>
                  </a:cubicBezTo>
                  <a:cubicBezTo>
                    <a:pt x="78605" y="657481"/>
                    <a:pt x="76785" y="657784"/>
                    <a:pt x="74966" y="657784"/>
                  </a:cubicBezTo>
                  <a:close/>
                  <a:moveTo>
                    <a:pt x="85883" y="657481"/>
                  </a:moveTo>
                  <a:cubicBezTo>
                    <a:pt x="87702" y="655056"/>
                    <a:pt x="89522" y="652327"/>
                    <a:pt x="91038" y="649902"/>
                  </a:cubicBezTo>
                  <a:cubicBezTo>
                    <a:pt x="93464" y="646567"/>
                    <a:pt x="95890" y="643535"/>
                    <a:pt x="98013" y="640200"/>
                  </a:cubicBezTo>
                  <a:cubicBezTo>
                    <a:pt x="100136" y="639291"/>
                    <a:pt x="102259" y="638078"/>
                    <a:pt x="103168" y="636259"/>
                  </a:cubicBezTo>
                  <a:cubicBezTo>
                    <a:pt x="103775" y="636259"/>
                    <a:pt x="104381" y="636562"/>
                    <a:pt x="104988" y="636865"/>
                  </a:cubicBezTo>
                  <a:cubicBezTo>
                    <a:pt x="103168" y="638685"/>
                    <a:pt x="101652" y="642019"/>
                    <a:pt x="100439" y="644141"/>
                  </a:cubicBezTo>
                  <a:cubicBezTo>
                    <a:pt x="98013" y="648386"/>
                    <a:pt x="97103" y="653540"/>
                    <a:pt x="94071" y="657481"/>
                  </a:cubicBezTo>
                  <a:cubicBezTo>
                    <a:pt x="91341" y="657178"/>
                    <a:pt x="88612" y="657178"/>
                    <a:pt x="85883" y="657481"/>
                  </a:cubicBezTo>
                  <a:close/>
                  <a:moveTo>
                    <a:pt x="104078" y="654449"/>
                  </a:moveTo>
                  <a:cubicBezTo>
                    <a:pt x="103472" y="655359"/>
                    <a:pt x="102865" y="656268"/>
                    <a:pt x="102562" y="657481"/>
                  </a:cubicBezTo>
                  <a:cubicBezTo>
                    <a:pt x="101349" y="657481"/>
                    <a:pt x="100136" y="657481"/>
                    <a:pt x="99226" y="657481"/>
                  </a:cubicBezTo>
                  <a:cubicBezTo>
                    <a:pt x="101349" y="654449"/>
                    <a:pt x="102259" y="650812"/>
                    <a:pt x="103775" y="647780"/>
                  </a:cubicBezTo>
                  <a:cubicBezTo>
                    <a:pt x="104988" y="645051"/>
                    <a:pt x="107414" y="642019"/>
                    <a:pt x="108324" y="638988"/>
                  </a:cubicBezTo>
                  <a:cubicBezTo>
                    <a:pt x="109233" y="639594"/>
                    <a:pt x="110143" y="639897"/>
                    <a:pt x="110750" y="640200"/>
                  </a:cubicBezTo>
                  <a:cubicBezTo>
                    <a:pt x="111053" y="640200"/>
                    <a:pt x="111356" y="640504"/>
                    <a:pt x="111659" y="640504"/>
                  </a:cubicBezTo>
                  <a:cubicBezTo>
                    <a:pt x="109840" y="643535"/>
                    <a:pt x="107717" y="646567"/>
                    <a:pt x="106201" y="649902"/>
                  </a:cubicBezTo>
                  <a:cubicBezTo>
                    <a:pt x="105594" y="651115"/>
                    <a:pt x="105291" y="652934"/>
                    <a:pt x="104078" y="654449"/>
                  </a:cubicBezTo>
                  <a:close/>
                  <a:moveTo>
                    <a:pt x="109537" y="657481"/>
                  </a:moveTo>
                  <a:cubicBezTo>
                    <a:pt x="109233" y="657481"/>
                    <a:pt x="108930" y="657481"/>
                    <a:pt x="108324" y="657481"/>
                  </a:cubicBezTo>
                  <a:cubicBezTo>
                    <a:pt x="107717" y="657481"/>
                    <a:pt x="107414" y="657481"/>
                    <a:pt x="106807" y="657481"/>
                  </a:cubicBezTo>
                  <a:cubicBezTo>
                    <a:pt x="108020" y="655662"/>
                    <a:pt x="108930" y="652631"/>
                    <a:pt x="109537" y="651115"/>
                  </a:cubicBezTo>
                  <a:cubicBezTo>
                    <a:pt x="111053" y="647476"/>
                    <a:pt x="112872" y="643535"/>
                    <a:pt x="114692" y="640200"/>
                  </a:cubicBezTo>
                  <a:cubicBezTo>
                    <a:pt x="114692" y="640200"/>
                    <a:pt x="114692" y="639897"/>
                    <a:pt x="114692" y="639897"/>
                  </a:cubicBezTo>
                  <a:cubicBezTo>
                    <a:pt x="116208" y="639897"/>
                    <a:pt x="117725" y="639291"/>
                    <a:pt x="119544" y="638988"/>
                  </a:cubicBezTo>
                  <a:cubicBezTo>
                    <a:pt x="119847" y="638988"/>
                    <a:pt x="119847" y="638988"/>
                    <a:pt x="120151" y="638988"/>
                  </a:cubicBezTo>
                  <a:cubicBezTo>
                    <a:pt x="118028" y="642322"/>
                    <a:pt x="115905" y="645354"/>
                    <a:pt x="113782" y="648992"/>
                  </a:cubicBezTo>
                  <a:cubicBezTo>
                    <a:pt x="112569" y="651721"/>
                    <a:pt x="110446" y="654753"/>
                    <a:pt x="109537" y="657481"/>
                  </a:cubicBezTo>
                  <a:close/>
                  <a:moveTo>
                    <a:pt x="114085" y="657481"/>
                  </a:moveTo>
                  <a:cubicBezTo>
                    <a:pt x="115298" y="655056"/>
                    <a:pt x="117421" y="652327"/>
                    <a:pt x="118634" y="650205"/>
                  </a:cubicBezTo>
                  <a:cubicBezTo>
                    <a:pt x="120454" y="646870"/>
                    <a:pt x="122273" y="643535"/>
                    <a:pt x="123790" y="640200"/>
                  </a:cubicBezTo>
                  <a:cubicBezTo>
                    <a:pt x="124093" y="639897"/>
                    <a:pt x="123790" y="639291"/>
                    <a:pt x="123790" y="638988"/>
                  </a:cubicBezTo>
                  <a:cubicBezTo>
                    <a:pt x="125609" y="638685"/>
                    <a:pt x="127732" y="638685"/>
                    <a:pt x="129551" y="638685"/>
                  </a:cubicBezTo>
                  <a:cubicBezTo>
                    <a:pt x="127732" y="641413"/>
                    <a:pt x="125912" y="644141"/>
                    <a:pt x="124396" y="647173"/>
                  </a:cubicBezTo>
                  <a:cubicBezTo>
                    <a:pt x="122880" y="650205"/>
                    <a:pt x="120454" y="654146"/>
                    <a:pt x="119544" y="657481"/>
                  </a:cubicBezTo>
                  <a:cubicBezTo>
                    <a:pt x="117725" y="657481"/>
                    <a:pt x="115905" y="657481"/>
                    <a:pt x="114085" y="657481"/>
                  </a:cubicBezTo>
                  <a:close/>
                  <a:moveTo>
                    <a:pt x="123790" y="657178"/>
                  </a:moveTo>
                  <a:cubicBezTo>
                    <a:pt x="125003" y="653843"/>
                    <a:pt x="126822" y="650812"/>
                    <a:pt x="128338" y="647780"/>
                  </a:cubicBezTo>
                  <a:cubicBezTo>
                    <a:pt x="129248" y="646264"/>
                    <a:pt x="130158" y="644748"/>
                    <a:pt x="131068" y="643232"/>
                  </a:cubicBezTo>
                  <a:cubicBezTo>
                    <a:pt x="131674" y="641716"/>
                    <a:pt x="132281" y="640200"/>
                    <a:pt x="132584" y="638685"/>
                  </a:cubicBezTo>
                  <a:cubicBezTo>
                    <a:pt x="134404" y="638685"/>
                    <a:pt x="136223" y="638988"/>
                    <a:pt x="137739" y="638988"/>
                  </a:cubicBezTo>
                  <a:cubicBezTo>
                    <a:pt x="134404" y="644445"/>
                    <a:pt x="132281" y="650812"/>
                    <a:pt x="129855" y="656875"/>
                  </a:cubicBezTo>
                  <a:cubicBezTo>
                    <a:pt x="128035" y="657178"/>
                    <a:pt x="125912" y="657178"/>
                    <a:pt x="123790" y="657178"/>
                  </a:cubicBezTo>
                  <a:close/>
                  <a:moveTo>
                    <a:pt x="140772" y="656572"/>
                  </a:moveTo>
                  <a:cubicBezTo>
                    <a:pt x="138952" y="656572"/>
                    <a:pt x="137133" y="656875"/>
                    <a:pt x="135010" y="656875"/>
                  </a:cubicBezTo>
                  <a:cubicBezTo>
                    <a:pt x="135920" y="654449"/>
                    <a:pt x="136830" y="652327"/>
                    <a:pt x="138042" y="649902"/>
                  </a:cubicBezTo>
                  <a:cubicBezTo>
                    <a:pt x="139862" y="646567"/>
                    <a:pt x="141378" y="643232"/>
                    <a:pt x="142288" y="639594"/>
                  </a:cubicBezTo>
                  <a:cubicBezTo>
                    <a:pt x="144108" y="639897"/>
                    <a:pt x="146230" y="640200"/>
                    <a:pt x="148050" y="640200"/>
                  </a:cubicBezTo>
                  <a:cubicBezTo>
                    <a:pt x="146534" y="642626"/>
                    <a:pt x="145321" y="645657"/>
                    <a:pt x="144411" y="648386"/>
                  </a:cubicBezTo>
                  <a:cubicBezTo>
                    <a:pt x="143501" y="651115"/>
                    <a:pt x="141682" y="653540"/>
                    <a:pt x="140772" y="656572"/>
                  </a:cubicBezTo>
                  <a:close/>
                  <a:moveTo>
                    <a:pt x="150779" y="655965"/>
                  </a:moveTo>
                  <a:cubicBezTo>
                    <a:pt x="148960" y="655965"/>
                    <a:pt x="147140" y="655965"/>
                    <a:pt x="145624" y="656268"/>
                  </a:cubicBezTo>
                  <a:cubicBezTo>
                    <a:pt x="146230" y="654753"/>
                    <a:pt x="146837" y="653237"/>
                    <a:pt x="147747" y="651721"/>
                  </a:cubicBezTo>
                  <a:cubicBezTo>
                    <a:pt x="149869" y="648386"/>
                    <a:pt x="150173" y="643838"/>
                    <a:pt x="152599" y="640807"/>
                  </a:cubicBezTo>
                  <a:cubicBezTo>
                    <a:pt x="154721" y="641110"/>
                    <a:pt x="156541" y="641110"/>
                    <a:pt x="158664" y="641413"/>
                  </a:cubicBezTo>
                  <a:cubicBezTo>
                    <a:pt x="157148" y="643535"/>
                    <a:pt x="156238" y="645960"/>
                    <a:pt x="154721" y="648083"/>
                  </a:cubicBezTo>
                  <a:cubicBezTo>
                    <a:pt x="153509" y="650205"/>
                    <a:pt x="152902" y="654449"/>
                    <a:pt x="150779" y="655965"/>
                  </a:cubicBezTo>
                  <a:close/>
                  <a:moveTo>
                    <a:pt x="159574" y="655965"/>
                  </a:moveTo>
                  <a:cubicBezTo>
                    <a:pt x="158360" y="655965"/>
                    <a:pt x="157148" y="655965"/>
                    <a:pt x="155935" y="655965"/>
                  </a:cubicBezTo>
                  <a:cubicBezTo>
                    <a:pt x="156541" y="654753"/>
                    <a:pt x="157148" y="653237"/>
                    <a:pt x="157451" y="652327"/>
                  </a:cubicBezTo>
                  <a:cubicBezTo>
                    <a:pt x="159270" y="648689"/>
                    <a:pt x="161393" y="645657"/>
                    <a:pt x="162000" y="641716"/>
                  </a:cubicBezTo>
                  <a:cubicBezTo>
                    <a:pt x="162000" y="641716"/>
                    <a:pt x="162000" y="641716"/>
                    <a:pt x="162303" y="641716"/>
                  </a:cubicBezTo>
                  <a:cubicBezTo>
                    <a:pt x="163819" y="641716"/>
                    <a:pt x="165335" y="642019"/>
                    <a:pt x="166852" y="642019"/>
                  </a:cubicBezTo>
                  <a:cubicBezTo>
                    <a:pt x="165639" y="643535"/>
                    <a:pt x="164729" y="645354"/>
                    <a:pt x="163819" y="646870"/>
                  </a:cubicBezTo>
                  <a:cubicBezTo>
                    <a:pt x="162909" y="648992"/>
                    <a:pt x="159574" y="652934"/>
                    <a:pt x="159574" y="655965"/>
                  </a:cubicBezTo>
                  <a:close/>
                  <a:moveTo>
                    <a:pt x="167458" y="656268"/>
                  </a:moveTo>
                  <a:cubicBezTo>
                    <a:pt x="166245" y="656268"/>
                    <a:pt x="165032" y="656268"/>
                    <a:pt x="164122" y="656268"/>
                  </a:cubicBezTo>
                  <a:cubicBezTo>
                    <a:pt x="164426" y="655965"/>
                    <a:pt x="164426" y="655662"/>
                    <a:pt x="164729" y="655359"/>
                  </a:cubicBezTo>
                  <a:cubicBezTo>
                    <a:pt x="165942" y="653237"/>
                    <a:pt x="167155" y="651418"/>
                    <a:pt x="168368" y="649296"/>
                  </a:cubicBezTo>
                  <a:cubicBezTo>
                    <a:pt x="169278" y="647780"/>
                    <a:pt x="170187" y="645960"/>
                    <a:pt x="171097" y="644445"/>
                  </a:cubicBezTo>
                  <a:cubicBezTo>
                    <a:pt x="172007" y="643232"/>
                    <a:pt x="172917" y="642019"/>
                    <a:pt x="173827" y="640807"/>
                  </a:cubicBezTo>
                  <a:cubicBezTo>
                    <a:pt x="175343" y="640200"/>
                    <a:pt x="177162" y="639594"/>
                    <a:pt x="178679" y="639291"/>
                  </a:cubicBezTo>
                  <a:cubicBezTo>
                    <a:pt x="175343" y="644748"/>
                    <a:pt x="172310" y="650508"/>
                    <a:pt x="170187" y="656572"/>
                  </a:cubicBezTo>
                  <a:cubicBezTo>
                    <a:pt x="169278" y="656268"/>
                    <a:pt x="168368" y="656268"/>
                    <a:pt x="167458" y="656268"/>
                  </a:cubicBezTo>
                  <a:close/>
                  <a:moveTo>
                    <a:pt x="174433" y="656875"/>
                  </a:moveTo>
                  <a:cubicBezTo>
                    <a:pt x="176859" y="650508"/>
                    <a:pt x="179892" y="644445"/>
                    <a:pt x="182924" y="638685"/>
                  </a:cubicBezTo>
                  <a:cubicBezTo>
                    <a:pt x="183834" y="638685"/>
                    <a:pt x="184744" y="638685"/>
                    <a:pt x="185957" y="638685"/>
                  </a:cubicBezTo>
                  <a:cubicBezTo>
                    <a:pt x="187473" y="638685"/>
                    <a:pt x="188686" y="638988"/>
                    <a:pt x="190202" y="639291"/>
                  </a:cubicBezTo>
                  <a:cubicBezTo>
                    <a:pt x="188383" y="641716"/>
                    <a:pt x="186866" y="644445"/>
                    <a:pt x="185350" y="646870"/>
                  </a:cubicBezTo>
                  <a:cubicBezTo>
                    <a:pt x="182924" y="650205"/>
                    <a:pt x="181105" y="653540"/>
                    <a:pt x="179892" y="657481"/>
                  </a:cubicBezTo>
                  <a:cubicBezTo>
                    <a:pt x="178072" y="657178"/>
                    <a:pt x="176253" y="656875"/>
                    <a:pt x="174433" y="656875"/>
                  </a:cubicBezTo>
                  <a:close/>
                  <a:moveTo>
                    <a:pt x="192022" y="658391"/>
                  </a:moveTo>
                  <a:cubicBezTo>
                    <a:pt x="188686" y="658087"/>
                    <a:pt x="185653" y="657784"/>
                    <a:pt x="182318" y="657481"/>
                  </a:cubicBezTo>
                  <a:cubicBezTo>
                    <a:pt x="183834" y="654753"/>
                    <a:pt x="186260" y="652327"/>
                    <a:pt x="188079" y="649902"/>
                  </a:cubicBezTo>
                  <a:cubicBezTo>
                    <a:pt x="190506" y="646870"/>
                    <a:pt x="192325" y="643535"/>
                    <a:pt x="194448" y="640200"/>
                  </a:cubicBezTo>
                  <a:cubicBezTo>
                    <a:pt x="196571" y="640807"/>
                    <a:pt x="198997" y="641413"/>
                    <a:pt x="201119" y="641716"/>
                  </a:cubicBezTo>
                  <a:cubicBezTo>
                    <a:pt x="196874" y="645960"/>
                    <a:pt x="194448" y="652631"/>
                    <a:pt x="192022" y="658391"/>
                  </a:cubicBezTo>
                  <a:close/>
                  <a:moveTo>
                    <a:pt x="205668" y="654753"/>
                  </a:moveTo>
                  <a:cubicBezTo>
                    <a:pt x="205365" y="656268"/>
                    <a:pt x="204455" y="657784"/>
                    <a:pt x="203849" y="659300"/>
                  </a:cubicBezTo>
                  <a:cubicBezTo>
                    <a:pt x="201726" y="659300"/>
                    <a:pt x="199300" y="658997"/>
                    <a:pt x="197177" y="658694"/>
                  </a:cubicBezTo>
                  <a:cubicBezTo>
                    <a:pt x="197784" y="656875"/>
                    <a:pt x="198087" y="655359"/>
                    <a:pt x="198693" y="653540"/>
                  </a:cubicBezTo>
                  <a:cubicBezTo>
                    <a:pt x="199603" y="651418"/>
                    <a:pt x="200513" y="649599"/>
                    <a:pt x="201423" y="647476"/>
                  </a:cubicBezTo>
                  <a:cubicBezTo>
                    <a:pt x="202029" y="645960"/>
                    <a:pt x="202332" y="643838"/>
                    <a:pt x="203242" y="642626"/>
                  </a:cubicBezTo>
                  <a:cubicBezTo>
                    <a:pt x="203545" y="642322"/>
                    <a:pt x="203242" y="642019"/>
                    <a:pt x="203242" y="641716"/>
                  </a:cubicBezTo>
                  <a:cubicBezTo>
                    <a:pt x="205365" y="642019"/>
                    <a:pt x="207185" y="642322"/>
                    <a:pt x="209307" y="642322"/>
                  </a:cubicBezTo>
                  <a:cubicBezTo>
                    <a:pt x="208397" y="644141"/>
                    <a:pt x="208094" y="646264"/>
                    <a:pt x="207488" y="647476"/>
                  </a:cubicBezTo>
                  <a:cubicBezTo>
                    <a:pt x="206881" y="650205"/>
                    <a:pt x="206275" y="652631"/>
                    <a:pt x="205668" y="654753"/>
                  </a:cubicBezTo>
                  <a:close/>
                  <a:moveTo>
                    <a:pt x="215979" y="659603"/>
                  </a:moveTo>
                  <a:cubicBezTo>
                    <a:pt x="213553" y="659603"/>
                    <a:pt x="210823" y="659603"/>
                    <a:pt x="208397" y="659603"/>
                  </a:cubicBezTo>
                  <a:cubicBezTo>
                    <a:pt x="209307" y="657178"/>
                    <a:pt x="210217" y="654449"/>
                    <a:pt x="211127" y="652024"/>
                  </a:cubicBezTo>
                  <a:cubicBezTo>
                    <a:pt x="212036" y="649296"/>
                    <a:pt x="212946" y="646264"/>
                    <a:pt x="213856" y="643232"/>
                  </a:cubicBezTo>
                  <a:cubicBezTo>
                    <a:pt x="216585" y="643535"/>
                    <a:pt x="219315" y="643838"/>
                    <a:pt x="221741" y="644141"/>
                  </a:cubicBezTo>
                  <a:cubicBezTo>
                    <a:pt x="219618" y="649296"/>
                    <a:pt x="217192" y="654146"/>
                    <a:pt x="215979" y="659603"/>
                  </a:cubicBezTo>
                  <a:close/>
                  <a:moveTo>
                    <a:pt x="229929" y="648992"/>
                  </a:moveTo>
                  <a:cubicBezTo>
                    <a:pt x="229322" y="650205"/>
                    <a:pt x="228715" y="651721"/>
                    <a:pt x="228109" y="653237"/>
                  </a:cubicBezTo>
                  <a:cubicBezTo>
                    <a:pt x="227199" y="654753"/>
                    <a:pt x="226289" y="656875"/>
                    <a:pt x="226289" y="658694"/>
                  </a:cubicBezTo>
                  <a:cubicBezTo>
                    <a:pt x="224470" y="658997"/>
                    <a:pt x="222650" y="658997"/>
                    <a:pt x="220831" y="659300"/>
                  </a:cubicBezTo>
                  <a:cubicBezTo>
                    <a:pt x="221134" y="657784"/>
                    <a:pt x="221741" y="656268"/>
                    <a:pt x="222347" y="654753"/>
                  </a:cubicBezTo>
                  <a:cubicBezTo>
                    <a:pt x="223863" y="651418"/>
                    <a:pt x="225076" y="648083"/>
                    <a:pt x="226289" y="645051"/>
                  </a:cubicBezTo>
                  <a:cubicBezTo>
                    <a:pt x="227199" y="645354"/>
                    <a:pt x="228412" y="645354"/>
                    <a:pt x="229322" y="645657"/>
                  </a:cubicBezTo>
                  <a:cubicBezTo>
                    <a:pt x="230232" y="645960"/>
                    <a:pt x="231141" y="645960"/>
                    <a:pt x="231748" y="646264"/>
                  </a:cubicBezTo>
                  <a:cubicBezTo>
                    <a:pt x="231141" y="646870"/>
                    <a:pt x="230535" y="648083"/>
                    <a:pt x="229929" y="648992"/>
                  </a:cubicBezTo>
                  <a:close/>
                  <a:moveTo>
                    <a:pt x="238116" y="655662"/>
                  </a:moveTo>
                  <a:cubicBezTo>
                    <a:pt x="237813" y="656268"/>
                    <a:pt x="237510" y="656572"/>
                    <a:pt x="237510" y="657178"/>
                  </a:cubicBezTo>
                  <a:cubicBezTo>
                    <a:pt x="235690" y="657481"/>
                    <a:pt x="233871" y="657784"/>
                    <a:pt x="231748" y="657784"/>
                  </a:cubicBezTo>
                  <a:cubicBezTo>
                    <a:pt x="232051" y="656572"/>
                    <a:pt x="232658" y="655662"/>
                    <a:pt x="232961" y="654753"/>
                  </a:cubicBezTo>
                  <a:cubicBezTo>
                    <a:pt x="234174" y="652327"/>
                    <a:pt x="235994" y="648992"/>
                    <a:pt x="236297" y="646264"/>
                  </a:cubicBezTo>
                  <a:cubicBezTo>
                    <a:pt x="236297" y="646264"/>
                    <a:pt x="236297" y="646264"/>
                    <a:pt x="236297" y="646264"/>
                  </a:cubicBezTo>
                  <a:cubicBezTo>
                    <a:pt x="238420" y="646264"/>
                    <a:pt x="240239" y="646264"/>
                    <a:pt x="242362" y="646264"/>
                  </a:cubicBezTo>
                  <a:cubicBezTo>
                    <a:pt x="241149" y="647780"/>
                    <a:pt x="240239" y="649599"/>
                    <a:pt x="239633" y="651418"/>
                  </a:cubicBezTo>
                  <a:cubicBezTo>
                    <a:pt x="239026" y="652934"/>
                    <a:pt x="238723" y="654449"/>
                    <a:pt x="238116" y="655662"/>
                  </a:cubicBezTo>
                  <a:close/>
                  <a:moveTo>
                    <a:pt x="249337" y="649296"/>
                  </a:moveTo>
                  <a:cubicBezTo>
                    <a:pt x="248730" y="651418"/>
                    <a:pt x="247214" y="653843"/>
                    <a:pt x="246911" y="656268"/>
                  </a:cubicBezTo>
                  <a:cubicBezTo>
                    <a:pt x="245394" y="656268"/>
                    <a:pt x="243878" y="656572"/>
                    <a:pt x="242059" y="656572"/>
                  </a:cubicBezTo>
                  <a:cubicBezTo>
                    <a:pt x="242362" y="655359"/>
                    <a:pt x="242665" y="654449"/>
                    <a:pt x="243272" y="653237"/>
                  </a:cubicBezTo>
                  <a:cubicBezTo>
                    <a:pt x="244181" y="651115"/>
                    <a:pt x="244788" y="647780"/>
                    <a:pt x="246304" y="645960"/>
                  </a:cubicBezTo>
                  <a:cubicBezTo>
                    <a:pt x="246304" y="645960"/>
                    <a:pt x="246304" y="645960"/>
                    <a:pt x="246304" y="645960"/>
                  </a:cubicBezTo>
                  <a:cubicBezTo>
                    <a:pt x="247820" y="645960"/>
                    <a:pt x="249337" y="645657"/>
                    <a:pt x="250853" y="645354"/>
                  </a:cubicBezTo>
                  <a:cubicBezTo>
                    <a:pt x="250246" y="646870"/>
                    <a:pt x="249640" y="648083"/>
                    <a:pt x="249337" y="649296"/>
                  </a:cubicBezTo>
                  <a:close/>
                  <a:moveTo>
                    <a:pt x="256312" y="655359"/>
                  </a:moveTo>
                  <a:cubicBezTo>
                    <a:pt x="256312" y="655662"/>
                    <a:pt x="256008" y="655662"/>
                    <a:pt x="256312" y="655359"/>
                  </a:cubicBezTo>
                  <a:cubicBezTo>
                    <a:pt x="254795" y="655662"/>
                    <a:pt x="253279" y="655662"/>
                    <a:pt x="251763" y="655965"/>
                  </a:cubicBezTo>
                  <a:cubicBezTo>
                    <a:pt x="252369" y="654449"/>
                    <a:pt x="252976" y="653237"/>
                    <a:pt x="253279" y="651721"/>
                  </a:cubicBezTo>
                  <a:cubicBezTo>
                    <a:pt x="253886" y="649599"/>
                    <a:pt x="255705" y="647173"/>
                    <a:pt x="256312" y="644748"/>
                  </a:cubicBezTo>
                  <a:cubicBezTo>
                    <a:pt x="258131" y="644445"/>
                    <a:pt x="259951" y="644141"/>
                    <a:pt x="261467" y="643535"/>
                  </a:cubicBezTo>
                  <a:cubicBezTo>
                    <a:pt x="260557" y="645051"/>
                    <a:pt x="259647" y="646567"/>
                    <a:pt x="259041" y="648083"/>
                  </a:cubicBezTo>
                  <a:cubicBezTo>
                    <a:pt x="257828" y="650508"/>
                    <a:pt x="257828" y="653540"/>
                    <a:pt x="256312" y="655359"/>
                  </a:cubicBezTo>
                  <a:close/>
                  <a:moveTo>
                    <a:pt x="266016" y="653540"/>
                  </a:moveTo>
                  <a:cubicBezTo>
                    <a:pt x="265712" y="654449"/>
                    <a:pt x="265409" y="655056"/>
                    <a:pt x="265106" y="655965"/>
                  </a:cubicBezTo>
                  <a:cubicBezTo>
                    <a:pt x="263590" y="655965"/>
                    <a:pt x="262377" y="655965"/>
                    <a:pt x="260860" y="655965"/>
                  </a:cubicBezTo>
                  <a:cubicBezTo>
                    <a:pt x="261467" y="654449"/>
                    <a:pt x="261770" y="652934"/>
                    <a:pt x="262073" y="651721"/>
                  </a:cubicBezTo>
                  <a:cubicBezTo>
                    <a:pt x="263286" y="648689"/>
                    <a:pt x="264803" y="646264"/>
                    <a:pt x="265409" y="642929"/>
                  </a:cubicBezTo>
                  <a:cubicBezTo>
                    <a:pt x="266925" y="642626"/>
                    <a:pt x="268442" y="642019"/>
                    <a:pt x="269958" y="641716"/>
                  </a:cubicBezTo>
                  <a:cubicBezTo>
                    <a:pt x="269048" y="643232"/>
                    <a:pt x="268442" y="645354"/>
                    <a:pt x="267835" y="646870"/>
                  </a:cubicBezTo>
                  <a:cubicBezTo>
                    <a:pt x="267532" y="648992"/>
                    <a:pt x="266622" y="651115"/>
                    <a:pt x="266016" y="653540"/>
                  </a:cubicBezTo>
                  <a:close/>
                  <a:moveTo>
                    <a:pt x="269655" y="655965"/>
                  </a:moveTo>
                  <a:cubicBezTo>
                    <a:pt x="270261" y="654146"/>
                    <a:pt x="270868" y="652024"/>
                    <a:pt x="271474" y="649902"/>
                  </a:cubicBezTo>
                  <a:cubicBezTo>
                    <a:pt x="272384" y="647173"/>
                    <a:pt x="273294" y="643232"/>
                    <a:pt x="275113" y="640807"/>
                  </a:cubicBezTo>
                  <a:cubicBezTo>
                    <a:pt x="275113" y="640504"/>
                    <a:pt x="275417" y="640504"/>
                    <a:pt x="275417" y="640200"/>
                  </a:cubicBezTo>
                  <a:cubicBezTo>
                    <a:pt x="276326" y="639897"/>
                    <a:pt x="277236" y="639897"/>
                    <a:pt x="278146" y="639594"/>
                  </a:cubicBezTo>
                  <a:cubicBezTo>
                    <a:pt x="280572" y="639291"/>
                    <a:pt x="282695" y="638988"/>
                    <a:pt x="285121" y="638685"/>
                  </a:cubicBezTo>
                  <a:cubicBezTo>
                    <a:pt x="284211" y="639897"/>
                    <a:pt x="283301" y="641716"/>
                    <a:pt x="282695" y="642929"/>
                  </a:cubicBezTo>
                  <a:cubicBezTo>
                    <a:pt x="280572" y="647173"/>
                    <a:pt x="278449" y="651721"/>
                    <a:pt x="276326" y="656268"/>
                  </a:cubicBezTo>
                  <a:cubicBezTo>
                    <a:pt x="273900" y="656268"/>
                    <a:pt x="271778" y="656268"/>
                    <a:pt x="269655" y="655965"/>
                  </a:cubicBezTo>
                  <a:close/>
                  <a:moveTo>
                    <a:pt x="286031" y="658391"/>
                  </a:moveTo>
                  <a:cubicBezTo>
                    <a:pt x="284514" y="658087"/>
                    <a:pt x="282695" y="657784"/>
                    <a:pt x="281178" y="657481"/>
                  </a:cubicBezTo>
                  <a:cubicBezTo>
                    <a:pt x="280572" y="657481"/>
                    <a:pt x="280269" y="657178"/>
                    <a:pt x="279662" y="657178"/>
                  </a:cubicBezTo>
                  <a:cubicBezTo>
                    <a:pt x="280875" y="654753"/>
                    <a:pt x="282391" y="652327"/>
                    <a:pt x="283604" y="649902"/>
                  </a:cubicBezTo>
                  <a:cubicBezTo>
                    <a:pt x="285424" y="646264"/>
                    <a:pt x="286637" y="641716"/>
                    <a:pt x="289366" y="638685"/>
                  </a:cubicBezTo>
                  <a:cubicBezTo>
                    <a:pt x="291186" y="638685"/>
                    <a:pt x="293309" y="638685"/>
                    <a:pt x="295128" y="638988"/>
                  </a:cubicBezTo>
                  <a:cubicBezTo>
                    <a:pt x="295128" y="638988"/>
                    <a:pt x="294825" y="638988"/>
                    <a:pt x="294825" y="639291"/>
                  </a:cubicBezTo>
                  <a:cubicBezTo>
                    <a:pt x="293005" y="642929"/>
                    <a:pt x="290579" y="645657"/>
                    <a:pt x="289063" y="649599"/>
                  </a:cubicBezTo>
                  <a:cubicBezTo>
                    <a:pt x="288457" y="652327"/>
                    <a:pt x="286940" y="655359"/>
                    <a:pt x="286031" y="658391"/>
                  </a:cubicBezTo>
                  <a:close/>
                  <a:moveTo>
                    <a:pt x="290276" y="658997"/>
                  </a:moveTo>
                  <a:cubicBezTo>
                    <a:pt x="290883" y="656268"/>
                    <a:pt x="292399" y="653843"/>
                    <a:pt x="293005" y="651115"/>
                  </a:cubicBezTo>
                  <a:cubicBezTo>
                    <a:pt x="294218" y="647476"/>
                    <a:pt x="295735" y="643838"/>
                    <a:pt x="297251" y="640504"/>
                  </a:cubicBezTo>
                  <a:cubicBezTo>
                    <a:pt x="297554" y="639897"/>
                    <a:pt x="297251" y="639291"/>
                    <a:pt x="296644" y="638988"/>
                  </a:cubicBezTo>
                  <a:cubicBezTo>
                    <a:pt x="298161" y="638988"/>
                    <a:pt x="299677" y="639291"/>
                    <a:pt x="301193" y="639291"/>
                  </a:cubicBezTo>
                  <a:cubicBezTo>
                    <a:pt x="297857" y="645657"/>
                    <a:pt x="295431" y="652327"/>
                    <a:pt x="293915" y="659300"/>
                  </a:cubicBezTo>
                  <a:cubicBezTo>
                    <a:pt x="292702" y="659300"/>
                    <a:pt x="291489" y="659300"/>
                    <a:pt x="290276" y="658997"/>
                  </a:cubicBezTo>
                  <a:close/>
                  <a:moveTo>
                    <a:pt x="303013" y="660513"/>
                  </a:moveTo>
                  <a:cubicBezTo>
                    <a:pt x="301496" y="660210"/>
                    <a:pt x="299980" y="660210"/>
                    <a:pt x="298464" y="659907"/>
                  </a:cubicBezTo>
                  <a:cubicBezTo>
                    <a:pt x="299677" y="656572"/>
                    <a:pt x="300283" y="653540"/>
                    <a:pt x="301800" y="650205"/>
                  </a:cubicBezTo>
                  <a:cubicBezTo>
                    <a:pt x="303316" y="647173"/>
                    <a:pt x="304832" y="643232"/>
                    <a:pt x="305439" y="639594"/>
                  </a:cubicBezTo>
                  <a:cubicBezTo>
                    <a:pt x="306348" y="639594"/>
                    <a:pt x="307562" y="639897"/>
                    <a:pt x="308471" y="639897"/>
                  </a:cubicBezTo>
                  <a:cubicBezTo>
                    <a:pt x="309381" y="639897"/>
                    <a:pt x="310594" y="640200"/>
                    <a:pt x="311504" y="640504"/>
                  </a:cubicBezTo>
                  <a:cubicBezTo>
                    <a:pt x="309684" y="642322"/>
                    <a:pt x="308775" y="645051"/>
                    <a:pt x="308168" y="647476"/>
                  </a:cubicBezTo>
                  <a:cubicBezTo>
                    <a:pt x="306652" y="652024"/>
                    <a:pt x="304832" y="656268"/>
                    <a:pt x="303013" y="660513"/>
                  </a:cubicBezTo>
                  <a:close/>
                  <a:moveTo>
                    <a:pt x="313323" y="661423"/>
                  </a:moveTo>
                  <a:cubicBezTo>
                    <a:pt x="311807" y="661423"/>
                    <a:pt x="310291" y="661423"/>
                    <a:pt x="308775" y="661119"/>
                  </a:cubicBezTo>
                  <a:cubicBezTo>
                    <a:pt x="309988" y="658391"/>
                    <a:pt x="310897" y="655056"/>
                    <a:pt x="311807" y="652327"/>
                  </a:cubicBezTo>
                  <a:cubicBezTo>
                    <a:pt x="312717" y="650205"/>
                    <a:pt x="313323" y="648083"/>
                    <a:pt x="314233" y="645960"/>
                  </a:cubicBezTo>
                  <a:cubicBezTo>
                    <a:pt x="314536" y="645051"/>
                    <a:pt x="314840" y="642322"/>
                    <a:pt x="315446" y="641413"/>
                  </a:cubicBezTo>
                  <a:cubicBezTo>
                    <a:pt x="317872" y="642019"/>
                    <a:pt x="319995" y="642322"/>
                    <a:pt x="322118" y="642929"/>
                  </a:cubicBezTo>
                  <a:cubicBezTo>
                    <a:pt x="320298" y="645354"/>
                    <a:pt x="319085" y="647780"/>
                    <a:pt x="317872" y="650812"/>
                  </a:cubicBezTo>
                  <a:cubicBezTo>
                    <a:pt x="316659" y="654449"/>
                    <a:pt x="313627" y="657784"/>
                    <a:pt x="313323" y="661423"/>
                  </a:cubicBezTo>
                  <a:close/>
                  <a:moveTo>
                    <a:pt x="324847" y="661423"/>
                  </a:moveTo>
                  <a:cubicBezTo>
                    <a:pt x="323027" y="661423"/>
                    <a:pt x="321208" y="661423"/>
                    <a:pt x="319085" y="661423"/>
                  </a:cubicBezTo>
                  <a:cubicBezTo>
                    <a:pt x="321511" y="655662"/>
                    <a:pt x="325757" y="650205"/>
                    <a:pt x="326060" y="643838"/>
                  </a:cubicBezTo>
                  <a:cubicBezTo>
                    <a:pt x="326060" y="643838"/>
                    <a:pt x="326060" y="643838"/>
                    <a:pt x="326060" y="643838"/>
                  </a:cubicBezTo>
                  <a:cubicBezTo>
                    <a:pt x="326060" y="643838"/>
                    <a:pt x="326060" y="643535"/>
                    <a:pt x="326060" y="643535"/>
                  </a:cubicBezTo>
                  <a:cubicBezTo>
                    <a:pt x="327880" y="643838"/>
                    <a:pt x="329396" y="643838"/>
                    <a:pt x="331519" y="643838"/>
                  </a:cubicBezTo>
                  <a:cubicBezTo>
                    <a:pt x="331822" y="643838"/>
                    <a:pt x="332125" y="643838"/>
                    <a:pt x="332428" y="643838"/>
                  </a:cubicBezTo>
                  <a:cubicBezTo>
                    <a:pt x="331215" y="645051"/>
                    <a:pt x="330306" y="647173"/>
                    <a:pt x="330002" y="648992"/>
                  </a:cubicBezTo>
                  <a:cubicBezTo>
                    <a:pt x="328486" y="653237"/>
                    <a:pt x="326363" y="657178"/>
                    <a:pt x="324847" y="661423"/>
                  </a:cubicBezTo>
                  <a:close/>
                  <a:moveTo>
                    <a:pt x="336067" y="660513"/>
                  </a:moveTo>
                  <a:cubicBezTo>
                    <a:pt x="333945" y="660816"/>
                    <a:pt x="332125" y="660816"/>
                    <a:pt x="330002" y="661119"/>
                  </a:cubicBezTo>
                  <a:cubicBezTo>
                    <a:pt x="331215" y="658391"/>
                    <a:pt x="332428" y="655965"/>
                    <a:pt x="333641" y="653237"/>
                  </a:cubicBezTo>
                  <a:cubicBezTo>
                    <a:pt x="334551" y="650812"/>
                    <a:pt x="336674" y="646264"/>
                    <a:pt x="335461" y="643838"/>
                  </a:cubicBezTo>
                  <a:cubicBezTo>
                    <a:pt x="335461" y="643838"/>
                    <a:pt x="335461" y="643838"/>
                    <a:pt x="335461" y="643838"/>
                  </a:cubicBezTo>
                  <a:cubicBezTo>
                    <a:pt x="337887" y="643838"/>
                    <a:pt x="340313" y="643535"/>
                    <a:pt x="342739" y="643232"/>
                  </a:cubicBezTo>
                  <a:cubicBezTo>
                    <a:pt x="341526" y="645354"/>
                    <a:pt x="340919" y="648083"/>
                    <a:pt x="340010" y="649902"/>
                  </a:cubicBezTo>
                  <a:cubicBezTo>
                    <a:pt x="338493" y="653237"/>
                    <a:pt x="337280" y="656875"/>
                    <a:pt x="336067" y="660513"/>
                  </a:cubicBezTo>
                  <a:close/>
                  <a:moveTo>
                    <a:pt x="346378" y="656572"/>
                  </a:moveTo>
                  <a:cubicBezTo>
                    <a:pt x="346075" y="657481"/>
                    <a:pt x="345771" y="658087"/>
                    <a:pt x="345468" y="658997"/>
                  </a:cubicBezTo>
                  <a:cubicBezTo>
                    <a:pt x="343649" y="659300"/>
                    <a:pt x="341829" y="659603"/>
                    <a:pt x="340313" y="659907"/>
                  </a:cubicBezTo>
                  <a:cubicBezTo>
                    <a:pt x="341223" y="657481"/>
                    <a:pt x="341829" y="655056"/>
                    <a:pt x="343042" y="652631"/>
                  </a:cubicBezTo>
                  <a:cubicBezTo>
                    <a:pt x="344255" y="649599"/>
                    <a:pt x="345165" y="645657"/>
                    <a:pt x="346985" y="642929"/>
                  </a:cubicBezTo>
                  <a:cubicBezTo>
                    <a:pt x="347288" y="642626"/>
                    <a:pt x="347288" y="642322"/>
                    <a:pt x="346985" y="642322"/>
                  </a:cubicBezTo>
                  <a:cubicBezTo>
                    <a:pt x="348198" y="642019"/>
                    <a:pt x="349411" y="642019"/>
                    <a:pt x="350624" y="641716"/>
                  </a:cubicBezTo>
                  <a:cubicBezTo>
                    <a:pt x="349411" y="644141"/>
                    <a:pt x="348804" y="646870"/>
                    <a:pt x="348198" y="649296"/>
                  </a:cubicBezTo>
                  <a:cubicBezTo>
                    <a:pt x="347591" y="651721"/>
                    <a:pt x="347288" y="654146"/>
                    <a:pt x="346378" y="656572"/>
                  </a:cubicBezTo>
                  <a:close/>
                  <a:moveTo>
                    <a:pt x="355172" y="657481"/>
                  </a:moveTo>
                  <a:cubicBezTo>
                    <a:pt x="353656" y="657784"/>
                    <a:pt x="351837" y="658087"/>
                    <a:pt x="350320" y="658391"/>
                  </a:cubicBezTo>
                  <a:cubicBezTo>
                    <a:pt x="351230" y="656268"/>
                    <a:pt x="351533" y="653540"/>
                    <a:pt x="351837" y="652024"/>
                  </a:cubicBezTo>
                  <a:cubicBezTo>
                    <a:pt x="352443" y="649599"/>
                    <a:pt x="353050" y="647476"/>
                    <a:pt x="353959" y="645051"/>
                  </a:cubicBezTo>
                  <a:cubicBezTo>
                    <a:pt x="354566" y="643535"/>
                    <a:pt x="355172" y="642626"/>
                    <a:pt x="355172" y="641110"/>
                  </a:cubicBezTo>
                  <a:cubicBezTo>
                    <a:pt x="356689" y="640807"/>
                    <a:pt x="357902" y="640504"/>
                    <a:pt x="359418" y="640504"/>
                  </a:cubicBezTo>
                  <a:cubicBezTo>
                    <a:pt x="359721" y="640504"/>
                    <a:pt x="360024" y="640504"/>
                    <a:pt x="360328" y="640200"/>
                  </a:cubicBezTo>
                  <a:cubicBezTo>
                    <a:pt x="359115" y="642019"/>
                    <a:pt x="358812" y="644445"/>
                    <a:pt x="358205" y="646567"/>
                  </a:cubicBezTo>
                  <a:cubicBezTo>
                    <a:pt x="356992" y="649902"/>
                    <a:pt x="355779" y="653843"/>
                    <a:pt x="355172" y="657481"/>
                  </a:cubicBezTo>
                  <a:close/>
                  <a:moveTo>
                    <a:pt x="367909" y="650812"/>
                  </a:moveTo>
                  <a:cubicBezTo>
                    <a:pt x="367606" y="652327"/>
                    <a:pt x="366696" y="653843"/>
                    <a:pt x="366393" y="655056"/>
                  </a:cubicBezTo>
                  <a:cubicBezTo>
                    <a:pt x="364270" y="655359"/>
                    <a:pt x="361844" y="655965"/>
                    <a:pt x="359721" y="656268"/>
                  </a:cubicBezTo>
                  <a:cubicBezTo>
                    <a:pt x="360328" y="654146"/>
                    <a:pt x="360934" y="652024"/>
                    <a:pt x="361541" y="649902"/>
                  </a:cubicBezTo>
                  <a:cubicBezTo>
                    <a:pt x="362450" y="646567"/>
                    <a:pt x="364270" y="642929"/>
                    <a:pt x="364270" y="639594"/>
                  </a:cubicBezTo>
                  <a:cubicBezTo>
                    <a:pt x="364270" y="639594"/>
                    <a:pt x="364270" y="639291"/>
                    <a:pt x="364270" y="639291"/>
                  </a:cubicBezTo>
                  <a:cubicBezTo>
                    <a:pt x="367303" y="638685"/>
                    <a:pt x="370335" y="637775"/>
                    <a:pt x="373368" y="637169"/>
                  </a:cubicBezTo>
                  <a:cubicBezTo>
                    <a:pt x="372155" y="638988"/>
                    <a:pt x="371245" y="641716"/>
                    <a:pt x="370638" y="642929"/>
                  </a:cubicBezTo>
                  <a:cubicBezTo>
                    <a:pt x="369122" y="645657"/>
                    <a:pt x="368515" y="648386"/>
                    <a:pt x="367909" y="650812"/>
                  </a:cubicBezTo>
                  <a:close/>
                  <a:moveTo>
                    <a:pt x="376400" y="653540"/>
                  </a:moveTo>
                  <a:cubicBezTo>
                    <a:pt x="374581" y="653843"/>
                    <a:pt x="372761" y="654146"/>
                    <a:pt x="370942" y="654449"/>
                  </a:cubicBezTo>
                  <a:cubicBezTo>
                    <a:pt x="370942" y="654146"/>
                    <a:pt x="371245" y="653843"/>
                    <a:pt x="371245" y="653540"/>
                  </a:cubicBezTo>
                  <a:cubicBezTo>
                    <a:pt x="372155" y="650812"/>
                    <a:pt x="372761" y="647780"/>
                    <a:pt x="373974" y="645051"/>
                  </a:cubicBezTo>
                  <a:cubicBezTo>
                    <a:pt x="374884" y="642322"/>
                    <a:pt x="377007" y="639897"/>
                    <a:pt x="377310" y="636865"/>
                  </a:cubicBezTo>
                  <a:cubicBezTo>
                    <a:pt x="377310" y="636562"/>
                    <a:pt x="377310" y="636562"/>
                    <a:pt x="377310" y="636259"/>
                  </a:cubicBezTo>
                  <a:cubicBezTo>
                    <a:pt x="379433" y="635956"/>
                    <a:pt x="381556" y="635653"/>
                    <a:pt x="383678" y="635349"/>
                  </a:cubicBezTo>
                  <a:cubicBezTo>
                    <a:pt x="382162" y="637775"/>
                    <a:pt x="381556" y="640807"/>
                    <a:pt x="380342" y="643232"/>
                  </a:cubicBezTo>
                  <a:cubicBezTo>
                    <a:pt x="378826" y="647173"/>
                    <a:pt x="377310" y="650205"/>
                    <a:pt x="376400" y="653540"/>
                  </a:cubicBezTo>
                  <a:close/>
                  <a:moveTo>
                    <a:pt x="386408" y="652327"/>
                  </a:moveTo>
                  <a:cubicBezTo>
                    <a:pt x="386104" y="652327"/>
                    <a:pt x="385801" y="652327"/>
                    <a:pt x="385498" y="652327"/>
                  </a:cubicBezTo>
                  <a:cubicBezTo>
                    <a:pt x="385498" y="652327"/>
                    <a:pt x="385194" y="652327"/>
                    <a:pt x="385194" y="652327"/>
                  </a:cubicBezTo>
                  <a:cubicBezTo>
                    <a:pt x="384588" y="652327"/>
                    <a:pt x="383982" y="652327"/>
                    <a:pt x="383678" y="652631"/>
                  </a:cubicBezTo>
                  <a:cubicBezTo>
                    <a:pt x="383072" y="652631"/>
                    <a:pt x="382162" y="652934"/>
                    <a:pt x="381556" y="652934"/>
                  </a:cubicBezTo>
                  <a:cubicBezTo>
                    <a:pt x="382162" y="650812"/>
                    <a:pt x="382768" y="648689"/>
                    <a:pt x="383375" y="646870"/>
                  </a:cubicBezTo>
                  <a:cubicBezTo>
                    <a:pt x="384588" y="643838"/>
                    <a:pt x="384891" y="639897"/>
                    <a:pt x="386711" y="637169"/>
                  </a:cubicBezTo>
                  <a:cubicBezTo>
                    <a:pt x="387014" y="636865"/>
                    <a:pt x="387014" y="636259"/>
                    <a:pt x="386711" y="635956"/>
                  </a:cubicBezTo>
                  <a:cubicBezTo>
                    <a:pt x="389137" y="635956"/>
                    <a:pt x="391260" y="635956"/>
                    <a:pt x="393686" y="635956"/>
                  </a:cubicBezTo>
                  <a:cubicBezTo>
                    <a:pt x="390350" y="640807"/>
                    <a:pt x="388227" y="646567"/>
                    <a:pt x="386408" y="652327"/>
                  </a:cubicBezTo>
                  <a:close/>
                  <a:moveTo>
                    <a:pt x="393686" y="652024"/>
                  </a:moveTo>
                  <a:cubicBezTo>
                    <a:pt x="393382" y="652024"/>
                    <a:pt x="393382" y="652024"/>
                    <a:pt x="393079" y="652024"/>
                  </a:cubicBezTo>
                  <a:cubicBezTo>
                    <a:pt x="392473" y="652024"/>
                    <a:pt x="391866" y="652024"/>
                    <a:pt x="391260" y="652024"/>
                  </a:cubicBezTo>
                  <a:cubicBezTo>
                    <a:pt x="391866" y="649902"/>
                    <a:pt x="392169" y="647476"/>
                    <a:pt x="392776" y="645657"/>
                  </a:cubicBezTo>
                  <a:cubicBezTo>
                    <a:pt x="393989" y="642322"/>
                    <a:pt x="395808" y="639291"/>
                    <a:pt x="396415" y="635653"/>
                  </a:cubicBezTo>
                  <a:cubicBezTo>
                    <a:pt x="396415" y="635653"/>
                    <a:pt x="396415" y="635653"/>
                    <a:pt x="396415" y="635653"/>
                  </a:cubicBezTo>
                  <a:cubicBezTo>
                    <a:pt x="397628" y="635653"/>
                    <a:pt x="398841" y="635653"/>
                    <a:pt x="400054" y="635653"/>
                  </a:cubicBezTo>
                  <a:cubicBezTo>
                    <a:pt x="398235" y="637775"/>
                    <a:pt x="397628" y="641110"/>
                    <a:pt x="396718" y="643232"/>
                  </a:cubicBezTo>
                  <a:cubicBezTo>
                    <a:pt x="395505" y="645960"/>
                    <a:pt x="394292" y="648992"/>
                    <a:pt x="393686" y="652024"/>
                  </a:cubicBezTo>
                  <a:close/>
                  <a:moveTo>
                    <a:pt x="402783" y="654753"/>
                  </a:moveTo>
                  <a:cubicBezTo>
                    <a:pt x="401267" y="654753"/>
                    <a:pt x="399751" y="654753"/>
                    <a:pt x="398235" y="654753"/>
                  </a:cubicBezTo>
                  <a:cubicBezTo>
                    <a:pt x="400054" y="648386"/>
                    <a:pt x="403390" y="642626"/>
                    <a:pt x="404906" y="636259"/>
                  </a:cubicBezTo>
                  <a:cubicBezTo>
                    <a:pt x="404906" y="636259"/>
                    <a:pt x="404906" y="636259"/>
                    <a:pt x="404906" y="636259"/>
                  </a:cubicBezTo>
                  <a:cubicBezTo>
                    <a:pt x="406726" y="636259"/>
                    <a:pt x="408242" y="636562"/>
                    <a:pt x="410061" y="636865"/>
                  </a:cubicBezTo>
                  <a:cubicBezTo>
                    <a:pt x="409758" y="636865"/>
                    <a:pt x="409758" y="637169"/>
                    <a:pt x="409455" y="637472"/>
                  </a:cubicBezTo>
                  <a:cubicBezTo>
                    <a:pt x="406422" y="642626"/>
                    <a:pt x="404906" y="648689"/>
                    <a:pt x="402783" y="654753"/>
                  </a:cubicBezTo>
                  <a:close/>
                  <a:moveTo>
                    <a:pt x="413397" y="650508"/>
                  </a:moveTo>
                  <a:cubicBezTo>
                    <a:pt x="413094" y="652024"/>
                    <a:pt x="412487" y="653237"/>
                    <a:pt x="412184" y="654753"/>
                  </a:cubicBezTo>
                  <a:cubicBezTo>
                    <a:pt x="410365" y="654753"/>
                    <a:pt x="408848" y="655056"/>
                    <a:pt x="407029" y="655056"/>
                  </a:cubicBezTo>
                  <a:cubicBezTo>
                    <a:pt x="408848" y="649599"/>
                    <a:pt x="410365" y="644445"/>
                    <a:pt x="413094" y="639291"/>
                  </a:cubicBezTo>
                  <a:cubicBezTo>
                    <a:pt x="413397" y="638381"/>
                    <a:pt x="413094" y="637775"/>
                    <a:pt x="412487" y="637169"/>
                  </a:cubicBezTo>
                  <a:cubicBezTo>
                    <a:pt x="413094" y="637169"/>
                    <a:pt x="414004" y="637472"/>
                    <a:pt x="414610" y="637472"/>
                  </a:cubicBezTo>
                  <a:cubicBezTo>
                    <a:pt x="415823" y="637775"/>
                    <a:pt x="417036" y="638078"/>
                    <a:pt x="418249" y="638381"/>
                  </a:cubicBezTo>
                  <a:cubicBezTo>
                    <a:pt x="416430" y="639897"/>
                    <a:pt x="415823" y="642929"/>
                    <a:pt x="414913" y="644748"/>
                  </a:cubicBezTo>
                  <a:cubicBezTo>
                    <a:pt x="414610" y="646567"/>
                    <a:pt x="414004" y="648386"/>
                    <a:pt x="413397" y="650508"/>
                  </a:cubicBezTo>
                  <a:close/>
                  <a:moveTo>
                    <a:pt x="422495" y="647476"/>
                  </a:moveTo>
                  <a:cubicBezTo>
                    <a:pt x="421888" y="649296"/>
                    <a:pt x="420675" y="651721"/>
                    <a:pt x="420675" y="654146"/>
                  </a:cubicBezTo>
                  <a:cubicBezTo>
                    <a:pt x="419159" y="654146"/>
                    <a:pt x="417643" y="654449"/>
                    <a:pt x="416126" y="654449"/>
                  </a:cubicBezTo>
                  <a:cubicBezTo>
                    <a:pt x="417643" y="649296"/>
                    <a:pt x="419462" y="644141"/>
                    <a:pt x="421585" y="639291"/>
                  </a:cubicBezTo>
                  <a:cubicBezTo>
                    <a:pt x="421585" y="639291"/>
                    <a:pt x="421585" y="639291"/>
                    <a:pt x="421585" y="638988"/>
                  </a:cubicBezTo>
                  <a:cubicBezTo>
                    <a:pt x="423101" y="639291"/>
                    <a:pt x="424921" y="639594"/>
                    <a:pt x="426437" y="640200"/>
                  </a:cubicBezTo>
                  <a:cubicBezTo>
                    <a:pt x="424617" y="642322"/>
                    <a:pt x="423405" y="644748"/>
                    <a:pt x="422495" y="647476"/>
                  </a:cubicBezTo>
                  <a:close/>
                  <a:moveTo>
                    <a:pt x="430986" y="645657"/>
                  </a:moveTo>
                  <a:cubicBezTo>
                    <a:pt x="430379" y="647173"/>
                    <a:pt x="430076" y="648992"/>
                    <a:pt x="429470" y="650812"/>
                  </a:cubicBezTo>
                  <a:cubicBezTo>
                    <a:pt x="429166" y="652024"/>
                    <a:pt x="428560" y="652934"/>
                    <a:pt x="428560" y="653843"/>
                  </a:cubicBezTo>
                  <a:cubicBezTo>
                    <a:pt x="428257" y="653843"/>
                    <a:pt x="427650" y="653843"/>
                    <a:pt x="427347" y="653843"/>
                  </a:cubicBezTo>
                  <a:cubicBezTo>
                    <a:pt x="426740" y="653843"/>
                    <a:pt x="425831" y="653843"/>
                    <a:pt x="425224" y="653843"/>
                  </a:cubicBezTo>
                  <a:cubicBezTo>
                    <a:pt x="425831" y="651721"/>
                    <a:pt x="426134" y="649296"/>
                    <a:pt x="426437" y="648083"/>
                  </a:cubicBezTo>
                  <a:cubicBezTo>
                    <a:pt x="427347" y="645657"/>
                    <a:pt x="429470" y="643232"/>
                    <a:pt x="429773" y="640807"/>
                  </a:cubicBezTo>
                  <a:cubicBezTo>
                    <a:pt x="430683" y="641110"/>
                    <a:pt x="431592" y="641110"/>
                    <a:pt x="432502" y="641110"/>
                  </a:cubicBezTo>
                  <a:cubicBezTo>
                    <a:pt x="431896" y="642626"/>
                    <a:pt x="431592" y="644445"/>
                    <a:pt x="430986" y="645657"/>
                  </a:cubicBezTo>
                  <a:close/>
                  <a:moveTo>
                    <a:pt x="437051" y="653237"/>
                  </a:moveTo>
                  <a:cubicBezTo>
                    <a:pt x="435535" y="653237"/>
                    <a:pt x="434018" y="653540"/>
                    <a:pt x="432502" y="653540"/>
                  </a:cubicBezTo>
                  <a:cubicBezTo>
                    <a:pt x="433109" y="652024"/>
                    <a:pt x="433412" y="650205"/>
                    <a:pt x="434018" y="648689"/>
                  </a:cubicBezTo>
                  <a:cubicBezTo>
                    <a:pt x="434322" y="646870"/>
                    <a:pt x="434928" y="645354"/>
                    <a:pt x="435535" y="643535"/>
                  </a:cubicBezTo>
                  <a:cubicBezTo>
                    <a:pt x="435535" y="643232"/>
                    <a:pt x="435535" y="642019"/>
                    <a:pt x="435838" y="641413"/>
                  </a:cubicBezTo>
                  <a:cubicBezTo>
                    <a:pt x="436748" y="641413"/>
                    <a:pt x="437961" y="641413"/>
                    <a:pt x="438870" y="641413"/>
                  </a:cubicBezTo>
                  <a:cubicBezTo>
                    <a:pt x="439780" y="641413"/>
                    <a:pt x="440993" y="641413"/>
                    <a:pt x="441903" y="641413"/>
                  </a:cubicBezTo>
                  <a:cubicBezTo>
                    <a:pt x="440690" y="643232"/>
                    <a:pt x="439780" y="645354"/>
                    <a:pt x="439174" y="647173"/>
                  </a:cubicBezTo>
                  <a:cubicBezTo>
                    <a:pt x="438567" y="648992"/>
                    <a:pt x="437354" y="651418"/>
                    <a:pt x="437051" y="653237"/>
                  </a:cubicBezTo>
                  <a:close/>
                  <a:moveTo>
                    <a:pt x="447362" y="645354"/>
                  </a:moveTo>
                  <a:cubicBezTo>
                    <a:pt x="446755" y="647476"/>
                    <a:pt x="445542" y="649902"/>
                    <a:pt x="445239" y="652024"/>
                  </a:cubicBezTo>
                  <a:cubicBezTo>
                    <a:pt x="443723" y="652327"/>
                    <a:pt x="442206" y="652327"/>
                    <a:pt x="440690" y="652631"/>
                  </a:cubicBezTo>
                  <a:cubicBezTo>
                    <a:pt x="440993" y="651418"/>
                    <a:pt x="441296" y="650205"/>
                    <a:pt x="441600" y="648992"/>
                  </a:cubicBezTo>
                  <a:cubicBezTo>
                    <a:pt x="442206" y="646567"/>
                    <a:pt x="444026" y="644141"/>
                    <a:pt x="443419" y="641413"/>
                  </a:cubicBezTo>
                  <a:cubicBezTo>
                    <a:pt x="443419" y="641413"/>
                    <a:pt x="443419" y="641110"/>
                    <a:pt x="443419" y="641110"/>
                  </a:cubicBezTo>
                  <a:cubicBezTo>
                    <a:pt x="444936" y="641110"/>
                    <a:pt x="446755" y="640807"/>
                    <a:pt x="448271" y="640807"/>
                  </a:cubicBezTo>
                  <a:cubicBezTo>
                    <a:pt x="447968" y="642322"/>
                    <a:pt x="447665" y="644141"/>
                    <a:pt x="447362" y="645354"/>
                  </a:cubicBezTo>
                  <a:close/>
                  <a:moveTo>
                    <a:pt x="455246" y="650508"/>
                  </a:moveTo>
                  <a:cubicBezTo>
                    <a:pt x="453427" y="650812"/>
                    <a:pt x="451304" y="651115"/>
                    <a:pt x="449484" y="651418"/>
                  </a:cubicBezTo>
                  <a:cubicBezTo>
                    <a:pt x="449788" y="649902"/>
                    <a:pt x="450394" y="648689"/>
                    <a:pt x="450697" y="647173"/>
                  </a:cubicBezTo>
                  <a:cubicBezTo>
                    <a:pt x="451304" y="645354"/>
                    <a:pt x="452517" y="642322"/>
                    <a:pt x="451910" y="640504"/>
                  </a:cubicBezTo>
                  <a:cubicBezTo>
                    <a:pt x="454640" y="640200"/>
                    <a:pt x="457066" y="639897"/>
                    <a:pt x="459795" y="639594"/>
                  </a:cubicBezTo>
                  <a:cubicBezTo>
                    <a:pt x="459492" y="639897"/>
                    <a:pt x="459189" y="640807"/>
                    <a:pt x="459189" y="640807"/>
                  </a:cubicBezTo>
                  <a:cubicBezTo>
                    <a:pt x="458582" y="642019"/>
                    <a:pt x="457672" y="643232"/>
                    <a:pt x="457066" y="644445"/>
                  </a:cubicBezTo>
                  <a:cubicBezTo>
                    <a:pt x="456156" y="646264"/>
                    <a:pt x="455549" y="648689"/>
                    <a:pt x="455246" y="650508"/>
                  </a:cubicBezTo>
                  <a:close/>
                  <a:moveTo>
                    <a:pt x="463131" y="648992"/>
                  </a:moveTo>
                  <a:cubicBezTo>
                    <a:pt x="461615" y="649296"/>
                    <a:pt x="459795" y="649599"/>
                    <a:pt x="458279" y="650205"/>
                  </a:cubicBezTo>
                  <a:cubicBezTo>
                    <a:pt x="458885" y="648386"/>
                    <a:pt x="459795" y="646264"/>
                    <a:pt x="461008" y="644748"/>
                  </a:cubicBezTo>
                  <a:cubicBezTo>
                    <a:pt x="461918" y="643232"/>
                    <a:pt x="462828" y="641413"/>
                    <a:pt x="462221" y="639897"/>
                  </a:cubicBezTo>
                  <a:cubicBezTo>
                    <a:pt x="463131" y="639897"/>
                    <a:pt x="464040" y="639594"/>
                    <a:pt x="465254" y="639594"/>
                  </a:cubicBezTo>
                  <a:cubicBezTo>
                    <a:pt x="466163" y="639594"/>
                    <a:pt x="467073" y="639291"/>
                    <a:pt x="467680" y="639291"/>
                  </a:cubicBezTo>
                  <a:cubicBezTo>
                    <a:pt x="467073" y="640504"/>
                    <a:pt x="466467" y="642019"/>
                    <a:pt x="465860" y="643232"/>
                  </a:cubicBezTo>
                  <a:cubicBezTo>
                    <a:pt x="464647" y="644748"/>
                    <a:pt x="464040" y="646870"/>
                    <a:pt x="463131" y="648992"/>
                  </a:cubicBezTo>
                  <a:close/>
                  <a:moveTo>
                    <a:pt x="469802" y="647476"/>
                  </a:moveTo>
                  <a:cubicBezTo>
                    <a:pt x="469802" y="647476"/>
                    <a:pt x="469499" y="647476"/>
                    <a:pt x="469802" y="647476"/>
                  </a:cubicBezTo>
                  <a:cubicBezTo>
                    <a:pt x="468589" y="647780"/>
                    <a:pt x="467680" y="648083"/>
                    <a:pt x="466467" y="648386"/>
                  </a:cubicBezTo>
                  <a:cubicBezTo>
                    <a:pt x="467073" y="647173"/>
                    <a:pt x="467680" y="645657"/>
                    <a:pt x="467983" y="644445"/>
                  </a:cubicBezTo>
                  <a:cubicBezTo>
                    <a:pt x="468893" y="642322"/>
                    <a:pt x="470106" y="640807"/>
                    <a:pt x="470712" y="638685"/>
                  </a:cubicBezTo>
                  <a:cubicBezTo>
                    <a:pt x="471622" y="638381"/>
                    <a:pt x="472532" y="638381"/>
                    <a:pt x="473745" y="638078"/>
                  </a:cubicBezTo>
                  <a:cubicBezTo>
                    <a:pt x="472835" y="639897"/>
                    <a:pt x="471925" y="641716"/>
                    <a:pt x="471319" y="643838"/>
                  </a:cubicBezTo>
                  <a:cubicBezTo>
                    <a:pt x="470712" y="644748"/>
                    <a:pt x="470106" y="645960"/>
                    <a:pt x="469802" y="647476"/>
                  </a:cubicBezTo>
                  <a:close/>
                  <a:moveTo>
                    <a:pt x="477384" y="645657"/>
                  </a:moveTo>
                  <a:cubicBezTo>
                    <a:pt x="476171" y="645960"/>
                    <a:pt x="474958" y="646264"/>
                    <a:pt x="473441" y="646567"/>
                  </a:cubicBezTo>
                  <a:cubicBezTo>
                    <a:pt x="473441" y="645960"/>
                    <a:pt x="473745" y="645354"/>
                    <a:pt x="473745" y="644748"/>
                  </a:cubicBezTo>
                  <a:cubicBezTo>
                    <a:pt x="474351" y="642322"/>
                    <a:pt x="474958" y="639897"/>
                    <a:pt x="475564" y="637472"/>
                  </a:cubicBezTo>
                  <a:cubicBezTo>
                    <a:pt x="477384" y="637169"/>
                    <a:pt x="478900" y="636562"/>
                    <a:pt x="480719" y="636259"/>
                  </a:cubicBezTo>
                  <a:cubicBezTo>
                    <a:pt x="480113" y="637472"/>
                    <a:pt x="479203" y="638685"/>
                    <a:pt x="478597" y="639897"/>
                  </a:cubicBezTo>
                  <a:cubicBezTo>
                    <a:pt x="477990" y="641110"/>
                    <a:pt x="476777" y="643838"/>
                    <a:pt x="477384" y="645657"/>
                  </a:cubicBezTo>
                  <a:close/>
                  <a:moveTo>
                    <a:pt x="484359" y="644445"/>
                  </a:moveTo>
                  <a:cubicBezTo>
                    <a:pt x="484359" y="644445"/>
                    <a:pt x="484359" y="644445"/>
                    <a:pt x="484359" y="644445"/>
                  </a:cubicBezTo>
                  <a:cubicBezTo>
                    <a:pt x="483146" y="644748"/>
                    <a:pt x="481629" y="645051"/>
                    <a:pt x="480416" y="645051"/>
                  </a:cubicBezTo>
                  <a:cubicBezTo>
                    <a:pt x="481023" y="643535"/>
                    <a:pt x="481629" y="642019"/>
                    <a:pt x="482236" y="640504"/>
                  </a:cubicBezTo>
                  <a:cubicBezTo>
                    <a:pt x="483146" y="638685"/>
                    <a:pt x="484055" y="637169"/>
                    <a:pt x="484965" y="635349"/>
                  </a:cubicBezTo>
                  <a:cubicBezTo>
                    <a:pt x="486178" y="635046"/>
                    <a:pt x="487391" y="634743"/>
                    <a:pt x="488604" y="634743"/>
                  </a:cubicBezTo>
                  <a:cubicBezTo>
                    <a:pt x="487998" y="635956"/>
                    <a:pt x="487694" y="637472"/>
                    <a:pt x="487088" y="638685"/>
                  </a:cubicBezTo>
                  <a:cubicBezTo>
                    <a:pt x="486178" y="640200"/>
                    <a:pt x="485268" y="642322"/>
                    <a:pt x="484359" y="644445"/>
                  </a:cubicBezTo>
                  <a:close/>
                  <a:moveTo>
                    <a:pt x="491940" y="643535"/>
                  </a:moveTo>
                  <a:cubicBezTo>
                    <a:pt x="490727" y="643535"/>
                    <a:pt x="489211" y="643838"/>
                    <a:pt x="487998" y="643838"/>
                  </a:cubicBezTo>
                  <a:cubicBezTo>
                    <a:pt x="488301" y="642626"/>
                    <a:pt x="488907" y="641716"/>
                    <a:pt x="489514" y="640807"/>
                  </a:cubicBezTo>
                  <a:cubicBezTo>
                    <a:pt x="490727" y="638685"/>
                    <a:pt x="491030" y="635956"/>
                    <a:pt x="492243" y="633833"/>
                  </a:cubicBezTo>
                  <a:cubicBezTo>
                    <a:pt x="493456" y="633530"/>
                    <a:pt x="494669" y="633530"/>
                    <a:pt x="495882" y="633227"/>
                  </a:cubicBezTo>
                  <a:cubicBezTo>
                    <a:pt x="495276" y="634743"/>
                    <a:pt x="494669" y="636259"/>
                    <a:pt x="493760" y="637472"/>
                  </a:cubicBezTo>
                  <a:cubicBezTo>
                    <a:pt x="492850" y="639291"/>
                    <a:pt x="491940" y="641413"/>
                    <a:pt x="491940" y="643535"/>
                  </a:cubicBezTo>
                  <a:close/>
                  <a:moveTo>
                    <a:pt x="499218" y="643232"/>
                  </a:moveTo>
                  <a:cubicBezTo>
                    <a:pt x="497702" y="643232"/>
                    <a:pt x="496186" y="643232"/>
                    <a:pt x="494669" y="643232"/>
                  </a:cubicBezTo>
                  <a:cubicBezTo>
                    <a:pt x="495276" y="641413"/>
                    <a:pt x="495882" y="639897"/>
                    <a:pt x="496792" y="638381"/>
                  </a:cubicBezTo>
                  <a:cubicBezTo>
                    <a:pt x="497702" y="636562"/>
                    <a:pt x="498308" y="634743"/>
                    <a:pt x="499218" y="632924"/>
                  </a:cubicBezTo>
                  <a:cubicBezTo>
                    <a:pt x="500734" y="632924"/>
                    <a:pt x="502251" y="632621"/>
                    <a:pt x="503767" y="632621"/>
                  </a:cubicBezTo>
                  <a:cubicBezTo>
                    <a:pt x="502857" y="634137"/>
                    <a:pt x="502251" y="635653"/>
                    <a:pt x="501644" y="637169"/>
                  </a:cubicBezTo>
                  <a:cubicBezTo>
                    <a:pt x="500734" y="638988"/>
                    <a:pt x="499218" y="641413"/>
                    <a:pt x="499218" y="643232"/>
                  </a:cubicBezTo>
                  <a:close/>
                  <a:moveTo>
                    <a:pt x="506799" y="643838"/>
                  </a:moveTo>
                  <a:cubicBezTo>
                    <a:pt x="505586" y="643535"/>
                    <a:pt x="504070" y="643535"/>
                    <a:pt x="502857" y="643535"/>
                  </a:cubicBezTo>
                  <a:cubicBezTo>
                    <a:pt x="503767" y="641716"/>
                    <a:pt x="504373" y="639291"/>
                    <a:pt x="504980" y="637472"/>
                  </a:cubicBezTo>
                  <a:cubicBezTo>
                    <a:pt x="505586" y="635956"/>
                    <a:pt x="506496" y="634440"/>
                    <a:pt x="506799" y="632621"/>
                  </a:cubicBezTo>
                  <a:cubicBezTo>
                    <a:pt x="508316" y="632621"/>
                    <a:pt x="509832" y="632621"/>
                    <a:pt x="511651" y="632621"/>
                  </a:cubicBezTo>
                  <a:cubicBezTo>
                    <a:pt x="510742" y="634743"/>
                    <a:pt x="509832" y="636865"/>
                    <a:pt x="508922" y="638685"/>
                  </a:cubicBezTo>
                  <a:cubicBezTo>
                    <a:pt x="508316" y="640200"/>
                    <a:pt x="508012" y="642322"/>
                    <a:pt x="506799" y="643838"/>
                  </a:cubicBezTo>
                  <a:close/>
                  <a:moveTo>
                    <a:pt x="510135" y="644445"/>
                  </a:moveTo>
                  <a:cubicBezTo>
                    <a:pt x="509832" y="644445"/>
                    <a:pt x="509832" y="644445"/>
                    <a:pt x="510135" y="644445"/>
                  </a:cubicBezTo>
                  <a:cubicBezTo>
                    <a:pt x="510439" y="643232"/>
                    <a:pt x="510742" y="641716"/>
                    <a:pt x="511348" y="640807"/>
                  </a:cubicBezTo>
                  <a:cubicBezTo>
                    <a:pt x="511651" y="639594"/>
                    <a:pt x="512258" y="638685"/>
                    <a:pt x="512561" y="637472"/>
                  </a:cubicBezTo>
                  <a:cubicBezTo>
                    <a:pt x="513168" y="635956"/>
                    <a:pt x="513168" y="634137"/>
                    <a:pt x="513471" y="632621"/>
                  </a:cubicBezTo>
                  <a:cubicBezTo>
                    <a:pt x="513471" y="632621"/>
                    <a:pt x="513471" y="632621"/>
                    <a:pt x="513471" y="632621"/>
                  </a:cubicBezTo>
                  <a:cubicBezTo>
                    <a:pt x="514684" y="632621"/>
                    <a:pt x="515897" y="632621"/>
                    <a:pt x="517110" y="632621"/>
                  </a:cubicBezTo>
                  <a:cubicBezTo>
                    <a:pt x="515594" y="636562"/>
                    <a:pt x="513471" y="640807"/>
                    <a:pt x="512865" y="645051"/>
                  </a:cubicBezTo>
                  <a:cubicBezTo>
                    <a:pt x="511955" y="644748"/>
                    <a:pt x="511045" y="644748"/>
                    <a:pt x="510135" y="644445"/>
                  </a:cubicBezTo>
                  <a:close/>
                  <a:moveTo>
                    <a:pt x="517413" y="646264"/>
                  </a:moveTo>
                  <a:cubicBezTo>
                    <a:pt x="516807" y="646264"/>
                    <a:pt x="516200" y="645960"/>
                    <a:pt x="515594" y="645960"/>
                  </a:cubicBezTo>
                  <a:cubicBezTo>
                    <a:pt x="516200" y="644141"/>
                    <a:pt x="517110" y="642019"/>
                    <a:pt x="518020" y="640200"/>
                  </a:cubicBezTo>
                  <a:cubicBezTo>
                    <a:pt x="518930" y="637775"/>
                    <a:pt x="520142" y="635349"/>
                    <a:pt x="520446" y="632924"/>
                  </a:cubicBezTo>
                  <a:cubicBezTo>
                    <a:pt x="520446" y="632924"/>
                    <a:pt x="520446" y="632924"/>
                    <a:pt x="520446" y="632924"/>
                  </a:cubicBezTo>
                  <a:cubicBezTo>
                    <a:pt x="520446" y="632924"/>
                    <a:pt x="520446" y="632924"/>
                    <a:pt x="520446" y="632924"/>
                  </a:cubicBezTo>
                  <a:cubicBezTo>
                    <a:pt x="521052" y="632924"/>
                    <a:pt x="521962" y="632924"/>
                    <a:pt x="522569" y="632924"/>
                  </a:cubicBezTo>
                  <a:cubicBezTo>
                    <a:pt x="522872" y="632924"/>
                    <a:pt x="523175" y="632924"/>
                    <a:pt x="523478" y="632924"/>
                  </a:cubicBezTo>
                  <a:cubicBezTo>
                    <a:pt x="521356" y="637169"/>
                    <a:pt x="519839" y="641716"/>
                    <a:pt x="517413" y="646264"/>
                  </a:cubicBezTo>
                  <a:cubicBezTo>
                    <a:pt x="517413" y="645960"/>
                    <a:pt x="517716" y="646264"/>
                    <a:pt x="517413" y="646264"/>
                  </a:cubicBezTo>
                  <a:close/>
                  <a:moveTo>
                    <a:pt x="520142" y="646870"/>
                  </a:moveTo>
                  <a:cubicBezTo>
                    <a:pt x="522569" y="642322"/>
                    <a:pt x="523782" y="637472"/>
                    <a:pt x="525904" y="632924"/>
                  </a:cubicBezTo>
                  <a:cubicBezTo>
                    <a:pt x="526814" y="632924"/>
                    <a:pt x="527724" y="633227"/>
                    <a:pt x="528634" y="633227"/>
                  </a:cubicBezTo>
                  <a:cubicBezTo>
                    <a:pt x="526511" y="638078"/>
                    <a:pt x="524691" y="642929"/>
                    <a:pt x="522265" y="647476"/>
                  </a:cubicBezTo>
                  <a:cubicBezTo>
                    <a:pt x="521659" y="647476"/>
                    <a:pt x="520749" y="647173"/>
                    <a:pt x="520142" y="646870"/>
                  </a:cubicBezTo>
                  <a:close/>
                  <a:moveTo>
                    <a:pt x="528027" y="649296"/>
                  </a:moveTo>
                  <a:cubicBezTo>
                    <a:pt x="527117" y="648992"/>
                    <a:pt x="526208" y="648689"/>
                    <a:pt x="525298" y="648386"/>
                  </a:cubicBezTo>
                  <a:cubicBezTo>
                    <a:pt x="527724" y="643535"/>
                    <a:pt x="529240" y="638381"/>
                    <a:pt x="531666" y="633530"/>
                  </a:cubicBezTo>
                  <a:cubicBezTo>
                    <a:pt x="532879" y="633530"/>
                    <a:pt x="534092" y="633833"/>
                    <a:pt x="535609" y="634137"/>
                  </a:cubicBezTo>
                  <a:cubicBezTo>
                    <a:pt x="534395" y="636259"/>
                    <a:pt x="533789" y="638685"/>
                    <a:pt x="532576" y="640807"/>
                  </a:cubicBezTo>
                  <a:cubicBezTo>
                    <a:pt x="531060" y="643535"/>
                    <a:pt x="529847" y="646264"/>
                    <a:pt x="529240" y="649599"/>
                  </a:cubicBezTo>
                  <a:cubicBezTo>
                    <a:pt x="528634" y="649296"/>
                    <a:pt x="528330" y="649296"/>
                    <a:pt x="528027" y="649296"/>
                  </a:cubicBezTo>
                  <a:close/>
                  <a:moveTo>
                    <a:pt x="537428" y="646264"/>
                  </a:moveTo>
                  <a:cubicBezTo>
                    <a:pt x="537125" y="647476"/>
                    <a:pt x="536518" y="649902"/>
                    <a:pt x="535912" y="651115"/>
                  </a:cubicBezTo>
                  <a:cubicBezTo>
                    <a:pt x="534395" y="650812"/>
                    <a:pt x="532576" y="650812"/>
                    <a:pt x="531060" y="650205"/>
                  </a:cubicBezTo>
                  <a:cubicBezTo>
                    <a:pt x="531969" y="647476"/>
                    <a:pt x="533183" y="644748"/>
                    <a:pt x="534395" y="642322"/>
                  </a:cubicBezTo>
                  <a:cubicBezTo>
                    <a:pt x="535912" y="639897"/>
                    <a:pt x="536518" y="636865"/>
                    <a:pt x="538035" y="634440"/>
                  </a:cubicBezTo>
                  <a:cubicBezTo>
                    <a:pt x="539248" y="634440"/>
                    <a:pt x="540461" y="634743"/>
                    <a:pt x="541674" y="634743"/>
                  </a:cubicBezTo>
                  <a:cubicBezTo>
                    <a:pt x="540461" y="636865"/>
                    <a:pt x="539551" y="639897"/>
                    <a:pt x="538944" y="641413"/>
                  </a:cubicBezTo>
                  <a:cubicBezTo>
                    <a:pt x="538338" y="643232"/>
                    <a:pt x="538035" y="644748"/>
                    <a:pt x="537428" y="646264"/>
                  </a:cubicBezTo>
                  <a:close/>
                  <a:moveTo>
                    <a:pt x="542583" y="651115"/>
                  </a:moveTo>
                  <a:cubicBezTo>
                    <a:pt x="541370" y="651115"/>
                    <a:pt x="540461" y="651115"/>
                    <a:pt x="539248" y="651115"/>
                  </a:cubicBezTo>
                  <a:cubicBezTo>
                    <a:pt x="539551" y="650205"/>
                    <a:pt x="539854" y="648992"/>
                    <a:pt x="540157" y="648689"/>
                  </a:cubicBezTo>
                  <a:cubicBezTo>
                    <a:pt x="541067" y="646264"/>
                    <a:pt x="541370" y="643838"/>
                    <a:pt x="542583" y="641413"/>
                  </a:cubicBezTo>
                  <a:cubicBezTo>
                    <a:pt x="543190" y="639594"/>
                    <a:pt x="543796" y="636865"/>
                    <a:pt x="544706" y="635349"/>
                  </a:cubicBezTo>
                  <a:cubicBezTo>
                    <a:pt x="546222" y="635653"/>
                    <a:pt x="547739" y="635653"/>
                    <a:pt x="549255" y="635956"/>
                  </a:cubicBezTo>
                  <a:cubicBezTo>
                    <a:pt x="548042" y="638685"/>
                    <a:pt x="546829" y="641110"/>
                    <a:pt x="545313" y="643838"/>
                  </a:cubicBezTo>
                  <a:cubicBezTo>
                    <a:pt x="544403" y="645657"/>
                    <a:pt x="542583" y="648386"/>
                    <a:pt x="542583" y="651115"/>
                  </a:cubicBezTo>
                  <a:close/>
                  <a:moveTo>
                    <a:pt x="550468" y="650508"/>
                  </a:moveTo>
                  <a:cubicBezTo>
                    <a:pt x="550165" y="650508"/>
                    <a:pt x="550165" y="650508"/>
                    <a:pt x="549862" y="650508"/>
                  </a:cubicBezTo>
                  <a:cubicBezTo>
                    <a:pt x="548345" y="650812"/>
                    <a:pt x="546829" y="650812"/>
                    <a:pt x="545313" y="651115"/>
                  </a:cubicBezTo>
                  <a:cubicBezTo>
                    <a:pt x="547435" y="645960"/>
                    <a:pt x="549558" y="641110"/>
                    <a:pt x="551681" y="635956"/>
                  </a:cubicBezTo>
                  <a:cubicBezTo>
                    <a:pt x="551984" y="635956"/>
                    <a:pt x="552591" y="635956"/>
                    <a:pt x="552894" y="635956"/>
                  </a:cubicBezTo>
                  <a:cubicBezTo>
                    <a:pt x="553197" y="635956"/>
                    <a:pt x="553500" y="635956"/>
                    <a:pt x="553804" y="635956"/>
                  </a:cubicBezTo>
                  <a:cubicBezTo>
                    <a:pt x="553197" y="637472"/>
                    <a:pt x="552894" y="639291"/>
                    <a:pt x="552288" y="640807"/>
                  </a:cubicBezTo>
                  <a:cubicBezTo>
                    <a:pt x="551681" y="643838"/>
                    <a:pt x="549862" y="647173"/>
                    <a:pt x="550468" y="650508"/>
                  </a:cubicBezTo>
                  <a:close/>
                  <a:moveTo>
                    <a:pt x="557140" y="649296"/>
                  </a:moveTo>
                  <a:cubicBezTo>
                    <a:pt x="555623" y="649599"/>
                    <a:pt x="554107" y="649902"/>
                    <a:pt x="552591" y="650205"/>
                  </a:cubicBezTo>
                  <a:cubicBezTo>
                    <a:pt x="555017" y="646264"/>
                    <a:pt x="555623" y="640807"/>
                    <a:pt x="557140" y="636259"/>
                  </a:cubicBezTo>
                  <a:cubicBezTo>
                    <a:pt x="558656" y="636259"/>
                    <a:pt x="559869" y="636259"/>
                    <a:pt x="561385" y="636259"/>
                  </a:cubicBezTo>
                  <a:cubicBezTo>
                    <a:pt x="560779" y="638078"/>
                    <a:pt x="560172" y="639897"/>
                    <a:pt x="559566" y="641413"/>
                  </a:cubicBezTo>
                  <a:cubicBezTo>
                    <a:pt x="558656" y="643535"/>
                    <a:pt x="557140" y="646567"/>
                    <a:pt x="557140" y="649296"/>
                  </a:cubicBezTo>
                  <a:close/>
                  <a:moveTo>
                    <a:pt x="564721" y="642322"/>
                  </a:moveTo>
                  <a:cubicBezTo>
                    <a:pt x="564114" y="644141"/>
                    <a:pt x="563508" y="646264"/>
                    <a:pt x="563205" y="648083"/>
                  </a:cubicBezTo>
                  <a:cubicBezTo>
                    <a:pt x="561992" y="648386"/>
                    <a:pt x="560779" y="648689"/>
                    <a:pt x="559566" y="648992"/>
                  </a:cubicBezTo>
                  <a:cubicBezTo>
                    <a:pt x="559566" y="648689"/>
                    <a:pt x="559566" y="648689"/>
                    <a:pt x="559566" y="648386"/>
                  </a:cubicBezTo>
                  <a:cubicBezTo>
                    <a:pt x="559869" y="646870"/>
                    <a:pt x="560779" y="645354"/>
                    <a:pt x="561082" y="643838"/>
                  </a:cubicBezTo>
                  <a:cubicBezTo>
                    <a:pt x="561992" y="641413"/>
                    <a:pt x="562295" y="638381"/>
                    <a:pt x="563508" y="635956"/>
                  </a:cubicBezTo>
                  <a:cubicBezTo>
                    <a:pt x="564418" y="635956"/>
                    <a:pt x="565327" y="635653"/>
                    <a:pt x="566541" y="635653"/>
                  </a:cubicBezTo>
                  <a:cubicBezTo>
                    <a:pt x="566237" y="637775"/>
                    <a:pt x="565327" y="639897"/>
                    <a:pt x="564721" y="642322"/>
                  </a:cubicBezTo>
                  <a:close/>
                  <a:moveTo>
                    <a:pt x="571393" y="643535"/>
                  </a:moveTo>
                  <a:cubicBezTo>
                    <a:pt x="571089" y="644445"/>
                    <a:pt x="570483" y="645354"/>
                    <a:pt x="570483" y="646264"/>
                  </a:cubicBezTo>
                  <a:cubicBezTo>
                    <a:pt x="569270" y="646567"/>
                    <a:pt x="568360" y="646870"/>
                    <a:pt x="567147" y="647173"/>
                  </a:cubicBezTo>
                  <a:cubicBezTo>
                    <a:pt x="567450" y="645657"/>
                    <a:pt x="567753" y="644445"/>
                    <a:pt x="568057" y="642929"/>
                  </a:cubicBezTo>
                  <a:cubicBezTo>
                    <a:pt x="568663" y="640200"/>
                    <a:pt x="569573" y="637775"/>
                    <a:pt x="569573" y="635046"/>
                  </a:cubicBezTo>
                  <a:cubicBezTo>
                    <a:pt x="571696" y="634743"/>
                    <a:pt x="573818" y="634440"/>
                    <a:pt x="575941" y="634137"/>
                  </a:cubicBezTo>
                  <a:cubicBezTo>
                    <a:pt x="574728" y="635956"/>
                    <a:pt x="574425" y="637775"/>
                    <a:pt x="573212" y="639594"/>
                  </a:cubicBezTo>
                  <a:cubicBezTo>
                    <a:pt x="572302" y="640807"/>
                    <a:pt x="571999" y="642322"/>
                    <a:pt x="571393" y="643535"/>
                  </a:cubicBezTo>
                  <a:close/>
                  <a:moveTo>
                    <a:pt x="580187" y="644141"/>
                  </a:moveTo>
                  <a:cubicBezTo>
                    <a:pt x="578064" y="644445"/>
                    <a:pt x="575941" y="645051"/>
                    <a:pt x="573818" y="645354"/>
                  </a:cubicBezTo>
                  <a:cubicBezTo>
                    <a:pt x="574122" y="644445"/>
                    <a:pt x="574425" y="643232"/>
                    <a:pt x="574728" y="642626"/>
                  </a:cubicBezTo>
                  <a:cubicBezTo>
                    <a:pt x="575638" y="639897"/>
                    <a:pt x="576244" y="636562"/>
                    <a:pt x="577458" y="633833"/>
                  </a:cubicBezTo>
                  <a:cubicBezTo>
                    <a:pt x="577458" y="633833"/>
                    <a:pt x="577458" y="633833"/>
                    <a:pt x="577458" y="633833"/>
                  </a:cubicBezTo>
                  <a:cubicBezTo>
                    <a:pt x="578671" y="633530"/>
                    <a:pt x="580187" y="633530"/>
                    <a:pt x="581400" y="633227"/>
                  </a:cubicBezTo>
                  <a:cubicBezTo>
                    <a:pt x="582006" y="633227"/>
                    <a:pt x="582310" y="632924"/>
                    <a:pt x="582916" y="632924"/>
                  </a:cubicBezTo>
                  <a:cubicBezTo>
                    <a:pt x="582006" y="636562"/>
                    <a:pt x="581097" y="640504"/>
                    <a:pt x="580187" y="644141"/>
                  </a:cubicBezTo>
                  <a:close/>
                  <a:moveTo>
                    <a:pt x="588981" y="642626"/>
                  </a:moveTo>
                  <a:cubicBezTo>
                    <a:pt x="590497" y="639594"/>
                    <a:pt x="591104" y="635956"/>
                    <a:pt x="592620" y="632924"/>
                  </a:cubicBezTo>
                  <a:cubicBezTo>
                    <a:pt x="592923" y="632318"/>
                    <a:pt x="591711" y="631711"/>
                    <a:pt x="591407" y="632318"/>
                  </a:cubicBezTo>
                  <a:cubicBezTo>
                    <a:pt x="590194" y="634743"/>
                    <a:pt x="589285" y="637169"/>
                    <a:pt x="588071" y="639594"/>
                  </a:cubicBezTo>
                  <a:cubicBezTo>
                    <a:pt x="587465" y="640504"/>
                    <a:pt x="586858" y="641716"/>
                    <a:pt x="586555" y="642929"/>
                  </a:cubicBezTo>
                  <a:cubicBezTo>
                    <a:pt x="585645" y="643232"/>
                    <a:pt x="584736" y="643232"/>
                    <a:pt x="583826" y="643535"/>
                  </a:cubicBezTo>
                  <a:cubicBezTo>
                    <a:pt x="584129" y="642322"/>
                    <a:pt x="584432" y="641413"/>
                    <a:pt x="584736" y="640200"/>
                  </a:cubicBezTo>
                  <a:cubicBezTo>
                    <a:pt x="585342" y="637775"/>
                    <a:pt x="586555" y="635046"/>
                    <a:pt x="586555" y="632318"/>
                  </a:cubicBezTo>
                  <a:cubicBezTo>
                    <a:pt x="590801" y="631711"/>
                    <a:pt x="594743" y="630802"/>
                    <a:pt x="598989" y="630196"/>
                  </a:cubicBezTo>
                  <a:cubicBezTo>
                    <a:pt x="598079" y="632014"/>
                    <a:pt x="597472" y="634137"/>
                    <a:pt x="596563" y="635956"/>
                  </a:cubicBezTo>
                  <a:cubicBezTo>
                    <a:pt x="595653" y="638078"/>
                    <a:pt x="594743" y="639897"/>
                    <a:pt x="594440" y="642019"/>
                  </a:cubicBezTo>
                  <a:cubicBezTo>
                    <a:pt x="592620" y="642322"/>
                    <a:pt x="590801" y="642322"/>
                    <a:pt x="588981" y="642626"/>
                  </a:cubicBezTo>
                  <a:close/>
                  <a:moveTo>
                    <a:pt x="600505" y="641716"/>
                  </a:moveTo>
                  <a:cubicBezTo>
                    <a:pt x="598989" y="641716"/>
                    <a:pt x="597776" y="641716"/>
                    <a:pt x="596259" y="641716"/>
                  </a:cubicBezTo>
                  <a:cubicBezTo>
                    <a:pt x="596866" y="639897"/>
                    <a:pt x="597472" y="638381"/>
                    <a:pt x="598079" y="636562"/>
                  </a:cubicBezTo>
                  <a:cubicBezTo>
                    <a:pt x="598989" y="634440"/>
                    <a:pt x="599595" y="632014"/>
                    <a:pt x="600808" y="629892"/>
                  </a:cubicBezTo>
                  <a:cubicBezTo>
                    <a:pt x="602324" y="629589"/>
                    <a:pt x="603841" y="629589"/>
                    <a:pt x="605357" y="629286"/>
                  </a:cubicBezTo>
                  <a:cubicBezTo>
                    <a:pt x="604750" y="630802"/>
                    <a:pt x="604144" y="632318"/>
                    <a:pt x="603537" y="634137"/>
                  </a:cubicBezTo>
                  <a:cubicBezTo>
                    <a:pt x="602324" y="636865"/>
                    <a:pt x="601111" y="639291"/>
                    <a:pt x="600505" y="641716"/>
                  </a:cubicBezTo>
                  <a:close/>
                  <a:moveTo>
                    <a:pt x="606570" y="642019"/>
                  </a:moveTo>
                  <a:cubicBezTo>
                    <a:pt x="605357" y="642019"/>
                    <a:pt x="604144" y="641716"/>
                    <a:pt x="602628" y="641716"/>
                  </a:cubicBezTo>
                  <a:cubicBezTo>
                    <a:pt x="603537" y="639594"/>
                    <a:pt x="604144" y="637472"/>
                    <a:pt x="605054" y="635046"/>
                  </a:cubicBezTo>
                  <a:cubicBezTo>
                    <a:pt x="605964" y="632924"/>
                    <a:pt x="606267" y="630802"/>
                    <a:pt x="607176" y="628983"/>
                  </a:cubicBezTo>
                  <a:cubicBezTo>
                    <a:pt x="608086" y="628983"/>
                    <a:pt x="608996" y="628680"/>
                    <a:pt x="609906" y="628680"/>
                  </a:cubicBezTo>
                  <a:cubicBezTo>
                    <a:pt x="610209" y="628680"/>
                    <a:pt x="610816" y="628680"/>
                    <a:pt x="611119" y="628680"/>
                  </a:cubicBezTo>
                  <a:cubicBezTo>
                    <a:pt x="609906" y="630802"/>
                    <a:pt x="608996" y="633227"/>
                    <a:pt x="608390" y="635653"/>
                  </a:cubicBezTo>
                  <a:cubicBezTo>
                    <a:pt x="608086" y="637775"/>
                    <a:pt x="606873" y="639897"/>
                    <a:pt x="606570" y="642019"/>
                  </a:cubicBezTo>
                  <a:close/>
                  <a:moveTo>
                    <a:pt x="618397" y="645051"/>
                  </a:moveTo>
                  <a:cubicBezTo>
                    <a:pt x="617184" y="644445"/>
                    <a:pt x="615971" y="644141"/>
                    <a:pt x="614758" y="643838"/>
                  </a:cubicBezTo>
                  <a:cubicBezTo>
                    <a:pt x="615971" y="641716"/>
                    <a:pt x="616274" y="639291"/>
                    <a:pt x="617487" y="637169"/>
                  </a:cubicBezTo>
                  <a:cubicBezTo>
                    <a:pt x="618700" y="634743"/>
                    <a:pt x="619003" y="632318"/>
                    <a:pt x="620216" y="629892"/>
                  </a:cubicBezTo>
                  <a:cubicBezTo>
                    <a:pt x="620520" y="628983"/>
                    <a:pt x="619003" y="628073"/>
                    <a:pt x="618397" y="628983"/>
                  </a:cubicBezTo>
                  <a:cubicBezTo>
                    <a:pt x="616881" y="631408"/>
                    <a:pt x="615971" y="634440"/>
                    <a:pt x="614758" y="636865"/>
                  </a:cubicBezTo>
                  <a:cubicBezTo>
                    <a:pt x="613848" y="638685"/>
                    <a:pt x="612635" y="641110"/>
                    <a:pt x="612635" y="643535"/>
                  </a:cubicBezTo>
                  <a:cubicBezTo>
                    <a:pt x="611725" y="643232"/>
                    <a:pt x="610512" y="643232"/>
                    <a:pt x="609602" y="642929"/>
                  </a:cubicBezTo>
                  <a:cubicBezTo>
                    <a:pt x="610209" y="641413"/>
                    <a:pt x="610512" y="639594"/>
                    <a:pt x="611119" y="638078"/>
                  </a:cubicBezTo>
                  <a:cubicBezTo>
                    <a:pt x="612029" y="635046"/>
                    <a:pt x="613242" y="632014"/>
                    <a:pt x="613848" y="628983"/>
                  </a:cubicBezTo>
                  <a:cubicBezTo>
                    <a:pt x="617790" y="628680"/>
                    <a:pt x="621733" y="628680"/>
                    <a:pt x="625675" y="628983"/>
                  </a:cubicBezTo>
                  <a:cubicBezTo>
                    <a:pt x="625068" y="630802"/>
                    <a:pt x="623855" y="632318"/>
                    <a:pt x="623249" y="633833"/>
                  </a:cubicBezTo>
                  <a:cubicBezTo>
                    <a:pt x="622339" y="635349"/>
                    <a:pt x="622036" y="637169"/>
                    <a:pt x="621126" y="638988"/>
                  </a:cubicBezTo>
                  <a:cubicBezTo>
                    <a:pt x="619913" y="640200"/>
                    <a:pt x="618094" y="642929"/>
                    <a:pt x="618397" y="645051"/>
                  </a:cubicBezTo>
                  <a:close/>
                  <a:moveTo>
                    <a:pt x="621126" y="645960"/>
                  </a:moveTo>
                  <a:cubicBezTo>
                    <a:pt x="622643" y="644445"/>
                    <a:pt x="622946" y="641413"/>
                    <a:pt x="623552" y="639594"/>
                  </a:cubicBezTo>
                  <a:cubicBezTo>
                    <a:pt x="624765" y="635956"/>
                    <a:pt x="626281" y="632318"/>
                    <a:pt x="626888" y="628983"/>
                  </a:cubicBezTo>
                  <a:cubicBezTo>
                    <a:pt x="626888" y="628983"/>
                    <a:pt x="626888" y="628983"/>
                    <a:pt x="626888" y="628983"/>
                  </a:cubicBezTo>
                  <a:cubicBezTo>
                    <a:pt x="627494" y="628983"/>
                    <a:pt x="628101" y="629286"/>
                    <a:pt x="629011" y="629286"/>
                  </a:cubicBezTo>
                  <a:cubicBezTo>
                    <a:pt x="629920" y="629589"/>
                    <a:pt x="631134" y="629892"/>
                    <a:pt x="632043" y="630196"/>
                  </a:cubicBezTo>
                  <a:cubicBezTo>
                    <a:pt x="630224" y="632014"/>
                    <a:pt x="629011" y="635349"/>
                    <a:pt x="627798" y="637472"/>
                  </a:cubicBezTo>
                  <a:cubicBezTo>
                    <a:pt x="626585" y="640200"/>
                    <a:pt x="624159" y="644748"/>
                    <a:pt x="624765" y="648083"/>
                  </a:cubicBezTo>
                  <a:cubicBezTo>
                    <a:pt x="623552" y="647173"/>
                    <a:pt x="622339" y="646567"/>
                    <a:pt x="621126" y="645960"/>
                  </a:cubicBezTo>
                  <a:close/>
                  <a:moveTo>
                    <a:pt x="626888" y="649296"/>
                  </a:moveTo>
                  <a:cubicBezTo>
                    <a:pt x="626888" y="649296"/>
                    <a:pt x="627191" y="649296"/>
                    <a:pt x="627191" y="648992"/>
                  </a:cubicBezTo>
                  <a:cubicBezTo>
                    <a:pt x="629011" y="647476"/>
                    <a:pt x="629314" y="643535"/>
                    <a:pt x="630224" y="641110"/>
                  </a:cubicBezTo>
                  <a:cubicBezTo>
                    <a:pt x="630830" y="638685"/>
                    <a:pt x="631740" y="636562"/>
                    <a:pt x="632650" y="634137"/>
                  </a:cubicBezTo>
                  <a:cubicBezTo>
                    <a:pt x="633256" y="632924"/>
                    <a:pt x="633256" y="631408"/>
                    <a:pt x="633560" y="630196"/>
                  </a:cubicBezTo>
                  <a:cubicBezTo>
                    <a:pt x="633863" y="630499"/>
                    <a:pt x="634469" y="630499"/>
                    <a:pt x="634773" y="630802"/>
                  </a:cubicBezTo>
                  <a:cubicBezTo>
                    <a:pt x="635379" y="631105"/>
                    <a:pt x="636592" y="631408"/>
                    <a:pt x="637502" y="632014"/>
                  </a:cubicBezTo>
                  <a:cubicBezTo>
                    <a:pt x="636289" y="633833"/>
                    <a:pt x="635076" y="636562"/>
                    <a:pt x="634469" y="638078"/>
                  </a:cubicBezTo>
                  <a:cubicBezTo>
                    <a:pt x="632346" y="642019"/>
                    <a:pt x="630830" y="646264"/>
                    <a:pt x="630224" y="650812"/>
                  </a:cubicBezTo>
                  <a:cubicBezTo>
                    <a:pt x="630224" y="651418"/>
                    <a:pt x="631134" y="652024"/>
                    <a:pt x="631740" y="651418"/>
                  </a:cubicBezTo>
                  <a:cubicBezTo>
                    <a:pt x="632650" y="649902"/>
                    <a:pt x="633256" y="648083"/>
                    <a:pt x="634166" y="646567"/>
                  </a:cubicBezTo>
                  <a:cubicBezTo>
                    <a:pt x="635076" y="644748"/>
                    <a:pt x="636289" y="642929"/>
                    <a:pt x="637199" y="640807"/>
                  </a:cubicBezTo>
                  <a:cubicBezTo>
                    <a:pt x="638412" y="638381"/>
                    <a:pt x="639625" y="635956"/>
                    <a:pt x="640838" y="633530"/>
                  </a:cubicBezTo>
                  <a:cubicBezTo>
                    <a:pt x="641141" y="633833"/>
                    <a:pt x="641747" y="634137"/>
                    <a:pt x="642051" y="634440"/>
                  </a:cubicBezTo>
                  <a:cubicBezTo>
                    <a:pt x="642051" y="634743"/>
                    <a:pt x="642051" y="635046"/>
                    <a:pt x="642354" y="635349"/>
                  </a:cubicBezTo>
                  <a:cubicBezTo>
                    <a:pt x="642354" y="635349"/>
                    <a:pt x="642354" y="635349"/>
                    <a:pt x="642354" y="635349"/>
                  </a:cubicBezTo>
                  <a:cubicBezTo>
                    <a:pt x="638412" y="641110"/>
                    <a:pt x="636289" y="647780"/>
                    <a:pt x="633863" y="654146"/>
                  </a:cubicBezTo>
                  <a:cubicBezTo>
                    <a:pt x="631437" y="652631"/>
                    <a:pt x="629314" y="651115"/>
                    <a:pt x="626888" y="649296"/>
                  </a:cubicBezTo>
                  <a:close/>
                  <a:moveTo>
                    <a:pt x="638715" y="659300"/>
                  </a:moveTo>
                  <a:cubicBezTo>
                    <a:pt x="637502" y="658087"/>
                    <a:pt x="636289" y="656875"/>
                    <a:pt x="635076" y="655662"/>
                  </a:cubicBezTo>
                  <a:cubicBezTo>
                    <a:pt x="636289" y="652934"/>
                    <a:pt x="638108" y="650205"/>
                    <a:pt x="639321" y="647173"/>
                  </a:cubicBezTo>
                  <a:cubicBezTo>
                    <a:pt x="640534" y="644141"/>
                    <a:pt x="641747" y="641110"/>
                    <a:pt x="643264" y="638078"/>
                  </a:cubicBezTo>
                  <a:cubicBezTo>
                    <a:pt x="643567" y="638988"/>
                    <a:pt x="643870" y="639594"/>
                    <a:pt x="644477" y="640504"/>
                  </a:cubicBezTo>
                  <a:cubicBezTo>
                    <a:pt x="643264" y="642929"/>
                    <a:pt x="642354" y="645657"/>
                    <a:pt x="641747" y="648386"/>
                  </a:cubicBezTo>
                  <a:cubicBezTo>
                    <a:pt x="641141" y="650508"/>
                    <a:pt x="640231" y="652934"/>
                    <a:pt x="639928" y="655359"/>
                  </a:cubicBezTo>
                  <a:cubicBezTo>
                    <a:pt x="639321" y="656875"/>
                    <a:pt x="639018" y="658087"/>
                    <a:pt x="638715" y="659300"/>
                  </a:cubicBezTo>
                  <a:close/>
                  <a:moveTo>
                    <a:pt x="643567" y="664758"/>
                  </a:moveTo>
                  <a:cubicBezTo>
                    <a:pt x="642354" y="663545"/>
                    <a:pt x="641444" y="662332"/>
                    <a:pt x="640534" y="661119"/>
                  </a:cubicBezTo>
                  <a:cubicBezTo>
                    <a:pt x="641141" y="659907"/>
                    <a:pt x="642051" y="658997"/>
                    <a:pt x="642354" y="657784"/>
                  </a:cubicBezTo>
                  <a:cubicBezTo>
                    <a:pt x="642960" y="655662"/>
                    <a:pt x="643870" y="653540"/>
                    <a:pt x="644477" y="651115"/>
                  </a:cubicBezTo>
                  <a:cubicBezTo>
                    <a:pt x="645083" y="648992"/>
                    <a:pt x="646296" y="646567"/>
                    <a:pt x="647206" y="644141"/>
                  </a:cubicBezTo>
                  <a:cubicBezTo>
                    <a:pt x="648116" y="645051"/>
                    <a:pt x="649025" y="645960"/>
                    <a:pt x="649935" y="646870"/>
                  </a:cubicBezTo>
                  <a:cubicBezTo>
                    <a:pt x="649935" y="646870"/>
                    <a:pt x="649935" y="646870"/>
                    <a:pt x="650239" y="647173"/>
                  </a:cubicBezTo>
                  <a:cubicBezTo>
                    <a:pt x="650239" y="647173"/>
                    <a:pt x="650239" y="647173"/>
                    <a:pt x="650239" y="647476"/>
                  </a:cubicBezTo>
                  <a:cubicBezTo>
                    <a:pt x="647813" y="653237"/>
                    <a:pt x="645083" y="658694"/>
                    <a:pt x="643567" y="664758"/>
                  </a:cubicBezTo>
                  <a:close/>
                  <a:moveTo>
                    <a:pt x="649632" y="670214"/>
                  </a:moveTo>
                  <a:cubicBezTo>
                    <a:pt x="648116" y="669305"/>
                    <a:pt x="646599" y="668092"/>
                    <a:pt x="645387" y="666880"/>
                  </a:cubicBezTo>
                  <a:cubicBezTo>
                    <a:pt x="645690" y="666273"/>
                    <a:pt x="646296" y="665364"/>
                    <a:pt x="646599" y="664758"/>
                  </a:cubicBezTo>
                  <a:cubicBezTo>
                    <a:pt x="647206" y="663242"/>
                    <a:pt x="647509" y="661423"/>
                    <a:pt x="647813" y="659907"/>
                  </a:cubicBezTo>
                  <a:cubicBezTo>
                    <a:pt x="648722" y="655965"/>
                    <a:pt x="650239" y="652327"/>
                    <a:pt x="651148" y="648386"/>
                  </a:cubicBezTo>
                  <a:cubicBezTo>
                    <a:pt x="652361" y="649599"/>
                    <a:pt x="654181" y="651115"/>
                    <a:pt x="655697" y="652327"/>
                  </a:cubicBezTo>
                  <a:cubicBezTo>
                    <a:pt x="654181" y="655359"/>
                    <a:pt x="652968" y="658694"/>
                    <a:pt x="651755" y="662029"/>
                  </a:cubicBezTo>
                  <a:cubicBezTo>
                    <a:pt x="650845" y="664758"/>
                    <a:pt x="650239" y="667486"/>
                    <a:pt x="649632" y="670214"/>
                  </a:cubicBezTo>
                  <a:close/>
                  <a:moveTo>
                    <a:pt x="657820" y="672034"/>
                  </a:moveTo>
                  <a:cubicBezTo>
                    <a:pt x="656910" y="672034"/>
                    <a:pt x="656000" y="672034"/>
                    <a:pt x="655091" y="672034"/>
                  </a:cubicBezTo>
                  <a:cubicBezTo>
                    <a:pt x="654181" y="672034"/>
                    <a:pt x="653271" y="671730"/>
                    <a:pt x="652361" y="671427"/>
                  </a:cubicBezTo>
                  <a:cubicBezTo>
                    <a:pt x="653271" y="668395"/>
                    <a:pt x="653878" y="665667"/>
                    <a:pt x="655091" y="662635"/>
                  </a:cubicBezTo>
                  <a:cubicBezTo>
                    <a:pt x="656304" y="659603"/>
                    <a:pt x="657213" y="657178"/>
                    <a:pt x="657820" y="654146"/>
                  </a:cubicBezTo>
                  <a:cubicBezTo>
                    <a:pt x="659336" y="655056"/>
                    <a:pt x="660852" y="655965"/>
                    <a:pt x="662369" y="656572"/>
                  </a:cubicBezTo>
                  <a:cubicBezTo>
                    <a:pt x="659943" y="661119"/>
                    <a:pt x="658730" y="666880"/>
                    <a:pt x="657820" y="672034"/>
                  </a:cubicBezTo>
                  <a:close/>
                  <a:moveTo>
                    <a:pt x="669647" y="669911"/>
                  </a:moveTo>
                  <a:cubicBezTo>
                    <a:pt x="668737" y="670518"/>
                    <a:pt x="667827" y="670821"/>
                    <a:pt x="666918" y="671124"/>
                  </a:cubicBezTo>
                  <a:cubicBezTo>
                    <a:pt x="668131" y="667183"/>
                    <a:pt x="669344" y="662939"/>
                    <a:pt x="669950" y="658694"/>
                  </a:cubicBezTo>
                  <a:cubicBezTo>
                    <a:pt x="669950" y="658087"/>
                    <a:pt x="668737" y="657481"/>
                    <a:pt x="668434" y="658087"/>
                  </a:cubicBezTo>
                  <a:cubicBezTo>
                    <a:pt x="667827" y="660210"/>
                    <a:pt x="666614" y="662029"/>
                    <a:pt x="666008" y="664151"/>
                  </a:cubicBezTo>
                  <a:cubicBezTo>
                    <a:pt x="665098" y="666576"/>
                    <a:pt x="664492" y="669002"/>
                    <a:pt x="663885" y="671427"/>
                  </a:cubicBezTo>
                  <a:cubicBezTo>
                    <a:pt x="662975" y="671730"/>
                    <a:pt x="661762" y="671730"/>
                    <a:pt x="660852" y="671730"/>
                  </a:cubicBezTo>
                  <a:cubicBezTo>
                    <a:pt x="661459" y="669305"/>
                    <a:pt x="662066" y="666880"/>
                    <a:pt x="663278" y="664454"/>
                  </a:cubicBezTo>
                  <a:cubicBezTo>
                    <a:pt x="664188" y="662029"/>
                    <a:pt x="664795" y="659603"/>
                    <a:pt x="665704" y="657178"/>
                  </a:cubicBezTo>
                  <a:cubicBezTo>
                    <a:pt x="666008" y="657178"/>
                    <a:pt x="666008" y="657178"/>
                    <a:pt x="666311" y="657178"/>
                  </a:cubicBezTo>
                  <a:cubicBezTo>
                    <a:pt x="669040" y="657178"/>
                    <a:pt x="671770" y="656875"/>
                    <a:pt x="674196" y="655965"/>
                  </a:cubicBezTo>
                  <a:cubicBezTo>
                    <a:pt x="673286" y="658087"/>
                    <a:pt x="672679" y="660513"/>
                    <a:pt x="671770" y="662635"/>
                  </a:cubicBezTo>
                  <a:cubicBezTo>
                    <a:pt x="670860" y="665061"/>
                    <a:pt x="669950" y="667486"/>
                    <a:pt x="669647" y="669911"/>
                  </a:cubicBezTo>
                  <a:close/>
                  <a:moveTo>
                    <a:pt x="674499" y="663545"/>
                  </a:moveTo>
                  <a:cubicBezTo>
                    <a:pt x="674196" y="665061"/>
                    <a:pt x="673286" y="666273"/>
                    <a:pt x="672679" y="667486"/>
                  </a:cubicBezTo>
                  <a:cubicBezTo>
                    <a:pt x="673892" y="663545"/>
                    <a:pt x="674802" y="659603"/>
                    <a:pt x="676015" y="655662"/>
                  </a:cubicBezTo>
                  <a:cubicBezTo>
                    <a:pt x="676622" y="655359"/>
                    <a:pt x="676925" y="655056"/>
                    <a:pt x="677531" y="654753"/>
                  </a:cubicBezTo>
                  <a:cubicBezTo>
                    <a:pt x="676318" y="657481"/>
                    <a:pt x="675409" y="660210"/>
                    <a:pt x="674499" y="663545"/>
                  </a:cubicBezTo>
                  <a:close/>
                  <a:moveTo>
                    <a:pt x="682383" y="650812"/>
                  </a:moveTo>
                  <a:cubicBezTo>
                    <a:pt x="682687" y="650508"/>
                    <a:pt x="682687" y="650508"/>
                    <a:pt x="682990" y="650205"/>
                  </a:cubicBezTo>
                  <a:cubicBezTo>
                    <a:pt x="683900" y="648992"/>
                    <a:pt x="685113" y="646264"/>
                    <a:pt x="686326" y="645051"/>
                  </a:cubicBezTo>
                  <a:cubicBezTo>
                    <a:pt x="685113" y="646567"/>
                    <a:pt x="684203" y="648386"/>
                    <a:pt x="683293" y="650205"/>
                  </a:cubicBezTo>
                  <a:cubicBezTo>
                    <a:pt x="682383" y="651721"/>
                    <a:pt x="681777" y="653540"/>
                    <a:pt x="680867" y="655056"/>
                  </a:cubicBezTo>
                  <a:cubicBezTo>
                    <a:pt x="681170" y="653843"/>
                    <a:pt x="681777" y="652327"/>
                    <a:pt x="682080" y="651115"/>
                  </a:cubicBezTo>
                  <a:cubicBezTo>
                    <a:pt x="682383" y="651115"/>
                    <a:pt x="682383" y="651115"/>
                    <a:pt x="682383" y="650812"/>
                  </a:cubicBezTo>
                  <a:close/>
                  <a:moveTo>
                    <a:pt x="683596" y="664151"/>
                  </a:moveTo>
                  <a:cubicBezTo>
                    <a:pt x="682990" y="663848"/>
                    <a:pt x="682383" y="663545"/>
                    <a:pt x="682080" y="663242"/>
                  </a:cubicBezTo>
                  <a:cubicBezTo>
                    <a:pt x="682383" y="662939"/>
                    <a:pt x="682383" y="662635"/>
                    <a:pt x="682687" y="662029"/>
                  </a:cubicBezTo>
                  <a:cubicBezTo>
                    <a:pt x="683596" y="659907"/>
                    <a:pt x="684810" y="657481"/>
                    <a:pt x="685416" y="655359"/>
                  </a:cubicBezTo>
                  <a:cubicBezTo>
                    <a:pt x="686022" y="652631"/>
                    <a:pt x="687236" y="650205"/>
                    <a:pt x="688448" y="647780"/>
                  </a:cubicBezTo>
                  <a:cubicBezTo>
                    <a:pt x="688752" y="646870"/>
                    <a:pt x="689662" y="646264"/>
                    <a:pt x="689965" y="645354"/>
                  </a:cubicBezTo>
                  <a:cubicBezTo>
                    <a:pt x="690571" y="645960"/>
                    <a:pt x="691481" y="646567"/>
                    <a:pt x="692088" y="647173"/>
                  </a:cubicBezTo>
                  <a:cubicBezTo>
                    <a:pt x="689662" y="649902"/>
                    <a:pt x="688145" y="652934"/>
                    <a:pt x="686932" y="656268"/>
                  </a:cubicBezTo>
                  <a:cubicBezTo>
                    <a:pt x="686022" y="658694"/>
                    <a:pt x="684203" y="661726"/>
                    <a:pt x="683596" y="664151"/>
                  </a:cubicBezTo>
                  <a:close/>
                  <a:moveTo>
                    <a:pt x="688448" y="665061"/>
                  </a:moveTo>
                  <a:cubicBezTo>
                    <a:pt x="687842" y="665061"/>
                    <a:pt x="687539" y="665061"/>
                    <a:pt x="686932" y="665061"/>
                  </a:cubicBezTo>
                  <a:cubicBezTo>
                    <a:pt x="689055" y="659603"/>
                    <a:pt x="690875" y="653843"/>
                    <a:pt x="694210" y="648689"/>
                  </a:cubicBezTo>
                  <a:cubicBezTo>
                    <a:pt x="694817" y="648992"/>
                    <a:pt x="695423" y="649296"/>
                    <a:pt x="696030" y="649599"/>
                  </a:cubicBezTo>
                  <a:cubicBezTo>
                    <a:pt x="694514" y="651418"/>
                    <a:pt x="693604" y="654146"/>
                    <a:pt x="692694" y="655965"/>
                  </a:cubicBezTo>
                  <a:cubicBezTo>
                    <a:pt x="691178" y="659300"/>
                    <a:pt x="689662" y="662029"/>
                    <a:pt x="688448" y="665061"/>
                  </a:cubicBezTo>
                  <a:close/>
                  <a:moveTo>
                    <a:pt x="695423" y="660210"/>
                  </a:moveTo>
                  <a:cubicBezTo>
                    <a:pt x="694817" y="661119"/>
                    <a:pt x="694210" y="662029"/>
                    <a:pt x="693301" y="662635"/>
                  </a:cubicBezTo>
                  <a:cubicBezTo>
                    <a:pt x="693907" y="661423"/>
                    <a:pt x="694514" y="660210"/>
                    <a:pt x="695120" y="658997"/>
                  </a:cubicBezTo>
                  <a:cubicBezTo>
                    <a:pt x="696030" y="657481"/>
                    <a:pt x="696940" y="655662"/>
                    <a:pt x="697849" y="654146"/>
                  </a:cubicBezTo>
                  <a:cubicBezTo>
                    <a:pt x="698456" y="653237"/>
                    <a:pt x="698759" y="652024"/>
                    <a:pt x="699062" y="651115"/>
                  </a:cubicBezTo>
                  <a:cubicBezTo>
                    <a:pt x="700275" y="651418"/>
                    <a:pt x="701185" y="651721"/>
                    <a:pt x="702095" y="651721"/>
                  </a:cubicBezTo>
                  <a:cubicBezTo>
                    <a:pt x="699972" y="654449"/>
                    <a:pt x="697546" y="657178"/>
                    <a:pt x="695423" y="660210"/>
                  </a:cubicBezTo>
                  <a:close/>
                  <a:moveTo>
                    <a:pt x="709070" y="356428"/>
                  </a:moveTo>
                  <a:cubicBezTo>
                    <a:pt x="707554" y="363705"/>
                    <a:pt x="706037" y="371587"/>
                    <a:pt x="707250" y="379167"/>
                  </a:cubicBezTo>
                  <a:cubicBezTo>
                    <a:pt x="708767" y="389171"/>
                    <a:pt x="709070" y="399176"/>
                    <a:pt x="708767" y="409484"/>
                  </a:cubicBezTo>
                  <a:cubicBezTo>
                    <a:pt x="708160" y="427674"/>
                    <a:pt x="699062" y="445259"/>
                    <a:pt x="701185" y="463449"/>
                  </a:cubicBezTo>
                  <a:cubicBezTo>
                    <a:pt x="702095" y="471635"/>
                    <a:pt x="703308" y="480124"/>
                    <a:pt x="704218" y="488309"/>
                  </a:cubicBezTo>
                  <a:cubicBezTo>
                    <a:pt x="705431" y="497405"/>
                    <a:pt x="707554" y="506197"/>
                    <a:pt x="709070" y="514989"/>
                  </a:cubicBezTo>
                  <a:cubicBezTo>
                    <a:pt x="710586" y="526206"/>
                    <a:pt x="711799" y="537121"/>
                    <a:pt x="711799" y="548338"/>
                  </a:cubicBezTo>
                  <a:cubicBezTo>
                    <a:pt x="711799" y="554402"/>
                    <a:pt x="711193" y="560465"/>
                    <a:pt x="710283" y="566226"/>
                  </a:cubicBezTo>
                  <a:cubicBezTo>
                    <a:pt x="709980" y="567742"/>
                    <a:pt x="709676" y="568954"/>
                    <a:pt x="709676" y="570470"/>
                  </a:cubicBezTo>
                  <a:cubicBezTo>
                    <a:pt x="709676" y="570470"/>
                    <a:pt x="709676" y="570773"/>
                    <a:pt x="709373" y="570773"/>
                  </a:cubicBezTo>
                  <a:cubicBezTo>
                    <a:pt x="708463" y="576534"/>
                    <a:pt x="708767" y="581688"/>
                    <a:pt x="710283" y="587448"/>
                  </a:cubicBezTo>
                  <a:cubicBezTo>
                    <a:pt x="710586" y="589267"/>
                    <a:pt x="710586" y="591086"/>
                    <a:pt x="710283" y="592602"/>
                  </a:cubicBezTo>
                  <a:cubicBezTo>
                    <a:pt x="709980" y="595027"/>
                    <a:pt x="708160" y="595937"/>
                    <a:pt x="707554" y="598059"/>
                  </a:cubicBezTo>
                  <a:cubicBezTo>
                    <a:pt x="706947" y="601091"/>
                    <a:pt x="706947" y="603516"/>
                    <a:pt x="707554" y="606548"/>
                  </a:cubicBezTo>
                  <a:cubicBezTo>
                    <a:pt x="708767" y="613521"/>
                    <a:pt x="710889" y="619281"/>
                    <a:pt x="710283" y="626558"/>
                  </a:cubicBezTo>
                  <a:cubicBezTo>
                    <a:pt x="709676" y="632014"/>
                    <a:pt x="709373" y="648992"/>
                    <a:pt x="699366" y="646567"/>
                  </a:cubicBezTo>
                  <a:cubicBezTo>
                    <a:pt x="692391" y="644748"/>
                    <a:pt x="686629" y="633227"/>
                    <a:pt x="680564" y="643232"/>
                  </a:cubicBezTo>
                  <a:cubicBezTo>
                    <a:pt x="676622" y="649599"/>
                    <a:pt x="669647" y="655056"/>
                    <a:pt x="662066" y="651115"/>
                  </a:cubicBezTo>
                  <a:cubicBezTo>
                    <a:pt x="657517" y="648689"/>
                    <a:pt x="648722" y="640807"/>
                    <a:pt x="648722" y="635046"/>
                  </a:cubicBezTo>
                  <a:cubicBezTo>
                    <a:pt x="648722" y="633227"/>
                    <a:pt x="646903" y="631711"/>
                    <a:pt x="645083" y="631408"/>
                  </a:cubicBezTo>
                  <a:cubicBezTo>
                    <a:pt x="644780" y="631105"/>
                    <a:pt x="644477" y="630802"/>
                    <a:pt x="644173" y="630499"/>
                  </a:cubicBezTo>
                  <a:cubicBezTo>
                    <a:pt x="637199" y="627467"/>
                    <a:pt x="630527" y="624132"/>
                    <a:pt x="622946" y="623526"/>
                  </a:cubicBezTo>
                  <a:cubicBezTo>
                    <a:pt x="613545" y="622919"/>
                    <a:pt x="604144" y="624738"/>
                    <a:pt x="595046" y="626254"/>
                  </a:cubicBezTo>
                  <a:cubicBezTo>
                    <a:pt x="586555" y="627467"/>
                    <a:pt x="577761" y="628983"/>
                    <a:pt x="569270" y="630499"/>
                  </a:cubicBezTo>
                  <a:cubicBezTo>
                    <a:pt x="558049" y="632318"/>
                    <a:pt x="547435" y="630802"/>
                    <a:pt x="536518" y="629589"/>
                  </a:cubicBezTo>
                  <a:cubicBezTo>
                    <a:pt x="518020" y="627770"/>
                    <a:pt x="499218" y="627770"/>
                    <a:pt x="481326" y="631711"/>
                  </a:cubicBezTo>
                  <a:cubicBezTo>
                    <a:pt x="463131" y="635349"/>
                    <a:pt x="444936" y="639594"/>
                    <a:pt x="426134" y="637169"/>
                  </a:cubicBezTo>
                  <a:cubicBezTo>
                    <a:pt x="419159" y="636259"/>
                    <a:pt x="412184" y="635349"/>
                    <a:pt x="405209" y="634743"/>
                  </a:cubicBezTo>
                  <a:cubicBezTo>
                    <a:pt x="404603" y="634137"/>
                    <a:pt x="403693" y="634137"/>
                    <a:pt x="403087" y="634137"/>
                  </a:cubicBezTo>
                  <a:cubicBezTo>
                    <a:pt x="402783" y="634137"/>
                    <a:pt x="402783" y="634440"/>
                    <a:pt x="402480" y="634440"/>
                  </a:cubicBezTo>
                  <a:cubicBezTo>
                    <a:pt x="393382" y="633833"/>
                    <a:pt x="384285" y="633530"/>
                    <a:pt x="375187" y="635046"/>
                  </a:cubicBezTo>
                  <a:cubicBezTo>
                    <a:pt x="366696" y="636259"/>
                    <a:pt x="358508" y="637169"/>
                    <a:pt x="350320" y="638988"/>
                  </a:cubicBezTo>
                  <a:cubicBezTo>
                    <a:pt x="340616" y="641110"/>
                    <a:pt x="329092" y="641716"/>
                    <a:pt x="319388" y="639594"/>
                  </a:cubicBezTo>
                  <a:cubicBezTo>
                    <a:pt x="302710" y="635956"/>
                    <a:pt x="285727" y="633833"/>
                    <a:pt x="268745" y="638078"/>
                  </a:cubicBezTo>
                  <a:cubicBezTo>
                    <a:pt x="260860" y="640200"/>
                    <a:pt x="252673" y="641413"/>
                    <a:pt x="244485" y="642322"/>
                  </a:cubicBezTo>
                  <a:cubicBezTo>
                    <a:pt x="234477" y="643232"/>
                    <a:pt x="224773" y="639897"/>
                    <a:pt x="214766" y="638988"/>
                  </a:cubicBezTo>
                  <a:cubicBezTo>
                    <a:pt x="209610" y="638381"/>
                    <a:pt x="204455" y="637775"/>
                    <a:pt x="199300" y="636865"/>
                  </a:cubicBezTo>
                  <a:cubicBezTo>
                    <a:pt x="194144" y="635956"/>
                    <a:pt x="188989" y="634137"/>
                    <a:pt x="183531" y="633530"/>
                  </a:cubicBezTo>
                  <a:cubicBezTo>
                    <a:pt x="179892" y="633227"/>
                    <a:pt x="175949" y="634440"/>
                    <a:pt x="172613" y="635653"/>
                  </a:cubicBezTo>
                  <a:cubicBezTo>
                    <a:pt x="167155" y="637775"/>
                    <a:pt x="161696" y="636865"/>
                    <a:pt x="156238" y="636259"/>
                  </a:cubicBezTo>
                  <a:cubicBezTo>
                    <a:pt x="146534" y="635349"/>
                    <a:pt x="136223" y="633227"/>
                    <a:pt x="126519" y="633530"/>
                  </a:cubicBezTo>
                  <a:cubicBezTo>
                    <a:pt x="121363" y="633833"/>
                    <a:pt x="115298" y="635956"/>
                    <a:pt x="110446" y="634743"/>
                  </a:cubicBezTo>
                  <a:cubicBezTo>
                    <a:pt x="107717" y="633833"/>
                    <a:pt x="105898" y="632318"/>
                    <a:pt x="103472" y="631711"/>
                  </a:cubicBezTo>
                  <a:cubicBezTo>
                    <a:pt x="102562" y="630802"/>
                    <a:pt x="101046" y="630499"/>
                    <a:pt x="99833" y="630802"/>
                  </a:cubicBezTo>
                  <a:cubicBezTo>
                    <a:pt x="98316" y="631408"/>
                    <a:pt x="97710" y="632014"/>
                    <a:pt x="96193" y="632924"/>
                  </a:cubicBezTo>
                  <a:cubicBezTo>
                    <a:pt x="94981" y="633530"/>
                    <a:pt x="95284" y="634440"/>
                    <a:pt x="96193" y="635349"/>
                  </a:cubicBezTo>
                  <a:cubicBezTo>
                    <a:pt x="92554" y="637169"/>
                    <a:pt x="85883" y="637169"/>
                    <a:pt x="83760" y="637472"/>
                  </a:cubicBezTo>
                  <a:cubicBezTo>
                    <a:pt x="80424" y="637775"/>
                    <a:pt x="77392" y="638078"/>
                    <a:pt x="74359" y="637169"/>
                  </a:cubicBezTo>
                  <a:cubicBezTo>
                    <a:pt x="71630" y="636562"/>
                    <a:pt x="69204" y="635046"/>
                    <a:pt x="66475" y="634743"/>
                  </a:cubicBezTo>
                  <a:cubicBezTo>
                    <a:pt x="61926" y="634137"/>
                    <a:pt x="59500" y="635956"/>
                    <a:pt x="56164" y="638685"/>
                  </a:cubicBezTo>
                  <a:cubicBezTo>
                    <a:pt x="50705" y="643535"/>
                    <a:pt x="43124" y="644141"/>
                    <a:pt x="37059" y="639897"/>
                  </a:cubicBezTo>
                  <a:cubicBezTo>
                    <a:pt x="31600" y="635956"/>
                    <a:pt x="28265" y="626254"/>
                    <a:pt x="29478" y="619887"/>
                  </a:cubicBezTo>
                  <a:cubicBezTo>
                    <a:pt x="30691" y="615037"/>
                    <a:pt x="32813" y="611702"/>
                    <a:pt x="31297" y="606548"/>
                  </a:cubicBezTo>
                  <a:cubicBezTo>
                    <a:pt x="30691" y="604729"/>
                    <a:pt x="29478" y="602607"/>
                    <a:pt x="28568" y="601091"/>
                  </a:cubicBezTo>
                  <a:cubicBezTo>
                    <a:pt x="26142" y="597452"/>
                    <a:pt x="25838" y="592602"/>
                    <a:pt x="25838" y="588357"/>
                  </a:cubicBezTo>
                  <a:cubicBezTo>
                    <a:pt x="26142" y="582900"/>
                    <a:pt x="28265" y="577746"/>
                    <a:pt x="30691" y="572895"/>
                  </a:cubicBezTo>
                  <a:cubicBezTo>
                    <a:pt x="30994" y="572592"/>
                    <a:pt x="30994" y="572289"/>
                    <a:pt x="30691" y="571986"/>
                  </a:cubicBezTo>
                  <a:cubicBezTo>
                    <a:pt x="30994" y="568045"/>
                    <a:pt x="31904" y="564407"/>
                    <a:pt x="31904" y="560465"/>
                  </a:cubicBezTo>
                  <a:cubicBezTo>
                    <a:pt x="31904" y="554705"/>
                    <a:pt x="30994" y="549551"/>
                    <a:pt x="29781" y="544094"/>
                  </a:cubicBezTo>
                  <a:cubicBezTo>
                    <a:pt x="29174" y="541062"/>
                    <a:pt x="29781" y="538030"/>
                    <a:pt x="29781" y="534999"/>
                  </a:cubicBezTo>
                  <a:cubicBezTo>
                    <a:pt x="29781" y="531664"/>
                    <a:pt x="29478" y="528632"/>
                    <a:pt x="30084" y="525297"/>
                  </a:cubicBezTo>
                  <a:cubicBezTo>
                    <a:pt x="30994" y="519840"/>
                    <a:pt x="30387" y="513776"/>
                    <a:pt x="30387" y="508319"/>
                  </a:cubicBezTo>
                  <a:cubicBezTo>
                    <a:pt x="30387" y="497405"/>
                    <a:pt x="30994" y="486794"/>
                    <a:pt x="29174" y="476182"/>
                  </a:cubicBezTo>
                  <a:cubicBezTo>
                    <a:pt x="27961" y="467997"/>
                    <a:pt x="27052" y="459205"/>
                    <a:pt x="24929" y="451019"/>
                  </a:cubicBezTo>
                  <a:cubicBezTo>
                    <a:pt x="26748" y="451019"/>
                    <a:pt x="27658" y="449200"/>
                    <a:pt x="26445" y="447684"/>
                  </a:cubicBezTo>
                  <a:cubicBezTo>
                    <a:pt x="26142" y="441924"/>
                    <a:pt x="24929" y="436164"/>
                    <a:pt x="24322" y="430403"/>
                  </a:cubicBezTo>
                  <a:cubicBezTo>
                    <a:pt x="23716" y="422521"/>
                    <a:pt x="24019" y="414032"/>
                    <a:pt x="25535" y="406149"/>
                  </a:cubicBezTo>
                  <a:cubicBezTo>
                    <a:pt x="26142" y="403117"/>
                    <a:pt x="27961" y="400389"/>
                    <a:pt x="28568" y="397357"/>
                  </a:cubicBezTo>
                  <a:cubicBezTo>
                    <a:pt x="29781" y="393113"/>
                    <a:pt x="30387" y="388868"/>
                    <a:pt x="30994" y="384624"/>
                  </a:cubicBezTo>
                  <a:cubicBezTo>
                    <a:pt x="32510" y="375529"/>
                    <a:pt x="32510" y="366433"/>
                    <a:pt x="34026" y="357338"/>
                  </a:cubicBezTo>
                  <a:cubicBezTo>
                    <a:pt x="35239" y="349759"/>
                    <a:pt x="34330" y="341876"/>
                    <a:pt x="35543" y="334600"/>
                  </a:cubicBezTo>
                  <a:cubicBezTo>
                    <a:pt x="37059" y="326717"/>
                    <a:pt x="36452" y="318228"/>
                    <a:pt x="36452" y="310043"/>
                  </a:cubicBezTo>
                  <a:cubicBezTo>
                    <a:pt x="36452" y="292762"/>
                    <a:pt x="37059" y="275481"/>
                    <a:pt x="37059" y="258503"/>
                  </a:cubicBezTo>
                  <a:cubicBezTo>
                    <a:pt x="37059" y="251227"/>
                    <a:pt x="34633" y="244254"/>
                    <a:pt x="34026" y="236978"/>
                  </a:cubicBezTo>
                  <a:cubicBezTo>
                    <a:pt x="33117" y="228792"/>
                    <a:pt x="32510" y="220909"/>
                    <a:pt x="31904" y="212724"/>
                  </a:cubicBezTo>
                  <a:cubicBezTo>
                    <a:pt x="31297" y="204841"/>
                    <a:pt x="30691" y="196958"/>
                    <a:pt x="30994" y="189076"/>
                  </a:cubicBezTo>
                  <a:cubicBezTo>
                    <a:pt x="31297" y="180890"/>
                    <a:pt x="34026" y="173614"/>
                    <a:pt x="35543" y="165731"/>
                  </a:cubicBezTo>
                  <a:cubicBezTo>
                    <a:pt x="37059" y="158152"/>
                    <a:pt x="36149" y="150876"/>
                    <a:pt x="34633" y="143600"/>
                  </a:cubicBezTo>
                  <a:cubicBezTo>
                    <a:pt x="33723" y="139659"/>
                    <a:pt x="32510" y="136020"/>
                    <a:pt x="32207" y="132079"/>
                  </a:cubicBezTo>
                  <a:cubicBezTo>
                    <a:pt x="31904" y="126925"/>
                    <a:pt x="32207" y="121468"/>
                    <a:pt x="32510" y="116314"/>
                  </a:cubicBezTo>
                  <a:cubicBezTo>
                    <a:pt x="33117" y="109341"/>
                    <a:pt x="34026" y="102368"/>
                    <a:pt x="34026" y="95092"/>
                  </a:cubicBezTo>
                  <a:cubicBezTo>
                    <a:pt x="34026" y="91454"/>
                    <a:pt x="34330" y="87815"/>
                    <a:pt x="32813" y="84481"/>
                  </a:cubicBezTo>
                  <a:cubicBezTo>
                    <a:pt x="34633" y="84178"/>
                    <a:pt x="33420" y="81449"/>
                    <a:pt x="31600" y="81146"/>
                  </a:cubicBezTo>
                  <a:cubicBezTo>
                    <a:pt x="22200" y="79327"/>
                    <a:pt x="18560" y="62046"/>
                    <a:pt x="20077" y="54770"/>
                  </a:cubicBezTo>
                  <a:cubicBezTo>
                    <a:pt x="20986" y="50525"/>
                    <a:pt x="23412" y="46584"/>
                    <a:pt x="25232" y="42643"/>
                  </a:cubicBezTo>
                  <a:cubicBezTo>
                    <a:pt x="26748" y="39611"/>
                    <a:pt x="27355" y="36276"/>
                    <a:pt x="28265" y="32941"/>
                  </a:cubicBezTo>
                  <a:cubicBezTo>
                    <a:pt x="28871" y="30819"/>
                    <a:pt x="29478" y="28696"/>
                    <a:pt x="30084" y="26877"/>
                  </a:cubicBezTo>
                  <a:cubicBezTo>
                    <a:pt x="30994" y="25665"/>
                    <a:pt x="32207" y="24755"/>
                    <a:pt x="32207" y="23543"/>
                  </a:cubicBezTo>
                  <a:cubicBezTo>
                    <a:pt x="32207" y="22936"/>
                    <a:pt x="32207" y="22633"/>
                    <a:pt x="32207" y="22633"/>
                  </a:cubicBezTo>
                  <a:cubicBezTo>
                    <a:pt x="34026" y="19904"/>
                    <a:pt x="36452" y="17479"/>
                    <a:pt x="40395" y="15660"/>
                  </a:cubicBezTo>
                  <a:cubicBezTo>
                    <a:pt x="44034" y="13841"/>
                    <a:pt x="48279" y="13235"/>
                    <a:pt x="52222" y="11719"/>
                  </a:cubicBezTo>
                  <a:cubicBezTo>
                    <a:pt x="56770" y="9900"/>
                    <a:pt x="61319" y="6868"/>
                    <a:pt x="65868" y="5958"/>
                  </a:cubicBezTo>
                  <a:cubicBezTo>
                    <a:pt x="73146" y="4442"/>
                    <a:pt x="82244" y="12022"/>
                    <a:pt x="89219" y="14144"/>
                  </a:cubicBezTo>
                  <a:cubicBezTo>
                    <a:pt x="96193" y="15963"/>
                    <a:pt x="103472" y="14447"/>
                    <a:pt x="110143" y="12325"/>
                  </a:cubicBezTo>
                  <a:cubicBezTo>
                    <a:pt x="120454" y="8990"/>
                    <a:pt x="128642" y="11719"/>
                    <a:pt x="138346" y="14750"/>
                  </a:cubicBezTo>
                  <a:cubicBezTo>
                    <a:pt x="146837" y="17479"/>
                    <a:pt x="155935" y="17176"/>
                    <a:pt x="164729" y="16569"/>
                  </a:cubicBezTo>
                  <a:cubicBezTo>
                    <a:pt x="184137" y="15054"/>
                    <a:pt x="203849" y="8081"/>
                    <a:pt x="223560" y="11112"/>
                  </a:cubicBezTo>
                  <a:cubicBezTo>
                    <a:pt x="232355" y="12628"/>
                    <a:pt x="240846" y="15357"/>
                    <a:pt x="249640" y="16873"/>
                  </a:cubicBezTo>
                  <a:cubicBezTo>
                    <a:pt x="259344" y="18389"/>
                    <a:pt x="269048" y="18995"/>
                    <a:pt x="278752" y="18692"/>
                  </a:cubicBezTo>
                  <a:cubicBezTo>
                    <a:pt x="297857" y="18085"/>
                    <a:pt x="314536" y="10506"/>
                    <a:pt x="333035" y="6262"/>
                  </a:cubicBezTo>
                  <a:cubicBezTo>
                    <a:pt x="351230" y="2017"/>
                    <a:pt x="369729" y="7474"/>
                    <a:pt x="387317" y="12325"/>
                  </a:cubicBezTo>
                  <a:cubicBezTo>
                    <a:pt x="406726" y="17782"/>
                    <a:pt x="425527" y="21723"/>
                    <a:pt x="445239" y="15054"/>
                  </a:cubicBezTo>
                  <a:cubicBezTo>
                    <a:pt x="456459" y="11112"/>
                    <a:pt x="467680" y="4746"/>
                    <a:pt x="480113" y="4746"/>
                  </a:cubicBezTo>
                  <a:cubicBezTo>
                    <a:pt x="492546" y="4746"/>
                    <a:pt x="503767" y="9596"/>
                    <a:pt x="515290" y="13538"/>
                  </a:cubicBezTo>
                  <a:cubicBezTo>
                    <a:pt x="535912" y="20208"/>
                    <a:pt x="558353" y="23543"/>
                    <a:pt x="579884" y="20208"/>
                  </a:cubicBezTo>
                  <a:cubicBezTo>
                    <a:pt x="591407" y="18389"/>
                    <a:pt x="602628" y="15054"/>
                    <a:pt x="614151" y="13841"/>
                  </a:cubicBezTo>
                  <a:cubicBezTo>
                    <a:pt x="626888" y="12628"/>
                    <a:pt x="639321" y="18692"/>
                    <a:pt x="652058" y="18692"/>
                  </a:cubicBezTo>
                  <a:cubicBezTo>
                    <a:pt x="653271" y="18692"/>
                    <a:pt x="653878" y="18389"/>
                    <a:pt x="654181" y="17782"/>
                  </a:cubicBezTo>
                  <a:cubicBezTo>
                    <a:pt x="656304" y="17782"/>
                    <a:pt x="658426" y="17782"/>
                    <a:pt x="660549" y="17176"/>
                  </a:cubicBezTo>
                  <a:cubicBezTo>
                    <a:pt x="666614" y="15357"/>
                    <a:pt x="674196" y="11719"/>
                    <a:pt x="679654" y="17479"/>
                  </a:cubicBezTo>
                  <a:cubicBezTo>
                    <a:pt x="683596" y="21723"/>
                    <a:pt x="680867" y="29000"/>
                    <a:pt x="688145" y="30212"/>
                  </a:cubicBezTo>
                  <a:cubicBezTo>
                    <a:pt x="690875" y="30516"/>
                    <a:pt x="693907" y="29303"/>
                    <a:pt x="696940" y="29909"/>
                  </a:cubicBezTo>
                  <a:cubicBezTo>
                    <a:pt x="701489" y="30819"/>
                    <a:pt x="705734" y="31728"/>
                    <a:pt x="709373" y="34457"/>
                  </a:cubicBezTo>
                  <a:cubicBezTo>
                    <a:pt x="713315" y="37185"/>
                    <a:pt x="715741" y="40823"/>
                    <a:pt x="715741" y="45674"/>
                  </a:cubicBezTo>
                  <a:cubicBezTo>
                    <a:pt x="715741" y="50222"/>
                    <a:pt x="712102" y="54466"/>
                    <a:pt x="709676" y="58104"/>
                  </a:cubicBezTo>
                  <a:cubicBezTo>
                    <a:pt x="708463" y="59924"/>
                    <a:pt x="711193" y="62046"/>
                    <a:pt x="712709" y="62046"/>
                  </a:cubicBezTo>
                  <a:cubicBezTo>
                    <a:pt x="720290" y="62046"/>
                    <a:pt x="716954" y="78114"/>
                    <a:pt x="715135" y="81752"/>
                  </a:cubicBezTo>
                  <a:cubicBezTo>
                    <a:pt x="713922" y="84481"/>
                    <a:pt x="711496" y="85997"/>
                    <a:pt x="709676" y="87815"/>
                  </a:cubicBezTo>
                  <a:cubicBezTo>
                    <a:pt x="708767" y="87815"/>
                    <a:pt x="708160" y="87815"/>
                    <a:pt x="707857" y="89028"/>
                  </a:cubicBezTo>
                  <a:cubicBezTo>
                    <a:pt x="706341" y="96911"/>
                    <a:pt x="703005" y="103884"/>
                    <a:pt x="703308" y="112069"/>
                  </a:cubicBezTo>
                  <a:cubicBezTo>
                    <a:pt x="703611" y="121771"/>
                    <a:pt x="707857" y="130866"/>
                    <a:pt x="709980" y="140265"/>
                  </a:cubicBezTo>
                  <a:cubicBezTo>
                    <a:pt x="714528" y="158152"/>
                    <a:pt x="712406" y="175736"/>
                    <a:pt x="711193" y="193624"/>
                  </a:cubicBezTo>
                  <a:cubicBezTo>
                    <a:pt x="710586" y="202112"/>
                    <a:pt x="712406" y="210601"/>
                    <a:pt x="713922" y="218787"/>
                  </a:cubicBezTo>
                  <a:cubicBezTo>
                    <a:pt x="716045" y="229095"/>
                    <a:pt x="717258" y="238797"/>
                    <a:pt x="716954" y="249408"/>
                  </a:cubicBezTo>
                  <a:cubicBezTo>
                    <a:pt x="716651" y="257897"/>
                    <a:pt x="714528" y="266386"/>
                    <a:pt x="714528" y="274875"/>
                  </a:cubicBezTo>
                  <a:cubicBezTo>
                    <a:pt x="714528" y="283666"/>
                    <a:pt x="713619" y="292459"/>
                    <a:pt x="714832" y="300948"/>
                  </a:cubicBezTo>
                  <a:cubicBezTo>
                    <a:pt x="716348" y="310346"/>
                    <a:pt x="718168" y="318835"/>
                    <a:pt x="716045" y="328233"/>
                  </a:cubicBezTo>
                  <a:cubicBezTo>
                    <a:pt x="713619" y="337632"/>
                    <a:pt x="710889" y="347030"/>
                    <a:pt x="709070" y="35642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C9800A4-5564-4439-2CE5-DB92F94F6437}"/>
                </a:ext>
              </a:extLst>
            </p:cNvPr>
            <p:cNvSpPr/>
            <p:nvPr/>
          </p:nvSpPr>
          <p:spPr>
            <a:xfrm>
              <a:off x="2943845" y="3351398"/>
              <a:ext cx="7761" cy="7556"/>
            </a:xfrm>
            <a:custGeom>
              <a:avLst/>
              <a:gdLst>
                <a:gd name="connsiteX0" fmla="*/ 5902 w 7761"/>
                <a:gd name="connsiteY0" fmla="*/ 200 h 7556"/>
                <a:gd name="connsiteX1" fmla="*/ 141 w 7761"/>
                <a:gd name="connsiteY1" fmla="*/ 6567 h 7556"/>
                <a:gd name="connsiteX2" fmla="*/ 1657 w 7761"/>
                <a:gd name="connsiteY2" fmla="*/ 7476 h 7556"/>
                <a:gd name="connsiteX3" fmla="*/ 7722 w 7761"/>
                <a:gd name="connsiteY3" fmla="*/ 1110 h 7556"/>
                <a:gd name="connsiteX4" fmla="*/ 5902 w 7761"/>
                <a:gd name="connsiteY4" fmla="*/ 200 h 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1" h="7556">
                  <a:moveTo>
                    <a:pt x="5902" y="200"/>
                  </a:moveTo>
                  <a:cubicBezTo>
                    <a:pt x="3780" y="2322"/>
                    <a:pt x="1657" y="4141"/>
                    <a:pt x="141" y="6567"/>
                  </a:cubicBezTo>
                  <a:cubicBezTo>
                    <a:pt x="-466" y="7173"/>
                    <a:pt x="1050" y="7779"/>
                    <a:pt x="1657" y="7476"/>
                  </a:cubicBezTo>
                  <a:cubicBezTo>
                    <a:pt x="4083" y="5960"/>
                    <a:pt x="5902" y="3535"/>
                    <a:pt x="7722" y="1110"/>
                  </a:cubicBezTo>
                  <a:cubicBezTo>
                    <a:pt x="8025" y="503"/>
                    <a:pt x="6509" y="-406"/>
                    <a:pt x="5902" y="20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4F18CFC-536F-8D4D-BBC3-9EFBF923D9FD}"/>
                </a:ext>
              </a:extLst>
            </p:cNvPr>
            <p:cNvSpPr/>
            <p:nvPr/>
          </p:nvSpPr>
          <p:spPr>
            <a:xfrm>
              <a:off x="3024525" y="2869957"/>
              <a:ext cx="10864" cy="13697"/>
            </a:xfrm>
            <a:custGeom>
              <a:avLst/>
              <a:gdLst>
                <a:gd name="connsiteX0" fmla="*/ 7100 w 10864"/>
                <a:gd name="connsiteY0" fmla="*/ 13236 h 13697"/>
                <a:gd name="connsiteX1" fmla="*/ 9526 w 10864"/>
                <a:gd name="connsiteY1" fmla="*/ 3837 h 13697"/>
                <a:gd name="connsiteX2" fmla="*/ 5584 w 10864"/>
                <a:gd name="connsiteY2" fmla="*/ 199 h 13697"/>
                <a:gd name="connsiteX3" fmla="*/ 3158 w 10864"/>
                <a:gd name="connsiteY3" fmla="*/ 502 h 13697"/>
                <a:gd name="connsiteX4" fmla="*/ 2552 w 10864"/>
                <a:gd name="connsiteY4" fmla="*/ 502 h 13697"/>
                <a:gd name="connsiteX5" fmla="*/ 429 w 10864"/>
                <a:gd name="connsiteY5" fmla="*/ 2625 h 13697"/>
                <a:gd name="connsiteX6" fmla="*/ 126 w 10864"/>
                <a:gd name="connsiteY6" fmla="*/ 8991 h 13697"/>
                <a:gd name="connsiteX7" fmla="*/ 7100 w 10864"/>
                <a:gd name="connsiteY7" fmla="*/ 13236 h 13697"/>
                <a:gd name="connsiteX8" fmla="*/ 3461 w 10864"/>
                <a:gd name="connsiteY8" fmla="*/ 3837 h 13697"/>
                <a:gd name="connsiteX9" fmla="*/ 3461 w 10864"/>
                <a:gd name="connsiteY9" fmla="*/ 3231 h 13697"/>
                <a:gd name="connsiteX10" fmla="*/ 4371 w 10864"/>
                <a:gd name="connsiteY10" fmla="*/ 3231 h 13697"/>
                <a:gd name="connsiteX11" fmla="*/ 5584 w 10864"/>
                <a:gd name="connsiteY11" fmla="*/ 4444 h 13697"/>
                <a:gd name="connsiteX12" fmla="*/ 4371 w 10864"/>
                <a:gd name="connsiteY12" fmla="*/ 10204 h 13697"/>
                <a:gd name="connsiteX13" fmla="*/ 3158 w 10864"/>
                <a:gd name="connsiteY13" fmla="*/ 9598 h 13697"/>
                <a:gd name="connsiteX14" fmla="*/ 2855 w 10864"/>
                <a:gd name="connsiteY14" fmla="*/ 6869 h 13697"/>
                <a:gd name="connsiteX15" fmla="*/ 3461 w 10864"/>
                <a:gd name="connsiteY15" fmla="*/ 3837 h 1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64" h="13697">
                  <a:moveTo>
                    <a:pt x="7100" y="13236"/>
                  </a:moveTo>
                  <a:cubicBezTo>
                    <a:pt x="11043" y="11417"/>
                    <a:pt x="11952" y="6869"/>
                    <a:pt x="9526" y="3837"/>
                  </a:cubicBezTo>
                  <a:cubicBezTo>
                    <a:pt x="8617" y="2321"/>
                    <a:pt x="7100" y="806"/>
                    <a:pt x="5584" y="199"/>
                  </a:cubicBezTo>
                  <a:cubicBezTo>
                    <a:pt x="4674" y="-104"/>
                    <a:pt x="3765" y="-104"/>
                    <a:pt x="3158" y="502"/>
                  </a:cubicBezTo>
                  <a:cubicBezTo>
                    <a:pt x="2855" y="502"/>
                    <a:pt x="2552" y="502"/>
                    <a:pt x="2552" y="502"/>
                  </a:cubicBezTo>
                  <a:cubicBezTo>
                    <a:pt x="1339" y="502"/>
                    <a:pt x="732" y="1109"/>
                    <a:pt x="429" y="2625"/>
                  </a:cubicBezTo>
                  <a:cubicBezTo>
                    <a:pt x="126" y="5050"/>
                    <a:pt x="-178" y="6869"/>
                    <a:pt x="126" y="8991"/>
                  </a:cubicBezTo>
                  <a:cubicBezTo>
                    <a:pt x="429" y="12326"/>
                    <a:pt x="3461" y="14752"/>
                    <a:pt x="7100" y="13236"/>
                  </a:cubicBezTo>
                  <a:close/>
                  <a:moveTo>
                    <a:pt x="3461" y="3837"/>
                  </a:moveTo>
                  <a:cubicBezTo>
                    <a:pt x="3461" y="3534"/>
                    <a:pt x="3461" y="3231"/>
                    <a:pt x="3461" y="3231"/>
                  </a:cubicBezTo>
                  <a:cubicBezTo>
                    <a:pt x="3765" y="3231"/>
                    <a:pt x="4068" y="3231"/>
                    <a:pt x="4371" y="3231"/>
                  </a:cubicBezTo>
                  <a:cubicBezTo>
                    <a:pt x="4674" y="3231"/>
                    <a:pt x="5584" y="4140"/>
                    <a:pt x="5584" y="4444"/>
                  </a:cubicBezTo>
                  <a:cubicBezTo>
                    <a:pt x="7404" y="6566"/>
                    <a:pt x="6494" y="8688"/>
                    <a:pt x="4371" y="10204"/>
                  </a:cubicBezTo>
                  <a:cubicBezTo>
                    <a:pt x="3461" y="10810"/>
                    <a:pt x="3461" y="10507"/>
                    <a:pt x="3158" y="9598"/>
                  </a:cubicBezTo>
                  <a:cubicBezTo>
                    <a:pt x="2855" y="8688"/>
                    <a:pt x="2855" y="7779"/>
                    <a:pt x="2855" y="6869"/>
                  </a:cubicBezTo>
                  <a:cubicBezTo>
                    <a:pt x="3158" y="5959"/>
                    <a:pt x="3461" y="4747"/>
                    <a:pt x="3461" y="3837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2B58BCE-A0DA-794E-B5EA-F7E660EFBD40}"/>
                </a:ext>
              </a:extLst>
            </p:cNvPr>
            <p:cNvSpPr/>
            <p:nvPr/>
          </p:nvSpPr>
          <p:spPr>
            <a:xfrm>
              <a:off x="3058615" y="2870957"/>
              <a:ext cx="11905" cy="13158"/>
            </a:xfrm>
            <a:custGeom>
              <a:avLst/>
              <a:gdLst>
                <a:gd name="connsiteX0" fmla="*/ 8188 w 11905"/>
                <a:gd name="connsiteY0" fmla="*/ 12843 h 13158"/>
                <a:gd name="connsiteX1" fmla="*/ 11827 w 11905"/>
                <a:gd name="connsiteY1" fmla="*/ 8598 h 13158"/>
                <a:gd name="connsiteX2" fmla="*/ 10614 w 11905"/>
                <a:gd name="connsiteY2" fmla="*/ 3141 h 13158"/>
                <a:gd name="connsiteX3" fmla="*/ 6368 w 11905"/>
                <a:gd name="connsiteY3" fmla="*/ 109 h 13158"/>
                <a:gd name="connsiteX4" fmla="*/ 3336 w 11905"/>
                <a:gd name="connsiteY4" fmla="*/ 1322 h 13158"/>
                <a:gd name="connsiteX5" fmla="*/ 0 w 11905"/>
                <a:gd name="connsiteY5" fmla="*/ 7992 h 13158"/>
                <a:gd name="connsiteX6" fmla="*/ 8188 w 11905"/>
                <a:gd name="connsiteY6" fmla="*/ 12843 h 13158"/>
                <a:gd name="connsiteX7" fmla="*/ 4246 w 11905"/>
                <a:gd name="connsiteY7" fmla="*/ 3444 h 13158"/>
                <a:gd name="connsiteX8" fmla="*/ 5155 w 11905"/>
                <a:gd name="connsiteY8" fmla="*/ 3444 h 13158"/>
                <a:gd name="connsiteX9" fmla="*/ 7885 w 11905"/>
                <a:gd name="connsiteY9" fmla="*/ 4354 h 13158"/>
                <a:gd name="connsiteX10" fmla="*/ 6672 w 11905"/>
                <a:gd name="connsiteY10" fmla="*/ 9205 h 13158"/>
                <a:gd name="connsiteX11" fmla="*/ 4246 w 11905"/>
                <a:gd name="connsiteY11" fmla="*/ 3444 h 1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05" h="13158">
                  <a:moveTo>
                    <a:pt x="8188" y="12843"/>
                  </a:moveTo>
                  <a:cubicBezTo>
                    <a:pt x="9704" y="12236"/>
                    <a:pt x="11524" y="10417"/>
                    <a:pt x="11827" y="8598"/>
                  </a:cubicBezTo>
                  <a:cubicBezTo>
                    <a:pt x="12130" y="6779"/>
                    <a:pt x="11524" y="4960"/>
                    <a:pt x="10614" y="3141"/>
                  </a:cubicBezTo>
                  <a:cubicBezTo>
                    <a:pt x="9704" y="1625"/>
                    <a:pt x="8188" y="412"/>
                    <a:pt x="6368" y="109"/>
                  </a:cubicBezTo>
                  <a:cubicBezTo>
                    <a:pt x="5155" y="-194"/>
                    <a:pt x="3639" y="109"/>
                    <a:pt x="3336" y="1322"/>
                  </a:cubicBezTo>
                  <a:cubicBezTo>
                    <a:pt x="303" y="1322"/>
                    <a:pt x="0" y="5566"/>
                    <a:pt x="0" y="7992"/>
                  </a:cubicBezTo>
                  <a:cubicBezTo>
                    <a:pt x="303" y="11630"/>
                    <a:pt x="4852" y="14055"/>
                    <a:pt x="8188" y="12843"/>
                  </a:cubicBezTo>
                  <a:close/>
                  <a:moveTo>
                    <a:pt x="4246" y="3444"/>
                  </a:moveTo>
                  <a:cubicBezTo>
                    <a:pt x="4549" y="3444"/>
                    <a:pt x="4852" y="3747"/>
                    <a:pt x="5155" y="3444"/>
                  </a:cubicBezTo>
                  <a:cubicBezTo>
                    <a:pt x="6672" y="3141"/>
                    <a:pt x="7278" y="2838"/>
                    <a:pt x="7885" y="4354"/>
                  </a:cubicBezTo>
                  <a:cubicBezTo>
                    <a:pt x="8794" y="6476"/>
                    <a:pt x="8491" y="7689"/>
                    <a:pt x="6672" y="9205"/>
                  </a:cubicBezTo>
                  <a:cubicBezTo>
                    <a:pt x="3336" y="12236"/>
                    <a:pt x="3033" y="4657"/>
                    <a:pt x="4246" y="344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90F6AAA-3E89-4FC3-036E-547EBC96C10B}"/>
                </a:ext>
              </a:extLst>
            </p:cNvPr>
            <p:cNvSpPr/>
            <p:nvPr/>
          </p:nvSpPr>
          <p:spPr>
            <a:xfrm>
              <a:off x="3092480" y="2871613"/>
              <a:ext cx="10401" cy="12419"/>
            </a:xfrm>
            <a:custGeom>
              <a:avLst/>
              <a:gdLst>
                <a:gd name="connsiteX0" fmla="*/ 6468 w 10401"/>
                <a:gd name="connsiteY0" fmla="*/ 12187 h 12419"/>
                <a:gd name="connsiteX1" fmla="*/ 9804 w 10401"/>
                <a:gd name="connsiteY1" fmla="*/ 9155 h 12419"/>
                <a:gd name="connsiteX2" fmla="*/ 9501 w 10401"/>
                <a:gd name="connsiteY2" fmla="*/ 4001 h 12419"/>
                <a:gd name="connsiteX3" fmla="*/ 5861 w 10401"/>
                <a:gd name="connsiteY3" fmla="*/ 363 h 12419"/>
                <a:gd name="connsiteX4" fmla="*/ 2222 w 10401"/>
                <a:gd name="connsiteY4" fmla="*/ 1575 h 12419"/>
                <a:gd name="connsiteX5" fmla="*/ 2222 w 10401"/>
                <a:gd name="connsiteY5" fmla="*/ 1879 h 12419"/>
                <a:gd name="connsiteX6" fmla="*/ 100 w 10401"/>
                <a:gd name="connsiteY6" fmla="*/ 7942 h 12419"/>
                <a:gd name="connsiteX7" fmla="*/ 6468 w 10401"/>
                <a:gd name="connsiteY7" fmla="*/ 12187 h 12419"/>
                <a:gd name="connsiteX8" fmla="*/ 2829 w 10401"/>
                <a:gd name="connsiteY8" fmla="*/ 6729 h 12419"/>
                <a:gd name="connsiteX9" fmla="*/ 4042 w 10401"/>
                <a:gd name="connsiteY9" fmla="*/ 3091 h 12419"/>
                <a:gd name="connsiteX10" fmla="*/ 4345 w 10401"/>
                <a:gd name="connsiteY10" fmla="*/ 3091 h 12419"/>
                <a:gd name="connsiteX11" fmla="*/ 5255 w 10401"/>
                <a:gd name="connsiteY11" fmla="*/ 3091 h 12419"/>
                <a:gd name="connsiteX12" fmla="*/ 6771 w 10401"/>
                <a:gd name="connsiteY12" fmla="*/ 4910 h 12419"/>
                <a:gd name="connsiteX13" fmla="*/ 4952 w 10401"/>
                <a:gd name="connsiteY13" fmla="*/ 9155 h 12419"/>
                <a:gd name="connsiteX14" fmla="*/ 2829 w 10401"/>
                <a:gd name="connsiteY14" fmla="*/ 6729 h 1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01" h="12419">
                  <a:moveTo>
                    <a:pt x="6468" y="12187"/>
                  </a:moveTo>
                  <a:cubicBezTo>
                    <a:pt x="7984" y="11883"/>
                    <a:pt x="8894" y="10367"/>
                    <a:pt x="9804" y="9155"/>
                  </a:cubicBezTo>
                  <a:cubicBezTo>
                    <a:pt x="11017" y="7336"/>
                    <a:pt x="10107" y="5517"/>
                    <a:pt x="9501" y="4001"/>
                  </a:cubicBezTo>
                  <a:cubicBezTo>
                    <a:pt x="8894" y="2485"/>
                    <a:pt x="7378" y="969"/>
                    <a:pt x="5861" y="363"/>
                  </a:cubicBezTo>
                  <a:cubicBezTo>
                    <a:pt x="4648" y="-244"/>
                    <a:pt x="2222" y="-244"/>
                    <a:pt x="2222" y="1575"/>
                  </a:cubicBezTo>
                  <a:cubicBezTo>
                    <a:pt x="2222" y="1879"/>
                    <a:pt x="2222" y="1879"/>
                    <a:pt x="2222" y="1879"/>
                  </a:cubicBezTo>
                  <a:cubicBezTo>
                    <a:pt x="100" y="2788"/>
                    <a:pt x="-204" y="5517"/>
                    <a:pt x="100" y="7942"/>
                  </a:cubicBezTo>
                  <a:cubicBezTo>
                    <a:pt x="100" y="11277"/>
                    <a:pt x="3435" y="13096"/>
                    <a:pt x="6468" y="12187"/>
                  </a:cubicBezTo>
                  <a:close/>
                  <a:moveTo>
                    <a:pt x="2829" y="6729"/>
                  </a:moveTo>
                  <a:cubicBezTo>
                    <a:pt x="2829" y="6123"/>
                    <a:pt x="3132" y="3394"/>
                    <a:pt x="4042" y="3091"/>
                  </a:cubicBezTo>
                  <a:cubicBezTo>
                    <a:pt x="4042" y="3091"/>
                    <a:pt x="4042" y="3091"/>
                    <a:pt x="4345" y="3091"/>
                  </a:cubicBezTo>
                  <a:cubicBezTo>
                    <a:pt x="4648" y="3091"/>
                    <a:pt x="4952" y="3091"/>
                    <a:pt x="5255" y="3091"/>
                  </a:cubicBezTo>
                  <a:cubicBezTo>
                    <a:pt x="5861" y="3698"/>
                    <a:pt x="6165" y="4304"/>
                    <a:pt x="6771" y="4910"/>
                  </a:cubicBezTo>
                  <a:cubicBezTo>
                    <a:pt x="7681" y="6426"/>
                    <a:pt x="6468" y="8548"/>
                    <a:pt x="4952" y="9155"/>
                  </a:cubicBezTo>
                  <a:cubicBezTo>
                    <a:pt x="2829" y="10367"/>
                    <a:pt x="2829" y="7639"/>
                    <a:pt x="2829" y="6729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28968D8-3576-E57C-5338-8500585E3BDB}"/>
                </a:ext>
              </a:extLst>
            </p:cNvPr>
            <p:cNvSpPr/>
            <p:nvPr/>
          </p:nvSpPr>
          <p:spPr>
            <a:xfrm>
              <a:off x="3123788" y="2873136"/>
              <a:ext cx="12635" cy="12436"/>
            </a:xfrm>
            <a:custGeom>
              <a:avLst/>
              <a:gdLst>
                <a:gd name="connsiteX0" fmla="*/ 4879 w 12635"/>
                <a:gd name="connsiteY0" fmla="*/ 12179 h 12436"/>
                <a:gd name="connsiteX1" fmla="*/ 12461 w 12635"/>
                <a:gd name="connsiteY1" fmla="*/ 7934 h 12436"/>
                <a:gd name="connsiteX2" fmla="*/ 6396 w 12635"/>
                <a:gd name="connsiteY2" fmla="*/ 52 h 12436"/>
                <a:gd name="connsiteX3" fmla="*/ 5486 w 12635"/>
                <a:gd name="connsiteY3" fmla="*/ 355 h 12436"/>
                <a:gd name="connsiteX4" fmla="*/ 3970 w 12635"/>
                <a:gd name="connsiteY4" fmla="*/ 658 h 12436"/>
                <a:gd name="connsiteX5" fmla="*/ 634 w 12635"/>
                <a:gd name="connsiteY5" fmla="*/ 3993 h 12436"/>
                <a:gd name="connsiteX6" fmla="*/ 331 w 12635"/>
                <a:gd name="connsiteY6" fmla="*/ 8844 h 12436"/>
                <a:gd name="connsiteX7" fmla="*/ 4879 w 12635"/>
                <a:gd name="connsiteY7" fmla="*/ 12179 h 12436"/>
                <a:gd name="connsiteX8" fmla="*/ 4879 w 12635"/>
                <a:gd name="connsiteY8" fmla="*/ 6722 h 12436"/>
                <a:gd name="connsiteX9" fmla="*/ 5789 w 12635"/>
                <a:gd name="connsiteY9" fmla="*/ 4296 h 12436"/>
                <a:gd name="connsiteX10" fmla="*/ 6396 w 12635"/>
                <a:gd name="connsiteY10" fmla="*/ 3690 h 12436"/>
                <a:gd name="connsiteX11" fmla="*/ 6699 w 12635"/>
                <a:gd name="connsiteY11" fmla="*/ 3387 h 12436"/>
                <a:gd name="connsiteX12" fmla="*/ 7912 w 12635"/>
                <a:gd name="connsiteY12" fmla="*/ 4599 h 12436"/>
                <a:gd name="connsiteX13" fmla="*/ 6396 w 12635"/>
                <a:gd name="connsiteY13" fmla="*/ 8541 h 12436"/>
                <a:gd name="connsiteX14" fmla="*/ 4879 w 12635"/>
                <a:gd name="connsiteY14" fmla="*/ 8541 h 12436"/>
                <a:gd name="connsiteX15" fmla="*/ 4879 w 12635"/>
                <a:gd name="connsiteY15" fmla="*/ 8238 h 12436"/>
                <a:gd name="connsiteX16" fmla="*/ 4879 w 12635"/>
                <a:gd name="connsiteY16" fmla="*/ 6722 h 1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35" h="12436">
                  <a:moveTo>
                    <a:pt x="4879" y="12179"/>
                  </a:moveTo>
                  <a:cubicBezTo>
                    <a:pt x="8215" y="13088"/>
                    <a:pt x="11551" y="11572"/>
                    <a:pt x="12461" y="7934"/>
                  </a:cubicBezTo>
                  <a:cubicBezTo>
                    <a:pt x="13371" y="4296"/>
                    <a:pt x="10641" y="-555"/>
                    <a:pt x="6396" y="52"/>
                  </a:cubicBezTo>
                  <a:cubicBezTo>
                    <a:pt x="6092" y="52"/>
                    <a:pt x="5789" y="355"/>
                    <a:pt x="5486" y="355"/>
                  </a:cubicBezTo>
                  <a:cubicBezTo>
                    <a:pt x="4879" y="355"/>
                    <a:pt x="4576" y="355"/>
                    <a:pt x="3970" y="658"/>
                  </a:cubicBezTo>
                  <a:cubicBezTo>
                    <a:pt x="2150" y="1264"/>
                    <a:pt x="1544" y="2477"/>
                    <a:pt x="634" y="3993"/>
                  </a:cubicBezTo>
                  <a:cubicBezTo>
                    <a:pt x="27" y="5509"/>
                    <a:pt x="-276" y="7328"/>
                    <a:pt x="331" y="8844"/>
                  </a:cubicBezTo>
                  <a:cubicBezTo>
                    <a:pt x="937" y="10663"/>
                    <a:pt x="3060" y="11875"/>
                    <a:pt x="4879" y="12179"/>
                  </a:cubicBezTo>
                  <a:close/>
                  <a:moveTo>
                    <a:pt x="4879" y="6722"/>
                  </a:moveTo>
                  <a:cubicBezTo>
                    <a:pt x="5183" y="5812"/>
                    <a:pt x="5486" y="4902"/>
                    <a:pt x="5789" y="4296"/>
                  </a:cubicBezTo>
                  <a:cubicBezTo>
                    <a:pt x="5789" y="3993"/>
                    <a:pt x="6092" y="3993"/>
                    <a:pt x="6396" y="3690"/>
                  </a:cubicBezTo>
                  <a:cubicBezTo>
                    <a:pt x="6396" y="3690"/>
                    <a:pt x="6699" y="3387"/>
                    <a:pt x="6699" y="3387"/>
                  </a:cubicBezTo>
                  <a:cubicBezTo>
                    <a:pt x="7305" y="3690"/>
                    <a:pt x="7609" y="3993"/>
                    <a:pt x="7912" y="4599"/>
                  </a:cubicBezTo>
                  <a:cubicBezTo>
                    <a:pt x="8215" y="6115"/>
                    <a:pt x="7912" y="7934"/>
                    <a:pt x="6396" y="8541"/>
                  </a:cubicBezTo>
                  <a:cubicBezTo>
                    <a:pt x="5789" y="8844"/>
                    <a:pt x="5183" y="8541"/>
                    <a:pt x="4879" y="8541"/>
                  </a:cubicBezTo>
                  <a:cubicBezTo>
                    <a:pt x="4576" y="8541"/>
                    <a:pt x="4879" y="8844"/>
                    <a:pt x="4879" y="8238"/>
                  </a:cubicBezTo>
                  <a:cubicBezTo>
                    <a:pt x="4273" y="7631"/>
                    <a:pt x="4576" y="7025"/>
                    <a:pt x="4879" y="6722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DD8C166-5A62-6865-6EE8-F58696FA6736}"/>
                </a:ext>
              </a:extLst>
            </p:cNvPr>
            <p:cNvSpPr/>
            <p:nvPr/>
          </p:nvSpPr>
          <p:spPr>
            <a:xfrm>
              <a:off x="3158993" y="2872388"/>
              <a:ext cx="10983" cy="12926"/>
            </a:xfrm>
            <a:custGeom>
              <a:avLst/>
              <a:gdLst>
                <a:gd name="connsiteX0" fmla="*/ 6368 w 10983"/>
                <a:gd name="connsiteY0" fmla="*/ 12927 h 12926"/>
                <a:gd name="connsiteX1" fmla="*/ 10917 w 10983"/>
                <a:gd name="connsiteY1" fmla="*/ 5347 h 12926"/>
                <a:gd name="connsiteX2" fmla="*/ 7885 w 10983"/>
                <a:gd name="connsiteY2" fmla="*/ 800 h 12926"/>
                <a:gd name="connsiteX3" fmla="*/ 3336 w 10983"/>
                <a:gd name="connsiteY3" fmla="*/ 800 h 12926"/>
                <a:gd name="connsiteX4" fmla="*/ 3336 w 10983"/>
                <a:gd name="connsiteY4" fmla="*/ 2316 h 12926"/>
                <a:gd name="connsiteX5" fmla="*/ 0 w 10983"/>
                <a:gd name="connsiteY5" fmla="*/ 7166 h 12926"/>
                <a:gd name="connsiteX6" fmla="*/ 6368 w 10983"/>
                <a:gd name="connsiteY6" fmla="*/ 12927 h 12926"/>
                <a:gd name="connsiteX7" fmla="*/ 6065 w 10983"/>
                <a:gd name="connsiteY7" fmla="*/ 4438 h 12926"/>
                <a:gd name="connsiteX8" fmla="*/ 6368 w 10983"/>
                <a:gd name="connsiteY8" fmla="*/ 4438 h 12926"/>
                <a:gd name="connsiteX9" fmla="*/ 5762 w 10983"/>
                <a:gd name="connsiteY9" fmla="*/ 8682 h 12926"/>
                <a:gd name="connsiteX10" fmla="*/ 4852 w 10983"/>
                <a:gd name="connsiteY10" fmla="*/ 7470 h 12926"/>
                <a:gd name="connsiteX11" fmla="*/ 6065 w 10983"/>
                <a:gd name="connsiteY11" fmla="*/ 4438 h 1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3" h="12926">
                  <a:moveTo>
                    <a:pt x="6368" y="12927"/>
                  </a:moveTo>
                  <a:cubicBezTo>
                    <a:pt x="10614" y="12927"/>
                    <a:pt x="11220" y="8682"/>
                    <a:pt x="10917" y="5347"/>
                  </a:cubicBezTo>
                  <a:cubicBezTo>
                    <a:pt x="10614" y="3225"/>
                    <a:pt x="9401" y="2012"/>
                    <a:pt x="7885" y="800"/>
                  </a:cubicBezTo>
                  <a:cubicBezTo>
                    <a:pt x="6672" y="-110"/>
                    <a:pt x="4549" y="-413"/>
                    <a:pt x="3336" y="800"/>
                  </a:cubicBezTo>
                  <a:cubicBezTo>
                    <a:pt x="3033" y="1406"/>
                    <a:pt x="3033" y="2012"/>
                    <a:pt x="3336" y="2316"/>
                  </a:cubicBezTo>
                  <a:cubicBezTo>
                    <a:pt x="1213" y="2922"/>
                    <a:pt x="0" y="4741"/>
                    <a:pt x="0" y="7166"/>
                  </a:cubicBezTo>
                  <a:cubicBezTo>
                    <a:pt x="303" y="10198"/>
                    <a:pt x="3336" y="12927"/>
                    <a:pt x="6368" y="12927"/>
                  </a:cubicBezTo>
                  <a:close/>
                  <a:moveTo>
                    <a:pt x="6065" y="4438"/>
                  </a:moveTo>
                  <a:cubicBezTo>
                    <a:pt x="6065" y="4438"/>
                    <a:pt x="6368" y="4438"/>
                    <a:pt x="6368" y="4438"/>
                  </a:cubicBezTo>
                  <a:cubicBezTo>
                    <a:pt x="6672" y="5651"/>
                    <a:pt x="6672" y="7773"/>
                    <a:pt x="5762" y="8682"/>
                  </a:cubicBezTo>
                  <a:cubicBezTo>
                    <a:pt x="5155" y="9289"/>
                    <a:pt x="4852" y="7773"/>
                    <a:pt x="4852" y="7470"/>
                  </a:cubicBezTo>
                  <a:cubicBezTo>
                    <a:pt x="4852" y="6863"/>
                    <a:pt x="5155" y="4438"/>
                    <a:pt x="6065" y="443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751CA03-7B04-9F72-E751-5E15988D9292}"/>
                </a:ext>
              </a:extLst>
            </p:cNvPr>
            <p:cNvSpPr/>
            <p:nvPr/>
          </p:nvSpPr>
          <p:spPr>
            <a:xfrm>
              <a:off x="3196775" y="2870980"/>
              <a:ext cx="9756" cy="12505"/>
            </a:xfrm>
            <a:custGeom>
              <a:avLst/>
              <a:gdLst>
                <a:gd name="connsiteX0" fmla="*/ 7099 w 9756"/>
                <a:gd name="connsiteY0" fmla="*/ 11910 h 12505"/>
                <a:gd name="connsiteX1" fmla="*/ 9222 w 9756"/>
                <a:gd name="connsiteY1" fmla="*/ 4027 h 12505"/>
                <a:gd name="connsiteX2" fmla="*/ 4066 w 9756"/>
                <a:gd name="connsiteY2" fmla="*/ 86 h 12505"/>
                <a:gd name="connsiteX3" fmla="*/ 4370 w 9756"/>
                <a:gd name="connsiteY3" fmla="*/ 1602 h 12505"/>
                <a:gd name="connsiteX4" fmla="*/ 5583 w 9756"/>
                <a:gd name="connsiteY4" fmla="*/ 8878 h 12505"/>
                <a:gd name="connsiteX5" fmla="*/ 3157 w 9756"/>
                <a:gd name="connsiteY5" fmla="*/ 9485 h 12505"/>
                <a:gd name="connsiteX6" fmla="*/ 2853 w 9756"/>
                <a:gd name="connsiteY6" fmla="*/ 7059 h 12505"/>
                <a:gd name="connsiteX7" fmla="*/ 4066 w 9756"/>
                <a:gd name="connsiteY7" fmla="*/ 3421 h 12505"/>
                <a:gd name="connsiteX8" fmla="*/ 1641 w 9756"/>
                <a:gd name="connsiteY8" fmla="*/ 1905 h 12505"/>
                <a:gd name="connsiteX9" fmla="*/ 427 w 9756"/>
                <a:gd name="connsiteY9" fmla="*/ 9788 h 12505"/>
                <a:gd name="connsiteX10" fmla="*/ 7099 w 9756"/>
                <a:gd name="connsiteY10" fmla="*/ 11910 h 1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6" h="12505">
                  <a:moveTo>
                    <a:pt x="7099" y="11910"/>
                  </a:moveTo>
                  <a:cubicBezTo>
                    <a:pt x="9525" y="10091"/>
                    <a:pt x="10435" y="6756"/>
                    <a:pt x="9222" y="4027"/>
                  </a:cubicBezTo>
                  <a:cubicBezTo>
                    <a:pt x="8615" y="2208"/>
                    <a:pt x="6189" y="-520"/>
                    <a:pt x="4066" y="86"/>
                  </a:cubicBezTo>
                  <a:cubicBezTo>
                    <a:pt x="3157" y="389"/>
                    <a:pt x="3763" y="1299"/>
                    <a:pt x="4370" y="1602"/>
                  </a:cubicBezTo>
                  <a:cubicBezTo>
                    <a:pt x="6796" y="3118"/>
                    <a:pt x="7402" y="6756"/>
                    <a:pt x="5583" y="8878"/>
                  </a:cubicBezTo>
                  <a:cubicBezTo>
                    <a:pt x="5280" y="9485"/>
                    <a:pt x="3763" y="10697"/>
                    <a:pt x="3157" y="9485"/>
                  </a:cubicBezTo>
                  <a:cubicBezTo>
                    <a:pt x="2853" y="8878"/>
                    <a:pt x="2853" y="7666"/>
                    <a:pt x="2853" y="7059"/>
                  </a:cubicBezTo>
                  <a:cubicBezTo>
                    <a:pt x="2853" y="5543"/>
                    <a:pt x="3157" y="4634"/>
                    <a:pt x="4066" y="3421"/>
                  </a:cubicBezTo>
                  <a:cubicBezTo>
                    <a:pt x="4673" y="2208"/>
                    <a:pt x="2550" y="996"/>
                    <a:pt x="1641" y="1905"/>
                  </a:cubicBezTo>
                  <a:cubicBezTo>
                    <a:pt x="124" y="4027"/>
                    <a:pt x="-482" y="7059"/>
                    <a:pt x="427" y="9788"/>
                  </a:cubicBezTo>
                  <a:cubicBezTo>
                    <a:pt x="1034" y="12516"/>
                    <a:pt x="4673" y="13123"/>
                    <a:pt x="7099" y="1191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1CC2C2F-3899-CEA3-78EB-7875C5D1398B}"/>
                </a:ext>
              </a:extLst>
            </p:cNvPr>
            <p:cNvSpPr/>
            <p:nvPr/>
          </p:nvSpPr>
          <p:spPr>
            <a:xfrm>
              <a:off x="3229322" y="2869792"/>
              <a:ext cx="12705" cy="13379"/>
            </a:xfrm>
            <a:custGeom>
              <a:avLst/>
              <a:gdLst>
                <a:gd name="connsiteX0" fmla="*/ 9123 w 12705"/>
                <a:gd name="connsiteY0" fmla="*/ 13098 h 13379"/>
                <a:gd name="connsiteX1" fmla="*/ 12459 w 12705"/>
                <a:gd name="connsiteY1" fmla="*/ 4306 h 13379"/>
                <a:gd name="connsiteX2" fmla="*/ 4878 w 12705"/>
                <a:gd name="connsiteY2" fmla="*/ 668 h 13379"/>
                <a:gd name="connsiteX3" fmla="*/ 5484 w 12705"/>
                <a:gd name="connsiteY3" fmla="*/ 2487 h 13379"/>
                <a:gd name="connsiteX4" fmla="*/ 7304 w 12705"/>
                <a:gd name="connsiteY4" fmla="*/ 3093 h 13379"/>
                <a:gd name="connsiteX5" fmla="*/ 8213 w 12705"/>
                <a:gd name="connsiteY5" fmla="*/ 4306 h 13379"/>
                <a:gd name="connsiteX6" fmla="*/ 7000 w 12705"/>
                <a:gd name="connsiteY6" fmla="*/ 8551 h 13379"/>
                <a:gd name="connsiteX7" fmla="*/ 5181 w 12705"/>
                <a:gd name="connsiteY7" fmla="*/ 9157 h 13379"/>
                <a:gd name="connsiteX8" fmla="*/ 4574 w 12705"/>
                <a:gd name="connsiteY8" fmla="*/ 8854 h 13379"/>
                <a:gd name="connsiteX9" fmla="*/ 4574 w 12705"/>
                <a:gd name="connsiteY9" fmla="*/ 8551 h 13379"/>
                <a:gd name="connsiteX10" fmla="*/ 5484 w 12705"/>
                <a:gd name="connsiteY10" fmla="*/ 6731 h 13379"/>
                <a:gd name="connsiteX11" fmla="*/ 6091 w 12705"/>
                <a:gd name="connsiteY11" fmla="*/ 6428 h 13379"/>
                <a:gd name="connsiteX12" fmla="*/ 7304 w 12705"/>
                <a:gd name="connsiteY12" fmla="*/ 5822 h 13379"/>
                <a:gd name="connsiteX13" fmla="*/ 7607 w 12705"/>
                <a:gd name="connsiteY13" fmla="*/ 4912 h 13379"/>
                <a:gd name="connsiteX14" fmla="*/ 7607 w 12705"/>
                <a:gd name="connsiteY14" fmla="*/ 4609 h 13379"/>
                <a:gd name="connsiteX15" fmla="*/ 5484 w 12705"/>
                <a:gd name="connsiteY15" fmla="*/ 2790 h 13379"/>
                <a:gd name="connsiteX16" fmla="*/ 26 w 12705"/>
                <a:gd name="connsiteY16" fmla="*/ 8247 h 13379"/>
                <a:gd name="connsiteX17" fmla="*/ 9123 w 12705"/>
                <a:gd name="connsiteY17" fmla="*/ 13098 h 1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05" h="13379">
                  <a:moveTo>
                    <a:pt x="9123" y="13098"/>
                  </a:moveTo>
                  <a:cubicBezTo>
                    <a:pt x="12762" y="12189"/>
                    <a:pt x="13065" y="7035"/>
                    <a:pt x="12459" y="4306"/>
                  </a:cubicBezTo>
                  <a:cubicBezTo>
                    <a:pt x="11852" y="971"/>
                    <a:pt x="7607" y="-1151"/>
                    <a:pt x="4878" y="668"/>
                  </a:cubicBezTo>
                  <a:cubicBezTo>
                    <a:pt x="4271" y="971"/>
                    <a:pt x="4878" y="2184"/>
                    <a:pt x="5484" y="2487"/>
                  </a:cubicBezTo>
                  <a:cubicBezTo>
                    <a:pt x="6091" y="2790"/>
                    <a:pt x="6697" y="3093"/>
                    <a:pt x="7304" y="3093"/>
                  </a:cubicBezTo>
                  <a:cubicBezTo>
                    <a:pt x="8213" y="3397"/>
                    <a:pt x="8213" y="3397"/>
                    <a:pt x="8213" y="4306"/>
                  </a:cubicBezTo>
                  <a:cubicBezTo>
                    <a:pt x="8213" y="5822"/>
                    <a:pt x="8213" y="7641"/>
                    <a:pt x="7000" y="8551"/>
                  </a:cubicBezTo>
                  <a:cubicBezTo>
                    <a:pt x="6394" y="9157"/>
                    <a:pt x="5787" y="9157"/>
                    <a:pt x="5181" y="9157"/>
                  </a:cubicBezTo>
                  <a:cubicBezTo>
                    <a:pt x="4878" y="9157"/>
                    <a:pt x="4878" y="9157"/>
                    <a:pt x="4574" y="8854"/>
                  </a:cubicBezTo>
                  <a:cubicBezTo>
                    <a:pt x="4574" y="8854"/>
                    <a:pt x="4574" y="8854"/>
                    <a:pt x="4574" y="8551"/>
                  </a:cubicBezTo>
                  <a:cubicBezTo>
                    <a:pt x="4574" y="7944"/>
                    <a:pt x="4878" y="7338"/>
                    <a:pt x="5484" y="6731"/>
                  </a:cubicBezTo>
                  <a:cubicBezTo>
                    <a:pt x="5787" y="6731"/>
                    <a:pt x="5787" y="6731"/>
                    <a:pt x="6091" y="6428"/>
                  </a:cubicBezTo>
                  <a:cubicBezTo>
                    <a:pt x="6394" y="6125"/>
                    <a:pt x="7000" y="6125"/>
                    <a:pt x="7304" y="5822"/>
                  </a:cubicBezTo>
                  <a:cubicBezTo>
                    <a:pt x="7607" y="5519"/>
                    <a:pt x="7607" y="5216"/>
                    <a:pt x="7607" y="4912"/>
                  </a:cubicBezTo>
                  <a:cubicBezTo>
                    <a:pt x="7607" y="4912"/>
                    <a:pt x="7607" y="4609"/>
                    <a:pt x="7607" y="4609"/>
                  </a:cubicBezTo>
                  <a:cubicBezTo>
                    <a:pt x="7304" y="3700"/>
                    <a:pt x="6697" y="3093"/>
                    <a:pt x="5484" y="2790"/>
                  </a:cubicBezTo>
                  <a:cubicBezTo>
                    <a:pt x="2148" y="2790"/>
                    <a:pt x="-278" y="4912"/>
                    <a:pt x="26" y="8247"/>
                  </a:cubicBezTo>
                  <a:cubicBezTo>
                    <a:pt x="329" y="12795"/>
                    <a:pt x="6091" y="14008"/>
                    <a:pt x="9123" y="1309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00DC3DE-A1CA-F3E6-6795-04DED2A1A14B}"/>
                </a:ext>
              </a:extLst>
            </p:cNvPr>
            <p:cNvSpPr/>
            <p:nvPr/>
          </p:nvSpPr>
          <p:spPr>
            <a:xfrm>
              <a:off x="3262773" y="2865376"/>
              <a:ext cx="13734" cy="15127"/>
            </a:xfrm>
            <a:custGeom>
              <a:avLst/>
              <a:gdLst>
                <a:gd name="connsiteX0" fmla="*/ 12366 w 13734"/>
                <a:gd name="connsiteY0" fmla="*/ 12359 h 15127"/>
                <a:gd name="connsiteX1" fmla="*/ 11153 w 13734"/>
                <a:gd name="connsiteY1" fmla="*/ 1748 h 15127"/>
                <a:gd name="connsiteX2" fmla="*/ 5391 w 13734"/>
                <a:gd name="connsiteY2" fmla="*/ 232 h 15127"/>
                <a:gd name="connsiteX3" fmla="*/ 2055 w 13734"/>
                <a:gd name="connsiteY3" fmla="*/ 4780 h 15127"/>
                <a:gd name="connsiteX4" fmla="*/ 1449 w 13734"/>
                <a:gd name="connsiteY4" fmla="*/ 12662 h 15127"/>
                <a:gd name="connsiteX5" fmla="*/ 12366 w 13734"/>
                <a:gd name="connsiteY5" fmla="*/ 12359 h 15127"/>
                <a:gd name="connsiteX6" fmla="*/ 3875 w 13734"/>
                <a:gd name="connsiteY6" fmla="*/ 6599 h 15127"/>
                <a:gd name="connsiteX7" fmla="*/ 4481 w 13734"/>
                <a:gd name="connsiteY7" fmla="*/ 6296 h 15127"/>
                <a:gd name="connsiteX8" fmla="*/ 5694 w 13734"/>
                <a:gd name="connsiteY8" fmla="*/ 4780 h 15127"/>
                <a:gd name="connsiteX9" fmla="*/ 5998 w 13734"/>
                <a:gd name="connsiteY9" fmla="*/ 4477 h 15127"/>
                <a:gd name="connsiteX10" fmla="*/ 8727 w 13734"/>
                <a:gd name="connsiteY10" fmla="*/ 3567 h 15127"/>
                <a:gd name="connsiteX11" fmla="*/ 9637 w 13734"/>
                <a:gd name="connsiteY11" fmla="*/ 8721 h 15127"/>
                <a:gd name="connsiteX12" fmla="*/ 4785 w 13734"/>
                <a:gd name="connsiteY12" fmla="*/ 11753 h 15127"/>
                <a:gd name="connsiteX13" fmla="*/ 3875 w 13734"/>
                <a:gd name="connsiteY13" fmla="*/ 6599 h 1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34" h="15127">
                  <a:moveTo>
                    <a:pt x="12366" y="12359"/>
                  </a:moveTo>
                  <a:cubicBezTo>
                    <a:pt x="14489" y="9328"/>
                    <a:pt x="14185" y="4174"/>
                    <a:pt x="11153" y="1748"/>
                  </a:cubicBezTo>
                  <a:cubicBezTo>
                    <a:pt x="9637" y="232"/>
                    <a:pt x="7514" y="-374"/>
                    <a:pt x="5391" y="232"/>
                  </a:cubicBezTo>
                  <a:cubicBezTo>
                    <a:pt x="3571" y="839"/>
                    <a:pt x="2055" y="2961"/>
                    <a:pt x="2055" y="4780"/>
                  </a:cubicBezTo>
                  <a:cubicBezTo>
                    <a:pt x="-67" y="6902"/>
                    <a:pt x="-977" y="10237"/>
                    <a:pt x="1449" y="12662"/>
                  </a:cubicBezTo>
                  <a:cubicBezTo>
                    <a:pt x="4481" y="15694"/>
                    <a:pt x="9637" y="16301"/>
                    <a:pt x="12366" y="12359"/>
                  </a:cubicBezTo>
                  <a:close/>
                  <a:moveTo>
                    <a:pt x="3875" y="6599"/>
                  </a:moveTo>
                  <a:cubicBezTo>
                    <a:pt x="4178" y="6599"/>
                    <a:pt x="4178" y="6599"/>
                    <a:pt x="4481" y="6296"/>
                  </a:cubicBezTo>
                  <a:cubicBezTo>
                    <a:pt x="4785" y="5993"/>
                    <a:pt x="5391" y="5386"/>
                    <a:pt x="5694" y="4780"/>
                  </a:cubicBezTo>
                  <a:cubicBezTo>
                    <a:pt x="5998" y="4780"/>
                    <a:pt x="5998" y="4477"/>
                    <a:pt x="5998" y="4477"/>
                  </a:cubicBezTo>
                  <a:cubicBezTo>
                    <a:pt x="6907" y="3567"/>
                    <a:pt x="7817" y="2658"/>
                    <a:pt x="8727" y="3567"/>
                  </a:cubicBezTo>
                  <a:cubicBezTo>
                    <a:pt x="9940" y="4780"/>
                    <a:pt x="9940" y="7205"/>
                    <a:pt x="9637" y="8721"/>
                  </a:cubicBezTo>
                  <a:cubicBezTo>
                    <a:pt x="9333" y="10540"/>
                    <a:pt x="6604" y="12662"/>
                    <a:pt x="4785" y="11753"/>
                  </a:cubicBezTo>
                  <a:cubicBezTo>
                    <a:pt x="2965" y="10843"/>
                    <a:pt x="2965" y="8418"/>
                    <a:pt x="3875" y="6599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7B97AD1-2410-D547-B1B9-2338135CA021}"/>
                </a:ext>
              </a:extLst>
            </p:cNvPr>
            <p:cNvSpPr/>
            <p:nvPr/>
          </p:nvSpPr>
          <p:spPr>
            <a:xfrm>
              <a:off x="3301105" y="2869340"/>
              <a:ext cx="12588" cy="12755"/>
            </a:xfrm>
            <a:custGeom>
              <a:avLst/>
              <a:gdLst>
                <a:gd name="connsiteX0" fmla="*/ 7998 w 12588"/>
                <a:gd name="connsiteY0" fmla="*/ 12640 h 12755"/>
                <a:gd name="connsiteX1" fmla="*/ 4662 w 12588"/>
                <a:gd name="connsiteY1" fmla="*/ 513 h 12755"/>
                <a:gd name="connsiteX2" fmla="*/ 4359 w 12588"/>
                <a:gd name="connsiteY2" fmla="*/ 817 h 12755"/>
                <a:gd name="connsiteX3" fmla="*/ 1024 w 12588"/>
                <a:gd name="connsiteY3" fmla="*/ 2939 h 12755"/>
                <a:gd name="connsiteX4" fmla="*/ 114 w 12588"/>
                <a:gd name="connsiteY4" fmla="*/ 8093 h 12755"/>
                <a:gd name="connsiteX5" fmla="*/ 7998 w 12588"/>
                <a:gd name="connsiteY5" fmla="*/ 12640 h 12755"/>
                <a:gd name="connsiteX6" fmla="*/ 6482 w 12588"/>
                <a:gd name="connsiteY6" fmla="*/ 3242 h 12755"/>
                <a:gd name="connsiteX7" fmla="*/ 7392 w 12588"/>
                <a:gd name="connsiteY7" fmla="*/ 2636 h 12755"/>
                <a:gd name="connsiteX8" fmla="*/ 7998 w 12588"/>
                <a:gd name="connsiteY8" fmla="*/ 2939 h 12755"/>
                <a:gd name="connsiteX9" fmla="*/ 8908 w 12588"/>
                <a:gd name="connsiteY9" fmla="*/ 5364 h 12755"/>
                <a:gd name="connsiteX10" fmla="*/ 7089 w 12588"/>
                <a:gd name="connsiteY10" fmla="*/ 8699 h 12755"/>
                <a:gd name="connsiteX11" fmla="*/ 3753 w 12588"/>
                <a:gd name="connsiteY11" fmla="*/ 7790 h 12755"/>
                <a:gd name="connsiteX12" fmla="*/ 6482 w 12588"/>
                <a:gd name="connsiteY12" fmla="*/ 3242 h 1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88" h="12755">
                  <a:moveTo>
                    <a:pt x="7998" y="12640"/>
                  </a:moveTo>
                  <a:cubicBezTo>
                    <a:pt x="15883" y="11124"/>
                    <a:pt x="12850" y="-2821"/>
                    <a:pt x="4662" y="513"/>
                  </a:cubicBezTo>
                  <a:cubicBezTo>
                    <a:pt x="4359" y="513"/>
                    <a:pt x="4359" y="817"/>
                    <a:pt x="4359" y="817"/>
                  </a:cubicBezTo>
                  <a:cubicBezTo>
                    <a:pt x="3146" y="1120"/>
                    <a:pt x="1630" y="1726"/>
                    <a:pt x="1024" y="2939"/>
                  </a:cubicBezTo>
                  <a:cubicBezTo>
                    <a:pt x="114" y="4455"/>
                    <a:pt x="-189" y="6274"/>
                    <a:pt x="114" y="8093"/>
                  </a:cubicBezTo>
                  <a:cubicBezTo>
                    <a:pt x="720" y="11428"/>
                    <a:pt x="4662" y="13247"/>
                    <a:pt x="7998" y="12640"/>
                  </a:cubicBezTo>
                  <a:close/>
                  <a:moveTo>
                    <a:pt x="6482" y="3242"/>
                  </a:moveTo>
                  <a:cubicBezTo>
                    <a:pt x="6785" y="3242"/>
                    <a:pt x="7089" y="2939"/>
                    <a:pt x="7392" y="2636"/>
                  </a:cubicBezTo>
                  <a:cubicBezTo>
                    <a:pt x="7695" y="2636"/>
                    <a:pt x="7695" y="2636"/>
                    <a:pt x="7998" y="2939"/>
                  </a:cubicBezTo>
                  <a:cubicBezTo>
                    <a:pt x="8908" y="3242"/>
                    <a:pt x="8908" y="4758"/>
                    <a:pt x="8908" y="5364"/>
                  </a:cubicBezTo>
                  <a:cubicBezTo>
                    <a:pt x="8908" y="6880"/>
                    <a:pt x="8302" y="8093"/>
                    <a:pt x="7089" y="8699"/>
                  </a:cubicBezTo>
                  <a:cubicBezTo>
                    <a:pt x="5876" y="9609"/>
                    <a:pt x="4359" y="9306"/>
                    <a:pt x="3753" y="7790"/>
                  </a:cubicBezTo>
                  <a:cubicBezTo>
                    <a:pt x="3146" y="5667"/>
                    <a:pt x="4056" y="3848"/>
                    <a:pt x="6482" y="3242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C73CC1B-9F62-D6CB-2CF6-B510B24E292F}"/>
                </a:ext>
              </a:extLst>
            </p:cNvPr>
            <p:cNvSpPr/>
            <p:nvPr/>
          </p:nvSpPr>
          <p:spPr>
            <a:xfrm>
              <a:off x="3339429" y="2874733"/>
              <a:ext cx="12167" cy="12423"/>
            </a:xfrm>
            <a:custGeom>
              <a:avLst/>
              <a:gdLst>
                <a:gd name="connsiteX0" fmla="*/ 7278 w 12167"/>
                <a:gd name="connsiteY0" fmla="*/ 12401 h 12423"/>
                <a:gd name="connsiteX1" fmla="*/ 12130 w 12167"/>
                <a:gd name="connsiteY1" fmla="*/ 5125 h 12423"/>
                <a:gd name="connsiteX2" fmla="*/ 5762 w 12167"/>
                <a:gd name="connsiteY2" fmla="*/ 274 h 12423"/>
                <a:gd name="connsiteX3" fmla="*/ 5155 w 12167"/>
                <a:gd name="connsiteY3" fmla="*/ 880 h 12423"/>
                <a:gd name="connsiteX4" fmla="*/ 0 w 12167"/>
                <a:gd name="connsiteY4" fmla="*/ 6034 h 12423"/>
                <a:gd name="connsiteX5" fmla="*/ 7278 w 12167"/>
                <a:gd name="connsiteY5" fmla="*/ 12401 h 12423"/>
                <a:gd name="connsiteX6" fmla="*/ 6368 w 12167"/>
                <a:gd name="connsiteY6" fmla="*/ 3305 h 12423"/>
                <a:gd name="connsiteX7" fmla="*/ 7278 w 12167"/>
                <a:gd name="connsiteY7" fmla="*/ 3305 h 12423"/>
                <a:gd name="connsiteX8" fmla="*/ 6975 w 12167"/>
                <a:gd name="connsiteY8" fmla="*/ 8156 h 12423"/>
                <a:gd name="connsiteX9" fmla="*/ 4245 w 12167"/>
                <a:gd name="connsiteY9" fmla="*/ 7550 h 12423"/>
                <a:gd name="connsiteX10" fmla="*/ 6368 w 12167"/>
                <a:gd name="connsiteY10" fmla="*/ 3305 h 1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67" h="12423">
                  <a:moveTo>
                    <a:pt x="7278" y="12401"/>
                  </a:moveTo>
                  <a:cubicBezTo>
                    <a:pt x="10917" y="12401"/>
                    <a:pt x="12433" y="8156"/>
                    <a:pt x="12130" y="5125"/>
                  </a:cubicBezTo>
                  <a:cubicBezTo>
                    <a:pt x="11827" y="2093"/>
                    <a:pt x="8794" y="-939"/>
                    <a:pt x="5762" y="274"/>
                  </a:cubicBezTo>
                  <a:cubicBezTo>
                    <a:pt x="5459" y="274"/>
                    <a:pt x="5155" y="577"/>
                    <a:pt x="5155" y="880"/>
                  </a:cubicBezTo>
                  <a:cubicBezTo>
                    <a:pt x="2426" y="880"/>
                    <a:pt x="0" y="3002"/>
                    <a:pt x="0" y="6034"/>
                  </a:cubicBezTo>
                  <a:cubicBezTo>
                    <a:pt x="0" y="9975"/>
                    <a:pt x="3942" y="12704"/>
                    <a:pt x="7278" y="12401"/>
                  </a:cubicBezTo>
                  <a:close/>
                  <a:moveTo>
                    <a:pt x="6368" y="3305"/>
                  </a:moveTo>
                  <a:cubicBezTo>
                    <a:pt x="6672" y="3305"/>
                    <a:pt x="6975" y="3305"/>
                    <a:pt x="7278" y="3305"/>
                  </a:cubicBezTo>
                  <a:cubicBezTo>
                    <a:pt x="8491" y="4821"/>
                    <a:pt x="8491" y="6641"/>
                    <a:pt x="6975" y="8156"/>
                  </a:cubicBezTo>
                  <a:cubicBezTo>
                    <a:pt x="6065" y="9369"/>
                    <a:pt x="4852" y="8763"/>
                    <a:pt x="4245" y="7550"/>
                  </a:cubicBezTo>
                  <a:cubicBezTo>
                    <a:pt x="3336" y="6337"/>
                    <a:pt x="4245" y="3002"/>
                    <a:pt x="6368" y="3305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032DA12-00C9-E8F2-7C44-81C4EF03289B}"/>
                </a:ext>
              </a:extLst>
            </p:cNvPr>
            <p:cNvSpPr/>
            <p:nvPr/>
          </p:nvSpPr>
          <p:spPr>
            <a:xfrm>
              <a:off x="3374407" y="2872946"/>
              <a:ext cx="10733" cy="13350"/>
            </a:xfrm>
            <a:custGeom>
              <a:avLst/>
              <a:gdLst>
                <a:gd name="connsiteX0" fmla="*/ 7780 w 10733"/>
                <a:gd name="connsiteY0" fmla="*/ 12673 h 13350"/>
                <a:gd name="connsiteX1" fmla="*/ 10206 w 10733"/>
                <a:gd name="connsiteY1" fmla="*/ 4487 h 13350"/>
                <a:gd name="connsiteX2" fmla="*/ 4445 w 10733"/>
                <a:gd name="connsiteY2" fmla="*/ 242 h 13350"/>
                <a:gd name="connsiteX3" fmla="*/ 4141 w 10733"/>
                <a:gd name="connsiteY3" fmla="*/ 546 h 13350"/>
                <a:gd name="connsiteX4" fmla="*/ 2322 w 10733"/>
                <a:gd name="connsiteY4" fmla="*/ 546 h 13350"/>
                <a:gd name="connsiteX5" fmla="*/ 199 w 10733"/>
                <a:gd name="connsiteY5" fmla="*/ 4487 h 13350"/>
                <a:gd name="connsiteX6" fmla="*/ 502 w 10733"/>
                <a:gd name="connsiteY6" fmla="*/ 9641 h 13350"/>
                <a:gd name="connsiteX7" fmla="*/ 7780 w 10733"/>
                <a:gd name="connsiteY7" fmla="*/ 12673 h 13350"/>
                <a:gd name="connsiteX8" fmla="*/ 3535 w 10733"/>
                <a:gd name="connsiteY8" fmla="*/ 3577 h 13350"/>
                <a:gd name="connsiteX9" fmla="*/ 4748 w 10733"/>
                <a:gd name="connsiteY9" fmla="*/ 1455 h 13350"/>
                <a:gd name="connsiteX10" fmla="*/ 4748 w 10733"/>
                <a:gd name="connsiteY10" fmla="*/ 1455 h 13350"/>
                <a:gd name="connsiteX11" fmla="*/ 7174 w 10733"/>
                <a:gd name="connsiteY11" fmla="*/ 4487 h 13350"/>
                <a:gd name="connsiteX12" fmla="*/ 6568 w 10733"/>
                <a:gd name="connsiteY12" fmla="*/ 9034 h 13350"/>
                <a:gd name="connsiteX13" fmla="*/ 4141 w 10733"/>
                <a:gd name="connsiteY13" fmla="*/ 9641 h 13350"/>
                <a:gd name="connsiteX14" fmla="*/ 3838 w 10733"/>
                <a:gd name="connsiteY14" fmla="*/ 6912 h 13350"/>
                <a:gd name="connsiteX15" fmla="*/ 3535 w 10733"/>
                <a:gd name="connsiteY15" fmla="*/ 3577 h 1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33" h="13350">
                  <a:moveTo>
                    <a:pt x="7780" y="12673"/>
                  </a:moveTo>
                  <a:cubicBezTo>
                    <a:pt x="10510" y="10854"/>
                    <a:pt x="11420" y="7519"/>
                    <a:pt x="10206" y="4487"/>
                  </a:cubicBezTo>
                  <a:cubicBezTo>
                    <a:pt x="9600" y="2668"/>
                    <a:pt x="6871" y="-970"/>
                    <a:pt x="4445" y="242"/>
                  </a:cubicBezTo>
                  <a:cubicBezTo>
                    <a:pt x="4445" y="242"/>
                    <a:pt x="4141" y="242"/>
                    <a:pt x="4141" y="546"/>
                  </a:cubicBezTo>
                  <a:cubicBezTo>
                    <a:pt x="3535" y="242"/>
                    <a:pt x="2625" y="-61"/>
                    <a:pt x="2322" y="546"/>
                  </a:cubicBezTo>
                  <a:cubicBezTo>
                    <a:pt x="1412" y="1758"/>
                    <a:pt x="502" y="2668"/>
                    <a:pt x="199" y="4487"/>
                  </a:cubicBezTo>
                  <a:cubicBezTo>
                    <a:pt x="-104" y="6003"/>
                    <a:pt x="-104" y="8125"/>
                    <a:pt x="502" y="9641"/>
                  </a:cubicBezTo>
                  <a:cubicBezTo>
                    <a:pt x="1412" y="12369"/>
                    <a:pt x="4748" y="14492"/>
                    <a:pt x="7780" y="12673"/>
                  </a:cubicBezTo>
                  <a:close/>
                  <a:moveTo>
                    <a:pt x="3535" y="3577"/>
                  </a:moveTo>
                  <a:cubicBezTo>
                    <a:pt x="3535" y="2668"/>
                    <a:pt x="4141" y="2061"/>
                    <a:pt x="4748" y="1455"/>
                  </a:cubicBezTo>
                  <a:lnTo>
                    <a:pt x="4748" y="1455"/>
                  </a:lnTo>
                  <a:cubicBezTo>
                    <a:pt x="5658" y="2365"/>
                    <a:pt x="6568" y="2971"/>
                    <a:pt x="7174" y="4487"/>
                  </a:cubicBezTo>
                  <a:cubicBezTo>
                    <a:pt x="7780" y="6003"/>
                    <a:pt x="7477" y="7822"/>
                    <a:pt x="6568" y="9034"/>
                  </a:cubicBezTo>
                  <a:cubicBezTo>
                    <a:pt x="5961" y="9944"/>
                    <a:pt x="4748" y="10854"/>
                    <a:pt x="4141" y="9641"/>
                  </a:cubicBezTo>
                  <a:cubicBezTo>
                    <a:pt x="3838" y="9034"/>
                    <a:pt x="3838" y="7822"/>
                    <a:pt x="3838" y="6912"/>
                  </a:cubicBezTo>
                  <a:cubicBezTo>
                    <a:pt x="3535" y="5700"/>
                    <a:pt x="3535" y="4790"/>
                    <a:pt x="3535" y="3577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E0BF3F6-D6BA-97F9-C746-CE2D5B697E2A}"/>
                </a:ext>
              </a:extLst>
            </p:cNvPr>
            <p:cNvSpPr/>
            <p:nvPr/>
          </p:nvSpPr>
          <p:spPr>
            <a:xfrm>
              <a:off x="3404830" y="2867194"/>
              <a:ext cx="12770" cy="13123"/>
            </a:xfrm>
            <a:custGeom>
              <a:avLst/>
              <a:gdLst>
                <a:gd name="connsiteX0" fmla="*/ 11018 w 12770"/>
                <a:gd name="connsiteY0" fmla="*/ 11148 h 13123"/>
                <a:gd name="connsiteX1" fmla="*/ 11321 w 12770"/>
                <a:gd name="connsiteY1" fmla="*/ 2053 h 13123"/>
                <a:gd name="connsiteX2" fmla="*/ 2830 w 12770"/>
                <a:gd name="connsiteY2" fmla="*/ 2053 h 13123"/>
                <a:gd name="connsiteX3" fmla="*/ 2830 w 12770"/>
                <a:gd name="connsiteY3" fmla="*/ 2962 h 13123"/>
                <a:gd name="connsiteX4" fmla="*/ 1011 w 12770"/>
                <a:gd name="connsiteY4" fmla="*/ 9935 h 13123"/>
                <a:gd name="connsiteX5" fmla="*/ 11018 w 12770"/>
                <a:gd name="connsiteY5" fmla="*/ 11148 h 13123"/>
                <a:gd name="connsiteX6" fmla="*/ 6166 w 12770"/>
                <a:gd name="connsiteY6" fmla="*/ 4781 h 13123"/>
                <a:gd name="connsiteX7" fmla="*/ 6773 w 12770"/>
                <a:gd name="connsiteY7" fmla="*/ 3265 h 13123"/>
                <a:gd name="connsiteX8" fmla="*/ 8289 w 12770"/>
                <a:gd name="connsiteY8" fmla="*/ 3265 h 13123"/>
                <a:gd name="connsiteX9" fmla="*/ 8289 w 12770"/>
                <a:gd name="connsiteY9" fmla="*/ 7207 h 13123"/>
                <a:gd name="connsiteX10" fmla="*/ 4953 w 12770"/>
                <a:gd name="connsiteY10" fmla="*/ 8722 h 13123"/>
                <a:gd name="connsiteX11" fmla="*/ 6166 w 12770"/>
                <a:gd name="connsiteY11" fmla="*/ 4781 h 1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0" h="13123">
                  <a:moveTo>
                    <a:pt x="11018" y="11148"/>
                  </a:moveTo>
                  <a:cubicBezTo>
                    <a:pt x="13141" y="8722"/>
                    <a:pt x="13444" y="4781"/>
                    <a:pt x="11321" y="2053"/>
                  </a:cubicBezTo>
                  <a:cubicBezTo>
                    <a:pt x="9199" y="-373"/>
                    <a:pt x="4650" y="-979"/>
                    <a:pt x="2830" y="2053"/>
                  </a:cubicBezTo>
                  <a:cubicBezTo>
                    <a:pt x="2527" y="2356"/>
                    <a:pt x="2830" y="2659"/>
                    <a:pt x="2830" y="2962"/>
                  </a:cubicBezTo>
                  <a:cubicBezTo>
                    <a:pt x="404" y="4478"/>
                    <a:pt x="-1112" y="7207"/>
                    <a:pt x="1011" y="9935"/>
                  </a:cubicBezTo>
                  <a:cubicBezTo>
                    <a:pt x="3437" y="13270"/>
                    <a:pt x="7986" y="14483"/>
                    <a:pt x="11018" y="11148"/>
                  </a:cubicBezTo>
                  <a:close/>
                  <a:moveTo>
                    <a:pt x="6166" y="4781"/>
                  </a:moveTo>
                  <a:cubicBezTo>
                    <a:pt x="6773" y="4478"/>
                    <a:pt x="6773" y="3872"/>
                    <a:pt x="6773" y="3265"/>
                  </a:cubicBezTo>
                  <a:cubicBezTo>
                    <a:pt x="7379" y="3265"/>
                    <a:pt x="7986" y="3265"/>
                    <a:pt x="8289" y="3265"/>
                  </a:cubicBezTo>
                  <a:cubicBezTo>
                    <a:pt x="9805" y="3872"/>
                    <a:pt x="8895" y="6297"/>
                    <a:pt x="8289" y="7207"/>
                  </a:cubicBezTo>
                  <a:cubicBezTo>
                    <a:pt x="7682" y="8116"/>
                    <a:pt x="6166" y="9632"/>
                    <a:pt x="4953" y="8722"/>
                  </a:cubicBezTo>
                  <a:cubicBezTo>
                    <a:pt x="3437" y="7813"/>
                    <a:pt x="4953" y="5388"/>
                    <a:pt x="6166" y="478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0DC0F9A-62BE-2AEF-EAEE-D1F922355529}"/>
                </a:ext>
              </a:extLst>
            </p:cNvPr>
            <p:cNvSpPr/>
            <p:nvPr/>
          </p:nvSpPr>
          <p:spPr>
            <a:xfrm>
              <a:off x="3436686" y="2872340"/>
              <a:ext cx="12577" cy="12322"/>
            </a:xfrm>
            <a:custGeom>
              <a:avLst/>
              <a:gdLst>
                <a:gd name="connsiteX0" fmla="*/ 12521 w 12577"/>
                <a:gd name="connsiteY0" fmla="*/ 7215 h 12322"/>
                <a:gd name="connsiteX1" fmla="*/ 9791 w 12577"/>
                <a:gd name="connsiteY1" fmla="*/ 848 h 12322"/>
                <a:gd name="connsiteX2" fmla="*/ 7365 w 12577"/>
                <a:gd name="connsiteY2" fmla="*/ 545 h 12322"/>
                <a:gd name="connsiteX3" fmla="*/ 7062 w 12577"/>
                <a:gd name="connsiteY3" fmla="*/ 848 h 12322"/>
                <a:gd name="connsiteX4" fmla="*/ 6152 w 12577"/>
                <a:gd name="connsiteY4" fmla="*/ 242 h 12322"/>
                <a:gd name="connsiteX5" fmla="*/ 997 w 12577"/>
                <a:gd name="connsiteY5" fmla="*/ 2971 h 12322"/>
                <a:gd name="connsiteX6" fmla="*/ 1300 w 12577"/>
                <a:gd name="connsiteY6" fmla="*/ 9640 h 12322"/>
                <a:gd name="connsiteX7" fmla="*/ 12521 w 12577"/>
                <a:gd name="connsiteY7" fmla="*/ 7215 h 12322"/>
                <a:gd name="connsiteX8" fmla="*/ 5849 w 12577"/>
                <a:gd name="connsiteY8" fmla="*/ 2971 h 12322"/>
                <a:gd name="connsiteX9" fmla="*/ 7365 w 12577"/>
                <a:gd name="connsiteY9" fmla="*/ 2667 h 12322"/>
                <a:gd name="connsiteX10" fmla="*/ 7668 w 12577"/>
                <a:gd name="connsiteY10" fmla="*/ 3274 h 12322"/>
                <a:gd name="connsiteX11" fmla="*/ 5242 w 12577"/>
                <a:gd name="connsiteY11" fmla="*/ 9337 h 12322"/>
                <a:gd name="connsiteX12" fmla="*/ 5849 w 12577"/>
                <a:gd name="connsiteY12" fmla="*/ 2971 h 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7" h="12322">
                  <a:moveTo>
                    <a:pt x="12521" y="7215"/>
                  </a:moveTo>
                  <a:cubicBezTo>
                    <a:pt x="12824" y="5093"/>
                    <a:pt x="11914" y="1758"/>
                    <a:pt x="9791" y="848"/>
                  </a:cubicBezTo>
                  <a:cubicBezTo>
                    <a:pt x="9185" y="545"/>
                    <a:pt x="7972" y="-61"/>
                    <a:pt x="7365" y="545"/>
                  </a:cubicBezTo>
                  <a:cubicBezTo>
                    <a:pt x="7365" y="545"/>
                    <a:pt x="7062" y="848"/>
                    <a:pt x="7062" y="848"/>
                  </a:cubicBezTo>
                  <a:cubicBezTo>
                    <a:pt x="6759" y="545"/>
                    <a:pt x="6456" y="545"/>
                    <a:pt x="6152" y="242"/>
                  </a:cubicBezTo>
                  <a:cubicBezTo>
                    <a:pt x="3726" y="-668"/>
                    <a:pt x="2210" y="1151"/>
                    <a:pt x="997" y="2971"/>
                  </a:cubicBezTo>
                  <a:cubicBezTo>
                    <a:pt x="-519" y="5093"/>
                    <a:pt x="-216" y="7821"/>
                    <a:pt x="1300" y="9640"/>
                  </a:cubicBezTo>
                  <a:cubicBezTo>
                    <a:pt x="4636" y="14188"/>
                    <a:pt x="11611" y="12672"/>
                    <a:pt x="12521" y="7215"/>
                  </a:cubicBezTo>
                  <a:close/>
                  <a:moveTo>
                    <a:pt x="5849" y="2971"/>
                  </a:moveTo>
                  <a:cubicBezTo>
                    <a:pt x="6759" y="3274"/>
                    <a:pt x="7365" y="2971"/>
                    <a:pt x="7365" y="2667"/>
                  </a:cubicBezTo>
                  <a:cubicBezTo>
                    <a:pt x="7365" y="2971"/>
                    <a:pt x="7668" y="2971"/>
                    <a:pt x="7668" y="3274"/>
                  </a:cubicBezTo>
                  <a:cubicBezTo>
                    <a:pt x="8882" y="5396"/>
                    <a:pt x="8578" y="9640"/>
                    <a:pt x="5242" y="9337"/>
                  </a:cubicBezTo>
                  <a:cubicBezTo>
                    <a:pt x="1603" y="9034"/>
                    <a:pt x="4939" y="2667"/>
                    <a:pt x="5849" y="297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C37619B-EBE4-B9B7-CF1C-BBDB7800CE3F}"/>
                </a:ext>
              </a:extLst>
            </p:cNvPr>
            <p:cNvSpPr/>
            <p:nvPr/>
          </p:nvSpPr>
          <p:spPr>
            <a:xfrm>
              <a:off x="3468263" y="2877279"/>
              <a:ext cx="11293" cy="12032"/>
            </a:xfrm>
            <a:custGeom>
              <a:avLst/>
              <a:gdLst>
                <a:gd name="connsiteX0" fmla="*/ 7327 w 11293"/>
                <a:gd name="connsiteY0" fmla="*/ 11977 h 12032"/>
                <a:gd name="connsiteX1" fmla="*/ 10966 w 11293"/>
                <a:gd name="connsiteY1" fmla="*/ 5004 h 12032"/>
                <a:gd name="connsiteX2" fmla="*/ 4597 w 11293"/>
                <a:gd name="connsiteY2" fmla="*/ 153 h 12032"/>
                <a:gd name="connsiteX3" fmla="*/ 4294 w 11293"/>
                <a:gd name="connsiteY3" fmla="*/ 1669 h 12032"/>
                <a:gd name="connsiteX4" fmla="*/ 3688 w 11293"/>
                <a:gd name="connsiteY4" fmla="*/ 1669 h 12032"/>
                <a:gd name="connsiteX5" fmla="*/ 352 w 11293"/>
                <a:gd name="connsiteY5" fmla="*/ 8339 h 12032"/>
                <a:gd name="connsiteX6" fmla="*/ 7327 w 11293"/>
                <a:gd name="connsiteY6" fmla="*/ 11977 h 12032"/>
                <a:gd name="connsiteX7" fmla="*/ 5810 w 11293"/>
                <a:gd name="connsiteY7" fmla="*/ 3791 h 12032"/>
                <a:gd name="connsiteX8" fmla="*/ 6114 w 11293"/>
                <a:gd name="connsiteY8" fmla="*/ 3185 h 12032"/>
                <a:gd name="connsiteX9" fmla="*/ 7023 w 11293"/>
                <a:gd name="connsiteY9" fmla="*/ 4701 h 12032"/>
                <a:gd name="connsiteX10" fmla="*/ 6417 w 11293"/>
                <a:gd name="connsiteY10" fmla="*/ 8642 h 12032"/>
                <a:gd name="connsiteX11" fmla="*/ 3688 w 11293"/>
                <a:gd name="connsiteY11" fmla="*/ 8036 h 12032"/>
                <a:gd name="connsiteX12" fmla="*/ 5810 w 11293"/>
                <a:gd name="connsiteY12" fmla="*/ 3791 h 1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3" h="12032">
                  <a:moveTo>
                    <a:pt x="7327" y="11977"/>
                  </a:moveTo>
                  <a:cubicBezTo>
                    <a:pt x="10966" y="11371"/>
                    <a:pt x="11875" y="8036"/>
                    <a:pt x="10966" y="5004"/>
                  </a:cubicBezTo>
                  <a:cubicBezTo>
                    <a:pt x="10056" y="2579"/>
                    <a:pt x="7630" y="-756"/>
                    <a:pt x="4597" y="153"/>
                  </a:cubicBezTo>
                  <a:cubicBezTo>
                    <a:pt x="3991" y="456"/>
                    <a:pt x="3991" y="1063"/>
                    <a:pt x="4294" y="1669"/>
                  </a:cubicBezTo>
                  <a:cubicBezTo>
                    <a:pt x="3991" y="1669"/>
                    <a:pt x="3991" y="1669"/>
                    <a:pt x="3688" y="1669"/>
                  </a:cubicBezTo>
                  <a:cubicBezTo>
                    <a:pt x="1261" y="3185"/>
                    <a:pt x="-861" y="5307"/>
                    <a:pt x="352" y="8339"/>
                  </a:cubicBezTo>
                  <a:cubicBezTo>
                    <a:pt x="1565" y="11371"/>
                    <a:pt x="4597" y="12280"/>
                    <a:pt x="7327" y="11977"/>
                  </a:cubicBezTo>
                  <a:close/>
                  <a:moveTo>
                    <a:pt x="5810" y="3791"/>
                  </a:moveTo>
                  <a:cubicBezTo>
                    <a:pt x="6114" y="3488"/>
                    <a:pt x="6114" y="3488"/>
                    <a:pt x="6114" y="3185"/>
                  </a:cubicBezTo>
                  <a:cubicBezTo>
                    <a:pt x="6417" y="3488"/>
                    <a:pt x="6720" y="4095"/>
                    <a:pt x="7023" y="4701"/>
                  </a:cubicBezTo>
                  <a:cubicBezTo>
                    <a:pt x="7630" y="5914"/>
                    <a:pt x="7630" y="8036"/>
                    <a:pt x="6417" y="8642"/>
                  </a:cubicBezTo>
                  <a:cubicBezTo>
                    <a:pt x="5507" y="9248"/>
                    <a:pt x="3991" y="9248"/>
                    <a:pt x="3688" y="8036"/>
                  </a:cubicBezTo>
                  <a:cubicBezTo>
                    <a:pt x="3081" y="5914"/>
                    <a:pt x="4294" y="4701"/>
                    <a:pt x="5810" y="379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5E58BFF-662D-4767-DF9C-6605AB765D8F}"/>
                </a:ext>
              </a:extLst>
            </p:cNvPr>
            <p:cNvSpPr/>
            <p:nvPr/>
          </p:nvSpPr>
          <p:spPr>
            <a:xfrm>
              <a:off x="3504892" y="2876501"/>
              <a:ext cx="11940" cy="12610"/>
            </a:xfrm>
            <a:custGeom>
              <a:avLst/>
              <a:gdLst>
                <a:gd name="connsiteX0" fmla="*/ 9818 w 11940"/>
                <a:gd name="connsiteY0" fmla="*/ 11543 h 12610"/>
                <a:gd name="connsiteX1" fmla="*/ 10424 w 11940"/>
                <a:gd name="connsiteY1" fmla="*/ 2751 h 12610"/>
                <a:gd name="connsiteX2" fmla="*/ 2237 w 11940"/>
                <a:gd name="connsiteY2" fmla="*/ 1538 h 12610"/>
                <a:gd name="connsiteX3" fmla="*/ 114 w 11940"/>
                <a:gd name="connsiteY3" fmla="*/ 4570 h 12610"/>
                <a:gd name="connsiteX4" fmla="*/ 1023 w 11940"/>
                <a:gd name="connsiteY4" fmla="*/ 9421 h 12610"/>
                <a:gd name="connsiteX5" fmla="*/ 9818 w 11940"/>
                <a:gd name="connsiteY5" fmla="*/ 11543 h 12610"/>
                <a:gd name="connsiteX6" fmla="*/ 4359 w 11940"/>
                <a:gd name="connsiteY6" fmla="*/ 3054 h 12610"/>
                <a:gd name="connsiteX7" fmla="*/ 5876 w 11940"/>
                <a:gd name="connsiteY7" fmla="*/ 2447 h 12610"/>
                <a:gd name="connsiteX8" fmla="*/ 7998 w 11940"/>
                <a:gd name="connsiteY8" fmla="*/ 4267 h 12610"/>
                <a:gd name="connsiteX9" fmla="*/ 7088 w 11940"/>
                <a:gd name="connsiteY9" fmla="*/ 8511 h 12610"/>
                <a:gd name="connsiteX10" fmla="*/ 3753 w 11940"/>
                <a:gd name="connsiteY10" fmla="*/ 8208 h 12610"/>
                <a:gd name="connsiteX11" fmla="*/ 3146 w 11940"/>
                <a:gd name="connsiteY11" fmla="*/ 5783 h 12610"/>
                <a:gd name="connsiteX12" fmla="*/ 4359 w 11940"/>
                <a:gd name="connsiteY12" fmla="*/ 3054 h 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40" h="12610">
                  <a:moveTo>
                    <a:pt x="9818" y="11543"/>
                  </a:moveTo>
                  <a:cubicBezTo>
                    <a:pt x="12850" y="9724"/>
                    <a:pt x="12244" y="5176"/>
                    <a:pt x="10424" y="2751"/>
                  </a:cubicBezTo>
                  <a:cubicBezTo>
                    <a:pt x="8302" y="22"/>
                    <a:pt x="4359" y="-1190"/>
                    <a:pt x="2237" y="1538"/>
                  </a:cubicBezTo>
                  <a:cubicBezTo>
                    <a:pt x="1023" y="2144"/>
                    <a:pt x="417" y="3054"/>
                    <a:pt x="114" y="4570"/>
                  </a:cubicBezTo>
                  <a:cubicBezTo>
                    <a:pt x="-189" y="6389"/>
                    <a:pt x="114" y="7905"/>
                    <a:pt x="1023" y="9421"/>
                  </a:cubicBezTo>
                  <a:cubicBezTo>
                    <a:pt x="2843" y="12452"/>
                    <a:pt x="6482" y="13665"/>
                    <a:pt x="9818" y="11543"/>
                  </a:cubicBezTo>
                  <a:close/>
                  <a:moveTo>
                    <a:pt x="4359" y="3054"/>
                  </a:moveTo>
                  <a:cubicBezTo>
                    <a:pt x="4966" y="2751"/>
                    <a:pt x="5572" y="2447"/>
                    <a:pt x="5876" y="2447"/>
                  </a:cubicBezTo>
                  <a:cubicBezTo>
                    <a:pt x="6785" y="2447"/>
                    <a:pt x="7695" y="3357"/>
                    <a:pt x="7998" y="4267"/>
                  </a:cubicBezTo>
                  <a:cubicBezTo>
                    <a:pt x="8908" y="5783"/>
                    <a:pt x="7998" y="7601"/>
                    <a:pt x="7088" y="8511"/>
                  </a:cubicBezTo>
                  <a:cubicBezTo>
                    <a:pt x="5876" y="9724"/>
                    <a:pt x="4662" y="9421"/>
                    <a:pt x="3753" y="8208"/>
                  </a:cubicBezTo>
                  <a:cubicBezTo>
                    <a:pt x="3450" y="7601"/>
                    <a:pt x="3450" y="6692"/>
                    <a:pt x="3146" y="5783"/>
                  </a:cubicBezTo>
                  <a:cubicBezTo>
                    <a:pt x="3146" y="4570"/>
                    <a:pt x="3450" y="3963"/>
                    <a:pt x="4359" y="305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AA3D3A9-C305-1CEE-9EF5-4B2E1E1E495A}"/>
                </a:ext>
              </a:extLst>
            </p:cNvPr>
            <p:cNvSpPr/>
            <p:nvPr/>
          </p:nvSpPr>
          <p:spPr>
            <a:xfrm>
              <a:off x="3531808" y="2875572"/>
              <a:ext cx="13172" cy="14347"/>
            </a:xfrm>
            <a:custGeom>
              <a:avLst/>
              <a:gdLst>
                <a:gd name="connsiteX0" fmla="*/ 187 w 13172"/>
                <a:gd name="connsiteY0" fmla="*/ 10350 h 14347"/>
                <a:gd name="connsiteX1" fmla="*/ 9891 w 13172"/>
                <a:gd name="connsiteY1" fmla="*/ 13078 h 14347"/>
                <a:gd name="connsiteX2" fmla="*/ 12317 w 13172"/>
                <a:gd name="connsiteY2" fmla="*/ 3074 h 14347"/>
                <a:gd name="connsiteX3" fmla="*/ 2310 w 13172"/>
                <a:gd name="connsiteY3" fmla="*/ 2467 h 14347"/>
                <a:gd name="connsiteX4" fmla="*/ 2310 w 13172"/>
                <a:gd name="connsiteY4" fmla="*/ 3377 h 14347"/>
                <a:gd name="connsiteX5" fmla="*/ 187 w 13172"/>
                <a:gd name="connsiteY5" fmla="*/ 10350 h 14347"/>
                <a:gd name="connsiteX6" fmla="*/ 3826 w 13172"/>
                <a:gd name="connsiteY6" fmla="*/ 8228 h 14347"/>
                <a:gd name="connsiteX7" fmla="*/ 6859 w 13172"/>
                <a:gd name="connsiteY7" fmla="*/ 3983 h 14347"/>
                <a:gd name="connsiteX8" fmla="*/ 7465 w 13172"/>
                <a:gd name="connsiteY8" fmla="*/ 3074 h 14347"/>
                <a:gd name="connsiteX9" fmla="*/ 8678 w 13172"/>
                <a:gd name="connsiteY9" fmla="*/ 4590 h 14347"/>
                <a:gd name="connsiteX10" fmla="*/ 7162 w 13172"/>
                <a:gd name="connsiteY10" fmla="*/ 9440 h 14347"/>
                <a:gd name="connsiteX11" fmla="*/ 3826 w 13172"/>
                <a:gd name="connsiteY11" fmla="*/ 10956 h 14347"/>
                <a:gd name="connsiteX12" fmla="*/ 3826 w 13172"/>
                <a:gd name="connsiteY12" fmla="*/ 8228 h 1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72" h="14347">
                  <a:moveTo>
                    <a:pt x="187" y="10350"/>
                  </a:moveTo>
                  <a:cubicBezTo>
                    <a:pt x="1097" y="14898"/>
                    <a:pt x="6555" y="15201"/>
                    <a:pt x="9891" y="13078"/>
                  </a:cubicBezTo>
                  <a:cubicBezTo>
                    <a:pt x="12924" y="10956"/>
                    <a:pt x="14137" y="6105"/>
                    <a:pt x="12317" y="3074"/>
                  </a:cubicBezTo>
                  <a:cubicBezTo>
                    <a:pt x="10194" y="-261"/>
                    <a:pt x="4433" y="-1474"/>
                    <a:pt x="2310" y="2467"/>
                  </a:cubicBezTo>
                  <a:cubicBezTo>
                    <a:pt x="2007" y="2771"/>
                    <a:pt x="2310" y="3074"/>
                    <a:pt x="2310" y="3377"/>
                  </a:cubicBezTo>
                  <a:cubicBezTo>
                    <a:pt x="490" y="5196"/>
                    <a:pt x="-419" y="7924"/>
                    <a:pt x="187" y="10350"/>
                  </a:cubicBezTo>
                  <a:close/>
                  <a:moveTo>
                    <a:pt x="3826" y="8228"/>
                  </a:moveTo>
                  <a:cubicBezTo>
                    <a:pt x="4129" y="6409"/>
                    <a:pt x="5039" y="4590"/>
                    <a:pt x="6859" y="3983"/>
                  </a:cubicBezTo>
                  <a:cubicBezTo>
                    <a:pt x="7465" y="3680"/>
                    <a:pt x="7465" y="3377"/>
                    <a:pt x="7465" y="3074"/>
                  </a:cubicBezTo>
                  <a:cubicBezTo>
                    <a:pt x="8072" y="3377"/>
                    <a:pt x="8375" y="3680"/>
                    <a:pt x="8678" y="4590"/>
                  </a:cubicBezTo>
                  <a:cubicBezTo>
                    <a:pt x="9285" y="6409"/>
                    <a:pt x="8072" y="8228"/>
                    <a:pt x="7162" y="9440"/>
                  </a:cubicBezTo>
                  <a:cubicBezTo>
                    <a:pt x="6555" y="10350"/>
                    <a:pt x="5039" y="11563"/>
                    <a:pt x="3826" y="10956"/>
                  </a:cubicBezTo>
                  <a:cubicBezTo>
                    <a:pt x="3523" y="10653"/>
                    <a:pt x="3826" y="8834"/>
                    <a:pt x="3826" y="822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12A8AAB-11AB-3041-2915-6E72F739E9D7}"/>
                </a:ext>
              </a:extLst>
            </p:cNvPr>
            <p:cNvSpPr/>
            <p:nvPr/>
          </p:nvSpPr>
          <p:spPr>
            <a:xfrm>
              <a:off x="3558254" y="2879235"/>
              <a:ext cx="11639" cy="12102"/>
            </a:xfrm>
            <a:custGeom>
              <a:avLst/>
              <a:gdLst>
                <a:gd name="connsiteX0" fmla="*/ 8311 w 11639"/>
                <a:gd name="connsiteY0" fmla="*/ 11840 h 12102"/>
                <a:gd name="connsiteX1" fmla="*/ 4673 w 11639"/>
                <a:gd name="connsiteY1" fmla="*/ 319 h 12102"/>
                <a:gd name="connsiteX2" fmla="*/ 4673 w 11639"/>
                <a:gd name="connsiteY2" fmla="*/ 319 h 12102"/>
                <a:gd name="connsiteX3" fmla="*/ 3156 w 11639"/>
                <a:gd name="connsiteY3" fmla="*/ 319 h 12102"/>
                <a:gd name="connsiteX4" fmla="*/ 427 w 11639"/>
                <a:gd name="connsiteY4" fmla="*/ 8202 h 12102"/>
                <a:gd name="connsiteX5" fmla="*/ 8311 w 11639"/>
                <a:gd name="connsiteY5" fmla="*/ 11840 h 12102"/>
                <a:gd name="connsiteX6" fmla="*/ 5885 w 11639"/>
                <a:gd name="connsiteY6" fmla="*/ 2442 h 12102"/>
                <a:gd name="connsiteX7" fmla="*/ 5885 w 11639"/>
                <a:gd name="connsiteY7" fmla="*/ 2442 h 12102"/>
                <a:gd name="connsiteX8" fmla="*/ 8311 w 11639"/>
                <a:gd name="connsiteY8" fmla="*/ 4867 h 12102"/>
                <a:gd name="connsiteX9" fmla="*/ 7099 w 11639"/>
                <a:gd name="connsiteY9" fmla="*/ 8505 h 12102"/>
                <a:gd name="connsiteX10" fmla="*/ 3763 w 11639"/>
                <a:gd name="connsiteY10" fmla="*/ 6383 h 12102"/>
                <a:gd name="connsiteX11" fmla="*/ 5885 w 11639"/>
                <a:gd name="connsiteY11" fmla="*/ 2442 h 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9" h="12102">
                  <a:moveTo>
                    <a:pt x="8311" y="11840"/>
                  </a:moveTo>
                  <a:cubicBezTo>
                    <a:pt x="14680" y="10021"/>
                    <a:pt x="11041" y="-2106"/>
                    <a:pt x="4673" y="319"/>
                  </a:cubicBezTo>
                  <a:cubicBezTo>
                    <a:pt x="4673" y="319"/>
                    <a:pt x="4673" y="319"/>
                    <a:pt x="4673" y="319"/>
                  </a:cubicBezTo>
                  <a:cubicBezTo>
                    <a:pt x="4066" y="16"/>
                    <a:pt x="3763" y="16"/>
                    <a:pt x="3156" y="319"/>
                  </a:cubicBezTo>
                  <a:cubicBezTo>
                    <a:pt x="730" y="1835"/>
                    <a:pt x="-786" y="5170"/>
                    <a:pt x="427" y="8202"/>
                  </a:cubicBezTo>
                  <a:cubicBezTo>
                    <a:pt x="1943" y="11234"/>
                    <a:pt x="5279" y="12750"/>
                    <a:pt x="8311" y="11840"/>
                  </a:cubicBezTo>
                  <a:close/>
                  <a:moveTo>
                    <a:pt x="5885" y="2442"/>
                  </a:moveTo>
                  <a:cubicBezTo>
                    <a:pt x="5885" y="2442"/>
                    <a:pt x="5885" y="2442"/>
                    <a:pt x="5885" y="2442"/>
                  </a:cubicBezTo>
                  <a:cubicBezTo>
                    <a:pt x="7099" y="2745"/>
                    <a:pt x="8008" y="3654"/>
                    <a:pt x="8311" y="4867"/>
                  </a:cubicBezTo>
                  <a:cubicBezTo>
                    <a:pt x="8615" y="6383"/>
                    <a:pt x="8008" y="7596"/>
                    <a:pt x="7099" y="8505"/>
                  </a:cubicBezTo>
                  <a:cubicBezTo>
                    <a:pt x="5279" y="10021"/>
                    <a:pt x="3763" y="8202"/>
                    <a:pt x="3763" y="6383"/>
                  </a:cubicBezTo>
                  <a:cubicBezTo>
                    <a:pt x="3156" y="4867"/>
                    <a:pt x="4369" y="3351"/>
                    <a:pt x="5885" y="2442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1E097A0-864F-C965-472C-E2138588A495}"/>
                </a:ext>
              </a:extLst>
            </p:cNvPr>
            <p:cNvSpPr/>
            <p:nvPr/>
          </p:nvSpPr>
          <p:spPr>
            <a:xfrm>
              <a:off x="3577548" y="2878346"/>
              <a:ext cx="10991" cy="11268"/>
            </a:xfrm>
            <a:custGeom>
              <a:avLst/>
              <a:gdLst>
                <a:gd name="connsiteX0" fmla="*/ 7820 w 10991"/>
                <a:gd name="connsiteY0" fmla="*/ 11213 h 11268"/>
                <a:gd name="connsiteX1" fmla="*/ 10549 w 10991"/>
                <a:gd name="connsiteY1" fmla="*/ 3937 h 11268"/>
                <a:gd name="connsiteX2" fmla="*/ 4484 w 10991"/>
                <a:gd name="connsiteY2" fmla="*/ 299 h 11268"/>
                <a:gd name="connsiteX3" fmla="*/ 3574 w 10991"/>
                <a:gd name="connsiteY3" fmla="*/ 299 h 11268"/>
                <a:gd name="connsiteX4" fmla="*/ 238 w 10991"/>
                <a:gd name="connsiteY4" fmla="*/ 7272 h 11268"/>
                <a:gd name="connsiteX5" fmla="*/ 7820 w 10991"/>
                <a:gd name="connsiteY5" fmla="*/ 11213 h 11268"/>
                <a:gd name="connsiteX6" fmla="*/ 5697 w 10991"/>
                <a:gd name="connsiteY6" fmla="*/ 2725 h 11268"/>
                <a:gd name="connsiteX7" fmla="*/ 5697 w 10991"/>
                <a:gd name="connsiteY7" fmla="*/ 2725 h 11268"/>
                <a:gd name="connsiteX8" fmla="*/ 6910 w 10991"/>
                <a:gd name="connsiteY8" fmla="*/ 3937 h 11268"/>
                <a:gd name="connsiteX9" fmla="*/ 6303 w 10991"/>
                <a:gd name="connsiteY9" fmla="*/ 7879 h 11268"/>
                <a:gd name="connsiteX10" fmla="*/ 4484 w 10991"/>
                <a:gd name="connsiteY10" fmla="*/ 7879 h 11268"/>
                <a:gd name="connsiteX11" fmla="*/ 3574 w 10991"/>
                <a:gd name="connsiteY11" fmla="*/ 6969 h 11268"/>
                <a:gd name="connsiteX12" fmla="*/ 5697 w 10991"/>
                <a:gd name="connsiteY12" fmla="*/ 2725 h 1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91" h="11268">
                  <a:moveTo>
                    <a:pt x="7820" y="11213"/>
                  </a:moveTo>
                  <a:cubicBezTo>
                    <a:pt x="11156" y="10607"/>
                    <a:pt x="11459" y="6666"/>
                    <a:pt x="10549" y="3937"/>
                  </a:cubicBezTo>
                  <a:cubicBezTo>
                    <a:pt x="9943" y="1815"/>
                    <a:pt x="6910" y="-914"/>
                    <a:pt x="4484" y="299"/>
                  </a:cubicBezTo>
                  <a:cubicBezTo>
                    <a:pt x="4181" y="299"/>
                    <a:pt x="3877" y="299"/>
                    <a:pt x="3574" y="299"/>
                  </a:cubicBezTo>
                  <a:cubicBezTo>
                    <a:pt x="1148" y="1512"/>
                    <a:pt x="-671" y="4544"/>
                    <a:pt x="238" y="7272"/>
                  </a:cubicBezTo>
                  <a:cubicBezTo>
                    <a:pt x="1148" y="10607"/>
                    <a:pt x="5091" y="11517"/>
                    <a:pt x="7820" y="11213"/>
                  </a:cubicBezTo>
                  <a:close/>
                  <a:moveTo>
                    <a:pt x="5697" y="2725"/>
                  </a:moveTo>
                  <a:cubicBezTo>
                    <a:pt x="5697" y="2725"/>
                    <a:pt x="5697" y="2725"/>
                    <a:pt x="5697" y="2725"/>
                  </a:cubicBezTo>
                  <a:cubicBezTo>
                    <a:pt x="6303" y="3028"/>
                    <a:pt x="6910" y="3331"/>
                    <a:pt x="6910" y="3937"/>
                  </a:cubicBezTo>
                  <a:cubicBezTo>
                    <a:pt x="7213" y="5150"/>
                    <a:pt x="7517" y="6969"/>
                    <a:pt x="6303" y="7879"/>
                  </a:cubicBezTo>
                  <a:cubicBezTo>
                    <a:pt x="6000" y="8182"/>
                    <a:pt x="5091" y="7879"/>
                    <a:pt x="4484" y="7879"/>
                  </a:cubicBezTo>
                  <a:cubicBezTo>
                    <a:pt x="3877" y="7879"/>
                    <a:pt x="3574" y="7575"/>
                    <a:pt x="3574" y="6969"/>
                  </a:cubicBezTo>
                  <a:cubicBezTo>
                    <a:pt x="3271" y="5150"/>
                    <a:pt x="4181" y="3634"/>
                    <a:pt x="5697" y="2725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A8C0972-DFBF-8A86-AD5E-8765DA2802A8}"/>
                </a:ext>
              </a:extLst>
            </p:cNvPr>
            <p:cNvSpPr/>
            <p:nvPr/>
          </p:nvSpPr>
          <p:spPr>
            <a:xfrm>
              <a:off x="3619332" y="2952047"/>
              <a:ext cx="8510" cy="10982"/>
            </a:xfrm>
            <a:custGeom>
              <a:avLst/>
              <a:gdLst>
                <a:gd name="connsiteX0" fmla="*/ 607 w 8510"/>
                <a:gd name="connsiteY0" fmla="*/ 2695 h 10982"/>
                <a:gd name="connsiteX1" fmla="*/ 0 w 8510"/>
                <a:gd name="connsiteY1" fmla="*/ 6030 h 10982"/>
                <a:gd name="connsiteX2" fmla="*/ 2729 w 8510"/>
                <a:gd name="connsiteY2" fmla="*/ 10577 h 10982"/>
                <a:gd name="connsiteX3" fmla="*/ 8491 w 8510"/>
                <a:gd name="connsiteY3" fmla="*/ 6333 h 10982"/>
                <a:gd name="connsiteX4" fmla="*/ 6975 w 8510"/>
                <a:gd name="connsiteY4" fmla="*/ 2695 h 10982"/>
                <a:gd name="connsiteX5" fmla="*/ 6975 w 8510"/>
                <a:gd name="connsiteY5" fmla="*/ 2695 h 10982"/>
                <a:gd name="connsiteX6" fmla="*/ 5762 w 8510"/>
                <a:gd name="connsiteY6" fmla="*/ 876 h 10982"/>
                <a:gd name="connsiteX7" fmla="*/ 607 w 8510"/>
                <a:gd name="connsiteY7" fmla="*/ 2695 h 10982"/>
                <a:gd name="connsiteX8" fmla="*/ 4246 w 8510"/>
                <a:gd name="connsiteY8" fmla="*/ 4514 h 10982"/>
                <a:gd name="connsiteX9" fmla="*/ 4549 w 8510"/>
                <a:gd name="connsiteY9" fmla="*/ 3301 h 10982"/>
                <a:gd name="connsiteX10" fmla="*/ 5155 w 8510"/>
                <a:gd name="connsiteY10" fmla="*/ 3301 h 10982"/>
                <a:gd name="connsiteX11" fmla="*/ 5762 w 8510"/>
                <a:gd name="connsiteY11" fmla="*/ 5423 h 10982"/>
                <a:gd name="connsiteX12" fmla="*/ 4549 w 8510"/>
                <a:gd name="connsiteY12" fmla="*/ 6939 h 10982"/>
                <a:gd name="connsiteX13" fmla="*/ 3942 w 8510"/>
                <a:gd name="connsiteY13" fmla="*/ 7242 h 10982"/>
                <a:gd name="connsiteX14" fmla="*/ 4246 w 8510"/>
                <a:gd name="connsiteY14" fmla="*/ 4514 h 1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10" h="10982">
                  <a:moveTo>
                    <a:pt x="607" y="2695"/>
                  </a:moveTo>
                  <a:cubicBezTo>
                    <a:pt x="303" y="3908"/>
                    <a:pt x="0" y="4817"/>
                    <a:pt x="0" y="6030"/>
                  </a:cubicBezTo>
                  <a:cubicBezTo>
                    <a:pt x="0" y="8152"/>
                    <a:pt x="910" y="9365"/>
                    <a:pt x="2729" y="10577"/>
                  </a:cubicBezTo>
                  <a:cubicBezTo>
                    <a:pt x="5459" y="12093"/>
                    <a:pt x="8794" y="9062"/>
                    <a:pt x="8491" y="6333"/>
                  </a:cubicBezTo>
                  <a:cubicBezTo>
                    <a:pt x="8491" y="4817"/>
                    <a:pt x="8188" y="3908"/>
                    <a:pt x="6975" y="2695"/>
                  </a:cubicBezTo>
                  <a:cubicBezTo>
                    <a:pt x="6975" y="2695"/>
                    <a:pt x="6975" y="2695"/>
                    <a:pt x="6975" y="2695"/>
                  </a:cubicBezTo>
                  <a:cubicBezTo>
                    <a:pt x="7278" y="1785"/>
                    <a:pt x="6368" y="1179"/>
                    <a:pt x="5762" y="876"/>
                  </a:cubicBezTo>
                  <a:cubicBezTo>
                    <a:pt x="3639" y="-943"/>
                    <a:pt x="1516" y="269"/>
                    <a:pt x="607" y="2695"/>
                  </a:cubicBezTo>
                  <a:close/>
                  <a:moveTo>
                    <a:pt x="4246" y="4514"/>
                  </a:moveTo>
                  <a:cubicBezTo>
                    <a:pt x="4246" y="4211"/>
                    <a:pt x="4549" y="3908"/>
                    <a:pt x="4549" y="3301"/>
                  </a:cubicBezTo>
                  <a:cubicBezTo>
                    <a:pt x="4852" y="3301"/>
                    <a:pt x="4852" y="3301"/>
                    <a:pt x="5155" y="3301"/>
                  </a:cubicBezTo>
                  <a:cubicBezTo>
                    <a:pt x="6065" y="3301"/>
                    <a:pt x="5762" y="4514"/>
                    <a:pt x="5762" y="5423"/>
                  </a:cubicBezTo>
                  <a:cubicBezTo>
                    <a:pt x="5762" y="6333"/>
                    <a:pt x="5155" y="6636"/>
                    <a:pt x="4549" y="6939"/>
                  </a:cubicBezTo>
                  <a:cubicBezTo>
                    <a:pt x="4246" y="6939"/>
                    <a:pt x="4246" y="7242"/>
                    <a:pt x="3942" y="7242"/>
                  </a:cubicBezTo>
                  <a:cubicBezTo>
                    <a:pt x="3942" y="6636"/>
                    <a:pt x="3942" y="5423"/>
                    <a:pt x="4246" y="451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409C1D6-E134-2A1B-E716-A2499FF6F426}"/>
                </a:ext>
              </a:extLst>
            </p:cNvPr>
            <p:cNvSpPr/>
            <p:nvPr/>
          </p:nvSpPr>
          <p:spPr>
            <a:xfrm>
              <a:off x="3622847" y="2927817"/>
              <a:ext cx="7999" cy="10321"/>
            </a:xfrm>
            <a:custGeom>
              <a:avLst/>
              <a:gdLst>
                <a:gd name="connsiteX0" fmla="*/ 6492 w 7999"/>
                <a:gd name="connsiteY0" fmla="*/ 9644 h 10321"/>
                <a:gd name="connsiteX1" fmla="*/ 7402 w 7999"/>
                <a:gd name="connsiteY1" fmla="*/ 3581 h 10321"/>
                <a:gd name="connsiteX2" fmla="*/ 4066 w 7999"/>
                <a:gd name="connsiteY2" fmla="*/ 852 h 10321"/>
                <a:gd name="connsiteX3" fmla="*/ 1641 w 7999"/>
                <a:gd name="connsiteY3" fmla="*/ 549 h 10321"/>
                <a:gd name="connsiteX4" fmla="*/ 427 w 7999"/>
                <a:gd name="connsiteY4" fmla="*/ 7825 h 10321"/>
                <a:gd name="connsiteX5" fmla="*/ 6492 w 7999"/>
                <a:gd name="connsiteY5" fmla="*/ 9644 h 10321"/>
                <a:gd name="connsiteX6" fmla="*/ 3763 w 7999"/>
                <a:gd name="connsiteY6" fmla="*/ 2671 h 10321"/>
                <a:gd name="connsiteX7" fmla="*/ 4066 w 7999"/>
                <a:gd name="connsiteY7" fmla="*/ 2671 h 10321"/>
                <a:gd name="connsiteX8" fmla="*/ 4066 w 7999"/>
                <a:gd name="connsiteY8" fmla="*/ 7219 h 10321"/>
                <a:gd name="connsiteX9" fmla="*/ 3157 w 7999"/>
                <a:gd name="connsiteY9" fmla="*/ 6916 h 10321"/>
                <a:gd name="connsiteX10" fmla="*/ 3157 w 7999"/>
                <a:gd name="connsiteY10" fmla="*/ 6613 h 10321"/>
                <a:gd name="connsiteX11" fmla="*/ 2853 w 7999"/>
                <a:gd name="connsiteY11" fmla="*/ 5703 h 10321"/>
                <a:gd name="connsiteX12" fmla="*/ 3763 w 7999"/>
                <a:gd name="connsiteY12" fmla="*/ 2671 h 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99" h="10321">
                  <a:moveTo>
                    <a:pt x="6492" y="9644"/>
                  </a:moveTo>
                  <a:cubicBezTo>
                    <a:pt x="8312" y="8432"/>
                    <a:pt x="8312" y="5400"/>
                    <a:pt x="7402" y="3581"/>
                  </a:cubicBezTo>
                  <a:cubicBezTo>
                    <a:pt x="6796" y="2368"/>
                    <a:pt x="5583" y="549"/>
                    <a:pt x="4066" y="852"/>
                  </a:cubicBezTo>
                  <a:cubicBezTo>
                    <a:pt x="3460" y="-57"/>
                    <a:pt x="2247" y="-360"/>
                    <a:pt x="1641" y="549"/>
                  </a:cubicBezTo>
                  <a:cubicBezTo>
                    <a:pt x="124" y="2975"/>
                    <a:pt x="-482" y="5097"/>
                    <a:pt x="427" y="7825"/>
                  </a:cubicBezTo>
                  <a:cubicBezTo>
                    <a:pt x="1337" y="9948"/>
                    <a:pt x="4673" y="11160"/>
                    <a:pt x="6492" y="9644"/>
                  </a:cubicBezTo>
                  <a:close/>
                  <a:moveTo>
                    <a:pt x="3763" y="2671"/>
                  </a:moveTo>
                  <a:cubicBezTo>
                    <a:pt x="3763" y="2671"/>
                    <a:pt x="4066" y="2671"/>
                    <a:pt x="4066" y="2671"/>
                  </a:cubicBezTo>
                  <a:cubicBezTo>
                    <a:pt x="6189" y="2671"/>
                    <a:pt x="6189" y="6613"/>
                    <a:pt x="4066" y="7219"/>
                  </a:cubicBezTo>
                  <a:cubicBezTo>
                    <a:pt x="3763" y="7219"/>
                    <a:pt x="3460" y="7219"/>
                    <a:pt x="3157" y="6916"/>
                  </a:cubicBezTo>
                  <a:cubicBezTo>
                    <a:pt x="3157" y="6916"/>
                    <a:pt x="3157" y="6916"/>
                    <a:pt x="3157" y="6613"/>
                  </a:cubicBezTo>
                  <a:cubicBezTo>
                    <a:pt x="3157" y="6309"/>
                    <a:pt x="2853" y="6006"/>
                    <a:pt x="2853" y="5703"/>
                  </a:cubicBezTo>
                  <a:cubicBezTo>
                    <a:pt x="2853" y="4794"/>
                    <a:pt x="3157" y="3884"/>
                    <a:pt x="3763" y="267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5207080-4923-EDD1-0D4E-D98D9CAD1AAB}"/>
                </a:ext>
              </a:extLst>
            </p:cNvPr>
            <p:cNvSpPr/>
            <p:nvPr/>
          </p:nvSpPr>
          <p:spPr>
            <a:xfrm>
              <a:off x="3622616" y="2975651"/>
              <a:ext cx="10968" cy="12263"/>
            </a:xfrm>
            <a:custGeom>
              <a:avLst/>
              <a:gdLst>
                <a:gd name="connsiteX0" fmla="*/ 3084 w 10968"/>
                <a:gd name="connsiteY0" fmla="*/ 11834 h 12263"/>
                <a:gd name="connsiteX1" fmla="*/ 10969 w 10968"/>
                <a:gd name="connsiteY1" fmla="*/ 7286 h 12263"/>
                <a:gd name="connsiteX2" fmla="*/ 8239 w 10968"/>
                <a:gd name="connsiteY2" fmla="*/ 2132 h 12263"/>
                <a:gd name="connsiteX3" fmla="*/ 6420 w 10968"/>
                <a:gd name="connsiteY3" fmla="*/ 920 h 12263"/>
                <a:gd name="connsiteX4" fmla="*/ 5813 w 10968"/>
                <a:gd name="connsiteY4" fmla="*/ 313 h 12263"/>
                <a:gd name="connsiteX5" fmla="*/ 1568 w 10968"/>
                <a:gd name="connsiteY5" fmla="*/ 2132 h 12263"/>
                <a:gd name="connsiteX6" fmla="*/ 3084 w 10968"/>
                <a:gd name="connsiteY6" fmla="*/ 11834 h 12263"/>
                <a:gd name="connsiteX7" fmla="*/ 4600 w 10968"/>
                <a:gd name="connsiteY7" fmla="*/ 5771 h 12263"/>
                <a:gd name="connsiteX8" fmla="*/ 5510 w 10968"/>
                <a:gd name="connsiteY8" fmla="*/ 3951 h 12263"/>
                <a:gd name="connsiteX9" fmla="*/ 6723 w 10968"/>
                <a:gd name="connsiteY9" fmla="*/ 4861 h 12263"/>
                <a:gd name="connsiteX10" fmla="*/ 7330 w 10968"/>
                <a:gd name="connsiteY10" fmla="*/ 6680 h 12263"/>
                <a:gd name="connsiteX11" fmla="*/ 4904 w 10968"/>
                <a:gd name="connsiteY11" fmla="*/ 8802 h 12263"/>
                <a:gd name="connsiteX12" fmla="*/ 4600 w 10968"/>
                <a:gd name="connsiteY12" fmla="*/ 8196 h 12263"/>
                <a:gd name="connsiteX13" fmla="*/ 4600 w 10968"/>
                <a:gd name="connsiteY13" fmla="*/ 5771 h 12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8" h="12263">
                  <a:moveTo>
                    <a:pt x="3084" y="11834"/>
                  </a:moveTo>
                  <a:cubicBezTo>
                    <a:pt x="6420" y="13350"/>
                    <a:pt x="10665" y="10621"/>
                    <a:pt x="10969" y="7286"/>
                  </a:cubicBezTo>
                  <a:cubicBezTo>
                    <a:pt x="10969" y="5164"/>
                    <a:pt x="9756" y="3648"/>
                    <a:pt x="8239" y="2132"/>
                  </a:cubicBezTo>
                  <a:cubicBezTo>
                    <a:pt x="7936" y="1829"/>
                    <a:pt x="7026" y="1223"/>
                    <a:pt x="6420" y="920"/>
                  </a:cubicBezTo>
                  <a:cubicBezTo>
                    <a:pt x="6116" y="617"/>
                    <a:pt x="6116" y="617"/>
                    <a:pt x="5813" y="313"/>
                  </a:cubicBezTo>
                  <a:cubicBezTo>
                    <a:pt x="3994" y="-596"/>
                    <a:pt x="2478" y="617"/>
                    <a:pt x="1568" y="2132"/>
                  </a:cubicBezTo>
                  <a:cubicBezTo>
                    <a:pt x="-858" y="4861"/>
                    <a:pt x="-555" y="10015"/>
                    <a:pt x="3084" y="11834"/>
                  </a:cubicBezTo>
                  <a:close/>
                  <a:moveTo>
                    <a:pt x="4600" y="5771"/>
                  </a:moveTo>
                  <a:cubicBezTo>
                    <a:pt x="4600" y="5164"/>
                    <a:pt x="4904" y="4558"/>
                    <a:pt x="5510" y="3951"/>
                  </a:cubicBezTo>
                  <a:cubicBezTo>
                    <a:pt x="5813" y="4255"/>
                    <a:pt x="6420" y="4558"/>
                    <a:pt x="6723" y="4861"/>
                  </a:cubicBezTo>
                  <a:cubicBezTo>
                    <a:pt x="7026" y="5467"/>
                    <a:pt x="7330" y="6074"/>
                    <a:pt x="7330" y="6680"/>
                  </a:cubicBezTo>
                  <a:cubicBezTo>
                    <a:pt x="7330" y="7893"/>
                    <a:pt x="5813" y="8499"/>
                    <a:pt x="4904" y="8802"/>
                  </a:cubicBezTo>
                  <a:cubicBezTo>
                    <a:pt x="4904" y="8499"/>
                    <a:pt x="4600" y="8499"/>
                    <a:pt x="4600" y="8196"/>
                  </a:cubicBezTo>
                  <a:cubicBezTo>
                    <a:pt x="4297" y="7286"/>
                    <a:pt x="4297" y="6377"/>
                    <a:pt x="4600" y="577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45278CA-179B-F2B5-9D40-7CF43CCCBF93}"/>
                </a:ext>
              </a:extLst>
            </p:cNvPr>
            <p:cNvSpPr/>
            <p:nvPr/>
          </p:nvSpPr>
          <p:spPr>
            <a:xfrm>
              <a:off x="3624771" y="3002492"/>
              <a:ext cx="10011" cy="13197"/>
            </a:xfrm>
            <a:custGeom>
              <a:avLst/>
              <a:gdLst>
                <a:gd name="connsiteX0" fmla="*/ 6691 w 10011"/>
                <a:gd name="connsiteY0" fmla="*/ 455 h 13197"/>
                <a:gd name="connsiteX1" fmla="*/ 3658 w 10011"/>
                <a:gd name="connsiteY1" fmla="*/ 455 h 13197"/>
                <a:gd name="connsiteX2" fmla="*/ 19 w 10011"/>
                <a:gd name="connsiteY2" fmla="*/ 7428 h 13197"/>
                <a:gd name="connsiteX3" fmla="*/ 6994 w 10011"/>
                <a:gd name="connsiteY3" fmla="*/ 12885 h 13197"/>
                <a:gd name="connsiteX4" fmla="*/ 9420 w 10011"/>
                <a:gd name="connsiteY4" fmla="*/ 4093 h 13197"/>
                <a:gd name="connsiteX5" fmla="*/ 6691 w 10011"/>
                <a:gd name="connsiteY5" fmla="*/ 455 h 13197"/>
                <a:gd name="connsiteX6" fmla="*/ 5175 w 10011"/>
                <a:gd name="connsiteY6" fmla="*/ 9550 h 13197"/>
                <a:gd name="connsiteX7" fmla="*/ 3658 w 10011"/>
                <a:gd name="connsiteY7" fmla="*/ 9853 h 13197"/>
                <a:gd name="connsiteX8" fmla="*/ 3658 w 10011"/>
                <a:gd name="connsiteY8" fmla="*/ 9247 h 13197"/>
                <a:gd name="connsiteX9" fmla="*/ 3658 w 10011"/>
                <a:gd name="connsiteY9" fmla="*/ 6821 h 13197"/>
                <a:gd name="connsiteX10" fmla="*/ 5175 w 10011"/>
                <a:gd name="connsiteY10" fmla="*/ 2577 h 13197"/>
                <a:gd name="connsiteX11" fmla="*/ 5781 w 10011"/>
                <a:gd name="connsiteY11" fmla="*/ 2880 h 13197"/>
                <a:gd name="connsiteX12" fmla="*/ 6691 w 10011"/>
                <a:gd name="connsiteY12" fmla="*/ 5002 h 13197"/>
                <a:gd name="connsiteX13" fmla="*/ 5175 w 10011"/>
                <a:gd name="connsiteY13" fmla="*/ 9550 h 1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11" h="13197">
                  <a:moveTo>
                    <a:pt x="6691" y="455"/>
                  </a:moveTo>
                  <a:cubicBezTo>
                    <a:pt x="5781" y="-152"/>
                    <a:pt x="4568" y="-152"/>
                    <a:pt x="3658" y="455"/>
                  </a:cubicBezTo>
                  <a:cubicBezTo>
                    <a:pt x="929" y="1364"/>
                    <a:pt x="19" y="5002"/>
                    <a:pt x="19" y="7428"/>
                  </a:cubicBezTo>
                  <a:cubicBezTo>
                    <a:pt x="-284" y="11672"/>
                    <a:pt x="3052" y="14098"/>
                    <a:pt x="6994" y="12885"/>
                  </a:cubicBezTo>
                  <a:cubicBezTo>
                    <a:pt x="10633" y="11672"/>
                    <a:pt x="10330" y="6821"/>
                    <a:pt x="9420" y="4093"/>
                  </a:cubicBezTo>
                  <a:cubicBezTo>
                    <a:pt x="8814" y="2577"/>
                    <a:pt x="7904" y="1364"/>
                    <a:pt x="6691" y="455"/>
                  </a:cubicBezTo>
                  <a:close/>
                  <a:moveTo>
                    <a:pt x="5175" y="9550"/>
                  </a:moveTo>
                  <a:cubicBezTo>
                    <a:pt x="4871" y="9853"/>
                    <a:pt x="3961" y="9853"/>
                    <a:pt x="3658" y="9853"/>
                  </a:cubicBezTo>
                  <a:cubicBezTo>
                    <a:pt x="3961" y="9853"/>
                    <a:pt x="3658" y="9853"/>
                    <a:pt x="3658" y="9247"/>
                  </a:cubicBezTo>
                  <a:cubicBezTo>
                    <a:pt x="3355" y="8337"/>
                    <a:pt x="3658" y="7428"/>
                    <a:pt x="3658" y="6821"/>
                  </a:cubicBezTo>
                  <a:cubicBezTo>
                    <a:pt x="3961" y="5609"/>
                    <a:pt x="3961" y="3487"/>
                    <a:pt x="5175" y="2577"/>
                  </a:cubicBezTo>
                  <a:cubicBezTo>
                    <a:pt x="5478" y="2577"/>
                    <a:pt x="5478" y="2577"/>
                    <a:pt x="5781" y="2880"/>
                  </a:cubicBezTo>
                  <a:cubicBezTo>
                    <a:pt x="6084" y="3487"/>
                    <a:pt x="6388" y="4396"/>
                    <a:pt x="6691" y="5002"/>
                  </a:cubicBezTo>
                  <a:cubicBezTo>
                    <a:pt x="6994" y="6821"/>
                    <a:pt x="6691" y="8641"/>
                    <a:pt x="5175" y="955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F81263A-B509-333F-4229-6F622ADBCDBB}"/>
                </a:ext>
              </a:extLst>
            </p:cNvPr>
            <p:cNvSpPr/>
            <p:nvPr/>
          </p:nvSpPr>
          <p:spPr>
            <a:xfrm>
              <a:off x="3625583" y="3034260"/>
              <a:ext cx="9939" cy="9882"/>
            </a:xfrm>
            <a:custGeom>
              <a:avLst/>
              <a:gdLst>
                <a:gd name="connsiteX0" fmla="*/ 4060 w 9939"/>
                <a:gd name="connsiteY0" fmla="*/ 218 h 9882"/>
                <a:gd name="connsiteX1" fmla="*/ 3757 w 9939"/>
                <a:gd name="connsiteY1" fmla="*/ 1127 h 9882"/>
                <a:gd name="connsiteX2" fmla="*/ 3757 w 9939"/>
                <a:gd name="connsiteY2" fmla="*/ 1127 h 9882"/>
                <a:gd name="connsiteX3" fmla="*/ 118 w 9939"/>
                <a:gd name="connsiteY3" fmla="*/ 6584 h 9882"/>
                <a:gd name="connsiteX4" fmla="*/ 6183 w 9939"/>
                <a:gd name="connsiteY4" fmla="*/ 9616 h 9882"/>
                <a:gd name="connsiteX5" fmla="*/ 9822 w 9939"/>
                <a:gd name="connsiteY5" fmla="*/ 3249 h 9882"/>
                <a:gd name="connsiteX6" fmla="*/ 4060 w 9939"/>
                <a:gd name="connsiteY6" fmla="*/ 218 h 9882"/>
                <a:gd name="connsiteX7" fmla="*/ 5273 w 9939"/>
                <a:gd name="connsiteY7" fmla="*/ 6584 h 9882"/>
                <a:gd name="connsiteX8" fmla="*/ 3453 w 9939"/>
                <a:gd name="connsiteY8" fmla="*/ 6281 h 9882"/>
                <a:gd name="connsiteX9" fmla="*/ 5273 w 9939"/>
                <a:gd name="connsiteY9" fmla="*/ 3856 h 9882"/>
                <a:gd name="connsiteX10" fmla="*/ 5879 w 9939"/>
                <a:gd name="connsiteY10" fmla="*/ 2946 h 9882"/>
                <a:gd name="connsiteX11" fmla="*/ 6486 w 9939"/>
                <a:gd name="connsiteY11" fmla="*/ 3552 h 9882"/>
                <a:gd name="connsiteX12" fmla="*/ 5273 w 9939"/>
                <a:gd name="connsiteY12" fmla="*/ 6584 h 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39" h="9882">
                  <a:moveTo>
                    <a:pt x="4060" y="218"/>
                  </a:moveTo>
                  <a:cubicBezTo>
                    <a:pt x="3757" y="521"/>
                    <a:pt x="3453" y="824"/>
                    <a:pt x="3757" y="1127"/>
                  </a:cubicBezTo>
                  <a:cubicBezTo>
                    <a:pt x="3757" y="1127"/>
                    <a:pt x="3757" y="1127"/>
                    <a:pt x="3757" y="1127"/>
                  </a:cubicBezTo>
                  <a:cubicBezTo>
                    <a:pt x="1331" y="1734"/>
                    <a:pt x="-489" y="4159"/>
                    <a:pt x="118" y="6584"/>
                  </a:cubicBezTo>
                  <a:cubicBezTo>
                    <a:pt x="724" y="9010"/>
                    <a:pt x="4060" y="10525"/>
                    <a:pt x="6183" y="9616"/>
                  </a:cubicBezTo>
                  <a:cubicBezTo>
                    <a:pt x="8609" y="9010"/>
                    <a:pt x="10428" y="5978"/>
                    <a:pt x="9822" y="3249"/>
                  </a:cubicBezTo>
                  <a:cubicBezTo>
                    <a:pt x="9215" y="1430"/>
                    <a:pt x="6183" y="-692"/>
                    <a:pt x="4060" y="218"/>
                  </a:cubicBezTo>
                  <a:close/>
                  <a:moveTo>
                    <a:pt x="5273" y="6584"/>
                  </a:moveTo>
                  <a:cubicBezTo>
                    <a:pt x="4666" y="7191"/>
                    <a:pt x="3757" y="7191"/>
                    <a:pt x="3453" y="6281"/>
                  </a:cubicBezTo>
                  <a:cubicBezTo>
                    <a:pt x="3150" y="5068"/>
                    <a:pt x="4363" y="4159"/>
                    <a:pt x="5273" y="3856"/>
                  </a:cubicBezTo>
                  <a:cubicBezTo>
                    <a:pt x="5879" y="3552"/>
                    <a:pt x="6183" y="3249"/>
                    <a:pt x="5879" y="2946"/>
                  </a:cubicBezTo>
                  <a:cubicBezTo>
                    <a:pt x="6183" y="3249"/>
                    <a:pt x="6183" y="3249"/>
                    <a:pt x="6486" y="3552"/>
                  </a:cubicBezTo>
                  <a:cubicBezTo>
                    <a:pt x="7396" y="4462"/>
                    <a:pt x="5879" y="5978"/>
                    <a:pt x="5273" y="658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B5EEE56-4737-D878-F51C-440D390A1D77}"/>
                </a:ext>
              </a:extLst>
            </p:cNvPr>
            <p:cNvSpPr/>
            <p:nvPr/>
          </p:nvSpPr>
          <p:spPr>
            <a:xfrm>
              <a:off x="3625325" y="3057822"/>
              <a:ext cx="10685" cy="12453"/>
            </a:xfrm>
            <a:custGeom>
              <a:avLst/>
              <a:gdLst>
                <a:gd name="connsiteX0" fmla="*/ 6440 w 10685"/>
                <a:gd name="connsiteY0" fmla="*/ 910 h 12453"/>
                <a:gd name="connsiteX1" fmla="*/ 4924 w 10685"/>
                <a:gd name="connsiteY1" fmla="*/ 0 h 12453"/>
                <a:gd name="connsiteX2" fmla="*/ 1588 w 10685"/>
                <a:gd name="connsiteY2" fmla="*/ 1213 h 12453"/>
                <a:gd name="connsiteX3" fmla="*/ 72 w 10685"/>
                <a:gd name="connsiteY3" fmla="*/ 5760 h 12453"/>
                <a:gd name="connsiteX4" fmla="*/ 5834 w 10685"/>
                <a:gd name="connsiteY4" fmla="*/ 12430 h 12453"/>
                <a:gd name="connsiteX5" fmla="*/ 10686 w 10685"/>
                <a:gd name="connsiteY5" fmla="*/ 6973 h 12453"/>
                <a:gd name="connsiteX6" fmla="*/ 6440 w 10685"/>
                <a:gd name="connsiteY6" fmla="*/ 910 h 12453"/>
                <a:gd name="connsiteX7" fmla="*/ 5531 w 10685"/>
                <a:gd name="connsiteY7" fmla="*/ 8489 h 12453"/>
                <a:gd name="connsiteX8" fmla="*/ 4318 w 10685"/>
                <a:gd name="connsiteY8" fmla="*/ 6063 h 12453"/>
                <a:gd name="connsiteX9" fmla="*/ 4621 w 10685"/>
                <a:gd name="connsiteY9" fmla="*/ 3335 h 12453"/>
                <a:gd name="connsiteX10" fmla="*/ 6137 w 10685"/>
                <a:gd name="connsiteY10" fmla="*/ 5457 h 12453"/>
                <a:gd name="connsiteX11" fmla="*/ 5531 w 10685"/>
                <a:gd name="connsiteY11" fmla="*/ 8489 h 1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85" h="12453">
                  <a:moveTo>
                    <a:pt x="6440" y="910"/>
                  </a:moveTo>
                  <a:cubicBezTo>
                    <a:pt x="6137" y="303"/>
                    <a:pt x="5531" y="0"/>
                    <a:pt x="4924" y="0"/>
                  </a:cubicBezTo>
                  <a:cubicBezTo>
                    <a:pt x="3711" y="0"/>
                    <a:pt x="2195" y="0"/>
                    <a:pt x="1588" y="1213"/>
                  </a:cubicBezTo>
                  <a:cubicBezTo>
                    <a:pt x="982" y="2729"/>
                    <a:pt x="375" y="4245"/>
                    <a:pt x="72" y="5760"/>
                  </a:cubicBezTo>
                  <a:cubicBezTo>
                    <a:pt x="-534" y="9095"/>
                    <a:pt x="2801" y="12127"/>
                    <a:pt x="5834" y="12430"/>
                  </a:cubicBezTo>
                  <a:cubicBezTo>
                    <a:pt x="9170" y="12733"/>
                    <a:pt x="10686" y="10005"/>
                    <a:pt x="10686" y="6973"/>
                  </a:cubicBezTo>
                  <a:cubicBezTo>
                    <a:pt x="10686" y="4548"/>
                    <a:pt x="8563" y="1516"/>
                    <a:pt x="6440" y="910"/>
                  </a:cubicBezTo>
                  <a:close/>
                  <a:moveTo>
                    <a:pt x="5531" y="8489"/>
                  </a:moveTo>
                  <a:cubicBezTo>
                    <a:pt x="4318" y="9095"/>
                    <a:pt x="4318" y="6670"/>
                    <a:pt x="4318" y="6063"/>
                  </a:cubicBezTo>
                  <a:cubicBezTo>
                    <a:pt x="4318" y="5154"/>
                    <a:pt x="4318" y="3941"/>
                    <a:pt x="4621" y="3335"/>
                  </a:cubicBezTo>
                  <a:cubicBezTo>
                    <a:pt x="5227" y="3941"/>
                    <a:pt x="5834" y="4548"/>
                    <a:pt x="6137" y="5457"/>
                  </a:cubicBezTo>
                  <a:cubicBezTo>
                    <a:pt x="6744" y="6367"/>
                    <a:pt x="6440" y="7883"/>
                    <a:pt x="5531" y="8489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39245886-F929-1BF0-3BB1-7F7EA8235669}"/>
                </a:ext>
              </a:extLst>
            </p:cNvPr>
            <p:cNvSpPr/>
            <p:nvPr/>
          </p:nvSpPr>
          <p:spPr>
            <a:xfrm>
              <a:off x="3627281" y="3089322"/>
              <a:ext cx="9113" cy="11565"/>
            </a:xfrm>
            <a:custGeom>
              <a:avLst/>
              <a:gdLst>
                <a:gd name="connsiteX0" fmla="*/ 1148 w 9113"/>
                <a:gd name="connsiteY0" fmla="*/ 2455 h 11565"/>
                <a:gd name="connsiteX1" fmla="*/ 1148 w 9113"/>
                <a:gd name="connsiteY1" fmla="*/ 9732 h 11565"/>
                <a:gd name="connsiteX2" fmla="*/ 7213 w 9113"/>
                <a:gd name="connsiteY2" fmla="*/ 10338 h 11565"/>
                <a:gd name="connsiteX3" fmla="*/ 9033 w 9113"/>
                <a:gd name="connsiteY3" fmla="*/ 6700 h 11565"/>
                <a:gd name="connsiteX4" fmla="*/ 8123 w 9113"/>
                <a:gd name="connsiteY4" fmla="*/ 2455 h 11565"/>
                <a:gd name="connsiteX5" fmla="*/ 2058 w 9113"/>
                <a:gd name="connsiteY5" fmla="*/ 1243 h 11565"/>
                <a:gd name="connsiteX6" fmla="*/ 2058 w 9113"/>
                <a:gd name="connsiteY6" fmla="*/ 1849 h 11565"/>
                <a:gd name="connsiteX7" fmla="*/ 1148 w 9113"/>
                <a:gd name="connsiteY7" fmla="*/ 2455 h 11565"/>
                <a:gd name="connsiteX8" fmla="*/ 2968 w 9113"/>
                <a:gd name="connsiteY8" fmla="*/ 3668 h 11565"/>
                <a:gd name="connsiteX9" fmla="*/ 2968 w 9113"/>
                <a:gd name="connsiteY9" fmla="*/ 3062 h 11565"/>
                <a:gd name="connsiteX10" fmla="*/ 3574 w 9113"/>
                <a:gd name="connsiteY10" fmla="*/ 3062 h 11565"/>
                <a:gd name="connsiteX11" fmla="*/ 6607 w 9113"/>
                <a:gd name="connsiteY11" fmla="*/ 4275 h 11565"/>
                <a:gd name="connsiteX12" fmla="*/ 5697 w 9113"/>
                <a:gd name="connsiteY12" fmla="*/ 8519 h 11565"/>
                <a:gd name="connsiteX13" fmla="*/ 4181 w 9113"/>
                <a:gd name="connsiteY13" fmla="*/ 9125 h 11565"/>
                <a:gd name="connsiteX14" fmla="*/ 2361 w 9113"/>
                <a:gd name="connsiteY14" fmla="*/ 7913 h 11565"/>
                <a:gd name="connsiteX15" fmla="*/ 2968 w 9113"/>
                <a:gd name="connsiteY15" fmla="*/ 3668 h 1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13" h="11565">
                  <a:moveTo>
                    <a:pt x="1148" y="2455"/>
                  </a:moveTo>
                  <a:cubicBezTo>
                    <a:pt x="-65" y="4578"/>
                    <a:pt x="-671" y="7609"/>
                    <a:pt x="1148" y="9732"/>
                  </a:cubicBezTo>
                  <a:cubicBezTo>
                    <a:pt x="2665" y="11551"/>
                    <a:pt x="5697" y="12460"/>
                    <a:pt x="7213" y="10338"/>
                  </a:cubicBezTo>
                  <a:cubicBezTo>
                    <a:pt x="8123" y="9125"/>
                    <a:pt x="8730" y="8216"/>
                    <a:pt x="9033" y="6700"/>
                  </a:cubicBezTo>
                  <a:cubicBezTo>
                    <a:pt x="9336" y="5184"/>
                    <a:pt x="8730" y="3668"/>
                    <a:pt x="8123" y="2455"/>
                  </a:cubicBezTo>
                  <a:cubicBezTo>
                    <a:pt x="6910" y="333"/>
                    <a:pt x="3574" y="-1183"/>
                    <a:pt x="2058" y="1243"/>
                  </a:cubicBezTo>
                  <a:cubicBezTo>
                    <a:pt x="1755" y="1546"/>
                    <a:pt x="2058" y="1849"/>
                    <a:pt x="2058" y="1849"/>
                  </a:cubicBezTo>
                  <a:cubicBezTo>
                    <a:pt x="2058" y="2152"/>
                    <a:pt x="1452" y="2152"/>
                    <a:pt x="1148" y="2455"/>
                  </a:cubicBezTo>
                  <a:close/>
                  <a:moveTo>
                    <a:pt x="2968" y="3668"/>
                  </a:moveTo>
                  <a:cubicBezTo>
                    <a:pt x="2968" y="3365"/>
                    <a:pt x="2968" y="3062"/>
                    <a:pt x="2968" y="3062"/>
                  </a:cubicBezTo>
                  <a:cubicBezTo>
                    <a:pt x="3271" y="3062"/>
                    <a:pt x="3574" y="3365"/>
                    <a:pt x="3574" y="3062"/>
                  </a:cubicBezTo>
                  <a:cubicBezTo>
                    <a:pt x="5091" y="2759"/>
                    <a:pt x="5697" y="3062"/>
                    <a:pt x="6607" y="4275"/>
                  </a:cubicBezTo>
                  <a:cubicBezTo>
                    <a:pt x="7213" y="5790"/>
                    <a:pt x="6910" y="7609"/>
                    <a:pt x="5697" y="8519"/>
                  </a:cubicBezTo>
                  <a:cubicBezTo>
                    <a:pt x="5394" y="9125"/>
                    <a:pt x="5091" y="9428"/>
                    <a:pt x="4181" y="9125"/>
                  </a:cubicBezTo>
                  <a:cubicBezTo>
                    <a:pt x="3574" y="8822"/>
                    <a:pt x="2665" y="8519"/>
                    <a:pt x="2361" y="7913"/>
                  </a:cubicBezTo>
                  <a:cubicBezTo>
                    <a:pt x="1755" y="6700"/>
                    <a:pt x="2361" y="4881"/>
                    <a:pt x="2968" y="366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123EF02-D346-105F-EA31-7EC3B309074C}"/>
                </a:ext>
              </a:extLst>
            </p:cNvPr>
            <p:cNvSpPr/>
            <p:nvPr/>
          </p:nvSpPr>
          <p:spPr>
            <a:xfrm>
              <a:off x="3626750" y="3114212"/>
              <a:ext cx="10910" cy="10840"/>
            </a:xfrm>
            <a:custGeom>
              <a:avLst/>
              <a:gdLst>
                <a:gd name="connsiteX0" fmla="*/ 5319 w 10910"/>
                <a:gd name="connsiteY0" fmla="*/ 0 h 10840"/>
                <a:gd name="connsiteX1" fmla="*/ 1680 w 10910"/>
                <a:gd name="connsiteY1" fmla="*/ 2426 h 10840"/>
                <a:gd name="connsiteX2" fmla="*/ 1680 w 10910"/>
                <a:gd name="connsiteY2" fmla="*/ 2426 h 10840"/>
                <a:gd name="connsiteX3" fmla="*/ 163 w 10910"/>
                <a:gd name="connsiteY3" fmla="*/ 6973 h 10840"/>
                <a:gd name="connsiteX4" fmla="*/ 8958 w 10910"/>
                <a:gd name="connsiteY4" fmla="*/ 10005 h 10840"/>
                <a:gd name="connsiteX5" fmla="*/ 9867 w 10910"/>
                <a:gd name="connsiteY5" fmla="*/ 2122 h 10840"/>
                <a:gd name="connsiteX6" fmla="*/ 5319 w 10910"/>
                <a:gd name="connsiteY6" fmla="*/ 0 h 10840"/>
                <a:gd name="connsiteX7" fmla="*/ 6228 w 10910"/>
                <a:gd name="connsiteY7" fmla="*/ 7276 h 10840"/>
                <a:gd name="connsiteX8" fmla="*/ 3802 w 10910"/>
                <a:gd name="connsiteY8" fmla="*/ 6973 h 10840"/>
                <a:gd name="connsiteX9" fmla="*/ 5925 w 10910"/>
                <a:gd name="connsiteY9" fmla="*/ 3335 h 10840"/>
                <a:gd name="connsiteX10" fmla="*/ 6228 w 10910"/>
                <a:gd name="connsiteY10" fmla="*/ 3335 h 10840"/>
                <a:gd name="connsiteX11" fmla="*/ 6835 w 10910"/>
                <a:gd name="connsiteY11" fmla="*/ 3941 h 10840"/>
                <a:gd name="connsiteX12" fmla="*/ 6228 w 10910"/>
                <a:gd name="connsiteY12" fmla="*/ 7276 h 1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10" h="10840">
                  <a:moveTo>
                    <a:pt x="5319" y="0"/>
                  </a:moveTo>
                  <a:cubicBezTo>
                    <a:pt x="3499" y="0"/>
                    <a:pt x="1983" y="910"/>
                    <a:pt x="1680" y="2426"/>
                  </a:cubicBezTo>
                  <a:cubicBezTo>
                    <a:pt x="1680" y="2426"/>
                    <a:pt x="1680" y="2426"/>
                    <a:pt x="1680" y="2426"/>
                  </a:cubicBezTo>
                  <a:cubicBezTo>
                    <a:pt x="770" y="3638"/>
                    <a:pt x="-443" y="5457"/>
                    <a:pt x="163" y="6973"/>
                  </a:cubicBezTo>
                  <a:cubicBezTo>
                    <a:pt x="1073" y="10611"/>
                    <a:pt x="6228" y="11824"/>
                    <a:pt x="8958" y="10005"/>
                  </a:cubicBezTo>
                  <a:cubicBezTo>
                    <a:pt x="11384" y="8489"/>
                    <a:pt x="11384" y="4245"/>
                    <a:pt x="9867" y="2122"/>
                  </a:cubicBezTo>
                  <a:cubicBezTo>
                    <a:pt x="8351" y="910"/>
                    <a:pt x="7138" y="0"/>
                    <a:pt x="5319" y="0"/>
                  </a:cubicBezTo>
                  <a:close/>
                  <a:moveTo>
                    <a:pt x="6228" y="7276"/>
                  </a:moveTo>
                  <a:cubicBezTo>
                    <a:pt x="5622" y="7883"/>
                    <a:pt x="3499" y="8186"/>
                    <a:pt x="3802" y="6973"/>
                  </a:cubicBezTo>
                  <a:cubicBezTo>
                    <a:pt x="3802" y="6063"/>
                    <a:pt x="5015" y="3335"/>
                    <a:pt x="5925" y="3335"/>
                  </a:cubicBezTo>
                  <a:cubicBezTo>
                    <a:pt x="5925" y="3335"/>
                    <a:pt x="6228" y="3335"/>
                    <a:pt x="6228" y="3335"/>
                  </a:cubicBezTo>
                  <a:cubicBezTo>
                    <a:pt x="6532" y="3335"/>
                    <a:pt x="6532" y="3638"/>
                    <a:pt x="6835" y="3941"/>
                  </a:cubicBezTo>
                  <a:cubicBezTo>
                    <a:pt x="7441" y="5154"/>
                    <a:pt x="7138" y="6367"/>
                    <a:pt x="6228" y="727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108EFAA-2A84-4AA1-2E98-65ED83952C7A}"/>
                </a:ext>
              </a:extLst>
            </p:cNvPr>
            <p:cNvSpPr/>
            <p:nvPr/>
          </p:nvSpPr>
          <p:spPr>
            <a:xfrm>
              <a:off x="3625597" y="3136609"/>
              <a:ext cx="11340" cy="12405"/>
            </a:xfrm>
            <a:custGeom>
              <a:avLst/>
              <a:gdLst>
                <a:gd name="connsiteX0" fmla="*/ 1923 w 11340"/>
                <a:gd name="connsiteY0" fmla="*/ 1857 h 12405"/>
                <a:gd name="connsiteX1" fmla="*/ 709 w 11340"/>
                <a:gd name="connsiteY1" fmla="*/ 8830 h 12405"/>
                <a:gd name="connsiteX2" fmla="*/ 10414 w 11340"/>
                <a:gd name="connsiteY2" fmla="*/ 9740 h 12405"/>
                <a:gd name="connsiteX3" fmla="*/ 9200 w 11340"/>
                <a:gd name="connsiteY3" fmla="*/ 947 h 12405"/>
                <a:gd name="connsiteX4" fmla="*/ 1923 w 11340"/>
                <a:gd name="connsiteY4" fmla="*/ 1857 h 12405"/>
                <a:gd name="connsiteX5" fmla="*/ 7078 w 11340"/>
                <a:gd name="connsiteY5" fmla="*/ 7314 h 12405"/>
                <a:gd name="connsiteX6" fmla="*/ 5562 w 11340"/>
                <a:gd name="connsiteY6" fmla="*/ 8830 h 12405"/>
                <a:gd name="connsiteX7" fmla="*/ 4349 w 11340"/>
                <a:gd name="connsiteY7" fmla="*/ 7617 h 12405"/>
                <a:gd name="connsiteX8" fmla="*/ 5562 w 11340"/>
                <a:gd name="connsiteY8" fmla="*/ 3979 h 12405"/>
                <a:gd name="connsiteX9" fmla="*/ 6168 w 11340"/>
                <a:gd name="connsiteY9" fmla="*/ 2766 h 12405"/>
                <a:gd name="connsiteX10" fmla="*/ 6774 w 11340"/>
                <a:gd name="connsiteY10" fmla="*/ 3070 h 12405"/>
                <a:gd name="connsiteX11" fmla="*/ 7078 w 11340"/>
                <a:gd name="connsiteY11" fmla="*/ 7314 h 1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0" h="12405">
                  <a:moveTo>
                    <a:pt x="1923" y="1857"/>
                  </a:moveTo>
                  <a:cubicBezTo>
                    <a:pt x="-200" y="3373"/>
                    <a:pt x="-503" y="6708"/>
                    <a:pt x="709" y="8830"/>
                  </a:cubicBezTo>
                  <a:cubicBezTo>
                    <a:pt x="2832" y="12771"/>
                    <a:pt x="7988" y="13984"/>
                    <a:pt x="10414" y="9740"/>
                  </a:cubicBezTo>
                  <a:cubicBezTo>
                    <a:pt x="11930" y="6708"/>
                    <a:pt x="11627" y="3373"/>
                    <a:pt x="9200" y="947"/>
                  </a:cubicBezTo>
                  <a:cubicBezTo>
                    <a:pt x="7078" y="-568"/>
                    <a:pt x="3439" y="-265"/>
                    <a:pt x="1923" y="1857"/>
                  </a:cubicBezTo>
                  <a:close/>
                  <a:moveTo>
                    <a:pt x="7078" y="7314"/>
                  </a:moveTo>
                  <a:cubicBezTo>
                    <a:pt x="6774" y="7920"/>
                    <a:pt x="6168" y="8527"/>
                    <a:pt x="5562" y="8830"/>
                  </a:cubicBezTo>
                  <a:cubicBezTo>
                    <a:pt x="4955" y="9436"/>
                    <a:pt x="4349" y="8224"/>
                    <a:pt x="4349" y="7617"/>
                  </a:cubicBezTo>
                  <a:cubicBezTo>
                    <a:pt x="4045" y="6404"/>
                    <a:pt x="4045" y="4585"/>
                    <a:pt x="5562" y="3979"/>
                  </a:cubicBezTo>
                  <a:cubicBezTo>
                    <a:pt x="6168" y="3676"/>
                    <a:pt x="6471" y="3373"/>
                    <a:pt x="6168" y="2766"/>
                  </a:cubicBezTo>
                  <a:cubicBezTo>
                    <a:pt x="6471" y="2766"/>
                    <a:pt x="6774" y="2766"/>
                    <a:pt x="6774" y="3070"/>
                  </a:cubicBezTo>
                  <a:cubicBezTo>
                    <a:pt x="8594" y="4282"/>
                    <a:pt x="7988" y="6101"/>
                    <a:pt x="7078" y="731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980FC65-0FAB-BAE0-70F7-BDB5551338B3}"/>
                </a:ext>
              </a:extLst>
            </p:cNvPr>
            <p:cNvSpPr/>
            <p:nvPr/>
          </p:nvSpPr>
          <p:spPr>
            <a:xfrm>
              <a:off x="3626568" y="3165117"/>
              <a:ext cx="8620" cy="11300"/>
            </a:xfrm>
            <a:custGeom>
              <a:avLst/>
              <a:gdLst>
                <a:gd name="connsiteX0" fmla="*/ 1558 w 8620"/>
                <a:gd name="connsiteY0" fmla="*/ 2150 h 11300"/>
                <a:gd name="connsiteX1" fmla="*/ 648 w 8620"/>
                <a:gd name="connsiteY1" fmla="*/ 2757 h 11300"/>
                <a:gd name="connsiteX2" fmla="*/ 952 w 8620"/>
                <a:gd name="connsiteY2" fmla="*/ 9730 h 11300"/>
                <a:gd name="connsiteX3" fmla="*/ 7623 w 8620"/>
                <a:gd name="connsiteY3" fmla="*/ 9427 h 11300"/>
                <a:gd name="connsiteX4" fmla="*/ 7320 w 8620"/>
                <a:gd name="connsiteY4" fmla="*/ 1544 h 11300"/>
                <a:gd name="connsiteX5" fmla="*/ 1558 w 8620"/>
                <a:gd name="connsiteY5" fmla="*/ 2150 h 11300"/>
                <a:gd name="connsiteX6" fmla="*/ 4591 w 8620"/>
                <a:gd name="connsiteY6" fmla="*/ 7608 h 11300"/>
                <a:gd name="connsiteX7" fmla="*/ 2468 w 8620"/>
                <a:gd name="connsiteY7" fmla="*/ 7304 h 11300"/>
                <a:gd name="connsiteX8" fmla="*/ 3074 w 8620"/>
                <a:gd name="connsiteY8" fmla="*/ 3363 h 11300"/>
                <a:gd name="connsiteX9" fmla="*/ 3074 w 8620"/>
                <a:gd name="connsiteY9" fmla="*/ 3363 h 11300"/>
                <a:gd name="connsiteX10" fmla="*/ 4591 w 8620"/>
                <a:gd name="connsiteY10" fmla="*/ 2454 h 11300"/>
                <a:gd name="connsiteX11" fmla="*/ 5197 w 8620"/>
                <a:gd name="connsiteY11" fmla="*/ 3363 h 11300"/>
                <a:gd name="connsiteX12" fmla="*/ 4591 w 8620"/>
                <a:gd name="connsiteY12" fmla="*/ 7608 h 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20" h="11300">
                  <a:moveTo>
                    <a:pt x="1558" y="2150"/>
                  </a:moveTo>
                  <a:cubicBezTo>
                    <a:pt x="1255" y="2150"/>
                    <a:pt x="648" y="2454"/>
                    <a:pt x="648" y="2757"/>
                  </a:cubicBezTo>
                  <a:cubicBezTo>
                    <a:pt x="42" y="5182"/>
                    <a:pt x="-565" y="7608"/>
                    <a:pt x="952" y="9730"/>
                  </a:cubicBezTo>
                  <a:cubicBezTo>
                    <a:pt x="2468" y="12155"/>
                    <a:pt x="6107" y="11549"/>
                    <a:pt x="7623" y="9427"/>
                  </a:cubicBezTo>
                  <a:cubicBezTo>
                    <a:pt x="9140" y="7304"/>
                    <a:pt x="8836" y="3363"/>
                    <a:pt x="7320" y="1544"/>
                  </a:cubicBezTo>
                  <a:cubicBezTo>
                    <a:pt x="5500" y="-881"/>
                    <a:pt x="2771" y="-275"/>
                    <a:pt x="1558" y="2150"/>
                  </a:cubicBezTo>
                  <a:close/>
                  <a:moveTo>
                    <a:pt x="4591" y="7608"/>
                  </a:moveTo>
                  <a:cubicBezTo>
                    <a:pt x="3681" y="8517"/>
                    <a:pt x="2771" y="8820"/>
                    <a:pt x="2468" y="7304"/>
                  </a:cubicBezTo>
                  <a:cubicBezTo>
                    <a:pt x="2165" y="6092"/>
                    <a:pt x="2771" y="4576"/>
                    <a:pt x="3074" y="3363"/>
                  </a:cubicBezTo>
                  <a:cubicBezTo>
                    <a:pt x="3074" y="3363"/>
                    <a:pt x="3074" y="3363"/>
                    <a:pt x="3074" y="3363"/>
                  </a:cubicBezTo>
                  <a:cubicBezTo>
                    <a:pt x="3378" y="3060"/>
                    <a:pt x="3984" y="2454"/>
                    <a:pt x="4591" y="2454"/>
                  </a:cubicBezTo>
                  <a:cubicBezTo>
                    <a:pt x="5197" y="2454"/>
                    <a:pt x="5197" y="2757"/>
                    <a:pt x="5197" y="3363"/>
                  </a:cubicBezTo>
                  <a:cubicBezTo>
                    <a:pt x="5500" y="4879"/>
                    <a:pt x="5804" y="6698"/>
                    <a:pt x="4591" y="760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1C2311A-E68A-B0F2-8193-C562374B5CD3}"/>
                </a:ext>
              </a:extLst>
            </p:cNvPr>
            <p:cNvSpPr/>
            <p:nvPr/>
          </p:nvSpPr>
          <p:spPr>
            <a:xfrm>
              <a:off x="3622668" y="3185695"/>
              <a:ext cx="10368" cy="12065"/>
            </a:xfrm>
            <a:custGeom>
              <a:avLst/>
              <a:gdLst>
                <a:gd name="connsiteX0" fmla="*/ 8188 w 10368"/>
                <a:gd name="connsiteY0" fmla="*/ 1582 h 12065"/>
                <a:gd name="connsiteX1" fmla="*/ 5459 w 10368"/>
                <a:gd name="connsiteY1" fmla="*/ 370 h 12065"/>
                <a:gd name="connsiteX2" fmla="*/ 1213 w 10368"/>
                <a:gd name="connsiteY2" fmla="*/ 1582 h 12065"/>
                <a:gd name="connsiteX3" fmla="*/ 0 w 10368"/>
                <a:gd name="connsiteY3" fmla="*/ 6736 h 12065"/>
                <a:gd name="connsiteX4" fmla="*/ 3033 w 10368"/>
                <a:gd name="connsiteY4" fmla="*/ 11284 h 12065"/>
                <a:gd name="connsiteX5" fmla="*/ 10311 w 10368"/>
                <a:gd name="connsiteY5" fmla="*/ 6130 h 12065"/>
                <a:gd name="connsiteX6" fmla="*/ 8188 w 10368"/>
                <a:gd name="connsiteY6" fmla="*/ 1582 h 12065"/>
                <a:gd name="connsiteX7" fmla="*/ 6368 w 10368"/>
                <a:gd name="connsiteY7" fmla="*/ 6736 h 12065"/>
                <a:gd name="connsiteX8" fmla="*/ 5459 w 10368"/>
                <a:gd name="connsiteY8" fmla="*/ 8555 h 12065"/>
                <a:gd name="connsiteX9" fmla="*/ 4852 w 10368"/>
                <a:gd name="connsiteY9" fmla="*/ 8858 h 12065"/>
                <a:gd name="connsiteX10" fmla="*/ 4852 w 10368"/>
                <a:gd name="connsiteY10" fmla="*/ 8858 h 12065"/>
                <a:gd name="connsiteX11" fmla="*/ 4852 w 10368"/>
                <a:gd name="connsiteY11" fmla="*/ 5523 h 12065"/>
                <a:gd name="connsiteX12" fmla="*/ 5459 w 10368"/>
                <a:gd name="connsiteY12" fmla="*/ 4311 h 12065"/>
                <a:gd name="connsiteX13" fmla="*/ 6672 w 10368"/>
                <a:gd name="connsiteY13" fmla="*/ 4917 h 12065"/>
                <a:gd name="connsiteX14" fmla="*/ 6672 w 10368"/>
                <a:gd name="connsiteY14" fmla="*/ 4917 h 12065"/>
                <a:gd name="connsiteX15" fmla="*/ 6368 w 10368"/>
                <a:gd name="connsiteY15" fmla="*/ 6736 h 1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368" h="12065">
                  <a:moveTo>
                    <a:pt x="8188" y="1582"/>
                  </a:moveTo>
                  <a:cubicBezTo>
                    <a:pt x="7581" y="976"/>
                    <a:pt x="6368" y="370"/>
                    <a:pt x="5459" y="370"/>
                  </a:cubicBezTo>
                  <a:cubicBezTo>
                    <a:pt x="3639" y="-540"/>
                    <a:pt x="2123" y="370"/>
                    <a:pt x="1213" y="1582"/>
                  </a:cubicBezTo>
                  <a:cubicBezTo>
                    <a:pt x="303" y="3098"/>
                    <a:pt x="0" y="5220"/>
                    <a:pt x="0" y="6736"/>
                  </a:cubicBezTo>
                  <a:cubicBezTo>
                    <a:pt x="0" y="8858"/>
                    <a:pt x="1516" y="10374"/>
                    <a:pt x="3033" y="11284"/>
                  </a:cubicBezTo>
                  <a:cubicBezTo>
                    <a:pt x="6672" y="13709"/>
                    <a:pt x="10917" y="10071"/>
                    <a:pt x="10311" y="6130"/>
                  </a:cubicBezTo>
                  <a:cubicBezTo>
                    <a:pt x="10311" y="4917"/>
                    <a:pt x="9704" y="2795"/>
                    <a:pt x="8188" y="1582"/>
                  </a:cubicBezTo>
                  <a:close/>
                  <a:moveTo>
                    <a:pt x="6368" y="6736"/>
                  </a:moveTo>
                  <a:cubicBezTo>
                    <a:pt x="6368" y="7342"/>
                    <a:pt x="5762" y="7949"/>
                    <a:pt x="5459" y="8555"/>
                  </a:cubicBezTo>
                  <a:cubicBezTo>
                    <a:pt x="5155" y="8555"/>
                    <a:pt x="5155" y="8858"/>
                    <a:pt x="4852" y="8858"/>
                  </a:cubicBezTo>
                  <a:cubicBezTo>
                    <a:pt x="4852" y="8858"/>
                    <a:pt x="4852" y="8858"/>
                    <a:pt x="4852" y="8858"/>
                  </a:cubicBezTo>
                  <a:cubicBezTo>
                    <a:pt x="4246" y="7949"/>
                    <a:pt x="4549" y="6433"/>
                    <a:pt x="4852" y="5523"/>
                  </a:cubicBezTo>
                  <a:cubicBezTo>
                    <a:pt x="4852" y="5220"/>
                    <a:pt x="5155" y="4614"/>
                    <a:pt x="5459" y="4311"/>
                  </a:cubicBezTo>
                  <a:cubicBezTo>
                    <a:pt x="5762" y="4614"/>
                    <a:pt x="6065" y="4917"/>
                    <a:pt x="6672" y="4917"/>
                  </a:cubicBezTo>
                  <a:cubicBezTo>
                    <a:pt x="6672" y="4917"/>
                    <a:pt x="6672" y="4917"/>
                    <a:pt x="6672" y="4917"/>
                  </a:cubicBezTo>
                  <a:cubicBezTo>
                    <a:pt x="6672" y="5523"/>
                    <a:pt x="6672" y="6130"/>
                    <a:pt x="6368" y="673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A3DD1AD-E13D-4BD1-2E0C-32DA5D9B707F}"/>
                </a:ext>
              </a:extLst>
            </p:cNvPr>
            <p:cNvSpPr/>
            <p:nvPr/>
          </p:nvSpPr>
          <p:spPr>
            <a:xfrm>
              <a:off x="3621862" y="3206585"/>
              <a:ext cx="10398" cy="12280"/>
            </a:xfrm>
            <a:custGeom>
              <a:avLst/>
              <a:gdLst>
                <a:gd name="connsiteX0" fmla="*/ 4748 w 10398"/>
                <a:gd name="connsiteY0" fmla="*/ 12222 h 12280"/>
                <a:gd name="connsiteX1" fmla="*/ 8994 w 10398"/>
                <a:gd name="connsiteY1" fmla="*/ 10100 h 12280"/>
                <a:gd name="connsiteX2" fmla="*/ 8387 w 10398"/>
                <a:gd name="connsiteY2" fmla="*/ 1005 h 12280"/>
                <a:gd name="connsiteX3" fmla="*/ 3535 w 10398"/>
                <a:gd name="connsiteY3" fmla="*/ 398 h 12280"/>
                <a:gd name="connsiteX4" fmla="*/ 502 w 10398"/>
                <a:gd name="connsiteY4" fmla="*/ 4036 h 12280"/>
                <a:gd name="connsiteX5" fmla="*/ 502 w 10398"/>
                <a:gd name="connsiteY5" fmla="*/ 4340 h 12280"/>
                <a:gd name="connsiteX6" fmla="*/ 199 w 10398"/>
                <a:gd name="connsiteY6" fmla="*/ 8584 h 12280"/>
                <a:gd name="connsiteX7" fmla="*/ 4748 w 10398"/>
                <a:gd name="connsiteY7" fmla="*/ 12222 h 12280"/>
                <a:gd name="connsiteX8" fmla="*/ 5658 w 10398"/>
                <a:gd name="connsiteY8" fmla="*/ 5249 h 12280"/>
                <a:gd name="connsiteX9" fmla="*/ 5961 w 10398"/>
                <a:gd name="connsiteY9" fmla="*/ 5249 h 12280"/>
                <a:gd name="connsiteX10" fmla="*/ 5658 w 10398"/>
                <a:gd name="connsiteY10" fmla="*/ 6158 h 12280"/>
                <a:gd name="connsiteX11" fmla="*/ 4445 w 10398"/>
                <a:gd name="connsiteY11" fmla="*/ 7978 h 12280"/>
                <a:gd name="connsiteX12" fmla="*/ 5658 w 10398"/>
                <a:gd name="connsiteY12" fmla="*/ 5249 h 1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" h="12280">
                  <a:moveTo>
                    <a:pt x="4748" y="12222"/>
                  </a:moveTo>
                  <a:cubicBezTo>
                    <a:pt x="6568" y="12525"/>
                    <a:pt x="8084" y="11616"/>
                    <a:pt x="8994" y="10100"/>
                  </a:cubicBezTo>
                  <a:cubicBezTo>
                    <a:pt x="10813" y="7371"/>
                    <a:pt x="11116" y="3127"/>
                    <a:pt x="8387" y="1005"/>
                  </a:cubicBezTo>
                  <a:cubicBezTo>
                    <a:pt x="6871" y="-208"/>
                    <a:pt x="5354" y="-208"/>
                    <a:pt x="3535" y="398"/>
                  </a:cubicBezTo>
                  <a:cubicBezTo>
                    <a:pt x="1716" y="1005"/>
                    <a:pt x="1109" y="2521"/>
                    <a:pt x="502" y="4036"/>
                  </a:cubicBezTo>
                  <a:cubicBezTo>
                    <a:pt x="502" y="4036"/>
                    <a:pt x="502" y="4340"/>
                    <a:pt x="502" y="4340"/>
                  </a:cubicBezTo>
                  <a:cubicBezTo>
                    <a:pt x="-104" y="5552"/>
                    <a:pt x="-104" y="7068"/>
                    <a:pt x="199" y="8584"/>
                  </a:cubicBezTo>
                  <a:cubicBezTo>
                    <a:pt x="1109" y="10403"/>
                    <a:pt x="2625" y="11919"/>
                    <a:pt x="4748" y="12222"/>
                  </a:cubicBezTo>
                  <a:close/>
                  <a:moveTo>
                    <a:pt x="5658" y="5249"/>
                  </a:moveTo>
                  <a:cubicBezTo>
                    <a:pt x="5658" y="5249"/>
                    <a:pt x="5961" y="5249"/>
                    <a:pt x="5961" y="5249"/>
                  </a:cubicBezTo>
                  <a:cubicBezTo>
                    <a:pt x="5961" y="5552"/>
                    <a:pt x="5658" y="5855"/>
                    <a:pt x="5658" y="6158"/>
                  </a:cubicBezTo>
                  <a:cubicBezTo>
                    <a:pt x="5354" y="6765"/>
                    <a:pt x="5051" y="7371"/>
                    <a:pt x="4445" y="7978"/>
                  </a:cubicBezTo>
                  <a:cubicBezTo>
                    <a:pt x="4142" y="6462"/>
                    <a:pt x="4445" y="5249"/>
                    <a:pt x="5658" y="5249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7D978E1-F258-A2BE-0075-227C41B1644E}"/>
                </a:ext>
              </a:extLst>
            </p:cNvPr>
            <p:cNvSpPr/>
            <p:nvPr/>
          </p:nvSpPr>
          <p:spPr>
            <a:xfrm>
              <a:off x="3622461" y="3231493"/>
              <a:ext cx="9935" cy="13335"/>
            </a:xfrm>
            <a:custGeom>
              <a:avLst/>
              <a:gdLst>
                <a:gd name="connsiteX0" fmla="*/ 3543 w 9935"/>
                <a:gd name="connsiteY0" fmla="*/ 47 h 13335"/>
                <a:gd name="connsiteX1" fmla="*/ 1117 w 9935"/>
                <a:gd name="connsiteY1" fmla="*/ 2776 h 13335"/>
                <a:gd name="connsiteX2" fmla="*/ 1420 w 9935"/>
                <a:gd name="connsiteY2" fmla="*/ 3382 h 13335"/>
                <a:gd name="connsiteX3" fmla="*/ 814 w 9935"/>
                <a:gd name="connsiteY3" fmla="*/ 3989 h 13335"/>
                <a:gd name="connsiteX4" fmla="*/ 2633 w 9935"/>
                <a:gd name="connsiteY4" fmla="*/ 12781 h 13335"/>
                <a:gd name="connsiteX5" fmla="*/ 9305 w 9935"/>
                <a:gd name="connsiteY5" fmla="*/ 10052 h 13335"/>
                <a:gd name="connsiteX6" fmla="*/ 8092 w 9935"/>
                <a:gd name="connsiteY6" fmla="*/ 1866 h 13335"/>
                <a:gd name="connsiteX7" fmla="*/ 3543 w 9935"/>
                <a:gd name="connsiteY7" fmla="*/ 47 h 13335"/>
                <a:gd name="connsiteX8" fmla="*/ 6272 w 9935"/>
                <a:gd name="connsiteY8" fmla="*/ 8233 h 13335"/>
                <a:gd name="connsiteX9" fmla="*/ 3240 w 9935"/>
                <a:gd name="connsiteY9" fmla="*/ 10355 h 13335"/>
                <a:gd name="connsiteX10" fmla="*/ 2633 w 9935"/>
                <a:gd name="connsiteY10" fmla="*/ 4292 h 13335"/>
                <a:gd name="connsiteX11" fmla="*/ 2330 w 9935"/>
                <a:gd name="connsiteY11" fmla="*/ 3685 h 13335"/>
                <a:gd name="connsiteX12" fmla="*/ 2936 w 9935"/>
                <a:gd name="connsiteY12" fmla="*/ 3382 h 13335"/>
                <a:gd name="connsiteX13" fmla="*/ 4150 w 9935"/>
                <a:gd name="connsiteY13" fmla="*/ 2473 h 13335"/>
                <a:gd name="connsiteX14" fmla="*/ 5969 w 9935"/>
                <a:gd name="connsiteY14" fmla="*/ 3685 h 13335"/>
                <a:gd name="connsiteX15" fmla="*/ 6272 w 9935"/>
                <a:gd name="connsiteY15" fmla="*/ 8233 h 1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" h="13335">
                  <a:moveTo>
                    <a:pt x="3543" y="47"/>
                  </a:moveTo>
                  <a:cubicBezTo>
                    <a:pt x="1723" y="47"/>
                    <a:pt x="1420" y="1260"/>
                    <a:pt x="1117" y="2776"/>
                  </a:cubicBezTo>
                  <a:cubicBezTo>
                    <a:pt x="1117" y="3079"/>
                    <a:pt x="1117" y="3382"/>
                    <a:pt x="1420" y="3382"/>
                  </a:cubicBezTo>
                  <a:cubicBezTo>
                    <a:pt x="1117" y="3382"/>
                    <a:pt x="814" y="3685"/>
                    <a:pt x="814" y="3989"/>
                  </a:cubicBezTo>
                  <a:cubicBezTo>
                    <a:pt x="-96" y="7324"/>
                    <a:pt x="-1006" y="10962"/>
                    <a:pt x="2633" y="12781"/>
                  </a:cubicBezTo>
                  <a:cubicBezTo>
                    <a:pt x="5362" y="14297"/>
                    <a:pt x="8092" y="12478"/>
                    <a:pt x="9305" y="10052"/>
                  </a:cubicBezTo>
                  <a:cubicBezTo>
                    <a:pt x="10518" y="7627"/>
                    <a:pt x="9911" y="3685"/>
                    <a:pt x="8092" y="1866"/>
                  </a:cubicBezTo>
                  <a:cubicBezTo>
                    <a:pt x="6576" y="957"/>
                    <a:pt x="5059" y="-256"/>
                    <a:pt x="3543" y="47"/>
                  </a:cubicBezTo>
                  <a:close/>
                  <a:moveTo>
                    <a:pt x="6272" y="8233"/>
                  </a:moveTo>
                  <a:cubicBezTo>
                    <a:pt x="5969" y="9446"/>
                    <a:pt x="4756" y="10659"/>
                    <a:pt x="3240" y="10355"/>
                  </a:cubicBezTo>
                  <a:cubicBezTo>
                    <a:pt x="1117" y="9749"/>
                    <a:pt x="2330" y="5808"/>
                    <a:pt x="2633" y="4292"/>
                  </a:cubicBezTo>
                  <a:cubicBezTo>
                    <a:pt x="2633" y="3989"/>
                    <a:pt x="2633" y="3685"/>
                    <a:pt x="2330" y="3685"/>
                  </a:cubicBezTo>
                  <a:cubicBezTo>
                    <a:pt x="2633" y="3685"/>
                    <a:pt x="2633" y="3685"/>
                    <a:pt x="2936" y="3382"/>
                  </a:cubicBezTo>
                  <a:cubicBezTo>
                    <a:pt x="3240" y="3079"/>
                    <a:pt x="3846" y="2473"/>
                    <a:pt x="4150" y="2473"/>
                  </a:cubicBezTo>
                  <a:cubicBezTo>
                    <a:pt x="5059" y="2776"/>
                    <a:pt x="5666" y="3079"/>
                    <a:pt x="5969" y="3685"/>
                  </a:cubicBezTo>
                  <a:cubicBezTo>
                    <a:pt x="6576" y="5504"/>
                    <a:pt x="6576" y="7020"/>
                    <a:pt x="6272" y="823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6C987DC-5F49-9A3C-2273-E00812D13566}"/>
                </a:ext>
              </a:extLst>
            </p:cNvPr>
            <p:cNvSpPr/>
            <p:nvPr/>
          </p:nvSpPr>
          <p:spPr>
            <a:xfrm>
              <a:off x="3620242" y="3252986"/>
              <a:ext cx="11183" cy="14442"/>
            </a:xfrm>
            <a:custGeom>
              <a:avLst/>
              <a:gdLst>
                <a:gd name="connsiteX0" fmla="*/ 8794 w 11183"/>
                <a:gd name="connsiteY0" fmla="*/ 1900 h 14442"/>
                <a:gd name="connsiteX1" fmla="*/ 6672 w 11183"/>
                <a:gd name="connsiteY1" fmla="*/ 990 h 14442"/>
                <a:gd name="connsiteX2" fmla="*/ 4246 w 11183"/>
                <a:gd name="connsiteY2" fmla="*/ 81 h 14442"/>
                <a:gd name="connsiteX3" fmla="*/ 3033 w 11183"/>
                <a:gd name="connsiteY3" fmla="*/ 687 h 14442"/>
                <a:gd name="connsiteX4" fmla="*/ 1213 w 11183"/>
                <a:gd name="connsiteY4" fmla="*/ 3112 h 14442"/>
                <a:gd name="connsiteX5" fmla="*/ 0 w 11183"/>
                <a:gd name="connsiteY5" fmla="*/ 9479 h 14442"/>
                <a:gd name="connsiteX6" fmla="*/ 8794 w 11183"/>
                <a:gd name="connsiteY6" fmla="*/ 12814 h 14442"/>
                <a:gd name="connsiteX7" fmla="*/ 8794 w 11183"/>
                <a:gd name="connsiteY7" fmla="*/ 1900 h 14442"/>
                <a:gd name="connsiteX8" fmla="*/ 6672 w 11183"/>
                <a:gd name="connsiteY8" fmla="*/ 9479 h 14442"/>
                <a:gd name="connsiteX9" fmla="*/ 4246 w 11183"/>
                <a:gd name="connsiteY9" fmla="*/ 10389 h 14442"/>
                <a:gd name="connsiteX10" fmla="*/ 4246 w 11183"/>
                <a:gd name="connsiteY10" fmla="*/ 7054 h 14442"/>
                <a:gd name="connsiteX11" fmla="*/ 5459 w 11183"/>
                <a:gd name="connsiteY11" fmla="*/ 3719 h 14442"/>
                <a:gd name="connsiteX12" fmla="*/ 6672 w 11183"/>
                <a:gd name="connsiteY12" fmla="*/ 4022 h 14442"/>
                <a:gd name="connsiteX13" fmla="*/ 6672 w 11183"/>
                <a:gd name="connsiteY13" fmla="*/ 9479 h 1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83" h="14442">
                  <a:moveTo>
                    <a:pt x="8794" y="1900"/>
                  </a:moveTo>
                  <a:cubicBezTo>
                    <a:pt x="8188" y="1596"/>
                    <a:pt x="7581" y="1293"/>
                    <a:pt x="6672" y="990"/>
                  </a:cubicBezTo>
                  <a:cubicBezTo>
                    <a:pt x="6065" y="384"/>
                    <a:pt x="5155" y="-222"/>
                    <a:pt x="4246" y="81"/>
                  </a:cubicBezTo>
                  <a:cubicBezTo>
                    <a:pt x="3942" y="81"/>
                    <a:pt x="3336" y="384"/>
                    <a:pt x="3033" y="687"/>
                  </a:cubicBezTo>
                  <a:cubicBezTo>
                    <a:pt x="1820" y="990"/>
                    <a:pt x="1213" y="1596"/>
                    <a:pt x="1213" y="3112"/>
                  </a:cubicBezTo>
                  <a:cubicBezTo>
                    <a:pt x="303" y="5234"/>
                    <a:pt x="0" y="7963"/>
                    <a:pt x="0" y="9479"/>
                  </a:cubicBezTo>
                  <a:cubicBezTo>
                    <a:pt x="303" y="14027"/>
                    <a:pt x="5459" y="16149"/>
                    <a:pt x="8794" y="12814"/>
                  </a:cubicBezTo>
                  <a:cubicBezTo>
                    <a:pt x="12130" y="10086"/>
                    <a:pt x="11827" y="4628"/>
                    <a:pt x="8794" y="1900"/>
                  </a:cubicBezTo>
                  <a:close/>
                  <a:moveTo>
                    <a:pt x="6672" y="9479"/>
                  </a:moveTo>
                  <a:cubicBezTo>
                    <a:pt x="6368" y="10086"/>
                    <a:pt x="4852" y="11905"/>
                    <a:pt x="4246" y="10389"/>
                  </a:cubicBezTo>
                  <a:cubicBezTo>
                    <a:pt x="3942" y="9176"/>
                    <a:pt x="4246" y="7963"/>
                    <a:pt x="4246" y="7054"/>
                  </a:cubicBezTo>
                  <a:cubicBezTo>
                    <a:pt x="4246" y="6144"/>
                    <a:pt x="4549" y="4628"/>
                    <a:pt x="5459" y="3719"/>
                  </a:cubicBezTo>
                  <a:cubicBezTo>
                    <a:pt x="5762" y="3719"/>
                    <a:pt x="6065" y="3719"/>
                    <a:pt x="6672" y="4022"/>
                  </a:cubicBezTo>
                  <a:cubicBezTo>
                    <a:pt x="8491" y="4931"/>
                    <a:pt x="7581" y="8266"/>
                    <a:pt x="6672" y="9479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8793401-0D70-A82A-515B-FF7B262BE708}"/>
                </a:ext>
              </a:extLst>
            </p:cNvPr>
            <p:cNvSpPr/>
            <p:nvPr/>
          </p:nvSpPr>
          <p:spPr>
            <a:xfrm>
              <a:off x="3618258" y="3287022"/>
              <a:ext cx="10194" cy="13264"/>
            </a:xfrm>
            <a:custGeom>
              <a:avLst/>
              <a:gdLst>
                <a:gd name="connsiteX0" fmla="*/ 6533 w 10194"/>
                <a:gd name="connsiteY0" fmla="*/ 13037 h 13264"/>
                <a:gd name="connsiteX1" fmla="*/ 9565 w 10194"/>
                <a:gd name="connsiteY1" fmla="*/ 3941 h 13264"/>
                <a:gd name="connsiteX2" fmla="*/ 5926 w 10194"/>
                <a:gd name="connsiteY2" fmla="*/ 910 h 13264"/>
                <a:gd name="connsiteX3" fmla="*/ 4107 w 10194"/>
                <a:gd name="connsiteY3" fmla="*/ 0 h 13264"/>
                <a:gd name="connsiteX4" fmla="*/ 6533 w 10194"/>
                <a:gd name="connsiteY4" fmla="*/ 13037 h 13264"/>
                <a:gd name="connsiteX5" fmla="*/ 3804 w 10194"/>
                <a:gd name="connsiteY5" fmla="*/ 6973 h 13264"/>
                <a:gd name="connsiteX6" fmla="*/ 4410 w 10194"/>
                <a:gd name="connsiteY6" fmla="*/ 4548 h 13264"/>
                <a:gd name="connsiteX7" fmla="*/ 4713 w 10194"/>
                <a:gd name="connsiteY7" fmla="*/ 4548 h 13264"/>
                <a:gd name="connsiteX8" fmla="*/ 6230 w 10194"/>
                <a:gd name="connsiteY8" fmla="*/ 4245 h 13264"/>
                <a:gd name="connsiteX9" fmla="*/ 6836 w 10194"/>
                <a:gd name="connsiteY9" fmla="*/ 6367 h 13264"/>
                <a:gd name="connsiteX10" fmla="*/ 4410 w 10194"/>
                <a:gd name="connsiteY10" fmla="*/ 10308 h 13264"/>
                <a:gd name="connsiteX11" fmla="*/ 4410 w 10194"/>
                <a:gd name="connsiteY11" fmla="*/ 10308 h 13264"/>
                <a:gd name="connsiteX12" fmla="*/ 4107 w 10194"/>
                <a:gd name="connsiteY12" fmla="*/ 9095 h 13264"/>
                <a:gd name="connsiteX13" fmla="*/ 3804 w 10194"/>
                <a:gd name="connsiteY13" fmla="*/ 6973 h 1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194" h="13264">
                  <a:moveTo>
                    <a:pt x="6533" y="13037"/>
                  </a:moveTo>
                  <a:cubicBezTo>
                    <a:pt x="10475" y="11824"/>
                    <a:pt x="10778" y="6973"/>
                    <a:pt x="9565" y="3941"/>
                  </a:cubicBezTo>
                  <a:cubicBezTo>
                    <a:pt x="8959" y="2729"/>
                    <a:pt x="7442" y="1516"/>
                    <a:pt x="5926" y="910"/>
                  </a:cubicBezTo>
                  <a:cubicBezTo>
                    <a:pt x="5320" y="303"/>
                    <a:pt x="4713" y="0"/>
                    <a:pt x="4107" y="0"/>
                  </a:cubicBezTo>
                  <a:cubicBezTo>
                    <a:pt x="-2261" y="1819"/>
                    <a:pt x="-1049" y="15159"/>
                    <a:pt x="6533" y="13037"/>
                  </a:cubicBezTo>
                  <a:close/>
                  <a:moveTo>
                    <a:pt x="3804" y="6973"/>
                  </a:moveTo>
                  <a:cubicBezTo>
                    <a:pt x="3804" y="6063"/>
                    <a:pt x="4107" y="5154"/>
                    <a:pt x="4410" y="4548"/>
                  </a:cubicBezTo>
                  <a:cubicBezTo>
                    <a:pt x="4410" y="4548"/>
                    <a:pt x="4713" y="4548"/>
                    <a:pt x="4713" y="4548"/>
                  </a:cubicBezTo>
                  <a:cubicBezTo>
                    <a:pt x="5016" y="4548"/>
                    <a:pt x="5623" y="3941"/>
                    <a:pt x="6230" y="4245"/>
                  </a:cubicBezTo>
                  <a:cubicBezTo>
                    <a:pt x="6836" y="4548"/>
                    <a:pt x="6836" y="5760"/>
                    <a:pt x="6836" y="6367"/>
                  </a:cubicBezTo>
                  <a:cubicBezTo>
                    <a:pt x="6836" y="7579"/>
                    <a:pt x="5926" y="10005"/>
                    <a:pt x="4410" y="10308"/>
                  </a:cubicBezTo>
                  <a:cubicBezTo>
                    <a:pt x="4410" y="10308"/>
                    <a:pt x="4410" y="10308"/>
                    <a:pt x="4410" y="10308"/>
                  </a:cubicBezTo>
                  <a:cubicBezTo>
                    <a:pt x="4107" y="10005"/>
                    <a:pt x="4107" y="9702"/>
                    <a:pt x="4107" y="9095"/>
                  </a:cubicBezTo>
                  <a:cubicBezTo>
                    <a:pt x="3804" y="8186"/>
                    <a:pt x="3804" y="7579"/>
                    <a:pt x="3804" y="697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774153E-9A38-AC7B-1FBD-C7A31B0735B9}"/>
                </a:ext>
              </a:extLst>
            </p:cNvPr>
            <p:cNvSpPr/>
            <p:nvPr/>
          </p:nvSpPr>
          <p:spPr>
            <a:xfrm>
              <a:off x="3618077" y="3314241"/>
              <a:ext cx="9180" cy="12799"/>
            </a:xfrm>
            <a:custGeom>
              <a:avLst/>
              <a:gdLst>
                <a:gd name="connsiteX0" fmla="*/ 648 w 9180"/>
                <a:gd name="connsiteY0" fmla="*/ 10374 h 12799"/>
                <a:gd name="connsiteX1" fmla="*/ 4894 w 9180"/>
                <a:gd name="connsiteY1" fmla="*/ 12800 h 12799"/>
                <a:gd name="connsiteX2" fmla="*/ 8230 w 9180"/>
                <a:gd name="connsiteY2" fmla="*/ 10071 h 12799"/>
                <a:gd name="connsiteX3" fmla="*/ 7623 w 9180"/>
                <a:gd name="connsiteY3" fmla="*/ 1582 h 12799"/>
                <a:gd name="connsiteX4" fmla="*/ 2771 w 9180"/>
                <a:gd name="connsiteY4" fmla="*/ 370 h 12799"/>
                <a:gd name="connsiteX5" fmla="*/ 952 w 9180"/>
                <a:gd name="connsiteY5" fmla="*/ 3704 h 12799"/>
                <a:gd name="connsiteX6" fmla="*/ 648 w 9180"/>
                <a:gd name="connsiteY6" fmla="*/ 10374 h 12799"/>
                <a:gd name="connsiteX7" fmla="*/ 4894 w 9180"/>
                <a:gd name="connsiteY7" fmla="*/ 4614 h 12799"/>
                <a:gd name="connsiteX8" fmla="*/ 5197 w 9180"/>
                <a:gd name="connsiteY8" fmla="*/ 3401 h 12799"/>
                <a:gd name="connsiteX9" fmla="*/ 6107 w 9180"/>
                <a:gd name="connsiteY9" fmla="*/ 3704 h 12799"/>
                <a:gd name="connsiteX10" fmla="*/ 6107 w 9180"/>
                <a:gd name="connsiteY10" fmla="*/ 8252 h 12799"/>
                <a:gd name="connsiteX11" fmla="*/ 4288 w 9180"/>
                <a:gd name="connsiteY11" fmla="*/ 9768 h 12799"/>
                <a:gd name="connsiteX12" fmla="*/ 3681 w 9180"/>
                <a:gd name="connsiteY12" fmla="*/ 8252 h 12799"/>
                <a:gd name="connsiteX13" fmla="*/ 4894 w 9180"/>
                <a:gd name="connsiteY13" fmla="*/ 4614 h 1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" h="12799">
                  <a:moveTo>
                    <a:pt x="648" y="10374"/>
                  </a:moveTo>
                  <a:cubicBezTo>
                    <a:pt x="1255" y="11890"/>
                    <a:pt x="3074" y="12800"/>
                    <a:pt x="4894" y="12800"/>
                  </a:cubicBezTo>
                  <a:cubicBezTo>
                    <a:pt x="6714" y="12800"/>
                    <a:pt x="7623" y="11587"/>
                    <a:pt x="8230" y="10071"/>
                  </a:cubicBezTo>
                  <a:cubicBezTo>
                    <a:pt x="9443" y="7342"/>
                    <a:pt x="9746" y="4008"/>
                    <a:pt x="7623" y="1582"/>
                  </a:cubicBezTo>
                  <a:cubicBezTo>
                    <a:pt x="6714" y="370"/>
                    <a:pt x="4288" y="-540"/>
                    <a:pt x="2771" y="370"/>
                  </a:cubicBezTo>
                  <a:cubicBezTo>
                    <a:pt x="1255" y="1279"/>
                    <a:pt x="952" y="2189"/>
                    <a:pt x="952" y="3704"/>
                  </a:cubicBezTo>
                  <a:cubicBezTo>
                    <a:pt x="-261" y="5523"/>
                    <a:pt x="-261" y="8555"/>
                    <a:pt x="648" y="10374"/>
                  </a:cubicBezTo>
                  <a:close/>
                  <a:moveTo>
                    <a:pt x="4894" y="4614"/>
                  </a:moveTo>
                  <a:cubicBezTo>
                    <a:pt x="5197" y="4311"/>
                    <a:pt x="5501" y="4008"/>
                    <a:pt x="5197" y="3401"/>
                  </a:cubicBezTo>
                  <a:cubicBezTo>
                    <a:pt x="5501" y="3401"/>
                    <a:pt x="5804" y="3401"/>
                    <a:pt x="6107" y="3704"/>
                  </a:cubicBezTo>
                  <a:cubicBezTo>
                    <a:pt x="7320" y="4917"/>
                    <a:pt x="7017" y="7039"/>
                    <a:pt x="6107" y="8252"/>
                  </a:cubicBezTo>
                  <a:cubicBezTo>
                    <a:pt x="5804" y="8858"/>
                    <a:pt x="5197" y="10374"/>
                    <a:pt x="4288" y="9768"/>
                  </a:cubicBezTo>
                  <a:cubicBezTo>
                    <a:pt x="3984" y="9465"/>
                    <a:pt x="3984" y="8555"/>
                    <a:pt x="3681" y="8252"/>
                  </a:cubicBezTo>
                  <a:cubicBezTo>
                    <a:pt x="3681" y="7039"/>
                    <a:pt x="3984" y="5523"/>
                    <a:pt x="4894" y="461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63CCCD8-3D46-CD4D-14F0-EF745317D63D}"/>
                </a:ext>
              </a:extLst>
            </p:cNvPr>
            <p:cNvSpPr/>
            <p:nvPr/>
          </p:nvSpPr>
          <p:spPr>
            <a:xfrm>
              <a:off x="3619635" y="3342806"/>
              <a:ext cx="9704" cy="11537"/>
            </a:xfrm>
            <a:custGeom>
              <a:avLst/>
              <a:gdLst>
                <a:gd name="connsiteX0" fmla="*/ 5155 w 9704"/>
                <a:gd name="connsiteY0" fmla="*/ 11521 h 11537"/>
                <a:gd name="connsiteX1" fmla="*/ 9704 w 9704"/>
                <a:gd name="connsiteY1" fmla="*/ 5154 h 11537"/>
                <a:gd name="connsiteX2" fmla="*/ 5459 w 9704"/>
                <a:gd name="connsiteY2" fmla="*/ 303 h 11537"/>
                <a:gd name="connsiteX3" fmla="*/ 4852 w 9704"/>
                <a:gd name="connsiteY3" fmla="*/ 0 h 11537"/>
                <a:gd name="connsiteX4" fmla="*/ 0 w 9704"/>
                <a:gd name="connsiteY4" fmla="*/ 5154 h 11537"/>
                <a:gd name="connsiteX5" fmla="*/ 5155 w 9704"/>
                <a:gd name="connsiteY5" fmla="*/ 11521 h 11537"/>
                <a:gd name="connsiteX6" fmla="*/ 4246 w 9704"/>
                <a:gd name="connsiteY6" fmla="*/ 2426 h 11537"/>
                <a:gd name="connsiteX7" fmla="*/ 4246 w 9704"/>
                <a:gd name="connsiteY7" fmla="*/ 2426 h 11537"/>
                <a:gd name="connsiteX8" fmla="*/ 6065 w 9704"/>
                <a:gd name="connsiteY8" fmla="*/ 3032 h 11537"/>
                <a:gd name="connsiteX9" fmla="*/ 6672 w 9704"/>
                <a:gd name="connsiteY9" fmla="*/ 4548 h 11537"/>
                <a:gd name="connsiteX10" fmla="*/ 4852 w 9704"/>
                <a:gd name="connsiteY10" fmla="*/ 8792 h 11537"/>
                <a:gd name="connsiteX11" fmla="*/ 3639 w 9704"/>
                <a:gd name="connsiteY11" fmla="*/ 5457 h 11537"/>
                <a:gd name="connsiteX12" fmla="*/ 4246 w 9704"/>
                <a:gd name="connsiteY12" fmla="*/ 2426 h 1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4" h="11537">
                  <a:moveTo>
                    <a:pt x="5155" y="11521"/>
                  </a:moveTo>
                  <a:cubicBezTo>
                    <a:pt x="8491" y="11824"/>
                    <a:pt x="9704" y="7882"/>
                    <a:pt x="9704" y="5154"/>
                  </a:cubicBezTo>
                  <a:cubicBezTo>
                    <a:pt x="9704" y="2426"/>
                    <a:pt x="7885" y="303"/>
                    <a:pt x="5459" y="303"/>
                  </a:cubicBezTo>
                  <a:cubicBezTo>
                    <a:pt x="5155" y="0"/>
                    <a:pt x="5155" y="0"/>
                    <a:pt x="4852" y="0"/>
                  </a:cubicBezTo>
                  <a:cubicBezTo>
                    <a:pt x="1516" y="0"/>
                    <a:pt x="0" y="2122"/>
                    <a:pt x="0" y="5154"/>
                  </a:cubicBezTo>
                  <a:cubicBezTo>
                    <a:pt x="0" y="8489"/>
                    <a:pt x="1820" y="11218"/>
                    <a:pt x="5155" y="11521"/>
                  </a:cubicBezTo>
                  <a:close/>
                  <a:moveTo>
                    <a:pt x="4246" y="2426"/>
                  </a:moveTo>
                  <a:cubicBezTo>
                    <a:pt x="4246" y="2426"/>
                    <a:pt x="4246" y="2426"/>
                    <a:pt x="4246" y="2426"/>
                  </a:cubicBezTo>
                  <a:cubicBezTo>
                    <a:pt x="5155" y="2729"/>
                    <a:pt x="5459" y="3032"/>
                    <a:pt x="6065" y="3032"/>
                  </a:cubicBezTo>
                  <a:cubicBezTo>
                    <a:pt x="6672" y="3335"/>
                    <a:pt x="6672" y="3638"/>
                    <a:pt x="6672" y="4548"/>
                  </a:cubicBezTo>
                  <a:cubicBezTo>
                    <a:pt x="6672" y="6063"/>
                    <a:pt x="6368" y="7882"/>
                    <a:pt x="4852" y="8792"/>
                  </a:cubicBezTo>
                  <a:cubicBezTo>
                    <a:pt x="3639" y="9398"/>
                    <a:pt x="3639" y="5760"/>
                    <a:pt x="3639" y="5457"/>
                  </a:cubicBezTo>
                  <a:cubicBezTo>
                    <a:pt x="3336" y="4548"/>
                    <a:pt x="3639" y="3335"/>
                    <a:pt x="4246" y="242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092FB9A-24BC-6488-DA25-C60FAEFCA675}"/>
                </a:ext>
              </a:extLst>
            </p:cNvPr>
            <p:cNvSpPr/>
            <p:nvPr/>
          </p:nvSpPr>
          <p:spPr>
            <a:xfrm>
              <a:off x="3622573" y="3369320"/>
              <a:ext cx="9883" cy="14472"/>
            </a:xfrm>
            <a:custGeom>
              <a:avLst/>
              <a:gdLst>
                <a:gd name="connsiteX0" fmla="*/ 6767 w 9883"/>
                <a:gd name="connsiteY0" fmla="*/ 772 h 14472"/>
                <a:gd name="connsiteX1" fmla="*/ 1005 w 9883"/>
                <a:gd name="connsiteY1" fmla="*/ 1075 h 14472"/>
                <a:gd name="connsiteX2" fmla="*/ 398 w 9883"/>
                <a:gd name="connsiteY2" fmla="*/ 5926 h 14472"/>
                <a:gd name="connsiteX3" fmla="*/ 1005 w 9883"/>
                <a:gd name="connsiteY3" fmla="*/ 6532 h 14472"/>
                <a:gd name="connsiteX4" fmla="*/ 1915 w 9883"/>
                <a:gd name="connsiteY4" fmla="*/ 12293 h 14472"/>
                <a:gd name="connsiteX5" fmla="*/ 6160 w 9883"/>
                <a:gd name="connsiteY5" fmla="*/ 14415 h 14472"/>
                <a:gd name="connsiteX6" fmla="*/ 9496 w 9883"/>
                <a:gd name="connsiteY6" fmla="*/ 10777 h 14472"/>
                <a:gd name="connsiteX7" fmla="*/ 6767 w 9883"/>
                <a:gd name="connsiteY7" fmla="*/ 772 h 14472"/>
                <a:gd name="connsiteX8" fmla="*/ 5554 w 9883"/>
                <a:gd name="connsiteY8" fmla="*/ 7442 h 14472"/>
                <a:gd name="connsiteX9" fmla="*/ 4947 w 9883"/>
                <a:gd name="connsiteY9" fmla="*/ 9867 h 14472"/>
                <a:gd name="connsiteX10" fmla="*/ 4644 w 9883"/>
                <a:gd name="connsiteY10" fmla="*/ 10474 h 14472"/>
                <a:gd name="connsiteX11" fmla="*/ 4341 w 9883"/>
                <a:gd name="connsiteY11" fmla="*/ 8654 h 14472"/>
                <a:gd name="connsiteX12" fmla="*/ 4341 w 9883"/>
                <a:gd name="connsiteY12" fmla="*/ 5320 h 14472"/>
                <a:gd name="connsiteX13" fmla="*/ 4644 w 9883"/>
                <a:gd name="connsiteY13" fmla="*/ 4410 h 14472"/>
                <a:gd name="connsiteX14" fmla="*/ 5554 w 9883"/>
                <a:gd name="connsiteY14" fmla="*/ 7442 h 1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83" h="14472">
                  <a:moveTo>
                    <a:pt x="6767" y="772"/>
                  </a:moveTo>
                  <a:cubicBezTo>
                    <a:pt x="4947" y="-441"/>
                    <a:pt x="2521" y="-137"/>
                    <a:pt x="1005" y="1075"/>
                  </a:cubicBezTo>
                  <a:cubicBezTo>
                    <a:pt x="-208" y="1985"/>
                    <a:pt x="-208" y="4713"/>
                    <a:pt x="398" y="5926"/>
                  </a:cubicBezTo>
                  <a:cubicBezTo>
                    <a:pt x="398" y="6229"/>
                    <a:pt x="702" y="6532"/>
                    <a:pt x="1005" y="6532"/>
                  </a:cubicBezTo>
                  <a:cubicBezTo>
                    <a:pt x="702" y="8654"/>
                    <a:pt x="1005" y="11080"/>
                    <a:pt x="1915" y="12293"/>
                  </a:cubicBezTo>
                  <a:cubicBezTo>
                    <a:pt x="2824" y="13809"/>
                    <a:pt x="4341" y="14718"/>
                    <a:pt x="6160" y="14415"/>
                  </a:cubicBezTo>
                  <a:cubicBezTo>
                    <a:pt x="7980" y="14112"/>
                    <a:pt x="8889" y="12293"/>
                    <a:pt x="9496" y="10777"/>
                  </a:cubicBezTo>
                  <a:cubicBezTo>
                    <a:pt x="10406" y="7442"/>
                    <a:pt x="9799" y="2894"/>
                    <a:pt x="6767" y="772"/>
                  </a:cubicBezTo>
                  <a:close/>
                  <a:moveTo>
                    <a:pt x="5554" y="7442"/>
                  </a:moveTo>
                  <a:cubicBezTo>
                    <a:pt x="5554" y="8351"/>
                    <a:pt x="5250" y="8958"/>
                    <a:pt x="4947" y="9867"/>
                  </a:cubicBezTo>
                  <a:cubicBezTo>
                    <a:pt x="4947" y="10170"/>
                    <a:pt x="4644" y="10170"/>
                    <a:pt x="4644" y="10474"/>
                  </a:cubicBezTo>
                  <a:cubicBezTo>
                    <a:pt x="4644" y="9867"/>
                    <a:pt x="4341" y="9261"/>
                    <a:pt x="4341" y="8654"/>
                  </a:cubicBezTo>
                  <a:cubicBezTo>
                    <a:pt x="4341" y="7745"/>
                    <a:pt x="3734" y="6229"/>
                    <a:pt x="4341" y="5320"/>
                  </a:cubicBezTo>
                  <a:cubicBezTo>
                    <a:pt x="4644" y="5016"/>
                    <a:pt x="4644" y="4713"/>
                    <a:pt x="4644" y="4410"/>
                  </a:cubicBezTo>
                  <a:cubicBezTo>
                    <a:pt x="5857" y="3501"/>
                    <a:pt x="5857" y="6835"/>
                    <a:pt x="5554" y="7442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F18786A-047C-1A80-220A-DFC627C5D47A}"/>
                </a:ext>
              </a:extLst>
            </p:cNvPr>
            <p:cNvSpPr/>
            <p:nvPr/>
          </p:nvSpPr>
          <p:spPr>
            <a:xfrm>
              <a:off x="3623204" y="3408131"/>
              <a:ext cx="10296" cy="12177"/>
            </a:xfrm>
            <a:custGeom>
              <a:avLst/>
              <a:gdLst>
                <a:gd name="connsiteX0" fmla="*/ 7348 w 10296"/>
                <a:gd name="connsiteY0" fmla="*/ 767 h 12177"/>
                <a:gd name="connsiteX1" fmla="*/ 3406 w 10296"/>
                <a:gd name="connsiteY1" fmla="*/ 464 h 12177"/>
                <a:gd name="connsiteX2" fmla="*/ 70 w 10296"/>
                <a:gd name="connsiteY2" fmla="*/ 7134 h 12177"/>
                <a:gd name="connsiteX3" fmla="*/ 7651 w 10296"/>
                <a:gd name="connsiteY3" fmla="*/ 11984 h 12177"/>
                <a:gd name="connsiteX4" fmla="*/ 10077 w 10296"/>
                <a:gd name="connsiteY4" fmla="*/ 4708 h 12177"/>
                <a:gd name="connsiteX5" fmla="*/ 7348 w 10296"/>
                <a:gd name="connsiteY5" fmla="*/ 767 h 12177"/>
                <a:gd name="connsiteX6" fmla="*/ 5832 w 10296"/>
                <a:gd name="connsiteY6" fmla="*/ 8953 h 12177"/>
                <a:gd name="connsiteX7" fmla="*/ 4012 w 10296"/>
                <a:gd name="connsiteY7" fmla="*/ 8650 h 12177"/>
                <a:gd name="connsiteX8" fmla="*/ 3102 w 10296"/>
                <a:gd name="connsiteY8" fmla="*/ 6831 h 12177"/>
                <a:gd name="connsiteX9" fmla="*/ 4316 w 10296"/>
                <a:gd name="connsiteY9" fmla="*/ 3192 h 12177"/>
                <a:gd name="connsiteX10" fmla="*/ 4922 w 10296"/>
                <a:gd name="connsiteY10" fmla="*/ 2889 h 12177"/>
                <a:gd name="connsiteX11" fmla="*/ 6438 w 10296"/>
                <a:gd name="connsiteY11" fmla="*/ 5012 h 12177"/>
                <a:gd name="connsiteX12" fmla="*/ 5832 w 10296"/>
                <a:gd name="connsiteY12" fmla="*/ 8953 h 1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96" h="12177">
                  <a:moveTo>
                    <a:pt x="7348" y="767"/>
                  </a:moveTo>
                  <a:cubicBezTo>
                    <a:pt x="6135" y="160"/>
                    <a:pt x="4316" y="-446"/>
                    <a:pt x="3406" y="464"/>
                  </a:cubicBezTo>
                  <a:cubicBezTo>
                    <a:pt x="373" y="1070"/>
                    <a:pt x="-233" y="4405"/>
                    <a:pt x="70" y="7134"/>
                  </a:cubicBezTo>
                  <a:cubicBezTo>
                    <a:pt x="373" y="10468"/>
                    <a:pt x="4619" y="12894"/>
                    <a:pt x="7651" y="11984"/>
                  </a:cubicBezTo>
                  <a:cubicBezTo>
                    <a:pt x="10077" y="11075"/>
                    <a:pt x="10684" y="6831"/>
                    <a:pt x="10077" y="4708"/>
                  </a:cubicBezTo>
                  <a:cubicBezTo>
                    <a:pt x="9471" y="2889"/>
                    <a:pt x="8864" y="1676"/>
                    <a:pt x="7348" y="767"/>
                  </a:cubicBezTo>
                  <a:close/>
                  <a:moveTo>
                    <a:pt x="5832" y="8953"/>
                  </a:moveTo>
                  <a:cubicBezTo>
                    <a:pt x="5528" y="9559"/>
                    <a:pt x="4316" y="8953"/>
                    <a:pt x="4012" y="8650"/>
                  </a:cubicBezTo>
                  <a:cubicBezTo>
                    <a:pt x="3406" y="8043"/>
                    <a:pt x="3102" y="7437"/>
                    <a:pt x="3102" y="6831"/>
                  </a:cubicBezTo>
                  <a:cubicBezTo>
                    <a:pt x="3102" y="5921"/>
                    <a:pt x="3102" y="3496"/>
                    <a:pt x="4316" y="3192"/>
                  </a:cubicBezTo>
                  <a:cubicBezTo>
                    <a:pt x="4619" y="3192"/>
                    <a:pt x="4922" y="2889"/>
                    <a:pt x="4922" y="2889"/>
                  </a:cubicBezTo>
                  <a:cubicBezTo>
                    <a:pt x="5832" y="3192"/>
                    <a:pt x="6438" y="3496"/>
                    <a:pt x="6438" y="5012"/>
                  </a:cubicBezTo>
                  <a:cubicBezTo>
                    <a:pt x="6742" y="6527"/>
                    <a:pt x="6438" y="8043"/>
                    <a:pt x="5832" y="895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D49B49CD-8926-6179-B591-909514C8BADF}"/>
                </a:ext>
              </a:extLst>
            </p:cNvPr>
            <p:cNvSpPr/>
            <p:nvPr/>
          </p:nvSpPr>
          <p:spPr>
            <a:xfrm>
              <a:off x="3555521" y="3457930"/>
              <a:ext cx="10004" cy="9334"/>
            </a:xfrm>
            <a:custGeom>
              <a:avLst/>
              <a:gdLst>
                <a:gd name="connsiteX0" fmla="*/ 3161 w 10004"/>
                <a:gd name="connsiteY0" fmla="*/ 386 h 9334"/>
                <a:gd name="connsiteX1" fmla="*/ 2857 w 10004"/>
                <a:gd name="connsiteY1" fmla="*/ 1296 h 9334"/>
                <a:gd name="connsiteX2" fmla="*/ 431 w 10004"/>
                <a:gd name="connsiteY2" fmla="*/ 6449 h 9334"/>
                <a:gd name="connsiteX3" fmla="*/ 7103 w 10004"/>
                <a:gd name="connsiteY3" fmla="*/ 9178 h 9334"/>
                <a:gd name="connsiteX4" fmla="*/ 9529 w 10004"/>
                <a:gd name="connsiteY4" fmla="*/ 3418 h 9334"/>
                <a:gd name="connsiteX5" fmla="*/ 3161 w 10004"/>
                <a:gd name="connsiteY5" fmla="*/ 386 h 9334"/>
                <a:gd name="connsiteX6" fmla="*/ 5283 w 10004"/>
                <a:gd name="connsiteY6" fmla="*/ 5843 h 9334"/>
                <a:gd name="connsiteX7" fmla="*/ 3464 w 10004"/>
                <a:gd name="connsiteY7" fmla="*/ 5540 h 9334"/>
                <a:gd name="connsiteX8" fmla="*/ 4677 w 10004"/>
                <a:gd name="connsiteY8" fmla="*/ 2508 h 9334"/>
                <a:gd name="connsiteX9" fmla="*/ 4980 w 10004"/>
                <a:gd name="connsiteY9" fmla="*/ 1902 h 9334"/>
                <a:gd name="connsiteX10" fmla="*/ 6496 w 10004"/>
                <a:gd name="connsiteY10" fmla="*/ 2811 h 9334"/>
                <a:gd name="connsiteX11" fmla="*/ 5283 w 10004"/>
                <a:gd name="connsiteY11" fmla="*/ 5843 h 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4" h="9334">
                  <a:moveTo>
                    <a:pt x="3161" y="386"/>
                  </a:moveTo>
                  <a:cubicBezTo>
                    <a:pt x="2554" y="689"/>
                    <a:pt x="2857" y="992"/>
                    <a:pt x="2857" y="1296"/>
                  </a:cubicBezTo>
                  <a:cubicBezTo>
                    <a:pt x="735" y="2205"/>
                    <a:pt x="-782" y="4024"/>
                    <a:pt x="431" y="6449"/>
                  </a:cubicBezTo>
                  <a:cubicBezTo>
                    <a:pt x="1644" y="8572"/>
                    <a:pt x="4677" y="9785"/>
                    <a:pt x="7103" y="9178"/>
                  </a:cubicBezTo>
                  <a:cubicBezTo>
                    <a:pt x="9529" y="8269"/>
                    <a:pt x="10742" y="5540"/>
                    <a:pt x="9529" y="3418"/>
                  </a:cubicBezTo>
                  <a:cubicBezTo>
                    <a:pt x="8316" y="992"/>
                    <a:pt x="5587" y="-827"/>
                    <a:pt x="3161" y="386"/>
                  </a:cubicBezTo>
                  <a:close/>
                  <a:moveTo>
                    <a:pt x="5283" y="5843"/>
                  </a:moveTo>
                  <a:cubicBezTo>
                    <a:pt x="4677" y="6146"/>
                    <a:pt x="4070" y="6146"/>
                    <a:pt x="3464" y="5540"/>
                  </a:cubicBezTo>
                  <a:cubicBezTo>
                    <a:pt x="2554" y="4327"/>
                    <a:pt x="3767" y="3115"/>
                    <a:pt x="4677" y="2508"/>
                  </a:cubicBezTo>
                  <a:cubicBezTo>
                    <a:pt x="4980" y="2508"/>
                    <a:pt x="4980" y="2205"/>
                    <a:pt x="4980" y="1902"/>
                  </a:cubicBezTo>
                  <a:cubicBezTo>
                    <a:pt x="5587" y="1902"/>
                    <a:pt x="6193" y="2205"/>
                    <a:pt x="6496" y="2811"/>
                  </a:cubicBezTo>
                  <a:cubicBezTo>
                    <a:pt x="7103" y="4024"/>
                    <a:pt x="5890" y="5540"/>
                    <a:pt x="5283" y="584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C968A353-71B4-A8F8-3FB1-03D956B834CF}"/>
                </a:ext>
              </a:extLst>
            </p:cNvPr>
            <p:cNvSpPr/>
            <p:nvPr/>
          </p:nvSpPr>
          <p:spPr>
            <a:xfrm>
              <a:off x="3539529" y="3458093"/>
              <a:ext cx="9077" cy="8506"/>
            </a:xfrm>
            <a:custGeom>
              <a:avLst/>
              <a:gdLst>
                <a:gd name="connsiteX0" fmla="*/ 2776 w 9077"/>
                <a:gd name="connsiteY0" fmla="*/ 526 h 8506"/>
                <a:gd name="connsiteX1" fmla="*/ 350 w 9077"/>
                <a:gd name="connsiteY1" fmla="*/ 2648 h 8506"/>
                <a:gd name="connsiteX2" fmla="*/ 350 w 9077"/>
                <a:gd name="connsiteY2" fmla="*/ 5983 h 8506"/>
                <a:gd name="connsiteX3" fmla="*/ 7022 w 9077"/>
                <a:gd name="connsiteY3" fmla="*/ 8105 h 8506"/>
                <a:gd name="connsiteX4" fmla="*/ 8235 w 9077"/>
                <a:gd name="connsiteY4" fmla="*/ 2345 h 8506"/>
                <a:gd name="connsiteX5" fmla="*/ 2776 w 9077"/>
                <a:gd name="connsiteY5" fmla="*/ 526 h 8506"/>
                <a:gd name="connsiteX6" fmla="*/ 5202 w 9077"/>
                <a:gd name="connsiteY6" fmla="*/ 3861 h 8506"/>
                <a:gd name="connsiteX7" fmla="*/ 4596 w 9077"/>
                <a:gd name="connsiteY7" fmla="*/ 4770 h 8506"/>
                <a:gd name="connsiteX8" fmla="*/ 3989 w 9077"/>
                <a:gd name="connsiteY8" fmla="*/ 5074 h 8506"/>
                <a:gd name="connsiteX9" fmla="*/ 3989 w 9077"/>
                <a:gd name="connsiteY9" fmla="*/ 5074 h 8506"/>
                <a:gd name="connsiteX10" fmla="*/ 3989 w 9077"/>
                <a:gd name="connsiteY10" fmla="*/ 4770 h 8506"/>
                <a:gd name="connsiteX11" fmla="*/ 4292 w 9077"/>
                <a:gd name="connsiteY11" fmla="*/ 2648 h 8506"/>
                <a:gd name="connsiteX12" fmla="*/ 5506 w 9077"/>
                <a:gd name="connsiteY12" fmla="*/ 2951 h 8506"/>
                <a:gd name="connsiteX13" fmla="*/ 5506 w 9077"/>
                <a:gd name="connsiteY13" fmla="*/ 2951 h 8506"/>
                <a:gd name="connsiteX14" fmla="*/ 5202 w 9077"/>
                <a:gd name="connsiteY14" fmla="*/ 3861 h 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77" h="8506">
                  <a:moveTo>
                    <a:pt x="2776" y="526"/>
                  </a:moveTo>
                  <a:cubicBezTo>
                    <a:pt x="1866" y="1132"/>
                    <a:pt x="957" y="1738"/>
                    <a:pt x="350" y="2648"/>
                  </a:cubicBezTo>
                  <a:cubicBezTo>
                    <a:pt x="-256" y="3558"/>
                    <a:pt x="47" y="5074"/>
                    <a:pt x="350" y="5983"/>
                  </a:cubicBezTo>
                  <a:cubicBezTo>
                    <a:pt x="1260" y="8408"/>
                    <a:pt x="4596" y="9015"/>
                    <a:pt x="7022" y="8105"/>
                  </a:cubicBezTo>
                  <a:cubicBezTo>
                    <a:pt x="9145" y="7196"/>
                    <a:pt x="9751" y="4164"/>
                    <a:pt x="8235" y="2345"/>
                  </a:cubicBezTo>
                  <a:cubicBezTo>
                    <a:pt x="7325" y="1132"/>
                    <a:pt x="3989" y="-990"/>
                    <a:pt x="2776" y="526"/>
                  </a:cubicBezTo>
                  <a:close/>
                  <a:moveTo>
                    <a:pt x="5202" y="3861"/>
                  </a:moveTo>
                  <a:cubicBezTo>
                    <a:pt x="5202" y="4467"/>
                    <a:pt x="5202" y="4467"/>
                    <a:pt x="4596" y="4770"/>
                  </a:cubicBezTo>
                  <a:cubicBezTo>
                    <a:pt x="4292" y="4770"/>
                    <a:pt x="3989" y="5074"/>
                    <a:pt x="3989" y="5074"/>
                  </a:cubicBezTo>
                  <a:cubicBezTo>
                    <a:pt x="3989" y="5074"/>
                    <a:pt x="3989" y="5074"/>
                    <a:pt x="3989" y="5074"/>
                  </a:cubicBezTo>
                  <a:cubicBezTo>
                    <a:pt x="3989" y="5074"/>
                    <a:pt x="3989" y="5074"/>
                    <a:pt x="3989" y="4770"/>
                  </a:cubicBezTo>
                  <a:cubicBezTo>
                    <a:pt x="3686" y="3861"/>
                    <a:pt x="3989" y="3254"/>
                    <a:pt x="4292" y="2648"/>
                  </a:cubicBezTo>
                  <a:cubicBezTo>
                    <a:pt x="4596" y="2648"/>
                    <a:pt x="4899" y="2951"/>
                    <a:pt x="5506" y="2951"/>
                  </a:cubicBezTo>
                  <a:cubicBezTo>
                    <a:pt x="5506" y="2951"/>
                    <a:pt x="5506" y="2951"/>
                    <a:pt x="5506" y="2951"/>
                  </a:cubicBezTo>
                  <a:cubicBezTo>
                    <a:pt x="5202" y="3254"/>
                    <a:pt x="5202" y="3861"/>
                    <a:pt x="5202" y="386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BE67B40-ED56-15BF-1DCF-34684E00919A}"/>
                </a:ext>
              </a:extLst>
            </p:cNvPr>
            <p:cNvSpPr/>
            <p:nvPr/>
          </p:nvSpPr>
          <p:spPr>
            <a:xfrm>
              <a:off x="3507696" y="3457029"/>
              <a:ext cx="9438" cy="10744"/>
            </a:xfrm>
            <a:custGeom>
              <a:avLst/>
              <a:gdLst>
                <a:gd name="connsiteX0" fmla="*/ 7013 w 9438"/>
                <a:gd name="connsiteY0" fmla="*/ 1286 h 10744"/>
                <a:gd name="connsiteX1" fmla="*/ 3374 w 9438"/>
                <a:gd name="connsiteY1" fmla="*/ 377 h 10744"/>
                <a:gd name="connsiteX2" fmla="*/ 3374 w 9438"/>
                <a:gd name="connsiteY2" fmla="*/ 377 h 10744"/>
                <a:gd name="connsiteX3" fmla="*/ 38 w 9438"/>
                <a:gd name="connsiteY3" fmla="*/ 4621 h 10744"/>
                <a:gd name="connsiteX4" fmla="*/ 4284 w 9438"/>
                <a:gd name="connsiteY4" fmla="*/ 10685 h 10744"/>
                <a:gd name="connsiteX5" fmla="*/ 8226 w 9438"/>
                <a:gd name="connsiteY5" fmla="*/ 9169 h 10744"/>
                <a:gd name="connsiteX6" fmla="*/ 9439 w 9438"/>
                <a:gd name="connsiteY6" fmla="*/ 4924 h 10744"/>
                <a:gd name="connsiteX7" fmla="*/ 7013 w 9438"/>
                <a:gd name="connsiteY7" fmla="*/ 1286 h 10744"/>
                <a:gd name="connsiteX8" fmla="*/ 3980 w 9438"/>
                <a:gd name="connsiteY8" fmla="*/ 7350 h 10744"/>
                <a:gd name="connsiteX9" fmla="*/ 3980 w 9438"/>
                <a:gd name="connsiteY9" fmla="*/ 7350 h 10744"/>
                <a:gd name="connsiteX10" fmla="*/ 3677 w 9438"/>
                <a:gd name="connsiteY10" fmla="*/ 5834 h 10744"/>
                <a:gd name="connsiteX11" fmla="*/ 4890 w 9438"/>
                <a:gd name="connsiteY11" fmla="*/ 2802 h 10744"/>
                <a:gd name="connsiteX12" fmla="*/ 4890 w 9438"/>
                <a:gd name="connsiteY12" fmla="*/ 2802 h 10744"/>
                <a:gd name="connsiteX13" fmla="*/ 6103 w 9438"/>
                <a:gd name="connsiteY13" fmla="*/ 4924 h 10744"/>
                <a:gd name="connsiteX14" fmla="*/ 3980 w 9438"/>
                <a:gd name="connsiteY14" fmla="*/ 7350 h 1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38" h="10744">
                  <a:moveTo>
                    <a:pt x="7013" y="1286"/>
                  </a:moveTo>
                  <a:cubicBezTo>
                    <a:pt x="6103" y="377"/>
                    <a:pt x="4284" y="-533"/>
                    <a:pt x="3374" y="377"/>
                  </a:cubicBezTo>
                  <a:cubicBezTo>
                    <a:pt x="3374" y="377"/>
                    <a:pt x="3374" y="377"/>
                    <a:pt x="3374" y="377"/>
                  </a:cubicBezTo>
                  <a:cubicBezTo>
                    <a:pt x="1251" y="74"/>
                    <a:pt x="341" y="2499"/>
                    <a:pt x="38" y="4621"/>
                  </a:cubicBezTo>
                  <a:cubicBezTo>
                    <a:pt x="-265" y="7653"/>
                    <a:pt x="1251" y="10078"/>
                    <a:pt x="4284" y="10685"/>
                  </a:cubicBezTo>
                  <a:cubicBezTo>
                    <a:pt x="5800" y="10988"/>
                    <a:pt x="7316" y="10078"/>
                    <a:pt x="8226" y="9169"/>
                  </a:cubicBezTo>
                  <a:cubicBezTo>
                    <a:pt x="9439" y="7956"/>
                    <a:pt x="9439" y="6440"/>
                    <a:pt x="9439" y="4924"/>
                  </a:cubicBezTo>
                  <a:cubicBezTo>
                    <a:pt x="9136" y="3409"/>
                    <a:pt x="8226" y="2196"/>
                    <a:pt x="7013" y="1286"/>
                  </a:cubicBezTo>
                  <a:close/>
                  <a:moveTo>
                    <a:pt x="3980" y="7350"/>
                  </a:moveTo>
                  <a:cubicBezTo>
                    <a:pt x="3980" y="7350"/>
                    <a:pt x="3980" y="7350"/>
                    <a:pt x="3980" y="7350"/>
                  </a:cubicBezTo>
                  <a:cubicBezTo>
                    <a:pt x="3980" y="6743"/>
                    <a:pt x="3677" y="6137"/>
                    <a:pt x="3677" y="5834"/>
                  </a:cubicBezTo>
                  <a:cubicBezTo>
                    <a:pt x="3677" y="4924"/>
                    <a:pt x="3980" y="3409"/>
                    <a:pt x="4890" y="2802"/>
                  </a:cubicBezTo>
                  <a:cubicBezTo>
                    <a:pt x="4890" y="2802"/>
                    <a:pt x="4890" y="2802"/>
                    <a:pt x="4890" y="2802"/>
                  </a:cubicBezTo>
                  <a:cubicBezTo>
                    <a:pt x="5497" y="3409"/>
                    <a:pt x="5800" y="3712"/>
                    <a:pt x="6103" y="4924"/>
                  </a:cubicBezTo>
                  <a:cubicBezTo>
                    <a:pt x="6406" y="5834"/>
                    <a:pt x="5193" y="7350"/>
                    <a:pt x="3980" y="735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6D3CE34-4160-4173-43CE-CDB832E758B0}"/>
                </a:ext>
              </a:extLst>
            </p:cNvPr>
            <p:cNvSpPr/>
            <p:nvPr/>
          </p:nvSpPr>
          <p:spPr>
            <a:xfrm>
              <a:off x="3473181" y="3457465"/>
              <a:ext cx="11583" cy="12264"/>
            </a:xfrm>
            <a:custGeom>
              <a:avLst/>
              <a:gdLst>
                <a:gd name="connsiteX0" fmla="*/ 8170 w 11583"/>
                <a:gd name="connsiteY0" fmla="*/ 1154 h 12264"/>
                <a:gd name="connsiteX1" fmla="*/ 3621 w 11583"/>
                <a:gd name="connsiteY1" fmla="*/ 244 h 12264"/>
                <a:gd name="connsiteX2" fmla="*/ 1195 w 11583"/>
                <a:gd name="connsiteY2" fmla="*/ 2973 h 12264"/>
                <a:gd name="connsiteX3" fmla="*/ 892 w 11583"/>
                <a:gd name="connsiteY3" fmla="*/ 3276 h 12264"/>
                <a:gd name="connsiteX4" fmla="*/ 2105 w 11583"/>
                <a:gd name="connsiteY4" fmla="*/ 10855 h 12264"/>
                <a:gd name="connsiteX5" fmla="*/ 6957 w 11583"/>
                <a:gd name="connsiteY5" fmla="*/ 12068 h 12264"/>
                <a:gd name="connsiteX6" fmla="*/ 10899 w 11583"/>
                <a:gd name="connsiteY6" fmla="*/ 9036 h 12264"/>
                <a:gd name="connsiteX7" fmla="*/ 8170 w 11583"/>
                <a:gd name="connsiteY7" fmla="*/ 1154 h 12264"/>
                <a:gd name="connsiteX8" fmla="*/ 7260 w 11583"/>
                <a:gd name="connsiteY8" fmla="*/ 6611 h 12264"/>
                <a:gd name="connsiteX9" fmla="*/ 3621 w 11583"/>
                <a:gd name="connsiteY9" fmla="*/ 8733 h 12264"/>
                <a:gd name="connsiteX10" fmla="*/ 3318 w 11583"/>
                <a:gd name="connsiteY10" fmla="*/ 4792 h 12264"/>
                <a:gd name="connsiteX11" fmla="*/ 3318 w 11583"/>
                <a:gd name="connsiteY11" fmla="*/ 4185 h 12264"/>
                <a:gd name="connsiteX12" fmla="*/ 6351 w 11583"/>
                <a:gd name="connsiteY12" fmla="*/ 3276 h 12264"/>
                <a:gd name="connsiteX13" fmla="*/ 7260 w 11583"/>
                <a:gd name="connsiteY13" fmla="*/ 6611 h 1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83" h="12264">
                  <a:moveTo>
                    <a:pt x="8170" y="1154"/>
                  </a:moveTo>
                  <a:cubicBezTo>
                    <a:pt x="6654" y="244"/>
                    <a:pt x="5138" y="-362"/>
                    <a:pt x="3621" y="244"/>
                  </a:cubicBezTo>
                  <a:cubicBezTo>
                    <a:pt x="2408" y="547"/>
                    <a:pt x="1498" y="1760"/>
                    <a:pt x="1195" y="2973"/>
                  </a:cubicBezTo>
                  <a:cubicBezTo>
                    <a:pt x="892" y="2973"/>
                    <a:pt x="892" y="3276"/>
                    <a:pt x="892" y="3276"/>
                  </a:cubicBezTo>
                  <a:cubicBezTo>
                    <a:pt x="-321" y="6004"/>
                    <a:pt x="-624" y="9036"/>
                    <a:pt x="2105" y="10855"/>
                  </a:cubicBezTo>
                  <a:cubicBezTo>
                    <a:pt x="3318" y="11765"/>
                    <a:pt x="5441" y="12674"/>
                    <a:pt x="6957" y="12068"/>
                  </a:cubicBezTo>
                  <a:cubicBezTo>
                    <a:pt x="8473" y="11461"/>
                    <a:pt x="9686" y="10249"/>
                    <a:pt x="10899" y="9036"/>
                  </a:cubicBezTo>
                  <a:cubicBezTo>
                    <a:pt x="12719" y="6308"/>
                    <a:pt x="10596" y="2670"/>
                    <a:pt x="8170" y="1154"/>
                  </a:cubicBezTo>
                  <a:close/>
                  <a:moveTo>
                    <a:pt x="7260" y="6611"/>
                  </a:moveTo>
                  <a:cubicBezTo>
                    <a:pt x="6654" y="7823"/>
                    <a:pt x="4834" y="9339"/>
                    <a:pt x="3621" y="8733"/>
                  </a:cubicBezTo>
                  <a:cubicBezTo>
                    <a:pt x="2105" y="7823"/>
                    <a:pt x="2712" y="6004"/>
                    <a:pt x="3318" y="4792"/>
                  </a:cubicBezTo>
                  <a:cubicBezTo>
                    <a:pt x="3318" y="4489"/>
                    <a:pt x="3318" y="4489"/>
                    <a:pt x="3318" y="4185"/>
                  </a:cubicBezTo>
                  <a:cubicBezTo>
                    <a:pt x="4228" y="3276"/>
                    <a:pt x="5138" y="2366"/>
                    <a:pt x="6351" y="3276"/>
                  </a:cubicBezTo>
                  <a:cubicBezTo>
                    <a:pt x="7564" y="4185"/>
                    <a:pt x="7867" y="5398"/>
                    <a:pt x="7260" y="661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6A1245B-E3AE-D6A2-3E9D-D3C89B7614EF}"/>
                </a:ext>
              </a:extLst>
            </p:cNvPr>
            <p:cNvSpPr/>
            <p:nvPr/>
          </p:nvSpPr>
          <p:spPr>
            <a:xfrm>
              <a:off x="3440746" y="3455757"/>
              <a:ext cx="13028" cy="12548"/>
            </a:xfrm>
            <a:custGeom>
              <a:avLst/>
              <a:gdLst>
                <a:gd name="connsiteX0" fmla="*/ 5428 w 13028"/>
                <a:gd name="connsiteY0" fmla="*/ 133 h 12548"/>
                <a:gd name="connsiteX1" fmla="*/ 4822 w 13028"/>
                <a:gd name="connsiteY1" fmla="*/ 133 h 12548"/>
                <a:gd name="connsiteX2" fmla="*/ 576 w 13028"/>
                <a:gd name="connsiteY2" fmla="*/ 3165 h 12548"/>
                <a:gd name="connsiteX3" fmla="*/ 5428 w 13028"/>
                <a:gd name="connsiteY3" fmla="*/ 12260 h 12548"/>
                <a:gd name="connsiteX4" fmla="*/ 13009 w 13028"/>
                <a:gd name="connsiteY4" fmla="*/ 6197 h 12548"/>
                <a:gd name="connsiteX5" fmla="*/ 5428 w 13028"/>
                <a:gd name="connsiteY5" fmla="*/ 133 h 12548"/>
                <a:gd name="connsiteX6" fmla="*/ 6944 w 13028"/>
                <a:gd name="connsiteY6" fmla="*/ 8925 h 12548"/>
                <a:gd name="connsiteX7" fmla="*/ 6944 w 13028"/>
                <a:gd name="connsiteY7" fmla="*/ 3468 h 12548"/>
                <a:gd name="connsiteX8" fmla="*/ 8157 w 13028"/>
                <a:gd name="connsiteY8" fmla="*/ 4378 h 12548"/>
                <a:gd name="connsiteX9" fmla="*/ 6944 w 13028"/>
                <a:gd name="connsiteY9" fmla="*/ 8925 h 1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" h="12548">
                  <a:moveTo>
                    <a:pt x="5428" y="133"/>
                  </a:moveTo>
                  <a:cubicBezTo>
                    <a:pt x="5125" y="133"/>
                    <a:pt x="4822" y="133"/>
                    <a:pt x="4822" y="133"/>
                  </a:cubicBezTo>
                  <a:cubicBezTo>
                    <a:pt x="3002" y="436"/>
                    <a:pt x="1486" y="1649"/>
                    <a:pt x="576" y="3165"/>
                  </a:cubicBezTo>
                  <a:cubicBezTo>
                    <a:pt x="-1243" y="7106"/>
                    <a:pt x="1486" y="11047"/>
                    <a:pt x="5428" y="12260"/>
                  </a:cubicBezTo>
                  <a:cubicBezTo>
                    <a:pt x="9977" y="13473"/>
                    <a:pt x="13313" y="10744"/>
                    <a:pt x="13009" y="6197"/>
                  </a:cubicBezTo>
                  <a:cubicBezTo>
                    <a:pt x="12706" y="3165"/>
                    <a:pt x="8764" y="-777"/>
                    <a:pt x="5428" y="133"/>
                  </a:cubicBezTo>
                  <a:close/>
                  <a:moveTo>
                    <a:pt x="6944" y="8925"/>
                  </a:moveTo>
                  <a:cubicBezTo>
                    <a:pt x="3002" y="9228"/>
                    <a:pt x="3609" y="3468"/>
                    <a:pt x="6944" y="3468"/>
                  </a:cubicBezTo>
                  <a:cubicBezTo>
                    <a:pt x="7551" y="3771"/>
                    <a:pt x="7854" y="4074"/>
                    <a:pt x="8157" y="4378"/>
                  </a:cubicBezTo>
                  <a:cubicBezTo>
                    <a:pt x="9370" y="5894"/>
                    <a:pt x="9067" y="8622"/>
                    <a:pt x="6944" y="8925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88C3EF9-3754-433C-0AF3-A0D54B8D7B81}"/>
                </a:ext>
              </a:extLst>
            </p:cNvPr>
            <p:cNvSpPr/>
            <p:nvPr/>
          </p:nvSpPr>
          <p:spPr>
            <a:xfrm>
              <a:off x="3412604" y="3457216"/>
              <a:ext cx="12753" cy="12082"/>
            </a:xfrm>
            <a:custGeom>
              <a:avLst/>
              <a:gdLst>
                <a:gd name="connsiteX0" fmla="*/ 4761 w 12753"/>
                <a:gd name="connsiteY0" fmla="*/ 494 h 12082"/>
                <a:gd name="connsiteX1" fmla="*/ 4458 w 12753"/>
                <a:gd name="connsiteY1" fmla="*/ 797 h 12082"/>
                <a:gd name="connsiteX2" fmla="*/ 4458 w 12753"/>
                <a:gd name="connsiteY2" fmla="*/ 797 h 12082"/>
                <a:gd name="connsiteX3" fmla="*/ 213 w 12753"/>
                <a:gd name="connsiteY3" fmla="*/ 8073 h 12082"/>
                <a:gd name="connsiteX4" fmla="*/ 8400 w 12753"/>
                <a:gd name="connsiteY4" fmla="*/ 12014 h 12082"/>
                <a:gd name="connsiteX5" fmla="*/ 12343 w 12753"/>
                <a:gd name="connsiteY5" fmla="*/ 4435 h 12082"/>
                <a:gd name="connsiteX6" fmla="*/ 4761 w 12753"/>
                <a:gd name="connsiteY6" fmla="*/ 494 h 12082"/>
                <a:gd name="connsiteX7" fmla="*/ 7187 w 12753"/>
                <a:gd name="connsiteY7" fmla="*/ 8376 h 12082"/>
                <a:gd name="connsiteX8" fmla="*/ 5368 w 12753"/>
                <a:gd name="connsiteY8" fmla="*/ 8679 h 12082"/>
                <a:gd name="connsiteX9" fmla="*/ 3548 w 12753"/>
                <a:gd name="connsiteY9" fmla="*/ 7770 h 12082"/>
                <a:gd name="connsiteX10" fmla="*/ 5974 w 12753"/>
                <a:gd name="connsiteY10" fmla="*/ 3829 h 12082"/>
                <a:gd name="connsiteX11" fmla="*/ 6581 w 12753"/>
                <a:gd name="connsiteY11" fmla="*/ 3222 h 12082"/>
                <a:gd name="connsiteX12" fmla="*/ 7794 w 12753"/>
                <a:gd name="connsiteY12" fmla="*/ 4435 h 12082"/>
                <a:gd name="connsiteX13" fmla="*/ 7187 w 12753"/>
                <a:gd name="connsiteY13" fmla="*/ 8376 h 1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53" h="12082">
                  <a:moveTo>
                    <a:pt x="4761" y="494"/>
                  </a:moveTo>
                  <a:cubicBezTo>
                    <a:pt x="4761" y="494"/>
                    <a:pt x="4458" y="797"/>
                    <a:pt x="4458" y="797"/>
                  </a:cubicBezTo>
                  <a:cubicBezTo>
                    <a:pt x="4458" y="797"/>
                    <a:pt x="4458" y="797"/>
                    <a:pt x="4458" y="797"/>
                  </a:cubicBezTo>
                  <a:cubicBezTo>
                    <a:pt x="1425" y="1403"/>
                    <a:pt x="-697" y="5344"/>
                    <a:pt x="213" y="8073"/>
                  </a:cubicBezTo>
                  <a:cubicBezTo>
                    <a:pt x="1425" y="11711"/>
                    <a:pt x="5065" y="12318"/>
                    <a:pt x="8400" y="12014"/>
                  </a:cubicBezTo>
                  <a:cubicBezTo>
                    <a:pt x="12039" y="11711"/>
                    <a:pt x="13556" y="7467"/>
                    <a:pt x="12343" y="4435"/>
                  </a:cubicBezTo>
                  <a:cubicBezTo>
                    <a:pt x="11130" y="2313"/>
                    <a:pt x="7491" y="-1325"/>
                    <a:pt x="4761" y="494"/>
                  </a:cubicBezTo>
                  <a:close/>
                  <a:moveTo>
                    <a:pt x="7187" y="8376"/>
                  </a:moveTo>
                  <a:cubicBezTo>
                    <a:pt x="6884" y="8679"/>
                    <a:pt x="5974" y="8679"/>
                    <a:pt x="5368" y="8679"/>
                  </a:cubicBezTo>
                  <a:cubicBezTo>
                    <a:pt x="4458" y="8679"/>
                    <a:pt x="3851" y="8983"/>
                    <a:pt x="3548" y="7770"/>
                  </a:cubicBezTo>
                  <a:cubicBezTo>
                    <a:pt x="3245" y="6557"/>
                    <a:pt x="4761" y="4132"/>
                    <a:pt x="5974" y="3829"/>
                  </a:cubicBezTo>
                  <a:cubicBezTo>
                    <a:pt x="6581" y="3829"/>
                    <a:pt x="6581" y="3525"/>
                    <a:pt x="6581" y="3222"/>
                  </a:cubicBezTo>
                  <a:cubicBezTo>
                    <a:pt x="7187" y="3525"/>
                    <a:pt x="7491" y="3829"/>
                    <a:pt x="7794" y="4435"/>
                  </a:cubicBezTo>
                  <a:cubicBezTo>
                    <a:pt x="8704" y="5951"/>
                    <a:pt x="8400" y="7163"/>
                    <a:pt x="7187" y="837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DD1A1B4-54F9-8FCA-45CF-DC0BD608C2FF}"/>
                </a:ext>
              </a:extLst>
            </p:cNvPr>
            <p:cNvSpPr/>
            <p:nvPr/>
          </p:nvSpPr>
          <p:spPr>
            <a:xfrm>
              <a:off x="3380510" y="3459363"/>
              <a:ext cx="12055" cy="12689"/>
            </a:xfrm>
            <a:custGeom>
              <a:avLst/>
              <a:gdLst>
                <a:gd name="connsiteX0" fmla="*/ 5923 w 12055"/>
                <a:gd name="connsiteY0" fmla="*/ 1378 h 12689"/>
                <a:gd name="connsiteX1" fmla="*/ 5923 w 12055"/>
                <a:gd name="connsiteY1" fmla="*/ 2894 h 12689"/>
                <a:gd name="connsiteX2" fmla="*/ 8956 w 12055"/>
                <a:gd name="connsiteY2" fmla="*/ 6229 h 12689"/>
                <a:gd name="connsiteX3" fmla="*/ 6530 w 12055"/>
                <a:gd name="connsiteY3" fmla="*/ 9564 h 12689"/>
                <a:gd name="connsiteX4" fmla="*/ 3497 w 12055"/>
                <a:gd name="connsiteY4" fmla="*/ 7138 h 12689"/>
                <a:gd name="connsiteX5" fmla="*/ 5014 w 12055"/>
                <a:gd name="connsiteY5" fmla="*/ 1378 h 12689"/>
                <a:gd name="connsiteX6" fmla="*/ 3497 w 12055"/>
                <a:gd name="connsiteY6" fmla="*/ 165 h 12689"/>
                <a:gd name="connsiteX7" fmla="*/ 465 w 12055"/>
                <a:gd name="connsiteY7" fmla="*/ 8048 h 12689"/>
                <a:gd name="connsiteX8" fmla="*/ 7743 w 12055"/>
                <a:gd name="connsiteY8" fmla="*/ 12595 h 12689"/>
                <a:gd name="connsiteX9" fmla="*/ 5923 w 12055"/>
                <a:gd name="connsiteY9" fmla="*/ 1378 h 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55" h="12689">
                  <a:moveTo>
                    <a:pt x="5923" y="1378"/>
                  </a:moveTo>
                  <a:cubicBezTo>
                    <a:pt x="5014" y="1378"/>
                    <a:pt x="5317" y="2591"/>
                    <a:pt x="5923" y="2894"/>
                  </a:cubicBezTo>
                  <a:cubicBezTo>
                    <a:pt x="7440" y="3804"/>
                    <a:pt x="8956" y="4107"/>
                    <a:pt x="8956" y="6229"/>
                  </a:cubicBezTo>
                  <a:cubicBezTo>
                    <a:pt x="8956" y="7745"/>
                    <a:pt x="7743" y="8957"/>
                    <a:pt x="6530" y="9564"/>
                  </a:cubicBezTo>
                  <a:cubicBezTo>
                    <a:pt x="5014" y="10170"/>
                    <a:pt x="3801" y="8351"/>
                    <a:pt x="3497" y="7138"/>
                  </a:cubicBezTo>
                  <a:cubicBezTo>
                    <a:pt x="2891" y="5319"/>
                    <a:pt x="3194" y="2591"/>
                    <a:pt x="5014" y="1378"/>
                  </a:cubicBezTo>
                  <a:cubicBezTo>
                    <a:pt x="5923" y="772"/>
                    <a:pt x="4407" y="-441"/>
                    <a:pt x="3497" y="165"/>
                  </a:cubicBezTo>
                  <a:cubicBezTo>
                    <a:pt x="465" y="1984"/>
                    <a:pt x="-748" y="4713"/>
                    <a:pt x="465" y="8048"/>
                  </a:cubicBezTo>
                  <a:cubicBezTo>
                    <a:pt x="1678" y="10776"/>
                    <a:pt x="4710" y="13202"/>
                    <a:pt x="7743" y="12595"/>
                  </a:cubicBezTo>
                  <a:cubicBezTo>
                    <a:pt x="14718" y="11383"/>
                    <a:pt x="12595" y="772"/>
                    <a:pt x="5923" y="137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2D9760E-C0E4-A321-95CC-C7382BB43128}"/>
                </a:ext>
              </a:extLst>
            </p:cNvPr>
            <p:cNvSpPr/>
            <p:nvPr/>
          </p:nvSpPr>
          <p:spPr>
            <a:xfrm>
              <a:off x="3345871" y="3458780"/>
              <a:ext cx="14736" cy="13328"/>
            </a:xfrm>
            <a:custGeom>
              <a:avLst/>
              <a:gdLst>
                <a:gd name="connsiteX0" fmla="*/ 5384 w 14736"/>
                <a:gd name="connsiteY0" fmla="*/ 142 h 13328"/>
                <a:gd name="connsiteX1" fmla="*/ 4778 w 14736"/>
                <a:gd name="connsiteY1" fmla="*/ 142 h 13328"/>
                <a:gd name="connsiteX2" fmla="*/ 2351 w 14736"/>
                <a:gd name="connsiteY2" fmla="*/ 1051 h 13328"/>
                <a:gd name="connsiteX3" fmla="*/ 229 w 14736"/>
                <a:gd name="connsiteY3" fmla="*/ 5903 h 13328"/>
                <a:gd name="connsiteX4" fmla="*/ 9023 w 14736"/>
                <a:gd name="connsiteY4" fmla="*/ 13178 h 13328"/>
                <a:gd name="connsiteX5" fmla="*/ 14482 w 14736"/>
                <a:gd name="connsiteY5" fmla="*/ 5903 h 13328"/>
                <a:gd name="connsiteX6" fmla="*/ 5384 w 14736"/>
                <a:gd name="connsiteY6" fmla="*/ 142 h 13328"/>
                <a:gd name="connsiteX7" fmla="*/ 8113 w 14736"/>
                <a:gd name="connsiteY7" fmla="*/ 9237 h 13328"/>
                <a:gd name="connsiteX8" fmla="*/ 5991 w 14736"/>
                <a:gd name="connsiteY8" fmla="*/ 9540 h 13328"/>
                <a:gd name="connsiteX9" fmla="*/ 5384 w 14736"/>
                <a:gd name="connsiteY9" fmla="*/ 6812 h 13328"/>
                <a:gd name="connsiteX10" fmla="*/ 6900 w 14736"/>
                <a:gd name="connsiteY10" fmla="*/ 3780 h 13328"/>
                <a:gd name="connsiteX11" fmla="*/ 6900 w 14736"/>
                <a:gd name="connsiteY11" fmla="*/ 3780 h 13328"/>
                <a:gd name="connsiteX12" fmla="*/ 9933 w 14736"/>
                <a:gd name="connsiteY12" fmla="*/ 5599 h 13328"/>
                <a:gd name="connsiteX13" fmla="*/ 8113 w 14736"/>
                <a:gd name="connsiteY13" fmla="*/ 9237 h 1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36" h="13328">
                  <a:moveTo>
                    <a:pt x="5384" y="142"/>
                  </a:moveTo>
                  <a:cubicBezTo>
                    <a:pt x="5081" y="142"/>
                    <a:pt x="5081" y="142"/>
                    <a:pt x="4778" y="142"/>
                  </a:cubicBezTo>
                  <a:cubicBezTo>
                    <a:pt x="3868" y="142"/>
                    <a:pt x="2958" y="445"/>
                    <a:pt x="2351" y="1051"/>
                  </a:cubicBezTo>
                  <a:cubicBezTo>
                    <a:pt x="1139" y="2264"/>
                    <a:pt x="532" y="4387"/>
                    <a:pt x="229" y="5903"/>
                  </a:cubicBezTo>
                  <a:cubicBezTo>
                    <a:pt x="-1287" y="10753"/>
                    <a:pt x="5081" y="14088"/>
                    <a:pt x="9023" y="13178"/>
                  </a:cubicBezTo>
                  <a:cubicBezTo>
                    <a:pt x="12359" y="12572"/>
                    <a:pt x="15695" y="9540"/>
                    <a:pt x="14482" y="5903"/>
                  </a:cubicBezTo>
                  <a:cubicBezTo>
                    <a:pt x="12965" y="2871"/>
                    <a:pt x="9023" y="-768"/>
                    <a:pt x="5384" y="142"/>
                  </a:cubicBezTo>
                  <a:close/>
                  <a:moveTo>
                    <a:pt x="8113" y="9237"/>
                  </a:moveTo>
                  <a:cubicBezTo>
                    <a:pt x="7204" y="9540"/>
                    <a:pt x="6597" y="9540"/>
                    <a:pt x="5991" y="9540"/>
                  </a:cubicBezTo>
                  <a:cubicBezTo>
                    <a:pt x="4778" y="9237"/>
                    <a:pt x="5081" y="7721"/>
                    <a:pt x="5384" y="6812"/>
                  </a:cubicBezTo>
                  <a:cubicBezTo>
                    <a:pt x="5991" y="5599"/>
                    <a:pt x="5991" y="4690"/>
                    <a:pt x="6900" y="3780"/>
                  </a:cubicBezTo>
                  <a:cubicBezTo>
                    <a:pt x="6900" y="3780"/>
                    <a:pt x="6900" y="3780"/>
                    <a:pt x="6900" y="3780"/>
                  </a:cubicBezTo>
                  <a:cubicBezTo>
                    <a:pt x="8113" y="4083"/>
                    <a:pt x="9023" y="4387"/>
                    <a:pt x="9933" y="5599"/>
                  </a:cubicBezTo>
                  <a:cubicBezTo>
                    <a:pt x="10843" y="6812"/>
                    <a:pt x="9326" y="8328"/>
                    <a:pt x="8113" y="9237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8741461C-58A1-75B7-A24E-19D05F246916}"/>
                </a:ext>
              </a:extLst>
            </p:cNvPr>
            <p:cNvSpPr/>
            <p:nvPr/>
          </p:nvSpPr>
          <p:spPr>
            <a:xfrm>
              <a:off x="3319637" y="3457935"/>
              <a:ext cx="12415" cy="12385"/>
            </a:xfrm>
            <a:custGeom>
              <a:avLst/>
              <a:gdLst>
                <a:gd name="connsiteX0" fmla="*/ 4325 w 12415"/>
                <a:gd name="connsiteY0" fmla="*/ 684 h 12385"/>
                <a:gd name="connsiteX1" fmla="*/ 3719 w 12415"/>
                <a:gd name="connsiteY1" fmla="*/ 987 h 12385"/>
                <a:gd name="connsiteX2" fmla="*/ 383 w 12415"/>
                <a:gd name="connsiteY2" fmla="*/ 9172 h 12385"/>
                <a:gd name="connsiteX3" fmla="*/ 4325 w 12415"/>
                <a:gd name="connsiteY3" fmla="*/ 12204 h 12385"/>
                <a:gd name="connsiteX4" fmla="*/ 8874 w 12415"/>
                <a:gd name="connsiteY4" fmla="*/ 11598 h 12385"/>
                <a:gd name="connsiteX5" fmla="*/ 11907 w 12415"/>
                <a:gd name="connsiteY5" fmla="*/ 3412 h 12385"/>
                <a:gd name="connsiteX6" fmla="*/ 4325 w 12415"/>
                <a:gd name="connsiteY6" fmla="*/ 684 h 12385"/>
                <a:gd name="connsiteX7" fmla="*/ 7055 w 12415"/>
                <a:gd name="connsiteY7" fmla="*/ 8566 h 12385"/>
                <a:gd name="connsiteX8" fmla="*/ 4022 w 12415"/>
                <a:gd name="connsiteY8" fmla="*/ 7960 h 12385"/>
                <a:gd name="connsiteX9" fmla="*/ 5841 w 12415"/>
                <a:gd name="connsiteY9" fmla="*/ 2806 h 12385"/>
                <a:gd name="connsiteX10" fmla="*/ 9177 w 12415"/>
                <a:gd name="connsiteY10" fmla="*/ 4019 h 12385"/>
                <a:gd name="connsiteX11" fmla="*/ 7055 w 12415"/>
                <a:gd name="connsiteY11" fmla="*/ 8566 h 1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5" h="12385">
                  <a:moveTo>
                    <a:pt x="4325" y="684"/>
                  </a:moveTo>
                  <a:cubicBezTo>
                    <a:pt x="4022" y="684"/>
                    <a:pt x="4022" y="684"/>
                    <a:pt x="3719" y="987"/>
                  </a:cubicBezTo>
                  <a:cubicBezTo>
                    <a:pt x="989" y="3109"/>
                    <a:pt x="-830" y="5838"/>
                    <a:pt x="383" y="9172"/>
                  </a:cubicBezTo>
                  <a:cubicBezTo>
                    <a:pt x="989" y="10688"/>
                    <a:pt x="3112" y="11901"/>
                    <a:pt x="4325" y="12204"/>
                  </a:cubicBezTo>
                  <a:cubicBezTo>
                    <a:pt x="5538" y="12507"/>
                    <a:pt x="7964" y="12507"/>
                    <a:pt x="8874" y="11598"/>
                  </a:cubicBezTo>
                  <a:cubicBezTo>
                    <a:pt x="11300" y="9779"/>
                    <a:pt x="13423" y="6444"/>
                    <a:pt x="11907" y="3412"/>
                  </a:cubicBezTo>
                  <a:cubicBezTo>
                    <a:pt x="10997" y="987"/>
                    <a:pt x="7055" y="-1136"/>
                    <a:pt x="4325" y="684"/>
                  </a:cubicBezTo>
                  <a:close/>
                  <a:moveTo>
                    <a:pt x="7055" y="8566"/>
                  </a:moveTo>
                  <a:cubicBezTo>
                    <a:pt x="6145" y="9475"/>
                    <a:pt x="4022" y="9172"/>
                    <a:pt x="4022" y="7960"/>
                  </a:cubicBezTo>
                  <a:cubicBezTo>
                    <a:pt x="3719" y="5838"/>
                    <a:pt x="4325" y="4322"/>
                    <a:pt x="5841" y="2806"/>
                  </a:cubicBezTo>
                  <a:cubicBezTo>
                    <a:pt x="7055" y="3109"/>
                    <a:pt x="8268" y="2806"/>
                    <a:pt x="9177" y="4019"/>
                  </a:cubicBezTo>
                  <a:cubicBezTo>
                    <a:pt x="9784" y="5231"/>
                    <a:pt x="7964" y="7657"/>
                    <a:pt x="7055" y="856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B833384-1BFF-DCB1-C89D-1492B11B0BB7}"/>
                </a:ext>
              </a:extLst>
            </p:cNvPr>
            <p:cNvSpPr/>
            <p:nvPr/>
          </p:nvSpPr>
          <p:spPr>
            <a:xfrm>
              <a:off x="3285753" y="3460135"/>
              <a:ext cx="12536" cy="12733"/>
            </a:xfrm>
            <a:custGeom>
              <a:avLst/>
              <a:gdLst>
                <a:gd name="connsiteX0" fmla="*/ 6065 w 12536"/>
                <a:gd name="connsiteY0" fmla="*/ 0 h 12733"/>
                <a:gd name="connsiteX1" fmla="*/ 5459 w 12536"/>
                <a:gd name="connsiteY1" fmla="*/ 0 h 12733"/>
                <a:gd name="connsiteX2" fmla="*/ 0 w 12536"/>
                <a:gd name="connsiteY2" fmla="*/ 6670 h 12733"/>
                <a:gd name="connsiteX3" fmla="*/ 7278 w 12536"/>
                <a:gd name="connsiteY3" fmla="*/ 12733 h 12733"/>
                <a:gd name="connsiteX4" fmla="*/ 12433 w 12536"/>
                <a:gd name="connsiteY4" fmla="*/ 5457 h 12733"/>
                <a:gd name="connsiteX5" fmla="*/ 6065 w 12536"/>
                <a:gd name="connsiteY5" fmla="*/ 0 h 12733"/>
                <a:gd name="connsiteX6" fmla="*/ 6672 w 12536"/>
                <a:gd name="connsiteY6" fmla="*/ 9398 h 12733"/>
                <a:gd name="connsiteX7" fmla="*/ 3639 w 12536"/>
                <a:gd name="connsiteY7" fmla="*/ 6367 h 12733"/>
                <a:gd name="connsiteX8" fmla="*/ 6065 w 12536"/>
                <a:gd name="connsiteY8" fmla="*/ 2728 h 12733"/>
                <a:gd name="connsiteX9" fmla="*/ 8491 w 12536"/>
                <a:gd name="connsiteY9" fmla="*/ 4548 h 12733"/>
                <a:gd name="connsiteX10" fmla="*/ 6672 w 12536"/>
                <a:gd name="connsiteY10" fmla="*/ 9398 h 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6" h="12733">
                  <a:moveTo>
                    <a:pt x="6065" y="0"/>
                  </a:moveTo>
                  <a:cubicBezTo>
                    <a:pt x="5762" y="0"/>
                    <a:pt x="5762" y="0"/>
                    <a:pt x="5459" y="0"/>
                  </a:cubicBezTo>
                  <a:cubicBezTo>
                    <a:pt x="1516" y="0"/>
                    <a:pt x="0" y="3032"/>
                    <a:pt x="0" y="6670"/>
                  </a:cubicBezTo>
                  <a:cubicBezTo>
                    <a:pt x="303" y="10611"/>
                    <a:pt x="3639" y="12733"/>
                    <a:pt x="7278" y="12733"/>
                  </a:cubicBezTo>
                  <a:cubicBezTo>
                    <a:pt x="10917" y="12733"/>
                    <a:pt x="13040" y="8792"/>
                    <a:pt x="12433" y="5457"/>
                  </a:cubicBezTo>
                  <a:cubicBezTo>
                    <a:pt x="11827" y="2122"/>
                    <a:pt x="9098" y="0"/>
                    <a:pt x="6065" y="0"/>
                  </a:cubicBezTo>
                  <a:close/>
                  <a:moveTo>
                    <a:pt x="6672" y="9398"/>
                  </a:moveTo>
                  <a:cubicBezTo>
                    <a:pt x="4549" y="10308"/>
                    <a:pt x="3639" y="8186"/>
                    <a:pt x="3639" y="6367"/>
                  </a:cubicBezTo>
                  <a:cubicBezTo>
                    <a:pt x="3639" y="4548"/>
                    <a:pt x="4549" y="3335"/>
                    <a:pt x="6065" y="2728"/>
                  </a:cubicBezTo>
                  <a:cubicBezTo>
                    <a:pt x="6975" y="3032"/>
                    <a:pt x="7885" y="3335"/>
                    <a:pt x="8491" y="4548"/>
                  </a:cubicBezTo>
                  <a:cubicBezTo>
                    <a:pt x="9401" y="6367"/>
                    <a:pt x="8491" y="8489"/>
                    <a:pt x="6672" y="939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29D6612-E5E2-11AA-5182-1F68F42BF727}"/>
                </a:ext>
              </a:extLst>
            </p:cNvPr>
            <p:cNvSpPr/>
            <p:nvPr/>
          </p:nvSpPr>
          <p:spPr>
            <a:xfrm>
              <a:off x="3255420" y="3460664"/>
              <a:ext cx="12351" cy="13015"/>
            </a:xfrm>
            <a:custGeom>
              <a:avLst/>
              <a:gdLst>
                <a:gd name="connsiteX0" fmla="*/ 5466 w 12351"/>
                <a:gd name="connsiteY0" fmla="*/ 77 h 13015"/>
                <a:gd name="connsiteX1" fmla="*/ 1523 w 12351"/>
                <a:gd name="connsiteY1" fmla="*/ 2806 h 13015"/>
                <a:gd name="connsiteX2" fmla="*/ 1523 w 12351"/>
                <a:gd name="connsiteY2" fmla="*/ 3715 h 13015"/>
                <a:gd name="connsiteX3" fmla="*/ 2130 w 12351"/>
                <a:gd name="connsiteY3" fmla="*/ 12204 h 13015"/>
                <a:gd name="connsiteX4" fmla="*/ 10924 w 12351"/>
                <a:gd name="connsiteY4" fmla="*/ 10385 h 13015"/>
                <a:gd name="connsiteX5" fmla="*/ 10014 w 12351"/>
                <a:gd name="connsiteY5" fmla="*/ 1593 h 13015"/>
                <a:gd name="connsiteX6" fmla="*/ 5466 w 12351"/>
                <a:gd name="connsiteY6" fmla="*/ 77 h 13015"/>
                <a:gd name="connsiteX7" fmla="*/ 7892 w 12351"/>
                <a:gd name="connsiteY7" fmla="*/ 7960 h 13015"/>
                <a:gd name="connsiteX8" fmla="*/ 3646 w 12351"/>
                <a:gd name="connsiteY8" fmla="*/ 9779 h 13015"/>
                <a:gd name="connsiteX9" fmla="*/ 3646 w 12351"/>
                <a:gd name="connsiteY9" fmla="*/ 4322 h 13015"/>
                <a:gd name="connsiteX10" fmla="*/ 7892 w 12351"/>
                <a:gd name="connsiteY10" fmla="*/ 3412 h 13015"/>
                <a:gd name="connsiteX11" fmla="*/ 7892 w 12351"/>
                <a:gd name="connsiteY11" fmla="*/ 7960 h 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51" h="13015">
                  <a:moveTo>
                    <a:pt x="5466" y="77"/>
                  </a:moveTo>
                  <a:cubicBezTo>
                    <a:pt x="3343" y="380"/>
                    <a:pt x="2736" y="1290"/>
                    <a:pt x="1523" y="2806"/>
                  </a:cubicBezTo>
                  <a:cubicBezTo>
                    <a:pt x="1220" y="3109"/>
                    <a:pt x="1523" y="3412"/>
                    <a:pt x="1523" y="3715"/>
                  </a:cubicBezTo>
                  <a:cubicBezTo>
                    <a:pt x="7" y="6747"/>
                    <a:pt x="-1206" y="10082"/>
                    <a:pt x="2130" y="12204"/>
                  </a:cubicBezTo>
                  <a:cubicBezTo>
                    <a:pt x="4859" y="14023"/>
                    <a:pt x="9105" y="12507"/>
                    <a:pt x="10924" y="10385"/>
                  </a:cubicBezTo>
                  <a:cubicBezTo>
                    <a:pt x="13350" y="7657"/>
                    <a:pt x="12440" y="4019"/>
                    <a:pt x="10014" y="1593"/>
                  </a:cubicBezTo>
                  <a:cubicBezTo>
                    <a:pt x="8801" y="380"/>
                    <a:pt x="6982" y="-226"/>
                    <a:pt x="5466" y="77"/>
                  </a:cubicBezTo>
                  <a:close/>
                  <a:moveTo>
                    <a:pt x="7892" y="7960"/>
                  </a:moveTo>
                  <a:cubicBezTo>
                    <a:pt x="6982" y="9476"/>
                    <a:pt x="5162" y="9779"/>
                    <a:pt x="3646" y="9779"/>
                  </a:cubicBezTo>
                  <a:cubicBezTo>
                    <a:pt x="2433" y="9779"/>
                    <a:pt x="3343" y="5535"/>
                    <a:pt x="3646" y="4322"/>
                  </a:cubicBezTo>
                  <a:cubicBezTo>
                    <a:pt x="4859" y="3715"/>
                    <a:pt x="6982" y="2199"/>
                    <a:pt x="7892" y="3412"/>
                  </a:cubicBezTo>
                  <a:cubicBezTo>
                    <a:pt x="9105" y="4928"/>
                    <a:pt x="8498" y="6747"/>
                    <a:pt x="7892" y="796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3F39A62-5F21-F50D-D195-A0E680F3BC13}"/>
                </a:ext>
              </a:extLst>
            </p:cNvPr>
            <p:cNvSpPr/>
            <p:nvPr/>
          </p:nvSpPr>
          <p:spPr>
            <a:xfrm>
              <a:off x="3222941" y="3461907"/>
              <a:ext cx="11934" cy="11383"/>
            </a:xfrm>
            <a:custGeom>
              <a:avLst/>
              <a:gdLst>
                <a:gd name="connsiteX0" fmla="*/ 4890 w 11934"/>
                <a:gd name="connsiteY0" fmla="*/ 46 h 11383"/>
                <a:gd name="connsiteX1" fmla="*/ 4890 w 11934"/>
                <a:gd name="connsiteY1" fmla="*/ 46 h 11383"/>
                <a:gd name="connsiteX2" fmla="*/ 38 w 11934"/>
                <a:gd name="connsiteY2" fmla="*/ 6716 h 11383"/>
                <a:gd name="connsiteX3" fmla="*/ 3374 w 11934"/>
                <a:gd name="connsiteY3" fmla="*/ 10658 h 11383"/>
                <a:gd name="connsiteX4" fmla="*/ 8226 w 11934"/>
                <a:gd name="connsiteY4" fmla="*/ 10961 h 11383"/>
                <a:gd name="connsiteX5" fmla="*/ 10955 w 11934"/>
                <a:gd name="connsiteY5" fmla="*/ 2775 h 11383"/>
                <a:gd name="connsiteX6" fmla="*/ 4890 w 11934"/>
                <a:gd name="connsiteY6" fmla="*/ 46 h 11383"/>
                <a:gd name="connsiteX7" fmla="*/ 7619 w 11934"/>
                <a:gd name="connsiteY7" fmla="*/ 8232 h 11383"/>
                <a:gd name="connsiteX8" fmla="*/ 3374 w 11934"/>
                <a:gd name="connsiteY8" fmla="*/ 6716 h 11383"/>
                <a:gd name="connsiteX9" fmla="*/ 4587 w 11934"/>
                <a:gd name="connsiteY9" fmla="*/ 2472 h 11383"/>
                <a:gd name="connsiteX10" fmla="*/ 8226 w 11934"/>
                <a:gd name="connsiteY10" fmla="*/ 3987 h 11383"/>
                <a:gd name="connsiteX11" fmla="*/ 7619 w 11934"/>
                <a:gd name="connsiteY11" fmla="*/ 8232 h 1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34" h="11383">
                  <a:moveTo>
                    <a:pt x="4890" y="46"/>
                  </a:moveTo>
                  <a:cubicBezTo>
                    <a:pt x="4890" y="46"/>
                    <a:pt x="4890" y="46"/>
                    <a:pt x="4890" y="46"/>
                  </a:cubicBezTo>
                  <a:cubicBezTo>
                    <a:pt x="1251" y="46"/>
                    <a:pt x="-265" y="3381"/>
                    <a:pt x="38" y="6716"/>
                  </a:cubicBezTo>
                  <a:cubicBezTo>
                    <a:pt x="341" y="8535"/>
                    <a:pt x="1857" y="9748"/>
                    <a:pt x="3374" y="10658"/>
                  </a:cubicBezTo>
                  <a:cubicBezTo>
                    <a:pt x="4890" y="11567"/>
                    <a:pt x="6709" y="11567"/>
                    <a:pt x="8226" y="10961"/>
                  </a:cubicBezTo>
                  <a:cubicBezTo>
                    <a:pt x="11561" y="10051"/>
                    <a:pt x="13078" y="5807"/>
                    <a:pt x="10955" y="2775"/>
                  </a:cubicBezTo>
                  <a:cubicBezTo>
                    <a:pt x="9742" y="956"/>
                    <a:pt x="7316" y="-257"/>
                    <a:pt x="4890" y="46"/>
                  </a:cubicBezTo>
                  <a:close/>
                  <a:moveTo>
                    <a:pt x="7619" y="8232"/>
                  </a:moveTo>
                  <a:cubicBezTo>
                    <a:pt x="6103" y="9445"/>
                    <a:pt x="3677" y="8535"/>
                    <a:pt x="3374" y="6716"/>
                  </a:cubicBezTo>
                  <a:cubicBezTo>
                    <a:pt x="3070" y="5503"/>
                    <a:pt x="3374" y="3381"/>
                    <a:pt x="4587" y="2472"/>
                  </a:cubicBezTo>
                  <a:cubicBezTo>
                    <a:pt x="5800" y="2472"/>
                    <a:pt x="7316" y="3078"/>
                    <a:pt x="8226" y="3987"/>
                  </a:cubicBezTo>
                  <a:cubicBezTo>
                    <a:pt x="9439" y="5200"/>
                    <a:pt x="8832" y="7019"/>
                    <a:pt x="7619" y="8232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8C4935A-F63F-F45D-B264-BA02672C5B34}"/>
                </a:ext>
              </a:extLst>
            </p:cNvPr>
            <p:cNvSpPr/>
            <p:nvPr/>
          </p:nvSpPr>
          <p:spPr>
            <a:xfrm>
              <a:off x="3193767" y="3462309"/>
              <a:ext cx="10817" cy="12191"/>
            </a:xfrm>
            <a:custGeom>
              <a:avLst/>
              <a:gdLst>
                <a:gd name="connsiteX0" fmla="*/ 8591 w 10817"/>
                <a:gd name="connsiteY0" fmla="*/ 1767 h 12191"/>
                <a:gd name="connsiteX1" fmla="*/ 4648 w 10817"/>
                <a:gd name="connsiteY1" fmla="*/ 858 h 12191"/>
                <a:gd name="connsiteX2" fmla="*/ 2222 w 10817"/>
                <a:gd name="connsiteY2" fmla="*/ 251 h 12191"/>
                <a:gd name="connsiteX3" fmla="*/ 100 w 10817"/>
                <a:gd name="connsiteY3" fmla="*/ 8134 h 12191"/>
                <a:gd name="connsiteX4" fmla="*/ 6165 w 10817"/>
                <a:gd name="connsiteY4" fmla="*/ 12075 h 12191"/>
                <a:gd name="connsiteX5" fmla="*/ 10714 w 10817"/>
                <a:gd name="connsiteY5" fmla="*/ 5102 h 12191"/>
                <a:gd name="connsiteX6" fmla="*/ 8591 w 10817"/>
                <a:gd name="connsiteY6" fmla="*/ 1767 h 12191"/>
                <a:gd name="connsiteX7" fmla="*/ 5255 w 10817"/>
                <a:gd name="connsiteY7" fmla="*/ 9043 h 12191"/>
                <a:gd name="connsiteX8" fmla="*/ 3435 w 10817"/>
                <a:gd name="connsiteY8" fmla="*/ 6315 h 12191"/>
                <a:gd name="connsiteX9" fmla="*/ 4648 w 10817"/>
                <a:gd name="connsiteY9" fmla="*/ 2374 h 12191"/>
                <a:gd name="connsiteX10" fmla="*/ 4648 w 10817"/>
                <a:gd name="connsiteY10" fmla="*/ 2374 h 12191"/>
                <a:gd name="connsiteX11" fmla="*/ 6468 w 10817"/>
                <a:gd name="connsiteY11" fmla="*/ 2980 h 12191"/>
                <a:gd name="connsiteX12" fmla="*/ 7378 w 10817"/>
                <a:gd name="connsiteY12" fmla="*/ 4496 h 12191"/>
                <a:gd name="connsiteX13" fmla="*/ 5255 w 10817"/>
                <a:gd name="connsiteY13" fmla="*/ 9043 h 1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17" h="12191">
                  <a:moveTo>
                    <a:pt x="8591" y="1767"/>
                  </a:moveTo>
                  <a:cubicBezTo>
                    <a:pt x="7681" y="858"/>
                    <a:pt x="6165" y="554"/>
                    <a:pt x="4648" y="858"/>
                  </a:cubicBezTo>
                  <a:cubicBezTo>
                    <a:pt x="4042" y="251"/>
                    <a:pt x="2829" y="-355"/>
                    <a:pt x="2222" y="251"/>
                  </a:cubicBezTo>
                  <a:cubicBezTo>
                    <a:pt x="100" y="2374"/>
                    <a:pt x="-204" y="5405"/>
                    <a:pt x="100" y="8134"/>
                  </a:cubicBezTo>
                  <a:cubicBezTo>
                    <a:pt x="403" y="10862"/>
                    <a:pt x="3435" y="12681"/>
                    <a:pt x="6165" y="12075"/>
                  </a:cubicBezTo>
                  <a:cubicBezTo>
                    <a:pt x="9197" y="11165"/>
                    <a:pt x="11320" y="8134"/>
                    <a:pt x="10714" y="5102"/>
                  </a:cubicBezTo>
                  <a:cubicBezTo>
                    <a:pt x="10714" y="4193"/>
                    <a:pt x="9500" y="2677"/>
                    <a:pt x="8591" y="1767"/>
                  </a:cubicBezTo>
                  <a:close/>
                  <a:moveTo>
                    <a:pt x="5255" y="9043"/>
                  </a:moveTo>
                  <a:cubicBezTo>
                    <a:pt x="3132" y="10559"/>
                    <a:pt x="3132" y="7830"/>
                    <a:pt x="3435" y="6315"/>
                  </a:cubicBezTo>
                  <a:cubicBezTo>
                    <a:pt x="3435" y="4799"/>
                    <a:pt x="3739" y="3586"/>
                    <a:pt x="4648" y="2374"/>
                  </a:cubicBezTo>
                  <a:cubicBezTo>
                    <a:pt x="4648" y="2374"/>
                    <a:pt x="4648" y="2374"/>
                    <a:pt x="4648" y="2374"/>
                  </a:cubicBezTo>
                  <a:cubicBezTo>
                    <a:pt x="4952" y="2374"/>
                    <a:pt x="6165" y="2677"/>
                    <a:pt x="6468" y="2980"/>
                  </a:cubicBezTo>
                  <a:cubicBezTo>
                    <a:pt x="6771" y="3586"/>
                    <a:pt x="7074" y="4193"/>
                    <a:pt x="7378" y="4496"/>
                  </a:cubicBezTo>
                  <a:cubicBezTo>
                    <a:pt x="8288" y="6315"/>
                    <a:pt x="6165" y="8134"/>
                    <a:pt x="5255" y="904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608E14B-608F-F5C3-C216-FEAF7082FE0B}"/>
                </a:ext>
              </a:extLst>
            </p:cNvPr>
            <p:cNvSpPr/>
            <p:nvPr/>
          </p:nvSpPr>
          <p:spPr>
            <a:xfrm>
              <a:off x="3165976" y="3464246"/>
              <a:ext cx="9886" cy="11404"/>
            </a:xfrm>
            <a:custGeom>
              <a:avLst/>
              <a:gdLst>
                <a:gd name="connsiteX0" fmla="*/ 1507 w 9886"/>
                <a:gd name="connsiteY0" fmla="*/ 1952 h 11404"/>
                <a:gd name="connsiteX1" fmla="*/ 1507 w 9886"/>
                <a:gd name="connsiteY1" fmla="*/ 1952 h 11404"/>
                <a:gd name="connsiteX2" fmla="*/ 598 w 9886"/>
                <a:gd name="connsiteY2" fmla="*/ 8319 h 11404"/>
                <a:gd name="connsiteX3" fmla="*/ 7876 w 9886"/>
                <a:gd name="connsiteY3" fmla="*/ 10744 h 11404"/>
                <a:gd name="connsiteX4" fmla="*/ 8482 w 9886"/>
                <a:gd name="connsiteY4" fmla="*/ 2861 h 11404"/>
                <a:gd name="connsiteX5" fmla="*/ 1507 w 9886"/>
                <a:gd name="connsiteY5" fmla="*/ 1952 h 11404"/>
                <a:gd name="connsiteX6" fmla="*/ 5146 w 9886"/>
                <a:gd name="connsiteY6" fmla="*/ 7409 h 11404"/>
                <a:gd name="connsiteX7" fmla="*/ 4237 w 9886"/>
                <a:gd name="connsiteY7" fmla="*/ 8016 h 11404"/>
                <a:gd name="connsiteX8" fmla="*/ 4237 w 9886"/>
                <a:gd name="connsiteY8" fmla="*/ 8016 h 11404"/>
                <a:gd name="connsiteX9" fmla="*/ 3630 w 9886"/>
                <a:gd name="connsiteY9" fmla="*/ 7409 h 11404"/>
                <a:gd name="connsiteX10" fmla="*/ 4237 w 9886"/>
                <a:gd name="connsiteY10" fmla="*/ 4377 h 11404"/>
                <a:gd name="connsiteX11" fmla="*/ 4843 w 9886"/>
                <a:gd name="connsiteY11" fmla="*/ 3164 h 11404"/>
                <a:gd name="connsiteX12" fmla="*/ 6056 w 9886"/>
                <a:gd name="connsiteY12" fmla="*/ 4074 h 11404"/>
                <a:gd name="connsiteX13" fmla="*/ 5146 w 9886"/>
                <a:gd name="connsiteY13" fmla="*/ 7409 h 1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886" h="11404">
                  <a:moveTo>
                    <a:pt x="1507" y="1952"/>
                  </a:moveTo>
                  <a:cubicBezTo>
                    <a:pt x="1507" y="1952"/>
                    <a:pt x="1507" y="1952"/>
                    <a:pt x="1507" y="1952"/>
                  </a:cubicBezTo>
                  <a:cubicBezTo>
                    <a:pt x="-312" y="3164"/>
                    <a:pt x="-312" y="6500"/>
                    <a:pt x="598" y="8319"/>
                  </a:cubicBezTo>
                  <a:cubicBezTo>
                    <a:pt x="1810" y="11047"/>
                    <a:pt x="5450" y="12260"/>
                    <a:pt x="7876" y="10744"/>
                  </a:cubicBezTo>
                  <a:cubicBezTo>
                    <a:pt x="10605" y="8925"/>
                    <a:pt x="10302" y="5287"/>
                    <a:pt x="8482" y="2861"/>
                  </a:cubicBezTo>
                  <a:cubicBezTo>
                    <a:pt x="6663" y="436"/>
                    <a:pt x="2417" y="-1686"/>
                    <a:pt x="1507" y="1952"/>
                  </a:cubicBezTo>
                  <a:close/>
                  <a:moveTo>
                    <a:pt x="5146" y="7409"/>
                  </a:moveTo>
                  <a:cubicBezTo>
                    <a:pt x="4843" y="7712"/>
                    <a:pt x="4540" y="7712"/>
                    <a:pt x="4237" y="8016"/>
                  </a:cubicBezTo>
                  <a:cubicBezTo>
                    <a:pt x="4237" y="8016"/>
                    <a:pt x="4237" y="8016"/>
                    <a:pt x="4237" y="8016"/>
                  </a:cubicBezTo>
                  <a:cubicBezTo>
                    <a:pt x="3933" y="7712"/>
                    <a:pt x="3933" y="7712"/>
                    <a:pt x="3630" y="7409"/>
                  </a:cubicBezTo>
                  <a:cubicBezTo>
                    <a:pt x="3327" y="6803"/>
                    <a:pt x="3327" y="4680"/>
                    <a:pt x="4237" y="4377"/>
                  </a:cubicBezTo>
                  <a:cubicBezTo>
                    <a:pt x="4843" y="4074"/>
                    <a:pt x="5146" y="3771"/>
                    <a:pt x="4843" y="3164"/>
                  </a:cubicBezTo>
                  <a:cubicBezTo>
                    <a:pt x="5146" y="3164"/>
                    <a:pt x="5450" y="3468"/>
                    <a:pt x="6056" y="4074"/>
                  </a:cubicBezTo>
                  <a:cubicBezTo>
                    <a:pt x="6663" y="5287"/>
                    <a:pt x="6056" y="6500"/>
                    <a:pt x="5146" y="7409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275FC9C-05AE-5E96-4133-CE32D9D4F04C}"/>
                </a:ext>
              </a:extLst>
            </p:cNvPr>
            <p:cNvSpPr/>
            <p:nvPr/>
          </p:nvSpPr>
          <p:spPr>
            <a:xfrm>
              <a:off x="3137007" y="3461525"/>
              <a:ext cx="12171" cy="10728"/>
            </a:xfrm>
            <a:custGeom>
              <a:avLst/>
              <a:gdLst>
                <a:gd name="connsiteX0" fmla="*/ 10462 w 12171"/>
                <a:gd name="connsiteY0" fmla="*/ 2248 h 10728"/>
                <a:gd name="connsiteX1" fmla="*/ 455 w 12171"/>
                <a:gd name="connsiteY1" fmla="*/ 2551 h 10728"/>
                <a:gd name="connsiteX2" fmla="*/ 455 w 12171"/>
                <a:gd name="connsiteY2" fmla="*/ 3461 h 10728"/>
                <a:gd name="connsiteX3" fmla="*/ 455 w 12171"/>
                <a:gd name="connsiteY3" fmla="*/ 7099 h 10728"/>
                <a:gd name="connsiteX4" fmla="*/ 8643 w 12171"/>
                <a:gd name="connsiteY4" fmla="*/ 10434 h 10728"/>
                <a:gd name="connsiteX5" fmla="*/ 11979 w 12171"/>
                <a:gd name="connsiteY5" fmla="*/ 7099 h 10728"/>
                <a:gd name="connsiteX6" fmla="*/ 10462 w 12171"/>
                <a:gd name="connsiteY6" fmla="*/ 2248 h 10728"/>
                <a:gd name="connsiteX7" fmla="*/ 6823 w 12171"/>
                <a:gd name="connsiteY7" fmla="*/ 7402 h 10728"/>
                <a:gd name="connsiteX8" fmla="*/ 3791 w 12171"/>
                <a:gd name="connsiteY8" fmla="*/ 3764 h 10728"/>
                <a:gd name="connsiteX9" fmla="*/ 4397 w 12171"/>
                <a:gd name="connsiteY9" fmla="*/ 3764 h 10728"/>
                <a:gd name="connsiteX10" fmla="*/ 6520 w 12171"/>
                <a:gd name="connsiteY10" fmla="*/ 4067 h 10728"/>
                <a:gd name="connsiteX11" fmla="*/ 6823 w 12171"/>
                <a:gd name="connsiteY11" fmla="*/ 7402 h 1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71" h="10728">
                  <a:moveTo>
                    <a:pt x="10462" y="2248"/>
                  </a:moveTo>
                  <a:cubicBezTo>
                    <a:pt x="7733" y="-178"/>
                    <a:pt x="2274" y="-1390"/>
                    <a:pt x="455" y="2551"/>
                  </a:cubicBezTo>
                  <a:cubicBezTo>
                    <a:pt x="152" y="2854"/>
                    <a:pt x="455" y="3158"/>
                    <a:pt x="455" y="3461"/>
                  </a:cubicBezTo>
                  <a:cubicBezTo>
                    <a:pt x="-152" y="4673"/>
                    <a:pt x="-152" y="6189"/>
                    <a:pt x="455" y="7099"/>
                  </a:cubicBezTo>
                  <a:cubicBezTo>
                    <a:pt x="1668" y="10130"/>
                    <a:pt x="5610" y="11343"/>
                    <a:pt x="8643" y="10434"/>
                  </a:cubicBezTo>
                  <a:cubicBezTo>
                    <a:pt x="10159" y="9827"/>
                    <a:pt x="11372" y="8615"/>
                    <a:pt x="11979" y="7099"/>
                  </a:cubicBezTo>
                  <a:cubicBezTo>
                    <a:pt x="12585" y="5280"/>
                    <a:pt x="11675" y="3764"/>
                    <a:pt x="10462" y="2248"/>
                  </a:cubicBezTo>
                  <a:close/>
                  <a:moveTo>
                    <a:pt x="6823" y="7402"/>
                  </a:moveTo>
                  <a:cubicBezTo>
                    <a:pt x="4397" y="9524"/>
                    <a:pt x="2578" y="5583"/>
                    <a:pt x="3791" y="3764"/>
                  </a:cubicBezTo>
                  <a:cubicBezTo>
                    <a:pt x="4094" y="3764"/>
                    <a:pt x="4094" y="3764"/>
                    <a:pt x="4397" y="3764"/>
                  </a:cubicBezTo>
                  <a:cubicBezTo>
                    <a:pt x="5004" y="3461"/>
                    <a:pt x="5913" y="4067"/>
                    <a:pt x="6520" y="4067"/>
                  </a:cubicBezTo>
                  <a:cubicBezTo>
                    <a:pt x="8339" y="4673"/>
                    <a:pt x="8036" y="6492"/>
                    <a:pt x="6823" y="7402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A8E2EB04-31A3-4B88-5325-3D73CD59B470}"/>
                </a:ext>
              </a:extLst>
            </p:cNvPr>
            <p:cNvSpPr/>
            <p:nvPr/>
          </p:nvSpPr>
          <p:spPr>
            <a:xfrm>
              <a:off x="3108643" y="3456339"/>
              <a:ext cx="10623" cy="11793"/>
            </a:xfrm>
            <a:custGeom>
              <a:avLst/>
              <a:gdLst>
                <a:gd name="connsiteX0" fmla="*/ 2132 w 10623"/>
                <a:gd name="connsiteY0" fmla="*/ 1674 h 11793"/>
                <a:gd name="connsiteX1" fmla="*/ 1526 w 10623"/>
                <a:gd name="connsiteY1" fmla="*/ 1977 h 11793"/>
                <a:gd name="connsiteX2" fmla="*/ 1222 w 10623"/>
                <a:gd name="connsiteY2" fmla="*/ 9860 h 11793"/>
                <a:gd name="connsiteX3" fmla="*/ 9107 w 10623"/>
                <a:gd name="connsiteY3" fmla="*/ 9860 h 11793"/>
                <a:gd name="connsiteX4" fmla="*/ 10623 w 10623"/>
                <a:gd name="connsiteY4" fmla="*/ 6221 h 11793"/>
                <a:gd name="connsiteX5" fmla="*/ 9107 w 10623"/>
                <a:gd name="connsiteY5" fmla="*/ 2280 h 11793"/>
                <a:gd name="connsiteX6" fmla="*/ 2132 w 10623"/>
                <a:gd name="connsiteY6" fmla="*/ 1674 h 11793"/>
                <a:gd name="connsiteX7" fmla="*/ 5771 w 10623"/>
                <a:gd name="connsiteY7" fmla="*/ 7131 h 11793"/>
                <a:gd name="connsiteX8" fmla="*/ 3648 w 10623"/>
                <a:gd name="connsiteY8" fmla="*/ 7434 h 11793"/>
                <a:gd name="connsiteX9" fmla="*/ 4255 w 10623"/>
                <a:gd name="connsiteY9" fmla="*/ 3493 h 11793"/>
                <a:gd name="connsiteX10" fmla="*/ 4255 w 10623"/>
                <a:gd name="connsiteY10" fmla="*/ 3190 h 11793"/>
                <a:gd name="connsiteX11" fmla="*/ 5771 w 10623"/>
                <a:gd name="connsiteY11" fmla="*/ 3796 h 11793"/>
                <a:gd name="connsiteX12" fmla="*/ 5771 w 10623"/>
                <a:gd name="connsiteY12" fmla="*/ 7131 h 1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23" h="11793">
                  <a:moveTo>
                    <a:pt x="2132" y="1674"/>
                  </a:moveTo>
                  <a:cubicBezTo>
                    <a:pt x="1829" y="1674"/>
                    <a:pt x="1526" y="1977"/>
                    <a:pt x="1526" y="1977"/>
                  </a:cubicBezTo>
                  <a:cubicBezTo>
                    <a:pt x="-294" y="4402"/>
                    <a:pt x="-597" y="7737"/>
                    <a:pt x="1222" y="9860"/>
                  </a:cubicBezTo>
                  <a:cubicBezTo>
                    <a:pt x="3345" y="12285"/>
                    <a:pt x="6984" y="12588"/>
                    <a:pt x="9107" y="9860"/>
                  </a:cubicBezTo>
                  <a:cubicBezTo>
                    <a:pt x="10017" y="8647"/>
                    <a:pt x="10623" y="7737"/>
                    <a:pt x="10623" y="6221"/>
                  </a:cubicBezTo>
                  <a:cubicBezTo>
                    <a:pt x="10623" y="4706"/>
                    <a:pt x="10017" y="3190"/>
                    <a:pt x="9107" y="2280"/>
                  </a:cubicBezTo>
                  <a:cubicBezTo>
                    <a:pt x="7591" y="764"/>
                    <a:pt x="3042" y="-1661"/>
                    <a:pt x="2132" y="1674"/>
                  </a:cubicBezTo>
                  <a:close/>
                  <a:moveTo>
                    <a:pt x="5771" y="7131"/>
                  </a:moveTo>
                  <a:cubicBezTo>
                    <a:pt x="5165" y="8040"/>
                    <a:pt x="4255" y="8647"/>
                    <a:pt x="3648" y="7434"/>
                  </a:cubicBezTo>
                  <a:cubicBezTo>
                    <a:pt x="3042" y="6221"/>
                    <a:pt x="3345" y="4706"/>
                    <a:pt x="4255" y="3493"/>
                  </a:cubicBezTo>
                  <a:cubicBezTo>
                    <a:pt x="4255" y="3493"/>
                    <a:pt x="4255" y="3190"/>
                    <a:pt x="4255" y="3190"/>
                  </a:cubicBezTo>
                  <a:cubicBezTo>
                    <a:pt x="4862" y="3190"/>
                    <a:pt x="5468" y="3190"/>
                    <a:pt x="5771" y="3796"/>
                  </a:cubicBezTo>
                  <a:cubicBezTo>
                    <a:pt x="6984" y="5009"/>
                    <a:pt x="6378" y="6221"/>
                    <a:pt x="5771" y="713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32C06839-D253-AFEF-5B32-5670180B68E1}"/>
                </a:ext>
              </a:extLst>
            </p:cNvPr>
            <p:cNvSpPr/>
            <p:nvPr/>
          </p:nvSpPr>
          <p:spPr>
            <a:xfrm>
              <a:off x="3082846" y="3459329"/>
              <a:ext cx="9993" cy="11079"/>
            </a:xfrm>
            <a:custGeom>
              <a:avLst/>
              <a:gdLst>
                <a:gd name="connsiteX0" fmla="*/ 3365 w 9993"/>
                <a:gd name="connsiteY0" fmla="*/ 199 h 11079"/>
                <a:gd name="connsiteX1" fmla="*/ 1849 w 9993"/>
                <a:gd name="connsiteY1" fmla="*/ 502 h 11079"/>
                <a:gd name="connsiteX2" fmla="*/ 636 w 9993"/>
                <a:gd name="connsiteY2" fmla="*/ 8385 h 11079"/>
                <a:gd name="connsiteX3" fmla="*/ 7914 w 9993"/>
                <a:gd name="connsiteY3" fmla="*/ 10204 h 11079"/>
                <a:gd name="connsiteX4" fmla="*/ 8824 w 9993"/>
                <a:gd name="connsiteY4" fmla="*/ 2625 h 11079"/>
                <a:gd name="connsiteX5" fmla="*/ 3365 w 9993"/>
                <a:gd name="connsiteY5" fmla="*/ 199 h 11079"/>
                <a:gd name="connsiteX6" fmla="*/ 5488 w 9993"/>
                <a:gd name="connsiteY6" fmla="*/ 7778 h 11079"/>
                <a:gd name="connsiteX7" fmla="*/ 3062 w 9993"/>
                <a:gd name="connsiteY7" fmla="*/ 5959 h 11079"/>
                <a:gd name="connsiteX8" fmla="*/ 3365 w 9993"/>
                <a:gd name="connsiteY8" fmla="*/ 3231 h 11079"/>
                <a:gd name="connsiteX9" fmla="*/ 6398 w 9993"/>
                <a:gd name="connsiteY9" fmla="*/ 3837 h 11079"/>
                <a:gd name="connsiteX10" fmla="*/ 5488 w 9993"/>
                <a:gd name="connsiteY10" fmla="*/ 7778 h 1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93" h="11079">
                  <a:moveTo>
                    <a:pt x="3365" y="199"/>
                  </a:moveTo>
                  <a:cubicBezTo>
                    <a:pt x="2759" y="-104"/>
                    <a:pt x="2152" y="-104"/>
                    <a:pt x="1849" y="502"/>
                  </a:cubicBezTo>
                  <a:cubicBezTo>
                    <a:pt x="636" y="2625"/>
                    <a:pt x="-880" y="5656"/>
                    <a:pt x="636" y="8385"/>
                  </a:cubicBezTo>
                  <a:cubicBezTo>
                    <a:pt x="2152" y="10810"/>
                    <a:pt x="5488" y="12023"/>
                    <a:pt x="7914" y="10204"/>
                  </a:cubicBezTo>
                  <a:cubicBezTo>
                    <a:pt x="10340" y="8385"/>
                    <a:pt x="10643" y="4747"/>
                    <a:pt x="8824" y="2625"/>
                  </a:cubicBezTo>
                  <a:cubicBezTo>
                    <a:pt x="7914" y="1109"/>
                    <a:pt x="5488" y="-104"/>
                    <a:pt x="3365" y="199"/>
                  </a:cubicBezTo>
                  <a:close/>
                  <a:moveTo>
                    <a:pt x="5488" y="7778"/>
                  </a:moveTo>
                  <a:cubicBezTo>
                    <a:pt x="4275" y="9294"/>
                    <a:pt x="3062" y="7172"/>
                    <a:pt x="3062" y="5959"/>
                  </a:cubicBezTo>
                  <a:cubicBezTo>
                    <a:pt x="3062" y="5050"/>
                    <a:pt x="3062" y="4141"/>
                    <a:pt x="3365" y="3231"/>
                  </a:cubicBezTo>
                  <a:cubicBezTo>
                    <a:pt x="4578" y="3231"/>
                    <a:pt x="5791" y="2625"/>
                    <a:pt x="6398" y="3837"/>
                  </a:cubicBezTo>
                  <a:cubicBezTo>
                    <a:pt x="7308" y="5050"/>
                    <a:pt x="6398" y="6869"/>
                    <a:pt x="5488" y="777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40195EB-2AA9-F47E-6C29-DB2FBEB462E1}"/>
                </a:ext>
              </a:extLst>
            </p:cNvPr>
            <p:cNvSpPr/>
            <p:nvPr/>
          </p:nvSpPr>
          <p:spPr>
            <a:xfrm>
              <a:off x="3055280" y="3455396"/>
              <a:ext cx="10942" cy="11105"/>
            </a:xfrm>
            <a:custGeom>
              <a:avLst/>
              <a:gdLst>
                <a:gd name="connsiteX0" fmla="*/ 607 w 10942"/>
                <a:gd name="connsiteY0" fmla="*/ 1404 h 11105"/>
                <a:gd name="connsiteX1" fmla="*/ 607 w 10942"/>
                <a:gd name="connsiteY1" fmla="*/ 2010 h 11105"/>
                <a:gd name="connsiteX2" fmla="*/ 0 w 10942"/>
                <a:gd name="connsiteY2" fmla="*/ 5042 h 11105"/>
                <a:gd name="connsiteX3" fmla="*/ 5459 w 10942"/>
                <a:gd name="connsiteY3" fmla="*/ 11106 h 11105"/>
                <a:gd name="connsiteX4" fmla="*/ 10311 w 10942"/>
                <a:gd name="connsiteY4" fmla="*/ 3526 h 11105"/>
                <a:gd name="connsiteX5" fmla="*/ 607 w 10942"/>
                <a:gd name="connsiteY5" fmla="*/ 1404 h 11105"/>
                <a:gd name="connsiteX6" fmla="*/ 4852 w 10942"/>
                <a:gd name="connsiteY6" fmla="*/ 7771 h 11105"/>
                <a:gd name="connsiteX7" fmla="*/ 4246 w 10942"/>
                <a:gd name="connsiteY7" fmla="*/ 7771 h 11105"/>
                <a:gd name="connsiteX8" fmla="*/ 3942 w 10942"/>
                <a:gd name="connsiteY8" fmla="*/ 6255 h 11105"/>
                <a:gd name="connsiteX9" fmla="*/ 3942 w 10942"/>
                <a:gd name="connsiteY9" fmla="*/ 4739 h 11105"/>
                <a:gd name="connsiteX10" fmla="*/ 4246 w 10942"/>
                <a:gd name="connsiteY10" fmla="*/ 3829 h 11105"/>
                <a:gd name="connsiteX11" fmla="*/ 5155 w 10942"/>
                <a:gd name="connsiteY11" fmla="*/ 3829 h 11105"/>
                <a:gd name="connsiteX12" fmla="*/ 5459 w 10942"/>
                <a:gd name="connsiteY12" fmla="*/ 3526 h 11105"/>
                <a:gd name="connsiteX13" fmla="*/ 6672 w 10942"/>
                <a:gd name="connsiteY13" fmla="*/ 4132 h 11105"/>
                <a:gd name="connsiteX14" fmla="*/ 4852 w 10942"/>
                <a:gd name="connsiteY14" fmla="*/ 7771 h 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2" h="11105">
                  <a:moveTo>
                    <a:pt x="607" y="1404"/>
                  </a:moveTo>
                  <a:cubicBezTo>
                    <a:pt x="303" y="1707"/>
                    <a:pt x="303" y="1707"/>
                    <a:pt x="607" y="2010"/>
                  </a:cubicBezTo>
                  <a:cubicBezTo>
                    <a:pt x="0" y="2920"/>
                    <a:pt x="0" y="4132"/>
                    <a:pt x="0" y="5042"/>
                  </a:cubicBezTo>
                  <a:cubicBezTo>
                    <a:pt x="0" y="8074"/>
                    <a:pt x="2123" y="11106"/>
                    <a:pt x="5459" y="11106"/>
                  </a:cubicBezTo>
                  <a:cubicBezTo>
                    <a:pt x="8794" y="11106"/>
                    <a:pt x="12433" y="6558"/>
                    <a:pt x="10311" y="3526"/>
                  </a:cubicBezTo>
                  <a:cubicBezTo>
                    <a:pt x="8491" y="798"/>
                    <a:pt x="3033" y="-1628"/>
                    <a:pt x="607" y="1404"/>
                  </a:cubicBezTo>
                  <a:close/>
                  <a:moveTo>
                    <a:pt x="4852" y="7771"/>
                  </a:moveTo>
                  <a:cubicBezTo>
                    <a:pt x="4549" y="7771"/>
                    <a:pt x="4549" y="7771"/>
                    <a:pt x="4246" y="7771"/>
                  </a:cubicBezTo>
                  <a:cubicBezTo>
                    <a:pt x="3942" y="7164"/>
                    <a:pt x="3942" y="6861"/>
                    <a:pt x="3942" y="6255"/>
                  </a:cubicBezTo>
                  <a:cubicBezTo>
                    <a:pt x="3942" y="5648"/>
                    <a:pt x="3942" y="5042"/>
                    <a:pt x="3942" y="4739"/>
                  </a:cubicBezTo>
                  <a:cubicBezTo>
                    <a:pt x="3942" y="4436"/>
                    <a:pt x="4246" y="4132"/>
                    <a:pt x="4246" y="3829"/>
                  </a:cubicBezTo>
                  <a:cubicBezTo>
                    <a:pt x="4549" y="3829"/>
                    <a:pt x="4852" y="3829"/>
                    <a:pt x="5155" y="3829"/>
                  </a:cubicBezTo>
                  <a:cubicBezTo>
                    <a:pt x="5459" y="3829"/>
                    <a:pt x="5459" y="3526"/>
                    <a:pt x="5459" y="3526"/>
                  </a:cubicBezTo>
                  <a:cubicBezTo>
                    <a:pt x="5762" y="3526"/>
                    <a:pt x="6368" y="3829"/>
                    <a:pt x="6672" y="4132"/>
                  </a:cubicBezTo>
                  <a:cubicBezTo>
                    <a:pt x="8188" y="5345"/>
                    <a:pt x="5762" y="7164"/>
                    <a:pt x="4852" y="777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38BE35D0-4227-817B-5D86-0768A3BD2E67}"/>
                </a:ext>
              </a:extLst>
            </p:cNvPr>
            <p:cNvSpPr/>
            <p:nvPr/>
          </p:nvSpPr>
          <p:spPr>
            <a:xfrm>
              <a:off x="3033142" y="3454451"/>
              <a:ext cx="9704" cy="11076"/>
            </a:xfrm>
            <a:custGeom>
              <a:avLst/>
              <a:gdLst>
                <a:gd name="connsiteX0" fmla="*/ 3639 w 9704"/>
                <a:gd name="connsiteY0" fmla="*/ 226 h 11076"/>
                <a:gd name="connsiteX1" fmla="*/ 2123 w 9704"/>
                <a:gd name="connsiteY1" fmla="*/ 1439 h 11076"/>
                <a:gd name="connsiteX2" fmla="*/ 1213 w 9704"/>
                <a:gd name="connsiteY2" fmla="*/ 2045 h 11076"/>
                <a:gd name="connsiteX3" fmla="*/ 0 w 9704"/>
                <a:gd name="connsiteY3" fmla="*/ 6896 h 11076"/>
                <a:gd name="connsiteX4" fmla="*/ 3639 w 9704"/>
                <a:gd name="connsiteY4" fmla="*/ 10837 h 11076"/>
                <a:gd name="connsiteX5" fmla="*/ 9704 w 9704"/>
                <a:gd name="connsiteY5" fmla="*/ 5380 h 11076"/>
                <a:gd name="connsiteX6" fmla="*/ 3639 w 9704"/>
                <a:gd name="connsiteY6" fmla="*/ 226 h 11076"/>
                <a:gd name="connsiteX7" fmla="*/ 3942 w 9704"/>
                <a:gd name="connsiteY7" fmla="*/ 7806 h 11076"/>
                <a:gd name="connsiteX8" fmla="*/ 3942 w 9704"/>
                <a:gd name="connsiteY8" fmla="*/ 7806 h 11076"/>
                <a:gd name="connsiteX9" fmla="*/ 3336 w 9704"/>
                <a:gd name="connsiteY9" fmla="*/ 7200 h 11076"/>
                <a:gd name="connsiteX10" fmla="*/ 3336 w 9704"/>
                <a:gd name="connsiteY10" fmla="*/ 7200 h 11076"/>
                <a:gd name="connsiteX11" fmla="*/ 4549 w 9704"/>
                <a:gd name="connsiteY11" fmla="*/ 4168 h 11076"/>
                <a:gd name="connsiteX12" fmla="*/ 5155 w 9704"/>
                <a:gd name="connsiteY12" fmla="*/ 3258 h 11076"/>
                <a:gd name="connsiteX13" fmla="*/ 5459 w 9704"/>
                <a:gd name="connsiteY13" fmla="*/ 4471 h 11076"/>
                <a:gd name="connsiteX14" fmla="*/ 3942 w 9704"/>
                <a:gd name="connsiteY14" fmla="*/ 7806 h 1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4" h="11076">
                  <a:moveTo>
                    <a:pt x="3639" y="226"/>
                  </a:moveTo>
                  <a:cubicBezTo>
                    <a:pt x="3033" y="529"/>
                    <a:pt x="2426" y="833"/>
                    <a:pt x="2123" y="1439"/>
                  </a:cubicBezTo>
                  <a:cubicBezTo>
                    <a:pt x="1819" y="1439"/>
                    <a:pt x="1213" y="1742"/>
                    <a:pt x="1213" y="2045"/>
                  </a:cubicBezTo>
                  <a:cubicBezTo>
                    <a:pt x="607" y="3561"/>
                    <a:pt x="0" y="5077"/>
                    <a:pt x="0" y="6896"/>
                  </a:cubicBezTo>
                  <a:cubicBezTo>
                    <a:pt x="0" y="8715"/>
                    <a:pt x="1819" y="10231"/>
                    <a:pt x="3639" y="10837"/>
                  </a:cubicBezTo>
                  <a:cubicBezTo>
                    <a:pt x="6975" y="12050"/>
                    <a:pt x="9704" y="8412"/>
                    <a:pt x="9704" y="5380"/>
                  </a:cubicBezTo>
                  <a:cubicBezTo>
                    <a:pt x="9401" y="2955"/>
                    <a:pt x="6975" y="-986"/>
                    <a:pt x="3639" y="226"/>
                  </a:cubicBezTo>
                  <a:close/>
                  <a:moveTo>
                    <a:pt x="3942" y="7806"/>
                  </a:moveTo>
                  <a:cubicBezTo>
                    <a:pt x="3942" y="7806"/>
                    <a:pt x="3639" y="7806"/>
                    <a:pt x="3942" y="7806"/>
                  </a:cubicBezTo>
                  <a:cubicBezTo>
                    <a:pt x="3639" y="7806"/>
                    <a:pt x="3639" y="7200"/>
                    <a:pt x="3336" y="7200"/>
                  </a:cubicBezTo>
                  <a:cubicBezTo>
                    <a:pt x="3336" y="7200"/>
                    <a:pt x="3336" y="7200"/>
                    <a:pt x="3336" y="7200"/>
                  </a:cubicBezTo>
                  <a:cubicBezTo>
                    <a:pt x="4245" y="6290"/>
                    <a:pt x="4245" y="5077"/>
                    <a:pt x="4549" y="4168"/>
                  </a:cubicBezTo>
                  <a:cubicBezTo>
                    <a:pt x="4549" y="3864"/>
                    <a:pt x="4852" y="3561"/>
                    <a:pt x="5155" y="3258"/>
                  </a:cubicBezTo>
                  <a:cubicBezTo>
                    <a:pt x="5459" y="3561"/>
                    <a:pt x="5459" y="3864"/>
                    <a:pt x="5459" y="4471"/>
                  </a:cubicBezTo>
                  <a:cubicBezTo>
                    <a:pt x="5762" y="5380"/>
                    <a:pt x="5155" y="7200"/>
                    <a:pt x="3942" y="780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C899F9B-E424-6E7E-B51F-2AD1B7B112CA}"/>
                </a:ext>
              </a:extLst>
            </p:cNvPr>
            <p:cNvSpPr/>
            <p:nvPr/>
          </p:nvSpPr>
          <p:spPr>
            <a:xfrm>
              <a:off x="2970141" y="3397925"/>
              <a:ext cx="9440" cy="12498"/>
            </a:xfrm>
            <a:custGeom>
              <a:avLst/>
              <a:gdLst>
                <a:gd name="connsiteX0" fmla="*/ 7202 w 9440"/>
                <a:gd name="connsiteY0" fmla="*/ 11579 h 12498"/>
                <a:gd name="connsiteX1" fmla="*/ 7809 w 9440"/>
                <a:gd name="connsiteY1" fmla="*/ 1878 h 12498"/>
                <a:gd name="connsiteX2" fmla="*/ 3260 w 9440"/>
                <a:gd name="connsiteY2" fmla="*/ 59 h 12498"/>
                <a:gd name="connsiteX3" fmla="*/ 834 w 9440"/>
                <a:gd name="connsiteY3" fmla="*/ 2787 h 12498"/>
                <a:gd name="connsiteX4" fmla="*/ 531 w 9440"/>
                <a:gd name="connsiteY4" fmla="*/ 8851 h 12498"/>
                <a:gd name="connsiteX5" fmla="*/ 7202 w 9440"/>
                <a:gd name="connsiteY5" fmla="*/ 11579 h 12498"/>
                <a:gd name="connsiteX6" fmla="*/ 3563 w 9440"/>
                <a:gd name="connsiteY6" fmla="*/ 4000 h 12498"/>
                <a:gd name="connsiteX7" fmla="*/ 4473 w 9440"/>
                <a:gd name="connsiteY7" fmla="*/ 3394 h 12498"/>
                <a:gd name="connsiteX8" fmla="*/ 5686 w 9440"/>
                <a:gd name="connsiteY8" fmla="*/ 5213 h 12498"/>
                <a:gd name="connsiteX9" fmla="*/ 5383 w 9440"/>
                <a:gd name="connsiteY9" fmla="*/ 7941 h 12498"/>
                <a:gd name="connsiteX10" fmla="*/ 4776 w 9440"/>
                <a:gd name="connsiteY10" fmla="*/ 8851 h 12498"/>
                <a:gd name="connsiteX11" fmla="*/ 4170 w 9440"/>
                <a:gd name="connsiteY11" fmla="*/ 9154 h 12498"/>
                <a:gd name="connsiteX12" fmla="*/ 3563 w 9440"/>
                <a:gd name="connsiteY12" fmla="*/ 4000 h 1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40" h="12498">
                  <a:moveTo>
                    <a:pt x="7202" y="11579"/>
                  </a:moveTo>
                  <a:cubicBezTo>
                    <a:pt x="10235" y="9457"/>
                    <a:pt x="9932" y="4606"/>
                    <a:pt x="7809" y="1878"/>
                  </a:cubicBezTo>
                  <a:cubicBezTo>
                    <a:pt x="6899" y="665"/>
                    <a:pt x="5079" y="-245"/>
                    <a:pt x="3260" y="59"/>
                  </a:cubicBezTo>
                  <a:cubicBezTo>
                    <a:pt x="1744" y="362"/>
                    <a:pt x="531" y="1271"/>
                    <a:pt x="834" y="2787"/>
                  </a:cubicBezTo>
                  <a:cubicBezTo>
                    <a:pt x="-379" y="4606"/>
                    <a:pt x="-76" y="6729"/>
                    <a:pt x="531" y="8851"/>
                  </a:cubicBezTo>
                  <a:cubicBezTo>
                    <a:pt x="1441" y="11882"/>
                    <a:pt x="4473" y="13702"/>
                    <a:pt x="7202" y="11579"/>
                  </a:cubicBezTo>
                  <a:close/>
                  <a:moveTo>
                    <a:pt x="3563" y="4000"/>
                  </a:moveTo>
                  <a:cubicBezTo>
                    <a:pt x="3867" y="3697"/>
                    <a:pt x="4170" y="3697"/>
                    <a:pt x="4473" y="3394"/>
                  </a:cubicBezTo>
                  <a:cubicBezTo>
                    <a:pt x="5383" y="2787"/>
                    <a:pt x="5686" y="4606"/>
                    <a:pt x="5686" y="5213"/>
                  </a:cubicBezTo>
                  <a:cubicBezTo>
                    <a:pt x="5686" y="6122"/>
                    <a:pt x="5686" y="7335"/>
                    <a:pt x="5383" y="7941"/>
                  </a:cubicBezTo>
                  <a:cubicBezTo>
                    <a:pt x="5079" y="8244"/>
                    <a:pt x="5079" y="8548"/>
                    <a:pt x="4776" y="8851"/>
                  </a:cubicBezTo>
                  <a:cubicBezTo>
                    <a:pt x="4473" y="9154"/>
                    <a:pt x="4170" y="9154"/>
                    <a:pt x="4170" y="9154"/>
                  </a:cubicBezTo>
                  <a:cubicBezTo>
                    <a:pt x="2957" y="8244"/>
                    <a:pt x="3260" y="5819"/>
                    <a:pt x="3563" y="400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68D4F981-9D91-A431-07A9-8A15AEAEBCB0}"/>
                </a:ext>
              </a:extLst>
            </p:cNvPr>
            <p:cNvSpPr/>
            <p:nvPr/>
          </p:nvSpPr>
          <p:spPr>
            <a:xfrm>
              <a:off x="2969431" y="3369019"/>
              <a:ext cx="9164" cy="10784"/>
            </a:xfrm>
            <a:custGeom>
              <a:avLst/>
              <a:gdLst>
                <a:gd name="connsiteX0" fmla="*/ 7305 w 9164"/>
                <a:gd name="connsiteY0" fmla="*/ 9865 h 10784"/>
                <a:gd name="connsiteX1" fmla="*/ 7609 w 9164"/>
                <a:gd name="connsiteY1" fmla="*/ 1679 h 10784"/>
                <a:gd name="connsiteX2" fmla="*/ 3666 w 9164"/>
                <a:gd name="connsiteY2" fmla="*/ 163 h 10784"/>
                <a:gd name="connsiteX3" fmla="*/ 2757 w 9164"/>
                <a:gd name="connsiteY3" fmla="*/ 770 h 10784"/>
                <a:gd name="connsiteX4" fmla="*/ 2453 w 9164"/>
                <a:gd name="connsiteY4" fmla="*/ 770 h 10784"/>
                <a:gd name="connsiteX5" fmla="*/ 331 w 9164"/>
                <a:gd name="connsiteY5" fmla="*/ 2892 h 10784"/>
                <a:gd name="connsiteX6" fmla="*/ 634 w 9164"/>
                <a:gd name="connsiteY6" fmla="*/ 7136 h 10784"/>
                <a:gd name="connsiteX7" fmla="*/ 7305 w 9164"/>
                <a:gd name="connsiteY7" fmla="*/ 9865 h 10784"/>
                <a:gd name="connsiteX8" fmla="*/ 3363 w 9164"/>
                <a:gd name="connsiteY8" fmla="*/ 4711 h 10784"/>
                <a:gd name="connsiteX9" fmla="*/ 3363 w 9164"/>
                <a:gd name="connsiteY9" fmla="*/ 4407 h 10784"/>
                <a:gd name="connsiteX10" fmla="*/ 3970 w 9164"/>
                <a:gd name="connsiteY10" fmla="*/ 4104 h 10784"/>
                <a:gd name="connsiteX11" fmla="*/ 4879 w 9164"/>
                <a:gd name="connsiteY11" fmla="*/ 3195 h 10784"/>
                <a:gd name="connsiteX12" fmla="*/ 5183 w 9164"/>
                <a:gd name="connsiteY12" fmla="*/ 2892 h 10784"/>
                <a:gd name="connsiteX13" fmla="*/ 5486 w 9164"/>
                <a:gd name="connsiteY13" fmla="*/ 3195 h 10784"/>
                <a:gd name="connsiteX14" fmla="*/ 4879 w 9164"/>
                <a:gd name="connsiteY14" fmla="*/ 6833 h 10784"/>
                <a:gd name="connsiteX15" fmla="*/ 3363 w 9164"/>
                <a:gd name="connsiteY15" fmla="*/ 6227 h 10784"/>
                <a:gd name="connsiteX16" fmla="*/ 3363 w 9164"/>
                <a:gd name="connsiteY16" fmla="*/ 4711 h 1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4" h="10784">
                  <a:moveTo>
                    <a:pt x="7305" y="9865"/>
                  </a:moveTo>
                  <a:cubicBezTo>
                    <a:pt x="10035" y="7743"/>
                    <a:pt x="9428" y="4104"/>
                    <a:pt x="7609" y="1679"/>
                  </a:cubicBezTo>
                  <a:cubicBezTo>
                    <a:pt x="6699" y="770"/>
                    <a:pt x="5183" y="-443"/>
                    <a:pt x="3666" y="163"/>
                  </a:cubicBezTo>
                  <a:cubicBezTo>
                    <a:pt x="3363" y="466"/>
                    <a:pt x="3060" y="466"/>
                    <a:pt x="2757" y="770"/>
                  </a:cubicBezTo>
                  <a:cubicBezTo>
                    <a:pt x="2757" y="770"/>
                    <a:pt x="2757" y="770"/>
                    <a:pt x="2453" y="770"/>
                  </a:cubicBezTo>
                  <a:cubicBezTo>
                    <a:pt x="1240" y="1073"/>
                    <a:pt x="634" y="1679"/>
                    <a:pt x="331" y="2892"/>
                  </a:cubicBezTo>
                  <a:cubicBezTo>
                    <a:pt x="-276" y="4407"/>
                    <a:pt x="27" y="5620"/>
                    <a:pt x="634" y="7136"/>
                  </a:cubicBezTo>
                  <a:cubicBezTo>
                    <a:pt x="1240" y="10168"/>
                    <a:pt x="4879" y="11987"/>
                    <a:pt x="7305" y="9865"/>
                  </a:cubicBezTo>
                  <a:close/>
                  <a:moveTo>
                    <a:pt x="3363" y="4711"/>
                  </a:moveTo>
                  <a:cubicBezTo>
                    <a:pt x="3363" y="4711"/>
                    <a:pt x="3363" y="4407"/>
                    <a:pt x="3363" y="4407"/>
                  </a:cubicBezTo>
                  <a:cubicBezTo>
                    <a:pt x="3666" y="4407"/>
                    <a:pt x="3666" y="4407"/>
                    <a:pt x="3970" y="4104"/>
                  </a:cubicBezTo>
                  <a:cubicBezTo>
                    <a:pt x="4273" y="3801"/>
                    <a:pt x="4576" y="3498"/>
                    <a:pt x="4879" y="3195"/>
                  </a:cubicBezTo>
                  <a:cubicBezTo>
                    <a:pt x="4879" y="3195"/>
                    <a:pt x="5183" y="3195"/>
                    <a:pt x="5183" y="2892"/>
                  </a:cubicBezTo>
                  <a:cubicBezTo>
                    <a:pt x="5183" y="2892"/>
                    <a:pt x="5486" y="3195"/>
                    <a:pt x="5486" y="3195"/>
                  </a:cubicBezTo>
                  <a:cubicBezTo>
                    <a:pt x="6092" y="4407"/>
                    <a:pt x="5789" y="5620"/>
                    <a:pt x="4879" y="6833"/>
                  </a:cubicBezTo>
                  <a:cubicBezTo>
                    <a:pt x="3970" y="8349"/>
                    <a:pt x="3970" y="7136"/>
                    <a:pt x="3363" y="6227"/>
                  </a:cubicBezTo>
                  <a:cubicBezTo>
                    <a:pt x="3060" y="5923"/>
                    <a:pt x="3363" y="5317"/>
                    <a:pt x="3363" y="471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F4E7519-F8B9-EA12-8B4C-3C6E8D3EC3E8}"/>
                </a:ext>
              </a:extLst>
            </p:cNvPr>
            <p:cNvSpPr/>
            <p:nvPr/>
          </p:nvSpPr>
          <p:spPr>
            <a:xfrm>
              <a:off x="2970739" y="3336991"/>
              <a:ext cx="9442" cy="12181"/>
            </a:xfrm>
            <a:custGeom>
              <a:avLst/>
              <a:gdLst>
                <a:gd name="connsiteX0" fmla="*/ 8120 w 9442"/>
                <a:gd name="connsiteY0" fmla="*/ 1570 h 12181"/>
                <a:gd name="connsiteX1" fmla="*/ 1752 w 9442"/>
                <a:gd name="connsiteY1" fmla="*/ 1874 h 12181"/>
                <a:gd name="connsiteX2" fmla="*/ 3268 w 9442"/>
                <a:gd name="connsiteY2" fmla="*/ 3086 h 12181"/>
                <a:gd name="connsiteX3" fmla="*/ 5694 w 9442"/>
                <a:gd name="connsiteY3" fmla="*/ 2783 h 12181"/>
                <a:gd name="connsiteX4" fmla="*/ 6301 w 9442"/>
                <a:gd name="connsiteY4" fmla="*/ 4905 h 12181"/>
                <a:gd name="connsiteX5" fmla="*/ 5391 w 9442"/>
                <a:gd name="connsiteY5" fmla="*/ 8240 h 12181"/>
                <a:gd name="connsiteX6" fmla="*/ 2965 w 9442"/>
                <a:gd name="connsiteY6" fmla="*/ 9150 h 12181"/>
                <a:gd name="connsiteX7" fmla="*/ 4178 w 9442"/>
                <a:gd name="connsiteY7" fmla="*/ 4905 h 12181"/>
                <a:gd name="connsiteX8" fmla="*/ 1752 w 9442"/>
                <a:gd name="connsiteY8" fmla="*/ 3390 h 12181"/>
                <a:gd name="connsiteX9" fmla="*/ 842 w 9442"/>
                <a:gd name="connsiteY9" fmla="*/ 10665 h 12181"/>
                <a:gd name="connsiteX10" fmla="*/ 4481 w 9442"/>
                <a:gd name="connsiteY10" fmla="*/ 12181 h 12181"/>
                <a:gd name="connsiteX11" fmla="*/ 8120 w 9442"/>
                <a:gd name="connsiteY11" fmla="*/ 10362 h 12181"/>
                <a:gd name="connsiteX12" fmla="*/ 9334 w 9442"/>
                <a:gd name="connsiteY12" fmla="*/ 5815 h 12181"/>
                <a:gd name="connsiteX13" fmla="*/ 8120 w 9442"/>
                <a:gd name="connsiteY13" fmla="*/ 1570 h 1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2" h="12181">
                  <a:moveTo>
                    <a:pt x="8120" y="1570"/>
                  </a:moveTo>
                  <a:cubicBezTo>
                    <a:pt x="6604" y="54"/>
                    <a:pt x="2359" y="-1158"/>
                    <a:pt x="1752" y="1874"/>
                  </a:cubicBezTo>
                  <a:cubicBezTo>
                    <a:pt x="1449" y="2783"/>
                    <a:pt x="2662" y="3390"/>
                    <a:pt x="3268" y="3086"/>
                  </a:cubicBezTo>
                  <a:cubicBezTo>
                    <a:pt x="4178" y="3086"/>
                    <a:pt x="4785" y="2480"/>
                    <a:pt x="5694" y="2783"/>
                  </a:cubicBezTo>
                  <a:cubicBezTo>
                    <a:pt x="6301" y="3086"/>
                    <a:pt x="6301" y="4299"/>
                    <a:pt x="6301" y="4905"/>
                  </a:cubicBezTo>
                  <a:cubicBezTo>
                    <a:pt x="6604" y="6118"/>
                    <a:pt x="5998" y="7331"/>
                    <a:pt x="5391" y="8240"/>
                  </a:cubicBezTo>
                  <a:cubicBezTo>
                    <a:pt x="4785" y="9453"/>
                    <a:pt x="3875" y="9453"/>
                    <a:pt x="2965" y="9150"/>
                  </a:cubicBezTo>
                  <a:cubicBezTo>
                    <a:pt x="2359" y="7634"/>
                    <a:pt x="3572" y="6118"/>
                    <a:pt x="4178" y="4905"/>
                  </a:cubicBezTo>
                  <a:cubicBezTo>
                    <a:pt x="4785" y="3693"/>
                    <a:pt x="2359" y="2177"/>
                    <a:pt x="1752" y="3390"/>
                  </a:cubicBezTo>
                  <a:cubicBezTo>
                    <a:pt x="539" y="5815"/>
                    <a:pt x="-977" y="7937"/>
                    <a:pt x="842" y="10665"/>
                  </a:cubicBezTo>
                  <a:cubicBezTo>
                    <a:pt x="1449" y="11575"/>
                    <a:pt x="3572" y="11878"/>
                    <a:pt x="4481" y="12181"/>
                  </a:cubicBezTo>
                  <a:cubicBezTo>
                    <a:pt x="5694" y="12181"/>
                    <a:pt x="7514" y="11272"/>
                    <a:pt x="8120" y="10362"/>
                  </a:cubicBezTo>
                  <a:cubicBezTo>
                    <a:pt x="9030" y="8846"/>
                    <a:pt x="9637" y="7634"/>
                    <a:pt x="9334" y="5815"/>
                  </a:cubicBezTo>
                  <a:cubicBezTo>
                    <a:pt x="9637" y="4602"/>
                    <a:pt x="9334" y="2480"/>
                    <a:pt x="8120" y="157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3DD662C-2BF0-FF9D-9C70-DF9D74F4BE8A}"/>
                </a:ext>
              </a:extLst>
            </p:cNvPr>
            <p:cNvSpPr/>
            <p:nvPr/>
          </p:nvSpPr>
          <p:spPr>
            <a:xfrm>
              <a:off x="2968987" y="3301142"/>
              <a:ext cx="10933" cy="14920"/>
            </a:xfrm>
            <a:custGeom>
              <a:avLst/>
              <a:gdLst>
                <a:gd name="connsiteX0" fmla="*/ 8356 w 10933"/>
                <a:gd name="connsiteY0" fmla="*/ 14075 h 14920"/>
                <a:gd name="connsiteX1" fmla="*/ 10176 w 10933"/>
                <a:gd name="connsiteY1" fmla="*/ 4070 h 14920"/>
                <a:gd name="connsiteX2" fmla="*/ 2291 w 10933"/>
                <a:gd name="connsiteY2" fmla="*/ 1342 h 14920"/>
                <a:gd name="connsiteX3" fmla="*/ 2291 w 10933"/>
                <a:gd name="connsiteY3" fmla="*/ 2251 h 14920"/>
                <a:gd name="connsiteX4" fmla="*/ 472 w 10933"/>
                <a:gd name="connsiteY4" fmla="*/ 11347 h 14920"/>
                <a:gd name="connsiteX5" fmla="*/ 8356 w 10933"/>
                <a:gd name="connsiteY5" fmla="*/ 14075 h 14920"/>
                <a:gd name="connsiteX6" fmla="*/ 4414 w 10933"/>
                <a:gd name="connsiteY6" fmla="*/ 6799 h 14920"/>
                <a:gd name="connsiteX7" fmla="*/ 5021 w 10933"/>
                <a:gd name="connsiteY7" fmla="*/ 3464 h 14920"/>
                <a:gd name="connsiteX8" fmla="*/ 5021 w 10933"/>
                <a:gd name="connsiteY8" fmla="*/ 3464 h 14920"/>
                <a:gd name="connsiteX9" fmla="*/ 5930 w 10933"/>
                <a:gd name="connsiteY9" fmla="*/ 3464 h 14920"/>
                <a:gd name="connsiteX10" fmla="*/ 7143 w 10933"/>
                <a:gd name="connsiteY10" fmla="*/ 5586 h 14920"/>
                <a:gd name="connsiteX11" fmla="*/ 5627 w 10933"/>
                <a:gd name="connsiteY11" fmla="*/ 11650 h 14920"/>
                <a:gd name="connsiteX12" fmla="*/ 4414 w 10933"/>
                <a:gd name="connsiteY12" fmla="*/ 6799 h 1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33" h="14920">
                  <a:moveTo>
                    <a:pt x="8356" y="14075"/>
                  </a:moveTo>
                  <a:cubicBezTo>
                    <a:pt x="11389" y="11953"/>
                    <a:pt x="11389" y="7102"/>
                    <a:pt x="10176" y="4070"/>
                  </a:cubicBezTo>
                  <a:cubicBezTo>
                    <a:pt x="8963" y="1645"/>
                    <a:pt x="4111" y="-1993"/>
                    <a:pt x="2291" y="1342"/>
                  </a:cubicBezTo>
                  <a:cubicBezTo>
                    <a:pt x="1988" y="1645"/>
                    <a:pt x="2291" y="1948"/>
                    <a:pt x="2291" y="2251"/>
                  </a:cubicBezTo>
                  <a:cubicBezTo>
                    <a:pt x="-135" y="4374"/>
                    <a:pt x="-438" y="8315"/>
                    <a:pt x="472" y="11347"/>
                  </a:cubicBezTo>
                  <a:cubicBezTo>
                    <a:pt x="1685" y="14681"/>
                    <a:pt x="5930" y="15894"/>
                    <a:pt x="8356" y="14075"/>
                  </a:cubicBezTo>
                  <a:close/>
                  <a:moveTo>
                    <a:pt x="4414" y="6799"/>
                  </a:moveTo>
                  <a:cubicBezTo>
                    <a:pt x="4717" y="5283"/>
                    <a:pt x="5021" y="4677"/>
                    <a:pt x="5021" y="3464"/>
                  </a:cubicBezTo>
                  <a:cubicBezTo>
                    <a:pt x="5021" y="3464"/>
                    <a:pt x="5021" y="3464"/>
                    <a:pt x="5021" y="3464"/>
                  </a:cubicBezTo>
                  <a:cubicBezTo>
                    <a:pt x="5324" y="3464"/>
                    <a:pt x="5627" y="3464"/>
                    <a:pt x="5930" y="3464"/>
                  </a:cubicBezTo>
                  <a:cubicBezTo>
                    <a:pt x="6840" y="3767"/>
                    <a:pt x="6840" y="4980"/>
                    <a:pt x="7143" y="5586"/>
                  </a:cubicBezTo>
                  <a:cubicBezTo>
                    <a:pt x="7750" y="7405"/>
                    <a:pt x="6840" y="10134"/>
                    <a:pt x="5627" y="11650"/>
                  </a:cubicBezTo>
                  <a:cubicBezTo>
                    <a:pt x="3807" y="12862"/>
                    <a:pt x="4111" y="7405"/>
                    <a:pt x="4414" y="6799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925D0C80-1055-C9E3-42B1-16CEF186A28C}"/>
                </a:ext>
              </a:extLst>
            </p:cNvPr>
            <p:cNvSpPr/>
            <p:nvPr/>
          </p:nvSpPr>
          <p:spPr>
            <a:xfrm>
              <a:off x="2970128" y="3275399"/>
              <a:ext cx="10853" cy="13435"/>
            </a:xfrm>
            <a:custGeom>
              <a:avLst/>
              <a:gdLst>
                <a:gd name="connsiteX0" fmla="*/ 2363 w 10853"/>
                <a:gd name="connsiteY0" fmla="*/ 2527 h 13435"/>
                <a:gd name="connsiteX1" fmla="*/ 543 w 10853"/>
                <a:gd name="connsiteY1" fmla="*/ 10107 h 13435"/>
                <a:gd name="connsiteX2" fmla="*/ 7215 w 10853"/>
                <a:gd name="connsiteY2" fmla="*/ 12835 h 13435"/>
                <a:gd name="connsiteX3" fmla="*/ 10854 w 10853"/>
                <a:gd name="connsiteY3" fmla="*/ 4650 h 13435"/>
                <a:gd name="connsiteX4" fmla="*/ 5092 w 10853"/>
                <a:gd name="connsiteY4" fmla="*/ 405 h 13435"/>
                <a:gd name="connsiteX5" fmla="*/ 6002 w 10853"/>
                <a:gd name="connsiteY5" fmla="*/ 2527 h 13435"/>
                <a:gd name="connsiteX6" fmla="*/ 7518 w 10853"/>
                <a:gd name="connsiteY6" fmla="*/ 5256 h 13435"/>
                <a:gd name="connsiteX7" fmla="*/ 6002 w 10853"/>
                <a:gd name="connsiteY7" fmla="*/ 8894 h 13435"/>
                <a:gd name="connsiteX8" fmla="*/ 3576 w 10853"/>
                <a:gd name="connsiteY8" fmla="*/ 10107 h 13435"/>
                <a:gd name="connsiteX9" fmla="*/ 3273 w 10853"/>
                <a:gd name="connsiteY9" fmla="*/ 8288 h 13435"/>
                <a:gd name="connsiteX10" fmla="*/ 4789 w 10853"/>
                <a:gd name="connsiteY10" fmla="*/ 4347 h 13435"/>
                <a:gd name="connsiteX11" fmla="*/ 2363 w 10853"/>
                <a:gd name="connsiteY11" fmla="*/ 2527 h 1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53" h="13435">
                  <a:moveTo>
                    <a:pt x="2363" y="2527"/>
                  </a:moveTo>
                  <a:cubicBezTo>
                    <a:pt x="240" y="4347"/>
                    <a:pt x="-670" y="7681"/>
                    <a:pt x="543" y="10107"/>
                  </a:cubicBezTo>
                  <a:cubicBezTo>
                    <a:pt x="1756" y="12835"/>
                    <a:pt x="4486" y="14351"/>
                    <a:pt x="7215" y="12835"/>
                  </a:cubicBezTo>
                  <a:cubicBezTo>
                    <a:pt x="9944" y="11016"/>
                    <a:pt x="10854" y="7681"/>
                    <a:pt x="10854" y="4650"/>
                  </a:cubicBezTo>
                  <a:cubicBezTo>
                    <a:pt x="10854" y="1921"/>
                    <a:pt x="8125" y="-1111"/>
                    <a:pt x="5092" y="405"/>
                  </a:cubicBezTo>
                  <a:cubicBezTo>
                    <a:pt x="3879" y="1011"/>
                    <a:pt x="5092" y="2224"/>
                    <a:pt x="6002" y="2527"/>
                  </a:cubicBezTo>
                  <a:cubicBezTo>
                    <a:pt x="7518" y="2831"/>
                    <a:pt x="7518" y="3740"/>
                    <a:pt x="7518" y="5256"/>
                  </a:cubicBezTo>
                  <a:cubicBezTo>
                    <a:pt x="7215" y="6772"/>
                    <a:pt x="6912" y="7984"/>
                    <a:pt x="6002" y="8894"/>
                  </a:cubicBezTo>
                  <a:cubicBezTo>
                    <a:pt x="5699" y="9197"/>
                    <a:pt x="4182" y="11319"/>
                    <a:pt x="3576" y="10107"/>
                  </a:cubicBezTo>
                  <a:cubicBezTo>
                    <a:pt x="3273" y="9500"/>
                    <a:pt x="3273" y="8894"/>
                    <a:pt x="3273" y="8288"/>
                  </a:cubicBezTo>
                  <a:cubicBezTo>
                    <a:pt x="2969" y="6772"/>
                    <a:pt x="3879" y="5256"/>
                    <a:pt x="4789" y="4347"/>
                  </a:cubicBezTo>
                  <a:cubicBezTo>
                    <a:pt x="6002" y="3134"/>
                    <a:pt x="3273" y="1315"/>
                    <a:pt x="2363" y="2527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972B5EBE-C25E-D943-67AD-2455831FA9F1}"/>
                </a:ext>
              </a:extLst>
            </p:cNvPr>
            <p:cNvSpPr/>
            <p:nvPr/>
          </p:nvSpPr>
          <p:spPr>
            <a:xfrm>
              <a:off x="2967639" y="3244881"/>
              <a:ext cx="11567" cy="12885"/>
            </a:xfrm>
            <a:custGeom>
              <a:avLst/>
              <a:gdLst>
                <a:gd name="connsiteX0" fmla="*/ 7278 w 11567"/>
                <a:gd name="connsiteY0" fmla="*/ 12733 h 12885"/>
                <a:gd name="connsiteX1" fmla="*/ 11220 w 11567"/>
                <a:gd name="connsiteY1" fmla="*/ 4548 h 12885"/>
                <a:gd name="connsiteX2" fmla="*/ 7581 w 11567"/>
                <a:gd name="connsiteY2" fmla="*/ 1212 h 12885"/>
                <a:gd name="connsiteX3" fmla="*/ 6065 w 11567"/>
                <a:gd name="connsiteY3" fmla="*/ 0 h 12885"/>
                <a:gd name="connsiteX4" fmla="*/ 1516 w 11567"/>
                <a:gd name="connsiteY4" fmla="*/ 1819 h 12885"/>
                <a:gd name="connsiteX5" fmla="*/ 0 w 11567"/>
                <a:gd name="connsiteY5" fmla="*/ 7276 h 12885"/>
                <a:gd name="connsiteX6" fmla="*/ 7278 w 11567"/>
                <a:gd name="connsiteY6" fmla="*/ 12733 h 12885"/>
                <a:gd name="connsiteX7" fmla="*/ 3942 w 11567"/>
                <a:gd name="connsiteY7" fmla="*/ 6367 h 12885"/>
                <a:gd name="connsiteX8" fmla="*/ 5459 w 11567"/>
                <a:gd name="connsiteY8" fmla="*/ 3032 h 12885"/>
                <a:gd name="connsiteX9" fmla="*/ 8188 w 11567"/>
                <a:gd name="connsiteY9" fmla="*/ 4548 h 12885"/>
                <a:gd name="connsiteX10" fmla="*/ 6368 w 11567"/>
                <a:gd name="connsiteY10" fmla="*/ 9095 h 12885"/>
                <a:gd name="connsiteX11" fmla="*/ 4549 w 11567"/>
                <a:gd name="connsiteY11" fmla="*/ 9398 h 12885"/>
                <a:gd name="connsiteX12" fmla="*/ 3942 w 11567"/>
                <a:gd name="connsiteY12" fmla="*/ 6367 h 1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67" h="12885">
                  <a:moveTo>
                    <a:pt x="7278" y="12733"/>
                  </a:moveTo>
                  <a:cubicBezTo>
                    <a:pt x="10311" y="11824"/>
                    <a:pt x="12434" y="7579"/>
                    <a:pt x="11220" y="4548"/>
                  </a:cubicBezTo>
                  <a:cubicBezTo>
                    <a:pt x="10614" y="2728"/>
                    <a:pt x="9098" y="1516"/>
                    <a:pt x="7581" y="1212"/>
                  </a:cubicBezTo>
                  <a:cubicBezTo>
                    <a:pt x="7278" y="606"/>
                    <a:pt x="6672" y="0"/>
                    <a:pt x="6065" y="0"/>
                  </a:cubicBezTo>
                  <a:cubicBezTo>
                    <a:pt x="4246" y="0"/>
                    <a:pt x="2729" y="303"/>
                    <a:pt x="1516" y="1819"/>
                  </a:cubicBezTo>
                  <a:cubicBezTo>
                    <a:pt x="303" y="3335"/>
                    <a:pt x="303" y="5760"/>
                    <a:pt x="0" y="7276"/>
                  </a:cubicBezTo>
                  <a:cubicBezTo>
                    <a:pt x="303" y="10308"/>
                    <a:pt x="4246" y="13643"/>
                    <a:pt x="7278" y="12733"/>
                  </a:cubicBezTo>
                  <a:close/>
                  <a:moveTo>
                    <a:pt x="3942" y="6367"/>
                  </a:moveTo>
                  <a:cubicBezTo>
                    <a:pt x="3942" y="4851"/>
                    <a:pt x="4549" y="3638"/>
                    <a:pt x="5459" y="3032"/>
                  </a:cubicBezTo>
                  <a:cubicBezTo>
                    <a:pt x="6672" y="3335"/>
                    <a:pt x="7885" y="3638"/>
                    <a:pt x="8188" y="4548"/>
                  </a:cubicBezTo>
                  <a:cubicBezTo>
                    <a:pt x="9098" y="6063"/>
                    <a:pt x="7581" y="8186"/>
                    <a:pt x="6368" y="9095"/>
                  </a:cubicBezTo>
                  <a:cubicBezTo>
                    <a:pt x="5762" y="9701"/>
                    <a:pt x="5155" y="9701"/>
                    <a:pt x="4549" y="9398"/>
                  </a:cubicBezTo>
                  <a:cubicBezTo>
                    <a:pt x="3639" y="8792"/>
                    <a:pt x="3942" y="7276"/>
                    <a:pt x="3942" y="6367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217AA83-5461-C804-2DFF-85BF37A0BC22}"/>
                </a:ext>
              </a:extLst>
            </p:cNvPr>
            <p:cNvSpPr/>
            <p:nvPr/>
          </p:nvSpPr>
          <p:spPr>
            <a:xfrm>
              <a:off x="2973743" y="3215229"/>
              <a:ext cx="11297" cy="13374"/>
            </a:xfrm>
            <a:custGeom>
              <a:avLst/>
              <a:gdLst>
                <a:gd name="connsiteX0" fmla="*/ 10878 w 11297"/>
                <a:gd name="connsiteY0" fmla="*/ 5095 h 13374"/>
                <a:gd name="connsiteX1" fmla="*/ 6633 w 11297"/>
                <a:gd name="connsiteY1" fmla="*/ 1154 h 13374"/>
                <a:gd name="connsiteX2" fmla="*/ 3600 w 11297"/>
                <a:gd name="connsiteY2" fmla="*/ 244 h 13374"/>
                <a:gd name="connsiteX3" fmla="*/ 264 w 11297"/>
                <a:gd name="connsiteY3" fmla="*/ 8430 h 13374"/>
                <a:gd name="connsiteX4" fmla="*/ 7542 w 11297"/>
                <a:gd name="connsiteY4" fmla="*/ 13281 h 13374"/>
                <a:gd name="connsiteX5" fmla="*/ 10878 w 11297"/>
                <a:gd name="connsiteY5" fmla="*/ 5095 h 13374"/>
                <a:gd name="connsiteX6" fmla="*/ 4813 w 11297"/>
                <a:gd name="connsiteY6" fmla="*/ 9642 h 13374"/>
                <a:gd name="connsiteX7" fmla="*/ 5116 w 11297"/>
                <a:gd name="connsiteY7" fmla="*/ 3882 h 13374"/>
                <a:gd name="connsiteX8" fmla="*/ 7542 w 11297"/>
                <a:gd name="connsiteY8" fmla="*/ 6308 h 13374"/>
                <a:gd name="connsiteX9" fmla="*/ 4813 w 11297"/>
                <a:gd name="connsiteY9" fmla="*/ 9642 h 1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7" h="13374">
                  <a:moveTo>
                    <a:pt x="10878" y="5095"/>
                  </a:moveTo>
                  <a:cubicBezTo>
                    <a:pt x="10272" y="3579"/>
                    <a:pt x="8452" y="1760"/>
                    <a:pt x="6633" y="1154"/>
                  </a:cubicBezTo>
                  <a:cubicBezTo>
                    <a:pt x="6026" y="244"/>
                    <a:pt x="4510" y="-362"/>
                    <a:pt x="3600" y="244"/>
                  </a:cubicBezTo>
                  <a:cubicBezTo>
                    <a:pt x="871" y="2063"/>
                    <a:pt x="-645" y="5095"/>
                    <a:pt x="264" y="8430"/>
                  </a:cubicBezTo>
                  <a:cubicBezTo>
                    <a:pt x="871" y="11462"/>
                    <a:pt x="4207" y="13887"/>
                    <a:pt x="7542" y="13281"/>
                  </a:cubicBezTo>
                  <a:cubicBezTo>
                    <a:pt x="10575" y="12674"/>
                    <a:pt x="12091" y="8126"/>
                    <a:pt x="10878" y="5095"/>
                  </a:cubicBezTo>
                  <a:close/>
                  <a:moveTo>
                    <a:pt x="4813" y="9642"/>
                  </a:moveTo>
                  <a:cubicBezTo>
                    <a:pt x="2690" y="8126"/>
                    <a:pt x="3904" y="5701"/>
                    <a:pt x="5116" y="3882"/>
                  </a:cubicBezTo>
                  <a:cubicBezTo>
                    <a:pt x="6330" y="4185"/>
                    <a:pt x="7239" y="5095"/>
                    <a:pt x="7542" y="6308"/>
                  </a:cubicBezTo>
                  <a:cubicBezTo>
                    <a:pt x="7846" y="7217"/>
                    <a:pt x="6026" y="10552"/>
                    <a:pt x="4813" y="9642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7E940EF-B7ED-F5D2-E018-9DADDB86E8E7}"/>
                </a:ext>
              </a:extLst>
            </p:cNvPr>
            <p:cNvSpPr/>
            <p:nvPr/>
          </p:nvSpPr>
          <p:spPr>
            <a:xfrm>
              <a:off x="2974500" y="3189703"/>
              <a:ext cx="10962" cy="11411"/>
            </a:xfrm>
            <a:custGeom>
              <a:avLst/>
              <a:gdLst>
                <a:gd name="connsiteX0" fmla="*/ 10728 w 10962"/>
                <a:gd name="connsiteY0" fmla="*/ 3941 h 11411"/>
                <a:gd name="connsiteX1" fmla="*/ 6179 w 10962"/>
                <a:gd name="connsiteY1" fmla="*/ 910 h 11411"/>
                <a:gd name="connsiteX2" fmla="*/ 4359 w 10962"/>
                <a:gd name="connsiteY2" fmla="*/ 0 h 11411"/>
                <a:gd name="connsiteX3" fmla="*/ 1023 w 10962"/>
                <a:gd name="connsiteY3" fmla="*/ 2426 h 11411"/>
                <a:gd name="connsiteX4" fmla="*/ 114 w 10962"/>
                <a:gd name="connsiteY4" fmla="*/ 6670 h 11411"/>
                <a:gd name="connsiteX5" fmla="*/ 6785 w 10962"/>
                <a:gd name="connsiteY5" fmla="*/ 11218 h 11411"/>
                <a:gd name="connsiteX6" fmla="*/ 10728 w 10962"/>
                <a:gd name="connsiteY6" fmla="*/ 3941 h 11411"/>
                <a:gd name="connsiteX7" fmla="*/ 6482 w 10962"/>
                <a:gd name="connsiteY7" fmla="*/ 6063 h 11411"/>
                <a:gd name="connsiteX8" fmla="*/ 4966 w 10962"/>
                <a:gd name="connsiteY8" fmla="*/ 7579 h 11411"/>
                <a:gd name="connsiteX9" fmla="*/ 4359 w 10962"/>
                <a:gd name="connsiteY9" fmla="*/ 7882 h 11411"/>
                <a:gd name="connsiteX10" fmla="*/ 4359 w 10962"/>
                <a:gd name="connsiteY10" fmla="*/ 7882 h 11411"/>
                <a:gd name="connsiteX11" fmla="*/ 4056 w 10962"/>
                <a:gd name="connsiteY11" fmla="*/ 6367 h 11411"/>
                <a:gd name="connsiteX12" fmla="*/ 4359 w 10962"/>
                <a:gd name="connsiteY12" fmla="*/ 4245 h 11411"/>
                <a:gd name="connsiteX13" fmla="*/ 7089 w 10962"/>
                <a:gd name="connsiteY13" fmla="*/ 4548 h 11411"/>
                <a:gd name="connsiteX14" fmla="*/ 6482 w 10962"/>
                <a:gd name="connsiteY14" fmla="*/ 6063 h 1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62" h="11411">
                  <a:moveTo>
                    <a:pt x="10728" y="3941"/>
                  </a:moveTo>
                  <a:cubicBezTo>
                    <a:pt x="10121" y="2729"/>
                    <a:pt x="8301" y="1213"/>
                    <a:pt x="6179" y="910"/>
                  </a:cubicBezTo>
                  <a:cubicBezTo>
                    <a:pt x="5875" y="303"/>
                    <a:pt x="4966" y="0"/>
                    <a:pt x="4359" y="0"/>
                  </a:cubicBezTo>
                  <a:cubicBezTo>
                    <a:pt x="2843" y="0"/>
                    <a:pt x="1933" y="1213"/>
                    <a:pt x="1023" y="2426"/>
                  </a:cubicBezTo>
                  <a:cubicBezTo>
                    <a:pt x="114" y="3638"/>
                    <a:pt x="-190" y="5154"/>
                    <a:pt x="114" y="6670"/>
                  </a:cubicBezTo>
                  <a:cubicBezTo>
                    <a:pt x="417" y="9702"/>
                    <a:pt x="3753" y="12127"/>
                    <a:pt x="6785" y="11218"/>
                  </a:cubicBezTo>
                  <a:cubicBezTo>
                    <a:pt x="9818" y="10308"/>
                    <a:pt x="11637" y="6973"/>
                    <a:pt x="10728" y="3941"/>
                  </a:cubicBezTo>
                  <a:close/>
                  <a:moveTo>
                    <a:pt x="6482" y="6063"/>
                  </a:moveTo>
                  <a:cubicBezTo>
                    <a:pt x="6179" y="6670"/>
                    <a:pt x="5572" y="7276"/>
                    <a:pt x="4966" y="7579"/>
                  </a:cubicBezTo>
                  <a:cubicBezTo>
                    <a:pt x="4663" y="7579"/>
                    <a:pt x="4663" y="7882"/>
                    <a:pt x="4359" y="7882"/>
                  </a:cubicBezTo>
                  <a:cubicBezTo>
                    <a:pt x="4359" y="7882"/>
                    <a:pt x="4359" y="7882"/>
                    <a:pt x="4359" y="7882"/>
                  </a:cubicBezTo>
                  <a:cubicBezTo>
                    <a:pt x="4056" y="7579"/>
                    <a:pt x="4056" y="6973"/>
                    <a:pt x="4056" y="6367"/>
                  </a:cubicBezTo>
                  <a:cubicBezTo>
                    <a:pt x="4056" y="5760"/>
                    <a:pt x="4056" y="4851"/>
                    <a:pt x="4359" y="4245"/>
                  </a:cubicBezTo>
                  <a:cubicBezTo>
                    <a:pt x="5269" y="4245"/>
                    <a:pt x="6179" y="3941"/>
                    <a:pt x="7089" y="4548"/>
                  </a:cubicBezTo>
                  <a:cubicBezTo>
                    <a:pt x="7089" y="4851"/>
                    <a:pt x="6482" y="6063"/>
                    <a:pt x="6482" y="606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CA1ED5-A09B-1551-B52A-F1638706FF66}"/>
                </a:ext>
              </a:extLst>
            </p:cNvPr>
            <p:cNvSpPr/>
            <p:nvPr/>
          </p:nvSpPr>
          <p:spPr>
            <a:xfrm>
              <a:off x="2975325" y="3155392"/>
              <a:ext cx="11161" cy="12372"/>
            </a:xfrm>
            <a:custGeom>
              <a:avLst/>
              <a:gdLst>
                <a:gd name="connsiteX0" fmla="*/ 11116 w 11161"/>
                <a:gd name="connsiteY0" fmla="*/ 4903 h 12372"/>
                <a:gd name="connsiteX1" fmla="*/ 2625 w 11161"/>
                <a:gd name="connsiteY1" fmla="*/ 962 h 12372"/>
                <a:gd name="connsiteX2" fmla="*/ 2322 w 11161"/>
                <a:gd name="connsiteY2" fmla="*/ 1265 h 12372"/>
                <a:gd name="connsiteX3" fmla="*/ 502 w 11161"/>
                <a:gd name="connsiteY3" fmla="*/ 3084 h 12372"/>
                <a:gd name="connsiteX4" fmla="*/ 199 w 11161"/>
                <a:gd name="connsiteY4" fmla="*/ 7328 h 12372"/>
                <a:gd name="connsiteX5" fmla="*/ 7477 w 11161"/>
                <a:gd name="connsiteY5" fmla="*/ 12179 h 12372"/>
                <a:gd name="connsiteX6" fmla="*/ 11116 w 11161"/>
                <a:gd name="connsiteY6" fmla="*/ 4903 h 12372"/>
                <a:gd name="connsiteX7" fmla="*/ 5355 w 11161"/>
                <a:gd name="connsiteY7" fmla="*/ 8844 h 12372"/>
                <a:gd name="connsiteX8" fmla="*/ 3838 w 11161"/>
                <a:gd name="connsiteY8" fmla="*/ 6419 h 12372"/>
                <a:gd name="connsiteX9" fmla="*/ 5051 w 11161"/>
                <a:gd name="connsiteY9" fmla="*/ 3084 h 12372"/>
                <a:gd name="connsiteX10" fmla="*/ 7477 w 11161"/>
                <a:gd name="connsiteY10" fmla="*/ 5206 h 12372"/>
                <a:gd name="connsiteX11" fmla="*/ 5355 w 11161"/>
                <a:gd name="connsiteY11" fmla="*/ 8844 h 1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1" h="12372">
                  <a:moveTo>
                    <a:pt x="11116" y="4903"/>
                  </a:moveTo>
                  <a:cubicBezTo>
                    <a:pt x="10510" y="1871"/>
                    <a:pt x="5355" y="-1767"/>
                    <a:pt x="2625" y="962"/>
                  </a:cubicBezTo>
                  <a:cubicBezTo>
                    <a:pt x="2625" y="962"/>
                    <a:pt x="2625" y="962"/>
                    <a:pt x="2322" y="1265"/>
                  </a:cubicBezTo>
                  <a:cubicBezTo>
                    <a:pt x="1412" y="1568"/>
                    <a:pt x="806" y="1871"/>
                    <a:pt x="502" y="3084"/>
                  </a:cubicBezTo>
                  <a:cubicBezTo>
                    <a:pt x="-104" y="4297"/>
                    <a:pt x="-104" y="6116"/>
                    <a:pt x="199" y="7328"/>
                  </a:cubicBezTo>
                  <a:cubicBezTo>
                    <a:pt x="806" y="10664"/>
                    <a:pt x="4142" y="13089"/>
                    <a:pt x="7477" y="12179"/>
                  </a:cubicBezTo>
                  <a:cubicBezTo>
                    <a:pt x="10207" y="11270"/>
                    <a:pt x="11420" y="7328"/>
                    <a:pt x="11116" y="4903"/>
                  </a:cubicBezTo>
                  <a:close/>
                  <a:moveTo>
                    <a:pt x="5355" y="8844"/>
                  </a:moveTo>
                  <a:cubicBezTo>
                    <a:pt x="4142" y="9451"/>
                    <a:pt x="3838" y="7025"/>
                    <a:pt x="3838" y="6419"/>
                  </a:cubicBezTo>
                  <a:cubicBezTo>
                    <a:pt x="3838" y="5206"/>
                    <a:pt x="4445" y="3993"/>
                    <a:pt x="5051" y="3084"/>
                  </a:cubicBezTo>
                  <a:cubicBezTo>
                    <a:pt x="6264" y="3387"/>
                    <a:pt x="7477" y="3690"/>
                    <a:pt x="7477" y="5206"/>
                  </a:cubicBezTo>
                  <a:cubicBezTo>
                    <a:pt x="7477" y="6722"/>
                    <a:pt x="6568" y="8238"/>
                    <a:pt x="5355" y="884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A71C43D3-1DA3-E99E-136B-0141BA8F6BDD}"/>
                </a:ext>
              </a:extLst>
            </p:cNvPr>
            <p:cNvSpPr/>
            <p:nvPr/>
          </p:nvSpPr>
          <p:spPr>
            <a:xfrm>
              <a:off x="2975524" y="3132592"/>
              <a:ext cx="10606" cy="10314"/>
            </a:xfrm>
            <a:custGeom>
              <a:avLst/>
              <a:gdLst>
                <a:gd name="connsiteX0" fmla="*/ 3942 w 10606"/>
                <a:gd name="connsiteY0" fmla="*/ 10118 h 10314"/>
                <a:gd name="connsiteX1" fmla="*/ 10311 w 10606"/>
                <a:gd name="connsiteY1" fmla="*/ 6480 h 10314"/>
                <a:gd name="connsiteX2" fmla="*/ 6065 w 10606"/>
                <a:gd name="connsiteY2" fmla="*/ 114 h 10314"/>
                <a:gd name="connsiteX3" fmla="*/ 1819 w 10606"/>
                <a:gd name="connsiteY3" fmla="*/ 1023 h 10314"/>
                <a:gd name="connsiteX4" fmla="*/ 0 w 10606"/>
                <a:gd name="connsiteY4" fmla="*/ 4965 h 10314"/>
                <a:gd name="connsiteX5" fmla="*/ 910 w 10606"/>
                <a:gd name="connsiteY5" fmla="*/ 5874 h 10314"/>
                <a:gd name="connsiteX6" fmla="*/ 3942 w 10606"/>
                <a:gd name="connsiteY6" fmla="*/ 10118 h 10314"/>
                <a:gd name="connsiteX7" fmla="*/ 3942 w 10606"/>
                <a:gd name="connsiteY7" fmla="*/ 4055 h 10314"/>
                <a:gd name="connsiteX8" fmla="*/ 5459 w 10606"/>
                <a:gd name="connsiteY8" fmla="*/ 3146 h 10314"/>
                <a:gd name="connsiteX9" fmla="*/ 6975 w 10606"/>
                <a:gd name="connsiteY9" fmla="*/ 4965 h 10314"/>
                <a:gd name="connsiteX10" fmla="*/ 4549 w 10606"/>
                <a:gd name="connsiteY10" fmla="*/ 7693 h 10314"/>
                <a:gd name="connsiteX11" fmla="*/ 3942 w 10606"/>
                <a:gd name="connsiteY11" fmla="*/ 4055 h 1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606" h="10314">
                  <a:moveTo>
                    <a:pt x="3942" y="10118"/>
                  </a:moveTo>
                  <a:cubicBezTo>
                    <a:pt x="6368" y="11028"/>
                    <a:pt x="9401" y="8602"/>
                    <a:pt x="10311" y="6480"/>
                  </a:cubicBezTo>
                  <a:cubicBezTo>
                    <a:pt x="11524" y="3449"/>
                    <a:pt x="8794" y="720"/>
                    <a:pt x="6065" y="114"/>
                  </a:cubicBezTo>
                  <a:cubicBezTo>
                    <a:pt x="4549" y="-190"/>
                    <a:pt x="3033" y="114"/>
                    <a:pt x="1819" y="1023"/>
                  </a:cubicBezTo>
                  <a:cubicBezTo>
                    <a:pt x="303" y="1933"/>
                    <a:pt x="0" y="3146"/>
                    <a:pt x="0" y="4965"/>
                  </a:cubicBezTo>
                  <a:cubicBezTo>
                    <a:pt x="0" y="5268"/>
                    <a:pt x="303" y="5874"/>
                    <a:pt x="910" y="5874"/>
                  </a:cubicBezTo>
                  <a:cubicBezTo>
                    <a:pt x="910" y="7693"/>
                    <a:pt x="1819" y="9209"/>
                    <a:pt x="3942" y="10118"/>
                  </a:cubicBezTo>
                  <a:close/>
                  <a:moveTo>
                    <a:pt x="3942" y="4055"/>
                  </a:moveTo>
                  <a:cubicBezTo>
                    <a:pt x="4245" y="3752"/>
                    <a:pt x="4852" y="3449"/>
                    <a:pt x="5459" y="3146"/>
                  </a:cubicBezTo>
                  <a:cubicBezTo>
                    <a:pt x="6672" y="2539"/>
                    <a:pt x="7581" y="3449"/>
                    <a:pt x="6975" y="4965"/>
                  </a:cubicBezTo>
                  <a:cubicBezTo>
                    <a:pt x="6672" y="5874"/>
                    <a:pt x="5762" y="7390"/>
                    <a:pt x="4549" y="7693"/>
                  </a:cubicBezTo>
                  <a:cubicBezTo>
                    <a:pt x="3033" y="7996"/>
                    <a:pt x="3639" y="5268"/>
                    <a:pt x="3942" y="4055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7D47A7DF-B35E-B44C-FDFF-8B65620B6723}"/>
                </a:ext>
              </a:extLst>
            </p:cNvPr>
            <p:cNvSpPr/>
            <p:nvPr/>
          </p:nvSpPr>
          <p:spPr>
            <a:xfrm>
              <a:off x="2975949" y="3101841"/>
              <a:ext cx="11456" cy="13274"/>
            </a:xfrm>
            <a:custGeom>
              <a:avLst/>
              <a:gdLst>
                <a:gd name="connsiteX0" fmla="*/ 10189 w 11456"/>
                <a:gd name="connsiteY0" fmla="*/ 2669 h 13274"/>
                <a:gd name="connsiteX1" fmla="*/ 3214 w 11456"/>
                <a:gd name="connsiteY1" fmla="*/ 244 h 13274"/>
                <a:gd name="connsiteX2" fmla="*/ 2001 w 11456"/>
                <a:gd name="connsiteY2" fmla="*/ 244 h 13274"/>
                <a:gd name="connsiteX3" fmla="*/ 181 w 11456"/>
                <a:gd name="connsiteY3" fmla="*/ 3579 h 13274"/>
                <a:gd name="connsiteX4" fmla="*/ 788 w 11456"/>
                <a:gd name="connsiteY4" fmla="*/ 9036 h 13274"/>
                <a:gd name="connsiteX5" fmla="*/ 9279 w 11456"/>
                <a:gd name="connsiteY5" fmla="*/ 12371 h 13274"/>
                <a:gd name="connsiteX6" fmla="*/ 10189 w 11456"/>
                <a:gd name="connsiteY6" fmla="*/ 2669 h 13274"/>
                <a:gd name="connsiteX7" fmla="*/ 6853 w 11456"/>
                <a:gd name="connsiteY7" fmla="*/ 8733 h 13274"/>
                <a:gd name="connsiteX8" fmla="*/ 5033 w 11456"/>
                <a:gd name="connsiteY8" fmla="*/ 9945 h 13274"/>
                <a:gd name="connsiteX9" fmla="*/ 4124 w 11456"/>
                <a:gd name="connsiteY9" fmla="*/ 8430 h 13274"/>
                <a:gd name="connsiteX10" fmla="*/ 3820 w 11456"/>
                <a:gd name="connsiteY10" fmla="*/ 6004 h 13274"/>
                <a:gd name="connsiteX11" fmla="*/ 4124 w 11456"/>
                <a:gd name="connsiteY11" fmla="*/ 4185 h 13274"/>
                <a:gd name="connsiteX12" fmla="*/ 7763 w 11456"/>
                <a:gd name="connsiteY12" fmla="*/ 4488 h 13274"/>
                <a:gd name="connsiteX13" fmla="*/ 6853 w 11456"/>
                <a:gd name="connsiteY13" fmla="*/ 8733 h 1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56" h="13274">
                  <a:moveTo>
                    <a:pt x="10189" y="2669"/>
                  </a:moveTo>
                  <a:cubicBezTo>
                    <a:pt x="8976" y="1153"/>
                    <a:pt x="5337" y="-666"/>
                    <a:pt x="3214" y="244"/>
                  </a:cubicBezTo>
                  <a:cubicBezTo>
                    <a:pt x="2911" y="244"/>
                    <a:pt x="2304" y="244"/>
                    <a:pt x="2001" y="244"/>
                  </a:cubicBezTo>
                  <a:cubicBezTo>
                    <a:pt x="485" y="547"/>
                    <a:pt x="181" y="2063"/>
                    <a:pt x="181" y="3579"/>
                  </a:cubicBezTo>
                  <a:cubicBezTo>
                    <a:pt x="-122" y="5398"/>
                    <a:pt x="-122" y="7217"/>
                    <a:pt x="788" y="9036"/>
                  </a:cubicBezTo>
                  <a:cubicBezTo>
                    <a:pt x="2001" y="12674"/>
                    <a:pt x="5943" y="14493"/>
                    <a:pt x="9279" y="12371"/>
                  </a:cubicBezTo>
                  <a:cubicBezTo>
                    <a:pt x="12008" y="9945"/>
                    <a:pt x="12008" y="5398"/>
                    <a:pt x="10189" y="2669"/>
                  </a:cubicBezTo>
                  <a:close/>
                  <a:moveTo>
                    <a:pt x="6853" y="8733"/>
                  </a:moveTo>
                  <a:cubicBezTo>
                    <a:pt x="6550" y="9339"/>
                    <a:pt x="5640" y="10249"/>
                    <a:pt x="5033" y="9945"/>
                  </a:cubicBezTo>
                  <a:cubicBezTo>
                    <a:pt x="4730" y="9642"/>
                    <a:pt x="4427" y="8733"/>
                    <a:pt x="4124" y="8430"/>
                  </a:cubicBezTo>
                  <a:cubicBezTo>
                    <a:pt x="3820" y="7520"/>
                    <a:pt x="3820" y="6914"/>
                    <a:pt x="3820" y="6004"/>
                  </a:cubicBezTo>
                  <a:cubicBezTo>
                    <a:pt x="3820" y="6004"/>
                    <a:pt x="4124" y="4791"/>
                    <a:pt x="4124" y="4185"/>
                  </a:cubicBezTo>
                  <a:cubicBezTo>
                    <a:pt x="5640" y="3882"/>
                    <a:pt x="6853" y="2669"/>
                    <a:pt x="7763" y="4488"/>
                  </a:cubicBezTo>
                  <a:cubicBezTo>
                    <a:pt x="8066" y="5701"/>
                    <a:pt x="7459" y="7520"/>
                    <a:pt x="6853" y="873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17885A7F-906D-3F38-7EB0-02BFE09A8C17}"/>
                </a:ext>
              </a:extLst>
            </p:cNvPr>
            <p:cNvSpPr/>
            <p:nvPr/>
          </p:nvSpPr>
          <p:spPr>
            <a:xfrm>
              <a:off x="2976130" y="3068253"/>
              <a:ext cx="8427" cy="9792"/>
            </a:xfrm>
            <a:custGeom>
              <a:avLst/>
              <a:gdLst>
                <a:gd name="connsiteX0" fmla="*/ 2426 w 8427"/>
                <a:gd name="connsiteY0" fmla="*/ 9578 h 9792"/>
                <a:gd name="connsiteX1" fmla="*/ 8188 w 8427"/>
                <a:gd name="connsiteY1" fmla="*/ 5940 h 9792"/>
                <a:gd name="connsiteX2" fmla="*/ 5155 w 8427"/>
                <a:gd name="connsiteY2" fmla="*/ 179 h 9792"/>
                <a:gd name="connsiteX3" fmla="*/ 0 w 8427"/>
                <a:gd name="connsiteY3" fmla="*/ 3211 h 9792"/>
                <a:gd name="connsiteX4" fmla="*/ 606 w 8427"/>
                <a:gd name="connsiteY4" fmla="*/ 3818 h 9792"/>
                <a:gd name="connsiteX5" fmla="*/ 2426 w 8427"/>
                <a:gd name="connsiteY5" fmla="*/ 9578 h 9792"/>
                <a:gd name="connsiteX6" fmla="*/ 2729 w 8427"/>
                <a:gd name="connsiteY6" fmla="*/ 3818 h 9792"/>
                <a:gd name="connsiteX7" fmla="*/ 3942 w 8427"/>
                <a:gd name="connsiteY7" fmla="*/ 2908 h 9792"/>
                <a:gd name="connsiteX8" fmla="*/ 4549 w 8427"/>
                <a:gd name="connsiteY8" fmla="*/ 2605 h 9792"/>
                <a:gd name="connsiteX9" fmla="*/ 4549 w 8427"/>
                <a:gd name="connsiteY9" fmla="*/ 2605 h 9792"/>
                <a:gd name="connsiteX10" fmla="*/ 4852 w 8427"/>
                <a:gd name="connsiteY10" fmla="*/ 2908 h 9792"/>
                <a:gd name="connsiteX11" fmla="*/ 5155 w 8427"/>
                <a:gd name="connsiteY11" fmla="*/ 3818 h 9792"/>
                <a:gd name="connsiteX12" fmla="*/ 3639 w 8427"/>
                <a:gd name="connsiteY12" fmla="*/ 6243 h 9792"/>
                <a:gd name="connsiteX13" fmla="*/ 2729 w 8427"/>
                <a:gd name="connsiteY13" fmla="*/ 3818 h 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27" h="9792">
                  <a:moveTo>
                    <a:pt x="2426" y="9578"/>
                  </a:moveTo>
                  <a:cubicBezTo>
                    <a:pt x="4852" y="10488"/>
                    <a:pt x="7581" y="8365"/>
                    <a:pt x="8188" y="5940"/>
                  </a:cubicBezTo>
                  <a:cubicBezTo>
                    <a:pt x="9098" y="3515"/>
                    <a:pt x="7278" y="1089"/>
                    <a:pt x="5155" y="179"/>
                  </a:cubicBezTo>
                  <a:cubicBezTo>
                    <a:pt x="3033" y="-427"/>
                    <a:pt x="0" y="483"/>
                    <a:pt x="0" y="3211"/>
                  </a:cubicBezTo>
                  <a:cubicBezTo>
                    <a:pt x="0" y="3515"/>
                    <a:pt x="303" y="3818"/>
                    <a:pt x="606" y="3818"/>
                  </a:cubicBezTo>
                  <a:cubicBezTo>
                    <a:pt x="0" y="5940"/>
                    <a:pt x="-303" y="8669"/>
                    <a:pt x="2426" y="9578"/>
                  </a:cubicBezTo>
                  <a:close/>
                  <a:moveTo>
                    <a:pt x="2729" y="3818"/>
                  </a:moveTo>
                  <a:cubicBezTo>
                    <a:pt x="3033" y="3515"/>
                    <a:pt x="3336" y="3211"/>
                    <a:pt x="3942" y="2908"/>
                  </a:cubicBezTo>
                  <a:cubicBezTo>
                    <a:pt x="3942" y="2908"/>
                    <a:pt x="4245" y="2908"/>
                    <a:pt x="4549" y="2605"/>
                  </a:cubicBezTo>
                  <a:cubicBezTo>
                    <a:pt x="4549" y="2605"/>
                    <a:pt x="4549" y="2605"/>
                    <a:pt x="4549" y="2605"/>
                  </a:cubicBezTo>
                  <a:cubicBezTo>
                    <a:pt x="4549" y="2605"/>
                    <a:pt x="4549" y="2605"/>
                    <a:pt x="4852" y="2908"/>
                  </a:cubicBezTo>
                  <a:cubicBezTo>
                    <a:pt x="5155" y="3211"/>
                    <a:pt x="5155" y="3515"/>
                    <a:pt x="5155" y="3818"/>
                  </a:cubicBezTo>
                  <a:cubicBezTo>
                    <a:pt x="5155" y="4727"/>
                    <a:pt x="4245" y="5637"/>
                    <a:pt x="3639" y="6243"/>
                  </a:cubicBezTo>
                  <a:cubicBezTo>
                    <a:pt x="2123" y="7759"/>
                    <a:pt x="2426" y="5333"/>
                    <a:pt x="2729" y="381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6351A02-B7A0-084B-7AAF-72958493F31F}"/>
                </a:ext>
              </a:extLst>
            </p:cNvPr>
            <p:cNvSpPr/>
            <p:nvPr/>
          </p:nvSpPr>
          <p:spPr>
            <a:xfrm>
              <a:off x="2972188" y="3029287"/>
              <a:ext cx="11120" cy="13040"/>
            </a:xfrm>
            <a:custGeom>
              <a:avLst/>
              <a:gdLst>
                <a:gd name="connsiteX0" fmla="*/ 0 w 11120"/>
                <a:gd name="connsiteY0" fmla="*/ 7010 h 13040"/>
                <a:gd name="connsiteX1" fmla="*/ 7278 w 11120"/>
                <a:gd name="connsiteY1" fmla="*/ 12770 h 13040"/>
                <a:gd name="connsiteX2" fmla="*/ 10614 w 11120"/>
                <a:gd name="connsiteY2" fmla="*/ 4584 h 13040"/>
                <a:gd name="connsiteX3" fmla="*/ 3336 w 11120"/>
                <a:gd name="connsiteY3" fmla="*/ 340 h 13040"/>
                <a:gd name="connsiteX4" fmla="*/ 0 w 11120"/>
                <a:gd name="connsiteY4" fmla="*/ 7010 h 13040"/>
                <a:gd name="connsiteX5" fmla="*/ 4246 w 11120"/>
                <a:gd name="connsiteY5" fmla="*/ 6707 h 13040"/>
                <a:gd name="connsiteX6" fmla="*/ 4852 w 11120"/>
                <a:gd name="connsiteY6" fmla="*/ 3372 h 13040"/>
                <a:gd name="connsiteX7" fmla="*/ 6672 w 11120"/>
                <a:gd name="connsiteY7" fmla="*/ 4584 h 13040"/>
                <a:gd name="connsiteX8" fmla="*/ 6368 w 11120"/>
                <a:gd name="connsiteY8" fmla="*/ 8829 h 13040"/>
                <a:gd name="connsiteX9" fmla="*/ 4549 w 11120"/>
                <a:gd name="connsiteY9" fmla="*/ 9435 h 13040"/>
                <a:gd name="connsiteX10" fmla="*/ 4246 w 11120"/>
                <a:gd name="connsiteY10" fmla="*/ 6707 h 1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0" h="13040">
                  <a:moveTo>
                    <a:pt x="0" y="7010"/>
                  </a:moveTo>
                  <a:cubicBezTo>
                    <a:pt x="0" y="10951"/>
                    <a:pt x="3336" y="13983"/>
                    <a:pt x="7278" y="12770"/>
                  </a:cubicBezTo>
                  <a:cubicBezTo>
                    <a:pt x="10917" y="11860"/>
                    <a:pt x="11827" y="7616"/>
                    <a:pt x="10614" y="4584"/>
                  </a:cubicBezTo>
                  <a:cubicBezTo>
                    <a:pt x="10008" y="2765"/>
                    <a:pt x="5459" y="-1176"/>
                    <a:pt x="3336" y="340"/>
                  </a:cubicBezTo>
                  <a:cubicBezTo>
                    <a:pt x="607" y="946"/>
                    <a:pt x="0" y="4281"/>
                    <a:pt x="0" y="7010"/>
                  </a:cubicBezTo>
                  <a:close/>
                  <a:moveTo>
                    <a:pt x="4246" y="6707"/>
                  </a:moveTo>
                  <a:cubicBezTo>
                    <a:pt x="4246" y="6100"/>
                    <a:pt x="4246" y="4281"/>
                    <a:pt x="4852" y="3372"/>
                  </a:cubicBezTo>
                  <a:cubicBezTo>
                    <a:pt x="5459" y="3372"/>
                    <a:pt x="6065" y="3675"/>
                    <a:pt x="6672" y="4584"/>
                  </a:cubicBezTo>
                  <a:cubicBezTo>
                    <a:pt x="7581" y="5797"/>
                    <a:pt x="7278" y="7616"/>
                    <a:pt x="6368" y="8829"/>
                  </a:cubicBezTo>
                  <a:cubicBezTo>
                    <a:pt x="5762" y="9435"/>
                    <a:pt x="4852" y="10345"/>
                    <a:pt x="4549" y="9435"/>
                  </a:cubicBezTo>
                  <a:cubicBezTo>
                    <a:pt x="4246" y="8526"/>
                    <a:pt x="4246" y="7616"/>
                    <a:pt x="4246" y="6707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6F2BE59C-E395-58A8-D1D7-7564FD0B304A}"/>
                </a:ext>
              </a:extLst>
            </p:cNvPr>
            <p:cNvSpPr/>
            <p:nvPr/>
          </p:nvSpPr>
          <p:spPr>
            <a:xfrm>
              <a:off x="2975193" y="2996884"/>
              <a:ext cx="10641" cy="11264"/>
            </a:xfrm>
            <a:custGeom>
              <a:avLst/>
              <a:gdLst>
                <a:gd name="connsiteX0" fmla="*/ 331 w 10641"/>
                <a:gd name="connsiteY0" fmla="*/ 8792 h 11264"/>
                <a:gd name="connsiteX1" fmla="*/ 3970 w 10641"/>
                <a:gd name="connsiteY1" fmla="*/ 11218 h 11264"/>
                <a:gd name="connsiteX2" fmla="*/ 8215 w 10641"/>
                <a:gd name="connsiteY2" fmla="*/ 9095 h 11264"/>
                <a:gd name="connsiteX3" fmla="*/ 10641 w 10641"/>
                <a:gd name="connsiteY3" fmla="*/ 5154 h 11264"/>
                <a:gd name="connsiteX4" fmla="*/ 8215 w 10641"/>
                <a:gd name="connsiteY4" fmla="*/ 1213 h 11264"/>
                <a:gd name="connsiteX5" fmla="*/ 3666 w 10641"/>
                <a:gd name="connsiteY5" fmla="*/ 0 h 11264"/>
                <a:gd name="connsiteX6" fmla="*/ 634 w 10641"/>
                <a:gd name="connsiteY6" fmla="*/ 2729 h 11264"/>
                <a:gd name="connsiteX7" fmla="*/ 634 w 10641"/>
                <a:gd name="connsiteY7" fmla="*/ 3335 h 11264"/>
                <a:gd name="connsiteX8" fmla="*/ 331 w 10641"/>
                <a:gd name="connsiteY8" fmla="*/ 8792 h 11264"/>
                <a:gd name="connsiteX9" fmla="*/ 4879 w 10641"/>
                <a:gd name="connsiteY9" fmla="*/ 4245 h 11264"/>
                <a:gd name="connsiteX10" fmla="*/ 5183 w 10641"/>
                <a:gd name="connsiteY10" fmla="*/ 3941 h 11264"/>
                <a:gd name="connsiteX11" fmla="*/ 6699 w 10641"/>
                <a:gd name="connsiteY11" fmla="*/ 4245 h 11264"/>
                <a:gd name="connsiteX12" fmla="*/ 5486 w 10641"/>
                <a:gd name="connsiteY12" fmla="*/ 6973 h 11264"/>
                <a:gd name="connsiteX13" fmla="*/ 3970 w 10641"/>
                <a:gd name="connsiteY13" fmla="*/ 8186 h 11264"/>
                <a:gd name="connsiteX14" fmla="*/ 3970 w 10641"/>
                <a:gd name="connsiteY14" fmla="*/ 7882 h 11264"/>
                <a:gd name="connsiteX15" fmla="*/ 4879 w 10641"/>
                <a:gd name="connsiteY15" fmla="*/ 4245 h 1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41" h="11264">
                  <a:moveTo>
                    <a:pt x="331" y="8792"/>
                  </a:moveTo>
                  <a:cubicBezTo>
                    <a:pt x="937" y="10308"/>
                    <a:pt x="2453" y="11218"/>
                    <a:pt x="3970" y="11218"/>
                  </a:cubicBezTo>
                  <a:cubicBezTo>
                    <a:pt x="5789" y="11521"/>
                    <a:pt x="7305" y="10308"/>
                    <a:pt x="8215" y="9095"/>
                  </a:cubicBezTo>
                  <a:cubicBezTo>
                    <a:pt x="9428" y="7882"/>
                    <a:pt x="10641" y="6973"/>
                    <a:pt x="10641" y="5154"/>
                  </a:cubicBezTo>
                  <a:cubicBezTo>
                    <a:pt x="10641" y="3638"/>
                    <a:pt x="9428" y="2122"/>
                    <a:pt x="8215" y="1213"/>
                  </a:cubicBezTo>
                  <a:cubicBezTo>
                    <a:pt x="7002" y="303"/>
                    <a:pt x="5183" y="0"/>
                    <a:pt x="3666" y="0"/>
                  </a:cubicBezTo>
                  <a:cubicBezTo>
                    <a:pt x="1847" y="0"/>
                    <a:pt x="937" y="1213"/>
                    <a:pt x="634" y="2729"/>
                  </a:cubicBezTo>
                  <a:cubicBezTo>
                    <a:pt x="634" y="3032"/>
                    <a:pt x="634" y="3032"/>
                    <a:pt x="634" y="3335"/>
                  </a:cubicBezTo>
                  <a:cubicBezTo>
                    <a:pt x="27" y="5154"/>
                    <a:pt x="-276" y="7276"/>
                    <a:pt x="331" y="8792"/>
                  </a:cubicBezTo>
                  <a:close/>
                  <a:moveTo>
                    <a:pt x="4879" y="4245"/>
                  </a:moveTo>
                  <a:cubicBezTo>
                    <a:pt x="5183" y="4245"/>
                    <a:pt x="5183" y="3941"/>
                    <a:pt x="5183" y="3941"/>
                  </a:cubicBezTo>
                  <a:cubicBezTo>
                    <a:pt x="5789" y="3941"/>
                    <a:pt x="6092" y="4245"/>
                    <a:pt x="6699" y="4245"/>
                  </a:cubicBezTo>
                  <a:cubicBezTo>
                    <a:pt x="8215" y="4548"/>
                    <a:pt x="6092" y="6670"/>
                    <a:pt x="5486" y="6973"/>
                  </a:cubicBezTo>
                  <a:cubicBezTo>
                    <a:pt x="4879" y="7276"/>
                    <a:pt x="4576" y="7882"/>
                    <a:pt x="3970" y="8186"/>
                  </a:cubicBezTo>
                  <a:cubicBezTo>
                    <a:pt x="3970" y="8186"/>
                    <a:pt x="3970" y="7882"/>
                    <a:pt x="3970" y="7882"/>
                  </a:cubicBezTo>
                  <a:cubicBezTo>
                    <a:pt x="3363" y="6367"/>
                    <a:pt x="3970" y="4851"/>
                    <a:pt x="4879" y="4245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2A8D254-8B81-86C2-0A6C-DDF67126DF88}"/>
                </a:ext>
              </a:extLst>
            </p:cNvPr>
            <p:cNvSpPr/>
            <p:nvPr/>
          </p:nvSpPr>
          <p:spPr>
            <a:xfrm>
              <a:off x="2975524" y="2964815"/>
              <a:ext cx="9552" cy="11137"/>
            </a:xfrm>
            <a:custGeom>
              <a:avLst/>
              <a:gdLst>
                <a:gd name="connsiteX0" fmla="*/ 607 w 9552"/>
                <a:gd name="connsiteY0" fmla="*/ 4783 h 11137"/>
                <a:gd name="connsiteX1" fmla="*/ 2729 w 9552"/>
                <a:gd name="connsiteY1" fmla="*/ 10543 h 11137"/>
                <a:gd name="connsiteX2" fmla="*/ 9401 w 9552"/>
                <a:gd name="connsiteY2" fmla="*/ 7511 h 11137"/>
                <a:gd name="connsiteX3" fmla="*/ 5762 w 9552"/>
                <a:gd name="connsiteY3" fmla="*/ 235 h 11137"/>
                <a:gd name="connsiteX4" fmla="*/ 0 w 9552"/>
                <a:gd name="connsiteY4" fmla="*/ 4176 h 11137"/>
                <a:gd name="connsiteX5" fmla="*/ 607 w 9552"/>
                <a:gd name="connsiteY5" fmla="*/ 4783 h 11137"/>
                <a:gd name="connsiteX6" fmla="*/ 3336 w 9552"/>
                <a:gd name="connsiteY6" fmla="*/ 3570 h 11137"/>
                <a:gd name="connsiteX7" fmla="*/ 4549 w 9552"/>
                <a:gd name="connsiteY7" fmla="*/ 3570 h 11137"/>
                <a:gd name="connsiteX8" fmla="*/ 6065 w 9552"/>
                <a:gd name="connsiteY8" fmla="*/ 5692 h 11137"/>
                <a:gd name="connsiteX9" fmla="*/ 5459 w 9552"/>
                <a:gd name="connsiteY9" fmla="*/ 7511 h 11137"/>
                <a:gd name="connsiteX10" fmla="*/ 3942 w 9552"/>
                <a:gd name="connsiteY10" fmla="*/ 8421 h 11137"/>
                <a:gd name="connsiteX11" fmla="*/ 3336 w 9552"/>
                <a:gd name="connsiteY11" fmla="*/ 3570 h 1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2" h="11137">
                  <a:moveTo>
                    <a:pt x="607" y="4783"/>
                  </a:moveTo>
                  <a:cubicBezTo>
                    <a:pt x="303" y="6905"/>
                    <a:pt x="910" y="9330"/>
                    <a:pt x="2729" y="10543"/>
                  </a:cubicBezTo>
                  <a:cubicBezTo>
                    <a:pt x="5762" y="12059"/>
                    <a:pt x="8794" y="10543"/>
                    <a:pt x="9401" y="7511"/>
                  </a:cubicBezTo>
                  <a:cubicBezTo>
                    <a:pt x="10007" y="4479"/>
                    <a:pt x="8794" y="1144"/>
                    <a:pt x="5762" y="235"/>
                  </a:cubicBezTo>
                  <a:cubicBezTo>
                    <a:pt x="2729" y="-675"/>
                    <a:pt x="607" y="1144"/>
                    <a:pt x="0" y="4176"/>
                  </a:cubicBezTo>
                  <a:cubicBezTo>
                    <a:pt x="0" y="4176"/>
                    <a:pt x="303" y="4783"/>
                    <a:pt x="607" y="4783"/>
                  </a:cubicBezTo>
                  <a:close/>
                  <a:moveTo>
                    <a:pt x="3336" y="3570"/>
                  </a:moveTo>
                  <a:cubicBezTo>
                    <a:pt x="3639" y="3570"/>
                    <a:pt x="4245" y="3570"/>
                    <a:pt x="4549" y="3570"/>
                  </a:cubicBezTo>
                  <a:cubicBezTo>
                    <a:pt x="5762" y="3570"/>
                    <a:pt x="6065" y="4479"/>
                    <a:pt x="6065" y="5692"/>
                  </a:cubicBezTo>
                  <a:cubicBezTo>
                    <a:pt x="6065" y="6298"/>
                    <a:pt x="5762" y="6905"/>
                    <a:pt x="5459" y="7511"/>
                  </a:cubicBezTo>
                  <a:cubicBezTo>
                    <a:pt x="5459" y="7814"/>
                    <a:pt x="4245" y="8724"/>
                    <a:pt x="3942" y="8421"/>
                  </a:cubicBezTo>
                  <a:cubicBezTo>
                    <a:pt x="3033" y="6905"/>
                    <a:pt x="2729" y="4783"/>
                    <a:pt x="3336" y="357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DB510460-B3DC-C47B-14CB-ECA436AA4164}"/>
                </a:ext>
              </a:extLst>
            </p:cNvPr>
            <p:cNvSpPr/>
            <p:nvPr/>
          </p:nvSpPr>
          <p:spPr>
            <a:xfrm>
              <a:off x="2975524" y="2935527"/>
              <a:ext cx="9827" cy="10336"/>
            </a:xfrm>
            <a:custGeom>
              <a:avLst/>
              <a:gdLst>
                <a:gd name="connsiteX0" fmla="*/ 303 w 9827"/>
                <a:gd name="connsiteY0" fmla="*/ 4663 h 10336"/>
                <a:gd name="connsiteX1" fmla="*/ 0 w 9827"/>
                <a:gd name="connsiteY1" fmla="*/ 7695 h 10336"/>
                <a:gd name="connsiteX2" fmla="*/ 2729 w 9827"/>
                <a:gd name="connsiteY2" fmla="*/ 10120 h 10336"/>
                <a:gd name="connsiteX3" fmla="*/ 9401 w 9827"/>
                <a:gd name="connsiteY3" fmla="*/ 6785 h 10336"/>
                <a:gd name="connsiteX4" fmla="*/ 6672 w 9827"/>
                <a:gd name="connsiteY4" fmla="*/ 419 h 10336"/>
                <a:gd name="connsiteX5" fmla="*/ 607 w 9827"/>
                <a:gd name="connsiteY5" fmla="*/ 3754 h 10336"/>
                <a:gd name="connsiteX6" fmla="*/ 910 w 9827"/>
                <a:gd name="connsiteY6" fmla="*/ 4360 h 10336"/>
                <a:gd name="connsiteX7" fmla="*/ 303 w 9827"/>
                <a:gd name="connsiteY7" fmla="*/ 4663 h 10336"/>
                <a:gd name="connsiteX8" fmla="*/ 3336 w 9827"/>
                <a:gd name="connsiteY8" fmla="*/ 4360 h 10336"/>
                <a:gd name="connsiteX9" fmla="*/ 5762 w 9827"/>
                <a:gd name="connsiteY9" fmla="*/ 2844 h 10336"/>
                <a:gd name="connsiteX10" fmla="*/ 6065 w 9827"/>
                <a:gd name="connsiteY10" fmla="*/ 4966 h 10336"/>
                <a:gd name="connsiteX11" fmla="*/ 3639 w 9827"/>
                <a:gd name="connsiteY11" fmla="*/ 7392 h 10336"/>
                <a:gd name="connsiteX12" fmla="*/ 2729 w 9827"/>
                <a:gd name="connsiteY12" fmla="*/ 7088 h 10336"/>
                <a:gd name="connsiteX13" fmla="*/ 2729 w 9827"/>
                <a:gd name="connsiteY13" fmla="*/ 5573 h 10336"/>
                <a:gd name="connsiteX14" fmla="*/ 2426 w 9827"/>
                <a:gd name="connsiteY14" fmla="*/ 4966 h 10336"/>
                <a:gd name="connsiteX15" fmla="*/ 3336 w 9827"/>
                <a:gd name="connsiteY15" fmla="*/ 4360 h 10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27" h="10336">
                  <a:moveTo>
                    <a:pt x="303" y="4663"/>
                  </a:moveTo>
                  <a:cubicBezTo>
                    <a:pt x="0" y="5573"/>
                    <a:pt x="0" y="6785"/>
                    <a:pt x="0" y="7695"/>
                  </a:cubicBezTo>
                  <a:cubicBezTo>
                    <a:pt x="303" y="9211"/>
                    <a:pt x="1516" y="9817"/>
                    <a:pt x="2729" y="10120"/>
                  </a:cubicBezTo>
                  <a:cubicBezTo>
                    <a:pt x="5459" y="11030"/>
                    <a:pt x="8188" y="8908"/>
                    <a:pt x="9401" y="6785"/>
                  </a:cubicBezTo>
                  <a:cubicBezTo>
                    <a:pt x="10614" y="4360"/>
                    <a:pt x="9098" y="1328"/>
                    <a:pt x="6672" y="419"/>
                  </a:cubicBezTo>
                  <a:cubicBezTo>
                    <a:pt x="4245" y="-794"/>
                    <a:pt x="607" y="722"/>
                    <a:pt x="607" y="3754"/>
                  </a:cubicBezTo>
                  <a:cubicBezTo>
                    <a:pt x="607" y="4057"/>
                    <a:pt x="607" y="4057"/>
                    <a:pt x="910" y="4360"/>
                  </a:cubicBezTo>
                  <a:cubicBezTo>
                    <a:pt x="607" y="4057"/>
                    <a:pt x="303" y="4057"/>
                    <a:pt x="303" y="4663"/>
                  </a:cubicBezTo>
                  <a:close/>
                  <a:moveTo>
                    <a:pt x="3336" y="4360"/>
                  </a:moveTo>
                  <a:cubicBezTo>
                    <a:pt x="4245" y="3754"/>
                    <a:pt x="4852" y="2844"/>
                    <a:pt x="5762" y="2844"/>
                  </a:cubicBezTo>
                  <a:cubicBezTo>
                    <a:pt x="6368" y="2844"/>
                    <a:pt x="6065" y="4663"/>
                    <a:pt x="6065" y="4966"/>
                  </a:cubicBezTo>
                  <a:cubicBezTo>
                    <a:pt x="5762" y="5876"/>
                    <a:pt x="4549" y="6785"/>
                    <a:pt x="3639" y="7392"/>
                  </a:cubicBezTo>
                  <a:cubicBezTo>
                    <a:pt x="3033" y="7695"/>
                    <a:pt x="2729" y="7392"/>
                    <a:pt x="2729" y="7088"/>
                  </a:cubicBezTo>
                  <a:cubicBezTo>
                    <a:pt x="2729" y="6482"/>
                    <a:pt x="2729" y="5876"/>
                    <a:pt x="2729" y="5573"/>
                  </a:cubicBezTo>
                  <a:cubicBezTo>
                    <a:pt x="2729" y="5269"/>
                    <a:pt x="2729" y="5269"/>
                    <a:pt x="2426" y="4966"/>
                  </a:cubicBezTo>
                  <a:cubicBezTo>
                    <a:pt x="3033" y="4663"/>
                    <a:pt x="3033" y="4663"/>
                    <a:pt x="3336" y="436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E7C6693F-2ABF-CB9D-ADF5-1E45760C6CA0}"/>
                </a:ext>
              </a:extLst>
            </p:cNvPr>
            <p:cNvSpPr/>
            <p:nvPr/>
          </p:nvSpPr>
          <p:spPr>
            <a:xfrm>
              <a:off x="2959783" y="2864529"/>
              <a:ext cx="680436" cy="622589"/>
            </a:xfrm>
            <a:custGeom>
              <a:avLst/>
              <a:gdLst>
                <a:gd name="connsiteX0" fmla="*/ 658639 w 680436"/>
                <a:gd name="connsiteY0" fmla="*/ 566198 h 622589"/>
                <a:gd name="connsiteX1" fmla="*/ 655606 w 680436"/>
                <a:gd name="connsiteY1" fmla="*/ 566198 h 622589"/>
                <a:gd name="connsiteX2" fmla="*/ 655910 w 680436"/>
                <a:gd name="connsiteY2" fmla="*/ 562256 h 622589"/>
                <a:gd name="connsiteX3" fmla="*/ 653787 w 680436"/>
                <a:gd name="connsiteY3" fmla="*/ 556496 h 622589"/>
                <a:gd name="connsiteX4" fmla="*/ 653484 w 680436"/>
                <a:gd name="connsiteY4" fmla="*/ 552858 h 622589"/>
                <a:gd name="connsiteX5" fmla="*/ 655000 w 680436"/>
                <a:gd name="connsiteY5" fmla="*/ 547098 h 622589"/>
                <a:gd name="connsiteX6" fmla="*/ 654393 w 680436"/>
                <a:gd name="connsiteY6" fmla="*/ 543459 h 622589"/>
                <a:gd name="connsiteX7" fmla="*/ 656516 w 680436"/>
                <a:gd name="connsiteY7" fmla="*/ 536183 h 622589"/>
                <a:gd name="connsiteX8" fmla="*/ 662884 w 680436"/>
                <a:gd name="connsiteY8" fmla="*/ 530120 h 622589"/>
                <a:gd name="connsiteX9" fmla="*/ 662581 w 680436"/>
                <a:gd name="connsiteY9" fmla="*/ 525875 h 622589"/>
                <a:gd name="connsiteX10" fmla="*/ 654697 w 680436"/>
                <a:gd name="connsiteY10" fmla="*/ 508897 h 622589"/>
                <a:gd name="connsiteX11" fmla="*/ 656516 w 680436"/>
                <a:gd name="connsiteY11" fmla="*/ 494042 h 622589"/>
                <a:gd name="connsiteX12" fmla="*/ 651058 w 680436"/>
                <a:gd name="connsiteY12" fmla="*/ 487069 h 622589"/>
                <a:gd name="connsiteX13" fmla="*/ 655303 w 680436"/>
                <a:gd name="connsiteY13" fmla="*/ 474032 h 622589"/>
                <a:gd name="connsiteX14" fmla="*/ 652270 w 680436"/>
                <a:gd name="connsiteY14" fmla="*/ 460996 h 622589"/>
                <a:gd name="connsiteX15" fmla="*/ 657123 w 680436"/>
                <a:gd name="connsiteY15" fmla="*/ 442805 h 622589"/>
                <a:gd name="connsiteX16" fmla="*/ 650148 w 680436"/>
                <a:gd name="connsiteY16" fmla="*/ 426131 h 622589"/>
                <a:gd name="connsiteX17" fmla="*/ 658032 w 680436"/>
                <a:gd name="connsiteY17" fmla="*/ 411578 h 622589"/>
                <a:gd name="connsiteX18" fmla="*/ 656819 w 680436"/>
                <a:gd name="connsiteY18" fmla="*/ 405515 h 622589"/>
                <a:gd name="connsiteX19" fmla="*/ 650148 w 680436"/>
                <a:gd name="connsiteY19" fmla="*/ 393691 h 622589"/>
                <a:gd name="connsiteX20" fmla="*/ 654393 w 680436"/>
                <a:gd name="connsiteY20" fmla="*/ 380048 h 622589"/>
                <a:gd name="connsiteX21" fmla="*/ 649238 w 680436"/>
                <a:gd name="connsiteY21" fmla="*/ 371862 h 622589"/>
                <a:gd name="connsiteX22" fmla="*/ 653484 w 680436"/>
                <a:gd name="connsiteY22" fmla="*/ 362767 h 622589"/>
                <a:gd name="connsiteX23" fmla="*/ 654393 w 680436"/>
                <a:gd name="connsiteY23" fmla="*/ 353066 h 622589"/>
                <a:gd name="connsiteX24" fmla="*/ 650148 w 680436"/>
                <a:gd name="connsiteY24" fmla="*/ 348215 h 622589"/>
                <a:gd name="connsiteX25" fmla="*/ 654393 w 680436"/>
                <a:gd name="connsiteY25" fmla="*/ 336694 h 622589"/>
                <a:gd name="connsiteX26" fmla="*/ 651664 w 680436"/>
                <a:gd name="connsiteY26" fmla="*/ 323051 h 622589"/>
                <a:gd name="connsiteX27" fmla="*/ 654697 w 680436"/>
                <a:gd name="connsiteY27" fmla="*/ 313046 h 622589"/>
                <a:gd name="connsiteX28" fmla="*/ 655303 w 680436"/>
                <a:gd name="connsiteY28" fmla="*/ 312137 h 622589"/>
                <a:gd name="connsiteX29" fmla="*/ 655910 w 680436"/>
                <a:gd name="connsiteY29" fmla="*/ 306983 h 622589"/>
                <a:gd name="connsiteX30" fmla="*/ 655303 w 680436"/>
                <a:gd name="connsiteY30" fmla="*/ 298494 h 622589"/>
                <a:gd name="connsiteX31" fmla="*/ 658336 w 680436"/>
                <a:gd name="connsiteY31" fmla="*/ 285761 h 622589"/>
                <a:gd name="connsiteX32" fmla="*/ 657729 w 680436"/>
                <a:gd name="connsiteY32" fmla="*/ 275453 h 622589"/>
                <a:gd name="connsiteX33" fmla="*/ 661368 w 680436"/>
                <a:gd name="connsiteY33" fmla="*/ 269086 h 622589"/>
                <a:gd name="connsiteX34" fmla="*/ 655910 w 680436"/>
                <a:gd name="connsiteY34" fmla="*/ 253321 h 622589"/>
                <a:gd name="connsiteX35" fmla="*/ 659549 w 680436"/>
                <a:gd name="connsiteY35" fmla="*/ 242103 h 622589"/>
                <a:gd name="connsiteX36" fmla="*/ 655606 w 680436"/>
                <a:gd name="connsiteY36" fmla="*/ 236343 h 622589"/>
                <a:gd name="connsiteX37" fmla="*/ 656213 w 680436"/>
                <a:gd name="connsiteY37" fmla="*/ 224216 h 622589"/>
                <a:gd name="connsiteX38" fmla="*/ 659549 w 680436"/>
                <a:gd name="connsiteY38" fmla="*/ 212089 h 622589"/>
                <a:gd name="connsiteX39" fmla="*/ 656213 w 680436"/>
                <a:gd name="connsiteY39" fmla="*/ 198446 h 622589"/>
                <a:gd name="connsiteX40" fmla="*/ 661065 w 680436"/>
                <a:gd name="connsiteY40" fmla="*/ 188745 h 622589"/>
                <a:gd name="connsiteX41" fmla="*/ 655000 w 680436"/>
                <a:gd name="connsiteY41" fmla="*/ 172676 h 622589"/>
                <a:gd name="connsiteX42" fmla="*/ 659852 w 680436"/>
                <a:gd name="connsiteY42" fmla="*/ 160549 h 622589"/>
                <a:gd name="connsiteX43" fmla="*/ 655303 w 680436"/>
                <a:gd name="connsiteY43" fmla="*/ 153273 h 622589"/>
                <a:gd name="connsiteX44" fmla="*/ 656213 w 680436"/>
                <a:gd name="connsiteY44" fmla="*/ 140237 h 622589"/>
                <a:gd name="connsiteX45" fmla="*/ 658942 w 680436"/>
                <a:gd name="connsiteY45" fmla="*/ 125988 h 622589"/>
                <a:gd name="connsiteX46" fmla="*/ 655000 w 680436"/>
                <a:gd name="connsiteY46" fmla="*/ 115983 h 622589"/>
                <a:gd name="connsiteX47" fmla="*/ 658942 w 680436"/>
                <a:gd name="connsiteY47" fmla="*/ 109919 h 622589"/>
                <a:gd name="connsiteX48" fmla="*/ 655606 w 680436"/>
                <a:gd name="connsiteY48" fmla="*/ 91123 h 622589"/>
                <a:gd name="connsiteX49" fmla="*/ 659245 w 680436"/>
                <a:gd name="connsiteY49" fmla="*/ 76873 h 622589"/>
                <a:gd name="connsiteX50" fmla="*/ 655303 w 680436"/>
                <a:gd name="connsiteY50" fmla="*/ 70507 h 622589"/>
                <a:gd name="connsiteX51" fmla="*/ 657123 w 680436"/>
                <a:gd name="connsiteY51" fmla="*/ 57167 h 622589"/>
                <a:gd name="connsiteX52" fmla="*/ 657123 w 680436"/>
                <a:gd name="connsiteY52" fmla="*/ 55954 h 622589"/>
                <a:gd name="connsiteX53" fmla="*/ 660458 w 680436"/>
                <a:gd name="connsiteY53" fmla="*/ 56257 h 622589"/>
                <a:gd name="connsiteX54" fmla="*/ 678047 w 680436"/>
                <a:gd name="connsiteY54" fmla="*/ 55348 h 622589"/>
                <a:gd name="connsiteX55" fmla="*/ 678047 w 680436"/>
                <a:gd name="connsiteY55" fmla="*/ 45040 h 622589"/>
                <a:gd name="connsiteX56" fmla="*/ 669556 w 680436"/>
                <a:gd name="connsiteY56" fmla="*/ 41099 h 622589"/>
                <a:gd name="connsiteX57" fmla="*/ 679260 w 680436"/>
                <a:gd name="connsiteY57" fmla="*/ 24121 h 622589"/>
                <a:gd name="connsiteX58" fmla="*/ 666220 w 680436"/>
                <a:gd name="connsiteY58" fmla="*/ 20180 h 622589"/>
                <a:gd name="connsiteX59" fmla="*/ 650451 w 680436"/>
                <a:gd name="connsiteY59" fmla="*/ 25637 h 622589"/>
                <a:gd name="connsiteX60" fmla="*/ 648025 w 680436"/>
                <a:gd name="connsiteY60" fmla="*/ 12903 h 622589"/>
                <a:gd name="connsiteX61" fmla="*/ 640747 w 680436"/>
                <a:gd name="connsiteY61" fmla="*/ 10175 h 622589"/>
                <a:gd name="connsiteX62" fmla="*/ 635895 w 680436"/>
                <a:gd name="connsiteY62" fmla="*/ 26849 h 622589"/>
                <a:gd name="connsiteX63" fmla="*/ 635895 w 680436"/>
                <a:gd name="connsiteY63" fmla="*/ 33216 h 622589"/>
                <a:gd name="connsiteX64" fmla="*/ 631346 w 680436"/>
                <a:gd name="connsiteY64" fmla="*/ 33519 h 622589"/>
                <a:gd name="connsiteX65" fmla="*/ 626494 w 680436"/>
                <a:gd name="connsiteY65" fmla="*/ 38673 h 622589"/>
                <a:gd name="connsiteX66" fmla="*/ 617093 w 680436"/>
                <a:gd name="connsiteY66" fmla="*/ 30488 h 622589"/>
                <a:gd name="connsiteX67" fmla="*/ 607389 w 680436"/>
                <a:gd name="connsiteY67" fmla="*/ 34732 h 622589"/>
                <a:gd name="connsiteX68" fmla="*/ 598291 w 680436"/>
                <a:gd name="connsiteY68" fmla="*/ 35945 h 622589"/>
                <a:gd name="connsiteX69" fmla="*/ 597382 w 680436"/>
                <a:gd name="connsiteY69" fmla="*/ 32610 h 622589"/>
                <a:gd name="connsiteX70" fmla="*/ 594046 w 680436"/>
                <a:gd name="connsiteY70" fmla="*/ 29275 h 622589"/>
                <a:gd name="connsiteX71" fmla="*/ 581309 w 680436"/>
                <a:gd name="connsiteY71" fmla="*/ 39583 h 622589"/>
                <a:gd name="connsiteX72" fmla="*/ 566753 w 680436"/>
                <a:gd name="connsiteY72" fmla="*/ 28365 h 622589"/>
                <a:gd name="connsiteX73" fmla="*/ 552197 w 680436"/>
                <a:gd name="connsiteY73" fmla="*/ 34429 h 622589"/>
                <a:gd name="connsiteX74" fmla="*/ 538247 w 680436"/>
                <a:gd name="connsiteY74" fmla="*/ 23211 h 622589"/>
                <a:gd name="connsiteX75" fmla="*/ 522781 w 680436"/>
                <a:gd name="connsiteY75" fmla="*/ 28668 h 622589"/>
                <a:gd name="connsiteX76" fmla="*/ 508225 w 680436"/>
                <a:gd name="connsiteY76" fmla="*/ 30184 h 622589"/>
                <a:gd name="connsiteX77" fmla="*/ 504889 w 680436"/>
                <a:gd name="connsiteY77" fmla="*/ 25030 h 622589"/>
                <a:gd name="connsiteX78" fmla="*/ 494275 w 680436"/>
                <a:gd name="connsiteY78" fmla="*/ 24121 h 622589"/>
                <a:gd name="connsiteX79" fmla="*/ 480629 w 680436"/>
                <a:gd name="connsiteY79" fmla="*/ 29578 h 622589"/>
                <a:gd name="connsiteX80" fmla="*/ 473351 w 680436"/>
                <a:gd name="connsiteY80" fmla="*/ 21999 h 622589"/>
                <a:gd name="connsiteX81" fmla="*/ 459401 w 680436"/>
                <a:gd name="connsiteY81" fmla="*/ 24121 h 622589"/>
                <a:gd name="connsiteX82" fmla="*/ 447877 w 680436"/>
                <a:gd name="connsiteY82" fmla="*/ 27456 h 622589"/>
                <a:gd name="connsiteX83" fmla="*/ 443329 w 680436"/>
                <a:gd name="connsiteY83" fmla="*/ 23211 h 622589"/>
                <a:gd name="connsiteX84" fmla="*/ 429985 w 680436"/>
                <a:gd name="connsiteY84" fmla="*/ 26546 h 622589"/>
                <a:gd name="connsiteX85" fmla="*/ 419978 w 680436"/>
                <a:gd name="connsiteY85" fmla="*/ 31094 h 622589"/>
                <a:gd name="connsiteX86" fmla="*/ 419068 w 680436"/>
                <a:gd name="connsiteY86" fmla="*/ 30488 h 622589"/>
                <a:gd name="connsiteX87" fmla="*/ 402389 w 680436"/>
                <a:gd name="connsiteY87" fmla="*/ 25030 h 622589"/>
                <a:gd name="connsiteX88" fmla="*/ 376613 w 680436"/>
                <a:gd name="connsiteY88" fmla="*/ 27153 h 622589"/>
                <a:gd name="connsiteX89" fmla="*/ 362663 w 680436"/>
                <a:gd name="connsiteY89" fmla="*/ 21695 h 622589"/>
                <a:gd name="connsiteX90" fmla="*/ 341738 w 680436"/>
                <a:gd name="connsiteY90" fmla="*/ 29578 h 622589"/>
                <a:gd name="connsiteX91" fmla="*/ 330215 w 680436"/>
                <a:gd name="connsiteY91" fmla="*/ 18361 h 622589"/>
                <a:gd name="connsiteX92" fmla="*/ 314446 w 680436"/>
                <a:gd name="connsiteY92" fmla="*/ 26849 h 622589"/>
                <a:gd name="connsiteX93" fmla="*/ 293824 w 680436"/>
                <a:gd name="connsiteY93" fmla="*/ 21695 h 622589"/>
                <a:gd name="connsiteX94" fmla="*/ 273203 w 680436"/>
                <a:gd name="connsiteY94" fmla="*/ 27153 h 622589"/>
                <a:gd name="connsiteX95" fmla="*/ 258647 w 680436"/>
                <a:gd name="connsiteY95" fmla="*/ 21392 h 622589"/>
                <a:gd name="connsiteX96" fmla="*/ 250459 w 680436"/>
                <a:gd name="connsiteY96" fmla="*/ 24121 h 622589"/>
                <a:gd name="connsiteX97" fmla="*/ 246517 w 680436"/>
                <a:gd name="connsiteY97" fmla="*/ 27153 h 622589"/>
                <a:gd name="connsiteX98" fmla="*/ 235600 w 680436"/>
                <a:gd name="connsiteY98" fmla="*/ 25637 h 622589"/>
                <a:gd name="connsiteX99" fmla="*/ 221347 w 680436"/>
                <a:gd name="connsiteY99" fmla="*/ 21695 h 622589"/>
                <a:gd name="connsiteX100" fmla="*/ 214675 w 680436"/>
                <a:gd name="connsiteY100" fmla="*/ 28062 h 622589"/>
                <a:gd name="connsiteX101" fmla="*/ 198299 w 680436"/>
                <a:gd name="connsiteY101" fmla="*/ 25334 h 622589"/>
                <a:gd name="connsiteX102" fmla="*/ 184350 w 680436"/>
                <a:gd name="connsiteY102" fmla="*/ 26243 h 622589"/>
                <a:gd name="connsiteX103" fmla="*/ 176465 w 680436"/>
                <a:gd name="connsiteY103" fmla="*/ 31397 h 622589"/>
                <a:gd name="connsiteX104" fmla="*/ 170097 w 680436"/>
                <a:gd name="connsiteY104" fmla="*/ 33216 h 622589"/>
                <a:gd name="connsiteX105" fmla="*/ 160999 w 680436"/>
                <a:gd name="connsiteY105" fmla="*/ 27456 h 622589"/>
                <a:gd name="connsiteX106" fmla="*/ 151295 w 680436"/>
                <a:gd name="connsiteY106" fmla="*/ 22302 h 622589"/>
                <a:gd name="connsiteX107" fmla="*/ 131280 w 680436"/>
                <a:gd name="connsiteY107" fmla="*/ 28062 h 622589"/>
                <a:gd name="connsiteX108" fmla="*/ 117937 w 680436"/>
                <a:gd name="connsiteY108" fmla="*/ 27759 h 622589"/>
                <a:gd name="connsiteX109" fmla="*/ 102774 w 680436"/>
                <a:gd name="connsiteY109" fmla="*/ 31094 h 622589"/>
                <a:gd name="connsiteX110" fmla="*/ 92464 w 680436"/>
                <a:gd name="connsiteY110" fmla="*/ 24424 h 622589"/>
                <a:gd name="connsiteX111" fmla="*/ 86095 w 680436"/>
                <a:gd name="connsiteY111" fmla="*/ 25940 h 622589"/>
                <a:gd name="connsiteX112" fmla="*/ 80940 w 680436"/>
                <a:gd name="connsiteY112" fmla="*/ 30488 h 622589"/>
                <a:gd name="connsiteX113" fmla="*/ 67900 w 680436"/>
                <a:gd name="connsiteY113" fmla="*/ 29578 h 622589"/>
                <a:gd name="connsiteX114" fmla="*/ 53041 w 680436"/>
                <a:gd name="connsiteY114" fmla="*/ 33216 h 622589"/>
                <a:gd name="connsiteX115" fmla="*/ 49402 w 680436"/>
                <a:gd name="connsiteY115" fmla="*/ 7749 h 622589"/>
                <a:gd name="connsiteX116" fmla="*/ 36362 w 680436"/>
                <a:gd name="connsiteY116" fmla="*/ 473 h 622589"/>
                <a:gd name="connsiteX117" fmla="*/ 28477 w 680436"/>
                <a:gd name="connsiteY117" fmla="*/ 13813 h 622589"/>
                <a:gd name="connsiteX118" fmla="*/ 10585 w 680436"/>
                <a:gd name="connsiteY118" fmla="*/ 9265 h 622589"/>
                <a:gd name="connsiteX119" fmla="*/ 12708 w 680436"/>
                <a:gd name="connsiteY119" fmla="*/ 32307 h 622589"/>
                <a:gd name="connsiteX120" fmla="*/ 6946 w 680436"/>
                <a:gd name="connsiteY120" fmla="*/ 55954 h 622589"/>
                <a:gd name="connsiteX121" fmla="*/ 28477 w 680436"/>
                <a:gd name="connsiteY121" fmla="*/ 56864 h 622589"/>
                <a:gd name="connsiteX122" fmla="*/ 35149 w 680436"/>
                <a:gd name="connsiteY122" fmla="*/ 54135 h 622589"/>
                <a:gd name="connsiteX123" fmla="*/ 33936 w 680436"/>
                <a:gd name="connsiteY123" fmla="*/ 72932 h 622589"/>
                <a:gd name="connsiteX124" fmla="*/ 31813 w 680436"/>
                <a:gd name="connsiteY124" fmla="*/ 87484 h 622589"/>
                <a:gd name="connsiteX125" fmla="*/ 32723 w 680436"/>
                <a:gd name="connsiteY125" fmla="*/ 95670 h 622589"/>
                <a:gd name="connsiteX126" fmla="*/ 36058 w 680436"/>
                <a:gd name="connsiteY126" fmla="*/ 107797 h 622589"/>
                <a:gd name="connsiteX127" fmla="*/ 32419 w 680436"/>
                <a:gd name="connsiteY127" fmla="*/ 116286 h 622589"/>
                <a:gd name="connsiteX128" fmla="*/ 31813 w 680436"/>
                <a:gd name="connsiteY128" fmla="*/ 123562 h 622589"/>
                <a:gd name="connsiteX129" fmla="*/ 33632 w 680436"/>
                <a:gd name="connsiteY129" fmla="*/ 127807 h 622589"/>
                <a:gd name="connsiteX130" fmla="*/ 35755 w 680436"/>
                <a:gd name="connsiteY130" fmla="*/ 140540 h 622589"/>
                <a:gd name="connsiteX131" fmla="*/ 30903 w 680436"/>
                <a:gd name="connsiteY131" fmla="*/ 155395 h 622589"/>
                <a:gd name="connsiteX132" fmla="*/ 36968 w 680436"/>
                <a:gd name="connsiteY132" fmla="*/ 175102 h 622589"/>
                <a:gd name="connsiteX133" fmla="*/ 31206 w 680436"/>
                <a:gd name="connsiteY133" fmla="*/ 189351 h 622589"/>
                <a:gd name="connsiteX134" fmla="*/ 37575 w 680436"/>
                <a:gd name="connsiteY134" fmla="*/ 203903 h 622589"/>
                <a:gd name="connsiteX135" fmla="*/ 30297 w 680436"/>
                <a:gd name="connsiteY135" fmla="*/ 218153 h 622589"/>
                <a:gd name="connsiteX136" fmla="*/ 33936 w 680436"/>
                <a:gd name="connsiteY136" fmla="*/ 232402 h 622589"/>
                <a:gd name="connsiteX137" fmla="*/ 34542 w 680436"/>
                <a:gd name="connsiteY137" fmla="*/ 244226 h 622589"/>
                <a:gd name="connsiteX138" fmla="*/ 30600 w 680436"/>
                <a:gd name="connsiteY138" fmla="*/ 251502 h 622589"/>
                <a:gd name="connsiteX139" fmla="*/ 30903 w 680436"/>
                <a:gd name="connsiteY139" fmla="*/ 264842 h 622589"/>
                <a:gd name="connsiteX140" fmla="*/ 32116 w 680436"/>
                <a:gd name="connsiteY140" fmla="*/ 277878 h 622589"/>
                <a:gd name="connsiteX141" fmla="*/ 29993 w 680436"/>
                <a:gd name="connsiteY141" fmla="*/ 286064 h 622589"/>
                <a:gd name="connsiteX142" fmla="*/ 32723 w 680436"/>
                <a:gd name="connsiteY142" fmla="*/ 293340 h 622589"/>
                <a:gd name="connsiteX143" fmla="*/ 32723 w 680436"/>
                <a:gd name="connsiteY143" fmla="*/ 304254 h 622589"/>
                <a:gd name="connsiteX144" fmla="*/ 31510 w 680436"/>
                <a:gd name="connsiteY144" fmla="*/ 305164 h 622589"/>
                <a:gd name="connsiteX145" fmla="*/ 33026 w 680436"/>
                <a:gd name="connsiteY145" fmla="*/ 319110 h 622589"/>
                <a:gd name="connsiteX146" fmla="*/ 35755 w 680436"/>
                <a:gd name="connsiteY146" fmla="*/ 323961 h 622589"/>
                <a:gd name="connsiteX147" fmla="*/ 33936 w 680436"/>
                <a:gd name="connsiteY147" fmla="*/ 332147 h 622589"/>
                <a:gd name="connsiteX148" fmla="*/ 31813 w 680436"/>
                <a:gd name="connsiteY148" fmla="*/ 341242 h 622589"/>
                <a:gd name="connsiteX149" fmla="*/ 32723 w 680436"/>
                <a:gd name="connsiteY149" fmla="*/ 348215 h 622589"/>
                <a:gd name="connsiteX150" fmla="*/ 32116 w 680436"/>
                <a:gd name="connsiteY150" fmla="*/ 360645 h 622589"/>
                <a:gd name="connsiteX151" fmla="*/ 31510 w 680436"/>
                <a:gd name="connsiteY151" fmla="*/ 375804 h 622589"/>
                <a:gd name="connsiteX152" fmla="*/ 34542 w 680436"/>
                <a:gd name="connsiteY152" fmla="*/ 388234 h 622589"/>
                <a:gd name="connsiteX153" fmla="*/ 28174 w 680436"/>
                <a:gd name="connsiteY153" fmla="*/ 395813 h 622589"/>
                <a:gd name="connsiteX154" fmla="*/ 31510 w 680436"/>
                <a:gd name="connsiteY154" fmla="*/ 408547 h 622589"/>
                <a:gd name="connsiteX155" fmla="*/ 31813 w 680436"/>
                <a:gd name="connsiteY155" fmla="*/ 422796 h 622589"/>
                <a:gd name="connsiteX156" fmla="*/ 27567 w 680436"/>
                <a:gd name="connsiteY156" fmla="*/ 428556 h 622589"/>
                <a:gd name="connsiteX157" fmla="*/ 33329 w 680436"/>
                <a:gd name="connsiteY157" fmla="*/ 441290 h 622589"/>
                <a:gd name="connsiteX158" fmla="*/ 24838 w 680436"/>
                <a:gd name="connsiteY158" fmla="*/ 459783 h 622589"/>
                <a:gd name="connsiteX159" fmla="*/ 30600 w 680436"/>
                <a:gd name="connsiteY159" fmla="*/ 472516 h 622589"/>
                <a:gd name="connsiteX160" fmla="*/ 24838 w 680436"/>
                <a:gd name="connsiteY160" fmla="*/ 494042 h 622589"/>
                <a:gd name="connsiteX161" fmla="*/ 33936 w 680436"/>
                <a:gd name="connsiteY161" fmla="*/ 504956 h 622589"/>
                <a:gd name="connsiteX162" fmla="*/ 29690 w 680436"/>
                <a:gd name="connsiteY162" fmla="*/ 513445 h 622589"/>
                <a:gd name="connsiteX163" fmla="*/ 26051 w 680436"/>
                <a:gd name="connsiteY163" fmla="*/ 520418 h 622589"/>
                <a:gd name="connsiteX164" fmla="*/ 31510 w 680436"/>
                <a:gd name="connsiteY164" fmla="*/ 534061 h 622589"/>
                <a:gd name="connsiteX165" fmla="*/ 25445 w 680436"/>
                <a:gd name="connsiteY165" fmla="*/ 550433 h 622589"/>
                <a:gd name="connsiteX166" fmla="*/ 29993 w 680436"/>
                <a:gd name="connsiteY166" fmla="*/ 558618 h 622589"/>
                <a:gd name="connsiteX167" fmla="*/ 26961 w 680436"/>
                <a:gd name="connsiteY167" fmla="*/ 558921 h 622589"/>
                <a:gd name="connsiteX168" fmla="*/ 11495 w 680436"/>
                <a:gd name="connsiteY168" fmla="*/ 566804 h 622589"/>
                <a:gd name="connsiteX169" fmla="*/ 12405 w 680436"/>
                <a:gd name="connsiteY169" fmla="*/ 581356 h 622589"/>
                <a:gd name="connsiteX170" fmla="*/ 19379 w 680436"/>
                <a:gd name="connsiteY170" fmla="*/ 584085 h 622589"/>
                <a:gd name="connsiteX171" fmla="*/ 15740 w 680436"/>
                <a:gd name="connsiteY171" fmla="*/ 611977 h 622589"/>
                <a:gd name="connsiteX172" fmla="*/ 30903 w 680436"/>
                <a:gd name="connsiteY172" fmla="*/ 611371 h 622589"/>
                <a:gd name="connsiteX173" fmla="*/ 38484 w 680436"/>
                <a:gd name="connsiteY173" fmla="*/ 604397 h 622589"/>
                <a:gd name="connsiteX174" fmla="*/ 44853 w 680436"/>
                <a:gd name="connsiteY174" fmla="*/ 613190 h 622589"/>
                <a:gd name="connsiteX175" fmla="*/ 58499 w 680436"/>
                <a:gd name="connsiteY175" fmla="*/ 608339 h 622589"/>
                <a:gd name="connsiteX176" fmla="*/ 61229 w 680436"/>
                <a:gd name="connsiteY176" fmla="*/ 585904 h 622589"/>
                <a:gd name="connsiteX177" fmla="*/ 60015 w 680436"/>
                <a:gd name="connsiteY177" fmla="*/ 578021 h 622589"/>
                <a:gd name="connsiteX178" fmla="*/ 64564 w 680436"/>
                <a:gd name="connsiteY178" fmla="*/ 579537 h 622589"/>
                <a:gd name="connsiteX179" fmla="*/ 70326 w 680436"/>
                <a:gd name="connsiteY179" fmla="*/ 578021 h 622589"/>
                <a:gd name="connsiteX180" fmla="*/ 76088 w 680436"/>
                <a:gd name="connsiteY180" fmla="*/ 573777 h 622589"/>
                <a:gd name="connsiteX181" fmla="*/ 81547 w 680436"/>
                <a:gd name="connsiteY181" fmla="*/ 578021 h 622589"/>
                <a:gd name="connsiteX182" fmla="*/ 91857 w 680436"/>
                <a:gd name="connsiteY182" fmla="*/ 583175 h 622589"/>
                <a:gd name="connsiteX183" fmla="*/ 97316 w 680436"/>
                <a:gd name="connsiteY183" fmla="*/ 578931 h 622589"/>
                <a:gd name="connsiteX184" fmla="*/ 108536 w 680436"/>
                <a:gd name="connsiteY184" fmla="*/ 582872 h 622589"/>
                <a:gd name="connsiteX185" fmla="*/ 120970 w 680436"/>
                <a:gd name="connsiteY185" fmla="*/ 583175 h 622589"/>
                <a:gd name="connsiteX186" fmla="*/ 124912 w 680436"/>
                <a:gd name="connsiteY186" fmla="*/ 579234 h 622589"/>
                <a:gd name="connsiteX187" fmla="*/ 131583 w 680436"/>
                <a:gd name="connsiteY187" fmla="*/ 582266 h 622589"/>
                <a:gd name="connsiteX188" fmla="*/ 137345 w 680436"/>
                <a:gd name="connsiteY188" fmla="*/ 587420 h 622589"/>
                <a:gd name="connsiteX189" fmla="*/ 147656 w 680436"/>
                <a:gd name="connsiteY189" fmla="*/ 581356 h 622589"/>
                <a:gd name="connsiteX190" fmla="*/ 164335 w 680436"/>
                <a:gd name="connsiteY190" fmla="*/ 588936 h 622589"/>
                <a:gd name="connsiteX191" fmla="*/ 179801 w 680436"/>
                <a:gd name="connsiteY191" fmla="*/ 583175 h 622589"/>
                <a:gd name="connsiteX192" fmla="*/ 201938 w 680436"/>
                <a:gd name="connsiteY192" fmla="*/ 591967 h 622589"/>
                <a:gd name="connsiteX193" fmla="*/ 211036 w 680436"/>
                <a:gd name="connsiteY193" fmla="*/ 584085 h 622589"/>
                <a:gd name="connsiteX194" fmla="*/ 215888 w 680436"/>
                <a:gd name="connsiteY194" fmla="*/ 586510 h 622589"/>
                <a:gd name="connsiteX195" fmla="*/ 221043 w 680436"/>
                <a:gd name="connsiteY195" fmla="*/ 591361 h 622589"/>
                <a:gd name="connsiteX196" fmla="*/ 235296 w 680436"/>
                <a:gd name="connsiteY196" fmla="*/ 585601 h 622589"/>
                <a:gd name="connsiteX197" fmla="*/ 255918 w 680436"/>
                <a:gd name="connsiteY197" fmla="*/ 592574 h 622589"/>
                <a:gd name="connsiteX198" fmla="*/ 270474 w 680436"/>
                <a:gd name="connsiteY198" fmla="*/ 585298 h 622589"/>
                <a:gd name="connsiteX199" fmla="*/ 285030 w 680436"/>
                <a:gd name="connsiteY199" fmla="*/ 590148 h 622589"/>
                <a:gd name="connsiteX200" fmla="*/ 306258 w 680436"/>
                <a:gd name="connsiteY200" fmla="*/ 585298 h 622589"/>
                <a:gd name="connsiteX201" fmla="*/ 318691 w 680436"/>
                <a:gd name="connsiteY201" fmla="*/ 592574 h 622589"/>
                <a:gd name="connsiteX202" fmla="*/ 337493 w 680436"/>
                <a:gd name="connsiteY202" fmla="*/ 584995 h 622589"/>
                <a:gd name="connsiteX203" fmla="*/ 349623 w 680436"/>
                <a:gd name="connsiteY203" fmla="*/ 591058 h 622589"/>
                <a:gd name="connsiteX204" fmla="*/ 356901 w 680436"/>
                <a:gd name="connsiteY204" fmla="*/ 584691 h 622589"/>
                <a:gd name="connsiteX205" fmla="*/ 370548 w 680436"/>
                <a:gd name="connsiteY205" fmla="*/ 584388 h 622589"/>
                <a:gd name="connsiteX206" fmla="*/ 381768 w 680436"/>
                <a:gd name="connsiteY206" fmla="*/ 588329 h 622589"/>
                <a:gd name="connsiteX207" fmla="*/ 387530 w 680436"/>
                <a:gd name="connsiteY207" fmla="*/ 581963 h 622589"/>
                <a:gd name="connsiteX208" fmla="*/ 399963 w 680436"/>
                <a:gd name="connsiteY208" fmla="*/ 582266 h 622589"/>
                <a:gd name="connsiteX209" fmla="*/ 410577 w 680436"/>
                <a:gd name="connsiteY209" fmla="*/ 588329 h 622589"/>
                <a:gd name="connsiteX210" fmla="*/ 431805 w 680436"/>
                <a:gd name="connsiteY210" fmla="*/ 581963 h 622589"/>
                <a:gd name="connsiteX211" fmla="*/ 444238 w 680436"/>
                <a:gd name="connsiteY211" fmla="*/ 590148 h 622589"/>
                <a:gd name="connsiteX212" fmla="*/ 452426 w 680436"/>
                <a:gd name="connsiteY212" fmla="*/ 585298 h 622589"/>
                <a:gd name="connsiteX213" fmla="*/ 462737 w 680436"/>
                <a:gd name="connsiteY213" fmla="*/ 583175 h 622589"/>
                <a:gd name="connsiteX214" fmla="*/ 466073 w 680436"/>
                <a:gd name="connsiteY214" fmla="*/ 586510 h 622589"/>
                <a:gd name="connsiteX215" fmla="*/ 477596 w 680436"/>
                <a:gd name="connsiteY215" fmla="*/ 584085 h 622589"/>
                <a:gd name="connsiteX216" fmla="*/ 494882 w 680436"/>
                <a:gd name="connsiteY216" fmla="*/ 583479 h 622589"/>
                <a:gd name="connsiteX217" fmla="*/ 500340 w 680436"/>
                <a:gd name="connsiteY217" fmla="*/ 588633 h 622589"/>
                <a:gd name="connsiteX218" fmla="*/ 510651 w 680436"/>
                <a:gd name="connsiteY218" fmla="*/ 583782 h 622589"/>
                <a:gd name="connsiteX219" fmla="*/ 523084 w 680436"/>
                <a:gd name="connsiteY219" fmla="*/ 583782 h 622589"/>
                <a:gd name="connsiteX220" fmla="*/ 527633 w 680436"/>
                <a:gd name="connsiteY220" fmla="*/ 589239 h 622589"/>
                <a:gd name="connsiteX221" fmla="*/ 541583 w 680436"/>
                <a:gd name="connsiteY221" fmla="*/ 584995 h 622589"/>
                <a:gd name="connsiteX222" fmla="*/ 554623 w 680436"/>
                <a:gd name="connsiteY222" fmla="*/ 580143 h 622589"/>
                <a:gd name="connsiteX223" fmla="*/ 560991 w 680436"/>
                <a:gd name="connsiteY223" fmla="*/ 585904 h 622589"/>
                <a:gd name="connsiteX224" fmla="*/ 569786 w 680436"/>
                <a:gd name="connsiteY224" fmla="*/ 590755 h 622589"/>
                <a:gd name="connsiteX225" fmla="*/ 576760 w 680436"/>
                <a:gd name="connsiteY225" fmla="*/ 584691 h 622589"/>
                <a:gd name="connsiteX226" fmla="*/ 594349 w 680436"/>
                <a:gd name="connsiteY226" fmla="*/ 587723 h 622589"/>
                <a:gd name="connsiteX227" fmla="*/ 604053 w 680436"/>
                <a:gd name="connsiteY227" fmla="*/ 583479 h 622589"/>
                <a:gd name="connsiteX228" fmla="*/ 610118 w 680436"/>
                <a:gd name="connsiteY228" fmla="*/ 584085 h 622589"/>
                <a:gd name="connsiteX229" fmla="*/ 612847 w 680436"/>
                <a:gd name="connsiteY229" fmla="*/ 588026 h 622589"/>
                <a:gd name="connsiteX230" fmla="*/ 620732 w 680436"/>
                <a:gd name="connsiteY230" fmla="*/ 585904 h 622589"/>
                <a:gd name="connsiteX231" fmla="*/ 625888 w 680436"/>
                <a:gd name="connsiteY231" fmla="*/ 584691 h 622589"/>
                <a:gd name="connsiteX232" fmla="*/ 626494 w 680436"/>
                <a:gd name="connsiteY232" fmla="*/ 615615 h 622589"/>
                <a:gd name="connsiteX233" fmla="*/ 641657 w 680436"/>
                <a:gd name="connsiteY233" fmla="*/ 621376 h 622589"/>
                <a:gd name="connsiteX234" fmla="*/ 650148 w 680436"/>
                <a:gd name="connsiteY234" fmla="*/ 609249 h 622589"/>
                <a:gd name="connsiteX235" fmla="*/ 656213 w 680436"/>
                <a:gd name="connsiteY235" fmla="*/ 618344 h 622589"/>
                <a:gd name="connsiteX236" fmla="*/ 670769 w 680436"/>
                <a:gd name="connsiteY236" fmla="*/ 621072 h 622589"/>
                <a:gd name="connsiteX237" fmla="*/ 674105 w 680436"/>
                <a:gd name="connsiteY237" fmla="*/ 602882 h 622589"/>
                <a:gd name="connsiteX238" fmla="*/ 664704 w 680436"/>
                <a:gd name="connsiteY238" fmla="*/ 586510 h 622589"/>
                <a:gd name="connsiteX239" fmla="*/ 674711 w 680436"/>
                <a:gd name="connsiteY239" fmla="*/ 582266 h 622589"/>
                <a:gd name="connsiteX240" fmla="*/ 671376 w 680436"/>
                <a:gd name="connsiteY240" fmla="*/ 571048 h 622589"/>
                <a:gd name="connsiteX241" fmla="*/ 658639 w 680436"/>
                <a:gd name="connsiteY241" fmla="*/ 566198 h 622589"/>
                <a:gd name="connsiteX242" fmla="*/ 639231 w 680436"/>
                <a:gd name="connsiteY242" fmla="*/ 26243 h 622589"/>
                <a:gd name="connsiteX243" fmla="*/ 640140 w 680436"/>
                <a:gd name="connsiteY243" fmla="*/ 19573 h 622589"/>
                <a:gd name="connsiteX244" fmla="*/ 641050 w 680436"/>
                <a:gd name="connsiteY244" fmla="*/ 16845 h 622589"/>
                <a:gd name="connsiteX245" fmla="*/ 644992 w 680436"/>
                <a:gd name="connsiteY245" fmla="*/ 16238 h 622589"/>
                <a:gd name="connsiteX246" fmla="*/ 645902 w 680436"/>
                <a:gd name="connsiteY246" fmla="*/ 31094 h 622589"/>
                <a:gd name="connsiteX247" fmla="*/ 649844 w 680436"/>
                <a:gd name="connsiteY247" fmla="*/ 32913 h 622589"/>
                <a:gd name="connsiteX248" fmla="*/ 663794 w 680436"/>
                <a:gd name="connsiteY248" fmla="*/ 25637 h 622589"/>
                <a:gd name="connsiteX249" fmla="*/ 672892 w 680436"/>
                <a:gd name="connsiteY249" fmla="*/ 25334 h 622589"/>
                <a:gd name="connsiteX250" fmla="*/ 673498 w 680436"/>
                <a:gd name="connsiteY250" fmla="*/ 29275 h 622589"/>
                <a:gd name="connsiteX251" fmla="*/ 662278 w 680436"/>
                <a:gd name="connsiteY251" fmla="*/ 42008 h 622589"/>
                <a:gd name="connsiteX252" fmla="*/ 664097 w 680436"/>
                <a:gd name="connsiteY252" fmla="*/ 45040 h 622589"/>
                <a:gd name="connsiteX253" fmla="*/ 667433 w 680436"/>
                <a:gd name="connsiteY253" fmla="*/ 45040 h 622589"/>
                <a:gd name="connsiteX254" fmla="*/ 669253 w 680436"/>
                <a:gd name="connsiteY254" fmla="*/ 45343 h 622589"/>
                <a:gd name="connsiteX255" fmla="*/ 669556 w 680436"/>
                <a:gd name="connsiteY255" fmla="*/ 53226 h 622589"/>
                <a:gd name="connsiteX256" fmla="*/ 657426 w 680436"/>
                <a:gd name="connsiteY256" fmla="*/ 52922 h 622589"/>
                <a:gd name="connsiteX257" fmla="*/ 647418 w 680436"/>
                <a:gd name="connsiteY257" fmla="*/ 51407 h 622589"/>
                <a:gd name="connsiteX258" fmla="*/ 641960 w 680436"/>
                <a:gd name="connsiteY258" fmla="*/ 51710 h 622589"/>
                <a:gd name="connsiteX259" fmla="*/ 641960 w 680436"/>
                <a:gd name="connsiteY259" fmla="*/ 51710 h 622589"/>
                <a:gd name="connsiteX260" fmla="*/ 641960 w 680436"/>
                <a:gd name="connsiteY260" fmla="*/ 51710 h 622589"/>
                <a:gd name="connsiteX261" fmla="*/ 642263 w 680436"/>
                <a:gd name="connsiteY261" fmla="*/ 51103 h 622589"/>
                <a:gd name="connsiteX262" fmla="*/ 644083 w 680436"/>
                <a:gd name="connsiteY262" fmla="*/ 50497 h 622589"/>
                <a:gd name="connsiteX263" fmla="*/ 648935 w 680436"/>
                <a:gd name="connsiteY263" fmla="*/ 48072 h 622589"/>
                <a:gd name="connsiteX264" fmla="*/ 658639 w 680436"/>
                <a:gd name="connsiteY264" fmla="*/ 43221 h 622589"/>
                <a:gd name="connsiteX265" fmla="*/ 656819 w 680436"/>
                <a:gd name="connsiteY265" fmla="*/ 40795 h 622589"/>
                <a:gd name="connsiteX266" fmla="*/ 646205 w 680436"/>
                <a:gd name="connsiteY266" fmla="*/ 43827 h 622589"/>
                <a:gd name="connsiteX267" fmla="*/ 650148 w 680436"/>
                <a:gd name="connsiteY267" fmla="*/ 36854 h 622589"/>
                <a:gd name="connsiteX268" fmla="*/ 648328 w 680436"/>
                <a:gd name="connsiteY268" fmla="*/ 35035 h 622589"/>
                <a:gd name="connsiteX269" fmla="*/ 641960 w 680436"/>
                <a:gd name="connsiteY269" fmla="*/ 42008 h 622589"/>
                <a:gd name="connsiteX270" fmla="*/ 640140 w 680436"/>
                <a:gd name="connsiteY270" fmla="*/ 45343 h 622589"/>
                <a:gd name="connsiteX271" fmla="*/ 639837 w 680436"/>
                <a:gd name="connsiteY271" fmla="*/ 44130 h 622589"/>
                <a:gd name="connsiteX272" fmla="*/ 639534 w 680436"/>
                <a:gd name="connsiteY272" fmla="*/ 40795 h 622589"/>
                <a:gd name="connsiteX273" fmla="*/ 639231 w 680436"/>
                <a:gd name="connsiteY273" fmla="*/ 26243 h 622589"/>
                <a:gd name="connsiteX274" fmla="*/ 640140 w 680436"/>
                <a:gd name="connsiteY274" fmla="*/ 396723 h 622589"/>
                <a:gd name="connsiteX275" fmla="*/ 640140 w 680436"/>
                <a:gd name="connsiteY275" fmla="*/ 341545 h 622589"/>
                <a:gd name="connsiteX276" fmla="*/ 641657 w 680436"/>
                <a:gd name="connsiteY276" fmla="*/ 229673 h 622589"/>
                <a:gd name="connsiteX277" fmla="*/ 642566 w 680436"/>
                <a:gd name="connsiteY277" fmla="*/ 173889 h 622589"/>
                <a:gd name="connsiteX278" fmla="*/ 641657 w 680436"/>
                <a:gd name="connsiteY278" fmla="*/ 116286 h 622589"/>
                <a:gd name="connsiteX279" fmla="*/ 643173 w 680436"/>
                <a:gd name="connsiteY279" fmla="*/ 78692 h 622589"/>
                <a:gd name="connsiteX280" fmla="*/ 643173 w 680436"/>
                <a:gd name="connsiteY280" fmla="*/ 63230 h 622589"/>
                <a:gd name="connsiteX281" fmla="*/ 642870 w 680436"/>
                <a:gd name="connsiteY281" fmla="*/ 55045 h 622589"/>
                <a:gd name="connsiteX282" fmla="*/ 650148 w 680436"/>
                <a:gd name="connsiteY282" fmla="*/ 55045 h 622589"/>
                <a:gd name="connsiteX283" fmla="*/ 654090 w 680436"/>
                <a:gd name="connsiteY283" fmla="*/ 55651 h 622589"/>
                <a:gd name="connsiteX284" fmla="*/ 651361 w 680436"/>
                <a:gd name="connsiteY284" fmla="*/ 69294 h 622589"/>
                <a:gd name="connsiteX285" fmla="*/ 654090 w 680436"/>
                <a:gd name="connsiteY285" fmla="*/ 74448 h 622589"/>
                <a:gd name="connsiteX286" fmla="*/ 652270 w 680436"/>
                <a:gd name="connsiteY286" fmla="*/ 89303 h 622589"/>
                <a:gd name="connsiteX287" fmla="*/ 653484 w 680436"/>
                <a:gd name="connsiteY287" fmla="*/ 100824 h 622589"/>
                <a:gd name="connsiteX288" fmla="*/ 652877 w 680436"/>
                <a:gd name="connsiteY288" fmla="*/ 112648 h 622589"/>
                <a:gd name="connsiteX289" fmla="*/ 650754 w 680436"/>
                <a:gd name="connsiteY289" fmla="*/ 119621 h 622589"/>
                <a:gd name="connsiteX290" fmla="*/ 653180 w 680436"/>
                <a:gd name="connsiteY290" fmla="*/ 124168 h 622589"/>
                <a:gd name="connsiteX291" fmla="*/ 653484 w 680436"/>
                <a:gd name="connsiteY291" fmla="*/ 136599 h 622589"/>
                <a:gd name="connsiteX292" fmla="*/ 650148 w 680436"/>
                <a:gd name="connsiteY292" fmla="*/ 151151 h 622589"/>
                <a:gd name="connsiteX293" fmla="*/ 654090 w 680436"/>
                <a:gd name="connsiteY293" fmla="*/ 157821 h 622589"/>
                <a:gd name="connsiteX294" fmla="*/ 650754 w 680436"/>
                <a:gd name="connsiteY294" fmla="*/ 170251 h 622589"/>
                <a:gd name="connsiteX295" fmla="*/ 654090 w 680436"/>
                <a:gd name="connsiteY295" fmla="*/ 182378 h 622589"/>
                <a:gd name="connsiteX296" fmla="*/ 650754 w 680436"/>
                <a:gd name="connsiteY296" fmla="*/ 202388 h 622589"/>
                <a:gd name="connsiteX297" fmla="*/ 652877 w 680436"/>
                <a:gd name="connsiteY297" fmla="*/ 208451 h 622589"/>
                <a:gd name="connsiteX298" fmla="*/ 655910 w 680436"/>
                <a:gd name="connsiteY298" fmla="*/ 216940 h 622589"/>
                <a:gd name="connsiteX299" fmla="*/ 652574 w 680436"/>
                <a:gd name="connsiteY299" fmla="*/ 221791 h 622589"/>
                <a:gd name="connsiteX300" fmla="*/ 649238 w 680436"/>
                <a:gd name="connsiteY300" fmla="*/ 233311 h 622589"/>
                <a:gd name="connsiteX301" fmla="*/ 654393 w 680436"/>
                <a:gd name="connsiteY301" fmla="*/ 239678 h 622589"/>
                <a:gd name="connsiteX302" fmla="*/ 651058 w 680436"/>
                <a:gd name="connsiteY302" fmla="*/ 252411 h 622589"/>
                <a:gd name="connsiteX303" fmla="*/ 654090 w 680436"/>
                <a:gd name="connsiteY303" fmla="*/ 262416 h 622589"/>
                <a:gd name="connsiteX304" fmla="*/ 651664 w 680436"/>
                <a:gd name="connsiteY304" fmla="*/ 278788 h 622589"/>
                <a:gd name="connsiteX305" fmla="*/ 653180 w 680436"/>
                <a:gd name="connsiteY305" fmla="*/ 283942 h 622589"/>
                <a:gd name="connsiteX306" fmla="*/ 650754 w 680436"/>
                <a:gd name="connsiteY306" fmla="*/ 297585 h 622589"/>
                <a:gd name="connsiteX307" fmla="*/ 649238 w 680436"/>
                <a:gd name="connsiteY307" fmla="*/ 303345 h 622589"/>
                <a:gd name="connsiteX308" fmla="*/ 651058 w 680436"/>
                <a:gd name="connsiteY308" fmla="*/ 308196 h 622589"/>
                <a:gd name="connsiteX309" fmla="*/ 651058 w 680436"/>
                <a:gd name="connsiteY309" fmla="*/ 314562 h 622589"/>
                <a:gd name="connsiteX310" fmla="*/ 646812 w 680436"/>
                <a:gd name="connsiteY310" fmla="*/ 323051 h 622589"/>
                <a:gd name="connsiteX311" fmla="*/ 648935 w 680436"/>
                <a:gd name="connsiteY311" fmla="*/ 337604 h 622589"/>
                <a:gd name="connsiteX312" fmla="*/ 646509 w 680436"/>
                <a:gd name="connsiteY312" fmla="*/ 348518 h 622589"/>
                <a:gd name="connsiteX313" fmla="*/ 650754 w 680436"/>
                <a:gd name="connsiteY313" fmla="*/ 353672 h 622589"/>
                <a:gd name="connsiteX314" fmla="*/ 648025 w 680436"/>
                <a:gd name="connsiteY314" fmla="*/ 362767 h 622589"/>
                <a:gd name="connsiteX315" fmla="*/ 646509 w 680436"/>
                <a:gd name="connsiteY315" fmla="*/ 374591 h 622589"/>
                <a:gd name="connsiteX316" fmla="*/ 650754 w 680436"/>
                <a:gd name="connsiteY316" fmla="*/ 384293 h 622589"/>
                <a:gd name="connsiteX317" fmla="*/ 645599 w 680436"/>
                <a:gd name="connsiteY317" fmla="*/ 393085 h 622589"/>
                <a:gd name="connsiteX318" fmla="*/ 653787 w 680436"/>
                <a:gd name="connsiteY318" fmla="*/ 409759 h 622589"/>
                <a:gd name="connsiteX319" fmla="*/ 648935 w 680436"/>
                <a:gd name="connsiteY319" fmla="*/ 418551 h 622589"/>
                <a:gd name="connsiteX320" fmla="*/ 644386 w 680436"/>
                <a:gd name="connsiteY320" fmla="*/ 427344 h 622589"/>
                <a:gd name="connsiteX321" fmla="*/ 650754 w 680436"/>
                <a:gd name="connsiteY321" fmla="*/ 438258 h 622589"/>
                <a:gd name="connsiteX322" fmla="*/ 645902 w 680436"/>
                <a:gd name="connsiteY322" fmla="*/ 456145 h 622589"/>
                <a:gd name="connsiteX323" fmla="*/ 647418 w 680436"/>
                <a:gd name="connsiteY323" fmla="*/ 460996 h 622589"/>
                <a:gd name="connsiteX324" fmla="*/ 650754 w 680436"/>
                <a:gd name="connsiteY324" fmla="*/ 465544 h 622589"/>
                <a:gd name="connsiteX325" fmla="*/ 648025 w 680436"/>
                <a:gd name="connsiteY325" fmla="*/ 473729 h 622589"/>
                <a:gd name="connsiteX326" fmla="*/ 645902 w 680436"/>
                <a:gd name="connsiteY326" fmla="*/ 487372 h 622589"/>
                <a:gd name="connsiteX327" fmla="*/ 651664 w 680436"/>
                <a:gd name="connsiteY327" fmla="*/ 494345 h 622589"/>
                <a:gd name="connsiteX328" fmla="*/ 649844 w 680436"/>
                <a:gd name="connsiteY328" fmla="*/ 507381 h 622589"/>
                <a:gd name="connsiteX329" fmla="*/ 652877 w 680436"/>
                <a:gd name="connsiteY329" fmla="*/ 521024 h 622589"/>
                <a:gd name="connsiteX330" fmla="*/ 656516 w 680436"/>
                <a:gd name="connsiteY330" fmla="*/ 530120 h 622589"/>
                <a:gd name="connsiteX331" fmla="*/ 651967 w 680436"/>
                <a:gd name="connsiteY331" fmla="*/ 534971 h 622589"/>
                <a:gd name="connsiteX332" fmla="*/ 650754 w 680436"/>
                <a:gd name="connsiteY332" fmla="*/ 542550 h 622589"/>
                <a:gd name="connsiteX333" fmla="*/ 651058 w 680436"/>
                <a:gd name="connsiteY333" fmla="*/ 550433 h 622589"/>
                <a:gd name="connsiteX334" fmla="*/ 650451 w 680436"/>
                <a:gd name="connsiteY334" fmla="*/ 552252 h 622589"/>
                <a:gd name="connsiteX335" fmla="*/ 649844 w 680436"/>
                <a:gd name="connsiteY335" fmla="*/ 553767 h 622589"/>
                <a:gd name="connsiteX336" fmla="*/ 649844 w 680436"/>
                <a:gd name="connsiteY336" fmla="*/ 554374 h 622589"/>
                <a:gd name="connsiteX337" fmla="*/ 650148 w 680436"/>
                <a:gd name="connsiteY337" fmla="*/ 555283 h 622589"/>
                <a:gd name="connsiteX338" fmla="*/ 650148 w 680436"/>
                <a:gd name="connsiteY338" fmla="*/ 555889 h 622589"/>
                <a:gd name="connsiteX339" fmla="*/ 651967 w 680436"/>
                <a:gd name="connsiteY339" fmla="*/ 560134 h 622589"/>
                <a:gd name="connsiteX340" fmla="*/ 651967 w 680436"/>
                <a:gd name="connsiteY340" fmla="*/ 565591 h 622589"/>
                <a:gd name="connsiteX341" fmla="*/ 640747 w 680436"/>
                <a:gd name="connsiteY341" fmla="*/ 564075 h 622589"/>
                <a:gd name="connsiteX342" fmla="*/ 639837 w 680436"/>
                <a:gd name="connsiteY342" fmla="*/ 451598 h 622589"/>
                <a:gd name="connsiteX343" fmla="*/ 640140 w 680436"/>
                <a:gd name="connsiteY343" fmla="*/ 396723 h 622589"/>
                <a:gd name="connsiteX344" fmla="*/ 636805 w 680436"/>
                <a:gd name="connsiteY344" fmla="*/ 55651 h 622589"/>
                <a:gd name="connsiteX345" fmla="*/ 638321 w 680436"/>
                <a:gd name="connsiteY345" fmla="*/ 56257 h 622589"/>
                <a:gd name="connsiteX346" fmla="*/ 638321 w 680436"/>
                <a:gd name="connsiteY346" fmla="*/ 59895 h 622589"/>
                <a:gd name="connsiteX347" fmla="*/ 634985 w 680436"/>
                <a:gd name="connsiteY347" fmla="*/ 65353 h 622589"/>
                <a:gd name="connsiteX348" fmla="*/ 631346 w 680436"/>
                <a:gd name="connsiteY348" fmla="*/ 73235 h 622589"/>
                <a:gd name="connsiteX349" fmla="*/ 633469 w 680436"/>
                <a:gd name="connsiteY349" fmla="*/ 74448 h 622589"/>
                <a:gd name="connsiteX350" fmla="*/ 638018 w 680436"/>
                <a:gd name="connsiteY350" fmla="*/ 68991 h 622589"/>
                <a:gd name="connsiteX351" fmla="*/ 638018 w 680436"/>
                <a:gd name="connsiteY351" fmla="*/ 75964 h 622589"/>
                <a:gd name="connsiteX352" fmla="*/ 636805 w 680436"/>
                <a:gd name="connsiteY352" fmla="*/ 75964 h 622589"/>
                <a:gd name="connsiteX353" fmla="*/ 632256 w 680436"/>
                <a:gd name="connsiteY353" fmla="*/ 80511 h 622589"/>
                <a:gd name="connsiteX354" fmla="*/ 631043 w 680436"/>
                <a:gd name="connsiteY354" fmla="*/ 82027 h 622589"/>
                <a:gd name="connsiteX355" fmla="*/ 631346 w 680436"/>
                <a:gd name="connsiteY355" fmla="*/ 64140 h 622589"/>
                <a:gd name="connsiteX356" fmla="*/ 631649 w 680436"/>
                <a:gd name="connsiteY356" fmla="*/ 63534 h 622589"/>
                <a:gd name="connsiteX357" fmla="*/ 632862 w 680436"/>
                <a:gd name="connsiteY357" fmla="*/ 61715 h 622589"/>
                <a:gd name="connsiteX358" fmla="*/ 633772 w 680436"/>
                <a:gd name="connsiteY358" fmla="*/ 60502 h 622589"/>
                <a:gd name="connsiteX359" fmla="*/ 636805 w 680436"/>
                <a:gd name="connsiteY359" fmla="*/ 55651 h 622589"/>
                <a:gd name="connsiteX360" fmla="*/ 631953 w 680436"/>
                <a:gd name="connsiteY360" fmla="*/ 550736 h 622589"/>
                <a:gd name="connsiteX361" fmla="*/ 624674 w 680436"/>
                <a:gd name="connsiteY361" fmla="*/ 554677 h 622589"/>
                <a:gd name="connsiteX362" fmla="*/ 624371 w 680436"/>
                <a:gd name="connsiteY362" fmla="*/ 551039 h 622589"/>
                <a:gd name="connsiteX363" fmla="*/ 630436 w 680436"/>
                <a:gd name="connsiteY363" fmla="*/ 546188 h 622589"/>
                <a:gd name="connsiteX364" fmla="*/ 633166 w 680436"/>
                <a:gd name="connsiteY364" fmla="*/ 543156 h 622589"/>
                <a:gd name="connsiteX365" fmla="*/ 633166 w 680436"/>
                <a:gd name="connsiteY365" fmla="*/ 550736 h 622589"/>
                <a:gd name="connsiteX366" fmla="*/ 631953 w 680436"/>
                <a:gd name="connsiteY366" fmla="*/ 550736 h 622589"/>
                <a:gd name="connsiteX367" fmla="*/ 632862 w 680436"/>
                <a:gd name="connsiteY367" fmla="*/ 554677 h 622589"/>
                <a:gd name="connsiteX368" fmla="*/ 632862 w 680436"/>
                <a:gd name="connsiteY368" fmla="*/ 562256 h 622589"/>
                <a:gd name="connsiteX369" fmla="*/ 631953 w 680436"/>
                <a:gd name="connsiteY369" fmla="*/ 562560 h 622589"/>
                <a:gd name="connsiteX370" fmla="*/ 625584 w 680436"/>
                <a:gd name="connsiteY370" fmla="*/ 561953 h 622589"/>
                <a:gd name="connsiteX371" fmla="*/ 625584 w 680436"/>
                <a:gd name="connsiteY371" fmla="*/ 561044 h 622589"/>
                <a:gd name="connsiteX372" fmla="*/ 628617 w 680436"/>
                <a:gd name="connsiteY372" fmla="*/ 558921 h 622589"/>
                <a:gd name="connsiteX373" fmla="*/ 632862 w 680436"/>
                <a:gd name="connsiteY373" fmla="*/ 554677 h 622589"/>
                <a:gd name="connsiteX374" fmla="*/ 626797 w 680436"/>
                <a:gd name="connsiteY374" fmla="*/ 543156 h 622589"/>
                <a:gd name="connsiteX375" fmla="*/ 624068 w 680436"/>
                <a:gd name="connsiteY375" fmla="*/ 545582 h 622589"/>
                <a:gd name="connsiteX376" fmla="*/ 624068 w 680436"/>
                <a:gd name="connsiteY376" fmla="*/ 541034 h 622589"/>
                <a:gd name="connsiteX377" fmla="*/ 629526 w 680436"/>
                <a:gd name="connsiteY377" fmla="*/ 536790 h 622589"/>
                <a:gd name="connsiteX378" fmla="*/ 633166 w 680436"/>
                <a:gd name="connsiteY378" fmla="*/ 533151 h 622589"/>
                <a:gd name="connsiteX379" fmla="*/ 633166 w 680436"/>
                <a:gd name="connsiteY379" fmla="*/ 538002 h 622589"/>
                <a:gd name="connsiteX380" fmla="*/ 626797 w 680436"/>
                <a:gd name="connsiteY380" fmla="*/ 543156 h 622589"/>
                <a:gd name="connsiteX381" fmla="*/ 621642 w 680436"/>
                <a:gd name="connsiteY381" fmla="*/ 205116 h 622589"/>
                <a:gd name="connsiteX382" fmla="*/ 621642 w 680436"/>
                <a:gd name="connsiteY382" fmla="*/ 207239 h 622589"/>
                <a:gd name="connsiteX383" fmla="*/ 622248 w 680436"/>
                <a:gd name="connsiteY383" fmla="*/ 221488 h 622589"/>
                <a:gd name="connsiteX384" fmla="*/ 622248 w 680436"/>
                <a:gd name="connsiteY384" fmla="*/ 265751 h 622589"/>
                <a:gd name="connsiteX385" fmla="*/ 622248 w 680436"/>
                <a:gd name="connsiteY385" fmla="*/ 303042 h 622589"/>
                <a:gd name="connsiteX386" fmla="*/ 622552 w 680436"/>
                <a:gd name="connsiteY386" fmla="*/ 325780 h 622589"/>
                <a:gd name="connsiteX387" fmla="*/ 621642 w 680436"/>
                <a:gd name="connsiteY387" fmla="*/ 347608 h 622589"/>
                <a:gd name="connsiteX388" fmla="*/ 620429 w 680436"/>
                <a:gd name="connsiteY388" fmla="*/ 367315 h 622589"/>
                <a:gd name="connsiteX389" fmla="*/ 620126 w 680436"/>
                <a:gd name="connsiteY389" fmla="*/ 387324 h 622589"/>
                <a:gd name="connsiteX390" fmla="*/ 619822 w 680436"/>
                <a:gd name="connsiteY390" fmla="*/ 390659 h 622589"/>
                <a:gd name="connsiteX391" fmla="*/ 619216 w 680436"/>
                <a:gd name="connsiteY391" fmla="*/ 396723 h 622589"/>
                <a:gd name="connsiteX392" fmla="*/ 619519 w 680436"/>
                <a:gd name="connsiteY392" fmla="*/ 398542 h 622589"/>
                <a:gd name="connsiteX393" fmla="*/ 619519 w 680436"/>
                <a:gd name="connsiteY393" fmla="*/ 403090 h 622589"/>
                <a:gd name="connsiteX394" fmla="*/ 619216 w 680436"/>
                <a:gd name="connsiteY394" fmla="*/ 424008 h 622589"/>
                <a:gd name="connsiteX395" fmla="*/ 619216 w 680436"/>
                <a:gd name="connsiteY395" fmla="*/ 441290 h 622589"/>
                <a:gd name="connsiteX396" fmla="*/ 619216 w 680436"/>
                <a:gd name="connsiteY396" fmla="*/ 444624 h 622589"/>
                <a:gd name="connsiteX397" fmla="*/ 619216 w 680436"/>
                <a:gd name="connsiteY397" fmla="*/ 474336 h 622589"/>
                <a:gd name="connsiteX398" fmla="*/ 620126 w 680436"/>
                <a:gd name="connsiteY398" fmla="*/ 516477 h 622589"/>
                <a:gd name="connsiteX399" fmla="*/ 619822 w 680436"/>
                <a:gd name="connsiteY399" fmla="*/ 516780 h 622589"/>
                <a:gd name="connsiteX400" fmla="*/ 620126 w 680436"/>
                <a:gd name="connsiteY400" fmla="*/ 518296 h 622589"/>
                <a:gd name="connsiteX401" fmla="*/ 620126 w 680436"/>
                <a:gd name="connsiteY401" fmla="*/ 521631 h 622589"/>
                <a:gd name="connsiteX402" fmla="*/ 620126 w 680436"/>
                <a:gd name="connsiteY402" fmla="*/ 527998 h 622589"/>
                <a:gd name="connsiteX403" fmla="*/ 620126 w 680436"/>
                <a:gd name="connsiteY403" fmla="*/ 528301 h 622589"/>
                <a:gd name="connsiteX404" fmla="*/ 620126 w 680436"/>
                <a:gd name="connsiteY404" fmla="*/ 559831 h 622589"/>
                <a:gd name="connsiteX405" fmla="*/ 619822 w 680436"/>
                <a:gd name="connsiteY405" fmla="*/ 562256 h 622589"/>
                <a:gd name="connsiteX406" fmla="*/ 614061 w 680436"/>
                <a:gd name="connsiteY406" fmla="*/ 562863 h 622589"/>
                <a:gd name="connsiteX407" fmla="*/ 586465 w 680436"/>
                <a:gd name="connsiteY407" fmla="*/ 564075 h 622589"/>
                <a:gd name="connsiteX408" fmla="*/ 561901 w 680436"/>
                <a:gd name="connsiteY408" fmla="*/ 563166 h 622589"/>
                <a:gd name="connsiteX409" fmla="*/ 535215 w 680436"/>
                <a:gd name="connsiteY409" fmla="*/ 560741 h 622589"/>
                <a:gd name="connsiteX410" fmla="*/ 512470 w 680436"/>
                <a:gd name="connsiteY410" fmla="*/ 559528 h 622589"/>
                <a:gd name="connsiteX411" fmla="*/ 483358 w 680436"/>
                <a:gd name="connsiteY411" fmla="*/ 559225 h 622589"/>
                <a:gd name="connsiteX412" fmla="*/ 460008 w 680436"/>
                <a:gd name="connsiteY412" fmla="*/ 560134 h 622589"/>
                <a:gd name="connsiteX413" fmla="*/ 434837 w 680436"/>
                <a:gd name="connsiteY413" fmla="*/ 561044 h 622589"/>
                <a:gd name="connsiteX414" fmla="*/ 374793 w 680436"/>
                <a:gd name="connsiteY414" fmla="*/ 561044 h 622589"/>
                <a:gd name="connsiteX415" fmla="*/ 320814 w 680436"/>
                <a:gd name="connsiteY415" fmla="*/ 562560 h 622589"/>
                <a:gd name="connsiteX416" fmla="*/ 292611 w 680436"/>
                <a:gd name="connsiteY416" fmla="*/ 562863 h 622589"/>
                <a:gd name="connsiteX417" fmla="*/ 265622 w 680436"/>
                <a:gd name="connsiteY417" fmla="*/ 564379 h 622589"/>
                <a:gd name="connsiteX418" fmla="*/ 211642 w 680436"/>
                <a:gd name="connsiteY418" fmla="*/ 565288 h 622589"/>
                <a:gd name="connsiteX419" fmla="*/ 192841 w 680436"/>
                <a:gd name="connsiteY419" fmla="*/ 564379 h 622589"/>
                <a:gd name="connsiteX420" fmla="*/ 174039 w 680436"/>
                <a:gd name="connsiteY420" fmla="*/ 562863 h 622589"/>
                <a:gd name="connsiteX421" fmla="*/ 130370 w 680436"/>
                <a:gd name="connsiteY421" fmla="*/ 561347 h 622589"/>
                <a:gd name="connsiteX422" fmla="*/ 112478 w 680436"/>
                <a:gd name="connsiteY422" fmla="*/ 558921 h 622589"/>
                <a:gd name="connsiteX423" fmla="*/ 102168 w 680436"/>
                <a:gd name="connsiteY423" fmla="*/ 558921 h 622589"/>
                <a:gd name="connsiteX424" fmla="*/ 90947 w 680436"/>
                <a:gd name="connsiteY424" fmla="*/ 558012 h 622589"/>
                <a:gd name="connsiteX425" fmla="*/ 52737 w 680436"/>
                <a:gd name="connsiteY425" fmla="*/ 558315 h 622589"/>
                <a:gd name="connsiteX426" fmla="*/ 54254 w 680436"/>
                <a:gd name="connsiteY426" fmla="*/ 509807 h 622589"/>
                <a:gd name="connsiteX427" fmla="*/ 55770 w 680436"/>
                <a:gd name="connsiteY427" fmla="*/ 483127 h 622589"/>
                <a:gd name="connsiteX428" fmla="*/ 55467 w 680436"/>
                <a:gd name="connsiteY428" fmla="*/ 453417 h 622589"/>
                <a:gd name="connsiteX429" fmla="*/ 57286 w 680436"/>
                <a:gd name="connsiteY429" fmla="*/ 399451 h 622589"/>
                <a:gd name="connsiteX430" fmla="*/ 56376 w 680436"/>
                <a:gd name="connsiteY430" fmla="*/ 374894 h 622589"/>
                <a:gd name="connsiteX431" fmla="*/ 56376 w 680436"/>
                <a:gd name="connsiteY431" fmla="*/ 344880 h 622589"/>
                <a:gd name="connsiteX432" fmla="*/ 56376 w 680436"/>
                <a:gd name="connsiteY432" fmla="*/ 317897 h 622589"/>
                <a:gd name="connsiteX433" fmla="*/ 56376 w 680436"/>
                <a:gd name="connsiteY433" fmla="*/ 290005 h 622589"/>
                <a:gd name="connsiteX434" fmla="*/ 56376 w 680436"/>
                <a:gd name="connsiteY434" fmla="*/ 264235 h 622589"/>
                <a:gd name="connsiteX435" fmla="*/ 56073 w 680436"/>
                <a:gd name="connsiteY435" fmla="*/ 236950 h 622589"/>
                <a:gd name="connsiteX436" fmla="*/ 55467 w 680436"/>
                <a:gd name="connsiteY436" fmla="*/ 182681 h 622589"/>
                <a:gd name="connsiteX437" fmla="*/ 54557 w 680436"/>
                <a:gd name="connsiteY437" fmla="*/ 158124 h 622589"/>
                <a:gd name="connsiteX438" fmla="*/ 53344 w 680436"/>
                <a:gd name="connsiteY438" fmla="*/ 129323 h 622589"/>
                <a:gd name="connsiteX439" fmla="*/ 51221 w 680436"/>
                <a:gd name="connsiteY439" fmla="*/ 87181 h 622589"/>
                <a:gd name="connsiteX440" fmla="*/ 50615 w 680436"/>
                <a:gd name="connsiteY440" fmla="*/ 56561 h 622589"/>
                <a:gd name="connsiteX441" fmla="*/ 76694 w 680436"/>
                <a:gd name="connsiteY441" fmla="*/ 54742 h 622589"/>
                <a:gd name="connsiteX442" fmla="*/ 83063 w 680436"/>
                <a:gd name="connsiteY442" fmla="*/ 54742 h 622589"/>
                <a:gd name="connsiteX443" fmla="*/ 84276 w 680436"/>
                <a:gd name="connsiteY443" fmla="*/ 55045 h 622589"/>
                <a:gd name="connsiteX444" fmla="*/ 85185 w 680436"/>
                <a:gd name="connsiteY444" fmla="*/ 54742 h 622589"/>
                <a:gd name="connsiteX445" fmla="*/ 90644 w 680436"/>
                <a:gd name="connsiteY445" fmla="*/ 55348 h 622589"/>
                <a:gd name="connsiteX446" fmla="*/ 90947 w 680436"/>
                <a:gd name="connsiteY446" fmla="*/ 55651 h 622589"/>
                <a:gd name="connsiteX447" fmla="*/ 94283 w 680436"/>
                <a:gd name="connsiteY447" fmla="*/ 55954 h 622589"/>
                <a:gd name="connsiteX448" fmla="*/ 94586 w 680436"/>
                <a:gd name="connsiteY448" fmla="*/ 55348 h 622589"/>
                <a:gd name="connsiteX449" fmla="*/ 100348 w 680436"/>
                <a:gd name="connsiteY449" fmla="*/ 55348 h 622589"/>
                <a:gd name="connsiteX450" fmla="*/ 102471 w 680436"/>
                <a:gd name="connsiteY450" fmla="*/ 56257 h 622589"/>
                <a:gd name="connsiteX451" fmla="*/ 104291 w 680436"/>
                <a:gd name="connsiteY451" fmla="*/ 55651 h 622589"/>
                <a:gd name="connsiteX452" fmla="*/ 156450 w 680436"/>
                <a:gd name="connsiteY452" fmla="*/ 53832 h 622589"/>
                <a:gd name="connsiteX453" fmla="*/ 182227 w 680436"/>
                <a:gd name="connsiteY453" fmla="*/ 52619 h 622589"/>
                <a:gd name="connsiteX454" fmla="*/ 211946 w 680436"/>
                <a:gd name="connsiteY454" fmla="*/ 52619 h 622589"/>
                <a:gd name="connsiteX455" fmla="*/ 236206 w 680436"/>
                <a:gd name="connsiteY455" fmla="*/ 55348 h 622589"/>
                <a:gd name="connsiteX456" fmla="*/ 237419 w 680436"/>
                <a:gd name="connsiteY456" fmla="*/ 55348 h 622589"/>
                <a:gd name="connsiteX457" fmla="*/ 263196 w 680436"/>
                <a:gd name="connsiteY457" fmla="*/ 55954 h 622589"/>
                <a:gd name="connsiteX458" fmla="*/ 282907 w 680436"/>
                <a:gd name="connsiteY458" fmla="*/ 55954 h 622589"/>
                <a:gd name="connsiteX459" fmla="*/ 283817 w 680436"/>
                <a:gd name="connsiteY459" fmla="*/ 55954 h 622589"/>
                <a:gd name="connsiteX460" fmla="*/ 298070 w 680436"/>
                <a:gd name="connsiteY460" fmla="*/ 55954 h 622589"/>
                <a:gd name="connsiteX461" fmla="*/ 299283 w 680436"/>
                <a:gd name="connsiteY461" fmla="*/ 55954 h 622589"/>
                <a:gd name="connsiteX462" fmla="*/ 318388 w 680436"/>
                <a:gd name="connsiteY462" fmla="*/ 55954 h 622589"/>
                <a:gd name="connsiteX463" fmla="*/ 365999 w 680436"/>
                <a:gd name="connsiteY463" fmla="*/ 58380 h 622589"/>
                <a:gd name="connsiteX464" fmla="*/ 366909 w 680436"/>
                <a:gd name="connsiteY464" fmla="*/ 58380 h 622589"/>
                <a:gd name="connsiteX465" fmla="*/ 373883 w 680436"/>
                <a:gd name="connsiteY465" fmla="*/ 58683 h 622589"/>
                <a:gd name="connsiteX466" fmla="*/ 400266 w 680436"/>
                <a:gd name="connsiteY466" fmla="*/ 58076 h 622589"/>
                <a:gd name="connsiteX467" fmla="*/ 429985 w 680436"/>
                <a:gd name="connsiteY467" fmla="*/ 59895 h 622589"/>
                <a:gd name="connsiteX468" fmla="*/ 482752 w 680436"/>
                <a:gd name="connsiteY468" fmla="*/ 61108 h 622589"/>
                <a:gd name="connsiteX469" fmla="*/ 483055 w 680436"/>
                <a:gd name="connsiteY469" fmla="*/ 61108 h 622589"/>
                <a:gd name="connsiteX470" fmla="*/ 516716 w 680436"/>
                <a:gd name="connsiteY470" fmla="*/ 64443 h 622589"/>
                <a:gd name="connsiteX471" fmla="*/ 552500 w 680436"/>
                <a:gd name="connsiteY471" fmla="*/ 63837 h 622589"/>
                <a:gd name="connsiteX472" fmla="*/ 562811 w 680436"/>
                <a:gd name="connsiteY472" fmla="*/ 63837 h 622589"/>
                <a:gd name="connsiteX473" fmla="*/ 564327 w 680436"/>
                <a:gd name="connsiteY473" fmla="*/ 63837 h 622589"/>
                <a:gd name="connsiteX474" fmla="*/ 591316 w 680436"/>
                <a:gd name="connsiteY474" fmla="*/ 63230 h 622589"/>
                <a:gd name="connsiteX475" fmla="*/ 628010 w 680436"/>
                <a:gd name="connsiteY475" fmla="*/ 63230 h 622589"/>
                <a:gd name="connsiteX476" fmla="*/ 627404 w 680436"/>
                <a:gd name="connsiteY476" fmla="*/ 65049 h 622589"/>
                <a:gd name="connsiteX477" fmla="*/ 628314 w 680436"/>
                <a:gd name="connsiteY477" fmla="*/ 66565 h 622589"/>
                <a:gd name="connsiteX478" fmla="*/ 628314 w 680436"/>
                <a:gd name="connsiteY478" fmla="*/ 85665 h 622589"/>
                <a:gd name="connsiteX479" fmla="*/ 627404 w 680436"/>
                <a:gd name="connsiteY479" fmla="*/ 86575 h 622589"/>
                <a:gd name="connsiteX480" fmla="*/ 627404 w 680436"/>
                <a:gd name="connsiteY480" fmla="*/ 87788 h 622589"/>
                <a:gd name="connsiteX481" fmla="*/ 627707 w 680436"/>
                <a:gd name="connsiteY481" fmla="*/ 88091 h 622589"/>
                <a:gd name="connsiteX482" fmla="*/ 628314 w 680436"/>
                <a:gd name="connsiteY482" fmla="*/ 89000 h 622589"/>
                <a:gd name="connsiteX483" fmla="*/ 628010 w 680436"/>
                <a:gd name="connsiteY483" fmla="*/ 104159 h 622589"/>
                <a:gd name="connsiteX484" fmla="*/ 625888 w 680436"/>
                <a:gd name="connsiteY484" fmla="*/ 130838 h 622589"/>
                <a:gd name="connsiteX485" fmla="*/ 625888 w 680436"/>
                <a:gd name="connsiteY485" fmla="*/ 131445 h 622589"/>
                <a:gd name="connsiteX486" fmla="*/ 625281 w 680436"/>
                <a:gd name="connsiteY486" fmla="*/ 141450 h 622589"/>
                <a:gd name="connsiteX487" fmla="*/ 622552 w 680436"/>
                <a:gd name="connsiteY487" fmla="*/ 182681 h 622589"/>
                <a:gd name="connsiteX488" fmla="*/ 621642 w 680436"/>
                <a:gd name="connsiteY488" fmla="*/ 205116 h 622589"/>
                <a:gd name="connsiteX489" fmla="*/ 58499 w 680436"/>
                <a:gd name="connsiteY489" fmla="*/ 49588 h 622589"/>
                <a:gd name="connsiteX490" fmla="*/ 61532 w 680436"/>
                <a:gd name="connsiteY490" fmla="*/ 49588 h 622589"/>
                <a:gd name="connsiteX491" fmla="*/ 60925 w 680436"/>
                <a:gd name="connsiteY491" fmla="*/ 50800 h 622589"/>
                <a:gd name="connsiteX492" fmla="*/ 60925 w 680436"/>
                <a:gd name="connsiteY492" fmla="*/ 51710 h 622589"/>
                <a:gd name="connsiteX493" fmla="*/ 57893 w 680436"/>
                <a:gd name="connsiteY493" fmla="*/ 52013 h 622589"/>
                <a:gd name="connsiteX494" fmla="*/ 58803 w 680436"/>
                <a:gd name="connsiteY494" fmla="*/ 51103 h 622589"/>
                <a:gd name="connsiteX495" fmla="*/ 58499 w 680436"/>
                <a:gd name="connsiteY495" fmla="*/ 49588 h 622589"/>
                <a:gd name="connsiteX496" fmla="*/ 71236 w 680436"/>
                <a:gd name="connsiteY496" fmla="*/ 51103 h 622589"/>
                <a:gd name="connsiteX497" fmla="*/ 72449 w 680436"/>
                <a:gd name="connsiteY497" fmla="*/ 49284 h 622589"/>
                <a:gd name="connsiteX498" fmla="*/ 72752 w 680436"/>
                <a:gd name="connsiteY498" fmla="*/ 48678 h 622589"/>
                <a:gd name="connsiteX499" fmla="*/ 73055 w 680436"/>
                <a:gd name="connsiteY499" fmla="*/ 48678 h 622589"/>
                <a:gd name="connsiteX500" fmla="*/ 74268 w 680436"/>
                <a:gd name="connsiteY500" fmla="*/ 48678 h 622589"/>
                <a:gd name="connsiteX501" fmla="*/ 74268 w 680436"/>
                <a:gd name="connsiteY501" fmla="*/ 48678 h 622589"/>
                <a:gd name="connsiteX502" fmla="*/ 73359 w 680436"/>
                <a:gd name="connsiteY502" fmla="*/ 50800 h 622589"/>
                <a:gd name="connsiteX503" fmla="*/ 73359 w 680436"/>
                <a:gd name="connsiteY503" fmla="*/ 51103 h 622589"/>
                <a:gd name="connsiteX504" fmla="*/ 71236 w 680436"/>
                <a:gd name="connsiteY504" fmla="*/ 51103 h 622589"/>
                <a:gd name="connsiteX505" fmla="*/ 77907 w 680436"/>
                <a:gd name="connsiteY505" fmla="*/ 48678 h 622589"/>
                <a:gd name="connsiteX506" fmla="*/ 77604 w 680436"/>
                <a:gd name="connsiteY506" fmla="*/ 48375 h 622589"/>
                <a:gd name="connsiteX507" fmla="*/ 84882 w 680436"/>
                <a:gd name="connsiteY507" fmla="*/ 48072 h 622589"/>
                <a:gd name="connsiteX508" fmla="*/ 83973 w 680436"/>
                <a:gd name="connsiteY508" fmla="*/ 49588 h 622589"/>
                <a:gd name="connsiteX509" fmla="*/ 83063 w 680436"/>
                <a:gd name="connsiteY509" fmla="*/ 51407 h 622589"/>
                <a:gd name="connsiteX510" fmla="*/ 78817 w 680436"/>
                <a:gd name="connsiteY510" fmla="*/ 51103 h 622589"/>
                <a:gd name="connsiteX511" fmla="*/ 77907 w 680436"/>
                <a:gd name="connsiteY511" fmla="*/ 48678 h 622589"/>
                <a:gd name="connsiteX512" fmla="*/ 87612 w 680436"/>
                <a:gd name="connsiteY512" fmla="*/ 51710 h 622589"/>
                <a:gd name="connsiteX513" fmla="*/ 89128 w 680436"/>
                <a:gd name="connsiteY513" fmla="*/ 48678 h 622589"/>
                <a:gd name="connsiteX514" fmla="*/ 90038 w 680436"/>
                <a:gd name="connsiteY514" fmla="*/ 48375 h 622589"/>
                <a:gd name="connsiteX515" fmla="*/ 94283 w 680436"/>
                <a:gd name="connsiteY515" fmla="*/ 48375 h 622589"/>
                <a:gd name="connsiteX516" fmla="*/ 93070 w 680436"/>
                <a:gd name="connsiteY516" fmla="*/ 49588 h 622589"/>
                <a:gd name="connsiteX517" fmla="*/ 91251 w 680436"/>
                <a:gd name="connsiteY517" fmla="*/ 51710 h 622589"/>
                <a:gd name="connsiteX518" fmla="*/ 87612 w 680436"/>
                <a:gd name="connsiteY518" fmla="*/ 51710 h 622589"/>
                <a:gd name="connsiteX519" fmla="*/ 97922 w 680436"/>
                <a:gd name="connsiteY519" fmla="*/ 48678 h 622589"/>
                <a:gd name="connsiteX520" fmla="*/ 102471 w 680436"/>
                <a:gd name="connsiteY520" fmla="*/ 48981 h 622589"/>
                <a:gd name="connsiteX521" fmla="*/ 101864 w 680436"/>
                <a:gd name="connsiteY521" fmla="*/ 49891 h 622589"/>
                <a:gd name="connsiteX522" fmla="*/ 100348 w 680436"/>
                <a:gd name="connsiteY522" fmla="*/ 52619 h 622589"/>
                <a:gd name="connsiteX523" fmla="*/ 97316 w 680436"/>
                <a:gd name="connsiteY523" fmla="*/ 52619 h 622589"/>
                <a:gd name="connsiteX524" fmla="*/ 97012 w 680436"/>
                <a:gd name="connsiteY524" fmla="*/ 52619 h 622589"/>
                <a:gd name="connsiteX525" fmla="*/ 97316 w 680436"/>
                <a:gd name="connsiteY525" fmla="*/ 52316 h 622589"/>
                <a:gd name="connsiteX526" fmla="*/ 97922 w 680436"/>
                <a:gd name="connsiteY526" fmla="*/ 48678 h 622589"/>
                <a:gd name="connsiteX527" fmla="*/ 106110 w 680436"/>
                <a:gd name="connsiteY527" fmla="*/ 52922 h 622589"/>
                <a:gd name="connsiteX528" fmla="*/ 106413 w 680436"/>
                <a:gd name="connsiteY528" fmla="*/ 52619 h 622589"/>
                <a:gd name="connsiteX529" fmla="*/ 107930 w 680436"/>
                <a:gd name="connsiteY529" fmla="*/ 48981 h 622589"/>
                <a:gd name="connsiteX530" fmla="*/ 111569 w 680436"/>
                <a:gd name="connsiteY530" fmla="*/ 48981 h 622589"/>
                <a:gd name="connsiteX531" fmla="*/ 111265 w 680436"/>
                <a:gd name="connsiteY531" fmla="*/ 49891 h 622589"/>
                <a:gd name="connsiteX532" fmla="*/ 110356 w 680436"/>
                <a:gd name="connsiteY532" fmla="*/ 53226 h 622589"/>
                <a:gd name="connsiteX533" fmla="*/ 106110 w 680436"/>
                <a:gd name="connsiteY533" fmla="*/ 52922 h 622589"/>
                <a:gd name="connsiteX534" fmla="*/ 114298 w 680436"/>
                <a:gd name="connsiteY534" fmla="*/ 53226 h 622589"/>
                <a:gd name="connsiteX535" fmla="*/ 115208 w 680436"/>
                <a:gd name="connsiteY535" fmla="*/ 51103 h 622589"/>
                <a:gd name="connsiteX536" fmla="*/ 116117 w 680436"/>
                <a:gd name="connsiteY536" fmla="*/ 48678 h 622589"/>
                <a:gd name="connsiteX537" fmla="*/ 121879 w 680436"/>
                <a:gd name="connsiteY537" fmla="*/ 48375 h 622589"/>
                <a:gd name="connsiteX538" fmla="*/ 121879 w 680436"/>
                <a:gd name="connsiteY538" fmla="*/ 48981 h 622589"/>
                <a:gd name="connsiteX539" fmla="*/ 121273 w 680436"/>
                <a:gd name="connsiteY539" fmla="*/ 50800 h 622589"/>
                <a:gd name="connsiteX540" fmla="*/ 120666 w 680436"/>
                <a:gd name="connsiteY540" fmla="*/ 52922 h 622589"/>
                <a:gd name="connsiteX541" fmla="*/ 120363 w 680436"/>
                <a:gd name="connsiteY541" fmla="*/ 53832 h 622589"/>
                <a:gd name="connsiteX542" fmla="*/ 114298 w 680436"/>
                <a:gd name="connsiteY542" fmla="*/ 53226 h 622589"/>
                <a:gd name="connsiteX543" fmla="*/ 124305 w 680436"/>
                <a:gd name="connsiteY543" fmla="*/ 47768 h 622589"/>
                <a:gd name="connsiteX544" fmla="*/ 127944 w 680436"/>
                <a:gd name="connsiteY544" fmla="*/ 47465 h 622589"/>
                <a:gd name="connsiteX545" fmla="*/ 127035 w 680436"/>
                <a:gd name="connsiteY545" fmla="*/ 49891 h 622589"/>
                <a:gd name="connsiteX546" fmla="*/ 126731 w 680436"/>
                <a:gd name="connsiteY546" fmla="*/ 52922 h 622589"/>
                <a:gd name="connsiteX547" fmla="*/ 122182 w 680436"/>
                <a:gd name="connsiteY547" fmla="*/ 53226 h 622589"/>
                <a:gd name="connsiteX548" fmla="*/ 123396 w 680436"/>
                <a:gd name="connsiteY548" fmla="*/ 51103 h 622589"/>
                <a:gd name="connsiteX549" fmla="*/ 123699 w 680436"/>
                <a:gd name="connsiteY549" fmla="*/ 49588 h 622589"/>
                <a:gd name="connsiteX550" fmla="*/ 124305 w 680436"/>
                <a:gd name="connsiteY550" fmla="*/ 47768 h 622589"/>
                <a:gd name="connsiteX551" fmla="*/ 124305 w 680436"/>
                <a:gd name="connsiteY551" fmla="*/ 47768 h 622589"/>
                <a:gd name="connsiteX552" fmla="*/ 146140 w 680436"/>
                <a:gd name="connsiteY552" fmla="*/ 51407 h 622589"/>
                <a:gd name="connsiteX553" fmla="*/ 143107 w 680436"/>
                <a:gd name="connsiteY553" fmla="*/ 51710 h 622589"/>
                <a:gd name="connsiteX554" fmla="*/ 143714 w 680436"/>
                <a:gd name="connsiteY554" fmla="*/ 49891 h 622589"/>
                <a:gd name="connsiteX555" fmla="*/ 144927 w 680436"/>
                <a:gd name="connsiteY555" fmla="*/ 45646 h 622589"/>
                <a:gd name="connsiteX556" fmla="*/ 147656 w 680436"/>
                <a:gd name="connsiteY556" fmla="*/ 45343 h 622589"/>
                <a:gd name="connsiteX557" fmla="*/ 147353 w 680436"/>
                <a:gd name="connsiteY557" fmla="*/ 46253 h 622589"/>
                <a:gd name="connsiteX558" fmla="*/ 145836 w 680436"/>
                <a:gd name="connsiteY558" fmla="*/ 50800 h 622589"/>
                <a:gd name="connsiteX559" fmla="*/ 146140 w 680436"/>
                <a:gd name="connsiteY559" fmla="*/ 51407 h 622589"/>
                <a:gd name="connsiteX560" fmla="*/ 140984 w 680436"/>
                <a:gd name="connsiteY560" fmla="*/ 51710 h 622589"/>
                <a:gd name="connsiteX561" fmla="*/ 135526 w 680436"/>
                <a:gd name="connsiteY561" fmla="*/ 52013 h 622589"/>
                <a:gd name="connsiteX562" fmla="*/ 136132 w 680436"/>
                <a:gd name="connsiteY562" fmla="*/ 50800 h 622589"/>
                <a:gd name="connsiteX563" fmla="*/ 137042 w 680436"/>
                <a:gd name="connsiteY563" fmla="*/ 48375 h 622589"/>
                <a:gd name="connsiteX564" fmla="*/ 135526 w 680436"/>
                <a:gd name="connsiteY564" fmla="*/ 47768 h 622589"/>
                <a:gd name="connsiteX565" fmla="*/ 134009 w 680436"/>
                <a:gd name="connsiteY565" fmla="*/ 50497 h 622589"/>
                <a:gd name="connsiteX566" fmla="*/ 133100 w 680436"/>
                <a:gd name="connsiteY566" fmla="*/ 52316 h 622589"/>
                <a:gd name="connsiteX567" fmla="*/ 128854 w 680436"/>
                <a:gd name="connsiteY567" fmla="*/ 52619 h 622589"/>
                <a:gd name="connsiteX568" fmla="*/ 130067 w 680436"/>
                <a:gd name="connsiteY568" fmla="*/ 50497 h 622589"/>
                <a:gd name="connsiteX569" fmla="*/ 130674 w 680436"/>
                <a:gd name="connsiteY569" fmla="*/ 47768 h 622589"/>
                <a:gd name="connsiteX570" fmla="*/ 130977 w 680436"/>
                <a:gd name="connsiteY570" fmla="*/ 46859 h 622589"/>
                <a:gd name="connsiteX571" fmla="*/ 143410 w 680436"/>
                <a:gd name="connsiteY571" fmla="*/ 45343 h 622589"/>
                <a:gd name="connsiteX572" fmla="*/ 140984 w 680436"/>
                <a:gd name="connsiteY572" fmla="*/ 51710 h 622589"/>
                <a:gd name="connsiteX573" fmla="*/ 150082 w 680436"/>
                <a:gd name="connsiteY573" fmla="*/ 51103 h 622589"/>
                <a:gd name="connsiteX574" fmla="*/ 150992 w 680436"/>
                <a:gd name="connsiteY574" fmla="*/ 47768 h 622589"/>
                <a:gd name="connsiteX575" fmla="*/ 151598 w 680436"/>
                <a:gd name="connsiteY575" fmla="*/ 45040 h 622589"/>
                <a:gd name="connsiteX576" fmla="*/ 156147 w 680436"/>
                <a:gd name="connsiteY576" fmla="*/ 44737 h 622589"/>
                <a:gd name="connsiteX577" fmla="*/ 155540 w 680436"/>
                <a:gd name="connsiteY577" fmla="*/ 47465 h 622589"/>
                <a:gd name="connsiteX578" fmla="*/ 154328 w 680436"/>
                <a:gd name="connsiteY578" fmla="*/ 51103 h 622589"/>
                <a:gd name="connsiteX579" fmla="*/ 150082 w 680436"/>
                <a:gd name="connsiteY579" fmla="*/ 51103 h 622589"/>
                <a:gd name="connsiteX580" fmla="*/ 157360 w 680436"/>
                <a:gd name="connsiteY580" fmla="*/ 50497 h 622589"/>
                <a:gd name="connsiteX581" fmla="*/ 158876 w 680436"/>
                <a:gd name="connsiteY581" fmla="*/ 44130 h 622589"/>
                <a:gd name="connsiteX582" fmla="*/ 163122 w 680436"/>
                <a:gd name="connsiteY582" fmla="*/ 43827 h 622589"/>
                <a:gd name="connsiteX583" fmla="*/ 161909 w 680436"/>
                <a:gd name="connsiteY583" fmla="*/ 47162 h 622589"/>
                <a:gd name="connsiteX584" fmla="*/ 161302 w 680436"/>
                <a:gd name="connsiteY584" fmla="*/ 50194 h 622589"/>
                <a:gd name="connsiteX585" fmla="*/ 157360 w 680436"/>
                <a:gd name="connsiteY585" fmla="*/ 50497 h 622589"/>
                <a:gd name="connsiteX586" fmla="*/ 164335 w 680436"/>
                <a:gd name="connsiteY586" fmla="*/ 50194 h 622589"/>
                <a:gd name="connsiteX587" fmla="*/ 164941 w 680436"/>
                <a:gd name="connsiteY587" fmla="*/ 48375 h 622589"/>
                <a:gd name="connsiteX588" fmla="*/ 165851 w 680436"/>
                <a:gd name="connsiteY588" fmla="*/ 44130 h 622589"/>
                <a:gd name="connsiteX589" fmla="*/ 172219 w 680436"/>
                <a:gd name="connsiteY589" fmla="*/ 43827 h 622589"/>
                <a:gd name="connsiteX590" fmla="*/ 171310 w 680436"/>
                <a:gd name="connsiteY590" fmla="*/ 47162 h 622589"/>
                <a:gd name="connsiteX591" fmla="*/ 170400 w 680436"/>
                <a:gd name="connsiteY591" fmla="*/ 49891 h 622589"/>
                <a:gd name="connsiteX592" fmla="*/ 164335 w 680436"/>
                <a:gd name="connsiteY592" fmla="*/ 50194 h 622589"/>
                <a:gd name="connsiteX593" fmla="*/ 174342 w 680436"/>
                <a:gd name="connsiteY593" fmla="*/ 43827 h 622589"/>
                <a:gd name="connsiteX594" fmla="*/ 179194 w 680436"/>
                <a:gd name="connsiteY594" fmla="*/ 43827 h 622589"/>
                <a:gd name="connsiteX595" fmla="*/ 178588 w 680436"/>
                <a:gd name="connsiteY595" fmla="*/ 45343 h 622589"/>
                <a:gd name="connsiteX596" fmla="*/ 177375 w 680436"/>
                <a:gd name="connsiteY596" fmla="*/ 49588 h 622589"/>
                <a:gd name="connsiteX597" fmla="*/ 177375 w 680436"/>
                <a:gd name="connsiteY597" fmla="*/ 49891 h 622589"/>
                <a:gd name="connsiteX598" fmla="*/ 172826 w 680436"/>
                <a:gd name="connsiteY598" fmla="*/ 50194 h 622589"/>
                <a:gd name="connsiteX599" fmla="*/ 174645 w 680436"/>
                <a:gd name="connsiteY599" fmla="*/ 44737 h 622589"/>
                <a:gd name="connsiteX600" fmla="*/ 174342 w 680436"/>
                <a:gd name="connsiteY600" fmla="*/ 43827 h 622589"/>
                <a:gd name="connsiteX601" fmla="*/ 179498 w 680436"/>
                <a:gd name="connsiteY601" fmla="*/ 49588 h 622589"/>
                <a:gd name="connsiteX602" fmla="*/ 180407 w 680436"/>
                <a:gd name="connsiteY602" fmla="*/ 46556 h 622589"/>
                <a:gd name="connsiteX603" fmla="*/ 181317 w 680436"/>
                <a:gd name="connsiteY603" fmla="*/ 43827 h 622589"/>
                <a:gd name="connsiteX604" fmla="*/ 185259 w 680436"/>
                <a:gd name="connsiteY604" fmla="*/ 43827 h 622589"/>
                <a:gd name="connsiteX605" fmla="*/ 184653 w 680436"/>
                <a:gd name="connsiteY605" fmla="*/ 45646 h 622589"/>
                <a:gd name="connsiteX606" fmla="*/ 184350 w 680436"/>
                <a:gd name="connsiteY606" fmla="*/ 47465 h 622589"/>
                <a:gd name="connsiteX607" fmla="*/ 183743 w 680436"/>
                <a:gd name="connsiteY607" fmla="*/ 49284 h 622589"/>
                <a:gd name="connsiteX608" fmla="*/ 183137 w 680436"/>
                <a:gd name="connsiteY608" fmla="*/ 49284 h 622589"/>
                <a:gd name="connsiteX609" fmla="*/ 179498 w 680436"/>
                <a:gd name="connsiteY609" fmla="*/ 49588 h 622589"/>
                <a:gd name="connsiteX610" fmla="*/ 187382 w 680436"/>
                <a:gd name="connsiteY610" fmla="*/ 48981 h 622589"/>
                <a:gd name="connsiteX611" fmla="*/ 187685 w 680436"/>
                <a:gd name="connsiteY611" fmla="*/ 47465 h 622589"/>
                <a:gd name="connsiteX612" fmla="*/ 188292 w 680436"/>
                <a:gd name="connsiteY612" fmla="*/ 45343 h 622589"/>
                <a:gd name="connsiteX613" fmla="*/ 188595 w 680436"/>
                <a:gd name="connsiteY613" fmla="*/ 43524 h 622589"/>
                <a:gd name="connsiteX614" fmla="*/ 193751 w 680436"/>
                <a:gd name="connsiteY614" fmla="*/ 43524 h 622589"/>
                <a:gd name="connsiteX615" fmla="*/ 193447 w 680436"/>
                <a:gd name="connsiteY615" fmla="*/ 44434 h 622589"/>
                <a:gd name="connsiteX616" fmla="*/ 192537 w 680436"/>
                <a:gd name="connsiteY616" fmla="*/ 46556 h 622589"/>
                <a:gd name="connsiteX617" fmla="*/ 191628 w 680436"/>
                <a:gd name="connsiteY617" fmla="*/ 48375 h 622589"/>
                <a:gd name="connsiteX618" fmla="*/ 187382 w 680436"/>
                <a:gd name="connsiteY618" fmla="*/ 48981 h 622589"/>
                <a:gd name="connsiteX619" fmla="*/ 197996 w 680436"/>
                <a:gd name="connsiteY619" fmla="*/ 48678 h 622589"/>
                <a:gd name="connsiteX620" fmla="*/ 194963 w 680436"/>
                <a:gd name="connsiteY620" fmla="*/ 48678 h 622589"/>
                <a:gd name="connsiteX621" fmla="*/ 195267 w 680436"/>
                <a:gd name="connsiteY621" fmla="*/ 47162 h 622589"/>
                <a:gd name="connsiteX622" fmla="*/ 196177 w 680436"/>
                <a:gd name="connsiteY622" fmla="*/ 43827 h 622589"/>
                <a:gd name="connsiteX623" fmla="*/ 199512 w 680436"/>
                <a:gd name="connsiteY623" fmla="*/ 43827 h 622589"/>
                <a:gd name="connsiteX624" fmla="*/ 199209 w 680436"/>
                <a:gd name="connsiteY624" fmla="*/ 44434 h 622589"/>
                <a:gd name="connsiteX625" fmla="*/ 197996 w 680436"/>
                <a:gd name="connsiteY625" fmla="*/ 48678 h 622589"/>
                <a:gd name="connsiteX626" fmla="*/ 201029 w 680436"/>
                <a:gd name="connsiteY626" fmla="*/ 48678 h 622589"/>
                <a:gd name="connsiteX627" fmla="*/ 201635 w 680436"/>
                <a:gd name="connsiteY627" fmla="*/ 47162 h 622589"/>
                <a:gd name="connsiteX628" fmla="*/ 202242 w 680436"/>
                <a:gd name="connsiteY628" fmla="*/ 45040 h 622589"/>
                <a:gd name="connsiteX629" fmla="*/ 202545 w 680436"/>
                <a:gd name="connsiteY629" fmla="*/ 43827 h 622589"/>
                <a:gd name="connsiteX630" fmla="*/ 208003 w 680436"/>
                <a:gd name="connsiteY630" fmla="*/ 43827 h 622589"/>
                <a:gd name="connsiteX631" fmla="*/ 205274 w 680436"/>
                <a:gd name="connsiteY631" fmla="*/ 48981 h 622589"/>
                <a:gd name="connsiteX632" fmla="*/ 201029 w 680436"/>
                <a:gd name="connsiteY632" fmla="*/ 48678 h 622589"/>
                <a:gd name="connsiteX633" fmla="*/ 210733 w 680436"/>
                <a:gd name="connsiteY633" fmla="*/ 43524 h 622589"/>
                <a:gd name="connsiteX634" fmla="*/ 214978 w 680436"/>
                <a:gd name="connsiteY634" fmla="*/ 43524 h 622589"/>
                <a:gd name="connsiteX635" fmla="*/ 211946 w 680436"/>
                <a:gd name="connsiteY635" fmla="*/ 48072 h 622589"/>
                <a:gd name="connsiteX636" fmla="*/ 211339 w 680436"/>
                <a:gd name="connsiteY636" fmla="*/ 49284 h 622589"/>
                <a:gd name="connsiteX637" fmla="*/ 208913 w 680436"/>
                <a:gd name="connsiteY637" fmla="*/ 48981 h 622589"/>
                <a:gd name="connsiteX638" fmla="*/ 208307 w 680436"/>
                <a:gd name="connsiteY638" fmla="*/ 48981 h 622589"/>
                <a:gd name="connsiteX639" fmla="*/ 210430 w 680436"/>
                <a:gd name="connsiteY639" fmla="*/ 44130 h 622589"/>
                <a:gd name="connsiteX640" fmla="*/ 210733 w 680436"/>
                <a:gd name="connsiteY640" fmla="*/ 43524 h 622589"/>
                <a:gd name="connsiteX641" fmla="*/ 216798 w 680436"/>
                <a:gd name="connsiteY641" fmla="*/ 43524 h 622589"/>
                <a:gd name="connsiteX642" fmla="*/ 223166 w 680436"/>
                <a:gd name="connsiteY642" fmla="*/ 43524 h 622589"/>
                <a:gd name="connsiteX643" fmla="*/ 222256 w 680436"/>
                <a:gd name="connsiteY643" fmla="*/ 45646 h 622589"/>
                <a:gd name="connsiteX644" fmla="*/ 221347 w 680436"/>
                <a:gd name="connsiteY644" fmla="*/ 50497 h 622589"/>
                <a:gd name="connsiteX645" fmla="*/ 221650 w 680436"/>
                <a:gd name="connsiteY645" fmla="*/ 50800 h 622589"/>
                <a:gd name="connsiteX646" fmla="*/ 214675 w 680436"/>
                <a:gd name="connsiteY646" fmla="*/ 49891 h 622589"/>
                <a:gd name="connsiteX647" fmla="*/ 217101 w 680436"/>
                <a:gd name="connsiteY647" fmla="*/ 45343 h 622589"/>
                <a:gd name="connsiteX648" fmla="*/ 216798 w 680436"/>
                <a:gd name="connsiteY648" fmla="*/ 43524 h 622589"/>
                <a:gd name="connsiteX649" fmla="*/ 229534 w 680436"/>
                <a:gd name="connsiteY649" fmla="*/ 48072 h 622589"/>
                <a:gd name="connsiteX650" fmla="*/ 228321 w 680436"/>
                <a:gd name="connsiteY650" fmla="*/ 51407 h 622589"/>
                <a:gd name="connsiteX651" fmla="*/ 224076 w 680436"/>
                <a:gd name="connsiteY651" fmla="*/ 50800 h 622589"/>
                <a:gd name="connsiteX652" fmla="*/ 224076 w 680436"/>
                <a:gd name="connsiteY652" fmla="*/ 50800 h 622589"/>
                <a:gd name="connsiteX653" fmla="*/ 227108 w 680436"/>
                <a:gd name="connsiteY653" fmla="*/ 43524 h 622589"/>
                <a:gd name="connsiteX654" fmla="*/ 231960 w 680436"/>
                <a:gd name="connsiteY654" fmla="*/ 43524 h 622589"/>
                <a:gd name="connsiteX655" fmla="*/ 229534 w 680436"/>
                <a:gd name="connsiteY655" fmla="*/ 48072 h 622589"/>
                <a:gd name="connsiteX656" fmla="*/ 232567 w 680436"/>
                <a:gd name="connsiteY656" fmla="*/ 48981 h 622589"/>
                <a:gd name="connsiteX657" fmla="*/ 234690 w 680436"/>
                <a:gd name="connsiteY657" fmla="*/ 43524 h 622589"/>
                <a:gd name="connsiteX658" fmla="*/ 238026 w 680436"/>
                <a:gd name="connsiteY658" fmla="*/ 43524 h 622589"/>
                <a:gd name="connsiteX659" fmla="*/ 236812 w 680436"/>
                <a:gd name="connsiteY659" fmla="*/ 47465 h 622589"/>
                <a:gd name="connsiteX660" fmla="*/ 235296 w 680436"/>
                <a:gd name="connsiteY660" fmla="*/ 51710 h 622589"/>
                <a:gd name="connsiteX661" fmla="*/ 234690 w 680436"/>
                <a:gd name="connsiteY661" fmla="*/ 51710 h 622589"/>
                <a:gd name="connsiteX662" fmla="*/ 231354 w 680436"/>
                <a:gd name="connsiteY662" fmla="*/ 51407 h 622589"/>
                <a:gd name="connsiteX663" fmla="*/ 232567 w 680436"/>
                <a:gd name="connsiteY663" fmla="*/ 48981 h 622589"/>
                <a:gd name="connsiteX664" fmla="*/ 289276 w 680436"/>
                <a:gd name="connsiteY664" fmla="*/ 45040 h 622589"/>
                <a:gd name="connsiteX665" fmla="*/ 297767 w 680436"/>
                <a:gd name="connsiteY665" fmla="*/ 45343 h 622589"/>
                <a:gd name="connsiteX666" fmla="*/ 301102 w 680436"/>
                <a:gd name="connsiteY666" fmla="*/ 45343 h 622589"/>
                <a:gd name="connsiteX667" fmla="*/ 298980 w 680436"/>
                <a:gd name="connsiteY667" fmla="*/ 49284 h 622589"/>
                <a:gd name="connsiteX668" fmla="*/ 297463 w 680436"/>
                <a:gd name="connsiteY668" fmla="*/ 52619 h 622589"/>
                <a:gd name="connsiteX669" fmla="*/ 293218 w 680436"/>
                <a:gd name="connsiteY669" fmla="*/ 52619 h 622589"/>
                <a:gd name="connsiteX670" fmla="*/ 293824 w 680436"/>
                <a:gd name="connsiteY670" fmla="*/ 51407 h 622589"/>
                <a:gd name="connsiteX671" fmla="*/ 295037 w 680436"/>
                <a:gd name="connsiteY671" fmla="*/ 48375 h 622589"/>
                <a:gd name="connsiteX672" fmla="*/ 293521 w 680436"/>
                <a:gd name="connsiteY672" fmla="*/ 47465 h 622589"/>
                <a:gd name="connsiteX673" fmla="*/ 292308 w 680436"/>
                <a:gd name="connsiteY673" fmla="*/ 50800 h 622589"/>
                <a:gd name="connsiteX674" fmla="*/ 291702 w 680436"/>
                <a:gd name="connsiteY674" fmla="*/ 52619 h 622589"/>
                <a:gd name="connsiteX675" fmla="*/ 286243 w 680436"/>
                <a:gd name="connsiteY675" fmla="*/ 52619 h 622589"/>
                <a:gd name="connsiteX676" fmla="*/ 287153 w 680436"/>
                <a:gd name="connsiteY676" fmla="*/ 51103 h 622589"/>
                <a:gd name="connsiteX677" fmla="*/ 288366 w 680436"/>
                <a:gd name="connsiteY677" fmla="*/ 48375 h 622589"/>
                <a:gd name="connsiteX678" fmla="*/ 289579 w 680436"/>
                <a:gd name="connsiteY678" fmla="*/ 45646 h 622589"/>
                <a:gd name="connsiteX679" fmla="*/ 289276 w 680436"/>
                <a:gd name="connsiteY679" fmla="*/ 45040 h 622589"/>
                <a:gd name="connsiteX680" fmla="*/ 305348 w 680436"/>
                <a:gd name="connsiteY680" fmla="*/ 52922 h 622589"/>
                <a:gd name="connsiteX681" fmla="*/ 301406 w 680436"/>
                <a:gd name="connsiteY681" fmla="*/ 52922 h 622589"/>
                <a:gd name="connsiteX682" fmla="*/ 302315 w 680436"/>
                <a:gd name="connsiteY682" fmla="*/ 51103 h 622589"/>
                <a:gd name="connsiteX683" fmla="*/ 305651 w 680436"/>
                <a:gd name="connsiteY683" fmla="*/ 45646 h 622589"/>
                <a:gd name="connsiteX684" fmla="*/ 305651 w 680436"/>
                <a:gd name="connsiteY684" fmla="*/ 45646 h 622589"/>
                <a:gd name="connsiteX685" fmla="*/ 308381 w 680436"/>
                <a:gd name="connsiteY685" fmla="*/ 45646 h 622589"/>
                <a:gd name="connsiteX686" fmla="*/ 307167 w 680436"/>
                <a:gd name="connsiteY686" fmla="*/ 47768 h 622589"/>
                <a:gd name="connsiteX687" fmla="*/ 305348 w 680436"/>
                <a:gd name="connsiteY687" fmla="*/ 52922 h 622589"/>
                <a:gd name="connsiteX688" fmla="*/ 287153 w 680436"/>
                <a:gd name="connsiteY688" fmla="*/ 45040 h 622589"/>
                <a:gd name="connsiteX689" fmla="*/ 285636 w 680436"/>
                <a:gd name="connsiteY689" fmla="*/ 47768 h 622589"/>
                <a:gd name="connsiteX690" fmla="*/ 284120 w 680436"/>
                <a:gd name="connsiteY690" fmla="*/ 50497 h 622589"/>
                <a:gd name="connsiteX691" fmla="*/ 282604 w 680436"/>
                <a:gd name="connsiteY691" fmla="*/ 52922 h 622589"/>
                <a:gd name="connsiteX692" fmla="*/ 277752 w 680436"/>
                <a:gd name="connsiteY692" fmla="*/ 52922 h 622589"/>
                <a:gd name="connsiteX693" fmla="*/ 279268 w 680436"/>
                <a:gd name="connsiteY693" fmla="*/ 49284 h 622589"/>
                <a:gd name="connsiteX694" fmla="*/ 281694 w 680436"/>
                <a:gd name="connsiteY694" fmla="*/ 45040 h 622589"/>
                <a:gd name="connsiteX695" fmla="*/ 281997 w 680436"/>
                <a:gd name="connsiteY695" fmla="*/ 44737 h 622589"/>
                <a:gd name="connsiteX696" fmla="*/ 287153 w 680436"/>
                <a:gd name="connsiteY696" fmla="*/ 45040 h 622589"/>
                <a:gd name="connsiteX697" fmla="*/ 287153 w 680436"/>
                <a:gd name="connsiteY697" fmla="*/ 45040 h 622589"/>
                <a:gd name="connsiteX698" fmla="*/ 277449 w 680436"/>
                <a:gd name="connsiteY698" fmla="*/ 47465 h 622589"/>
                <a:gd name="connsiteX699" fmla="*/ 275326 w 680436"/>
                <a:gd name="connsiteY699" fmla="*/ 52619 h 622589"/>
                <a:gd name="connsiteX700" fmla="*/ 269564 w 680436"/>
                <a:gd name="connsiteY700" fmla="*/ 52619 h 622589"/>
                <a:gd name="connsiteX701" fmla="*/ 271080 w 680436"/>
                <a:gd name="connsiteY701" fmla="*/ 49284 h 622589"/>
                <a:gd name="connsiteX702" fmla="*/ 272597 w 680436"/>
                <a:gd name="connsiteY702" fmla="*/ 46253 h 622589"/>
                <a:gd name="connsiteX703" fmla="*/ 273506 w 680436"/>
                <a:gd name="connsiteY703" fmla="*/ 44434 h 622589"/>
                <a:gd name="connsiteX704" fmla="*/ 278662 w 680436"/>
                <a:gd name="connsiteY704" fmla="*/ 44737 h 622589"/>
                <a:gd name="connsiteX705" fmla="*/ 277449 w 680436"/>
                <a:gd name="connsiteY705" fmla="*/ 47465 h 622589"/>
                <a:gd name="connsiteX706" fmla="*/ 267744 w 680436"/>
                <a:gd name="connsiteY706" fmla="*/ 48072 h 622589"/>
                <a:gd name="connsiteX707" fmla="*/ 265622 w 680436"/>
                <a:gd name="connsiteY707" fmla="*/ 52619 h 622589"/>
                <a:gd name="connsiteX708" fmla="*/ 261073 w 680436"/>
                <a:gd name="connsiteY708" fmla="*/ 52619 h 622589"/>
                <a:gd name="connsiteX709" fmla="*/ 261983 w 680436"/>
                <a:gd name="connsiteY709" fmla="*/ 50497 h 622589"/>
                <a:gd name="connsiteX710" fmla="*/ 265015 w 680436"/>
                <a:gd name="connsiteY710" fmla="*/ 44737 h 622589"/>
                <a:gd name="connsiteX711" fmla="*/ 265015 w 680436"/>
                <a:gd name="connsiteY711" fmla="*/ 44130 h 622589"/>
                <a:gd name="connsiteX712" fmla="*/ 269564 w 680436"/>
                <a:gd name="connsiteY712" fmla="*/ 44130 h 622589"/>
                <a:gd name="connsiteX713" fmla="*/ 267744 w 680436"/>
                <a:gd name="connsiteY713" fmla="*/ 48072 h 622589"/>
                <a:gd name="connsiteX714" fmla="*/ 259253 w 680436"/>
                <a:gd name="connsiteY714" fmla="*/ 49588 h 622589"/>
                <a:gd name="connsiteX715" fmla="*/ 258040 w 680436"/>
                <a:gd name="connsiteY715" fmla="*/ 52619 h 622589"/>
                <a:gd name="connsiteX716" fmla="*/ 252582 w 680436"/>
                <a:gd name="connsiteY716" fmla="*/ 52619 h 622589"/>
                <a:gd name="connsiteX717" fmla="*/ 253795 w 680436"/>
                <a:gd name="connsiteY717" fmla="*/ 48981 h 622589"/>
                <a:gd name="connsiteX718" fmla="*/ 255008 w 680436"/>
                <a:gd name="connsiteY718" fmla="*/ 46253 h 622589"/>
                <a:gd name="connsiteX719" fmla="*/ 255918 w 680436"/>
                <a:gd name="connsiteY719" fmla="*/ 44130 h 622589"/>
                <a:gd name="connsiteX720" fmla="*/ 261679 w 680436"/>
                <a:gd name="connsiteY720" fmla="*/ 44130 h 622589"/>
                <a:gd name="connsiteX721" fmla="*/ 259253 w 680436"/>
                <a:gd name="connsiteY721" fmla="*/ 49588 h 622589"/>
                <a:gd name="connsiteX722" fmla="*/ 251975 w 680436"/>
                <a:gd name="connsiteY722" fmla="*/ 45949 h 622589"/>
                <a:gd name="connsiteX723" fmla="*/ 249549 w 680436"/>
                <a:gd name="connsiteY723" fmla="*/ 52316 h 622589"/>
                <a:gd name="connsiteX724" fmla="*/ 245304 w 680436"/>
                <a:gd name="connsiteY724" fmla="*/ 52316 h 622589"/>
                <a:gd name="connsiteX725" fmla="*/ 246820 w 680436"/>
                <a:gd name="connsiteY725" fmla="*/ 48678 h 622589"/>
                <a:gd name="connsiteX726" fmla="*/ 248639 w 680436"/>
                <a:gd name="connsiteY726" fmla="*/ 44130 h 622589"/>
                <a:gd name="connsiteX727" fmla="*/ 252885 w 680436"/>
                <a:gd name="connsiteY727" fmla="*/ 44130 h 622589"/>
                <a:gd name="connsiteX728" fmla="*/ 251975 w 680436"/>
                <a:gd name="connsiteY728" fmla="*/ 45949 h 622589"/>
                <a:gd name="connsiteX729" fmla="*/ 244697 w 680436"/>
                <a:gd name="connsiteY729" fmla="*/ 48072 h 622589"/>
                <a:gd name="connsiteX730" fmla="*/ 242878 w 680436"/>
                <a:gd name="connsiteY730" fmla="*/ 52316 h 622589"/>
                <a:gd name="connsiteX731" fmla="*/ 239239 w 680436"/>
                <a:gd name="connsiteY731" fmla="*/ 52316 h 622589"/>
                <a:gd name="connsiteX732" fmla="*/ 240148 w 680436"/>
                <a:gd name="connsiteY732" fmla="*/ 49891 h 622589"/>
                <a:gd name="connsiteX733" fmla="*/ 241665 w 680436"/>
                <a:gd name="connsiteY733" fmla="*/ 44130 h 622589"/>
                <a:gd name="connsiteX734" fmla="*/ 246517 w 680436"/>
                <a:gd name="connsiteY734" fmla="*/ 44130 h 622589"/>
                <a:gd name="connsiteX735" fmla="*/ 244697 w 680436"/>
                <a:gd name="connsiteY735" fmla="*/ 48072 h 622589"/>
                <a:gd name="connsiteX736" fmla="*/ 325060 w 680436"/>
                <a:gd name="connsiteY736" fmla="*/ 45343 h 622589"/>
                <a:gd name="connsiteX737" fmla="*/ 326576 w 680436"/>
                <a:gd name="connsiteY737" fmla="*/ 45343 h 622589"/>
                <a:gd name="connsiteX738" fmla="*/ 330518 w 680436"/>
                <a:gd name="connsiteY738" fmla="*/ 45343 h 622589"/>
                <a:gd name="connsiteX739" fmla="*/ 329608 w 680436"/>
                <a:gd name="connsiteY739" fmla="*/ 46859 h 622589"/>
                <a:gd name="connsiteX740" fmla="*/ 328395 w 680436"/>
                <a:gd name="connsiteY740" fmla="*/ 50194 h 622589"/>
                <a:gd name="connsiteX741" fmla="*/ 328092 w 680436"/>
                <a:gd name="connsiteY741" fmla="*/ 52922 h 622589"/>
                <a:gd name="connsiteX742" fmla="*/ 322634 w 680436"/>
                <a:gd name="connsiteY742" fmla="*/ 52619 h 622589"/>
                <a:gd name="connsiteX743" fmla="*/ 322937 w 680436"/>
                <a:gd name="connsiteY743" fmla="*/ 51710 h 622589"/>
                <a:gd name="connsiteX744" fmla="*/ 323846 w 680436"/>
                <a:gd name="connsiteY744" fmla="*/ 49284 h 622589"/>
                <a:gd name="connsiteX745" fmla="*/ 325060 w 680436"/>
                <a:gd name="connsiteY745" fmla="*/ 47162 h 622589"/>
                <a:gd name="connsiteX746" fmla="*/ 325060 w 680436"/>
                <a:gd name="connsiteY746" fmla="*/ 45343 h 622589"/>
                <a:gd name="connsiteX747" fmla="*/ 321117 w 680436"/>
                <a:gd name="connsiteY747" fmla="*/ 48678 h 622589"/>
                <a:gd name="connsiteX748" fmla="*/ 318994 w 680436"/>
                <a:gd name="connsiteY748" fmla="*/ 52922 h 622589"/>
                <a:gd name="connsiteX749" fmla="*/ 318388 w 680436"/>
                <a:gd name="connsiteY749" fmla="*/ 52922 h 622589"/>
                <a:gd name="connsiteX750" fmla="*/ 315659 w 680436"/>
                <a:gd name="connsiteY750" fmla="*/ 52922 h 622589"/>
                <a:gd name="connsiteX751" fmla="*/ 317478 w 680436"/>
                <a:gd name="connsiteY751" fmla="*/ 49891 h 622589"/>
                <a:gd name="connsiteX752" fmla="*/ 319904 w 680436"/>
                <a:gd name="connsiteY752" fmla="*/ 45343 h 622589"/>
                <a:gd name="connsiteX753" fmla="*/ 323240 w 680436"/>
                <a:gd name="connsiteY753" fmla="*/ 45343 h 622589"/>
                <a:gd name="connsiteX754" fmla="*/ 321117 w 680436"/>
                <a:gd name="connsiteY754" fmla="*/ 48678 h 622589"/>
                <a:gd name="connsiteX755" fmla="*/ 314446 w 680436"/>
                <a:gd name="connsiteY755" fmla="*/ 47465 h 622589"/>
                <a:gd name="connsiteX756" fmla="*/ 312323 w 680436"/>
                <a:gd name="connsiteY756" fmla="*/ 52922 h 622589"/>
                <a:gd name="connsiteX757" fmla="*/ 309290 w 680436"/>
                <a:gd name="connsiteY757" fmla="*/ 52922 h 622589"/>
                <a:gd name="connsiteX758" fmla="*/ 309593 w 680436"/>
                <a:gd name="connsiteY758" fmla="*/ 51103 h 622589"/>
                <a:gd name="connsiteX759" fmla="*/ 310807 w 680436"/>
                <a:gd name="connsiteY759" fmla="*/ 47768 h 622589"/>
                <a:gd name="connsiteX760" fmla="*/ 312020 w 680436"/>
                <a:gd name="connsiteY760" fmla="*/ 45343 h 622589"/>
                <a:gd name="connsiteX761" fmla="*/ 315659 w 680436"/>
                <a:gd name="connsiteY761" fmla="*/ 45343 h 622589"/>
                <a:gd name="connsiteX762" fmla="*/ 314446 w 680436"/>
                <a:gd name="connsiteY762" fmla="*/ 47465 h 622589"/>
                <a:gd name="connsiteX763" fmla="*/ 330821 w 680436"/>
                <a:gd name="connsiteY763" fmla="*/ 53226 h 622589"/>
                <a:gd name="connsiteX764" fmla="*/ 332337 w 680436"/>
                <a:gd name="connsiteY764" fmla="*/ 49891 h 622589"/>
                <a:gd name="connsiteX765" fmla="*/ 333854 w 680436"/>
                <a:gd name="connsiteY765" fmla="*/ 46859 h 622589"/>
                <a:gd name="connsiteX766" fmla="*/ 334460 w 680436"/>
                <a:gd name="connsiteY766" fmla="*/ 45343 h 622589"/>
                <a:gd name="connsiteX767" fmla="*/ 339009 w 680436"/>
                <a:gd name="connsiteY767" fmla="*/ 45343 h 622589"/>
                <a:gd name="connsiteX768" fmla="*/ 336886 w 680436"/>
                <a:gd name="connsiteY768" fmla="*/ 49284 h 622589"/>
                <a:gd name="connsiteX769" fmla="*/ 335673 w 680436"/>
                <a:gd name="connsiteY769" fmla="*/ 53226 h 622589"/>
                <a:gd name="connsiteX770" fmla="*/ 330821 w 680436"/>
                <a:gd name="connsiteY770" fmla="*/ 53226 h 622589"/>
                <a:gd name="connsiteX771" fmla="*/ 339312 w 680436"/>
                <a:gd name="connsiteY771" fmla="*/ 53832 h 622589"/>
                <a:gd name="connsiteX772" fmla="*/ 340222 w 680436"/>
                <a:gd name="connsiteY772" fmla="*/ 50497 h 622589"/>
                <a:gd name="connsiteX773" fmla="*/ 342345 w 680436"/>
                <a:gd name="connsiteY773" fmla="*/ 45646 h 622589"/>
                <a:gd name="connsiteX774" fmla="*/ 347804 w 680436"/>
                <a:gd name="connsiteY774" fmla="*/ 45949 h 622589"/>
                <a:gd name="connsiteX775" fmla="*/ 345984 w 680436"/>
                <a:gd name="connsiteY775" fmla="*/ 49284 h 622589"/>
                <a:gd name="connsiteX776" fmla="*/ 344771 w 680436"/>
                <a:gd name="connsiteY776" fmla="*/ 54135 h 622589"/>
                <a:gd name="connsiteX777" fmla="*/ 339312 w 680436"/>
                <a:gd name="connsiteY777" fmla="*/ 53832 h 622589"/>
                <a:gd name="connsiteX778" fmla="*/ 352049 w 680436"/>
                <a:gd name="connsiteY778" fmla="*/ 50194 h 622589"/>
                <a:gd name="connsiteX779" fmla="*/ 350533 w 680436"/>
                <a:gd name="connsiteY779" fmla="*/ 54742 h 622589"/>
                <a:gd name="connsiteX780" fmla="*/ 347804 w 680436"/>
                <a:gd name="connsiteY780" fmla="*/ 54438 h 622589"/>
                <a:gd name="connsiteX781" fmla="*/ 348713 w 680436"/>
                <a:gd name="connsiteY781" fmla="*/ 50800 h 622589"/>
                <a:gd name="connsiteX782" fmla="*/ 350533 w 680436"/>
                <a:gd name="connsiteY782" fmla="*/ 45949 h 622589"/>
                <a:gd name="connsiteX783" fmla="*/ 354778 w 680436"/>
                <a:gd name="connsiteY783" fmla="*/ 45949 h 622589"/>
                <a:gd name="connsiteX784" fmla="*/ 352049 w 680436"/>
                <a:gd name="connsiteY784" fmla="*/ 50194 h 622589"/>
                <a:gd name="connsiteX785" fmla="*/ 354778 w 680436"/>
                <a:gd name="connsiteY785" fmla="*/ 52316 h 622589"/>
                <a:gd name="connsiteX786" fmla="*/ 357811 w 680436"/>
                <a:gd name="connsiteY786" fmla="*/ 46859 h 622589"/>
                <a:gd name="connsiteX787" fmla="*/ 358114 w 680436"/>
                <a:gd name="connsiteY787" fmla="*/ 45949 h 622589"/>
                <a:gd name="connsiteX788" fmla="*/ 361147 w 680436"/>
                <a:gd name="connsiteY788" fmla="*/ 45949 h 622589"/>
                <a:gd name="connsiteX789" fmla="*/ 359934 w 680436"/>
                <a:gd name="connsiteY789" fmla="*/ 49891 h 622589"/>
                <a:gd name="connsiteX790" fmla="*/ 359024 w 680436"/>
                <a:gd name="connsiteY790" fmla="*/ 54742 h 622589"/>
                <a:gd name="connsiteX791" fmla="*/ 354172 w 680436"/>
                <a:gd name="connsiteY791" fmla="*/ 54438 h 622589"/>
                <a:gd name="connsiteX792" fmla="*/ 354778 w 680436"/>
                <a:gd name="connsiteY792" fmla="*/ 52316 h 622589"/>
                <a:gd name="connsiteX793" fmla="*/ 370244 w 680436"/>
                <a:gd name="connsiteY793" fmla="*/ 46556 h 622589"/>
                <a:gd name="connsiteX794" fmla="*/ 375400 w 680436"/>
                <a:gd name="connsiteY794" fmla="*/ 46556 h 622589"/>
                <a:gd name="connsiteX795" fmla="*/ 373277 w 680436"/>
                <a:gd name="connsiteY795" fmla="*/ 52316 h 622589"/>
                <a:gd name="connsiteX796" fmla="*/ 372064 w 680436"/>
                <a:gd name="connsiteY796" fmla="*/ 55651 h 622589"/>
                <a:gd name="connsiteX797" fmla="*/ 367818 w 680436"/>
                <a:gd name="connsiteY797" fmla="*/ 55651 h 622589"/>
                <a:gd name="connsiteX798" fmla="*/ 368122 w 680436"/>
                <a:gd name="connsiteY798" fmla="*/ 53226 h 622589"/>
                <a:gd name="connsiteX799" fmla="*/ 369941 w 680436"/>
                <a:gd name="connsiteY799" fmla="*/ 47465 h 622589"/>
                <a:gd name="connsiteX800" fmla="*/ 370244 w 680436"/>
                <a:gd name="connsiteY800" fmla="*/ 46556 h 622589"/>
                <a:gd name="connsiteX801" fmla="*/ 365089 w 680436"/>
                <a:gd name="connsiteY801" fmla="*/ 55348 h 622589"/>
                <a:gd name="connsiteX802" fmla="*/ 362057 w 680436"/>
                <a:gd name="connsiteY802" fmla="*/ 55348 h 622589"/>
                <a:gd name="connsiteX803" fmla="*/ 362663 w 680436"/>
                <a:gd name="connsiteY803" fmla="*/ 52013 h 622589"/>
                <a:gd name="connsiteX804" fmla="*/ 364179 w 680436"/>
                <a:gd name="connsiteY804" fmla="*/ 46556 h 622589"/>
                <a:gd name="connsiteX805" fmla="*/ 368425 w 680436"/>
                <a:gd name="connsiteY805" fmla="*/ 46556 h 622589"/>
                <a:gd name="connsiteX806" fmla="*/ 365089 w 680436"/>
                <a:gd name="connsiteY806" fmla="*/ 55348 h 622589"/>
                <a:gd name="connsiteX807" fmla="*/ 377826 w 680436"/>
                <a:gd name="connsiteY807" fmla="*/ 46556 h 622589"/>
                <a:gd name="connsiteX808" fmla="*/ 381768 w 680436"/>
                <a:gd name="connsiteY808" fmla="*/ 46556 h 622589"/>
                <a:gd name="connsiteX809" fmla="*/ 382374 w 680436"/>
                <a:gd name="connsiteY809" fmla="*/ 46556 h 622589"/>
                <a:gd name="connsiteX810" fmla="*/ 380555 w 680436"/>
                <a:gd name="connsiteY810" fmla="*/ 50800 h 622589"/>
                <a:gd name="connsiteX811" fmla="*/ 378735 w 680436"/>
                <a:gd name="connsiteY811" fmla="*/ 55348 h 622589"/>
                <a:gd name="connsiteX812" fmla="*/ 378735 w 680436"/>
                <a:gd name="connsiteY812" fmla="*/ 55651 h 622589"/>
                <a:gd name="connsiteX813" fmla="*/ 375400 w 680436"/>
                <a:gd name="connsiteY813" fmla="*/ 55651 h 622589"/>
                <a:gd name="connsiteX814" fmla="*/ 377826 w 680436"/>
                <a:gd name="connsiteY814" fmla="*/ 47768 h 622589"/>
                <a:gd name="connsiteX815" fmla="*/ 377826 w 680436"/>
                <a:gd name="connsiteY815" fmla="*/ 46556 h 622589"/>
                <a:gd name="connsiteX816" fmla="*/ 385407 w 680436"/>
                <a:gd name="connsiteY816" fmla="*/ 46556 h 622589"/>
                <a:gd name="connsiteX817" fmla="*/ 391775 w 680436"/>
                <a:gd name="connsiteY817" fmla="*/ 46556 h 622589"/>
                <a:gd name="connsiteX818" fmla="*/ 391775 w 680436"/>
                <a:gd name="connsiteY818" fmla="*/ 46556 h 622589"/>
                <a:gd name="connsiteX819" fmla="*/ 389046 w 680436"/>
                <a:gd name="connsiteY819" fmla="*/ 50800 h 622589"/>
                <a:gd name="connsiteX820" fmla="*/ 386620 w 680436"/>
                <a:gd name="connsiteY820" fmla="*/ 55045 h 622589"/>
                <a:gd name="connsiteX821" fmla="*/ 381465 w 680436"/>
                <a:gd name="connsiteY821" fmla="*/ 55348 h 622589"/>
                <a:gd name="connsiteX822" fmla="*/ 385407 w 680436"/>
                <a:gd name="connsiteY822" fmla="*/ 47162 h 622589"/>
                <a:gd name="connsiteX823" fmla="*/ 385407 w 680436"/>
                <a:gd name="connsiteY823" fmla="*/ 46556 h 622589"/>
                <a:gd name="connsiteX824" fmla="*/ 398144 w 680436"/>
                <a:gd name="connsiteY824" fmla="*/ 52013 h 622589"/>
                <a:gd name="connsiteX825" fmla="*/ 396324 w 680436"/>
                <a:gd name="connsiteY825" fmla="*/ 54742 h 622589"/>
                <a:gd name="connsiteX826" fmla="*/ 390866 w 680436"/>
                <a:gd name="connsiteY826" fmla="*/ 55045 h 622589"/>
                <a:gd name="connsiteX827" fmla="*/ 391775 w 680436"/>
                <a:gd name="connsiteY827" fmla="*/ 53529 h 622589"/>
                <a:gd name="connsiteX828" fmla="*/ 394505 w 680436"/>
                <a:gd name="connsiteY828" fmla="*/ 47162 h 622589"/>
                <a:gd name="connsiteX829" fmla="*/ 394505 w 680436"/>
                <a:gd name="connsiteY829" fmla="*/ 46859 h 622589"/>
                <a:gd name="connsiteX830" fmla="*/ 394505 w 680436"/>
                <a:gd name="connsiteY830" fmla="*/ 46556 h 622589"/>
                <a:gd name="connsiteX831" fmla="*/ 406332 w 680436"/>
                <a:gd name="connsiteY831" fmla="*/ 46859 h 622589"/>
                <a:gd name="connsiteX832" fmla="*/ 404512 w 680436"/>
                <a:gd name="connsiteY832" fmla="*/ 50497 h 622589"/>
                <a:gd name="connsiteX833" fmla="*/ 402692 w 680436"/>
                <a:gd name="connsiteY833" fmla="*/ 54742 h 622589"/>
                <a:gd name="connsiteX834" fmla="*/ 398750 w 680436"/>
                <a:gd name="connsiteY834" fmla="*/ 54742 h 622589"/>
                <a:gd name="connsiteX835" fmla="*/ 399660 w 680436"/>
                <a:gd name="connsiteY835" fmla="*/ 52922 h 622589"/>
                <a:gd name="connsiteX836" fmla="*/ 398144 w 680436"/>
                <a:gd name="connsiteY836" fmla="*/ 52013 h 622589"/>
                <a:gd name="connsiteX837" fmla="*/ 407241 w 680436"/>
                <a:gd name="connsiteY837" fmla="*/ 54742 h 622589"/>
                <a:gd name="connsiteX838" fmla="*/ 407848 w 680436"/>
                <a:gd name="connsiteY838" fmla="*/ 53226 h 622589"/>
                <a:gd name="connsiteX839" fmla="*/ 409971 w 680436"/>
                <a:gd name="connsiteY839" fmla="*/ 47768 h 622589"/>
                <a:gd name="connsiteX840" fmla="*/ 410274 w 680436"/>
                <a:gd name="connsiteY840" fmla="*/ 47162 h 622589"/>
                <a:gd name="connsiteX841" fmla="*/ 415126 w 680436"/>
                <a:gd name="connsiteY841" fmla="*/ 47465 h 622589"/>
                <a:gd name="connsiteX842" fmla="*/ 413913 w 680436"/>
                <a:gd name="connsiteY842" fmla="*/ 50194 h 622589"/>
                <a:gd name="connsiteX843" fmla="*/ 412093 w 680436"/>
                <a:gd name="connsiteY843" fmla="*/ 55651 h 622589"/>
                <a:gd name="connsiteX844" fmla="*/ 407241 w 680436"/>
                <a:gd name="connsiteY844" fmla="*/ 54742 h 622589"/>
                <a:gd name="connsiteX845" fmla="*/ 422404 w 680436"/>
                <a:gd name="connsiteY845" fmla="*/ 51710 h 622589"/>
                <a:gd name="connsiteX846" fmla="*/ 420888 w 680436"/>
                <a:gd name="connsiteY846" fmla="*/ 55651 h 622589"/>
                <a:gd name="connsiteX847" fmla="*/ 415429 w 680436"/>
                <a:gd name="connsiteY847" fmla="*/ 55045 h 622589"/>
                <a:gd name="connsiteX848" fmla="*/ 417249 w 680436"/>
                <a:gd name="connsiteY848" fmla="*/ 52013 h 622589"/>
                <a:gd name="connsiteX849" fmla="*/ 419068 w 680436"/>
                <a:gd name="connsiteY849" fmla="*/ 49284 h 622589"/>
                <a:gd name="connsiteX850" fmla="*/ 420281 w 680436"/>
                <a:gd name="connsiteY850" fmla="*/ 46859 h 622589"/>
                <a:gd name="connsiteX851" fmla="*/ 425133 w 680436"/>
                <a:gd name="connsiteY851" fmla="*/ 47162 h 622589"/>
                <a:gd name="connsiteX852" fmla="*/ 422404 w 680436"/>
                <a:gd name="connsiteY852" fmla="*/ 51710 h 622589"/>
                <a:gd name="connsiteX853" fmla="*/ 425740 w 680436"/>
                <a:gd name="connsiteY853" fmla="*/ 52619 h 622589"/>
                <a:gd name="connsiteX854" fmla="*/ 428166 w 680436"/>
                <a:gd name="connsiteY854" fmla="*/ 47162 h 622589"/>
                <a:gd name="connsiteX855" fmla="*/ 431198 w 680436"/>
                <a:gd name="connsiteY855" fmla="*/ 47465 h 622589"/>
                <a:gd name="connsiteX856" fmla="*/ 430289 w 680436"/>
                <a:gd name="connsiteY856" fmla="*/ 51710 h 622589"/>
                <a:gd name="connsiteX857" fmla="*/ 429682 w 680436"/>
                <a:gd name="connsiteY857" fmla="*/ 55348 h 622589"/>
                <a:gd name="connsiteX858" fmla="*/ 429379 w 680436"/>
                <a:gd name="connsiteY858" fmla="*/ 56561 h 622589"/>
                <a:gd name="connsiteX859" fmla="*/ 424527 w 680436"/>
                <a:gd name="connsiteY859" fmla="*/ 56257 h 622589"/>
                <a:gd name="connsiteX860" fmla="*/ 425740 w 680436"/>
                <a:gd name="connsiteY860" fmla="*/ 52619 h 622589"/>
                <a:gd name="connsiteX861" fmla="*/ 483055 w 680436"/>
                <a:gd name="connsiteY861" fmla="*/ 57773 h 622589"/>
                <a:gd name="connsiteX862" fmla="*/ 475777 w 680436"/>
                <a:gd name="connsiteY862" fmla="*/ 57773 h 622589"/>
                <a:gd name="connsiteX863" fmla="*/ 476990 w 680436"/>
                <a:gd name="connsiteY863" fmla="*/ 55651 h 622589"/>
                <a:gd name="connsiteX864" fmla="*/ 479112 w 680436"/>
                <a:gd name="connsiteY864" fmla="*/ 50800 h 622589"/>
                <a:gd name="connsiteX865" fmla="*/ 485784 w 680436"/>
                <a:gd name="connsiteY865" fmla="*/ 51407 h 622589"/>
                <a:gd name="connsiteX866" fmla="*/ 485178 w 680436"/>
                <a:gd name="connsiteY866" fmla="*/ 52619 h 622589"/>
                <a:gd name="connsiteX867" fmla="*/ 484268 w 680436"/>
                <a:gd name="connsiteY867" fmla="*/ 55045 h 622589"/>
                <a:gd name="connsiteX868" fmla="*/ 483055 w 680436"/>
                <a:gd name="connsiteY868" fmla="*/ 57773 h 622589"/>
                <a:gd name="connsiteX869" fmla="*/ 483055 w 680436"/>
                <a:gd name="connsiteY869" fmla="*/ 57773 h 622589"/>
                <a:gd name="connsiteX870" fmla="*/ 474261 w 680436"/>
                <a:gd name="connsiteY870" fmla="*/ 54135 h 622589"/>
                <a:gd name="connsiteX871" fmla="*/ 472138 w 680436"/>
                <a:gd name="connsiteY871" fmla="*/ 57773 h 622589"/>
                <a:gd name="connsiteX872" fmla="*/ 465466 w 680436"/>
                <a:gd name="connsiteY872" fmla="*/ 57773 h 622589"/>
                <a:gd name="connsiteX873" fmla="*/ 469408 w 680436"/>
                <a:gd name="connsiteY873" fmla="*/ 50194 h 622589"/>
                <a:gd name="connsiteX874" fmla="*/ 476383 w 680436"/>
                <a:gd name="connsiteY874" fmla="*/ 50800 h 622589"/>
                <a:gd name="connsiteX875" fmla="*/ 474261 w 680436"/>
                <a:gd name="connsiteY875" fmla="*/ 54135 h 622589"/>
                <a:gd name="connsiteX876" fmla="*/ 463950 w 680436"/>
                <a:gd name="connsiteY876" fmla="*/ 53832 h 622589"/>
                <a:gd name="connsiteX877" fmla="*/ 462130 w 680436"/>
                <a:gd name="connsiteY877" fmla="*/ 57773 h 622589"/>
                <a:gd name="connsiteX878" fmla="*/ 453942 w 680436"/>
                <a:gd name="connsiteY878" fmla="*/ 57773 h 622589"/>
                <a:gd name="connsiteX879" fmla="*/ 454549 w 680436"/>
                <a:gd name="connsiteY879" fmla="*/ 56864 h 622589"/>
                <a:gd name="connsiteX880" fmla="*/ 458794 w 680436"/>
                <a:gd name="connsiteY880" fmla="*/ 49588 h 622589"/>
                <a:gd name="connsiteX881" fmla="*/ 466073 w 680436"/>
                <a:gd name="connsiteY881" fmla="*/ 50194 h 622589"/>
                <a:gd name="connsiteX882" fmla="*/ 463950 w 680436"/>
                <a:gd name="connsiteY882" fmla="*/ 53832 h 622589"/>
                <a:gd name="connsiteX883" fmla="*/ 453336 w 680436"/>
                <a:gd name="connsiteY883" fmla="*/ 50194 h 622589"/>
                <a:gd name="connsiteX884" fmla="*/ 450910 w 680436"/>
                <a:gd name="connsiteY884" fmla="*/ 54438 h 622589"/>
                <a:gd name="connsiteX885" fmla="*/ 449697 w 680436"/>
                <a:gd name="connsiteY885" fmla="*/ 57470 h 622589"/>
                <a:gd name="connsiteX886" fmla="*/ 443329 w 680436"/>
                <a:gd name="connsiteY886" fmla="*/ 57167 h 622589"/>
                <a:gd name="connsiteX887" fmla="*/ 444845 w 680436"/>
                <a:gd name="connsiteY887" fmla="*/ 54135 h 622589"/>
                <a:gd name="connsiteX888" fmla="*/ 447271 w 680436"/>
                <a:gd name="connsiteY888" fmla="*/ 48375 h 622589"/>
                <a:gd name="connsiteX889" fmla="*/ 454549 w 680436"/>
                <a:gd name="connsiteY889" fmla="*/ 48981 h 622589"/>
                <a:gd name="connsiteX890" fmla="*/ 453336 w 680436"/>
                <a:gd name="connsiteY890" fmla="*/ 50194 h 622589"/>
                <a:gd name="connsiteX891" fmla="*/ 439083 w 680436"/>
                <a:gd name="connsiteY891" fmla="*/ 57167 h 622589"/>
                <a:gd name="connsiteX892" fmla="*/ 434534 w 680436"/>
                <a:gd name="connsiteY892" fmla="*/ 56864 h 622589"/>
                <a:gd name="connsiteX893" fmla="*/ 434534 w 680436"/>
                <a:gd name="connsiteY893" fmla="*/ 56561 h 622589"/>
                <a:gd name="connsiteX894" fmla="*/ 435141 w 680436"/>
                <a:gd name="connsiteY894" fmla="*/ 52316 h 622589"/>
                <a:gd name="connsiteX895" fmla="*/ 436050 w 680436"/>
                <a:gd name="connsiteY895" fmla="*/ 47768 h 622589"/>
                <a:gd name="connsiteX896" fmla="*/ 443025 w 680436"/>
                <a:gd name="connsiteY896" fmla="*/ 48072 h 622589"/>
                <a:gd name="connsiteX897" fmla="*/ 439083 w 680436"/>
                <a:gd name="connsiteY897" fmla="*/ 57167 h 622589"/>
                <a:gd name="connsiteX898" fmla="*/ 488513 w 680436"/>
                <a:gd name="connsiteY898" fmla="*/ 56864 h 622589"/>
                <a:gd name="connsiteX899" fmla="*/ 489423 w 680436"/>
                <a:gd name="connsiteY899" fmla="*/ 54135 h 622589"/>
                <a:gd name="connsiteX900" fmla="*/ 490333 w 680436"/>
                <a:gd name="connsiteY900" fmla="*/ 51710 h 622589"/>
                <a:gd name="connsiteX901" fmla="*/ 493365 w 680436"/>
                <a:gd name="connsiteY901" fmla="*/ 52013 h 622589"/>
                <a:gd name="connsiteX902" fmla="*/ 496701 w 680436"/>
                <a:gd name="connsiteY902" fmla="*/ 52316 h 622589"/>
                <a:gd name="connsiteX903" fmla="*/ 495488 w 680436"/>
                <a:gd name="connsiteY903" fmla="*/ 54742 h 622589"/>
                <a:gd name="connsiteX904" fmla="*/ 494578 w 680436"/>
                <a:gd name="connsiteY904" fmla="*/ 57773 h 622589"/>
                <a:gd name="connsiteX905" fmla="*/ 493669 w 680436"/>
                <a:gd name="connsiteY905" fmla="*/ 60502 h 622589"/>
                <a:gd name="connsiteX906" fmla="*/ 488817 w 680436"/>
                <a:gd name="connsiteY906" fmla="*/ 59895 h 622589"/>
                <a:gd name="connsiteX907" fmla="*/ 488817 w 680436"/>
                <a:gd name="connsiteY907" fmla="*/ 59592 h 622589"/>
                <a:gd name="connsiteX908" fmla="*/ 488817 w 680436"/>
                <a:gd name="connsiteY908" fmla="*/ 58380 h 622589"/>
                <a:gd name="connsiteX909" fmla="*/ 488513 w 680436"/>
                <a:gd name="connsiteY909" fmla="*/ 56864 h 622589"/>
                <a:gd name="connsiteX910" fmla="*/ 507315 w 680436"/>
                <a:gd name="connsiteY910" fmla="*/ 55954 h 622589"/>
                <a:gd name="connsiteX911" fmla="*/ 505192 w 680436"/>
                <a:gd name="connsiteY911" fmla="*/ 60805 h 622589"/>
                <a:gd name="connsiteX912" fmla="*/ 497611 w 680436"/>
                <a:gd name="connsiteY912" fmla="*/ 60502 h 622589"/>
                <a:gd name="connsiteX913" fmla="*/ 500340 w 680436"/>
                <a:gd name="connsiteY913" fmla="*/ 52316 h 622589"/>
                <a:gd name="connsiteX914" fmla="*/ 515806 w 680436"/>
                <a:gd name="connsiteY914" fmla="*/ 52922 h 622589"/>
                <a:gd name="connsiteX915" fmla="*/ 514290 w 680436"/>
                <a:gd name="connsiteY915" fmla="*/ 57167 h 622589"/>
                <a:gd name="connsiteX916" fmla="*/ 513077 w 680436"/>
                <a:gd name="connsiteY916" fmla="*/ 61411 h 622589"/>
                <a:gd name="connsiteX917" fmla="*/ 507922 w 680436"/>
                <a:gd name="connsiteY917" fmla="*/ 61108 h 622589"/>
                <a:gd name="connsiteX918" fmla="*/ 508528 w 680436"/>
                <a:gd name="connsiteY918" fmla="*/ 59592 h 622589"/>
                <a:gd name="connsiteX919" fmla="*/ 509438 w 680436"/>
                <a:gd name="connsiteY919" fmla="*/ 56864 h 622589"/>
                <a:gd name="connsiteX920" fmla="*/ 507315 w 680436"/>
                <a:gd name="connsiteY920" fmla="*/ 55954 h 622589"/>
                <a:gd name="connsiteX921" fmla="*/ 516413 w 680436"/>
                <a:gd name="connsiteY921" fmla="*/ 61411 h 622589"/>
                <a:gd name="connsiteX922" fmla="*/ 517019 w 680436"/>
                <a:gd name="connsiteY922" fmla="*/ 59592 h 622589"/>
                <a:gd name="connsiteX923" fmla="*/ 519445 w 680436"/>
                <a:gd name="connsiteY923" fmla="*/ 53529 h 622589"/>
                <a:gd name="connsiteX924" fmla="*/ 519749 w 680436"/>
                <a:gd name="connsiteY924" fmla="*/ 52922 h 622589"/>
                <a:gd name="connsiteX925" fmla="*/ 526420 w 680436"/>
                <a:gd name="connsiteY925" fmla="*/ 52922 h 622589"/>
                <a:gd name="connsiteX926" fmla="*/ 524904 w 680436"/>
                <a:gd name="connsiteY926" fmla="*/ 56257 h 622589"/>
                <a:gd name="connsiteX927" fmla="*/ 522781 w 680436"/>
                <a:gd name="connsiteY927" fmla="*/ 61715 h 622589"/>
                <a:gd name="connsiteX928" fmla="*/ 516413 w 680436"/>
                <a:gd name="connsiteY928" fmla="*/ 61411 h 622589"/>
                <a:gd name="connsiteX929" fmla="*/ 530666 w 680436"/>
                <a:gd name="connsiteY929" fmla="*/ 53226 h 622589"/>
                <a:gd name="connsiteX930" fmla="*/ 536731 w 680436"/>
                <a:gd name="connsiteY930" fmla="*/ 53226 h 622589"/>
                <a:gd name="connsiteX931" fmla="*/ 534911 w 680436"/>
                <a:gd name="connsiteY931" fmla="*/ 56561 h 622589"/>
                <a:gd name="connsiteX932" fmla="*/ 533698 w 680436"/>
                <a:gd name="connsiteY932" fmla="*/ 61715 h 622589"/>
                <a:gd name="connsiteX933" fmla="*/ 527027 w 680436"/>
                <a:gd name="connsiteY933" fmla="*/ 62018 h 622589"/>
                <a:gd name="connsiteX934" fmla="*/ 527936 w 680436"/>
                <a:gd name="connsiteY934" fmla="*/ 59895 h 622589"/>
                <a:gd name="connsiteX935" fmla="*/ 529149 w 680436"/>
                <a:gd name="connsiteY935" fmla="*/ 56864 h 622589"/>
                <a:gd name="connsiteX936" fmla="*/ 530059 w 680436"/>
                <a:gd name="connsiteY936" fmla="*/ 54438 h 622589"/>
                <a:gd name="connsiteX937" fmla="*/ 530666 w 680436"/>
                <a:gd name="connsiteY937" fmla="*/ 53226 h 622589"/>
                <a:gd name="connsiteX938" fmla="*/ 537337 w 680436"/>
                <a:gd name="connsiteY938" fmla="*/ 61411 h 622589"/>
                <a:gd name="connsiteX939" fmla="*/ 538550 w 680436"/>
                <a:gd name="connsiteY939" fmla="*/ 58683 h 622589"/>
                <a:gd name="connsiteX940" fmla="*/ 539763 w 680436"/>
                <a:gd name="connsiteY940" fmla="*/ 55954 h 622589"/>
                <a:gd name="connsiteX941" fmla="*/ 540370 w 680436"/>
                <a:gd name="connsiteY941" fmla="*/ 53226 h 622589"/>
                <a:gd name="connsiteX942" fmla="*/ 545525 w 680436"/>
                <a:gd name="connsiteY942" fmla="*/ 53226 h 622589"/>
                <a:gd name="connsiteX943" fmla="*/ 542189 w 680436"/>
                <a:gd name="connsiteY943" fmla="*/ 58380 h 622589"/>
                <a:gd name="connsiteX944" fmla="*/ 540976 w 680436"/>
                <a:gd name="connsiteY944" fmla="*/ 61411 h 622589"/>
                <a:gd name="connsiteX945" fmla="*/ 537337 w 680436"/>
                <a:gd name="connsiteY945" fmla="*/ 61411 h 622589"/>
                <a:gd name="connsiteX946" fmla="*/ 546132 w 680436"/>
                <a:gd name="connsiteY946" fmla="*/ 60805 h 622589"/>
                <a:gd name="connsiteX947" fmla="*/ 547951 w 680436"/>
                <a:gd name="connsiteY947" fmla="*/ 57773 h 622589"/>
                <a:gd name="connsiteX948" fmla="*/ 549771 w 680436"/>
                <a:gd name="connsiteY948" fmla="*/ 54135 h 622589"/>
                <a:gd name="connsiteX949" fmla="*/ 550074 w 680436"/>
                <a:gd name="connsiteY949" fmla="*/ 52619 h 622589"/>
                <a:gd name="connsiteX950" fmla="*/ 556139 w 680436"/>
                <a:gd name="connsiteY950" fmla="*/ 52619 h 622589"/>
                <a:gd name="connsiteX951" fmla="*/ 554926 w 680436"/>
                <a:gd name="connsiteY951" fmla="*/ 55045 h 622589"/>
                <a:gd name="connsiteX952" fmla="*/ 553107 w 680436"/>
                <a:gd name="connsiteY952" fmla="*/ 60199 h 622589"/>
                <a:gd name="connsiteX953" fmla="*/ 546132 w 680436"/>
                <a:gd name="connsiteY953" fmla="*/ 60805 h 622589"/>
                <a:gd name="connsiteX954" fmla="*/ 556745 w 680436"/>
                <a:gd name="connsiteY954" fmla="*/ 60502 h 622589"/>
                <a:gd name="connsiteX955" fmla="*/ 557352 w 680436"/>
                <a:gd name="connsiteY955" fmla="*/ 58986 h 622589"/>
                <a:gd name="connsiteX956" fmla="*/ 558868 w 680436"/>
                <a:gd name="connsiteY956" fmla="*/ 55651 h 622589"/>
                <a:gd name="connsiteX957" fmla="*/ 559778 w 680436"/>
                <a:gd name="connsiteY957" fmla="*/ 54438 h 622589"/>
                <a:gd name="connsiteX958" fmla="*/ 560385 w 680436"/>
                <a:gd name="connsiteY958" fmla="*/ 53529 h 622589"/>
                <a:gd name="connsiteX959" fmla="*/ 560991 w 680436"/>
                <a:gd name="connsiteY959" fmla="*/ 52922 h 622589"/>
                <a:gd name="connsiteX960" fmla="*/ 565237 w 680436"/>
                <a:gd name="connsiteY960" fmla="*/ 52922 h 622589"/>
                <a:gd name="connsiteX961" fmla="*/ 565843 w 680436"/>
                <a:gd name="connsiteY961" fmla="*/ 52922 h 622589"/>
                <a:gd name="connsiteX962" fmla="*/ 563720 w 680436"/>
                <a:gd name="connsiteY962" fmla="*/ 56561 h 622589"/>
                <a:gd name="connsiteX963" fmla="*/ 561598 w 680436"/>
                <a:gd name="connsiteY963" fmla="*/ 60502 h 622589"/>
                <a:gd name="connsiteX964" fmla="*/ 561294 w 680436"/>
                <a:gd name="connsiteY964" fmla="*/ 60805 h 622589"/>
                <a:gd name="connsiteX965" fmla="*/ 556745 w 680436"/>
                <a:gd name="connsiteY965" fmla="*/ 60502 h 622589"/>
                <a:gd name="connsiteX966" fmla="*/ 602840 w 680436"/>
                <a:gd name="connsiteY966" fmla="*/ 53832 h 622589"/>
                <a:gd name="connsiteX967" fmla="*/ 603143 w 680436"/>
                <a:gd name="connsiteY967" fmla="*/ 53832 h 622589"/>
                <a:gd name="connsiteX968" fmla="*/ 610421 w 680436"/>
                <a:gd name="connsiteY968" fmla="*/ 53832 h 622589"/>
                <a:gd name="connsiteX969" fmla="*/ 608905 w 680436"/>
                <a:gd name="connsiteY969" fmla="*/ 55954 h 622589"/>
                <a:gd name="connsiteX970" fmla="*/ 607086 w 680436"/>
                <a:gd name="connsiteY970" fmla="*/ 59592 h 622589"/>
                <a:gd name="connsiteX971" fmla="*/ 599504 w 680436"/>
                <a:gd name="connsiteY971" fmla="*/ 59592 h 622589"/>
                <a:gd name="connsiteX972" fmla="*/ 600111 w 680436"/>
                <a:gd name="connsiteY972" fmla="*/ 58683 h 622589"/>
                <a:gd name="connsiteX973" fmla="*/ 602840 w 680436"/>
                <a:gd name="connsiteY973" fmla="*/ 54742 h 622589"/>
                <a:gd name="connsiteX974" fmla="*/ 602840 w 680436"/>
                <a:gd name="connsiteY974" fmla="*/ 53832 h 622589"/>
                <a:gd name="connsiteX975" fmla="*/ 597382 w 680436"/>
                <a:gd name="connsiteY975" fmla="*/ 57167 h 622589"/>
                <a:gd name="connsiteX976" fmla="*/ 595562 w 680436"/>
                <a:gd name="connsiteY976" fmla="*/ 59895 h 622589"/>
                <a:gd name="connsiteX977" fmla="*/ 593136 w 680436"/>
                <a:gd name="connsiteY977" fmla="*/ 60199 h 622589"/>
                <a:gd name="connsiteX978" fmla="*/ 587981 w 680436"/>
                <a:gd name="connsiteY978" fmla="*/ 60502 h 622589"/>
                <a:gd name="connsiteX979" fmla="*/ 588587 w 680436"/>
                <a:gd name="connsiteY979" fmla="*/ 59895 h 622589"/>
                <a:gd name="connsiteX980" fmla="*/ 591013 w 680436"/>
                <a:gd name="connsiteY980" fmla="*/ 57167 h 622589"/>
                <a:gd name="connsiteX981" fmla="*/ 593439 w 680436"/>
                <a:gd name="connsiteY981" fmla="*/ 53832 h 622589"/>
                <a:gd name="connsiteX982" fmla="*/ 600111 w 680436"/>
                <a:gd name="connsiteY982" fmla="*/ 54135 h 622589"/>
                <a:gd name="connsiteX983" fmla="*/ 597382 w 680436"/>
                <a:gd name="connsiteY983" fmla="*/ 57167 h 622589"/>
                <a:gd name="connsiteX984" fmla="*/ 587071 w 680436"/>
                <a:gd name="connsiteY984" fmla="*/ 55651 h 622589"/>
                <a:gd name="connsiteX985" fmla="*/ 584342 w 680436"/>
                <a:gd name="connsiteY985" fmla="*/ 60199 h 622589"/>
                <a:gd name="connsiteX986" fmla="*/ 577367 w 680436"/>
                <a:gd name="connsiteY986" fmla="*/ 60199 h 622589"/>
                <a:gd name="connsiteX987" fmla="*/ 577973 w 680436"/>
                <a:gd name="connsiteY987" fmla="*/ 58683 h 622589"/>
                <a:gd name="connsiteX988" fmla="*/ 580399 w 680436"/>
                <a:gd name="connsiteY988" fmla="*/ 55045 h 622589"/>
                <a:gd name="connsiteX989" fmla="*/ 582219 w 680436"/>
                <a:gd name="connsiteY989" fmla="*/ 52922 h 622589"/>
                <a:gd name="connsiteX990" fmla="*/ 589194 w 680436"/>
                <a:gd name="connsiteY990" fmla="*/ 53226 h 622589"/>
                <a:gd name="connsiteX991" fmla="*/ 587071 w 680436"/>
                <a:gd name="connsiteY991" fmla="*/ 55651 h 622589"/>
                <a:gd name="connsiteX992" fmla="*/ 575244 w 680436"/>
                <a:gd name="connsiteY992" fmla="*/ 56257 h 622589"/>
                <a:gd name="connsiteX993" fmla="*/ 572818 w 680436"/>
                <a:gd name="connsiteY993" fmla="*/ 60502 h 622589"/>
                <a:gd name="connsiteX994" fmla="*/ 566146 w 680436"/>
                <a:gd name="connsiteY994" fmla="*/ 60502 h 622589"/>
                <a:gd name="connsiteX995" fmla="*/ 567359 w 680436"/>
                <a:gd name="connsiteY995" fmla="*/ 58380 h 622589"/>
                <a:gd name="connsiteX996" fmla="*/ 569179 w 680436"/>
                <a:gd name="connsiteY996" fmla="*/ 55348 h 622589"/>
                <a:gd name="connsiteX997" fmla="*/ 570392 w 680436"/>
                <a:gd name="connsiteY997" fmla="*/ 52922 h 622589"/>
                <a:gd name="connsiteX998" fmla="*/ 570392 w 680436"/>
                <a:gd name="connsiteY998" fmla="*/ 52922 h 622589"/>
                <a:gd name="connsiteX999" fmla="*/ 577367 w 680436"/>
                <a:gd name="connsiteY999" fmla="*/ 52922 h 622589"/>
                <a:gd name="connsiteX1000" fmla="*/ 575244 w 680436"/>
                <a:gd name="connsiteY1000" fmla="*/ 56257 h 622589"/>
                <a:gd name="connsiteX1001" fmla="*/ 611028 w 680436"/>
                <a:gd name="connsiteY1001" fmla="*/ 59592 h 622589"/>
                <a:gd name="connsiteX1002" fmla="*/ 611938 w 680436"/>
                <a:gd name="connsiteY1002" fmla="*/ 58683 h 622589"/>
                <a:gd name="connsiteX1003" fmla="*/ 615577 w 680436"/>
                <a:gd name="connsiteY1003" fmla="*/ 53832 h 622589"/>
                <a:gd name="connsiteX1004" fmla="*/ 619216 w 680436"/>
                <a:gd name="connsiteY1004" fmla="*/ 53832 h 622589"/>
                <a:gd name="connsiteX1005" fmla="*/ 618306 w 680436"/>
                <a:gd name="connsiteY1005" fmla="*/ 54742 h 622589"/>
                <a:gd name="connsiteX1006" fmla="*/ 615577 w 680436"/>
                <a:gd name="connsiteY1006" fmla="*/ 59895 h 622589"/>
                <a:gd name="connsiteX1007" fmla="*/ 611028 w 680436"/>
                <a:gd name="connsiteY1007" fmla="*/ 59592 h 622589"/>
                <a:gd name="connsiteX1008" fmla="*/ 629223 w 680436"/>
                <a:gd name="connsiteY1008" fmla="*/ 131748 h 622589"/>
                <a:gd name="connsiteX1009" fmla="*/ 632559 w 680436"/>
                <a:gd name="connsiteY1009" fmla="*/ 128716 h 622589"/>
                <a:gd name="connsiteX1010" fmla="*/ 635592 w 680436"/>
                <a:gd name="connsiteY1010" fmla="*/ 125684 h 622589"/>
                <a:gd name="connsiteX1011" fmla="*/ 635592 w 680436"/>
                <a:gd name="connsiteY1011" fmla="*/ 132657 h 622589"/>
                <a:gd name="connsiteX1012" fmla="*/ 635288 w 680436"/>
                <a:gd name="connsiteY1012" fmla="*/ 132961 h 622589"/>
                <a:gd name="connsiteX1013" fmla="*/ 632559 w 680436"/>
                <a:gd name="connsiteY1013" fmla="*/ 135083 h 622589"/>
                <a:gd name="connsiteX1014" fmla="*/ 629830 w 680436"/>
                <a:gd name="connsiteY1014" fmla="*/ 137508 h 622589"/>
                <a:gd name="connsiteX1015" fmla="*/ 628617 w 680436"/>
                <a:gd name="connsiteY1015" fmla="*/ 138418 h 622589"/>
                <a:gd name="connsiteX1016" fmla="*/ 628617 w 680436"/>
                <a:gd name="connsiteY1016" fmla="*/ 132657 h 622589"/>
                <a:gd name="connsiteX1017" fmla="*/ 629223 w 680436"/>
                <a:gd name="connsiteY1017" fmla="*/ 131748 h 622589"/>
                <a:gd name="connsiteX1018" fmla="*/ 628920 w 680436"/>
                <a:gd name="connsiteY1018" fmla="*/ 126897 h 622589"/>
                <a:gd name="connsiteX1019" fmla="*/ 628920 w 680436"/>
                <a:gd name="connsiteY1019" fmla="*/ 122350 h 622589"/>
                <a:gd name="connsiteX1020" fmla="*/ 629223 w 680436"/>
                <a:gd name="connsiteY1020" fmla="*/ 122046 h 622589"/>
                <a:gd name="connsiteX1021" fmla="*/ 633772 w 680436"/>
                <a:gd name="connsiteY1021" fmla="*/ 116892 h 622589"/>
                <a:gd name="connsiteX1022" fmla="*/ 635592 w 680436"/>
                <a:gd name="connsiteY1022" fmla="*/ 114467 h 622589"/>
                <a:gd name="connsiteX1023" fmla="*/ 635592 w 680436"/>
                <a:gd name="connsiteY1023" fmla="*/ 121440 h 622589"/>
                <a:gd name="connsiteX1024" fmla="*/ 630436 w 680436"/>
                <a:gd name="connsiteY1024" fmla="*/ 125078 h 622589"/>
                <a:gd name="connsiteX1025" fmla="*/ 628920 w 680436"/>
                <a:gd name="connsiteY1025" fmla="*/ 126897 h 622589"/>
                <a:gd name="connsiteX1026" fmla="*/ 635895 w 680436"/>
                <a:gd name="connsiteY1026" fmla="*/ 137508 h 622589"/>
                <a:gd name="connsiteX1027" fmla="*/ 635895 w 680436"/>
                <a:gd name="connsiteY1027" fmla="*/ 143268 h 622589"/>
                <a:gd name="connsiteX1028" fmla="*/ 635592 w 680436"/>
                <a:gd name="connsiteY1028" fmla="*/ 143268 h 622589"/>
                <a:gd name="connsiteX1029" fmla="*/ 628617 w 680436"/>
                <a:gd name="connsiteY1029" fmla="*/ 149332 h 622589"/>
                <a:gd name="connsiteX1030" fmla="*/ 628617 w 680436"/>
                <a:gd name="connsiteY1030" fmla="*/ 144481 h 622589"/>
                <a:gd name="connsiteX1031" fmla="*/ 628617 w 680436"/>
                <a:gd name="connsiteY1031" fmla="*/ 144178 h 622589"/>
                <a:gd name="connsiteX1032" fmla="*/ 628920 w 680436"/>
                <a:gd name="connsiteY1032" fmla="*/ 144178 h 622589"/>
                <a:gd name="connsiteX1033" fmla="*/ 633772 w 680436"/>
                <a:gd name="connsiteY1033" fmla="*/ 139631 h 622589"/>
                <a:gd name="connsiteX1034" fmla="*/ 635895 w 680436"/>
                <a:gd name="connsiteY1034" fmla="*/ 137508 h 622589"/>
                <a:gd name="connsiteX1035" fmla="*/ 631953 w 680436"/>
                <a:gd name="connsiteY1035" fmla="*/ 152061 h 622589"/>
                <a:gd name="connsiteX1036" fmla="*/ 635895 w 680436"/>
                <a:gd name="connsiteY1036" fmla="*/ 147816 h 622589"/>
                <a:gd name="connsiteX1037" fmla="*/ 635895 w 680436"/>
                <a:gd name="connsiteY1037" fmla="*/ 156305 h 622589"/>
                <a:gd name="connsiteX1038" fmla="*/ 630740 w 680436"/>
                <a:gd name="connsiteY1038" fmla="*/ 161459 h 622589"/>
                <a:gd name="connsiteX1039" fmla="*/ 628010 w 680436"/>
                <a:gd name="connsiteY1039" fmla="*/ 164794 h 622589"/>
                <a:gd name="connsiteX1040" fmla="*/ 628314 w 680436"/>
                <a:gd name="connsiteY1040" fmla="*/ 156002 h 622589"/>
                <a:gd name="connsiteX1041" fmla="*/ 631953 w 680436"/>
                <a:gd name="connsiteY1041" fmla="*/ 152061 h 622589"/>
                <a:gd name="connsiteX1042" fmla="*/ 635895 w 680436"/>
                <a:gd name="connsiteY1042" fmla="*/ 108403 h 622589"/>
                <a:gd name="connsiteX1043" fmla="*/ 635895 w 680436"/>
                <a:gd name="connsiteY1043" fmla="*/ 109919 h 622589"/>
                <a:gd name="connsiteX1044" fmla="*/ 630436 w 680436"/>
                <a:gd name="connsiteY1044" fmla="*/ 114770 h 622589"/>
                <a:gd name="connsiteX1045" fmla="*/ 629223 w 680436"/>
                <a:gd name="connsiteY1045" fmla="*/ 116286 h 622589"/>
                <a:gd name="connsiteX1046" fmla="*/ 629526 w 680436"/>
                <a:gd name="connsiteY1046" fmla="*/ 111435 h 622589"/>
                <a:gd name="connsiteX1047" fmla="*/ 629526 w 680436"/>
                <a:gd name="connsiteY1047" fmla="*/ 111435 h 622589"/>
                <a:gd name="connsiteX1048" fmla="*/ 633469 w 680436"/>
                <a:gd name="connsiteY1048" fmla="*/ 107797 h 622589"/>
                <a:gd name="connsiteX1049" fmla="*/ 636198 w 680436"/>
                <a:gd name="connsiteY1049" fmla="*/ 104765 h 622589"/>
                <a:gd name="connsiteX1050" fmla="*/ 635895 w 680436"/>
                <a:gd name="connsiteY1050" fmla="*/ 108403 h 622589"/>
                <a:gd name="connsiteX1051" fmla="*/ 628920 w 680436"/>
                <a:gd name="connsiteY1051" fmla="*/ 60502 h 622589"/>
                <a:gd name="connsiteX1052" fmla="*/ 619822 w 680436"/>
                <a:gd name="connsiteY1052" fmla="*/ 59895 h 622589"/>
                <a:gd name="connsiteX1053" fmla="*/ 621339 w 680436"/>
                <a:gd name="connsiteY1053" fmla="*/ 57470 h 622589"/>
                <a:gd name="connsiteX1054" fmla="*/ 624674 w 680436"/>
                <a:gd name="connsiteY1054" fmla="*/ 53529 h 622589"/>
                <a:gd name="connsiteX1055" fmla="*/ 634075 w 680436"/>
                <a:gd name="connsiteY1055" fmla="*/ 53832 h 622589"/>
                <a:gd name="connsiteX1056" fmla="*/ 631043 w 680436"/>
                <a:gd name="connsiteY1056" fmla="*/ 57470 h 622589"/>
                <a:gd name="connsiteX1057" fmla="*/ 628920 w 680436"/>
                <a:gd name="connsiteY1057" fmla="*/ 60502 h 622589"/>
                <a:gd name="connsiteX1058" fmla="*/ 631043 w 680436"/>
                <a:gd name="connsiteY1058" fmla="*/ 337907 h 622589"/>
                <a:gd name="connsiteX1059" fmla="*/ 632862 w 680436"/>
                <a:gd name="connsiteY1059" fmla="*/ 335178 h 622589"/>
                <a:gd name="connsiteX1060" fmla="*/ 632862 w 680436"/>
                <a:gd name="connsiteY1060" fmla="*/ 345183 h 622589"/>
                <a:gd name="connsiteX1061" fmla="*/ 627100 w 680436"/>
                <a:gd name="connsiteY1061" fmla="*/ 350034 h 622589"/>
                <a:gd name="connsiteX1062" fmla="*/ 627404 w 680436"/>
                <a:gd name="connsiteY1062" fmla="*/ 343667 h 622589"/>
                <a:gd name="connsiteX1063" fmla="*/ 631043 w 680436"/>
                <a:gd name="connsiteY1063" fmla="*/ 337907 h 622589"/>
                <a:gd name="connsiteX1064" fmla="*/ 627707 w 680436"/>
                <a:gd name="connsiteY1064" fmla="*/ 333056 h 622589"/>
                <a:gd name="connsiteX1065" fmla="*/ 627707 w 680436"/>
                <a:gd name="connsiteY1065" fmla="*/ 327599 h 622589"/>
                <a:gd name="connsiteX1066" fmla="*/ 629223 w 680436"/>
                <a:gd name="connsiteY1066" fmla="*/ 323658 h 622589"/>
                <a:gd name="connsiteX1067" fmla="*/ 631649 w 680436"/>
                <a:gd name="connsiteY1067" fmla="*/ 318807 h 622589"/>
                <a:gd name="connsiteX1068" fmla="*/ 632862 w 680436"/>
                <a:gd name="connsiteY1068" fmla="*/ 316685 h 622589"/>
                <a:gd name="connsiteX1069" fmla="*/ 632559 w 680436"/>
                <a:gd name="connsiteY1069" fmla="*/ 327599 h 622589"/>
                <a:gd name="connsiteX1070" fmla="*/ 627707 w 680436"/>
                <a:gd name="connsiteY1070" fmla="*/ 333056 h 622589"/>
                <a:gd name="connsiteX1071" fmla="*/ 629526 w 680436"/>
                <a:gd name="connsiteY1071" fmla="*/ 353369 h 622589"/>
                <a:gd name="connsiteX1072" fmla="*/ 632862 w 680436"/>
                <a:gd name="connsiteY1072" fmla="*/ 350034 h 622589"/>
                <a:gd name="connsiteX1073" fmla="*/ 632862 w 680436"/>
                <a:gd name="connsiteY1073" fmla="*/ 356098 h 622589"/>
                <a:gd name="connsiteX1074" fmla="*/ 627404 w 680436"/>
                <a:gd name="connsiteY1074" fmla="*/ 361554 h 622589"/>
                <a:gd name="connsiteX1075" fmla="*/ 626494 w 680436"/>
                <a:gd name="connsiteY1075" fmla="*/ 362767 h 622589"/>
                <a:gd name="connsiteX1076" fmla="*/ 626797 w 680436"/>
                <a:gd name="connsiteY1076" fmla="*/ 357310 h 622589"/>
                <a:gd name="connsiteX1077" fmla="*/ 629526 w 680436"/>
                <a:gd name="connsiteY1077" fmla="*/ 353369 h 622589"/>
                <a:gd name="connsiteX1078" fmla="*/ 626494 w 680436"/>
                <a:gd name="connsiteY1078" fmla="*/ 398239 h 622589"/>
                <a:gd name="connsiteX1079" fmla="*/ 632256 w 680436"/>
                <a:gd name="connsiteY1079" fmla="*/ 392478 h 622589"/>
                <a:gd name="connsiteX1080" fmla="*/ 633166 w 680436"/>
                <a:gd name="connsiteY1080" fmla="*/ 391872 h 622589"/>
                <a:gd name="connsiteX1081" fmla="*/ 633166 w 680436"/>
                <a:gd name="connsiteY1081" fmla="*/ 400361 h 622589"/>
                <a:gd name="connsiteX1082" fmla="*/ 632862 w 680436"/>
                <a:gd name="connsiteY1082" fmla="*/ 400664 h 622589"/>
                <a:gd name="connsiteX1083" fmla="*/ 625888 w 680436"/>
                <a:gd name="connsiteY1083" fmla="*/ 406424 h 622589"/>
                <a:gd name="connsiteX1084" fmla="*/ 626494 w 680436"/>
                <a:gd name="connsiteY1084" fmla="*/ 398239 h 622589"/>
                <a:gd name="connsiteX1085" fmla="*/ 625584 w 680436"/>
                <a:gd name="connsiteY1085" fmla="*/ 385202 h 622589"/>
                <a:gd name="connsiteX1086" fmla="*/ 625584 w 680436"/>
                <a:gd name="connsiteY1086" fmla="*/ 385202 h 622589"/>
                <a:gd name="connsiteX1087" fmla="*/ 630740 w 680436"/>
                <a:gd name="connsiteY1087" fmla="*/ 377623 h 622589"/>
                <a:gd name="connsiteX1088" fmla="*/ 632862 w 680436"/>
                <a:gd name="connsiteY1088" fmla="*/ 375197 h 622589"/>
                <a:gd name="connsiteX1089" fmla="*/ 632862 w 680436"/>
                <a:gd name="connsiteY1089" fmla="*/ 384899 h 622589"/>
                <a:gd name="connsiteX1090" fmla="*/ 629526 w 680436"/>
                <a:gd name="connsiteY1090" fmla="*/ 389143 h 622589"/>
                <a:gd name="connsiteX1091" fmla="*/ 626494 w 680436"/>
                <a:gd name="connsiteY1091" fmla="*/ 392175 h 622589"/>
                <a:gd name="connsiteX1092" fmla="*/ 625584 w 680436"/>
                <a:gd name="connsiteY1092" fmla="*/ 385202 h 622589"/>
                <a:gd name="connsiteX1093" fmla="*/ 632862 w 680436"/>
                <a:gd name="connsiteY1093" fmla="*/ 498590 h 622589"/>
                <a:gd name="connsiteX1094" fmla="*/ 633166 w 680436"/>
                <a:gd name="connsiteY1094" fmla="*/ 504047 h 622589"/>
                <a:gd name="connsiteX1095" fmla="*/ 630436 w 680436"/>
                <a:gd name="connsiteY1095" fmla="*/ 505866 h 622589"/>
                <a:gd name="connsiteX1096" fmla="*/ 626494 w 680436"/>
                <a:gd name="connsiteY1096" fmla="*/ 510110 h 622589"/>
                <a:gd name="connsiteX1097" fmla="*/ 624371 w 680436"/>
                <a:gd name="connsiteY1097" fmla="*/ 512233 h 622589"/>
                <a:gd name="connsiteX1098" fmla="*/ 624371 w 680436"/>
                <a:gd name="connsiteY1098" fmla="*/ 505563 h 622589"/>
                <a:gd name="connsiteX1099" fmla="*/ 624978 w 680436"/>
                <a:gd name="connsiteY1099" fmla="*/ 505259 h 622589"/>
                <a:gd name="connsiteX1100" fmla="*/ 631346 w 680436"/>
                <a:gd name="connsiteY1100" fmla="*/ 498893 h 622589"/>
                <a:gd name="connsiteX1101" fmla="*/ 632862 w 680436"/>
                <a:gd name="connsiteY1101" fmla="*/ 497074 h 622589"/>
                <a:gd name="connsiteX1102" fmla="*/ 632862 w 680436"/>
                <a:gd name="connsiteY1102" fmla="*/ 498590 h 622589"/>
                <a:gd name="connsiteX1103" fmla="*/ 628920 w 680436"/>
                <a:gd name="connsiteY1103" fmla="*/ 494951 h 622589"/>
                <a:gd name="connsiteX1104" fmla="*/ 624371 w 680436"/>
                <a:gd name="connsiteY1104" fmla="*/ 499802 h 622589"/>
                <a:gd name="connsiteX1105" fmla="*/ 624371 w 680436"/>
                <a:gd name="connsiteY1105" fmla="*/ 494042 h 622589"/>
                <a:gd name="connsiteX1106" fmla="*/ 629830 w 680436"/>
                <a:gd name="connsiteY1106" fmla="*/ 487979 h 622589"/>
                <a:gd name="connsiteX1107" fmla="*/ 632256 w 680436"/>
                <a:gd name="connsiteY1107" fmla="*/ 484643 h 622589"/>
                <a:gd name="connsiteX1108" fmla="*/ 632559 w 680436"/>
                <a:gd name="connsiteY1108" fmla="*/ 490707 h 622589"/>
                <a:gd name="connsiteX1109" fmla="*/ 628920 w 680436"/>
                <a:gd name="connsiteY1109" fmla="*/ 494951 h 622589"/>
                <a:gd name="connsiteX1110" fmla="*/ 631649 w 680436"/>
                <a:gd name="connsiteY1110" fmla="*/ 444018 h 622589"/>
                <a:gd name="connsiteX1111" fmla="*/ 627100 w 680436"/>
                <a:gd name="connsiteY1111" fmla="*/ 448869 h 622589"/>
                <a:gd name="connsiteX1112" fmla="*/ 624068 w 680436"/>
                <a:gd name="connsiteY1112" fmla="*/ 451901 h 622589"/>
                <a:gd name="connsiteX1113" fmla="*/ 624068 w 680436"/>
                <a:gd name="connsiteY1113" fmla="*/ 443715 h 622589"/>
                <a:gd name="connsiteX1114" fmla="*/ 624674 w 680436"/>
                <a:gd name="connsiteY1114" fmla="*/ 442805 h 622589"/>
                <a:gd name="connsiteX1115" fmla="*/ 628314 w 680436"/>
                <a:gd name="connsiteY1115" fmla="*/ 438864 h 622589"/>
                <a:gd name="connsiteX1116" fmla="*/ 631649 w 680436"/>
                <a:gd name="connsiteY1116" fmla="*/ 434923 h 622589"/>
                <a:gd name="connsiteX1117" fmla="*/ 631649 w 680436"/>
                <a:gd name="connsiteY1117" fmla="*/ 443109 h 622589"/>
                <a:gd name="connsiteX1118" fmla="*/ 631649 w 680436"/>
                <a:gd name="connsiteY1118" fmla="*/ 444018 h 622589"/>
                <a:gd name="connsiteX1119" fmla="*/ 628920 w 680436"/>
                <a:gd name="connsiteY1119" fmla="*/ 431588 h 622589"/>
                <a:gd name="connsiteX1120" fmla="*/ 624068 w 680436"/>
                <a:gd name="connsiteY1120" fmla="*/ 436439 h 622589"/>
                <a:gd name="connsiteX1121" fmla="*/ 624068 w 680436"/>
                <a:gd name="connsiteY1121" fmla="*/ 436439 h 622589"/>
                <a:gd name="connsiteX1122" fmla="*/ 624068 w 680436"/>
                <a:gd name="connsiteY1122" fmla="*/ 430678 h 622589"/>
                <a:gd name="connsiteX1123" fmla="*/ 628920 w 680436"/>
                <a:gd name="connsiteY1123" fmla="*/ 424918 h 622589"/>
                <a:gd name="connsiteX1124" fmla="*/ 632256 w 680436"/>
                <a:gd name="connsiteY1124" fmla="*/ 420674 h 622589"/>
                <a:gd name="connsiteX1125" fmla="*/ 632256 w 680436"/>
                <a:gd name="connsiteY1125" fmla="*/ 420674 h 622589"/>
                <a:gd name="connsiteX1126" fmla="*/ 631953 w 680436"/>
                <a:gd name="connsiteY1126" fmla="*/ 430072 h 622589"/>
                <a:gd name="connsiteX1127" fmla="*/ 628920 w 680436"/>
                <a:gd name="connsiteY1127" fmla="*/ 431588 h 622589"/>
                <a:gd name="connsiteX1128" fmla="*/ 624068 w 680436"/>
                <a:gd name="connsiteY1128" fmla="*/ 455539 h 622589"/>
                <a:gd name="connsiteX1129" fmla="*/ 624674 w 680436"/>
                <a:gd name="connsiteY1129" fmla="*/ 455539 h 622589"/>
                <a:gd name="connsiteX1130" fmla="*/ 629526 w 680436"/>
                <a:gd name="connsiteY1130" fmla="*/ 450991 h 622589"/>
                <a:gd name="connsiteX1131" fmla="*/ 631649 w 680436"/>
                <a:gd name="connsiteY1131" fmla="*/ 448869 h 622589"/>
                <a:gd name="connsiteX1132" fmla="*/ 631649 w 680436"/>
                <a:gd name="connsiteY1132" fmla="*/ 454629 h 622589"/>
                <a:gd name="connsiteX1133" fmla="*/ 629223 w 680436"/>
                <a:gd name="connsiteY1133" fmla="*/ 456448 h 622589"/>
                <a:gd name="connsiteX1134" fmla="*/ 626191 w 680436"/>
                <a:gd name="connsiteY1134" fmla="*/ 459480 h 622589"/>
                <a:gd name="connsiteX1135" fmla="*/ 624068 w 680436"/>
                <a:gd name="connsiteY1135" fmla="*/ 461299 h 622589"/>
                <a:gd name="connsiteX1136" fmla="*/ 624068 w 680436"/>
                <a:gd name="connsiteY1136" fmla="*/ 455539 h 622589"/>
                <a:gd name="connsiteX1137" fmla="*/ 624068 w 680436"/>
                <a:gd name="connsiteY1137" fmla="*/ 468575 h 622589"/>
                <a:gd name="connsiteX1138" fmla="*/ 630133 w 680436"/>
                <a:gd name="connsiteY1138" fmla="*/ 461905 h 622589"/>
                <a:gd name="connsiteX1139" fmla="*/ 631649 w 680436"/>
                <a:gd name="connsiteY1139" fmla="*/ 460389 h 622589"/>
                <a:gd name="connsiteX1140" fmla="*/ 631649 w 680436"/>
                <a:gd name="connsiteY1140" fmla="*/ 466453 h 622589"/>
                <a:gd name="connsiteX1141" fmla="*/ 630740 w 680436"/>
                <a:gd name="connsiteY1141" fmla="*/ 467059 h 622589"/>
                <a:gd name="connsiteX1142" fmla="*/ 625888 w 680436"/>
                <a:gd name="connsiteY1142" fmla="*/ 471910 h 622589"/>
                <a:gd name="connsiteX1143" fmla="*/ 623765 w 680436"/>
                <a:gd name="connsiteY1143" fmla="*/ 473729 h 622589"/>
                <a:gd name="connsiteX1144" fmla="*/ 624068 w 680436"/>
                <a:gd name="connsiteY1144" fmla="*/ 468575 h 622589"/>
                <a:gd name="connsiteX1145" fmla="*/ 624068 w 680436"/>
                <a:gd name="connsiteY1145" fmla="*/ 468575 h 622589"/>
                <a:gd name="connsiteX1146" fmla="*/ 630740 w 680436"/>
                <a:gd name="connsiteY1146" fmla="*/ 473426 h 622589"/>
                <a:gd name="connsiteX1147" fmla="*/ 631953 w 680436"/>
                <a:gd name="connsiteY1147" fmla="*/ 472213 h 622589"/>
                <a:gd name="connsiteX1148" fmla="*/ 632256 w 680436"/>
                <a:gd name="connsiteY1148" fmla="*/ 480399 h 622589"/>
                <a:gd name="connsiteX1149" fmla="*/ 632256 w 680436"/>
                <a:gd name="connsiteY1149" fmla="*/ 480399 h 622589"/>
                <a:gd name="connsiteX1150" fmla="*/ 626191 w 680436"/>
                <a:gd name="connsiteY1150" fmla="*/ 485856 h 622589"/>
                <a:gd name="connsiteX1151" fmla="*/ 624371 w 680436"/>
                <a:gd name="connsiteY1151" fmla="*/ 487675 h 622589"/>
                <a:gd name="connsiteX1152" fmla="*/ 624371 w 680436"/>
                <a:gd name="connsiteY1152" fmla="*/ 480096 h 622589"/>
                <a:gd name="connsiteX1153" fmla="*/ 630740 w 680436"/>
                <a:gd name="connsiteY1153" fmla="*/ 473426 h 622589"/>
                <a:gd name="connsiteX1154" fmla="*/ 624371 w 680436"/>
                <a:gd name="connsiteY1154" fmla="*/ 520418 h 622589"/>
                <a:gd name="connsiteX1155" fmla="*/ 624371 w 680436"/>
                <a:gd name="connsiteY1155" fmla="*/ 517690 h 622589"/>
                <a:gd name="connsiteX1156" fmla="*/ 633166 w 680436"/>
                <a:gd name="connsiteY1156" fmla="*/ 508291 h 622589"/>
                <a:gd name="connsiteX1157" fmla="*/ 633166 w 680436"/>
                <a:gd name="connsiteY1157" fmla="*/ 516477 h 622589"/>
                <a:gd name="connsiteX1158" fmla="*/ 624978 w 680436"/>
                <a:gd name="connsiteY1158" fmla="*/ 523147 h 622589"/>
                <a:gd name="connsiteX1159" fmla="*/ 624371 w 680436"/>
                <a:gd name="connsiteY1159" fmla="*/ 523753 h 622589"/>
                <a:gd name="connsiteX1160" fmla="*/ 624371 w 680436"/>
                <a:gd name="connsiteY1160" fmla="*/ 520418 h 622589"/>
                <a:gd name="connsiteX1161" fmla="*/ 632862 w 680436"/>
                <a:gd name="connsiteY1161" fmla="*/ 370347 h 622589"/>
                <a:gd name="connsiteX1162" fmla="*/ 631649 w 680436"/>
                <a:gd name="connsiteY1162" fmla="*/ 371256 h 622589"/>
                <a:gd name="connsiteX1163" fmla="*/ 627404 w 680436"/>
                <a:gd name="connsiteY1163" fmla="*/ 376107 h 622589"/>
                <a:gd name="connsiteX1164" fmla="*/ 625888 w 680436"/>
                <a:gd name="connsiteY1164" fmla="*/ 377926 h 622589"/>
                <a:gd name="connsiteX1165" fmla="*/ 626191 w 680436"/>
                <a:gd name="connsiteY1165" fmla="*/ 370650 h 622589"/>
                <a:gd name="connsiteX1166" fmla="*/ 630436 w 680436"/>
                <a:gd name="connsiteY1166" fmla="*/ 365496 h 622589"/>
                <a:gd name="connsiteX1167" fmla="*/ 633166 w 680436"/>
                <a:gd name="connsiteY1167" fmla="*/ 362767 h 622589"/>
                <a:gd name="connsiteX1168" fmla="*/ 632862 w 680436"/>
                <a:gd name="connsiteY1168" fmla="*/ 370347 h 622589"/>
                <a:gd name="connsiteX1169" fmla="*/ 624068 w 680436"/>
                <a:gd name="connsiteY1169" fmla="*/ 414913 h 622589"/>
                <a:gd name="connsiteX1170" fmla="*/ 628617 w 680436"/>
                <a:gd name="connsiteY1170" fmla="*/ 409759 h 622589"/>
                <a:gd name="connsiteX1171" fmla="*/ 632559 w 680436"/>
                <a:gd name="connsiteY1171" fmla="*/ 405515 h 622589"/>
                <a:gd name="connsiteX1172" fmla="*/ 632256 w 680436"/>
                <a:gd name="connsiteY1172" fmla="*/ 414307 h 622589"/>
                <a:gd name="connsiteX1173" fmla="*/ 632256 w 680436"/>
                <a:gd name="connsiteY1173" fmla="*/ 414307 h 622589"/>
                <a:gd name="connsiteX1174" fmla="*/ 628314 w 680436"/>
                <a:gd name="connsiteY1174" fmla="*/ 417036 h 622589"/>
                <a:gd name="connsiteX1175" fmla="*/ 624371 w 680436"/>
                <a:gd name="connsiteY1175" fmla="*/ 421886 h 622589"/>
                <a:gd name="connsiteX1176" fmla="*/ 623461 w 680436"/>
                <a:gd name="connsiteY1176" fmla="*/ 422796 h 622589"/>
                <a:gd name="connsiteX1177" fmla="*/ 623461 w 680436"/>
                <a:gd name="connsiteY1177" fmla="*/ 416732 h 622589"/>
                <a:gd name="connsiteX1178" fmla="*/ 624068 w 680436"/>
                <a:gd name="connsiteY1178" fmla="*/ 414913 h 622589"/>
                <a:gd name="connsiteX1179" fmla="*/ 630133 w 680436"/>
                <a:gd name="connsiteY1179" fmla="*/ 529817 h 622589"/>
                <a:gd name="connsiteX1180" fmla="*/ 626191 w 680436"/>
                <a:gd name="connsiteY1180" fmla="*/ 533455 h 622589"/>
                <a:gd name="connsiteX1181" fmla="*/ 624068 w 680436"/>
                <a:gd name="connsiteY1181" fmla="*/ 534971 h 622589"/>
                <a:gd name="connsiteX1182" fmla="*/ 624068 w 680436"/>
                <a:gd name="connsiteY1182" fmla="*/ 528907 h 622589"/>
                <a:gd name="connsiteX1183" fmla="*/ 624978 w 680436"/>
                <a:gd name="connsiteY1183" fmla="*/ 528301 h 622589"/>
                <a:gd name="connsiteX1184" fmla="*/ 628920 w 680436"/>
                <a:gd name="connsiteY1184" fmla="*/ 525572 h 622589"/>
                <a:gd name="connsiteX1185" fmla="*/ 633166 w 680436"/>
                <a:gd name="connsiteY1185" fmla="*/ 521934 h 622589"/>
                <a:gd name="connsiteX1186" fmla="*/ 633166 w 680436"/>
                <a:gd name="connsiteY1186" fmla="*/ 527391 h 622589"/>
                <a:gd name="connsiteX1187" fmla="*/ 630133 w 680436"/>
                <a:gd name="connsiteY1187" fmla="*/ 529817 h 622589"/>
                <a:gd name="connsiteX1188" fmla="*/ 633166 w 680436"/>
                <a:gd name="connsiteY1188" fmla="*/ 309712 h 622589"/>
                <a:gd name="connsiteX1189" fmla="*/ 628010 w 680436"/>
                <a:gd name="connsiteY1189" fmla="*/ 316078 h 622589"/>
                <a:gd name="connsiteX1190" fmla="*/ 628010 w 680436"/>
                <a:gd name="connsiteY1190" fmla="*/ 310015 h 622589"/>
                <a:gd name="connsiteX1191" fmla="*/ 631043 w 680436"/>
                <a:gd name="connsiteY1191" fmla="*/ 303042 h 622589"/>
                <a:gd name="connsiteX1192" fmla="*/ 633772 w 680436"/>
                <a:gd name="connsiteY1192" fmla="*/ 298191 h 622589"/>
                <a:gd name="connsiteX1193" fmla="*/ 633469 w 680436"/>
                <a:gd name="connsiteY1193" fmla="*/ 305164 h 622589"/>
                <a:gd name="connsiteX1194" fmla="*/ 633166 w 680436"/>
                <a:gd name="connsiteY1194" fmla="*/ 309712 h 622589"/>
                <a:gd name="connsiteX1195" fmla="*/ 627404 w 680436"/>
                <a:gd name="connsiteY1195" fmla="*/ 298797 h 622589"/>
                <a:gd name="connsiteX1196" fmla="*/ 627100 w 680436"/>
                <a:gd name="connsiteY1196" fmla="*/ 293643 h 622589"/>
                <a:gd name="connsiteX1197" fmla="*/ 627707 w 680436"/>
                <a:gd name="connsiteY1197" fmla="*/ 293340 h 622589"/>
                <a:gd name="connsiteX1198" fmla="*/ 629830 w 680436"/>
                <a:gd name="connsiteY1198" fmla="*/ 289096 h 622589"/>
                <a:gd name="connsiteX1199" fmla="*/ 632559 w 680436"/>
                <a:gd name="connsiteY1199" fmla="*/ 284245 h 622589"/>
                <a:gd name="connsiteX1200" fmla="*/ 633772 w 680436"/>
                <a:gd name="connsiteY1200" fmla="*/ 282729 h 622589"/>
                <a:gd name="connsiteX1201" fmla="*/ 633772 w 680436"/>
                <a:gd name="connsiteY1201" fmla="*/ 290915 h 622589"/>
                <a:gd name="connsiteX1202" fmla="*/ 627404 w 680436"/>
                <a:gd name="connsiteY1202" fmla="*/ 298797 h 622589"/>
                <a:gd name="connsiteX1203" fmla="*/ 633469 w 680436"/>
                <a:gd name="connsiteY1203" fmla="*/ 275453 h 622589"/>
                <a:gd name="connsiteX1204" fmla="*/ 628920 w 680436"/>
                <a:gd name="connsiteY1204" fmla="*/ 281213 h 622589"/>
                <a:gd name="connsiteX1205" fmla="*/ 627100 w 680436"/>
                <a:gd name="connsiteY1205" fmla="*/ 283639 h 622589"/>
                <a:gd name="connsiteX1206" fmla="*/ 627100 w 680436"/>
                <a:gd name="connsiteY1206" fmla="*/ 278181 h 622589"/>
                <a:gd name="connsiteX1207" fmla="*/ 628617 w 680436"/>
                <a:gd name="connsiteY1207" fmla="*/ 275150 h 622589"/>
                <a:gd name="connsiteX1208" fmla="*/ 631953 w 680436"/>
                <a:gd name="connsiteY1208" fmla="*/ 269996 h 622589"/>
                <a:gd name="connsiteX1209" fmla="*/ 634075 w 680436"/>
                <a:gd name="connsiteY1209" fmla="*/ 267267 h 622589"/>
                <a:gd name="connsiteX1210" fmla="*/ 633772 w 680436"/>
                <a:gd name="connsiteY1210" fmla="*/ 274846 h 622589"/>
                <a:gd name="connsiteX1211" fmla="*/ 633469 w 680436"/>
                <a:gd name="connsiteY1211" fmla="*/ 275453 h 622589"/>
                <a:gd name="connsiteX1212" fmla="*/ 631346 w 680436"/>
                <a:gd name="connsiteY1212" fmla="*/ 263326 h 622589"/>
                <a:gd name="connsiteX1213" fmla="*/ 628010 w 680436"/>
                <a:gd name="connsiteY1213" fmla="*/ 267267 h 622589"/>
                <a:gd name="connsiteX1214" fmla="*/ 627404 w 680436"/>
                <a:gd name="connsiteY1214" fmla="*/ 267873 h 622589"/>
                <a:gd name="connsiteX1215" fmla="*/ 627404 w 680436"/>
                <a:gd name="connsiteY1215" fmla="*/ 267570 h 622589"/>
                <a:gd name="connsiteX1216" fmla="*/ 627404 w 680436"/>
                <a:gd name="connsiteY1216" fmla="*/ 261507 h 622589"/>
                <a:gd name="connsiteX1217" fmla="*/ 632862 w 680436"/>
                <a:gd name="connsiteY1217" fmla="*/ 253927 h 622589"/>
                <a:gd name="connsiteX1218" fmla="*/ 634682 w 680436"/>
                <a:gd name="connsiteY1218" fmla="*/ 251502 h 622589"/>
                <a:gd name="connsiteX1219" fmla="*/ 634682 w 680436"/>
                <a:gd name="connsiteY1219" fmla="*/ 260597 h 622589"/>
                <a:gd name="connsiteX1220" fmla="*/ 631346 w 680436"/>
                <a:gd name="connsiteY1220" fmla="*/ 263326 h 622589"/>
                <a:gd name="connsiteX1221" fmla="*/ 632256 w 680436"/>
                <a:gd name="connsiteY1221" fmla="*/ 247561 h 622589"/>
                <a:gd name="connsiteX1222" fmla="*/ 628314 w 680436"/>
                <a:gd name="connsiteY1222" fmla="*/ 252715 h 622589"/>
                <a:gd name="connsiteX1223" fmla="*/ 627404 w 680436"/>
                <a:gd name="connsiteY1223" fmla="*/ 253927 h 622589"/>
                <a:gd name="connsiteX1224" fmla="*/ 627404 w 680436"/>
                <a:gd name="connsiteY1224" fmla="*/ 245742 h 622589"/>
                <a:gd name="connsiteX1225" fmla="*/ 627707 w 680436"/>
                <a:gd name="connsiteY1225" fmla="*/ 245135 h 622589"/>
                <a:gd name="connsiteX1226" fmla="*/ 632862 w 680436"/>
                <a:gd name="connsiteY1226" fmla="*/ 236950 h 622589"/>
                <a:gd name="connsiteX1227" fmla="*/ 634682 w 680436"/>
                <a:gd name="connsiteY1227" fmla="*/ 234524 h 622589"/>
                <a:gd name="connsiteX1228" fmla="*/ 634682 w 680436"/>
                <a:gd name="connsiteY1228" fmla="*/ 244832 h 622589"/>
                <a:gd name="connsiteX1229" fmla="*/ 632256 w 680436"/>
                <a:gd name="connsiteY1229" fmla="*/ 247561 h 622589"/>
                <a:gd name="connsiteX1230" fmla="*/ 634682 w 680436"/>
                <a:gd name="connsiteY1230" fmla="*/ 227854 h 622589"/>
                <a:gd name="connsiteX1231" fmla="*/ 627707 w 680436"/>
                <a:gd name="connsiteY1231" fmla="*/ 234524 h 622589"/>
                <a:gd name="connsiteX1232" fmla="*/ 627404 w 680436"/>
                <a:gd name="connsiteY1232" fmla="*/ 234827 h 622589"/>
                <a:gd name="connsiteX1233" fmla="*/ 627404 w 680436"/>
                <a:gd name="connsiteY1233" fmla="*/ 230583 h 622589"/>
                <a:gd name="connsiteX1234" fmla="*/ 628314 w 680436"/>
                <a:gd name="connsiteY1234" fmla="*/ 229067 h 622589"/>
                <a:gd name="connsiteX1235" fmla="*/ 631346 w 680436"/>
                <a:gd name="connsiteY1235" fmla="*/ 225126 h 622589"/>
                <a:gd name="connsiteX1236" fmla="*/ 634682 w 680436"/>
                <a:gd name="connsiteY1236" fmla="*/ 221488 h 622589"/>
                <a:gd name="connsiteX1237" fmla="*/ 634682 w 680436"/>
                <a:gd name="connsiteY1237" fmla="*/ 223307 h 622589"/>
                <a:gd name="connsiteX1238" fmla="*/ 634682 w 680436"/>
                <a:gd name="connsiteY1238" fmla="*/ 227854 h 622589"/>
                <a:gd name="connsiteX1239" fmla="*/ 634682 w 680436"/>
                <a:gd name="connsiteY1239" fmla="*/ 216030 h 622589"/>
                <a:gd name="connsiteX1240" fmla="*/ 630740 w 680436"/>
                <a:gd name="connsiteY1240" fmla="*/ 219062 h 622589"/>
                <a:gd name="connsiteX1241" fmla="*/ 627404 w 680436"/>
                <a:gd name="connsiteY1241" fmla="*/ 222700 h 622589"/>
                <a:gd name="connsiteX1242" fmla="*/ 627404 w 680436"/>
                <a:gd name="connsiteY1242" fmla="*/ 218759 h 622589"/>
                <a:gd name="connsiteX1243" fmla="*/ 631953 w 680436"/>
                <a:gd name="connsiteY1243" fmla="*/ 211786 h 622589"/>
                <a:gd name="connsiteX1244" fmla="*/ 634985 w 680436"/>
                <a:gd name="connsiteY1244" fmla="*/ 207542 h 622589"/>
                <a:gd name="connsiteX1245" fmla="*/ 634682 w 680436"/>
                <a:gd name="connsiteY1245" fmla="*/ 216030 h 622589"/>
                <a:gd name="connsiteX1246" fmla="*/ 628920 w 680436"/>
                <a:gd name="connsiteY1246" fmla="*/ 210270 h 622589"/>
                <a:gd name="connsiteX1247" fmla="*/ 627404 w 680436"/>
                <a:gd name="connsiteY1247" fmla="*/ 212999 h 622589"/>
                <a:gd name="connsiteX1248" fmla="*/ 627100 w 680436"/>
                <a:gd name="connsiteY1248" fmla="*/ 205723 h 622589"/>
                <a:gd name="connsiteX1249" fmla="*/ 628617 w 680436"/>
                <a:gd name="connsiteY1249" fmla="*/ 202994 h 622589"/>
                <a:gd name="connsiteX1250" fmla="*/ 634985 w 680436"/>
                <a:gd name="connsiteY1250" fmla="*/ 195718 h 622589"/>
                <a:gd name="connsiteX1251" fmla="*/ 634682 w 680436"/>
                <a:gd name="connsiteY1251" fmla="*/ 201781 h 622589"/>
                <a:gd name="connsiteX1252" fmla="*/ 628920 w 680436"/>
                <a:gd name="connsiteY1252" fmla="*/ 210270 h 622589"/>
                <a:gd name="connsiteX1253" fmla="*/ 633772 w 680436"/>
                <a:gd name="connsiteY1253" fmla="*/ 192989 h 622589"/>
                <a:gd name="connsiteX1254" fmla="*/ 627100 w 680436"/>
                <a:gd name="connsiteY1254" fmla="*/ 198750 h 622589"/>
                <a:gd name="connsiteX1255" fmla="*/ 627100 w 680436"/>
                <a:gd name="connsiteY1255" fmla="*/ 193292 h 622589"/>
                <a:gd name="connsiteX1256" fmla="*/ 627100 w 680436"/>
                <a:gd name="connsiteY1256" fmla="*/ 193292 h 622589"/>
                <a:gd name="connsiteX1257" fmla="*/ 629223 w 680436"/>
                <a:gd name="connsiteY1257" fmla="*/ 191473 h 622589"/>
                <a:gd name="connsiteX1258" fmla="*/ 632862 w 680436"/>
                <a:gd name="connsiteY1258" fmla="*/ 187532 h 622589"/>
                <a:gd name="connsiteX1259" fmla="*/ 635895 w 680436"/>
                <a:gd name="connsiteY1259" fmla="*/ 184197 h 622589"/>
                <a:gd name="connsiteX1260" fmla="*/ 635592 w 680436"/>
                <a:gd name="connsiteY1260" fmla="*/ 192686 h 622589"/>
                <a:gd name="connsiteX1261" fmla="*/ 633772 w 680436"/>
                <a:gd name="connsiteY1261" fmla="*/ 192989 h 622589"/>
                <a:gd name="connsiteX1262" fmla="*/ 628920 w 680436"/>
                <a:gd name="connsiteY1262" fmla="*/ 185713 h 622589"/>
                <a:gd name="connsiteX1263" fmla="*/ 627100 w 680436"/>
                <a:gd name="connsiteY1263" fmla="*/ 187532 h 622589"/>
                <a:gd name="connsiteX1264" fmla="*/ 627100 w 680436"/>
                <a:gd name="connsiteY1264" fmla="*/ 184500 h 622589"/>
                <a:gd name="connsiteX1265" fmla="*/ 627100 w 680436"/>
                <a:gd name="connsiteY1265" fmla="*/ 182681 h 622589"/>
                <a:gd name="connsiteX1266" fmla="*/ 628617 w 680436"/>
                <a:gd name="connsiteY1266" fmla="*/ 181165 h 622589"/>
                <a:gd name="connsiteX1267" fmla="*/ 632559 w 680436"/>
                <a:gd name="connsiteY1267" fmla="*/ 177224 h 622589"/>
                <a:gd name="connsiteX1268" fmla="*/ 635895 w 680436"/>
                <a:gd name="connsiteY1268" fmla="*/ 174192 h 622589"/>
                <a:gd name="connsiteX1269" fmla="*/ 635895 w 680436"/>
                <a:gd name="connsiteY1269" fmla="*/ 178740 h 622589"/>
                <a:gd name="connsiteX1270" fmla="*/ 628920 w 680436"/>
                <a:gd name="connsiteY1270" fmla="*/ 185713 h 622589"/>
                <a:gd name="connsiteX1271" fmla="*/ 628617 w 680436"/>
                <a:gd name="connsiteY1271" fmla="*/ 175102 h 622589"/>
                <a:gd name="connsiteX1272" fmla="*/ 627100 w 680436"/>
                <a:gd name="connsiteY1272" fmla="*/ 176315 h 622589"/>
                <a:gd name="connsiteX1273" fmla="*/ 627707 w 680436"/>
                <a:gd name="connsiteY1273" fmla="*/ 168129 h 622589"/>
                <a:gd name="connsiteX1274" fmla="*/ 627707 w 680436"/>
                <a:gd name="connsiteY1274" fmla="*/ 168129 h 622589"/>
                <a:gd name="connsiteX1275" fmla="*/ 629223 w 680436"/>
                <a:gd name="connsiteY1275" fmla="*/ 168735 h 622589"/>
                <a:gd name="connsiteX1276" fmla="*/ 631043 w 680436"/>
                <a:gd name="connsiteY1276" fmla="*/ 166916 h 622589"/>
                <a:gd name="connsiteX1277" fmla="*/ 634379 w 680436"/>
                <a:gd name="connsiteY1277" fmla="*/ 163581 h 622589"/>
                <a:gd name="connsiteX1278" fmla="*/ 636198 w 680436"/>
                <a:gd name="connsiteY1278" fmla="*/ 161762 h 622589"/>
                <a:gd name="connsiteX1279" fmla="*/ 636198 w 680436"/>
                <a:gd name="connsiteY1279" fmla="*/ 165704 h 622589"/>
                <a:gd name="connsiteX1280" fmla="*/ 636198 w 680436"/>
                <a:gd name="connsiteY1280" fmla="*/ 169038 h 622589"/>
                <a:gd name="connsiteX1281" fmla="*/ 628617 w 680436"/>
                <a:gd name="connsiteY1281" fmla="*/ 175102 h 622589"/>
                <a:gd name="connsiteX1282" fmla="*/ 635592 w 680436"/>
                <a:gd name="connsiteY1282" fmla="*/ 100521 h 622589"/>
                <a:gd name="connsiteX1283" fmla="*/ 631649 w 680436"/>
                <a:gd name="connsiteY1283" fmla="*/ 104462 h 622589"/>
                <a:gd name="connsiteX1284" fmla="*/ 629830 w 680436"/>
                <a:gd name="connsiteY1284" fmla="*/ 106281 h 622589"/>
                <a:gd name="connsiteX1285" fmla="*/ 630133 w 680436"/>
                <a:gd name="connsiteY1285" fmla="*/ 100824 h 622589"/>
                <a:gd name="connsiteX1286" fmla="*/ 634075 w 680436"/>
                <a:gd name="connsiteY1286" fmla="*/ 97489 h 622589"/>
                <a:gd name="connsiteX1287" fmla="*/ 637108 w 680436"/>
                <a:gd name="connsiteY1287" fmla="*/ 93548 h 622589"/>
                <a:gd name="connsiteX1288" fmla="*/ 636501 w 680436"/>
                <a:gd name="connsiteY1288" fmla="*/ 100521 h 622589"/>
                <a:gd name="connsiteX1289" fmla="*/ 635592 w 680436"/>
                <a:gd name="connsiteY1289" fmla="*/ 100521 h 622589"/>
                <a:gd name="connsiteX1290" fmla="*/ 633166 w 680436"/>
                <a:gd name="connsiteY1290" fmla="*/ 91426 h 622589"/>
                <a:gd name="connsiteX1291" fmla="*/ 630436 w 680436"/>
                <a:gd name="connsiteY1291" fmla="*/ 94760 h 622589"/>
                <a:gd name="connsiteX1292" fmla="*/ 630740 w 680436"/>
                <a:gd name="connsiteY1292" fmla="*/ 89000 h 622589"/>
                <a:gd name="connsiteX1293" fmla="*/ 634682 w 680436"/>
                <a:gd name="connsiteY1293" fmla="*/ 84756 h 622589"/>
                <a:gd name="connsiteX1294" fmla="*/ 637411 w 680436"/>
                <a:gd name="connsiteY1294" fmla="*/ 81724 h 622589"/>
                <a:gd name="connsiteX1295" fmla="*/ 638018 w 680436"/>
                <a:gd name="connsiteY1295" fmla="*/ 80815 h 622589"/>
                <a:gd name="connsiteX1296" fmla="*/ 637714 w 680436"/>
                <a:gd name="connsiteY1296" fmla="*/ 87484 h 622589"/>
                <a:gd name="connsiteX1297" fmla="*/ 633166 w 680436"/>
                <a:gd name="connsiteY1297" fmla="*/ 91426 h 622589"/>
                <a:gd name="connsiteX1298" fmla="*/ 52737 w 680436"/>
                <a:gd name="connsiteY1298" fmla="*/ 37157 h 622589"/>
                <a:gd name="connsiteX1299" fmla="*/ 56983 w 680436"/>
                <a:gd name="connsiteY1299" fmla="*/ 32610 h 622589"/>
                <a:gd name="connsiteX1300" fmla="*/ 69720 w 680436"/>
                <a:gd name="connsiteY1300" fmla="*/ 33519 h 622589"/>
                <a:gd name="connsiteX1301" fmla="*/ 77604 w 680436"/>
                <a:gd name="connsiteY1301" fmla="*/ 35338 h 622589"/>
                <a:gd name="connsiteX1302" fmla="*/ 83366 w 680436"/>
                <a:gd name="connsiteY1302" fmla="*/ 32913 h 622589"/>
                <a:gd name="connsiteX1303" fmla="*/ 87308 w 680436"/>
                <a:gd name="connsiteY1303" fmla="*/ 29578 h 622589"/>
                <a:gd name="connsiteX1304" fmla="*/ 97922 w 680436"/>
                <a:gd name="connsiteY1304" fmla="*/ 31700 h 622589"/>
                <a:gd name="connsiteX1305" fmla="*/ 111569 w 680436"/>
                <a:gd name="connsiteY1305" fmla="*/ 36248 h 622589"/>
                <a:gd name="connsiteX1306" fmla="*/ 120060 w 680436"/>
                <a:gd name="connsiteY1306" fmla="*/ 31094 h 622589"/>
                <a:gd name="connsiteX1307" fmla="*/ 122789 w 680436"/>
                <a:gd name="connsiteY1307" fmla="*/ 28972 h 622589"/>
                <a:gd name="connsiteX1308" fmla="*/ 130674 w 680436"/>
                <a:gd name="connsiteY1308" fmla="*/ 32003 h 622589"/>
                <a:gd name="connsiteX1309" fmla="*/ 142804 w 680436"/>
                <a:gd name="connsiteY1309" fmla="*/ 34126 h 622589"/>
                <a:gd name="connsiteX1310" fmla="*/ 147959 w 680436"/>
                <a:gd name="connsiteY1310" fmla="*/ 28972 h 622589"/>
                <a:gd name="connsiteX1311" fmla="*/ 152811 w 680436"/>
                <a:gd name="connsiteY1311" fmla="*/ 24727 h 622589"/>
                <a:gd name="connsiteX1312" fmla="*/ 159483 w 680436"/>
                <a:gd name="connsiteY1312" fmla="*/ 30184 h 622589"/>
                <a:gd name="connsiteX1313" fmla="*/ 171916 w 680436"/>
                <a:gd name="connsiteY1313" fmla="*/ 36854 h 622589"/>
                <a:gd name="connsiteX1314" fmla="*/ 189808 w 680436"/>
                <a:gd name="connsiteY1314" fmla="*/ 28365 h 622589"/>
                <a:gd name="connsiteX1315" fmla="*/ 209823 w 680436"/>
                <a:gd name="connsiteY1315" fmla="*/ 35035 h 622589"/>
                <a:gd name="connsiteX1316" fmla="*/ 233174 w 680436"/>
                <a:gd name="connsiteY1316" fmla="*/ 28365 h 622589"/>
                <a:gd name="connsiteX1317" fmla="*/ 245304 w 680436"/>
                <a:gd name="connsiteY1317" fmla="*/ 33216 h 622589"/>
                <a:gd name="connsiteX1318" fmla="*/ 252582 w 680436"/>
                <a:gd name="connsiteY1318" fmla="*/ 28668 h 622589"/>
                <a:gd name="connsiteX1319" fmla="*/ 260466 w 680436"/>
                <a:gd name="connsiteY1319" fmla="*/ 25637 h 622589"/>
                <a:gd name="connsiteX1320" fmla="*/ 270474 w 680436"/>
                <a:gd name="connsiteY1320" fmla="*/ 29881 h 622589"/>
                <a:gd name="connsiteX1321" fmla="*/ 284120 w 680436"/>
                <a:gd name="connsiteY1321" fmla="*/ 31700 h 622589"/>
                <a:gd name="connsiteX1322" fmla="*/ 292914 w 680436"/>
                <a:gd name="connsiteY1322" fmla="*/ 26243 h 622589"/>
                <a:gd name="connsiteX1323" fmla="*/ 305045 w 680436"/>
                <a:gd name="connsiteY1323" fmla="*/ 33216 h 622589"/>
                <a:gd name="connsiteX1324" fmla="*/ 318691 w 680436"/>
                <a:gd name="connsiteY1324" fmla="*/ 30791 h 622589"/>
                <a:gd name="connsiteX1325" fmla="*/ 327182 w 680436"/>
                <a:gd name="connsiteY1325" fmla="*/ 23514 h 622589"/>
                <a:gd name="connsiteX1326" fmla="*/ 336583 w 680436"/>
                <a:gd name="connsiteY1326" fmla="*/ 31094 h 622589"/>
                <a:gd name="connsiteX1327" fmla="*/ 351139 w 680436"/>
                <a:gd name="connsiteY1327" fmla="*/ 33822 h 622589"/>
                <a:gd name="connsiteX1328" fmla="*/ 360237 w 680436"/>
                <a:gd name="connsiteY1328" fmla="*/ 27153 h 622589"/>
                <a:gd name="connsiteX1329" fmla="*/ 372367 w 680436"/>
                <a:gd name="connsiteY1329" fmla="*/ 27153 h 622589"/>
                <a:gd name="connsiteX1330" fmla="*/ 376613 w 680436"/>
                <a:gd name="connsiteY1330" fmla="*/ 32003 h 622589"/>
                <a:gd name="connsiteX1331" fmla="*/ 393898 w 680436"/>
                <a:gd name="connsiteY1331" fmla="*/ 33822 h 622589"/>
                <a:gd name="connsiteX1332" fmla="*/ 405725 w 680436"/>
                <a:gd name="connsiteY1332" fmla="*/ 28365 h 622589"/>
                <a:gd name="connsiteX1333" fmla="*/ 418765 w 680436"/>
                <a:gd name="connsiteY1333" fmla="*/ 34429 h 622589"/>
                <a:gd name="connsiteX1334" fmla="*/ 419675 w 680436"/>
                <a:gd name="connsiteY1334" fmla="*/ 34732 h 622589"/>
                <a:gd name="connsiteX1335" fmla="*/ 429985 w 680436"/>
                <a:gd name="connsiteY1335" fmla="*/ 33216 h 622589"/>
                <a:gd name="connsiteX1336" fmla="*/ 439386 w 680436"/>
                <a:gd name="connsiteY1336" fmla="*/ 26243 h 622589"/>
                <a:gd name="connsiteX1337" fmla="*/ 448484 w 680436"/>
                <a:gd name="connsiteY1337" fmla="*/ 32913 h 622589"/>
                <a:gd name="connsiteX1338" fmla="*/ 459401 w 680436"/>
                <a:gd name="connsiteY1338" fmla="*/ 30184 h 622589"/>
                <a:gd name="connsiteX1339" fmla="*/ 463343 w 680436"/>
                <a:gd name="connsiteY1339" fmla="*/ 25940 h 622589"/>
                <a:gd name="connsiteX1340" fmla="*/ 475170 w 680436"/>
                <a:gd name="connsiteY1340" fmla="*/ 29578 h 622589"/>
                <a:gd name="connsiteX1341" fmla="*/ 481235 w 680436"/>
                <a:gd name="connsiteY1341" fmla="*/ 34732 h 622589"/>
                <a:gd name="connsiteX1342" fmla="*/ 493669 w 680436"/>
                <a:gd name="connsiteY1342" fmla="*/ 29275 h 622589"/>
                <a:gd name="connsiteX1343" fmla="*/ 508528 w 680436"/>
                <a:gd name="connsiteY1343" fmla="*/ 36854 h 622589"/>
                <a:gd name="connsiteX1344" fmla="*/ 522175 w 680436"/>
                <a:gd name="connsiteY1344" fmla="*/ 34429 h 622589"/>
                <a:gd name="connsiteX1345" fmla="*/ 532789 w 680436"/>
                <a:gd name="connsiteY1345" fmla="*/ 27153 h 622589"/>
                <a:gd name="connsiteX1346" fmla="*/ 541886 w 680436"/>
                <a:gd name="connsiteY1346" fmla="*/ 36551 h 622589"/>
                <a:gd name="connsiteX1347" fmla="*/ 553107 w 680436"/>
                <a:gd name="connsiteY1347" fmla="*/ 39583 h 622589"/>
                <a:gd name="connsiteX1348" fmla="*/ 561598 w 680436"/>
                <a:gd name="connsiteY1348" fmla="*/ 32913 h 622589"/>
                <a:gd name="connsiteX1349" fmla="*/ 571908 w 680436"/>
                <a:gd name="connsiteY1349" fmla="*/ 41705 h 622589"/>
                <a:gd name="connsiteX1350" fmla="*/ 583129 w 680436"/>
                <a:gd name="connsiteY1350" fmla="*/ 44737 h 622589"/>
                <a:gd name="connsiteX1351" fmla="*/ 588587 w 680436"/>
                <a:gd name="connsiteY1351" fmla="*/ 39583 h 622589"/>
                <a:gd name="connsiteX1352" fmla="*/ 593742 w 680436"/>
                <a:gd name="connsiteY1352" fmla="*/ 36248 h 622589"/>
                <a:gd name="connsiteX1353" fmla="*/ 595259 w 680436"/>
                <a:gd name="connsiteY1353" fmla="*/ 40189 h 622589"/>
                <a:gd name="connsiteX1354" fmla="*/ 606782 w 680436"/>
                <a:gd name="connsiteY1354" fmla="*/ 42615 h 622589"/>
                <a:gd name="connsiteX1355" fmla="*/ 612241 w 680436"/>
                <a:gd name="connsiteY1355" fmla="*/ 36551 h 622589"/>
                <a:gd name="connsiteX1356" fmla="*/ 618913 w 680436"/>
                <a:gd name="connsiteY1356" fmla="*/ 40795 h 622589"/>
                <a:gd name="connsiteX1357" fmla="*/ 630436 w 680436"/>
                <a:gd name="connsiteY1357" fmla="*/ 42918 h 622589"/>
                <a:gd name="connsiteX1358" fmla="*/ 634682 w 680436"/>
                <a:gd name="connsiteY1358" fmla="*/ 40189 h 622589"/>
                <a:gd name="connsiteX1359" fmla="*/ 635288 w 680436"/>
                <a:gd name="connsiteY1359" fmla="*/ 48678 h 622589"/>
                <a:gd name="connsiteX1360" fmla="*/ 617700 w 680436"/>
                <a:gd name="connsiteY1360" fmla="*/ 48072 h 622589"/>
                <a:gd name="connsiteX1361" fmla="*/ 589497 w 680436"/>
                <a:gd name="connsiteY1361" fmla="*/ 47465 h 622589"/>
                <a:gd name="connsiteX1362" fmla="*/ 534001 w 680436"/>
                <a:gd name="connsiteY1362" fmla="*/ 47162 h 622589"/>
                <a:gd name="connsiteX1363" fmla="*/ 424527 w 680436"/>
                <a:gd name="connsiteY1363" fmla="*/ 41402 h 622589"/>
                <a:gd name="connsiteX1364" fmla="*/ 371457 w 680436"/>
                <a:gd name="connsiteY1364" fmla="*/ 40492 h 622589"/>
                <a:gd name="connsiteX1365" fmla="*/ 315052 w 680436"/>
                <a:gd name="connsiteY1365" fmla="*/ 39886 h 622589"/>
                <a:gd name="connsiteX1366" fmla="*/ 288669 w 680436"/>
                <a:gd name="connsiteY1366" fmla="*/ 39583 h 622589"/>
                <a:gd name="connsiteX1367" fmla="*/ 275023 w 680436"/>
                <a:gd name="connsiteY1367" fmla="*/ 38673 h 622589"/>
                <a:gd name="connsiteX1368" fmla="*/ 259557 w 680436"/>
                <a:gd name="connsiteY1368" fmla="*/ 38673 h 622589"/>
                <a:gd name="connsiteX1369" fmla="*/ 204971 w 680436"/>
                <a:gd name="connsiteY1369" fmla="*/ 38673 h 622589"/>
                <a:gd name="connsiteX1370" fmla="*/ 126125 w 680436"/>
                <a:gd name="connsiteY1370" fmla="*/ 42615 h 622589"/>
                <a:gd name="connsiteX1371" fmla="*/ 84882 w 680436"/>
                <a:gd name="connsiteY1371" fmla="*/ 44130 h 622589"/>
                <a:gd name="connsiteX1372" fmla="*/ 53041 w 680436"/>
                <a:gd name="connsiteY1372" fmla="*/ 46556 h 622589"/>
                <a:gd name="connsiteX1373" fmla="*/ 52737 w 680436"/>
                <a:gd name="connsiteY1373" fmla="*/ 37157 h 622589"/>
                <a:gd name="connsiteX1374" fmla="*/ 51524 w 680436"/>
                <a:gd name="connsiteY1374" fmla="*/ 49588 h 622589"/>
                <a:gd name="connsiteX1375" fmla="*/ 55467 w 680436"/>
                <a:gd name="connsiteY1375" fmla="*/ 49588 h 622589"/>
                <a:gd name="connsiteX1376" fmla="*/ 53950 w 680436"/>
                <a:gd name="connsiteY1376" fmla="*/ 52013 h 622589"/>
                <a:gd name="connsiteX1377" fmla="*/ 53950 w 680436"/>
                <a:gd name="connsiteY1377" fmla="*/ 52316 h 622589"/>
                <a:gd name="connsiteX1378" fmla="*/ 50918 w 680436"/>
                <a:gd name="connsiteY1378" fmla="*/ 52922 h 622589"/>
                <a:gd name="connsiteX1379" fmla="*/ 50918 w 680436"/>
                <a:gd name="connsiteY1379" fmla="*/ 50497 h 622589"/>
                <a:gd name="connsiteX1380" fmla="*/ 51524 w 680436"/>
                <a:gd name="connsiteY1380" fmla="*/ 49588 h 622589"/>
                <a:gd name="connsiteX1381" fmla="*/ 29083 w 680436"/>
                <a:gd name="connsiteY1381" fmla="*/ 52619 h 622589"/>
                <a:gd name="connsiteX1382" fmla="*/ 7249 w 680436"/>
                <a:gd name="connsiteY1382" fmla="*/ 52316 h 622589"/>
                <a:gd name="connsiteX1383" fmla="*/ 16650 w 680436"/>
                <a:gd name="connsiteY1383" fmla="*/ 36551 h 622589"/>
                <a:gd name="connsiteX1384" fmla="*/ 18166 w 680436"/>
                <a:gd name="connsiteY1384" fmla="*/ 33822 h 622589"/>
                <a:gd name="connsiteX1385" fmla="*/ 10282 w 680436"/>
                <a:gd name="connsiteY1385" fmla="*/ 21089 h 622589"/>
                <a:gd name="connsiteX1386" fmla="*/ 20592 w 680436"/>
                <a:gd name="connsiteY1386" fmla="*/ 12600 h 622589"/>
                <a:gd name="connsiteX1387" fmla="*/ 27871 w 680436"/>
                <a:gd name="connsiteY1387" fmla="*/ 19573 h 622589"/>
                <a:gd name="connsiteX1388" fmla="*/ 32116 w 680436"/>
                <a:gd name="connsiteY1388" fmla="*/ 19573 h 622589"/>
                <a:gd name="connsiteX1389" fmla="*/ 36058 w 680436"/>
                <a:gd name="connsiteY1389" fmla="*/ 7749 h 622589"/>
                <a:gd name="connsiteX1390" fmla="*/ 44550 w 680436"/>
                <a:gd name="connsiteY1390" fmla="*/ 8659 h 622589"/>
                <a:gd name="connsiteX1391" fmla="*/ 46369 w 680436"/>
                <a:gd name="connsiteY1391" fmla="*/ 16845 h 622589"/>
                <a:gd name="connsiteX1392" fmla="*/ 47582 w 680436"/>
                <a:gd name="connsiteY1392" fmla="*/ 31700 h 622589"/>
                <a:gd name="connsiteX1393" fmla="*/ 48189 w 680436"/>
                <a:gd name="connsiteY1393" fmla="*/ 44130 h 622589"/>
                <a:gd name="connsiteX1394" fmla="*/ 46976 w 680436"/>
                <a:gd name="connsiteY1394" fmla="*/ 45343 h 622589"/>
                <a:gd name="connsiteX1395" fmla="*/ 46976 w 680436"/>
                <a:gd name="connsiteY1395" fmla="*/ 46253 h 622589"/>
                <a:gd name="connsiteX1396" fmla="*/ 46976 w 680436"/>
                <a:gd name="connsiteY1396" fmla="*/ 45949 h 622589"/>
                <a:gd name="connsiteX1397" fmla="*/ 44246 w 680436"/>
                <a:gd name="connsiteY1397" fmla="*/ 36854 h 622589"/>
                <a:gd name="connsiteX1398" fmla="*/ 41214 w 680436"/>
                <a:gd name="connsiteY1398" fmla="*/ 25940 h 622589"/>
                <a:gd name="connsiteX1399" fmla="*/ 38788 w 680436"/>
                <a:gd name="connsiteY1399" fmla="*/ 25637 h 622589"/>
                <a:gd name="connsiteX1400" fmla="*/ 40607 w 680436"/>
                <a:gd name="connsiteY1400" fmla="*/ 37764 h 622589"/>
                <a:gd name="connsiteX1401" fmla="*/ 41820 w 680436"/>
                <a:gd name="connsiteY1401" fmla="*/ 43524 h 622589"/>
                <a:gd name="connsiteX1402" fmla="*/ 40607 w 680436"/>
                <a:gd name="connsiteY1402" fmla="*/ 42615 h 622589"/>
                <a:gd name="connsiteX1403" fmla="*/ 37878 w 680436"/>
                <a:gd name="connsiteY1403" fmla="*/ 39583 h 622589"/>
                <a:gd name="connsiteX1404" fmla="*/ 35149 w 680436"/>
                <a:gd name="connsiteY1404" fmla="*/ 35641 h 622589"/>
                <a:gd name="connsiteX1405" fmla="*/ 33936 w 680436"/>
                <a:gd name="connsiteY1405" fmla="*/ 34732 h 622589"/>
                <a:gd name="connsiteX1406" fmla="*/ 32116 w 680436"/>
                <a:gd name="connsiteY1406" fmla="*/ 31700 h 622589"/>
                <a:gd name="connsiteX1407" fmla="*/ 29690 w 680436"/>
                <a:gd name="connsiteY1407" fmla="*/ 32003 h 622589"/>
                <a:gd name="connsiteX1408" fmla="*/ 32116 w 680436"/>
                <a:gd name="connsiteY1408" fmla="*/ 36248 h 622589"/>
                <a:gd name="connsiteX1409" fmla="*/ 35452 w 680436"/>
                <a:gd name="connsiteY1409" fmla="*/ 40492 h 622589"/>
                <a:gd name="connsiteX1410" fmla="*/ 39394 w 680436"/>
                <a:gd name="connsiteY1410" fmla="*/ 44737 h 622589"/>
                <a:gd name="connsiteX1411" fmla="*/ 33632 w 680436"/>
                <a:gd name="connsiteY1411" fmla="*/ 45343 h 622589"/>
                <a:gd name="connsiteX1412" fmla="*/ 24535 w 680436"/>
                <a:gd name="connsiteY1412" fmla="*/ 47465 h 622589"/>
                <a:gd name="connsiteX1413" fmla="*/ 25141 w 680436"/>
                <a:gd name="connsiteY1413" fmla="*/ 48981 h 622589"/>
                <a:gd name="connsiteX1414" fmla="*/ 37271 w 680436"/>
                <a:gd name="connsiteY1414" fmla="*/ 49588 h 622589"/>
                <a:gd name="connsiteX1415" fmla="*/ 37271 w 680436"/>
                <a:gd name="connsiteY1415" fmla="*/ 49588 h 622589"/>
                <a:gd name="connsiteX1416" fmla="*/ 29083 w 680436"/>
                <a:gd name="connsiteY1416" fmla="*/ 52619 h 622589"/>
                <a:gd name="connsiteX1417" fmla="*/ 36058 w 680436"/>
                <a:gd name="connsiteY1417" fmla="*/ 546491 h 622589"/>
                <a:gd name="connsiteX1418" fmla="*/ 39394 w 680436"/>
                <a:gd name="connsiteY1418" fmla="*/ 534971 h 622589"/>
                <a:gd name="connsiteX1419" fmla="*/ 33026 w 680436"/>
                <a:gd name="connsiteY1419" fmla="*/ 529513 h 622589"/>
                <a:gd name="connsiteX1420" fmla="*/ 36058 w 680436"/>
                <a:gd name="connsiteY1420" fmla="*/ 517386 h 622589"/>
                <a:gd name="connsiteX1421" fmla="*/ 40304 w 680436"/>
                <a:gd name="connsiteY1421" fmla="*/ 504956 h 622589"/>
                <a:gd name="connsiteX1422" fmla="*/ 37575 w 680436"/>
                <a:gd name="connsiteY1422" fmla="*/ 500712 h 622589"/>
                <a:gd name="connsiteX1423" fmla="*/ 31510 w 680436"/>
                <a:gd name="connsiteY1423" fmla="*/ 495254 h 622589"/>
                <a:gd name="connsiteX1424" fmla="*/ 37271 w 680436"/>
                <a:gd name="connsiteY1424" fmla="*/ 484340 h 622589"/>
                <a:gd name="connsiteX1425" fmla="*/ 37878 w 680436"/>
                <a:gd name="connsiteY1425" fmla="*/ 477064 h 622589"/>
                <a:gd name="connsiteX1426" fmla="*/ 31510 w 680436"/>
                <a:gd name="connsiteY1426" fmla="*/ 460693 h 622589"/>
                <a:gd name="connsiteX1427" fmla="*/ 40001 w 680436"/>
                <a:gd name="connsiteY1427" fmla="*/ 445231 h 622589"/>
                <a:gd name="connsiteX1428" fmla="*/ 33329 w 680436"/>
                <a:gd name="connsiteY1428" fmla="*/ 430072 h 622589"/>
                <a:gd name="connsiteX1429" fmla="*/ 40304 w 680436"/>
                <a:gd name="connsiteY1429" fmla="*/ 415520 h 622589"/>
                <a:gd name="connsiteX1430" fmla="*/ 33936 w 680436"/>
                <a:gd name="connsiteY1430" fmla="*/ 397935 h 622589"/>
                <a:gd name="connsiteX1431" fmla="*/ 39091 w 680436"/>
                <a:gd name="connsiteY1431" fmla="*/ 382170 h 622589"/>
                <a:gd name="connsiteX1432" fmla="*/ 34239 w 680436"/>
                <a:gd name="connsiteY1432" fmla="*/ 372469 h 622589"/>
                <a:gd name="connsiteX1433" fmla="*/ 37878 w 680436"/>
                <a:gd name="connsiteY1433" fmla="*/ 360948 h 622589"/>
                <a:gd name="connsiteX1434" fmla="*/ 39394 w 680436"/>
                <a:gd name="connsiteY1434" fmla="*/ 353975 h 622589"/>
                <a:gd name="connsiteX1435" fmla="*/ 35755 w 680436"/>
                <a:gd name="connsiteY1435" fmla="*/ 346699 h 622589"/>
                <a:gd name="connsiteX1436" fmla="*/ 39697 w 680436"/>
                <a:gd name="connsiteY1436" fmla="*/ 326083 h 622589"/>
                <a:gd name="connsiteX1437" fmla="*/ 35452 w 680436"/>
                <a:gd name="connsiteY1437" fmla="*/ 317897 h 622589"/>
                <a:gd name="connsiteX1438" fmla="*/ 34239 w 680436"/>
                <a:gd name="connsiteY1438" fmla="*/ 310015 h 622589"/>
                <a:gd name="connsiteX1439" fmla="*/ 35149 w 680436"/>
                <a:gd name="connsiteY1439" fmla="*/ 309105 h 622589"/>
                <a:gd name="connsiteX1440" fmla="*/ 35755 w 680436"/>
                <a:gd name="connsiteY1440" fmla="*/ 293643 h 622589"/>
                <a:gd name="connsiteX1441" fmla="*/ 34542 w 680436"/>
                <a:gd name="connsiteY1441" fmla="*/ 282123 h 622589"/>
                <a:gd name="connsiteX1442" fmla="*/ 36362 w 680436"/>
                <a:gd name="connsiteY1442" fmla="*/ 273331 h 622589"/>
                <a:gd name="connsiteX1443" fmla="*/ 36362 w 680436"/>
                <a:gd name="connsiteY1443" fmla="*/ 267570 h 622589"/>
                <a:gd name="connsiteX1444" fmla="*/ 33329 w 680436"/>
                <a:gd name="connsiteY1444" fmla="*/ 257566 h 622589"/>
                <a:gd name="connsiteX1445" fmla="*/ 41214 w 680436"/>
                <a:gd name="connsiteY1445" fmla="*/ 240588 h 622589"/>
                <a:gd name="connsiteX1446" fmla="*/ 35755 w 680436"/>
                <a:gd name="connsiteY1446" fmla="*/ 227854 h 622589"/>
                <a:gd name="connsiteX1447" fmla="*/ 42124 w 680436"/>
                <a:gd name="connsiteY1447" fmla="*/ 207845 h 622589"/>
                <a:gd name="connsiteX1448" fmla="*/ 40607 w 680436"/>
                <a:gd name="connsiteY1448" fmla="*/ 197537 h 622589"/>
                <a:gd name="connsiteX1449" fmla="*/ 36362 w 680436"/>
                <a:gd name="connsiteY1449" fmla="*/ 188442 h 622589"/>
                <a:gd name="connsiteX1450" fmla="*/ 41214 w 680436"/>
                <a:gd name="connsiteY1450" fmla="*/ 178740 h 622589"/>
                <a:gd name="connsiteX1451" fmla="*/ 40607 w 680436"/>
                <a:gd name="connsiteY1451" fmla="*/ 166916 h 622589"/>
                <a:gd name="connsiteX1452" fmla="*/ 35452 w 680436"/>
                <a:gd name="connsiteY1452" fmla="*/ 156911 h 622589"/>
                <a:gd name="connsiteX1453" fmla="*/ 39697 w 680436"/>
                <a:gd name="connsiteY1453" fmla="*/ 144178 h 622589"/>
                <a:gd name="connsiteX1454" fmla="*/ 40304 w 680436"/>
                <a:gd name="connsiteY1454" fmla="*/ 131445 h 622589"/>
                <a:gd name="connsiteX1455" fmla="*/ 35452 w 680436"/>
                <a:gd name="connsiteY1455" fmla="*/ 123865 h 622589"/>
                <a:gd name="connsiteX1456" fmla="*/ 36665 w 680436"/>
                <a:gd name="connsiteY1456" fmla="*/ 117802 h 622589"/>
                <a:gd name="connsiteX1457" fmla="*/ 38788 w 680436"/>
                <a:gd name="connsiteY1457" fmla="*/ 114164 h 622589"/>
                <a:gd name="connsiteX1458" fmla="*/ 36665 w 680436"/>
                <a:gd name="connsiteY1458" fmla="*/ 98096 h 622589"/>
                <a:gd name="connsiteX1459" fmla="*/ 35452 w 680436"/>
                <a:gd name="connsiteY1459" fmla="*/ 89000 h 622589"/>
                <a:gd name="connsiteX1460" fmla="*/ 38788 w 680436"/>
                <a:gd name="connsiteY1460" fmla="*/ 79905 h 622589"/>
                <a:gd name="connsiteX1461" fmla="*/ 33936 w 680436"/>
                <a:gd name="connsiteY1461" fmla="*/ 65353 h 622589"/>
                <a:gd name="connsiteX1462" fmla="*/ 39091 w 680436"/>
                <a:gd name="connsiteY1462" fmla="*/ 53832 h 622589"/>
                <a:gd name="connsiteX1463" fmla="*/ 39091 w 680436"/>
                <a:gd name="connsiteY1463" fmla="*/ 53226 h 622589"/>
                <a:gd name="connsiteX1464" fmla="*/ 45762 w 680436"/>
                <a:gd name="connsiteY1464" fmla="*/ 51103 h 622589"/>
                <a:gd name="connsiteX1465" fmla="*/ 46369 w 680436"/>
                <a:gd name="connsiteY1465" fmla="*/ 51710 h 622589"/>
                <a:gd name="connsiteX1466" fmla="*/ 46369 w 680436"/>
                <a:gd name="connsiteY1466" fmla="*/ 55348 h 622589"/>
                <a:gd name="connsiteX1467" fmla="*/ 46369 w 680436"/>
                <a:gd name="connsiteY1467" fmla="*/ 56561 h 622589"/>
                <a:gd name="connsiteX1468" fmla="*/ 46976 w 680436"/>
                <a:gd name="connsiteY1468" fmla="*/ 66565 h 622589"/>
                <a:gd name="connsiteX1469" fmla="*/ 46369 w 680436"/>
                <a:gd name="connsiteY1469" fmla="*/ 95064 h 622589"/>
                <a:gd name="connsiteX1470" fmla="*/ 47582 w 680436"/>
                <a:gd name="connsiteY1470" fmla="*/ 116589 h 622589"/>
                <a:gd name="connsiteX1471" fmla="*/ 47582 w 680436"/>
                <a:gd name="connsiteY1471" fmla="*/ 144481 h 622589"/>
                <a:gd name="connsiteX1472" fmla="*/ 49402 w 680436"/>
                <a:gd name="connsiteY1472" fmla="*/ 170251 h 622589"/>
                <a:gd name="connsiteX1473" fmla="*/ 49402 w 680436"/>
                <a:gd name="connsiteY1473" fmla="*/ 200266 h 622589"/>
                <a:gd name="connsiteX1474" fmla="*/ 49098 w 680436"/>
                <a:gd name="connsiteY1474" fmla="*/ 224823 h 622589"/>
                <a:gd name="connsiteX1475" fmla="*/ 50311 w 680436"/>
                <a:gd name="connsiteY1475" fmla="*/ 252411 h 622589"/>
                <a:gd name="connsiteX1476" fmla="*/ 50311 w 680436"/>
                <a:gd name="connsiteY1476" fmla="*/ 277575 h 622589"/>
                <a:gd name="connsiteX1477" fmla="*/ 49705 w 680436"/>
                <a:gd name="connsiteY1477" fmla="*/ 305164 h 622589"/>
                <a:gd name="connsiteX1478" fmla="*/ 50311 w 680436"/>
                <a:gd name="connsiteY1478" fmla="*/ 363070 h 622589"/>
                <a:gd name="connsiteX1479" fmla="*/ 50615 w 680436"/>
                <a:gd name="connsiteY1479" fmla="*/ 387021 h 622589"/>
                <a:gd name="connsiteX1480" fmla="*/ 50311 w 680436"/>
                <a:gd name="connsiteY1480" fmla="*/ 415823 h 622589"/>
                <a:gd name="connsiteX1481" fmla="*/ 49402 w 680436"/>
                <a:gd name="connsiteY1481" fmla="*/ 469182 h 622589"/>
                <a:gd name="connsiteX1482" fmla="*/ 47885 w 680436"/>
                <a:gd name="connsiteY1482" fmla="*/ 518296 h 622589"/>
                <a:gd name="connsiteX1483" fmla="*/ 46369 w 680436"/>
                <a:gd name="connsiteY1483" fmla="*/ 558618 h 622589"/>
                <a:gd name="connsiteX1484" fmla="*/ 46369 w 680436"/>
                <a:gd name="connsiteY1484" fmla="*/ 558921 h 622589"/>
                <a:gd name="connsiteX1485" fmla="*/ 45762 w 680436"/>
                <a:gd name="connsiteY1485" fmla="*/ 559528 h 622589"/>
                <a:gd name="connsiteX1486" fmla="*/ 43943 w 680436"/>
                <a:gd name="connsiteY1486" fmla="*/ 559831 h 622589"/>
                <a:gd name="connsiteX1487" fmla="*/ 42730 w 680436"/>
                <a:gd name="connsiteY1487" fmla="*/ 559831 h 622589"/>
                <a:gd name="connsiteX1488" fmla="*/ 38788 w 680436"/>
                <a:gd name="connsiteY1488" fmla="*/ 559831 h 622589"/>
                <a:gd name="connsiteX1489" fmla="*/ 36665 w 680436"/>
                <a:gd name="connsiteY1489" fmla="*/ 559831 h 622589"/>
                <a:gd name="connsiteX1490" fmla="*/ 34845 w 680436"/>
                <a:gd name="connsiteY1490" fmla="*/ 557405 h 622589"/>
                <a:gd name="connsiteX1491" fmla="*/ 32116 w 680436"/>
                <a:gd name="connsiteY1491" fmla="*/ 554374 h 622589"/>
                <a:gd name="connsiteX1492" fmla="*/ 36058 w 680436"/>
                <a:gd name="connsiteY1492" fmla="*/ 546491 h 622589"/>
                <a:gd name="connsiteX1493" fmla="*/ 52131 w 680436"/>
                <a:gd name="connsiteY1493" fmla="*/ 606823 h 622589"/>
                <a:gd name="connsiteX1494" fmla="*/ 44246 w 680436"/>
                <a:gd name="connsiteY1494" fmla="*/ 605913 h 622589"/>
                <a:gd name="connsiteX1495" fmla="*/ 42124 w 680436"/>
                <a:gd name="connsiteY1495" fmla="*/ 595302 h 622589"/>
                <a:gd name="connsiteX1496" fmla="*/ 37271 w 680436"/>
                <a:gd name="connsiteY1496" fmla="*/ 594393 h 622589"/>
                <a:gd name="connsiteX1497" fmla="*/ 21502 w 680436"/>
                <a:gd name="connsiteY1497" fmla="*/ 609855 h 622589"/>
                <a:gd name="connsiteX1498" fmla="*/ 19986 w 680436"/>
                <a:gd name="connsiteY1498" fmla="*/ 594393 h 622589"/>
                <a:gd name="connsiteX1499" fmla="*/ 27871 w 680436"/>
                <a:gd name="connsiteY1499" fmla="*/ 584388 h 622589"/>
                <a:gd name="connsiteX1500" fmla="*/ 26354 w 680436"/>
                <a:gd name="connsiteY1500" fmla="*/ 581053 h 622589"/>
                <a:gd name="connsiteX1501" fmla="*/ 13921 w 680436"/>
                <a:gd name="connsiteY1501" fmla="*/ 574080 h 622589"/>
                <a:gd name="connsiteX1502" fmla="*/ 26961 w 680436"/>
                <a:gd name="connsiteY1502" fmla="*/ 564075 h 622589"/>
                <a:gd name="connsiteX1503" fmla="*/ 34542 w 680436"/>
                <a:gd name="connsiteY1503" fmla="*/ 563469 h 622589"/>
                <a:gd name="connsiteX1504" fmla="*/ 37878 w 680436"/>
                <a:gd name="connsiteY1504" fmla="*/ 563166 h 622589"/>
                <a:gd name="connsiteX1505" fmla="*/ 37878 w 680436"/>
                <a:gd name="connsiteY1505" fmla="*/ 563166 h 622589"/>
                <a:gd name="connsiteX1506" fmla="*/ 45762 w 680436"/>
                <a:gd name="connsiteY1506" fmla="*/ 562560 h 622589"/>
                <a:gd name="connsiteX1507" fmla="*/ 45156 w 680436"/>
                <a:gd name="connsiteY1507" fmla="*/ 563166 h 622589"/>
                <a:gd name="connsiteX1508" fmla="*/ 44853 w 680436"/>
                <a:gd name="connsiteY1508" fmla="*/ 563469 h 622589"/>
                <a:gd name="connsiteX1509" fmla="*/ 43640 w 680436"/>
                <a:gd name="connsiteY1509" fmla="*/ 563772 h 622589"/>
                <a:gd name="connsiteX1510" fmla="*/ 34542 w 680436"/>
                <a:gd name="connsiteY1510" fmla="*/ 569532 h 622589"/>
                <a:gd name="connsiteX1511" fmla="*/ 26961 w 680436"/>
                <a:gd name="connsiteY1511" fmla="*/ 574080 h 622589"/>
                <a:gd name="connsiteX1512" fmla="*/ 28780 w 680436"/>
                <a:gd name="connsiteY1512" fmla="*/ 576506 h 622589"/>
                <a:gd name="connsiteX1513" fmla="*/ 38788 w 680436"/>
                <a:gd name="connsiteY1513" fmla="*/ 572564 h 622589"/>
                <a:gd name="connsiteX1514" fmla="*/ 37878 w 680436"/>
                <a:gd name="connsiteY1514" fmla="*/ 576506 h 622589"/>
                <a:gd name="connsiteX1515" fmla="*/ 40304 w 680436"/>
                <a:gd name="connsiteY1515" fmla="*/ 578021 h 622589"/>
                <a:gd name="connsiteX1516" fmla="*/ 45156 w 680436"/>
                <a:gd name="connsiteY1516" fmla="*/ 571958 h 622589"/>
                <a:gd name="connsiteX1517" fmla="*/ 45459 w 680436"/>
                <a:gd name="connsiteY1517" fmla="*/ 571048 h 622589"/>
                <a:gd name="connsiteX1518" fmla="*/ 45156 w 680436"/>
                <a:gd name="connsiteY1518" fmla="*/ 573777 h 622589"/>
                <a:gd name="connsiteX1519" fmla="*/ 43943 w 680436"/>
                <a:gd name="connsiteY1519" fmla="*/ 588633 h 622589"/>
                <a:gd name="connsiteX1520" fmla="*/ 46672 w 680436"/>
                <a:gd name="connsiteY1520" fmla="*/ 589542 h 622589"/>
                <a:gd name="connsiteX1521" fmla="*/ 49402 w 680436"/>
                <a:gd name="connsiteY1521" fmla="*/ 577112 h 622589"/>
                <a:gd name="connsiteX1522" fmla="*/ 50311 w 680436"/>
                <a:gd name="connsiteY1522" fmla="*/ 569836 h 622589"/>
                <a:gd name="connsiteX1523" fmla="*/ 50311 w 680436"/>
                <a:gd name="connsiteY1523" fmla="*/ 568623 h 622589"/>
                <a:gd name="connsiteX1524" fmla="*/ 54557 w 680436"/>
                <a:gd name="connsiteY1524" fmla="*/ 596212 h 622589"/>
                <a:gd name="connsiteX1525" fmla="*/ 52131 w 680436"/>
                <a:gd name="connsiteY1525" fmla="*/ 606823 h 622589"/>
                <a:gd name="connsiteX1526" fmla="*/ 627404 w 680436"/>
                <a:gd name="connsiteY1526" fmla="*/ 581356 h 622589"/>
                <a:gd name="connsiteX1527" fmla="*/ 619519 w 680436"/>
                <a:gd name="connsiteY1527" fmla="*/ 581356 h 622589"/>
                <a:gd name="connsiteX1528" fmla="*/ 616790 w 680436"/>
                <a:gd name="connsiteY1528" fmla="*/ 584085 h 622589"/>
                <a:gd name="connsiteX1529" fmla="*/ 612847 w 680436"/>
                <a:gd name="connsiteY1529" fmla="*/ 580447 h 622589"/>
                <a:gd name="connsiteX1530" fmla="*/ 608905 w 680436"/>
                <a:gd name="connsiteY1530" fmla="*/ 576506 h 622589"/>
                <a:gd name="connsiteX1531" fmla="*/ 593136 w 680436"/>
                <a:gd name="connsiteY1531" fmla="*/ 583175 h 622589"/>
                <a:gd name="connsiteX1532" fmla="*/ 579186 w 680436"/>
                <a:gd name="connsiteY1532" fmla="*/ 577718 h 622589"/>
                <a:gd name="connsiteX1533" fmla="*/ 574031 w 680436"/>
                <a:gd name="connsiteY1533" fmla="*/ 581659 h 622589"/>
                <a:gd name="connsiteX1534" fmla="*/ 564630 w 680436"/>
                <a:gd name="connsiteY1534" fmla="*/ 584691 h 622589"/>
                <a:gd name="connsiteX1535" fmla="*/ 550680 w 680436"/>
                <a:gd name="connsiteY1535" fmla="*/ 576506 h 622589"/>
                <a:gd name="connsiteX1536" fmla="*/ 535518 w 680436"/>
                <a:gd name="connsiteY1536" fmla="*/ 584388 h 622589"/>
                <a:gd name="connsiteX1537" fmla="*/ 525510 w 680436"/>
                <a:gd name="connsiteY1537" fmla="*/ 581053 h 622589"/>
                <a:gd name="connsiteX1538" fmla="*/ 518839 w 680436"/>
                <a:gd name="connsiteY1538" fmla="*/ 577112 h 622589"/>
                <a:gd name="connsiteX1539" fmla="*/ 506102 w 680436"/>
                <a:gd name="connsiteY1539" fmla="*/ 581659 h 622589"/>
                <a:gd name="connsiteX1540" fmla="*/ 498217 w 680436"/>
                <a:gd name="connsiteY1540" fmla="*/ 581659 h 622589"/>
                <a:gd name="connsiteX1541" fmla="*/ 491546 w 680436"/>
                <a:gd name="connsiteY1541" fmla="*/ 576809 h 622589"/>
                <a:gd name="connsiteX1542" fmla="*/ 475170 w 680436"/>
                <a:gd name="connsiteY1542" fmla="*/ 579537 h 622589"/>
                <a:gd name="connsiteX1543" fmla="*/ 467286 w 680436"/>
                <a:gd name="connsiteY1543" fmla="*/ 581963 h 622589"/>
                <a:gd name="connsiteX1544" fmla="*/ 460614 w 680436"/>
                <a:gd name="connsiteY1544" fmla="*/ 577415 h 622589"/>
                <a:gd name="connsiteX1545" fmla="*/ 444845 w 680436"/>
                <a:gd name="connsiteY1545" fmla="*/ 584388 h 622589"/>
                <a:gd name="connsiteX1546" fmla="*/ 428166 w 680436"/>
                <a:gd name="connsiteY1546" fmla="*/ 574687 h 622589"/>
                <a:gd name="connsiteX1547" fmla="*/ 413913 w 680436"/>
                <a:gd name="connsiteY1547" fmla="*/ 580143 h 622589"/>
                <a:gd name="connsiteX1548" fmla="*/ 402996 w 680436"/>
                <a:gd name="connsiteY1548" fmla="*/ 580750 h 622589"/>
                <a:gd name="connsiteX1549" fmla="*/ 397840 w 680436"/>
                <a:gd name="connsiteY1549" fmla="*/ 575899 h 622589"/>
                <a:gd name="connsiteX1550" fmla="*/ 385407 w 680436"/>
                <a:gd name="connsiteY1550" fmla="*/ 578021 h 622589"/>
                <a:gd name="connsiteX1551" fmla="*/ 379645 w 680436"/>
                <a:gd name="connsiteY1551" fmla="*/ 583782 h 622589"/>
                <a:gd name="connsiteX1552" fmla="*/ 371154 w 680436"/>
                <a:gd name="connsiteY1552" fmla="*/ 579840 h 622589"/>
                <a:gd name="connsiteX1553" fmla="*/ 358114 w 680436"/>
                <a:gd name="connsiteY1553" fmla="*/ 578325 h 622589"/>
                <a:gd name="connsiteX1554" fmla="*/ 350230 w 680436"/>
                <a:gd name="connsiteY1554" fmla="*/ 584085 h 622589"/>
                <a:gd name="connsiteX1555" fmla="*/ 342648 w 680436"/>
                <a:gd name="connsiteY1555" fmla="*/ 586207 h 622589"/>
                <a:gd name="connsiteX1556" fmla="*/ 339009 w 680436"/>
                <a:gd name="connsiteY1556" fmla="*/ 581963 h 622589"/>
                <a:gd name="connsiteX1557" fmla="*/ 325969 w 680436"/>
                <a:gd name="connsiteY1557" fmla="*/ 578325 h 622589"/>
                <a:gd name="connsiteX1558" fmla="*/ 319601 w 680436"/>
                <a:gd name="connsiteY1558" fmla="*/ 583479 h 622589"/>
                <a:gd name="connsiteX1559" fmla="*/ 316568 w 680436"/>
                <a:gd name="connsiteY1559" fmla="*/ 587117 h 622589"/>
                <a:gd name="connsiteX1560" fmla="*/ 308684 w 680436"/>
                <a:gd name="connsiteY1560" fmla="*/ 582266 h 622589"/>
                <a:gd name="connsiteX1561" fmla="*/ 296857 w 680436"/>
                <a:gd name="connsiteY1561" fmla="*/ 577112 h 622589"/>
                <a:gd name="connsiteX1562" fmla="*/ 274113 w 680436"/>
                <a:gd name="connsiteY1562" fmla="*/ 583175 h 622589"/>
                <a:gd name="connsiteX1563" fmla="*/ 261073 w 680436"/>
                <a:gd name="connsiteY1563" fmla="*/ 580447 h 622589"/>
                <a:gd name="connsiteX1564" fmla="*/ 255918 w 680436"/>
                <a:gd name="connsiteY1564" fmla="*/ 585298 h 622589"/>
                <a:gd name="connsiteX1565" fmla="*/ 245000 w 680436"/>
                <a:gd name="connsiteY1565" fmla="*/ 582266 h 622589"/>
                <a:gd name="connsiteX1566" fmla="*/ 229534 w 680436"/>
                <a:gd name="connsiteY1566" fmla="*/ 581963 h 622589"/>
                <a:gd name="connsiteX1567" fmla="*/ 221650 w 680436"/>
                <a:gd name="connsiteY1567" fmla="*/ 586814 h 622589"/>
                <a:gd name="connsiteX1568" fmla="*/ 215888 w 680436"/>
                <a:gd name="connsiteY1568" fmla="*/ 579234 h 622589"/>
                <a:gd name="connsiteX1569" fmla="*/ 207094 w 680436"/>
                <a:gd name="connsiteY1569" fmla="*/ 580143 h 622589"/>
                <a:gd name="connsiteX1570" fmla="*/ 202545 w 680436"/>
                <a:gd name="connsiteY1570" fmla="*/ 585298 h 622589"/>
                <a:gd name="connsiteX1571" fmla="*/ 191021 w 680436"/>
                <a:gd name="connsiteY1571" fmla="*/ 582266 h 622589"/>
                <a:gd name="connsiteX1572" fmla="*/ 176162 w 680436"/>
                <a:gd name="connsiteY1572" fmla="*/ 579537 h 622589"/>
                <a:gd name="connsiteX1573" fmla="*/ 163122 w 680436"/>
                <a:gd name="connsiteY1573" fmla="*/ 584691 h 622589"/>
                <a:gd name="connsiteX1574" fmla="*/ 155540 w 680436"/>
                <a:gd name="connsiteY1574" fmla="*/ 577718 h 622589"/>
                <a:gd name="connsiteX1575" fmla="*/ 144623 w 680436"/>
                <a:gd name="connsiteY1575" fmla="*/ 577415 h 622589"/>
                <a:gd name="connsiteX1576" fmla="*/ 140378 w 680436"/>
                <a:gd name="connsiteY1576" fmla="*/ 581659 h 622589"/>
                <a:gd name="connsiteX1577" fmla="*/ 131280 w 680436"/>
                <a:gd name="connsiteY1577" fmla="*/ 577112 h 622589"/>
                <a:gd name="connsiteX1578" fmla="*/ 123699 w 680436"/>
                <a:gd name="connsiteY1578" fmla="*/ 574383 h 622589"/>
                <a:gd name="connsiteX1579" fmla="*/ 117634 w 680436"/>
                <a:gd name="connsiteY1579" fmla="*/ 578628 h 622589"/>
                <a:gd name="connsiteX1580" fmla="*/ 103987 w 680436"/>
                <a:gd name="connsiteY1580" fmla="*/ 574990 h 622589"/>
                <a:gd name="connsiteX1581" fmla="*/ 94890 w 680436"/>
                <a:gd name="connsiteY1581" fmla="*/ 574080 h 622589"/>
                <a:gd name="connsiteX1582" fmla="*/ 84882 w 680436"/>
                <a:gd name="connsiteY1582" fmla="*/ 578021 h 622589"/>
                <a:gd name="connsiteX1583" fmla="*/ 80030 w 680436"/>
                <a:gd name="connsiteY1583" fmla="*/ 571958 h 622589"/>
                <a:gd name="connsiteX1584" fmla="*/ 71236 w 680436"/>
                <a:gd name="connsiteY1584" fmla="*/ 571655 h 622589"/>
                <a:gd name="connsiteX1585" fmla="*/ 58499 w 680436"/>
                <a:gd name="connsiteY1585" fmla="*/ 574383 h 622589"/>
                <a:gd name="connsiteX1586" fmla="*/ 57893 w 680436"/>
                <a:gd name="connsiteY1586" fmla="*/ 573777 h 622589"/>
                <a:gd name="connsiteX1587" fmla="*/ 52434 w 680436"/>
                <a:gd name="connsiteY1587" fmla="*/ 561347 h 622589"/>
                <a:gd name="connsiteX1588" fmla="*/ 74572 w 680436"/>
                <a:gd name="connsiteY1588" fmla="*/ 561347 h 622589"/>
                <a:gd name="connsiteX1589" fmla="*/ 103381 w 680436"/>
                <a:gd name="connsiteY1589" fmla="*/ 562256 h 622589"/>
                <a:gd name="connsiteX1590" fmla="*/ 156754 w 680436"/>
                <a:gd name="connsiteY1590" fmla="*/ 566501 h 622589"/>
                <a:gd name="connsiteX1591" fmla="*/ 183440 w 680436"/>
                <a:gd name="connsiteY1591" fmla="*/ 567713 h 622589"/>
                <a:gd name="connsiteX1592" fmla="*/ 210733 w 680436"/>
                <a:gd name="connsiteY1592" fmla="*/ 568926 h 622589"/>
                <a:gd name="connsiteX1593" fmla="*/ 264712 w 680436"/>
                <a:gd name="connsiteY1593" fmla="*/ 568016 h 622589"/>
                <a:gd name="connsiteX1594" fmla="*/ 288366 w 680436"/>
                <a:gd name="connsiteY1594" fmla="*/ 566501 h 622589"/>
                <a:gd name="connsiteX1595" fmla="*/ 316872 w 680436"/>
                <a:gd name="connsiteY1595" fmla="*/ 566804 h 622589"/>
                <a:gd name="connsiteX1596" fmla="*/ 374187 w 680436"/>
                <a:gd name="connsiteY1596" fmla="*/ 564985 h 622589"/>
                <a:gd name="connsiteX1597" fmla="*/ 432715 w 680436"/>
                <a:gd name="connsiteY1597" fmla="*/ 564985 h 622589"/>
                <a:gd name="connsiteX1598" fmla="*/ 457278 w 680436"/>
                <a:gd name="connsiteY1598" fmla="*/ 564379 h 622589"/>
                <a:gd name="connsiteX1599" fmla="*/ 482752 w 680436"/>
                <a:gd name="connsiteY1599" fmla="*/ 563772 h 622589"/>
                <a:gd name="connsiteX1600" fmla="*/ 521265 w 680436"/>
                <a:gd name="connsiteY1600" fmla="*/ 564379 h 622589"/>
                <a:gd name="connsiteX1601" fmla="*/ 557352 w 680436"/>
                <a:gd name="connsiteY1601" fmla="*/ 567713 h 622589"/>
                <a:gd name="connsiteX1602" fmla="*/ 594349 w 680436"/>
                <a:gd name="connsiteY1602" fmla="*/ 568623 h 622589"/>
                <a:gd name="connsiteX1603" fmla="*/ 612544 w 680436"/>
                <a:gd name="connsiteY1603" fmla="*/ 567713 h 622589"/>
                <a:gd name="connsiteX1604" fmla="*/ 621035 w 680436"/>
                <a:gd name="connsiteY1604" fmla="*/ 566501 h 622589"/>
                <a:gd name="connsiteX1605" fmla="*/ 632862 w 680436"/>
                <a:gd name="connsiteY1605" fmla="*/ 567410 h 622589"/>
                <a:gd name="connsiteX1606" fmla="*/ 627404 w 680436"/>
                <a:gd name="connsiteY1606" fmla="*/ 581356 h 622589"/>
                <a:gd name="connsiteX1607" fmla="*/ 658942 w 680436"/>
                <a:gd name="connsiteY1607" fmla="*/ 582266 h 622589"/>
                <a:gd name="connsiteX1608" fmla="*/ 658336 w 680436"/>
                <a:gd name="connsiteY1608" fmla="*/ 585904 h 622589"/>
                <a:gd name="connsiteX1609" fmla="*/ 668646 w 680436"/>
                <a:gd name="connsiteY1609" fmla="*/ 613493 h 622589"/>
                <a:gd name="connsiteX1610" fmla="*/ 657426 w 680436"/>
                <a:gd name="connsiteY1610" fmla="*/ 610764 h 622589"/>
                <a:gd name="connsiteX1611" fmla="*/ 652574 w 680436"/>
                <a:gd name="connsiteY1611" fmla="*/ 599547 h 622589"/>
                <a:gd name="connsiteX1612" fmla="*/ 646812 w 680436"/>
                <a:gd name="connsiteY1612" fmla="*/ 598941 h 622589"/>
                <a:gd name="connsiteX1613" fmla="*/ 640747 w 680436"/>
                <a:gd name="connsiteY1613" fmla="*/ 614099 h 622589"/>
                <a:gd name="connsiteX1614" fmla="*/ 630436 w 680436"/>
                <a:gd name="connsiteY1614" fmla="*/ 601366 h 622589"/>
                <a:gd name="connsiteX1615" fmla="*/ 633469 w 680436"/>
                <a:gd name="connsiteY1615" fmla="*/ 585298 h 622589"/>
                <a:gd name="connsiteX1616" fmla="*/ 634075 w 680436"/>
                <a:gd name="connsiteY1616" fmla="*/ 583175 h 622589"/>
                <a:gd name="connsiteX1617" fmla="*/ 635288 w 680436"/>
                <a:gd name="connsiteY1617" fmla="*/ 580447 h 622589"/>
                <a:gd name="connsiteX1618" fmla="*/ 635895 w 680436"/>
                <a:gd name="connsiteY1618" fmla="*/ 597425 h 622589"/>
                <a:gd name="connsiteX1619" fmla="*/ 639534 w 680436"/>
                <a:gd name="connsiteY1619" fmla="*/ 598334 h 622589"/>
                <a:gd name="connsiteX1620" fmla="*/ 640140 w 680436"/>
                <a:gd name="connsiteY1620" fmla="*/ 582569 h 622589"/>
                <a:gd name="connsiteX1621" fmla="*/ 640444 w 680436"/>
                <a:gd name="connsiteY1621" fmla="*/ 573171 h 622589"/>
                <a:gd name="connsiteX1622" fmla="*/ 643173 w 680436"/>
                <a:gd name="connsiteY1622" fmla="*/ 577718 h 622589"/>
                <a:gd name="connsiteX1623" fmla="*/ 648935 w 680436"/>
                <a:gd name="connsiteY1623" fmla="*/ 587420 h 622589"/>
                <a:gd name="connsiteX1624" fmla="*/ 651058 w 680436"/>
                <a:gd name="connsiteY1624" fmla="*/ 587117 h 622589"/>
                <a:gd name="connsiteX1625" fmla="*/ 644083 w 680436"/>
                <a:gd name="connsiteY1625" fmla="*/ 572868 h 622589"/>
                <a:gd name="connsiteX1626" fmla="*/ 641050 w 680436"/>
                <a:gd name="connsiteY1626" fmla="*/ 569229 h 622589"/>
                <a:gd name="connsiteX1627" fmla="*/ 641353 w 680436"/>
                <a:gd name="connsiteY1627" fmla="*/ 568623 h 622589"/>
                <a:gd name="connsiteX1628" fmla="*/ 643779 w 680436"/>
                <a:gd name="connsiteY1628" fmla="*/ 571352 h 622589"/>
                <a:gd name="connsiteX1629" fmla="*/ 652574 w 680436"/>
                <a:gd name="connsiteY1629" fmla="*/ 579537 h 622589"/>
                <a:gd name="connsiteX1630" fmla="*/ 654697 w 680436"/>
                <a:gd name="connsiteY1630" fmla="*/ 578628 h 622589"/>
                <a:gd name="connsiteX1631" fmla="*/ 645902 w 680436"/>
                <a:gd name="connsiteY1631" fmla="*/ 568623 h 622589"/>
                <a:gd name="connsiteX1632" fmla="*/ 658032 w 680436"/>
                <a:gd name="connsiteY1632" fmla="*/ 570139 h 622589"/>
                <a:gd name="connsiteX1633" fmla="*/ 669556 w 680436"/>
                <a:gd name="connsiteY1633" fmla="*/ 576202 h 622589"/>
                <a:gd name="connsiteX1634" fmla="*/ 658942 w 680436"/>
                <a:gd name="connsiteY1634" fmla="*/ 582266 h 6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</a:cxnLst>
              <a:rect l="l" t="t" r="r" b="b"/>
              <a:pathLst>
                <a:path w="680436" h="622589">
                  <a:moveTo>
                    <a:pt x="658639" y="566198"/>
                  </a:moveTo>
                  <a:cubicBezTo>
                    <a:pt x="657729" y="566198"/>
                    <a:pt x="656516" y="566198"/>
                    <a:pt x="655606" y="566198"/>
                  </a:cubicBezTo>
                  <a:cubicBezTo>
                    <a:pt x="655910" y="564985"/>
                    <a:pt x="655910" y="563772"/>
                    <a:pt x="655910" y="562256"/>
                  </a:cubicBezTo>
                  <a:cubicBezTo>
                    <a:pt x="655910" y="560134"/>
                    <a:pt x="654090" y="558618"/>
                    <a:pt x="653787" y="556496"/>
                  </a:cubicBezTo>
                  <a:cubicBezTo>
                    <a:pt x="653484" y="555283"/>
                    <a:pt x="653787" y="554071"/>
                    <a:pt x="653484" y="552858"/>
                  </a:cubicBezTo>
                  <a:cubicBezTo>
                    <a:pt x="654090" y="551039"/>
                    <a:pt x="654697" y="548917"/>
                    <a:pt x="655000" y="547098"/>
                  </a:cubicBezTo>
                  <a:cubicBezTo>
                    <a:pt x="655303" y="545885"/>
                    <a:pt x="654697" y="544369"/>
                    <a:pt x="654393" y="543459"/>
                  </a:cubicBezTo>
                  <a:cubicBezTo>
                    <a:pt x="653787" y="540731"/>
                    <a:pt x="655303" y="538306"/>
                    <a:pt x="656516" y="536183"/>
                  </a:cubicBezTo>
                  <a:cubicBezTo>
                    <a:pt x="658336" y="533455"/>
                    <a:pt x="660762" y="532242"/>
                    <a:pt x="662884" y="530120"/>
                  </a:cubicBezTo>
                  <a:cubicBezTo>
                    <a:pt x="664097" y="528907"/>
                    <a:pt x="663188" y="527088"/>
                    <a:pt x="662581" y="525875"/>
                  </a:cubicBezTo>
                  <a:cubicBezTo>
                    <a:pt x="659245" y="519205"/>
                    <a:pt x="650754" y="518296"/>
                    <a:pt x="654697" y="508897"/>
                  </a:cubicBezTo>
                  <a:cubicBezTo>
                    <a:pt x="656516" y="504653"/>
                    <a:pt x="659549" y="498286"/>
                    <a:pt x="656516" y="494042"/>
                  </a:cubicBezTo>
                  <a:cubicBezTo>
                    <a:pt x="654697" y="491617"/>
                    <a:pt x="653180" y="489191"/>
                    <a:pt x="651058" y="487069"/>
                  </a:cubicBezTo>
                  <a:cubicBezTo>
                    <a:pt x="646509" y="482218"/>
                    <a:pt x="652270" y="477671"/>
                    <a:pt x="655303" y="474032"/>
                  </a:cubicBezTo>
                  <a:cubicBezTo>
                    <a:pt x="659549" y="469182"/>
                    <a:pt x="655606" y="464937"/>
                    <a:pt x="652270" y="460996"/>
                  </a:cubicBezTo>
                  <a:cubicBezTo>
                    <a:pt x="647115" y="454629"/>
                    <a:pt x="658032" y="449475"/>
                    <a:pt x="657123" y="442805"/>
                  </a:cubicBezTo>
                  <a:cubicBezTo>
                    <a:pt x="656213" y="436742"/>
                    <a:pt x="647418" y="432194"/>
                    <a:pt x="650148" y="426131"/>
                  </a:cubicBezTo>
                  <a:cubicBezTo>
                    <a:pt x="652574" y="420977"/>
                    <a:pt x="657426" y="417642"/>
                    <a:pt x="658032" y="411578"/>
                  </a:cubicBezTo>
                  <a:cubicBezTo>
                    <a:pt x="658336" y="409759"/>
                    <a:pt x="657729" y="407334"/>
                    <a:pt x="656819" y="405515"/>
                  </a:cubicBezTo>
                  <a:cubicBezTo>
                    <a:pt x="655000" y="402483"/>
                    <a:pt x="648025" y="397935"/>
                    <a:pt x="650148" y="393691"/>
                  </a:cubicBezTo>
                  <a:cubicBezTo>
                    <a:pt x="652574" y="388840"/>
                    <a:pt x="656516" y="385808"/>
                    <a:pt x="654393" y="380048"/>
                  </a:cubicBezTo>
                  <a:cubicBezTo>
                    <a:pt x="653180" y="377016"/>
                    <a:pt x="650148" y="375197"/>
                    <a:pt x="649238" y="371862"/>
                  </a:cubicBezTo>
                  <a:cubicBezTo>
                    <a:pt x="648328" y="368528"/>
                    <a:pt x="651664" y="365193"/>
                    <a:pt x="653484" y="362767"/>
                  </a:cubicBezTo>
                  <a:cubicBezTo>
                    <a:pt x="655606" y="360039"/>
                    <a:pt x="656819" y="356401"/>
                    <a:pt x="654393" y="353066"/>
                  </a:cubicBezTo>
                  <a:cubicBezTo>
                    <a:pt x="653180" y="351246"/>
                    <a:pt x="651361" y="349731"/>
                    <a:pt x="650148" y="348215"/>
                  </a:cubicBezTo>
                  <a:cubicBezTo>
                    <a:pt x="647418" y="344880"/>
                    <a:pt x="652877" y="339726"/>
                    <a:pt x="654393" y="336694"/>
                  </a:cubicBezTo>
                  <a:cubicBezTo>
                    <a:pt x="657426" y="330934"/>
                    <a:pt x="647722" y="328812"/>
                    <a:pt x="651664" y="323051"/>
                  </a:cubicBezTo>
                  <a:cubicBezTo>
                    <a:pt x="654090" y="319717"/>
                    <a:pt x="654697" y="316685"/>
                    <a:pt x="654697" y="313046"/>
                  </a:cubicBezTo>
                  <a:cubicBezTo>
                    <a:pt x="655000" y="312743"/>
                    <a:pt x="655000" y="312743"/>
                    <a:pt x="655303" y="312137"/>
                  </a:cubicBezTo>
                  <a:cubicBezTo>
                    <a:pt x="655606" y="310621"/>
                    <a:pt x="656516" y="308499"/>
                    <a:pt x="655910" y="306983"/>
                  </a:cubicBezTo>
                  <a:cubicBezTo>
                    <a:pt x="654090" y="303648"/>
                    <a:pt x="653787" y="301829"/>
                    <a:pt x="655303" y="298494"/>
                  </a:cubicBezTo>
                  <a:cubicBezTo>
                    <a:pt x="657123" y="294250"/>
                    <a:pt x="660458" y="290611"/>
                    <a:pt x="658336" y="285761"/>
                  </a:cubicBezTo>
                  <a:cubicBezTo>
                    <a:pt x="656819" y="282123"/>
                    <a:pt x="654697" y="279394"/>
                    <a:pt x="657729" y="275453"/>
                  </a:cubicBezTo>
                  <a:cubicBezTo>
                    <a:pt x="658942" y="273937"/>
                    <a:pt x="660762" y="271209"/>
                    <a:pt x="661368" y="269086"/>
                  </a:cubicBezTo>
                  <a:cubicBezTo>
                    <a:pt x="662581" y="262416"/>
                    <a:pt x="652877" y="260294"/>
                    <a:pt x="655910" y="253321"/>
                  </a:cubicBezTo>
                  <a:cubicBezTo>
                    <a:pt x="657426" y="249683"/>
                    <a:pt x="661065" y="246348"/>
                    <a:pt x="659549" y="242103"/>
                  </a:cubicBezTo>
                  <a:cubicBezTo>
                    <a:pt x="658639" y="239678"/>
                    <a:pt x="657426" y="238162"/>
                    <a:pt x="655606" y="236343"/>
                  </a:cubicBezTo>
                  <a:cubicBezTo>
                    <a:pt x="652270" y="232402"/>
                    <a:pt x="654090" y="228157"/>
                    <a:pt x="656213" y="224216"/>
                  </a:cubicBezTo>
                  <a:cubicBezTo>
                    <a:pt x="658336" y="220578"/>
                    <a:pt x="662581" y="216637"/>
                    <a:pt x="659549" y="212089"/>
                  </a:cubicBezTo>
                  <a:cubicBezTo>
                    <a:pt x="656516" y="207542"/>
                    <a:pt x="653484" y="204510"/>
                    <a:pt x="656213" y="198446"/>
                  </a:cubicBezTo>
                  <a:cubicBezTo>
                    <a:pt x="657729" y="195112"/>
                    <a:pt x="660458" y="192686"/>
                    <a:pt x="661065" y="188745"/>
                  </a:cubicBezTo>
                  <a:cubicBezTo>
                    <a:pt x="661975" y="182681"/>
                    <a:pt x="652270" y="179043"/>
                    <a:pt x="655000" y="172676"/>
                  </a:cubicBezTo>
                  <a:cubicBezTo>
                    <a:pt x="656516" y="169038"/>
                    <a:pt x="662278" y="165400"/>
                    <a:pt x="659852" y="160549"/>
                  </a:cubicBezTo>
                  <a:cubicBezTo>
                    <a:pt x="658639" y="158124"/>
                    <a:pt x="656819" y="155395"/>
                    <a:pt x="655303" y="153273"/>
                  </a:cubicBezTo>
                  <a:cubicBezTo>
                    <a:pt x="652270" y="148726"/>
                    <a:pt x="654090" y="144784"/>
                    <a:pt x="656213" y="140237"/>
                  </a:cubicBezTo>
                  <a:cubicBezTo>
                    <a:pt x="658336" y="135992"/>
                    <a:pt x="661975" y="130838"/>
                    <a:pt x="658942" y="125988"/>
                  </a:cubicBezTo>
                  <a:cubicBezTo>
                    <a:pt x="656819" y="122956"/>
                    <a:pt x="652270" y="120530"/>
                    <a:pt x="655000" y="115983"/>
                  </a:cubicBezTo>
                  <a:cubicBezTo>
                    <a:pt x="656213" y="114164"/>
                    <a:pt x="658336" y="112345"/>
                    <a:pt x="658942" y="109919"/>
                  </a:cubicBezTo>
                  <a:cubicBezTo>
                    <a:pt x="660762" y="102643"/>
                    <a:pt x="652877" y="98096"/>
                    <a:pt x="655606" y="91123"/>
                  </a:cubicBezTo>
                  <a:cubicBezTo>
                    <a:pt x="657426" y="86272"/>
                    <a:pt x="660762" y="82330"/>
                    <a:pt x="659245" y="76873"/>
                  </a:cubicBezTo>
                  <a:cubicBezTo>
                    <a:pt x="658639" y="74751"/>
                    <a:pt x="656516" y="72326"/>
                    <a:pt x="655303" y="70507"/>
                  </a:cubicBezTo>
                  <a:cubicBezTo>
                    <a:pt x="652877" y="66262"/>
                    <a:pt x="655606" y="61411"/>
                    <a:pt x="657123" y="57167"/>
                  </a:cubicBezTo>
                  <a:cubicBezTo>
                    <a:pt x="657123" y="56864"/>
                    <a:pt x="657123" y="56561"/>
                    <a:pt x="657123" y="55954"/>
                  </a:cubicBezTo>
                  <a:cubicBezTo>
                    <a:pt x="658336" y="56257"/>
                    <a:pt x="659245" y="56257"/>
                    <a:pt x="660458" y="56257"/>
                  </a:cubicBezTo>
                  <a:cubicBezTo>
                    <a:pt x="664097" y="56561"/>
                    <a:pt x="675015" y="58380"/>
                    <a:pt x="678047" y="55348"/>
                  </a:cubicBezTo>
                  <a:cubicBezTo>
                    <a:pt x="681080" y="52316"/>
                    <a:pt x="681383" y="48375"/>
                    <a:pt x="678047" y="45040"/>
                  </a:cubicBezTo>
                  <a:cubicBezTo>
                    <a:pt x="675318" y="42615"/>
                    <a:pt x="672589" y="41402"/>
                    <a:pt x="669556" y="41099"/>
                  </a:cubicBezTo>
                  <a:cubicBezTo>
                    <a:pt x="675015" y="36551"/>
                    <a:pt x="681990" y="29881"/>
                    <a:pt x="679260" y="24121"/>
                  </a:cubicBezTo>
                  <a:cubicBezTo>
                    <a:pt x="677137" y="19573"/>
                    <a:pt x="670163" y="19876"/>
                    <a:pt x="666220" y="20180"/>
                  </a:cubicBezTo>
                  <a:cubicBezTo>
                    <a:pt x="660762" y="20483"/>
                    <a:pt x="654697" y="21999"/>
                    <a:pt x="650451" y="25637"/>
                  </a:cubicBezTo>
                  <a:cubicBezTo>
                    <a:pt x="650451" y="21392"/>
                    <a:pt x="649844" y="17148"/>
                    <a:pt x="648025" y="12903"/>
                  </a:cubicBezTo>
                  <a:cubicBezTo>
                    <a:pt x="647115" y="10781"/>
                    <a:pt x="643173" y="8053"/>
                    <a:pt x="640747" y="10175"/>
                  </a:cubicBezTo>
                  <a:cubicBezTo>
                    <a:pt x="636198" y="14419"/>
                    <a:pt x="635895" y="21089"/>
                    <a:pt x="635895" y="26849"/>
                  </a:cubicBezTo>
                  <a:cubicBezTo>
                    <a:pt x="635895" y="28972"/>
                    <a:pt x="635895" y="31094"/>
                    <a:pt x="635895" y="33216"/>
                  </a:cubicBezTo>
                  <a:cubicBezTo>
                    <a:pt x="634682" y="32610"/>
                    <a:pt x="633166" y="32913"/>
                    <a:pt x="631346" y="33519"/>
                  </a:cubicBezTo>
                  <a:cubicBezTo>
                    <a:pt x="629223" y="34429"/>
                    <a:pt x="628010" y="37157"/>
                    <a:pt x="626494" y="38673"/>
                  </a:cubicBezTo>
                  <a:cubicBezTo>
                    <a:pt x="624068" y="41099"/>
                    <a:pt x="618913" y="32003"/>
                    <a:pt x="617093" y="30488"/>
                  </a:cubicBezTo>
                  <a:cubicBezTo>
                    <a:pt x="613454" y="27153"/>
                    <a:pt x="609209" y="31700"/>
                    <a:pt x="607389" y="34732"/>
                  </a:cubicBezTo>
                  <a:cubicBezTo>
                    <a:pt x="606176" y="36551"/>
                    <a:pt x="600111" y="42918"/>
                    <a:pt x="598291" y="35945"/>
                  </a:cubicBezTo>
                  <a:cubicBezTo>
                    <a:pt x="597988" y="34429"/>
                    <a:pt x="597988" y="34126"/>
                    <a:pt x="597382" y="32610"/>
                  </a:cubicBezTo>
                  <a:cubicBezTo>
                    <a:pt x="596775" y="31094"/>
                    <a:pt x="595562" y="29578"/>
                    <a:pt x="594046" y="29275"/>
                  </a:cubicBezTo>
                  <a:cubicBezTo>
                    <a:pt x="588284" y="27456"/>
                    <a:pt x="584645" y="36551"/>
                    <a:pt x="581309" y="39583"/>
                  </a:cubicBezTo>
                  <a:cubicBezTo>
                    <a:pt x="575244" y="45040"/>
                    <a:pt x="571605" y="29881"/>
                    <a:pt x="566753" y="28365"/>
                  </a:cubicBezTo>
                  <a:cubicBezTo>
                    <a:pt x="560688" y="26546"/>
                    <a:pt x="556139" y="30488"/>
                    <a:pt x="552197" y="34429"/>
                  </a:cubicBezTo>
                  <a:cubicBezTo>
                    <a:pt x="545828" y="40795"/>
                    <a:pt x="542796" y="25637"/>
                    <a:pt x="538247" y="23211"/>
                  </a:cubicBezTo>
                  <a:cubicBezTo>
                    <a:pt x="533092" y="20483"/>
                    <a:pt x="526420" y="25637"/>
                    <a:pt x="522781" y="28668"/>
                  </a:cubicBezTo>
                  <a:cubicBezTo>
                    <a:pt x="518232" y="32003"/>
                    <a:pt x="513077" y="38976"/>
                    <a:pt x="508225" y="30184"/>
                  </a:cubicBezTo>
                  <a:cubicBezTo>
                    <a:pt x="507315" y="28365"/>
                    <a:pt x="506102" y="26546"/>
                    <a:pt x="504889" y="25030"/>
                  </a:cubicBezTo>
                  <a:cubicBezTo>
                    <a:pt x="501857" y="21999"/>
                    <a:pt x="497914" y="21392"/>
                    <a:pt x="494275" y="24121"/>
                  </a:cubicBezTo>
                  <a:cubicBezTo>
                    <a:pt x="490939" y="26243"/>
                    <a:pt x="485784" y="33519"/>
                    <a:pt x="480629" y="29578"/>
                  </a:cubicBezTo>
                  <a:cubicBezTo>
                    <a:pt x="477899" y="27456"/>
                    <a:pt x="476383" y="24121"/>
                    <a:pt x="473351" y="21999"/>
                  </a:cubicBezTo>
                  <a:cubicBezTo>
                    <a:pt x="468499" y="18057"/>
                    <a:pt x="463647" y="20180"/>
                    <a:pt x="459401" y="24121"/>
                  </a:cubicBezTo>
                  <a:cubicBezTo>
                    <a:pt x="456368" y="27153"/>
                    <a:pt x="452426" y="33216"/>
                    <a:pt x="447877" y="27456"/>
                  </a:cubicBezTo>
                  <a:cubicBezTo>
                    <a:pt x="446664" y="25637"/>
                    <a:pt x="445148" y="24424"/>
                    <a:pt x="443329" y="23211"/>
                  </a:cubicBezTo>
                  <a:cubicBezTo>
                    <a:pt x="438780" y="20180"/>
                    <a:pt x="433321" y="23514"/>
                    <a:pt x="429985" y="26546"/>
                  </a:cubicBezTo>
                  <a:cubicBezTo>
                    <a:pt x="426953" y="29275"/>
                    <a:pt x="423920" y="32307"/>
                    <a:pt x="419978" y="31094"/>
                  </a:cubicBezTo>
                  <a:cubicBezTo>
                    <a:pt x="419675" y="30791"/>
                    <a:pt x="419371" y="30488"/>
                    <a:pt x="419068" y="30488"/>
                  </a:cubicBezTo>
                  <a:cubicBezTo>
                    <a:pt x="412700" y="28062"/>
                    <a:pt x="409971" y="23211"/>
                    <a:pt x="402389" y="25030"/>
                  </a:cubicBezTo>
                  <a:cubicBezTo>
                    <a:pt x="393898" y="27153"/>
                    <a:pt x="384497" y="37461"/>
                    <a:pt x="376613" y="27153"/>
                  </a:cubicBezTo>
                  <a:cubicBezTo>
                    <a:pt x="372670" y="21999"/>
                    <a:pt x="369031" y="20483"/>
                    <a:pt x="362663" y="21695"/>
                  </a:cubicBezTo>
                  <a:cubicBezTo>
                    <a:pt x="355385" y="22908"/>
                    <a:pt x="349016" y="33216"/>
                    <a:pt x="341738" y="29578"/>
                  </a:cubicBezTo>
                  <a:cubicBezTo>
                    <a:pt x="336886" y="27153"/>
                    <a:pt x="336583" y="19270"/>
                    <a:pt x="330215" y="18361"/>
                  </a:cubicBezTo>
                  <a:cubicBezTo>
                    <a:pt x="323543" y="17451"/>
                    <a:pt x="319298" y="22908"/>
                    <a:pt x="314446" y="26849"/>
                  </a:cubicBezTo>
                  <a:cubicBezTo>
                    <a:pt x="306561" y="33822"/>
                    <a:pt x="301406" y="23211"/>
                    <a:pt x="293824" y="21695"/>
                  </a:cubicBezTo>
                  <a:cubicBezTo>
                    <a:pt x="285940" y="19876"/>
                    <a:pt x="280784" y="33216"/>
                    <a:pt x="273203" y="27153"/>
                  </a:cubicBezTo>
                  <a:cubicBezTo>
                    <a:pt x="268351" y="23514"/>
                    <a:pt x="265015" y="21089"/>
                    <a:pt x="258647" y="21392"/>
                  </a:cubicBezTo>
                  <a:cubicBezTo>
                    <a:pt x="255918" y="21695"/>
                    <a:pt x="252582" y="22605"/>
                    <a:pt x="250459" y="24121"/>
                  </a:cubicBezTo>
                  <a:cubicBezTo>
                    <a:pt x="248943" y="25030"/>
                    <a:pt x="247730" y="26243"/>
                    <a:pt x="246517" y="27153"/>
                  </a:cubicBezTo>
                  <a:cubicBezTo>
                    <a:pt x="242878" y="30184"/>
                    <a:pt x="238632" y="28668"/>
                    <a:pt x="235600" y="25637"/>
                  </a:cubicBezTo>
                  <a:cubicBezTo>
                    <a:pt x="231657" y="21695"/>
                    <a:pt x="226805" y="19270"/>
                    <a:pt x="221347" y="21695"/>
                  </a:cubicBezTo>
                  <a:cubicBezTo>
                    <a:pt x="218617" y="22908"/>
                    <a:pt x="216495" y="25940"/>
                    <a:pt x="214675" y="28062"/>
                  </a:cubicBezTo>
                  <a:cubicBezTo>
                    <a:pt x="209216" y="33822"/>
                    <a:pt x="203455" y="28365"/>
                    <a:pt x="198299" y="25334"/>
                  </a:cubicBezTo>
                  <a:cubicBezTo>
                    <a:pt x="193751" y="22605"/>
                    <a:pt x="188898" y="23514"/>
                    <a:pt x="184350" y="26243"/>
                  </a:cubicBezTo>
                  <a:cubicBezTo>
                    <a:pt x="181620" y="27759"/>
                    <a:pt x="179194" y="29881"/>
                    <a:pt x="176465" y="31397"/>
                  </a:cubicBezTo>
                  <a:cubicBezTo>
                    <a:pt x="174645" y="32610"/>
                    <a:pt x="172219" y="32913"/>
                    <a:pt x="170097" y="33216"/>
                  </a:cubicBezTo>
                  <a:cubicBezTo>
                    <a:pt x="165548" y="33822"/>
                    <a:pt x="163122" y="30488"/>
                    <a:pt x="160999" y="27456"/>
                  </a:cubicBezTo>
                  <a:cubicBezTo>
                    <a:pt x="158573" y="24424"/>
                    <a:pt x="155540" y="20483"/>
                    <a:pt x="151295" y="22302"/>
                  </a:cubicBezTo>
                  <a:cubicBezTo>
                    <a:pt x="144320" y="25334"/>
                    <a:pt x="139771" y="37764"/>
                    <a:pt x="131280" y="28062"/>
                  </a:cubicBezTo>
                  <a:cubicBezTo>
                    <a:pt x="126731" y="22605"/>
                    <a:pt x="123396" y="24424"/>
                    <a:pt x="117937" y="27759"/>
                  </a:cubicBezTo>
                  <a:cubicBezTo>
                    <a:pt x="112782" y="30791"/>
                    <a:pt x="108839" y="34126"/>
                    <a:pt x="102774" y="31094"/>
                  </a:cubicBezTo>
                  <a:cubicBezTo>
                    <a:pt x="98832" y="29275"/>
                    <a:pt x="96406" y="25940"/>
                    <a:pt x="92464" y="24424"/>
                  </a:cubicBezTo>
                  <a:cubicBezTo>
                    <a:pt x="90341" y="23818"/>
                    <a:pt x="87915" y="24727"/>
                    <a:pt x="86095" y="25940"/>
                  </a:cubicBezTo>
                  <a:cubicBezTo>
                    <a:pt x="84276" y="27456"/>
                    <a:pt x="82759" y="28972"/>
                    <a:pt x="80940" y="30488"/>
                  </a:cubicBezTo>
                  <a:cubicBezTo>
                    <a:pt x="76998" y="34126"/>
                    <a:pt x="71842" y="31397"/>
                    <a:pt x="67900" y="29578"/>
                  </a:cubicBezTo>
                  <a:cubicBezTo>
                    <a:pt x="61229" y="26546"/>
                    <a:pt x="56983" y="28972"/>
                    <a:pt x="53041" y="33216"/>
                  </a:cubicBezTo>
                  <a:cubicBezTo>
                    <a:pt x="52131" y="24727"/>
                    <a:pt x="52131" y="15935"/>
                    <a:pt x="49402" y="7749"/>
                  </a:cubicBezTo>
                  <a:cubicBezTo>
                    <a:pt x="47279" y="2292"/>
                    <a:pt x="42124" y="-1346"/>
                    <a:pt x="36362" y="473"/>
                  </a:cubicBezTo>
                  <a:cubicBezTo>
                    <a:pt x="31510" y="1989"/>
                    <a:pt x="29993" y="8659"/>
                    <a:pt x="28477" y="13813"/>
                  </a:cubicBezTo>
                  <a:cubicBezTo>
                    <a:pt x="23625" y="8659"/>
                    <a:pt x="17560" y="4718"/>
                    <a:pt x="10585" y="9265"/>
                  </a:cubicBezTo>
                  <a:cubicBezTo>
                    <a:pt x="1487" y="15329"/>
                    <a:pt x="7249" y="25637"/>
                    <a:pt x="12708" y="32307"/>
                  </a:cubicBezTo>
                  <a:cubicBezTo>
                    <a:pt x="1184" y="33822"/>
                    <a:pt x="-6094" y="48981"/>
                    <a:pt x="6946" y="55954"/>
                  </a:cubicBezTo>
                  <a:cubicBezTo>
                    <a:pt x="13921" y="59592"/>
                    <a:pt x="21199" y="58683"/>
                    <a:pt x="28477" y="56864"/>
                  </a:cubicBezTo>
                  <a:cubicBezTo>
                    <a:pt x="30903" y="56257"/>
                    <a:pt x="33026" y="55348"/>
                    <a:pt x="35149" y="54135"/>
                  </a:cubicBezTo>
                  <a:cubicBezTo>
                    <a:pt x="31510" y="59895"/>
                    <a:pt x="29387" y="66262"/>
                    <a:pt x="33936" y="72932"/>
                  </a:cubicBezTo>
                  <a:cubicBezTo>
                    <a:pt x="37271" y="77783"/>
                    <a:pt x="31813" y="82330"/>
                    <a:pt x="31813" y="87484"/>
                  </a:cubicBezTo>
                  <a:cubicBezTo>
                    <a:pt x="31813" y="90213"/>
                    <a:pt x="32116" y="92942"/>
                    <a:pt x="32723" y="95670"/>
                  </a:cubicBezTo>
                  <a:cubicBezTo>
                    <a:pt x="33632" y="99915"/>
                    <a:pt x="36362" y="102946"/>
                    <a:pt x="36058" y="107797"/>
                  </a:cubicBezTo>
                  <a:cubicBezTo>
                    <a:pt x="36058" y="111435"/>
                    <a:pt x="33026" y="113254"/>
                    <a:pt x="32419" y="116286"/>
                  </a:cubicBezTo>
                  <a:cubicBezTo>
                    <a:pt x="32116" y="118408"/>
                    <a:pt x="31510" y="121440"/>
                    <a:pt x="31813" y="123562"/>
                  </a:cubicBezTo>
                  <a:cubicBezTo>
                    <a:pt x="32116" y="125381"/>
                    <a:pt x="32419" y="126594"/>
                    <a:pt x="33632" y="127807"/>
                  </a:cubicBezTo>
                  <a:cubicBezTo>
                    <a:pt x="37575" y="131748"/>
                    <a:pt x="38788" y="135083"/>
                    <a:pt x="35755" y="140540"/>
                  </a:cubicBezTo>
                  <a:cubicBezTo>
                    <a:pt x="33026" y="145391"/>
                    <a:pt x="30600" y="149332"/>
                    <a:pt x="30903" y="155395"/>
                  </a:cubicBezTo>
                  <a:cubicBezTo>
                    <a:pt x="31206" y="162975"/>
                    <a:pt x="40304" y="167826"/>
                    <a:pt x="36968" y="175102"/>
                  </a:cubicBezTo>
                  <a:cubicBezTo>
                    <a:pt x="34542" y="180256"/>
                    <a:pt x="31510" y="183288"/>
                    <a:pt x="31206" y="189351"/>
                  </a:cubicBezTo>
                  <a:cubicBezTo>
                    <a:pt x="31206" y="194505"/>
                    <a:pt x="40304" y="199356"/>
                    <a:pt x="37575" y="203903"/>
                  </a:cubicBezTo>
                  <a:cubicBezTo>
                    <a:pt x="34845" y="208754"/>
                    <a:pt x="31510" y="212393"/>
                    <a:pt x="30297" y="218153"/>
                  </a:cubicBezTo>
                  <a:cubicBezTo>
                    <a:pt x="29083" y="223610"/>
                    <a:pt x="31206" y="227854"/>
                    <a:pt x="33936" y="232402"/>
                  </a:cubicBezTo>
                  <a:cubicBezTo>
                    <a:pt x="36362" y="236343"/>
                    <a:pt x="36968" y="239981"/>
                    <a:pt x="34542" y="244226"/>
                  </a:cubicBezTo>
                  <a:cubicBezTo>
                    <a:pt x="33026" y="246651"/>
                    <a:pt x="31813" y="248774"/>
                    <a:pt x="30600" y="251502"/>
                  </a:cubicBezTo>
                  <a:cubicBezTo>
                    <a:pt x="29083" y="255140"/>
                    <a:pt x="27871" y="261204"/>
                    <a:pt x="30903" y="264842"/>
                  </a:cubicBezTo>
                  <a:cubicBezTo>
                    <a:pt x="33936" y="268480"/>
                    <a:pt x="33936" y="273634"/>
                    <a:pt x="32116" y="277878"/>
                  </a:cubicBezTo>
                  <a:cubicBezTo>
                    <a:pt x="31206" y="280304"/>
                    <a:pt x="29387" y="283336"/>
                    <a:pt x="29993" y="286064"/>
                  </a:cubicBezTo>
                  <a:cubicBezTo>
                    <a:pt x="30297" y="288792"/>
                    <a:pt x="31510" y="290915"/>
                    <a:pt x="32723" y="293340"/>
                  </a:cubicBezTo>
                  <a:cubicBezTo>
                    <a:pt x="34542" y="296978"/>
                    <a:pt x="33632" y="300616"/>
                    <a:pt x="32723" y="304254"/>
                  </a:cubicBezTo>
                  <a:cubicBezTo>
                    <a:pt x="32116" y="304254"/>
                    <a:pt x="31813" y="304558"/>
                    <a:pt x="31510" y="305164"/>
                  </a:cubicBezTo>
                  <a:cubicBezTo>
                    <a:pt x="30297" y="310318"/>
                    <a:pt x="30600" y="314562"/>
                    <a:pt x="33026" y="319110"/>
                  </a:cubicBezTo>
                  <a:cubicBezTo>
                    <a:pt x="33936" y="320626"/>
                    <a:pt x="34845" y="322142"/>
                    <a:pt x="35755" y="323961"/>
                  </a:cubicBezTo>
                  <a:cubicBezTo>
                    <a:pt x="37271" y="326992"/>
                    <a:pt x="34845" y="329721"/>
                    <a:pt x="33936" y="332147"/>
                  </a:cubicBezTo>
                  <a:cubicBezTo>
                    <a:pt x="32723" y="334875"/>
                    <a:pt x="32116" y="338210"/>
                    <a:pt x="31813" y="341242"/>
                  </a:cubicBezTo>
                  <a:cubicBezTo>
                    <a:pt x="31813" y="343364"/>
                    <a:pt x="31510" y="346396"/>
                    <a:pt x="32723" y="348215"/>
                  </a:cubicBezTo>
                  <a:cubicBezTo>
                    <a:pt x="36665" y="353672"/>
                    <a:pt x="34845" y="355794"/>
                    <a:pt x="32116" y="360645"/>
                  </a:cubicBezTo>
                  <a:cubicBezTo>
                    <a:pt x="29690" y="365496"/>
                    <a:pt x="28174" y="370953"/>
                    <a:pt x="31510" y="375804"/>
                  </a:cubicBezTo>
                  <a:cubicBezTo>
                    <a:pt x="33936" y="379442"/>
                    <a:pt x="36362" y="383686"/>
                    <a:pt x="34542" y="388234"/>
                  </a:cubicBezTo>
                  <a:cubicBezTo>
                    <a:pt x="33329" y="391266"/>
                    <a:pt x="29993" y="393085"/>
                    <a:pt x="28174" y="395813"/>
                  </a:cubicBezTo>
                  <a:cubicBezTo>
                    <a:pt x="24838" y="400361"/>
                    <a:pt x="27871" y="404909"/>
                    <a:pt x="31510" y="408547"/>
                  </a:cubicBezTo>
                  <a:cubicBezTo>
                    <a:pt x="36058" y="413094"/>
                    <a:pt x="36058" y="418248"/>
                    <a:pt x="31813" y="422796"/>
                  </a:cubicBezTo>
                  <a:cubicBezTo>
                    <a:pt x="30297" y="424312"/>
                    <a:pt x="28174" y="426434"/>
                    <a:pt x="27567" y="428556"/>
                  </a:cubicBezTo>
                  <a:cubicBezTo>
                    <a:pt x="25748" y="434013"/>
                    <a:pt x="30297" y="437348"/>
                    <a:pt x="33329" y="441290"/>
                  </a:cubicBezTo>
                  <a:cubicBezTo>
                    <a:pt x="37575" y="446747"/>
                    <a:pt x="26961" y="454629"/>
                    <a:pt x="24838" y="459783"/>
                  </a:cubicBezTo>
                  <a:cubicBezTo>
                    <a:pt x="23018" y="464634"/>
                    <a:pt x="28174" y="469182"/>
                    <a:pt x="30600" y="472516"/>
                  </a:cubicBezTo>
                  <a:cubicBezTo>
                    <a:pt x="36058" y="479490"/>
                    <a:pt x="26354" y="487675"/>
                    <a:pt x="24838" y="494042"/>
                  </a:cubicBezTo>
                  <a:cubicBezTo>
                    <a:pt x="23625" y="499196"/>
                    <a:pt x="32723" y="500712"/>
                    <a:pt x="33936" y="504956"/>
                  </a:cubicBezTo>
                  <a:cubicBezTo>
                    <a:pt x="34845" y="508291"/>
                    <a:pt x="31813" y="511323"/>
                    <a:pt x="29690" y="513445"/>
                  </a:cubicBezTo>
                  <a:cubicBezTo>
                    <a:pt x="27871" y="515567"/>
                    <a:pt x="26657" y="517690"/>
                    <a:pt x="26051" y="520418"/>
                  </a:cubicBezTo>
                  <a:cubicBezTo>
                    <a:pt x="24535" y="526179"/>
                    <a:pt x="26961" y="530726"/>
                    <a:pt x="31510" y="534061"/>
                  </a:cubicBezTo>
                  <a:cubicBezTo>
                    <a:pt x="38181" y="538912"/>
                    <a:pt x="25141" y="544672"/>
                    <a:pt x="25445" y="550433"/>
                  </a:cubicBezTo>
                  <a:cubicBezTo>
                    <a:pt x="25445" y="553464"/>
                    <a:pt x="27871" y="556193"/>
                    <a:pt x="29993" y="558618"/>
                  </a:cubicBezTo>
                  <a:cubicBezTo>
                    <a:pt x="29083" y="558618"/>
                    <a:pt x="27871" y="558921"/>
                    <a:pt x="26961" y="558921"/>
                  </a:cubicBezTo>
                  <a:cubicBezTo>
                    <a:pt x="20289" y="559831"/>
                    <a:pt x="15740" y="561044"/>
                    <a:pt x="11495" y="566804"/>
                  </a:cubicBezTo>
                  <a:cubicBezTo>
                    <a:pt x="8462" y="570745"/>
                    <a:pt x="8159" y="578021"/>
                    <a:pt x="12405" y="581356"/>
                  </a:cubicBezTo>
                  <a:cubicBezTo>
                    <a:pt x="14527" y="583175"/>
                    <a:pt x="16953" y="583782"/>
                    <a:pt x="19379" y="584085"/>
                  </a:cubicBezTo>
                  <a:cubicBezTo>
                    <a:pt x="11798" y="591058"/>
                    <a:pt x="8462" y="605004"/>
                    <a:pt x="15740" y="611977"/>
                  </a:cubicBezTo>
                  <a:cubicBezTo>
                    <a:pt x="19986" y="615918"/>
                    <a:pt x="26657" y="613796"/>
                    <a:pt x="30903" y="611371"/>
                  </a:cubicBezTo>
                  <a:cubicBezTo>
                    <a:pt x="33936" y="609855"/>
                    <a:pt x="36665" y="607126"/>
                    <a:pt x="38484" y="604397"/>
                  </a:cubicBezTo>
                  <a:cubicBezTo>
                    <a:pt x="39394" y="608036"/>
                    <a:pt x="40910" y="611371"/>
                    <a:pt x="44853" y="613190"/>
                  </a:cubicBezTo>
                  <a:cubicBezTo>
                    <a:pt x="50311" y="615918"/>
                    <a:pt x="55770" y="613190"/>
                    <a:pt x="58499" y="608339"/>
                  </a:cubicBezTo>
                  <a:cubicBezTo>
                    <a:pt x="62138" y="601972"/>
                    <a:pt x="62138" y="592877"/>
                    <a:pt x="61229" y="585904"/>
                  </a:cubicBezTo>
                  <a:cubicBezTo>
                    <a:pt x="60925" y="583479"/>
                    <a:pt x="60622" y="580750"/>
                    <a:pt x="60015" y="578021"/>
                  </a:cubicBezTo>
                  <a:cubicBezTo>
                    <a:pt x="61229" y="578628"/>
                    <a:pt x="62745" y="579234"/>
                    <a:pt x="64564" y="579537"/>
                  </a:cubicBezTo>
                  <a:cubicBezTo>
                    <a:pt x="66384" y="579537"/>
                    <a:pt x="69113" y="578931"/>
                    <a:pt x="70326" y="578021"/>
                  </a:cubicBezTo>
                  <a:cubicBezTo>
                    <a:pt x="72146" y="576506"/>
                    <a:pt x="73965" y="574990"/>
                    <a:pt x="76088" y="573777"/>
                  </a:cubicBezTo>
                  <a:cubicBezTo>
                    <a:pt x="78817" y="572261"/>
                    <a:pt x="80637" y="576506"/>
                    <a:pt x="81547" y="578021"/>
                  </a:cubicBezTo>
                  <a:cubicBezTo>
                    <a:pt x="83366" y="580750"/>
                    <a:pt x="88218" y="584691"/>
                    <a:pt x="91857" y="583175"/>
                  </a:cubicBezTo>
                  <a:cubicBezTo>
                    <a:pt x="94283" y="582266"/>
                    <a:pt x="95799" y="581053"/>
                    <a:pt x="97316" y="578931"/>
                  </a:cubicBezTo>
                  <a:cubicBezTo>
                    <a:pt x="101258" y="573171"/>
                    <a:pt x="104897" y="580447"/>
                    <a:pt x="108536" y="582872"/>
                  </a:cubicBezTo>
                  <a:cubicBezTo>
                    <a:pt x="112478" y="585298"/>
                    <a:pt x="117027" y="586510"/>
                    <a:pt x="120970" y="583175"/>
                  </a:cubicBezTo>
                  <a:cubicBezTo>
                    <a:pt x="122182" y="581963"/>
                    <a:pt x="123396" y="580447"/>
                    <a:pt x="124912" y="579234"/>
                  </a:cubicBezTo>
                  <a:cubicBezTo>
                    <a:pt x="127944" y="576506"/>
                    <a:pt x="130370" y="580750"/>
                    <a:pt x="131583" y="582266"/>
                  </a:cubicBezTo>
                  <a:cubicBezTo>
                    <a:pt x="133100" y="584388"/>
                    <a:pt x="134919" y="586510"/>
                    <a:pt x="137345" y="587420"/>
                  </a:cubicBezTo>
                  <a:cubicBezTo>
                    <a:pt x="142197" y="588936"/>
                    <a:pt x="144927" y="584691"/>
                    <a:pt x="147656" y="581356"/>
                  </a:cubicBezTo>
                  <a:cubicBezTo>
                    <a:pt x="153418" y="574990"/>
                    <a:pt x="159180" y="587420"/>
                    <a:pt x="164335" y="588936"/>
                  </a:cubicBezTo>
                  <a:cubicBezTo>
                    <a:pt x="170703" y="590755"/>
                    <a:pt x="174342" y="585904"/>
                    <a:pt x="179801" y="583175"/>
                  </a:cubicBezTo>
                  <a:cubicBezTo>
                    <a:pt x="187989" y="579234"/>
                    <a:pt x="194054" y="591664"/>
                    <a:pt x="201938" y="591967"/>
                  </a:cubicBezTo>
                  <a:cubicBezTo>
                    <a:pt x="205881" y="592270"/>
                    <a:pt x="208913" y="586510"/>
                    <a:pt x="211036" y="584085"/>
                  </a:cubicBezTo>
                  <a:cubicBezTo>
                    <a:pt x="214068" y="581053"/>
                    <a:pt x="214372" y="583479"/>
                    <a:pt x="215888" y="586510"/>
                  </a:cubicBezTo>
                  <a:cubicBezTo>
                    <a:pt x="216798" y="588633"/>
                    <a:pt x="218921" y="590452"/>
                    <a:pt x="221043" y="591361"/>
                  </a:cubicBezTo>
                  <a:cubicBezTo>
                    <a:pt x="226199" y="593180"/>
                    <a:pt x="230747" y="587420"/>
                    <a:pt x="235296" y="585601"/>
                  </a:cubicBezTo>
                  <a:cubicBezTo>
                    <a:pt x="244697" y="581659"/>
                    <a:pt x="247426" y="593483"/>
                    <a:pt x="255918" y="592574"/>
                  </a:cubicBezTo>
                  <a:cubicBezTo>
                    <a:pt x="261376" y="591967"/>
                    <a:pt x="264409" y="581053"/>
                    <a:pt x="270474" y="585298"/>
                  </a:cubicBezTo>
                  <a:cubicBezTo>
                    <a:pt x="275326" y="588633"/>
                    <a:pt x="279268" y="591967"/>
                    <a:pt x="285030" y="590148"/>
                  </a:cubicBezTo>
                  <a:cubicBezTo>
                    <a:pt x="292005" y="588329"/>
                    <a:pt x="298980" y="575293"/>
                    <a:pt x="306258" y="585298"/>
                  </a:cubicBezTo>
                  <a:cubicBezTo>
                    <a:pt x="308987" y="589239"/>
                    <a:pt x="313233" y="594696"/>
                    <a:pt x="318691" y="592574"/>
                  </a:cubicBezTo>
                  <a:cubicBezTo>
                    <a:pt x="325363" y="589845"/>
                    <a:pt x="328092" y="574080"/>
                    <a:pt x="337493" y="584995"/>
                  </a:cubicBezTo>
                  <a:cubicBezTo>
                    <a:pt x="340829" y="588936"/>
                    <a:pt x="343861" y="593786"/>
                    <a:pt x="349623" y="591058"/>
                  </a:cubicBezTo>
                  <a:cubicBezTo>
                    <a:pt x="352352" y="589845"/>
                    <a:pt x="354778" y="586510"/>
                    <a:pt x="356901" y="584691"/>
                  </a:cubicBezTo>
                  <a:cubicBezTo>
                    <a:pt x="361753" y="580447"/>
                    <a:pt x="365999" y="580750"/>
                    <a:pt x="370548" y="584388"/>
                  </a:cubicBezTo>
                  <a:cubicBezTo>
                    <a:pt x="374187" y="587420"/>
                    <a:pt x="376916" y="591361"/>
                    <a:pt x="381768" y="588329"/>
                  </a:cubicBezTo>
                  <a:cubicBezTo>
                    <a:pt x="384194" y="586814"/>
                    <a:pt x="385104" y="583479"/>
                    <a:pt x="387530" y="581963"/>
                  </a:cubicBezTo>
                  <a:cubicBezTo>
                    <a:pt x="391775" y="578931"/>
                    <a:pt x="396324" y="577415"/>
                    <a:pt x="399963" y="582266"/>
                  </a:cubicBezTo>
                  <a:cubicBezTo>
                    <a:pt x="402086" y="584995"/>
                    <a:pt x="406332" y="590148"/>
                    <a:pt x="410577" y="588329"/>
                  </a:cubicBezTo>
                  <a:cubicBezTo>
                    <a:pt x="416339" y="585904"/>
                    <a:pt x="425437" y="573474"/>
                    <a:pt x="431805" y="581963"/>
                  </a:cubicBezTo>
                  <a:cubicBezTo>
                    <a:pt x="434534" y="585298"/>
                    <a:pt x="438780" y="592270"/>
                    <a:pt x="444238" y="590148"/>
                  </a:cubicBezTo>
                  <a:cubicBezTo>
                    <a:pt x="447574" y="588936"/>
                    <a:pt x="449697" y="587420"/>
                    <a:pt x="452426" y="585298"/>
                  </a:cubicBezTo>
                  <a:cubicBezTo>
                    <a:pt x="455459" y="582872"/>
                    <a:pt x="457885" y="579234"/>
                    <a:pt x="462737" y="583175"/>
                  </a:cubicBezTo>
                  <a:cubicBezTo>
                    <a:pt x="463950" y="584085"/>
                    <a:pt x="464860" y="585298"/>
                    <a:pt x="466073" y="586510"/>
                  </a:cubicBezTo>
                  <a:cubicBezTo>
                    <a:pt x="470925" y="590755"/>
                    <a:pt x="473351" y="588026"/>
                    <a:pt x="477596" y="584085"/>
                  </a:cubicBezTo>
                  <a:cubicBezTo>
                    <a:pt x="482752" y="579537"/>
                    <a:pt x="489726" y="578021"/>
                    <a:pt x="494882" y="583479"/>
                  </a:cubicBezTo>
                  <a:cubicBezTo>
                    <a:pt x="496701" y="585298"/>
                    <a:pt x="498217" y="587420"/>
                    <a:pt x="500340" y="588633"/>
                  </a:cubicBezTo>
                  <a:cubicBezTo>
                    <a:pt x="504889" y="591058"/>
                    <a:pt x="508225" y="587117"/>
                    <a:pt x="510651" y="583782"/>
                  </a:cubicBezTo>
                  <a:cubicBezTo>
                    <a:pt x="513684" y="580143"/>
                    <a:pt x="520052" y="579537"/>
                    <a:pt x="523084" y="583782"/>
                  </a:cubicBezTo>
                  <a:cubicBezTo>
                    <a:pt x="524601" y="585904"/>
                    <a:pt x="525207" y="587723"/>
                    <a:pt x="527633" y="589239"/>
                  </a:cubicBezTo>
                  <a:cubicBezTo>
                    <a:pt x="533395" y="592574"/>
                    <a:pt x="537034" y="589239"/>
                    <a:pt x="541583" y="584995"/>
                  </a:cubicBezTo>
                  <a:cubicBezTo>
                    <a:pt x="544919" y="581659"/>
                    <a:pt x="549467" y="578931"/>
                    <a:pt x="554623" y="580143"/>
                  </a:cubicBezTo>
                  <a:cubicBezTo>
                    <a:pt x="556442" y="580750"/>
                    <a:pt x="559475" y="584388"/>
                    <a:pt x="560991" y="585904"/>
                  </a:cubicBezTo>
                  <a:cubicBezTo>
                    <a:pt x="563417" y="588026"/>
                    <a:pt x="566146" y="591664"/>
                    <a:pt x="569786" y="590755"/>
                  </a:cubicBezTo>
                  <a:cubicBezTo>
                    <a:pt x="573121" y="589845"/>
                    <a:pt x="574941" y="587420"/>
                    <a:pt x="576760" y="584691"/>
                  </a:cubicBezTo>
                  <a:cubicBezTo>
                    <a:pt x="582219" y="575899"/>
                    <a:pt x="588890" y="585601"/>
                    <a:pt x="594349" y="587723"/>
                  </a:cubicBezTo>
                  <a:cubicBezTo>
                    <a:pt x="597988" y="589239"/>
                    <a:pt x="601627" y="585601"/>
                    <a:pt x="604053" y="583479"/>
                  </a:cubicBezTo>
                  <a:cubicBezTo>
                    <a:pt x="606782" y="580750"/>
                    <a:pt x="608602" y="580750"/>
                    <a:pt x="610118" y="584085"/>
                  </a:cubicBezTo>
                  <a:cubicBezTo>
                    <a:pt x="610725" y="585601"/>
                    <a:pt x="611635" y="587117"/>
                    <a:pt x="612847" y="588026"/>
                  </a:cubicBezTo>
                  <a:cubicBezTo>
                    <a:pt x="616183" y="589845"/>
                    <a:pt x="618306" y="588633"/>
                    <a:pt x="620732" y="585904"/>
                  </a:cubicBezTo>
                  <a:cubicBezTo>
                    <a:pt x="621945" y="584388"/>
                    <a:pt x="624068" y="584388"/>
                    <a:pt x="625888" y="584691"/>
                  </a:cubicBezTo>
                  <a:cubicBezTo>
                    <a:pt x="622552" y="594999"/>
                    <a:pt x="621945" y="606520"/>
                    <a:pt x="626494" y="615615"/>
                  </a:cubicBezTo>
                  <a:cubicBezTo>
                    <a:pt x="629223" y="621376"/>
                    <a:pt x="635895" y="623498"/>
                    <a:pt x="641657" y="621376"/>
                  </a:cubicBezTo>
                  <a:cubicBezTo>
                    <a:pt x="646205" y="619556"/>
                    <a:pt x="648632" y="614402"/>
                    <a:pt x="650148" y="609249"/>
                  </a:cubicBezTo>
                  <a:cubicBezTo>
                    <a:pt x="651664" y="612583"/>
                    <a:pt x="653787" y="615615"/>
                    <a:pt x="656213" y="618344"/>
                  </a:cubicBezTo>
                  <a:cubicBezTo>
                    <a:pt x="659549" y="621679"/>
                    <a:pt x="666220" y="624407"/>
                    <a:pt x="670769" y="621072"/>
                  </a:cubicBezTo>
                  <a:cubicBezTo>
                    <a:pt x="676228" y="617131"/>
                    <a:pt x="675621" y="608945"/>
                    <a:pt x="674105" y="602882"/>
                  </a:cubicBezTo>
                  <a:cubicBezTo>
                    <a:pt x="672589" y="595909"/>
                    <a:pt x="669253" y="591058"/>
                    <a:pt x="664704" y="586510"/>
                  </a:cubicBezTo>
                  <a:cubicBezTo>
                    <a:pt x="668646" y="586510"/>
                    <a:pt x="671376" y="586207"/>
                    <a:pt x="674711" y="582266"/>
                  </a:cubicBezTo>
                  <a:cubicBezTo>
                    <a:pt x="677441" y="579234"/>
                    <a:pt x="673498" y="573474"/>
                    <a:pt x="671376" y="571048"/>
                  </a:cubicBezTo>
                  <a:cubicBezTo>
                    <a:pt x="668949" y="567713"/>
                    <a:pt x="663188" y="565894"/>
                    <a:pt x="658639" y="566198"/>
                  </a:cubicBezTo>
                  <a:close/>
                  <a:moveTo>
                    <a:pt x="639231" y="26243"/>
                  </a:moveTo>
                  <a:cubicBezTo>
                    <a:pt x="639231" y="24121"/>
                    <a:pt x="639534" y="21695"/>
                    <a:pt x="640140" y="19573"/>
                  </a:cubicBezTo>
                  <a:lnTo>
                    <a:pt x="641050" y="16845"/>
                  </a:lnTo>
                  <a:cubicBezTo>
                    <a:pt x="641657" y="14722"/>
                    <a:pt x="642870" y="14419"/>
                    <a:pt x="644992" y="16238"/>
                  </a:cubicBezTo>
                  <a:cubicBezTo>
                    <a:pt x="646509" y="21089"/>
                    <a:pt x="646205" y="25940"/>
                    <a:pt x="645902" y="31094"/>
                  </a:cubicBezTo>
                  <a:cubicBezTo>
                    <a:pt x="645902" y="32913"/>
                    <a:pt x="648632" y="34732"/>
                    <a:pt x="649844" y="32913"/>
                  </a:cubicBezTo>
                  <a:cubicBezTo>
                    <a:pt x="653180" y="28062"/>
                    <a:pt x="658336" y="26546"/>
                    <a:pt x="663794" y="25637"/>
                  </a:cubicBezTo>
                  <a:cubicBezTo>
                    <a:pt x="666827" y="25030"/>
                    <a:pt x="669859" y="25030"/>
                    <a:pt x="672892" y="25334"/>
                  </a:cubicBezTo>
                  <a:cubicBezTo>
                    <a:pt x="675621" y="25637"/>
                    <a:pt x="674105" y="28062"/>
                    <a:pt x="673498" y="29275"/>
                  </a:cubicBezTo>
                  <a:cubicBezTo>
                    <a:pt x="671072" y="34429"/>
                    <a:pt x="666523" y="38370"/>
                    <a:pt x="662278" y="42008"/>
                  </a:cubicBezTo>
                  <a:cubicBezTo>
                    <a:pt x="661065" y="43221"/>
                    <a:pt x="662884" y="45040"/>
                    <a:pt x="664097" y="45040"/>
                  </a:cubicBezTo>
                  <a:cubicBezTo>
                    <a:pt x="665311" y="45040"/>
                    <a:pt x="666220" y="45040"/>
                    <a:pt x="667433" y="45040"/>
                  </a:cubicBezTo>
                  <a:cubicBezTo>
                    <a:pt x="668040" y="45040"/>
                    <a:pt x="668646" y="45040"/>
                    <a:pt x="669253" y="45343"/>
                  </a:cubicBezTo>
                  <a:cubicBezTo>
                    <a:pt x="674408" y="45646"/>
                    <a:pt x="674711" y="48375"/>
                    <a:pt x="669556" y="53226"/>
                  </a:cubicBezTo>
                  <a:cubicBezTo>
                    <a:pt x="665614" y="53226"/>
                    <a:pt x="661368" y="53226"/>
                    <a:pt x="657426" y="52922"/>
                  </a:cubicBezTo>
                  <a:cubicBezTo>
                    <a:pt x="654090" y="52619"/>
                    <a:pt x="650754" y="52013"/>
                    <a:pt x="647418" y="51407"/>
                  </a:cubicBezTo>
                  <a:cubicBezTo>
                    <a:pt x="645599" y="51103"/>
                    <a:pt x="643779" y="51407"/>
                    <a:pt x="641960" y="51710"/>
                  </a:cubicBezTo>
                  <a:cubicBezTo>
                    <a:pt x="641960" y="51710"/>
                    <a:pt x="641960" y="51710"/>
                    <a:pt x="641960" y="51710"/>
                  </a:cubicBezTo>
                  <a:cubicBezTo>
                    <a:pt x="641960" y="51710"/>
                    <a:pt x="641960" y="51710"/>
                    <a:pt x="641960" y="51710"/>
                  </a:cubicBezTo>
                  <a:cubicBezTo>
                    <a:pt x="642263" y="51407"/>
                    <a:pt x="642263" y="51407"/>
                    <a:pt x="642263" y="51103"/>
                  </a:cubicBezTo>
                  <a:cubicBezTo>
                    <a:pt x="642870" y="51103"/>
                    <a:pt x="643476" y="51103"/>
                    <a:pt x="644083" y="50497"/>
                  </a:cubicBezTo>
                  <a:cubicBezTo>
                    <a:pt x="645599" y="49588"/>
                    <a:pt x="647418" y="48678"/>
                    <a:pt x="648935" y="48072"/>
                  </a:cubicBezTo>
                  <a:cubicBezTo>
                    <a:pt x="652270" y="46556"/>
                    <a:pt x="655910" y="46253"/>
                    <a:pt x="658639" y="43221"/>
                  </a:cubicBezTo>
                  <a:cubicBezTo>
                    <a:pt x="659852" y="42008"/>
                    <a:pt x="658032" y="40492"/>
                    <a:pt x="656819" y="40795"/>
                  </a:cubicBezTo>
                  <a:cubicBezTo>
                    <a:pt x="653180" y="41099"/>
                    <a:pt x="649541" y="42311"/>
                    <a:pt x="646205" y="43827"/>
                  </a:cubicBezTo>
                  <a:cubicBezTo>
                    <a:pt x="647418" y="41402"/>
                    <a:pt x="648935" y="39280"/>
                    <a:pt x="650148" y="36854"/>
                  </a:cubicBezTo>
                  <a:cubicBezTo>
                    <a:pt x="650754" y="35945"/>
                    <a:pt x="648935" y="34732"/>
                    <a:pt x="648328" y="35035"/>
                  </a:cubicBezTo>
                  <a:cubicBezTo>
                    <a:pt x="645599" y="36551"/>
                    <a:pt x="643779" y="39280"/>
                    <a:pt x="641960" y="42008"/>
                  </a:cubicBezTo>
                  <a:cubicBezTo>
                    <a:pt x="641353" y="43221"/>
                    <a:pt x="640747" y="44130"/>
                    <a:pt x="640140" y="45343"/>
                  </a:cubicBezTo>
                  <a:cubicBezTo>
                    <a:pt x="640140" y="45040"/>
                    <a:pt x="640140" y="44434"/>
                    <a:pt x="639837" y="44130"/>
                  </a:cubicBezTo>
                  <a:cubicBezTo>
                    <a:pt x="639837" y="42918"/>
                    <a:pt x="639534" y="41705"/>
                    <a:pt x="639534" y="40795"/>
                  </a:cubicBezTo>
                  <a:cubicBezTo>
                    <a:pt x="639231" y="35945"/>
                    <a:pt x="639231" y="31094"/>
                    <a:pt x="639231" y="26243"/>
                  </a:cubicBezTo>
                  <a:close/>
                  <a:moveTo>
                    <a:pt x="640140" y="396723"/>
                  </a:moveTo>
                  <a:cubicBezTo>
                    <a:pt x="640140" y="378229"/>
                    <a:pt x="640140" y="360039"/>
                    <a:pt x="640140" y="341545"/>
                  </a:cubicBezTo>
                  <a:cubicBezTo>
                    <a:pt x="639837" y="304254"/>
                    <a:pt x="641657" y="266964"/>
                    <a:pt x="641657" y="229673"/>
                  </a:cubicBezTo>
                  <a:cubicBezTo>
                    <a:pt x="641657" y="210877"/>
                    <a:pt x="642870" y="192383"/>
                    <a:pt x="642566" y="173889"/>
                  </a:cubicBezTo>
                  <a:cubicBezTo>
                    <a:pt x="642566" y="154789"/>
                    <a:pt x="641960" y="135689"/>
                    <a:pt x="641657" y="116286"/>
                  </a:cubicBezTo>
                  <a:cubicBezTo>
                    <a:pt x="641353" y="103553"/>
                    <a:pt x="642566" y="91426"/>
                    <a:pt x="643173" y="78692"/>
                  </a:cubicBezTo>
                  <a:cubicBezTo>
                    <a:pt x="643476" y="73538"/>
                    <a:pt x="643173" y="68384"/>
                    <a:pt x="643173" y="63230"/>
                  </a:cubicBezTo>
                  <a:cubicBezTo>
                    <a:pt x="643173" y="60502"/>
                    <a:pt x="643476" y="57773"/>
                    <a:pt x="642870" y="55045"/>
                  </a:cubicBezTo>
                  <a:cubicBezTo>
                    <a:pt x="645296" y="55045"/>
                    <a:pt x="647722" y="54742"/>
                    <a:pt x="650148" y="55045"/>
                  </a:cubicBezTo>
                  <a:cubicBezTo>
                    <a:pt x="651361" y="55348"/>
                    <a:pt x="652574" y="55348"/>
                    <a:pt x="654090" y="55651"/>
                  </a:cubicBezTo>
                  <a:cubicBezTo>
                    <a:pt x="652270" y="60199"/>
                    <a:pt x="649844" y="64140"/>
                    <a:pt x="651361" y="69294"/>
                  </a:cubicBezTo>
                  <a:cubicBezTo>
                    <a:pt x="651967" y="71113"/>
                    <a:pt x="652877" y="72932"/>
                    <a:pt x="654090" y="74448"/>
                  </a:cubicBezTo>
                  <a:cubicBezTo>
                    <a:pt x="657729" y="79905"/>
                    <a:pt x="654393" y="84453"/>
                    <a:pt x="652270" y="89303"/>
                  </a:cubicBezTo>
                  <a:cubicBezTo>
                    <a:pt x="650451" y="93548"/>
                    <a:pt x="650754" y="97186"/>
                    <a:pt x="653484" y="100824"/>
                  </a:cubicBezTo>
                  <a:cubicBezTo>
                    <a:pt x="656819" y="105069"/>
                    <a:pt x="655910" y="108707"/>
                    <a:pt x="652877" y="112648"/>
                  </a:cubicBezTo>
                  <a:cubicBezTo>
                    <a:pt x="651058" y="115073"/>
                    <a:pt x="650148" y="116589"/>
                    <a:pt x="650754" y="119621"/>
                  </a:cubicBezTo>
                  <a:cubicBezTo>
                    <a:pt x="651058" y="121440"/>
                    <a:pt x="651967" y="122653"/>
                    <a:pt x="653180" y="124168"/>
                  </a:cubicBezTo>
                  <a:cubicBezTo>
                    <a:pt x="656819" y="128110"/>
                    <a:pt x="655910" y="132354"/>
                    <a:pt x="653484" y="136599"/>
                  </a:cubicBezTo>
                  <a:cubicBezTo>
                    <a:pt x="651361" y="140843"/>
                    <a:pt x="648025" y="146300"/>
                    <a:pt x="650148" y="151151"/>
                  </a:cubicBezTo>
                  <a:cubicBezTo>
                    <a:pt x="651058" y="153577"/>
                    <a:pt x="652574" y="155699"/>
                    <a:pt x="654090" y="157821"/>
                  </a:cubicBezTo>
                  <a:cubicBezTo>
                    <a:pt x="657729" y="163278"/>
                    <a:pt x="653180" y="166310"/>
                    <a:pt x="650754" y="170251"/>
                  </a:cubicBezTo>
                  <a:cubicBezTo>
                    <a:pt x="648025" y="174496"/>
                    <a:pt x="651361" y="179043"/>
                    <a:pt x="654090" y="182378"/>
                  </a:cubicBezTo>
                  <a:cubicBezTo>
                    <a:pt x="660155" y="189957"/>
                    <a:pt x="649541" y="194808"/>
                    <a:pt x="650754" y="202388"/>
                  </a:cubicBezTo>
                  <a:cubicBezTo>
                    <a:pt x="651058" y="204510"/>
                    <a:pt x="651664" y="206632"/>
                    <a:pt x="652877" y="208451"/>
                  </a:cubicBezTo>
                  <a:cubicBezTo>
                    <a:pt x="654697" y="210877"/>
                    <a:pt x="657123" y="212999"/>
                    <a:pt x="655910" y="216940"/>
                  </a:cubicBezTo>
                  <a:cubicBezTo>
                    <a:pt x="655606" y="217850"/>
                    <a:pt x="653484" y="220578"/>
                    <a:pt x="652574" y="221791"/>
                  </a:cubicBezTo>
                  <a:cubicBezTo>
                    <a:pt x="650754" y="224216"/>
                    <a:pt x="647115" y="230280"/>
                    <a:pt x="649238" y="233311"/>
                  </a:cubicBezTo>
                  <a:cubicBezTo>
                    <a:pt x="650754" y="235737"/>
                    <a:pt x="652270" y="237556"/>
                    <a:pt x="654393" y="239678"/>
                  </a:cubicBezTo>
                  <a:cubicBezTo>
                    <a:pt x="658032" y="243619"/>
                    <a:pt x="652877" y="249077"/>
                    <a:pt x="651058" y="252411"/>
                  </a:cubicBezTo>
                  <a:cubicBezTo>
                    <a:pt x="648935" y="256050"/>
                    <a:pt x="651361" y="259991"/>
                    <a:pt x="654090" y="262416"/>
                  </a:cubicBezTo>
                  <a:cubicBezTo>
                    <a:pt x="661065" y="268480"/>
                    <a:pt x="650754" y="272118"/>
                    <a:pt x="651664" y="278788"/>
                  </a:cubicBezTo>
                  <a:cubicBezTo>
                    <a:pt x="651967" y="280910"/>
                    <a:pt x="652270" y="282123"/>
                    <a:pt x="653180" y="283942"/>
                  </a:cubicBezTo>
                  <a:cubicBezTo>
                    <a:pt x="656516" y="289702"/>
                    <a:pt x="653180" y="292734"/>
                    <a:pt x="650754" y="297585"/>
                  </a:cubicBezTo>
                  <a:cubicBezTo>
                    <a:pt x="650148" y="299100"/>
                    <a:pt x="648935" y="301526"/>
                    <a:pt x="649238" y="303345"/>
                  </a:cubicBezTo>
                  <a:cubicBezTo>
                    <a:pt x="649541" y="305467"/>
                    <a:pt x="650754" y="306680"/>
                    <a:pt x="651058" y="308196"/>
                  </a:cubicBezTo>
                  <a:cubicBezTo>
                    <a:pt x="651058" y="310318"/>
                    <a:pt x="651361" y="312440"/>
                    <a:pt x="651058" y="314562"/>
                  </a:cubicBezTo>
                  <a:cubicBezTo>
                    <a:pt x="650754" y="317897"/>
                    <a:pt x="648328" y="320323"/>
                    <a:pt x="646812" y="323051"/>
                  </a:cubicBezTo>
                  <a:cubicBezTo>
                    <a:pt x="643476" y="328812"/>
                    <a:pt x="652877" y="331844"/>
                    <a:pt x="648935" y="337604"/>
                  </a:cubicBezTo>
                  <a:cubicBezTo>
                    <a:pt x="646509" y="340939"/>
                    <a:pt x="644083" y="344274"/>
                    <a:pt x="646509" y="348518"/>
                  </a:cubicBezTo>
                  <a:cubicBezTo>
                    <a:pt x="647722" y="350337"/>
                    <a:pt x="649238" y="351853"/>
                    <a:pt x="650754" y="353672"/>
                  </a:cubicBezTo>
                  <a:cubicBezTo>
                    <a:pt x="653484" y="356704"/>
                    <a:pt x="650148" y="360342"/>
                    <a:pt x="648025" y="362767"/>
                  </a:cubicBezTo>
                  <a:cubicBezTo>
                    <a:pt x="645296" y="366405"/>
                    <a:pt x="644083" y="370347"/>
                    <a:pt x="646509" y="374591"/>
                  </a:cubicBezTo>
                  <a:cubicBezTo>
                    <a:pt x="648328" y="377623"/>
                    <a:pt x="652270" y="380351"/>
                    <a:pt x="650754" y="384293"/>
                  </a:cubicBezTo>
                  <a:cubicBezTo>
                    <a:pt x="649541" y="387324"/>
                    <a:pt x="646205" y="389750"/>
                    <a:pt x="645599" y="393085"/>
                  </a:cubicBezTo>
                  <a:cubicBezTo>
                    <a:pt x="643779" y="400664"/>
                    <a:pt x="653787" y="402483"/>
                    <a:pt x="653787" y="409759"/>
                  </a:cubicBezTo>
                  <a:cubicBezTo>
                    <a:pt x="653787" y="413094"/>
                    <a:pt x="650754" y="416126"/>
                    <a:pt x="648935" y="418551"/>
                  </a:cubicBezTo>
                  <a:cubicBezTo>
                    <a:pt x="646812" y="421280"/>
                    <a:pt x="645296" y="424008"/>
                    <a:pt x="644386" y="427344"/>
                  </a:cubicBezTo>
                  <a:cubicBezTo>
                    <a:pt x="643476" y="431285"/>
                    <a:pt x="648632" y="435832"/>
                    <a:pt x="650754" y="438258"/>
                  </a:cubicBezTo>
                  <a:cubicBezTo>
                    <a:pt x="655000" y="443412"/>
                    <a:pt x="646509" y="450385"/>
                    <a:pt x="645902" y="456145"/>
                  </a:cubicBezTo>
                  <a:cubicBezTo>
                    <a:pt x="645902" y="457661"/>
                    <a:pt x="646509" y="459480"/>
                    <a:pt x="647418" y="460996"/>
                  </a:cubicBezTo>
                  <a:cubicBezTo>
                    <a:pt x="648328" y="462512"/>
                    <a:pt x="649541" y="464028"/>
                    <a:pt x="650754" y="465544"/>
                  </a:cubicBezTo>
                  <a:cubicBezTo>
                    <a:pt x="653484" y="468878"/>
                    <a:pt x="649844" y="471910"/>
                    <a:pt x="648025" y="473729"/>
                  </a:cubicBezTo>
                  <a:cubicBezTo>
                    <a:pt x="644386" y="477671"/>
                    <a:pt x="642263" y="482521"/>
                    <a:pt x="645902" y="487372"/>
                  </a:cubicBezTo>
                  <a:cubicBezTo>
                    <a:pt x="647722" y="489798"/>
                    <a:pt x="649541" y="491920"/>
                    <a:pt x="651664" y="494345"/>
                  </a:cubicBezTo>
                  <a:cubicBezTo>
                    <a:pt x="655000" y="498286"/>
                    <a:pt x="651664" y="503744"/>
                    <a:pt x="649844" y="507381"/>
                  </a:cubicBezTo>
                  <a:cubicBezTo>
                    <a:pt x="647722" y="512233"/>
                    <a:pt x="648632" y="517386"/>
                    <a:pt x="652877" y="521024"/>
                  </a:cubicBezTo>
                  <a:cubicBezTo>
                    <a:pt x="654697" y="522844"/>
                    <a:pt x="661975" y="527998"/>
                    <a:pt x="656516" y="530120"/>
                  </a:cubicBezTo>
                  <a:cubicBezTo>
                    <a:pt x="654393" y="531029"/>
                    <a:pt x="653180" y="533151"/>
                    <a:pt x="651967" y="534971"/>
                  </a:cubicBezTo>
                  <a:cubicBezTo>
                    <a:pt x="650451" y="537093"/>
                    <a:pt x="650148" y="540125"/>
                    <a:pt x="650754" y="542550"/>
                  </a:cubicBezTo>
                  <a:cubicBezTo>
                    <a:pt x="651361" y="546491"/>
                    <a:pt x="652574" y="545885"/>
                    <a:pt x="651058" y="550433"/>
                  </a:cubicBezTo>
                  <a:cubicBezTo>
                    <a:pt x="650754" y="551039"/>
                    <a:pt x="650754" y="551645"/>
                    <a:pt x="650451" y="552252"/>
                  </a:cubicBezTo>
                  <a:cubicBezTo>
                    <a:pt x="650148" y="552555"/>
                    <a:pt x="650148" y="553161"/>
                    <a:pt x="649844" y="553767"/>
                  </a:cubicBezTo>
                  <a:cubicBezTo>
                    <a:pt x="649844" y="554071"/>
                    <a:pt x="649844" y="554071"/>
                    <a:pt x="649844" y="554374"/>
                  </a:cubicBezTo>
                  <a:cubicBezTo>
                    <a:pt x="649844" y="554677"/>
                    <a:pt x="649844" y="554980"/>
                    <a:pt x="650148" y="555283"/>
                  </a:cubicBezTo>
                  <a:cubicBezTo>
                    <a:pt x="650148" y="555586"/>
                    <a:pt x="650148" y="555586"/>
                    <a:pt x="650148" y="555889"/>
                  </a:cubicBezTo>
                  <a:cubicBezTo>
                    <a:pt x="650451" y="557405"/>
                    <a:pt x="651361" y="558618"/>
                    <a:pt x="651967" y="560134"/>
                  </a:cubicBezTo>
                  <a:cubicBezTo>
                    <a:pt x="652270" y="561044"/>
                    <a:pt x="652574" y="563772"/>
                    <a:pt x="651967" y="565591"/>
                  </a:cubicBezTo>
                  <a:cubicBezTo>
                    <a:pt x="648328" y="565288"/>
                    <a:pt x="644386" y="564379"/>
                    <a:pt x="640747" y="564075"/>
                  </a:cubicBezTo>
                  <a:cubicBezTo>
                    <a:pt x="640747" y="526482"/>
                    <a:pt x="640140" y="489191"/>
                    <a:pt x="639837" y="451598"/>
                  </a:cubicBezTo>
                  <a:cubicBezTo>
                    <a:pt x="638624" y="433407"/>
                    <a:pt x="640140" y="415217"/>
                    <a:pt x="640140" y="396723"/>
                  </a:cubicBezTo>
                  <a:close/>
                  <a:moveTo>
                    <a:pt x="636805" y="55651"/>
                  </a:moveTo>
                  <a:cubicBezTo>
                    <a:pt x="637411" y="55954"/>
                    <a:pt x="637714" y="56257"/>
                    <a:pt x="638321" y="56257"/>
                  </a:cubicBezTo>
                  <a:cubicBezTo>
                    <a:pt x="638321" y="57470"/>
                    <a:pt x="638321" y="58683"/>
                    <a:pt x="638321" y="59895"/>
                  </a:cubicBezTo>
                  <a:cubicBezTo>
                    <a:pt x="637108" y="61715"/>
                    <a:pt x="635895" y="63534"/>
                    <a:pt x="634985" y="65353"/>
                  </a:cubicBezTo>
                  <a:cubicBezTo>
                    <a:pt x="633469" y="68081"/>
                    <a:pt x="631953" y="70203"/>
                    <a:pt x="631346" y="73235"/>
                  </a:cubicBezTo>
                  <a:cubicBezTo>
                    <a:pt x="631043" y="74145"/>
                    <a:pt x="632559" y="75054"/>
                    <a:pt x="633469" y="74448"/>
                  </a:cubicBezTo>
                  <a:cubicBezTo>
                    <a:pt x="635592" y="72932"/>
                    <a:pt x="636805" y="71113"/>
                    <a:pt x="638018" y="68991"/>
                  </a:cubicBezTo>
                  <a:cubicBezTo>
                    <a:pt x="638018" y="71416"/>
                    <a:pt x="638018" y="73842"/>
                    <a:pt x="638018" y="75964"/>
                  </a:cubicBezTo>
                  <a:cubicBezTo>
                    <a:pt x="637714" y="75964"/>
                    <a:pt x="637108" y="75964"/>
                    <a:pt x="636805" y="75964"/>
                  </a:cubicBezTo>
                  <a:cubicBezTo>
                    <a:pt x="634682" y="76570"/>
                    <a:pt x="633772" y="78996"/>
                    <a:pt x="632256" y="80511"/>
                  </a:cubicBezTo>
                  <a:cubicBezTo>
                    <a:pt x="631649" y="81118"/>
                    <a:pt x="631346" y="81421"/>
                    <a:pt x="631043" y="82027"/>
                  </a:cubicBezTo>
                  <a:cubicBezTo>
                    <a:pt x="631346" y="75964"/>
                    <a:pt x="631346" y="70203"/>
                    <a:pt x="631346" y="64140"/>
                  </a:cubicBezTo>
                  <a:cubicBezTo>
                    <a:pt x="631346" y="63837"/>
                    <a:pt x="631649" y="63837"/>
                    <a:pt x="631649" y="63534"/>
                  </a:cubicBezTo>
                  <a:cubicBezTo>
                    <a:pt x="632862" y="63534"/>
                    <a:pt x="633166" y="62624"/>
                    <a:pt x="632862" y="61715"/>
                  </a:cubicBezTo>
                  <a:cubicBezTo>
                    <a:pt x="633166" y="61411"/>
                    <a:pt x="633469" y="61108"/>
                    <a:pt x="633772" y="60502"/>
                  </a:cubicBezTo>
                  <a:cubicBezTo>
                    <a:pt x="634682" y="58986"/>
                    <a:pt x="635592" y="57167"/>
                    <a:pt x="636805" y="55651"/>
                  </a:cubicBezTo>
                  <a:close/>
                  <a:moveTo>
                    <a:pt x="631953" y="550736"/>
                  </a:moveTo>
                  <a:cubicBezTo>
                    <a:pt x="629526" y="551645"/>
                    <a:pt x="626797" y="553161"/>
                    <a:pt x="624674" y="554677"/>
                  </a:cubicBezTo>
                  <a:cubicBezTo>
                    <a:pt x="624674" y="553464"/>
                    <a:pt x="624371" y="552252"/>
                    <a:pt x="624371" y="551039"/>
                  </a:cubicBezTo>
                  <a:cubicBezTo>
                    <a:pt x="626797" y="550736"/>
                    <a:pt x="628920" y="548007"/>
                    <a:pt x="630436" y="546188"/>
                  </a:cubicBezTo>
                  <a:cubicBezTo>
                    <a:pt x="631346" y="545278"/>
                    <a:pt x="632256" y="544369"/>
                    <a:pt x="633166" y="543156"/>
                  </a:cubicBezTo>
                  <a:cubicBezTo>
                    <a:pt x="633166" y="545582"/>
                    <a:pt x="633166" y="548310"/>
                    <a:pt x="633166" y="550736"/>
                  </a:cubicBezTo>
                  <a:cubicBezTo>
                    <a:pt x="632559" y="550736"/>
                    <a:pt x="632256" y="550736"/>
                    <a:pt x="631953" y="550736"/>
                  </a:cubicBezTo>
                  <a:close/>
                  <a:moveTo>
                    <a:pt x="632862" y="554677"/>
                  </a:moveTo>
                  <a:cubicBezTo>
                    <a:pt x="632862" y="557102"/>
                    <a:pt x="632862" y="559831"/>
                    <a:pt x="632862" y="562256"/>
                  </a:cubicBezTo>
                  <a:cubicBezTo>
                    <a:pt x="632559" y="562256"/>
                    <a:pt x="632256" y="562560"/>
                    <a:pt x="631953" y="562560"/>
                  </a:cubicBezTo>
                  <a:cubicBezTo>
                    <a:pt x="629830" y="562256"/>
                    <a:pt x="627707" y="561953"/>
                    <a:pt x="625584" y="561953"/>
                  </a:cubicBezTo>
                  <a:cubicBezTo>
                    <a:pt x="625584" y="561650"/>
                    <a:pt x="625584" y="561347"/>
                    <a:pt x="625584" y="561044"/>
                  </a:cubicBezTo>
                  <a:cubicBezTo>
                    <a:pt x="626494" y="560437"/>
                    <a:pt x="627707" y="559528"/>
                    <a:pt x="628617" y="558921"/>
                  </a:cubicBezTo>
                  <a:cubicBezTo>
                    <a:pt x="630133" y="558012"/>
                    <a:pt x="631649" y="556193"/>
                    <a:pt x="632862" y="554677"/>
                  </a:cubicBezTo>
                  <a:close/>
                  <a:moveTo>
                    <a:pt x="626797" y="543156"/>
                  </a:moveTo>
                  <a:cubicBezTo>
                    <a:pt x="626191" y="543762"/>
                    <a:pt x="624978" y="544672"/>
                    <a:pt x="624068" y="545582"/>
                  </a:cubicBezTo>
                  <a:cubicBezTo>
                    <a:pt x="624068" y="544066"/>
                    <a:pt x="624068" y="542550"/>
                    <a:pt x="624068" y="541034"/>
                  </a:cubicBezTo>
                  <a:cubicBezTo>
                    <a:pt x="626191" y="540125"/>
                    <a:pt x="628010" y="538306"/>
                    <a:pt x="629526" y="536790"/>
                  </a:cubicBezTo>
                  <a:cubicBezTo>
                    <a:pt x="630740" y="535577"/>
                    <a:pt x="631953" y="534364"/>
                    <a:pt x="633166" y="533151"/>
                  </a:cubicBezTo>
                  <a:cubicBezTo>
                    <a:pt x="633166" y="534667"/>
                    <a:pt x="633166" y="536487"/>
                    <a:pt x="633166" y="538002"/>
                  </a:cubicBezTo>
                  <a:cubicBezTo>
                    <a:pt x="631043" y="539215"/>
                    <a:pt x="628617" y="541034"/>
                    <a:pt x="626797" y="543156"/>
                  </a:cubicBezTo>
                  <a:close/>
                  <a:moveTo>
                    <a:pt x="621642" y="205116"/>
                  </a:moveTo>
                  <a:cubicBezTo>
                    <a:pt x="621339" y="205723"/>
                    <a:pt x="621339" y="206632"/>
                    <a:pt x="621642" y="207239"/>
                  </a:cubicBezTo>
                  <a:cubicBezTo>
                    <a:pt x="621642" y="212089"/>
                    <a:pt x="621945" y="216637"/>
                    <a:pt x="622248" y="221488"/>
                  </a:cubicBezTo>
                  <a:cubicBezTo>
                    <a:pt x="623158" y="236040"/>
                    <a:pt x="622248" y="251199"/>
                    <a:pt x="622248" y="265751"/>
                  </a:cubicBezTo>
                  <a:cubicBezTo>
                    <a:pt x="622248" y="277878"/>
                    <a:pt x="620732" y="290611"/>
                    <a:pt x="622248" y="303042"/>
                  </a:cubicBezTo>
                  <a:cubicBezTo>
                    <a:pt x="623158" y="310621"/>
                    <a:pt x="622552" y="318201"/>
                    <a:pt x="622552" y="325780"/>
                  </a:cubicBezTo>
                  <a:cubicBezTo>
                    <a:pt x="622552" y="333056"/>
                    <a:pt x="622552" y="340332"/>
                    <a:pt x="621642" y="347608"/>
                  </a:cubicBezTo>
                  <a:cubicBezTo>
                    <a:pt x="620732" y="353975"/>
                    <a:pt x="620732" y="360948"/>
                    <a:pt x="620429" y="367315"/>
                  </a:cubicBezTo>
                  <a:cubicBezTo>
                    <a:pt x="620126" y="373985"/>
                    <a:pt x="620126" y="380655"/>
                    <a:pt x="620126" y="387324"/>
                  </a:cubicBezTo>
                  <a:cubicBezTo>
                    <a:pt x="619822" y="388537"/>
                    <a:pt x="619822" y="389750"/>
                    <a:pt x="619822" y="390659"/>
                  </a:cubicBezTo>
                  <a:cubicBezTo>
                    <a:pt x="619822" y="392478"/>
                    <a:pt x="618609" y="394904"/>
                    <a:pt x="619216" y="396723"/>
                  </a:cubicBezTo>
                  <a:cubicBezTo>
                    <a:pt x="619216" y="397329"/>
                    <a:pt x="619519" y="397935"/>
                    <a:pt x="619519" y="398542"/>
                  </a:cubicBezTo>
                  <a:cubicBezTo>
                    <a:pt x="619519" y="400058"/>
                    <a:pt x="619519" y="401270"/>
                    <a:pt x="619519" y="403090"/>
                  </a:cubicBezTo>
                  <a:cubicBezTo>
                    <a:pt x="619519" y="410062"/>
                    <a:pt x="618913" y="417036"/>
                    <a:pt x="619216" y="424008"/>
                  </a:cubicBezTo>
                  <a:cubicBezTo>
                    <a:pt x="619216" y="429769"/>
                    <a:pt x="619216" y="435529"/>
                    <a:pt x="619216" y="441290"/>
                  </a:cubicBezTo>
                  <a:cubicBezTo>
                    <a:pt x="618609" y="442199"/>
                    <a:pt x="618609" y="443412"/>
                    <a:pt x="619216" y="444624"/>
                  </a:cubicBezTo>
                  <a:cubicBezTo>
                    <a:pt x="618913" y="454629"/>
                    <a:pt x="618609" y="464331"/>
                    <a:pt x="619216" y="474336"/>
                  </a:cubicBezTo>
                  <a:cubicBezTo>
                    <a:pt x="619822" y="488282"/>
                    <a:pt x="620126" y="502531"/>
                    <a:pt x="620126" y="516477"/>
                  </a:cubicBezTo>
                  <a:cubicBezTo>
                    <a:pt x="620126" y="516477"/>
                    <a:pt x="619822" y="516780"/>
                    <a:pt x="619822" y="516780"/>
                  </a:cubicBezTo>
                  <a:cubicBezTo>
                    <a:pt x="619519" y="517386"/>
                    <a:pt x="619519" y="517993"/>
                    <a:pt x="620126" y="518296"/>
                  </a:cubicBezTo>
                  <a:cubicBezTo>
                    <a:pt x="620126" y="519508"/>
                    <a:pt x="620126" y="520418"/>
                    <a:pt x="620126" y="521631"/>
                  </a:cubicBezTo>
                  <a:cubicBezTo>
                    <a:pt x="620126" y="523753"/>
                    <a:pt x="620126" y="525875"/>
                    <a:pt x="620126" y="527998"/>
                  </a:cubicBezTo>
                  <a:cubicBezTo>
                    <a:pt x="620126" y="527998"/>
                    <a:pt x="620126" y="528301"/>
                    <a:pt x="620126" y="528301"/>
                  </a:cubicBezTo>
                  <a:cubicBezTo>
                    <a:pt x="619822" y="538912"/>
                    <a:pt x="619216" y="549220"/>
                    <a:pt x="620126" y="559831"/>
                  </a:cubicBezTo>
                  <a:cubicBezTo>
                    <a:pt x="619822" y="560741"/>
                    <a:pt x="619519" y="561650"/>
                    <a:pt x="619822" y="562256"/>
                  </a:cubicBezTo>
                  <a:cubicBezTo>
                    <a:pt x="618003" y="562256"/>
                    <a:pt x="615880" y="562560"/>
                    <a:pt x="614061" y="562863"/>
                  </a:cubicBezTo>
                  <a:cubicBezTo>
                    <a:pt x="605266" y="564379"/>
                    <a:pt x="595562" y="564075"/>
                    <a:pt x="586465" y="564075"/>
                  </a:cubicBezTo>
                  <a:cubicBezTo>
                    <a:pt x="578277" y="564075"/>
                    <a:pt x="570089" y="563166"/>
                    <a:pt x="561901" y="563166"/>
                  </a:cubicBezTo>
                  <a:cubicBezTo>
                    <a:pt x="552803" y="563166"/>
                    <a:pt x="544009" y="560741"/>
                    <a:pt x="535215" y="560741"/>
                  </a:cubicBezTo>
                  <a:cubicBezTo>
                    <a:pt x="527633" y="560741"/>
                    <a:pt x="520052" y="559528"/>
                    <a:pt x="512470" y="559528"/>
                  </a:cubicBezTo>
                  <a:cubicBezTo>
                    <a:pt x="502766" y="559831"/>
                    <a:pt x="493062" y="559528"/>
                    <a:pt x="483358" y="559225"/>
                  </a:cubicBezTo>
                  <a:cubicBezTo>
                    <a:pt x="475473" y="558921"/>
                    <a:pt x="467892" y="560134"/>
                    <a:pt x="460008" y="560134"/>
                  </a:cubicBezTo>
                  <a:cubicBezTo>
                    <a:pt x="451516" y="560134"/>
                    <a:pt x="443329" y="560741"/>
                    <a:pt x="434837" y="561044"/>
                  </a:cubicBezTo>
                  <a:cubicBezTo>
                    <a:pt x="414823" y="561650"/>
                    <a:pt x="394808" y="561347"/>
                    <a:pt x="374793" y="561044"/>
                  </a:cubicBezTo>
                  <a:cubicBezTo>
                    <a:pt x="356598" y="560741"/>
                    <a:pt x="338706" y="561347"/>
                    <a:pt x="320814" y="562560"/>
                  </a:cubicBezTo>
                  <a:cubicBezTo>
                    <a:pt x="311413" y="563166"/>
                    <a:pt x="302012" y="562863"/>
                    <a:pt x="292611" y="562863"/>
                  </a:cubicBezTo>
                  <a:cubicBezTo>
                    <a:pt x="283514" y="562863"/>
                    <a:pt x="274719" y="564379"/>
                    <a:pt x="265622" y="564379"/>
                  </a:cubicBezTo>
                  <a:cubicBezTo>
                    <a:pt x="247730" y="564379"/>
                    <a:pt x="229534" y="565288"/>
                    <a:pt x="211642" y="565288"/>
                  </a:cubicBezTo>
                  <a:cubicBezTo>
                    <a:pt x="205274" y="565288"/>
                    <a:pt x="199209" y="564682"/>
                    <a:pt x="192841" y="564379"/>
                  </a:cubicBezTo>
                  <a:cubicBezTo>
                    <a:pt x="186472" y="564379"/>
                    <a:pt x="180407" y="562863"/>
                    <a:pt x="174039" y="562863"/>
                  </a:cubicBezTo>
                  <a:cubicBezTo>
                    <a:pt x="159483" y="562863"/>
                    <a:pt x="144927" y="562863"/>
                    <a:pt x="130370" y="561347"/>
                  </a:cubicBezTo>
                  <a:cubicBezTo>
                    <a:pt x="124305" y="560741"/>
                    <a:pt x="118240" y="560134"/>
                    <a:pt x="112478" y="558921"/>
                  </a:cubicBezTo>
                  <a:cubicBezTo>
                    <a:pt x="109446" y="558315"/>
                    <a:pt x="105504" y="558921"/>
                    <a:pt x="102168" y="558921"/>
                  </a:cubicBezTo>
                  <a:cubicBezTo>
                    <a:pt x="98529" y="558921"/>
                    <a:pt x="94890" y="558315"/>
                    <a:pt x="90947" y="558012"/>
                  </a:cubicBezTo>
                  <a:cubicBezTo>
                    <a:pt x="78211" y="557405"/>
                    <a:pt x="65474" y="558012"/>
                    <a:pt x="52737" y="558315"/>
                  </a:cubicBezTo>
                  <a:cubicBezTo>
                    <a:pt x="53344" y="542247"/>
                    <a:pt x="54254" y="525875"/>
                    <a:pt x="54254" y="509807"/>
                  </a:cubicBezTo>
                  <a:cubicBezTo>
                    <a:pt x="54254" y="500712"/>
                    <a:pt x="55163" y="491920"/>
                    <a:pt x="55770" y="483127"/>
                  </a:cubicBezTo>
                  <a:cubicBezTo>
                    <a:pt x="56376" y="473123"/>
                    <a:pt x="55467" y="463421"/>
                    <a:pt x="55467" y="453417"/>
                  </a:cubicBezTo>
                  <a:cubicBezTo>
                    <a:pt x="55467" y="435529"/>
                    <a:pt x="56680" y="417339"/>
                    <a:pt x="57286" y="399451"/>
                  </a:cubicBezTo>
                  <a:cubicBezTo>
                    <a:pt x="57589" y="391266"/>
                    <a:pt x="56376" y="383080"/>
                    <a:pt x="56376" y="374894"/>
                  </a:cubicBezTo>
                  <a:cubicBezTo>
                    <a:pt x="56376" y="364889"/>
                    <a:pt x="56376" y="354885"/>
                    <a:pt x="56376" y="344880"/>
                  </a:cubicBezTo>
                  <a:cubicBezTo>
                    <a:pt x="56376" y="335785"/>
                    <a:pt x="56376" y="326689"/>
                    <a:pt x="56376" y="317897"/>
                  </a:cubicBezTo>
                  <a:cubicBezTo>
                    <a:pt x="56376" y="308499"/>
                    <a:pt x="55163" y="299404"/>
                    <a:pt x="56376" y="290005"/>
                  </a:cubicBezTo>
                  <a:cubicBezTo>
                    <a:pt x="57589" y="281516"/>
                    <a:pt x="56376" y="272724"/>
                    <a:pt x="56376" y="264235"/>
                  </a:cubicBezTo>
                  <a:cubicBezTo>
                    <a:pt x="56376" y="255140"/>
                    <a:pt x="56983" y="246045"/>
                    <a:pt x="56073" y="236950"/>
                  </a:cubicBezTo>
                  <a:cubicBezTo>
                    <a:pt x="54557" y="219062"/>
                    <a:pt x="55467" y="200569"/>
                    <a:pt x="55467" y="182681"/>
                  </a:cubicBezTo>
                  <a:cubicBezTo>
                    <a:pt x="55467" y="174496"/>
                    <a:pt x="55467" y="166310"/>
                    <a:pt x="54557" y="158124"/>
                  </a:cubicBezTo>
                  <a:cubicBezTo>
                    <a:pt x="53647" y="148422"/>
                    <a:pt x="53344" y="139024"/>
                    <a:pt x="53344" y="129323"/>
                  </a:cubicBezTo>
                  <a:cubicBezTo>
                    <a:pt x="53344" y="115073"/>
                    <a:pt x="50918" y="101430"/>
                    <a:pt x="51221" y="87181"/>
                  </a:cubicBezTo>
                  <a:cubicBezTo>
                    <a:pt x="51524" y="76873"/>
                    <a:pt x="50918" y="66869"/>
                    <a:pt x="50615" y="56561"/>
                  </a:cubicBezTo>
                  <a:cubicBezTo>
                    <a:pt x="59106" y="54438"/>
                    <a:pt x="67900" y="55045"/>
                    <a:pt x="76694" y="54742"/>
                  </a:cubicBezTo>
                  <a:cubicBezTo>
                    <a:pt x="78817" y="54742"/>
                    <a:pt x="80940" y="54742"/>
                    <a:pt x="83063" y="54742"/>
                  </a:cubicBezTo>
                  <a:cubicBezTo>
                    <a:pt x="83366" y="55045"/>
                    <a:pt x="83669" y="55045"/>
                    <a:pt x="84276" y="55045"/>
                  </a:cubicBezTo>
                  <a:cubicBezTo>
                    <a:pt x="84579" y="55045"/>
                    <a:pt x="84882" y="55045"/>
                    <a:pt x="85185" y="54742"/>
                  </a:cubicBezTo>
                  <a:cubicBezTo>
                    <a:pt x="87005" y="54742"/>
                    <a:pt x="88825" y="55045"/>
                    <a:pt x="90644" y="55348"/>
                  </a:cubicBezTo>
                  <a:cubicBezTo>
                    <a:pt x="90644" y="55348"/>
                    <a:pt x="90947" y="55651"/>
                    <a:pt x="90947" y="55651"/>
                  </a:cubicBezTo>
                  <a:cubicBezTo>
                    <a:pt x="91554" y="56257"/>
                    <a:pt x="93373" y="56864"/>
                    <a:pt x="94283" y="55954"/>
                  </a:cubicBezTo>
                  <a:cubicBezTo>
                    <a:pt x="94283" y="55651"/>
                    <a:pt x="94586" y="55651"/>
                    <a:pt x="94586" y="55348"/>
                  </a:cubicBezTo>
                  <a:cubicBezTo>
                    <a:pt x="96406" y="55348"/>
                    <a:pt x="98529" y="55348"/>
                    <a:pt x="100348" y="55348"/>
                  </a:cubicBezTo>
                  <a:cubicBezTo>
                    <a:pt x="100955" y="55954"/>
                    <a:pt x="101561" y="56257"/>
                    <a:pt x="102471" y="56257"/>
                  </a:cubicBezTo>
                  <a:cubicBezTo>
                    <a:pt x="103078" y="56257"/>
                    <a:pt x="103684" y="55954"/>
                    <a:pt x="104291" y="55651"/>
                  </a:cubicBezTo>
                  <a:cubicBezTo>
                    <a:pt x="121273" y="57773"/>
                    <a:pt x="139468" y="55045"/>
                    <a:pt x="156450" y="53832"/>
                  </a:cubicBezTo>
                  <a:cubicBezTo>
                    <a:pt x="164941" y="53226"/>
                    <a:pt x="173432" y="52922"/>
                    <a:pt x="182227" y="52619"/>
                  </a:cubicBezTo>
                  <a:cubicBezTo>
                    <a:pt x="192234" y="52316"/>
                    <a:pt x="201938" y="51407"/>
                    <a:pt x="211946" y="52619"/>
                  </a:cubicBezTo>
                  <a:cubicBezTo>
                    <a:pt x="220134" y="53529"/>
                    <a:pt x="228018" y="55045"/>
                    <a:pt x="236206" y="55348"/>
                  </a:cubicBezTo>
                  <a:cubicBezTo>
                    <a:pt x="236509" y="55651"/>
                    <a:pt x="237116" y="55651"/>
                    <a:pt x="237419" y="55348"/>
                  </a:cubicBezTo>
                  <a:cubicBezTo>
                    <a:pt x="245910" y="55651"/>
                    <a:pt x="254705" y="55954"/>
                    <a:pt x="263196" y="55954"/>
                  </a:cubicBezTo>
                  <a:cubicBezTo>
                    <a:pt x="269867" y="55954"/>
                    <a:pt x="276539" y="55954"/>
                    <a:pt x="282907" y="55954"/>
                  </a:cubicBezTo>
                  <a:cubicBezTo>
                    <a:pt x="283210" y="55954"/>
                    <a:pt x="283514" y="56257"/>
                    <a:pt x="283817" y="55954"/>
                  </a:cubicBezTo>
                  <a:cubicBezTo>
                    <a:pt x="288669" y="55954"/>
                    <a:pt x="293218" y="55954"/>
                    <a:pt x="298070" y="55954"/>
                  </a:cubicBezTo>
                  <a:cubicBezTo>
                    <a:pt x="298373" y="56257"/>
                    <a:pt x="298980" y="56257"/>
                    <a:pt x="299283" y="55954"/>
                  </a:cubicBezTo>
                  <a:cubicBezTo>
                    <a:pt x="305651" y="55954"/>
                    <a:pt x="312020" y="55954"/>
                    <a:pt x="318388" y="55954"/>
                  </a:cubicBezTo>
                  <a:cubicBezTo>
                    <a:pt x="334157" y="55954"/>
                    <a:pt x="349926" y="57470"/>
                    <a:pt x="365999" y="58380"/>
                  </a:cubicBezTo>
                  <a:cubicBezTo>
                    <a:pt x="366302" y="58380"/>
                    <a:pt x="366605" y="58380"/>
                    <a:pt x="366909" y="58380"/>
                  </a:cubicBezTo>
                  <a:cubicBezTo>
                    <a:pt x="369335" y="58380"/>
                    <a:pt x="371457" y="58683"/>
                    <a:pt x="373883" y="58683"/>
                  </a:cubicBezTo>
                  <a:cubicBezTo>
                    <a:pt x="382678" y="58986"/>
                    <a:pt x="391472" y="58683"/>
                    <a:pt x="400266" y="58076"/>
                  </a:cubicBezTo>
                  <a:cubicBezTo>
                    <a:pt x="410274" y="57470"/>
                    <a:pt x="419978" y="58986"/>
                    <a:pt x="429985" y="59895"/>
                  </a:cubicBezTo>
                  <a:cubicBezTo>
                    <a:pt x="447574" y="61411"/>
                    <a:pt x="465163" y="61108"/>
                    <a:pt x="482752" y="61108"/>
                  </a:cubicBezTo>
                  <a:cubicBezTo>
                    <a:pt x="482752" y="61108"/>
                    <a:pt x="482752" y="61108"/>
                    <a:pt x="483055" y="61108"/>
                  </a:cubicBezTo>
                  <a:cubicBezTo>
                    <a:pt x="493365" y="64443"/>
                    <a:pt x="505799" y="64140"/>
                    <a:pt x="516716" y="64443"/>
                  </a:cubicBezTo>
                  <a:cubicBezTo>
                    <a:pt x="528543" y="64746"/>
                    <a:pt x="540370" y="64443"/>
                    <a:pt x="552500" y="63837"/>
                  </a:cubicBezTo>
                  <a:cubicBezTo>
                    <a:pt x="555836" y="63837"/>
                    <a:pt x="559172" y="63837"/>
                    <a:pt x="562811" y="63837"/>
                  </a:cubicBezTo>
                  <a:cubicBezTo>
                    <a:pt x="563417" y="64140"/>
                    <a:pt x="563720" y="64140"/>
                    <a:pt x="564327" y="63837"/>
                  </a:cubicBezTo>
                  <a:cubicBezTo>
                    <a:pt x="573424" y="63837"/>
                    <a:pt x="582522" y="64140"/>
                    <a:pt x="591316" y="63230"/>
                  </a:cubicBezTo>
                  <a:cubicBezTo>
                    <a:pt x="603447" y="61715"/>
                    <a:pt x="615880" y="62624"/>
                    <a:pt x="628010" y="63230"/>
                  </a:cubicBezTo>
                  <a:cubicBezTo>
                    <a:pt x="627707" y="63837"/>
                    <a:pt x="627707" y="64443"/>
                    <a:pt x="627404" y="65049"/>
                  </a:cubicBezTo>
                  <a:cubicBezTo>
                    <a:pt x="627404" y="65656"/>
                    <a:pt x="627707" y="66262"/>
                    <a:pt x="628314" y="66565"/>
                  </a:cubicBezTo>
                  <a:cubicBezTo>
                    <a:pt x="628314" y="72932"/>
                    <a:pt x="628314" y="79299"/>
                    <a:pt x="628314" y="85665"/>
                  </a:cubicBezTo>
                  <a:cubicBezTo>
                    <a:pt x="628010" y="85969"/>
                    <a:pt x="627707" y="86272"/>
                    <a:pt x="627404" y="86575"/>
                  </a:cubicBezTo>
                  <a:cubicBezTo>
                    <a:pt x="627100" y="86878"/>
                    <a:pt x="627100" y="87484"/>
                    <a:pt x="627404" y="87788"/>
                  </a:cubicBezTo>
                  <a:cubicBezTo>
                    <a:pt x="627404" y="87788"/>
                    <a:pt x="627404" y="88091"/>
                    <a:pt x="627707" y="88091"/>
                  </a:cubicBezTo>
                  <a:cubicBezTo>
                    <a:pt x="628010" y="88394"/>
                    <a:pt x="628010" y="88697"/>
                    <a:pt x="628314" y="89000"/>
                  </a:cubicBezTo>
                  <a:cubicBezTo>
                    <a:pt x="628314" y="94154"/>
                    <a:pt x="628314" y="99005"/>
                    <a:pt x="628010" y="104159"/>
                  </a:cubicBezTo>
                  <a:cubicBezTo>
                    <a:pt x="627707" y="113254"/>
                    <a:pt x="626494" y="122046"/>
                    <a:pt x="625888" y="130838"/>
                  </a:cubicBezTo>
                  <a:cubicBezTo>
                    <a:pt x="625888" y="131141"/>
                    <a:pt x="625888" y="131445"/>
                    <a:pt x="625888" y="131445"/>
                  </a:cubicBezTo>
                  <a:cubicBezTo>
                    <a:pt x="625584" y="134780"/>
                    <a:pt x="625584" y="138115"/>
                    <a:pt x="625281" y="141450"/>
                  </a:cubicBezTo>
                  <a:cubicBezTo>
                    <a:pt x="624978" y="155092"/>
                    <a:pt x="623158" y="168735"/>
                    <a:pt x="622552" y="182681"/>
                  </a:cubicBezTo>
                  <a:cubicBezTo>
                    <a:pt x="621642" y="190261"/>
                    <a:pt x="621642" y="197840"/>
                    <a:pt x="621642" y="205116"/>
                  </a:cubicBezTo>
                  <a:close/>
                  <a:moveTo>
                    <a:pt x="58499" y="49588"/>
                  </a:moveTo>
                  <a:cubicBezTo>
                    <a:pt x="59409" y="49588"/>
                    <a:pt x="60622" y="49588"/>
                    <a:pt x="61532" y="49588"/>
                  </a:cubicBezTo>
                  <a:cubicBezTo>
                    <a:pt x="61229" y="49891"/>
                    <a:pt x="61229" y="50194"/>
                    <a:pt x="60925" y="50800"/>
                  </a:cubicBezTo>
                  <a:cubicBezTo>
                    <a:pt x="60925" y="51103"/>
                    <a:pt x="60622" y="51407"/>
                    <a:pt x="60925" y="51710"/>
                  </a:cubicBezTo>
                  <a:cubicBezTo>
                    <a:pt x="60015" y="51710"/>
                    <a:pt x="59106" y="52013"/>
                    <a:pt x="57893" y="52013"/>
                  </a:cubicBezTo>
                  <a:cubicBezTo>
                    <a:pt x="58196" y="51710"/>
                    <a:pt x="58499" y="51407"/>
                    <a:pt x="58803" y="51103"/>
                  </a:cubicBezTo>
                  <a:cubicBezTo>
                    <a:pt x="59106" y="50497"/>
                    <a:pt x="58803" y="49891"/>
                    <a:pt x="58499" y="49588"/>
                  </a:cubicBezTo>
                  <a:close/>
                  <a:moveTo>
                    <a:pt x="71236" y="51103"/>
                  </a:moveTo>
                  <a:cubicBezTo>
                    <a:pt x="71539" y="50497"/>
                    <a:pt x="72146" y="49891"/>
                    <a:pt x="72449" y="49284"/>
                  </a:cubicBezTo>
                  <a:cubicBezTo>
                    <a:pt x="72449" y="48981"/>
                    <a:pt x="72752" y="48981"/>
                    <a:pt x="72752" y="48678"/>
                  </a:cubicBezTo>
                  <a:cubicBezTo>
                    <a:pt x="72752" y="48678"/>
                    <a:pt x="73055" y="48678"/>
                    <a:pt x="73055" y="48678"/>
                  </a:cubicBezTo>
                  <a:cubicBezTo>
                    <a:pt x="73359" y="48678"/>
                    <a:pt x="73965" y="48678"/>
                    <a:pt x="74268" y="48678"/>
                  </a:cubicBezTo>
                  <a:cubicBezTo>
                    <a:pt x="74268" y="48678"/>
                    <a:pt x="74268" y="48678"/>
                    <a:pt x="74268" y="48678"/>
                  </a:cubicBezTo>
                  <a:cubicBezTo>
                    <a:pt x="73965" y="49588"/>
                    <a:pt x="73662" y="49891"/>
                    <a:pt x="73359" y="50800"/>
                  </a:cubicBezTo>
                  <a:cubicBezTo>
                    <a:pt x="73359" y="50800"/>
                    <a:pt x="73359" y="51103"/>
                    <a:pt x="73359" y="51103"/>
                  </a:cubicBezTo>
                  <a:cubicBezTo>
                    <a:pt x="72449" y="51103"/>
                    <a:pt x="71842" y="51103"/>
                    <a:pt x="71236" y="51103"/>
                  </a:cubicBezTo>
                  <a:close/>
                  <a:moveTo>
                    <a:pt x="77907" y="48678"/>
                  </a:moveTo>
                  <a:cubicBezTo>
                    <a:pt x="77907" y="48678"/>
                    <a:pt x="77604" y="48375"/>
                    <a:pt x="77604" y="48375"/>
                  </a:cubicBezTo>
                  <a:cubicBezTo>
                    <a:pt x="80030" y="48375"/>
                    <a:pt x="82456" y="48072"/>
                    <a:pt x="84882" y="48072"/>
                  </a:cubicBezTo>
                  <a:cubicBezTo>
                    <a:pt x="84579" y="48678"/>
                    <a:pt x="84276" y="48981"/>
                    <a:pt x="83973" y="49588"/>
                  </a:cubicBezTo>
                  <a:cubicBezTo>
                    <a:pt x="83669" y="50194"/>
                    <a:pt x="83366" y="50800"/>
                    <a:pt x="83063" y="51407"/>
                  </a:cubicBezTo>
                  <a:cubicBezTo>
                    <a:pt x="81547" y="51407"/>
                    <a:pt x="80333" y="51407"/>
                    <a:pt x="78817" y="51103"/>
                  </a:cubicBezTo>
                  <a:cubicBezTo>
                    <a:pt x="79120" y="50497"/>
                    <a:pt x="78817" y="49588"/>
                    <a:pt x="77907" y="48678"/>
                  </a:cubicBezTo>
                  <a:close/>
                  <a:moveTo>
                    <a:pt x="87612" y="51710"/>
                  </a:moveTo>
                  <a:cubicBezTo>
                    <a:pt x="88218" y="50800"/>
                    <a:pt x="88521" y="49588"/>
                    <a:pt x="89128" y="48678"/>
                  </a:cubicBezTo>
                  <a:cubicBezTo>
                    <a:pt x="89431" y="48678"/>
                    <a:pt x="89734" y="48375"/>
                    <a:pt x="90038" y="48375"/>
                  </a:cubicBezTo>
                  <a:cubicBezTo>
                    <a:pt x="91554" y="48375"/>
                    <a:pt x="92767" y="48375"/>
                    <a:pt x="94283" y="48375"/>
                  </a:cubicBezTo>
                  <a:cubicBezTo>
                    <a:pt x="93980" y="48678"/>
                    <a:pt x="93373" y="49284"/>
                    <a:pt x="93070" y="49588"/>
                  </a:cubicBezTo>
                  <a:cubicBezTo>
                    <a:pt x="92464" y="50194"/>
                    <a:pt x="91857" y="51103"/>
                    <a:pt x="91251" y="51710"/>
                  </a:cubicBezTo>
                  <a:cubicBezTo>
                    <a:pt x="90038" y="52013"/>
                    <a:pt x="88825" y="52013"/>
                    <a:pt x="87612" y="51710"/>
                  </a:cubicBezTo>
                  <a:close/>
                  <a:moveTo>
                    <a:pt x="97922" y="48678"/>
                  </a:moveTo>
                  <a:cubicBezTo>
                    <a:pt x="99438" y="48678"/>
                    <a:pt x="100955" y="48678"/>
                    <a:pt x="102471" y="48981"/>
                  </a:cubicBezTo>
                  <a:cubicBezTo>
                    <a:pt x="102168" y="49284"/>
                    <a:pt x="102168" y="49588"/>
                    <a:pt x="101864" y="49891"/>
                  </a:cubicBezTo>
                  <a:cubicBezTo>
                    <a:pt x="101258" y="50800"/>
                    <a:pt x="100652" y="51710"/>
                    <a:pt x="100348" y="52619"/>
                  </a:cubicBezTo>
                  <a:cubicBezTo>
                    <a:pt x="99438" y="52619"/>
                    <a:pt x="98226" y="52619"/>
                    <a:pt x="97316" y="52619"/>
                  </a:cubicBezTo>
                  <a:cubicBezTo>
                    <a:pt x="97316" y="52619"/>
                    <a:pt x="97012" y="52619"/>
                    <a:pt x="97012" y="52619"/>
                  </a:cubicBezTo>
                  <a:cubicBezTo>
                    <a:pt x="97012" y="52619"/>
                    <a:pt x="97012" y="52316"/>
                    <a:pt x="97316" y="52316"/>
                  </a:cubicBezTo>
                  <a:cubicBezTo>
                    <a:pt x="98226" y="50800"/>
                    <a:pt x="98529" y="49588"/>
                    <a:pt x="97922" y="48678"/>
                  </a:cubicBezTo>
                  <a:close/>
                  <a:moveTo>
                    <a:pt x="106110" y="52922"/>
                  </a:moveTo>
                  <a:cubicBezTo>
                    <a:pt x="106110" y="52922"/>
                    <a:pt x="106110" y="52619"/>
                    <a:pt x="106413" y="52619"/>
                  </a:cubicBezTo>
                  <a:cubicBezTo>
                    <a:pt x="107020" y="51407"/>
                    <a:pt x="107323" y="50194"/>
                    <a:pt x="107930" y="48981"/>
                  </a:cubicBezTo>
                  <a:cubicBezTo>
                    <a:pt x="109143" y="48981"/>
                    <a:pt x="110356" y="48981"/>
                    <a:pt x="111569" y="48981"/>
                  </a:cubicBezTo>
                  <a:cubicBezTo>
                    <a:pt x="111569" y="49284"/>
                    <a:pt x="111265" y="49588"/>
                    <a:pt x="111265" y="49891"/>
                  </a:cubicBezTo>
                  <a:cubicBezTo>
                    <a:pt x="110962" y="51103"/>
                    <a:pt x="110356" y="52013"/>
                    <a:pt x="110356" y="53226"/>
                  </a:cubicBezTo>
                  <a:cubicBezTo>
                    <a:pt x="108536" y="52922"/>
                    <a:pt x="107323" y="52922"/>
                    <a:pt x="106110" y="52922"/>
                  </a:cubicBezTo>
                  <a:close/>
                  <a:moveTo>
                    <a:pt x="114298" y="53226"/>
                  </a:moveTo>
                  <a:cubicBezTo>
                    <a:pt x="114601" y="52619"/>
                    <a:pt x="114905" y="52013"/>
                    <a:pt x="115208" y="51103"/>
                  </a:cubicBezTo>
                  <a:cubicBezTo>
                    <a:pt x="115511" y="50194"/>
                    <a:pt x="115814" y="49284"/>
                    <a:pt x="116117" y="48678"/>
                  </a:cubicBezTo>
                  <a:cubicBezTo>
                    <a:pt x="117937" y="48678"/>
                    <a:pt x="119756" y="48375"/>
                    <a:pt x="121879" y="48375"/>
                  </a:cubicBezTo>
                  <a:cubicBezTo>
                    <a:pt x="121879" y="48375"/>
                    <a:pt x="121879" y="48678"/>
                    <a:pt x="121879" y="48981"/>
                  </a:cubicBezTo>
                  <a:cubicBezTo>
                    <a:pt x="121879" y="49588"/>
                    <a:pt x="121576" y="50194"/>
                    <a:pt x="121273" y="50800"/>
                  </a:cubicBezTo>
                  <a:cubicBezTo>
                    <a:pt x="120970" y="51407"/>
                    <a:pt x="120970" y="52316"/>
                    <a:pt x="120666" y="52922"/>
                  </a:cubicBezTo>
                  <a:cubicBezTo>
                    <a:pt x="120666" y="53226"/>
                    <a:pt x="120363" y="53529"/>
                    <a:pt x="120363" y="53832"/>
                  </a:cubicBezTo>
                  <a:cubicBezTo>
                    <a:pt x="118240" y="52922"/>
                    <a:pt x="116117" y="53226"/>
                    <a:pt x="114298" y="53226"/>
                  </a:cubicBezTo>
                  <a:close/>
                  <a:moveTo>
                    <a:pt x="124305" y="47768"/>
                  </a:moveTo>
                  <a:cubicBezTo>
                    <a:pt x="125518" y="47768"/>
                    <a:pt x="126731" y="47465"/>
                    <a:pt x="127944" y="47465"/>
                  </a:cubicBezTo>
                  <a:cubicBezTo>
                    <a:pt x="127641" y="48375"/>
                    <a:pt x="127338" y="49284"/>
                    <a:pt x="127035" y="49891"/>
                  </a:cubicBezTo>
                  <a:cubicBezTo>
                    <a:pt x="126731" y="50800"/>
                    <a:pt x="126428" y="52013"/>
                    <a:pt x="126731" y="52922"/>
                  </a:cubicBezTo>
                  <a:cubicBezTo>
                    <a:pt x="125215" y="52922"/>
                    <a:pt x="123699" y="52922"/>
                    <a:pt x="122182" y="53226"/>
                  </a:cubicBezTo>
                  <a:cubicBezTo>
                    <a:pt x="122486" y="52619"/>
                    <a:pt x="123092" y="51710"/>
                    <a:pt x="123396" y="51103"/>
                  </a:cubicBezTo>
                  <a:cubicBezTo>
                    <a:pt x="123699" y="50497"/>
                    <a:pt x="123699" y="50194"/>
                    <a:pt x="123699" y="49588"/>
                  </a:cubicBezTo>
                  <a:cubicBezTo>
                    <a:pt x="124002" y="48678"/>
                    <a:pt x="124305" y="48375"/>
                    <a:pt x="124305" y="47768"/>
                  </a:cubicBezTo>
                  <a:cubicBezTo>
                    <a:pt x="124305" y="47768"/>
                    <a:pt x="124305" y="47768"/>
                    <a:pt x="124305" y="47768"/>
                  </a:cubicBezTo>
                  <a:close/>
                  <a:moveTo>
                    <a:pt x="146140" y="51407"/>
                  </a:moveTo>
                  <a:cubicBezTo>
                    <a:pt x="145230" y="51407"/>
                    <a:pt x="144320" y="51407"/>
                    <a:pt x="143107" y="51710"/>
                  </a:cubicBezTo>
                  <a:cubicBezTo>
                    <a:pt x="143410" y="51103"/>
                    <a:pt x="143714" y="50497"/>
                    <a:pt x="143714" y="49891"/>
                  </a:cubicBezTo>
                  <a:cubicBezTo>
                    <a:pt x="144017" y="48375"/>
                    <a:pt x="144927" y="47162"/>
                    <a:pt x="144927" y="45646"/>
                  </a:cubicBezTo>
                  <a:cubicBezTo>
                    <a:pt x="145836" y="45646"/>
                    <a:pt x="146746" y="45343"/>
                    <a:pt x="147656" y="45343"/>
                  </a:cubicBezTo>
                  <a:cubicBezTo>
                    <a:pt x="147656" y="45646"/>
                    <a:pt x="147656" y="45949"/>
                    <a:pt x="147353" y="46253"/>
                  </a:cubicBezTo>
                  <a:cubicBezTo>
                    <a:pt x="147049" y="47768"/>
                    <a:pt x="146140" y="49284"/>
                    <a:pt x="145836" y="50800"/>
                  </a:cubicBezTo>
                  <a:cubicBezTo>
                    <a:pt x="145836" y="50800"/>
                    <a:pt x="146140" y="51103"/>
                    <a:pt x="146140" y="51407"/>
                  </a:cubicBezTo>
                  <a:close/>
                  <a:moveTo>
                    <a:pt x="140984" y="51710"/>
                  </a:moveTo>
                  <a:cubicBezTo>
                    <a:pt x="139165" y="51710"/>
                    <a:pt x="137345" y="52013"/>
                    <a:pt x="135526" y="52013"/>
                  </a:cubicBezTo>
                  <a:cubicBezTo>
                    <a:pt x="135829" y="51710"/>
                    <a:pt x="135829" y="51407"/>
                    <a:pt x="136132" y="50800"/>
                  </a:cubicBezTo>
                  <a:cubicBezTo>
                    <a:pt x="136435" y="49891"/>
                    <a:pt x="136739" y="48981"/>
                    <a:pt x="137042" y="48375"/>
                  </a:cubicBezTo>
                  <a:cubicBezTo>
                    <a:pt x="137345" y="47768"/>
                    <a:pt x="135829" y="47162"/>
                    <a:pt x="135526" y="47768"/>
                  </a:cubicBezTo>
                  <a:cubicBezTo>
                    <a:pt x="134919" y="48678"/>
                    <a:pt x="134313" y="49588"/>
                    <a:pt x="134009" y="50497"/>
                  </a:cubicBezTo>
                  <a:cubicBezTo>
                    <a:pt x="133706" y="51103"/>
                    <a:pt x="133403" y="51710"/>
                    <a:pt x="133100" y="52316"/>
                  </a:cubicBezTo>
                  <a:cubicBezTo>
                    <a:pt x="131583" y="52316"/>
                    <a:pt x="130370" y="52619"/>
                    <a:pt x="128854" y="52619"/>
                  </a:cubicBezTo>
                  <a:cubicBezTo>
                    <a:pt x="129157" y="52013"/>
                    <a:pt x="129764" y="51103"/>
                    <a:pt x="130067" y="50497"/>
                  </a:cubicBezTo>
                  <a:cubicBezTo>
                    <a:pt x="130370" y="49588"/>
                    <a:pt x="130370" y="48678"/>
                    <a:pt x="130674" y="47768"/>
                  </a:cubicBezTo>
                  <a:cubicBezTo>
                    <a:pt x="130674" y="47465"/>
                    <a:pt x="130977" y="47162"/>
                    <a:pt x="130977" y="46859"/>
                  </a:cubicBezTo>
                  <a:cubicBezTo>
                    <a:pt x="135222" y="46253"/>
                    <a:pt x="139165" y="45949"/>
                    <a:pt x="143410" y="45343"/>
                  </a:cubicBezTo>
                  <a:cubicBezTo>
                    <a:pt x="142804" y="47768"/>
                    <a:pt x="141591" y="49588"/>
                    <a:pt x="140984" y="51710"/>
                  </a:cubicBezTo>
                  <a:close/>
                  <a:moveTo>
                    <a:pt x="150082" y="51103"/>
                  </a:moveTo>
                  <a:cubicBezTo>
                    <a:pt x="150385" y="49891"/>
                    <a:pt x="150688" y="48678"/>
                    <a:pt x="150992" y="47768"/>
                  </a:cubicBezTo>
                  <a:cubicBezTo>
                    <a:pt x="151295" y="46859"/>
                    <a:pt x="151598" y="45949"/>
                    <a:pt x="151598" y="45040"/>
                  </a:cubicBezTo>
                  <a:cubicBezTo>
                    <a:pt x="153114" y="45040"/>
                    <a:pt x="154631" y="44737"/>
                    <a:pt x="156147" y="44737"/>
                  </a:cubicBezTo>
                  <a:cubicBezTo>
                    <a:pt x="155844" y="45646"/>
                    <a:pt x="155844" y="46556"/>
                    <a:pt x="155540" y="47465"/>
                  </a:cubicBezTo>
                  <a:cubicBezTo>
                    <a:pt x="155237" y="48678"/>
                    <a:pt x="154631" y="49891"/>
                    <a:pt x="154328" y="51103"/>
                  </a:cubicBezTo>
                  <a:cubicBezTo>
                    <a:pt x="152811" y="50800"/>
                    <a:pt x="151598" y="51103"/>
                    <a:pt x="150082" y="51103"/>
                  </a:cubicBezTo>
                  <a:close/>
                  <a:moveTo>
                    <a:pt x="157360" y="50497"/>
                  </a:moveTo>
                  <a:cubicBezTo>
                    <a:pt x="158270" y="48678"/>
                    <a:pt x="158270" y="45949"/>
                    <a:pt x="158876" y="44130"/>
                  </a:cubicBezTo>
                  <a:cubicBezTo>
                    <a:pt x="160393" y="44130"/>
                    <a:pt x="161909" y="44130"/>
                    <a:pt x="163122" y="43827"/>
                  </a:cubicBezTo>
                  <a:cubicBezTo>
                    <a:pt x="162819" y="45040"/>
                    <a:pt x="162212" y="45949"/>
                    <a:pt x="161909" y="47162"/>
                  </a:cubicBezTo>
                  <a:cubicBezTo>
                    <a:pt x="161606" y="48072"/>
                    <a:pt x="161302" y="48981"/>
                    <a:pt x="161302" y="50194"/>
                  </a:cubicBezTo>
                  <a:cubicBezTo>
                    <a:pt x="160089" y="50497"/>
                    <a:pt x="158876" y="50497"/>
                    <a:pt x="157360" y="50497"/>
                  </a:cubicBezTo>
                  <a:close/>
                  <a:moveTo>
                    <a:pt x="164335" y="50194"/>
                  </a:moveTo>
                  <a:cubicBezTo>
                    <a:pt x="164638" y="49588"/>
                    <a:pt x="164638" y="48981"/>
                    <a:pt x="164941" y="48375"/>
                  </a:cubicBezTo>
                  <a:cubicBezTo>
                    <a:pt x="165245" y="46859"/>
                    <a:pt x="165851" y="45646"/>
                    <a:pt x="165851" y="44130"/>
                  </a:cubicBezTo>
                  <a:cubicBezTo>
                    <a:pt x="167974" y="44130"/>
                    <a:pt x="170097" y="44130"/>
                    <a:pt x="172219" y="43827"/>
                  </a:cubicBezTo>
                  <a:cubicBezTo>
                    <a:pt x="171916" y="45040"/>
                    <a:pt x="171310" y="46253"/>
                    <a:pt x="171310" y="47162"/>
                  </a:cubicBezTo>
                  <a:cubicBezTo>
                    <a:pt x="171007" y="48072"/>
                    <a:pt x="170703" y="48981"/>
                    <a:pt x="170400" y="49891"/>
                  </a:cubicBezTo>
                  <a:cubicBezTo>
                    <a:pt x="168277" y="50194"/>
                    <a:pt x="166154" y="50194"/>
                    <a:pt x="164335" y="50194"/>
                  </a:cubicBezTo>
                  <a:close/>
                  <a:moveTo>
                    <a:pt x="174342" y="43827"/>
                  </a:moveTo>
                  <a:cubicBezTo>
                    <a:pt x="175858" y="43827"/>
                    <a:pt x="177375" y="43827"/>
                    <a:pt x="179194" y="43827"/>
                  </a:cubicBezTo>
                  <a:cubicBezTo>
                    <a:pt x="178891" y="44434"/>
                    <a:pt x="178891" y="44737"/>
                    <a:pt x="178588" y="45343"/>
                  </a:cubicBezTo>
                  <a:cubicBezTo>
                    <a:pt x="177981" y="46859"/>
                    <a:pt x="177375" y="48072"/>
                    <a:pt x="177375" y="49588"/>
                  </a:cubicBezTo>
                  <a:cubicBezTo>
                    <a:pt x="177375" y="49588"/>
                    <a:pt x="177375" y="49588"/>
                    <a:pt x="177375" y="49891"/>
                  </a:cubicBezTo>
                  <a:cubicBezTo>
                    <a:pt x="175858" y="49891"/>
                    <a:pt x="174342" y="49891"/>
                    <a:pt x="172826" y="50194"/>
                  </a:cubicBezTo>
                  <a:cubicBezTo>
                    <a:pt x="173432" y="48375"/>
                    <a:pt x="174039" y="46556"/>
                    <a:pt x="174645" y="44737"/>
                  </a:cubicBezTo>
                  <a:cubicBezTo>
                    <a:pt x="174342" y="44434"/>
                    <a:pt x="174342" y="44130"/>
                    <a:pt x="174342" y="43827"/>
                  </a:cubicBezTo>
                  <a:close/>
                  <a:moveTo>
                    <a:pt x="179498" y="49588"/>
                  </a:moveTo>
                  <a:cubicBezTo>
                    <a:pt x="179801" y="48678"/>
                    <a:pt x="180104" y="47768"/>
                    <a:pt x="180407" y="46556"/>
                  </a:cubicBezTo>
                  <a:cubicBezTo>
                    <a:pt x="180710" y="45646"/>
                    <a:pt x="181014" y="44737"/>
                    <a:pt x="181317" y="43827"/>
                  </a:cubicBezTo>
                  <a:cubicBezTo>
                    <a:pt x="182530" y="43827"/>
                    <a:pt x="183743" y="43827"/>
                    <a:pt x="185259" y="43827"/>
                  </a:cubicBezTo>
                  <a:cubicBezTo>
                    <a:pt x="184956" y="44434"/>
                    <a:pt x="184956" y="45040"/>
                    <a:pt x="184653" y="45646"/>
                  </a:cubicBezTo>
                  <a:cubicBezTo>
                    <a:pt x="184350" y="46253"/>
                    <a:pt x="184350" y="46859"/>
                    <a:pt x="184350" y="47465"/>
                  </a:cubicBezTo>
                  <a:cubicBezTo>
                    <a:pt x="184046" y="48072"/>
                    <a:pt x="183743" y="48678"/>
                    <a:pt x="183743" y="49284"/>
                  </a:cubicBezTo>
                  <a:cubicBezTo>
                    <a:pt x="183440" y="49284"/>
                    <a:pt x="183440" y="49284"/>
                    <a:pt x="183137" y="49284"/>
                  </a:cubicBezTo>
                  <a:cubicBezTo>
                    <a:pt x="181924" y="49588"/>
                    <a:pt x="180710" y="49588"/>
                    <a:pt x="179498" y="49588"/>
                  </a:cubicBezTo>
                  <a:close/>
                  <a:moveTo>
                    <a:pt x="187382" y="48981"/>
                  </a:moveTo>
                  <a:cubicBezTo>
                    <a:pt x="187685" y="48678"/>
                    <a:pt x="187685" y="48072"/>
                    <a:pt x="187685" y="47465"/>
                  </a:cubicBezTo>
                  <a:cubicBezTo>
                    <a:pt x="187989" y="46859"/>
                    <a:pt x="187989" y="45949"/>
                    <a:pt x="188292" y="45343"/>
                  </a:cubicBezTo>
                  <a:cubicBezTo>
                    <a:pt x="188595" y="44737"/>
                    <a:pt x="188595" y="44130"/>
                    <a:pt x="188595" y="43524"/>
                  </a:cubicBezTo>
                  <a:cubicBezTo>
                    <a:pt x="190415" y="43524"/>
                    <a:pt x="191931" y="43524"/>
                    <a:pt x="193751" y="43524"/>
                  </a:cubicBezTo>
                  <a:cubicBezTo>
                    <a:pt x="193751" y="43827"/>
                    <a:pt x="193447" y="44130"/>
                    <a:pt x="193447" y="44434"/>
                  </a:cubicBezTo>
                  <a:cubicBezTo>
                    <a:pt x="193144" y="45040"/>
                    <a:pt x="192841" y="45949"/>
                    <a:pt x="192537" y="46556"/>
                  </a:cubicBezTo>
                  <a:cubicBezTo>
                    <a:pt x="192234" y="47162"/>
                    <a:pt x="191931" y="47768"/>
                    <a:pt x="191628" y="48375"/>
                  </a:cubicBezTo>
                  <a:cubicBezTo>
                    <a:pt x="190111" y="48981"/>
                    <a:pt x="188898" y="48981"/>
                    <a:pt x="187382" y="48981"/>
                  </a:cubicBezTo>
                  <a:close/>
                  <a:moveTo>
                    <a:pt x="197996" y="48678"/>
                  </a:moveTo>
                  <a:cubicBezTo>
                    <a:pt x="197086" y="48678"/>
                    <a:pt x="195873" y="48678"/>
                    <a:pt x="194963" y="48678"/>
                  </a:cubicBezTo>
                  <a:cubicBezTo>
                    <a:pt x="195267" y="48072"/>
                    <a:pt x="195267" y="47768"/>
                    <a:pt x="195267" y="47162"/>
                  </a:cubicBezTo>
                  <a:cubicBezTo>
                    <a:pt x="195570" y="46253"/>
                    <a:pt x="195570" y="44737"/>
                    <a:pt x="196177" y="43827"/>
                  </a:cubicBezTo>
                  <a:cubicBezTo>
                    <a:pt x="197389" y="43827"/>
                    <a:pt x="198299" y="43827"/>
                    <a:pt x="199512" y="43827"/>
                  </a:cubicBezTo>
                  <a:cubicBezTo>
                    <a:pt x="199512" y="44130"/>
                    <a:pt x="199209" y="44434"/>
                    <a:pt x="199209" y="44434"/>
                  </a:cubicBezTo>
                  <a:cubicBezTo>
                    <a:pt x="198603" y="45646"/>
                    <a:pt x="197693" y="47162"/>
                    <a:pt x="197996" y="48678"/>
                  </a:cubicBezTo>
                  <a:close/>
                  <a:moveTo>
                    <a:pt x="201029" y="48678"/>
                  </a:moveTo>
                  <a:cubicBezTo>
                    <a:pt x="201332" y="48072"/>
                    <a:pt x="201332" y="47465"/>
                    <a:pt x="201635" y="47162"/>
                  </a:cubicBezTo>
                  <a:cubicBezTo>
                    <a:pt x="201938" y="46556"/>
                    <a:pt x="201938" y="45646"/>
                    <a:pt x="202242" y="45040"/>
                  </a:cubicBezTo>
                  <a:cubicBezTo>
                    <a:pt x="202242" y="44737"/>
                    <a:pt x="202545" y="44130"/>
                    <a:pt x="202545" y="43827"/>
                  </a:cubicBezTo>
                  <a:cubicBezTo>
                    <a:pt x="204364" y="43827"/>
                    <a:pt x="206184" y="43827"/>
                    <a:pt x="208003" y="43827"/>
                  </a:cubicBezTo>
                  <a:cubicBezTo>
                    <a:pt x="207094" y="45343"/>
                    <a:pt x="206184" y="47162"/>
                    <a:pt x="205274" y="48981"/>
                  </a:cubicBezTo>
                  <a:cubicBezTo>
                    <a:pt x="204061" y="48678"/>
                    <a:pt x="202545" y="48678"/>
                    <a:pt x="201029" y="48678"/>
                  </a:cubicBezTo>
                  <a:close/>
                  <a:moveTo>
                    <a:pt x="210733" y="43524"/>
                  </a:moveTo>
                  <a:cubicBezTo>
                    <a:pt x="212249" y="43524"/>
                    <a:pt x="213462" y="43524"/>
                    <a:pt x="214978" y="43524"/>
                  </a:cubicBezTo>
                  <a:cubicBezTo>
                    <a:pt x="213765" y="44737"/>
                    <a:pt x="212552" y="46556"/>
                    <a:pt x="211946" y="48072"/>
                  </a:cubicBezTo>
                  <a:cubicBezTo>
                    <a:pt x="211946" y="48375"/>
                    <a:pt x="211642" y="48678"/>
                    <a:pt x="211339" y="49284"/>
                  </a:cubicBezTo>
                  <a:cubicBezTo>
                    <a:pt x="210430" y="49284"/>
                    <a:pt x="209823" y="48981"/>
                    <a:pt x="208913" y="48981"/>
                  </a:cubicBezTo>
                  <a:cubicBezTo>
                    <a:pt x="208610" y="48981"/>
                    <a:pt x="208610" y="48981"/>
                    <a:pt x="208307" y="48981"/>
                  </a:cubicBezTo>
                  <a:cubicBezTo>
                    <a:pt x="208913" y="47465"/>
                    <a:pt x="209520" y="45646"/>
                    <a:pt x="210430" y="44130"/>
                  </a:cubicBezTo>
                  <a:cubicBezTo>
                    <a:pt x="210733" y="44130"/>
                    <a:pt x="210733" y="43827"/>
                    <a:pt x="210733" y="43524"/>
                  </a:cubicBezTo>
                  <a:close/>
                  <a:moveTo>
                    <a:pt x="216798" y="43524"/>
                  </a:moveTo>
                  <a:cubicBezTo>
                    <a:pt x="218921" y="43524"/>
                    <a:pt x="221043" y="43524"/>
                    <a:pt x="223166" y="43524"/>
                  </a:cubicBezTo>
                  <a:cubicBezTo>
                    <a:pt x="222863" y="44130"/>
                    <a:pt x="222560" y="44737"/>
                    <a:pt x="222256" y="45646"/>
                  </a:cubicBezTo>
                  <a:cubicBezTo>
                    <a:pt x="221650" y="46859"/>
                    <a:pt x="220740" y="49284"/>
                    <a:pt x="221347" y="50497"/>
                  </a:cubicBezTo>
                  <a:cubicBezTo>
                    <a:pt x="221347" y="50497"/>
                    <a:pt x="221650" y="50800"/>
                    <a:pt x="221650" y="50800"/>
                  </a:cubicBezTo>
                  <a:cubicBezTo>
                    <a:pt x="219224" y="50497"/>
                    <a:pt x="217101" y="50194"/>
                    <a:pt x="214675" y="49891"/>
                  </a:cubicBezTo>
                  <a:cubicBezTo>
                    <a:pt x="215282" y="48375"/>
                    <a:pt x="215888" y="46556"/>
                    <a:pt x="217101" y="45343"/>
                  </a:cubicBezTo>
                  <a:cubicBezTo>
                    <a:pt x="217708" y="44737"/>
                    <a:pt x="217404" y="44130"/>
                    <a:pt x="216798" y="43524"/>
                  </a:cubicBezTo>
                  <a:close/>
                  <a:moveTo>
                    <a:pt x="229534" y="48072"/>
                  </a:moveTo>
                  <a:cubicBezTo>
                    <a:pt x="228928" y="48981"/>
                    <a:pt x="228625" y="50194"/>
                    <a:pt x="228321" y="51407"/>
                  </a:cubicBezTo>
                  <a:cubicBezTo>
                    <a:pt x="226805" y="51407"/>
                    <a:pt x="225289" y="51103"/>
                    <a:pt x="224076" y="50800"/>
                  </a:cubicBezTo>
                  <a:cubicBezTo>
                    <a:pt x="224076" y="50800"/>
                    <a:pt x="224076" y="50800"/>
                    <a:pt x="224076" y="50800"/>
                  </a:cubicBezTo>
                  <a:cubicBezTo>
                    <a:pt x="225289" y="48375"/>
                    <a:pt x="226199" y="45949"/>
                    <a:pt x="227108" y="43524"/>
                  </a:cubicBezTo>
                  <a:cubicBezTo>
                    <a:pt x="228625" y="43524"/>
                    <a:pt x="230141" y="43524"/>
                    <a:pt x="231960" y="43524"/>
                  </a:cubicBezTo>
                  <a:cubicBezTo>
                    <a:pt x="231051" y="45040"/>
                    <a:pt x="230141" y="46556"/>
                    <a:pt x="229534" y="48072"/>
                  </a:cubicBezTo>
                  <a:close/>
                  <a:moveTo>
                    <a:pt x="232567" y="48981"/>
                  </a:moveTo>
                  <a:cubicBezTo>
                    <a:pt x="233477" y="47162"/>
                    <a:pt x="234083" y="45343"/>
                    <a:pt x="234690" y="43524"/>
                  </a:cubicBezTo>
                  <a:cubicBezTo>
                    <a:pt x="235903" y="43524"/>
                    <a:pt x="237116" y="43524"/>
                    <a:pt x="238026" y="43524"/>
                  </a:cubicBezTo>
                  <a:cubicBezTo>
                    <a:pt x="237419" y="44737"/>
                    <a:pt x="237116" y="46253"/>
                    <a:pt x="236812" y="47465"/>
                  </a:cubicBezTo>
                  <a:cubicBezTo>
                    <a:pt x="236509" y="48678"/>
                    <a:pt x="235600" y="50194"/>
                    <a:pt x="235296" y="51710"/>
                  </a:cubicBezTo>
                  <a:cubicBezTo>
                    <a:pt x="234993" y="51710"/>
                    <a:pt x="234993" y="51710"/>
                    <a:pt x="234690" y="51710"/>
                  </a:cubicBezTo>
                  <a:cubicBezTo>
                    <a:pt x="233477" y="51710"/>
                    <a:pt x="232264" y="51710"/>
                    <a:pt x="231354" y="51407"/>
                  </a:cubicBezTo>
                  <a:cubicBezTo>
                    <a:pt x="231657" y="50800"/>
                    <a:pt x="232264" y="49891"/>
                    <a:pt x="232567" y="48981"/>
                  </a:cubicBezTo>
                  <a:close/>
                  <a:moveTo>
                    <a:pt x="289276" y="45040"/>
                  </a:moveTo>
                  <a:cubicBezTo>
                    <a:pt x="292005" y="45343"/>
                    <a:pt x="295037" y="45343"/>
                    <a:pt x="297767" y="45343"/>
                  </a:cubicBezTo>
                  <a:cubicBezTo>
                    <a:pt x="298980" y="45343"/>
                    <a:pt x="300193" y="45343"/>
                    <a:pt x="301102" y="45343"/>
                  </a:cubicBezTo>
                  <a:cubicBezTo>
                    <a:pt x="300193" y="46556"/>
                    <a:pt x="299586" y="48072"/>
                    <a:pt x="298980" y="49284"/>
                  </a:cubicBezTo>
                  <a:cubicBezTo>
                    <a:pt x="298373" y="50497"/>
                    <a:pt x="297767" y="51407"/>
                    <a:pt x="297463" y="52619"/>
                  </a:cubicBezTo>
                  <a:cubicBezTo>
                    <a:pt x="295947" y="52619"/>
                    <a:pt x="294734" y="52619"/>
                    <a:pt x="293218" y="52619"/>
                  </a:cubicBezTo>
                  <a:cubicBezTo>
                    <a:pt x="293521" y="52316"/>
                    <a:pt x="293521" y="51710"/>
                    <a:pt x="293824" y="51407"/>
                  </a:cubicBezTo>
                  <a:cubicBezTo>
                    <a:pt x="294128" y="50497"/>
                    <a:pt x="294431" y="49588"/>
                    <a:pt x="295037" y="48375"/>
                  </a:cubicBezTo>
                  <a:cubicBezTo>
                    <a:pt x="295341" y="47465"/>
                    <a:pt x="293824" y="46556"/>
                    <a:pt x="293521" y="47465"/>
                  </a:cubicBezTo>
                  <a:cubicBezTo>
                    <a:pt x="293218" y="48678"/>
                    <a:pt x="292611" y="49588"/>
                    <a:pt x="292308" y="50800"/>
                  </a:cubicBezTo>
                  <a:cubicBezTo>
                    <a:pt x="292005" y="51407"/>
                    <a:pt x="292005" y="52013"/>
                    <a:pt x="291702" y="52619"/>
                  </a:cubicBezTo>
                  <a:cubicBezTo>
                    <a:pt x="289882" y="52619"/>
                    <a:pt x="288062" y="52619"/>
                    <a:pt x="286243" y="52619"/>
                  </a:cubicBezTo>
                  <a:cubicBezTo>
                    <a:pt x="286546" y="52013"/>
                    <a:pt x="286849" y="51710"/>
                    <a:pt x="287153" y="51103"/>
                  </a:cubicBezTo>
                  <a:cubicBezTo>
                    <a:pt x="287759" y="50194"/>
                    <a:pt x="287759" y="49284"/>
                    <a:pt x="288366" y="48375"/>
                  </a:cubicBezTo>
                  <a:cubicBezTo>
                    <a:pt x="288972" y="47465"/>
                    <a:pt x="289276" y="46556"/>
                    <a:pt x="289579" y="45646"/>
                  </a:cubicBezTo>
                  <a:cubicBezTo>
                    <a:pt x="289579" y="45646"/>
                    <a:pt x="289579" y="45343"/>
                    <a:pt x="289276" y="45040"/>
                  </a:cubicBezTo>
                  <a:close/>
                  <a:moveTo>
                    <a:pt x="305348" y="52922"/>
                  </a:moveTo>
                  <a:cubicBezTo>
                    <a:pt x="304135" y="52922"/>
                    <a:pt x="302619" y="52922"/>
                    <a:pt x="301406" y="52922"/>
                  </a:cubicBezTo>
                  <a:cubicBezTo>
                    <a:pt x="301709" y="52316"/>
                    <a:pt x="302012" y="51710"/>
                    <a:pt x="302315" y="51103"/>
                  </a:cubicBezTo>
                  <a:cubicBezTo>
                    <a:pt x="303225" y="48981"/>
                    <a:pt x="304135" y="47162"/>
                    <a:pt x="305651" y="45646"/>
                  </a:cubicBezTo>
                  <a:cubicBezTo>
                    <a:pt x="305651" y="45646"/>
                    <a:pt x="305651" y="45646"/>
                    <a:pt x="305651" y="45646"/>
                  </a:cubicBezTo>
                  <a:cubicBezTo>
                    <a:pt x="306561" y="45646"/>
                    <a:pt x="307471" y="45646"/>
                    <a:pt x="308381" y="45646"/>
                  </a:cubicBezTo>
                  <a:cubicBezTo>
                    <a:pt x="307774" y="46253"/>
                    <a:pt x="307471" y="47162"/>
                    <a:pt x="307167" y="47768"/>
                  </a:cubicBezTo>
                  <a:cubicBezTo>
                    <a:pt x="305955" y="48981"/>
                    <a:pt x="305348" y="51103"/>
                    <a:pt x="305348" y="52922"/>
                  </a:cubicBezTo>
                  <a:close/>
                  <a:moveTo>
                    <a:pt x="287153" y="45040"/>
                  </a:moveTo>
                  <a:cubicBezTo>
                    <a:pt x="286849" y="45949"/>
                    <a:pt x="286243" y="46859"/>
                    <a:pt x="285636" y="47768"/>
                  </a:cubicBezTo>
                  <a:cubicBezTo>
                    <a:pt x="285030" y="48678"/>
                    <a:pt x="284727" y="49588"/>
                    <a:pt x="284120" y="50497"/>
                  </a:cubicBezTo>
                  <a:cubicBezTo>
                    <a:pt x="283514" y="51103"/>
                    <a:pt x="282907" y="52013"/>
                    <a:pt x="282604" y="52922"/>
                  </a:cubicBezTo>
                  <a:cubicBezTo>
                    <a:pt x="281088" y="52922"/>
                    <a:pt x="279268" y="52922"/>
                    <a:pt x="277752" y="52922"/>
                  </a:cubicBezTo>
                  <a:cubicBezTo>
                    <a:pt x="278358" y="51710"/>
                    <a:pt x="278965" y="50497"/>
                    <a:pt x="279268" y="49284"/>
                  </a:cubicBezTo>
                  <a:cubicBezTo>
                    <a:pt x="279875" y="47768"/>
                    <a:pt x="280481" y="45949"/>
                    <a:pt x="281694" y="45040"/>
                  </a:cubicBezTo>
                  <a:cubicBezTo>
                    <a:pt x="281997" y="45040"/>
                    <a:pt x="281997" y="44737"/>
                    <a:pt x="281997" y="44737"/>
                  </a:cubicBezTo>
                  <a:cubicBezTo>
                    <a:pt x="284120" y="44737"/>
                    <a:pt x="285636" y="44737"/>
                    <a:pt x="287153" y="45040"/>
                  </a:cubicBezTo>
                  <a:cubicBezTo>
                    <a:pt x="287153" y="45040"/>
                    <a:pt x="287153" y="45040"/>
                    <a:pt x="287153" y="45040"/>
                  </a:cubicBezTo>
                  <a:close/>
                  <a:moveTo>
                    <a:pt x="277449" y="47465"/>
                  </a:moveTo>
                  <a:cubicBezTo>
                    <a:pt x="276842" y="49284"/>
                    <a:pt x="275932" y="51103"/>
                    <a:pt x="275326" y="52619"/>
                  </a:cubicBezTo>
                  <a:cubicBezTo>
                    <a:pt x="273506" y="52619"/>
                    <a:pt x="271384" y="52619"/>
                    <a:pt x="269564" y="52619"/>
                  </a:cubicBezTo>
                  <a:cubicBezTo>
                    <a:pt x="270170" y="51407"/>
                    <a:pt x="270777" y="50194"/>
                    <a:pt x="271080" y="49284"/>
                  </a:cubicBezTo>
                  <a:cubicBezTo>
                    <a:pt x="271384" y="48375"/>
                    <a:pt x="271990" y="47162"/>
                    <a:pt x="272597" y="46253"/>
                  </a:cubicBezTo>
                  <a:cubicBezTo>
                    <a:pt x="272900" y="45646"/>
                    <a:pt x="273203" y="45040"/>
                    <a:pt x="273506" y="44434"/>
                  </a:cubicBezTo>
                  <a:cubicBezTo>
                    <a:pt x="275326" y="44434"/>
                    <a:pt x="276842" y="44434"/>
                    <a:pt x="278662" y="44737"/>
                  </a:cubicBezTo>
                  <a:cubicBezTo>
                    <a:pt x="278358" y="45343"/>
                    <a:pt x="278055" y="46556"/>
                    <a:pt x="277449" y="47465"/>
                  </a:cubicBezTo>
                  <a:close/>
                  <a:moveTo>
                    <a:pt x="267744" y="48072"/>
                  </a:moveTo>
                  <a:cubicBezTo>
                    <a:pt x="267138" y="49588"/>
                    <a:pt x="265622" y="51103"/>
                    <a:pt x="265622" y="52619"/>
                  </a:cubicBezTo>
                  <a:cubicBezTo>
                    <a:pt x="264105" y="52619"/>
                    <a:pt x="262589" y="52619"/>
                    <a:pt x="261073" y="52619"/>
                  </a:cubicBezTo>
                  <a:cubicBezTo>
                    <a:pt x="261376" y="52013"/>
                    <a:pt x="261679" y="51103"/>
                    <a:pt x="261983" y="50497"/>
                  </a:cubicBezTo>
                  <a:cubicBezTo>
                    <a:pt x="262892" y="48678"/>
                    <a:pt x="264105" y="46859"/>
                    <a:pt x="265015" y="44737"/>
                  </a:cubicBezTo>
                  <a:cubicBezTo>
                    <a:pt x="265015" y="44434"/>
                    <a:pt x="265015" y="44434"/>
                    <a:pt x="265015" y="44130"/>
                  </a:cubicBezTo>
                  <a:cubicBezTo>
                    <a:pt x="266532" y="44130"/>
                    <a:pt x="268048" y="44130"/>
                    <a:pt x="269564" y="44130"/>
                  </a:cubicBezTo>
                  <a:cubicBezTo>
                    <a:pt x="268958" y="45343"/>
                    <a:pt x="268351" y="46859"/>
                    <a:pt x="267744" y="48072"/>
                  </a:cubicBezTo>
                  <a:close/>
                  <a:moveTo>
                    <a:pt x="259253" y="49588"/>
                  </a:moveTo>
                  <a:cubicBezTo>
                    <a:pt x="258950" y="50497"/>
                    <a:pt x="258344" y="51407"/>
                    <a:pt x="258040" y="52619"/>
                  </a:cubicBezTo>
                  <a:cubicBezTo>
                    <a:pt x="256221" y="52619"/>
                    <a:pt x="254401" y="52619"/>
                    <a:pt x="252582" y="52619"/>
                  </a:cubicBezTo>
                  <a:cubicBezTo>
                    <a:pt x="252885" y="51407"/>
                    <a:pt x="253188" y="50194"/>
                    <a:pt x="253795" y="48981"/>
                  </a:cubicBezTo>
                  <a:cubicBezTo>
                    <a:pt x="254401" y="48072"/>
                    <a:pt x="254705" y="47162"/>
                    <a:pt x="255008" y="46253"/>
                  </a:cubicBezTo>
                  <a:cubicBezTo>
                    <a:pt x="255311" y="45646"/>
                    <a:pt x="255311" y="44737"/>
                    <a:pt x="255918" y="44130"/>
                  </a:cubicBezTo>
                  <a:cubicBezTo>
                    <a:pt x="257737" y="44130"/>
                    <a:pt x="259860" y="44130"/>
                    <a:pt x="261679" y="44130"/>
                  </a:cubicBezTo>
                  <a:cubicBezTo>
                    <a:pt x="261376" y="45949"/>
                    <a:pt x="260163" y="47768"/>
                    <a:pt x="259253" y="49588"/>
                  </a:cubicBezTo>
                  <a:close/>
                  <a:moveTo>
                    <a:pt x="251975" y="45949"/>
                  </a:moveTo>
                  <a:cubicBezTo>
                    <a:pt x="250762" y="48072"/>
                    <a:pt x="250156" y="50194"/>
                    <a:pt x="249549" y="52316"/>
                  </a:cubicBezTo>
                  <a:cubicBezTo>
                    <a:pt x="248033" y="52316"/>
                    <a:pt x="246820" y="52316"/>
                    <a:pt x="245304" y="52316"/>
                  </a:cubicBezTo>
                  <a:cubicBezTo>
                    <a:pt x="245910" y="51103"/>
                    <a:pt x="246517" y="49891"/>
                    <a:pt x="246820" y="48678"/>
                  </a:cubicBezTo>
                  <a:cubicBezTo>
                    <a:pt x="247426" y="47162"/>
                    <a:pt x="248033" y="45646"/>
                    <a:pt x="248639" y="44130"/>
                  </a:cubicBezTo>
                  <a:cubicBezTo>
                    <a:pt x="250156" y="44130"/>
                    <a:pt x="251369" y="44130"/>
                    <a:pt x="252885" y="44130"/>
                  </a:cubicBezTo>
                  <a:cubicBezTo>
                    <a:pt x="252885" y="44737"/>
                    <a:pt x="252582" y="45343"/>
                    <a:pt x="251975" y="45949"/>
                  </a:cubicBezTo>
                  <a:close/>
                  <a:moveTo>
                    <a:pt x="244697" y="48072"/>
                  </a:moveTo>
                  <a:cubicBezTo>
                    <a:pt x="244091" y="49588"/>
                    <a:pt x="243181" y="50800"/>
                    <a:pt x="242878" y="52316"/>
                  </a:cubicBezTo>
                  <a:cubicBezTo>
                    <a:pt x="241665" y="52316"/>
                    <a:pt x="240452" y="52316"/>
                    <a:pt x="239239" y="52316"/>
                  </a:cubicBezTo>
                  <a:cubicBezTo>
                    <a:pt x="239542" y="51407"/>
                    <a:pt x="239845" y="50497"/>
                    <a:pt x="240148" y="49891"/>
                  </a:cubicBezTo>
                  <a:cubicBezTo>
                    <a:pt x="240755" y="48072"/>
                    <a:pt x="241058" y="45949"/>
                    <a:pt x="241665" y="44130"/>
                  </a:cubicBezTo>
                  <a:cubicBezTo>
                    <a:pt x="243181" y="44130"/>
                    <a:pt x="244697" y="44130"/>
                    <a:pt x="246517" y="44130"/>
                  </a:cubicBezTo>
                  <a:cubicBezTo>
                    <a:pt x="245607" y="45343"/>
                    <a:pt x="245304" y="46859"/>
                    <a:pt x="244697" y="48072"/>
                  </a:cubicBezTo>
                  <a:close/>
                  <a:moveTo>
                    <a:pt x="325060" y="45343"/>
                  </a:moveTo>
                  <a:cubicBezTo>
                    <a:pt x="325666" y="45343"/>
                    <a:pt x="326272" y="45343"/>
                    <a:pt x="326576" y="45343"/>
                  </a:cubicBezTo>
                  <a:cubicBezTo>
                    <a:pt x="327789" y="45343"/>
                    <a:pt x="329002" y="45343"/>
                    <a:pt x="330518" y="45343"/>
                  </a:cubicBezTo>
                  <a:cubicBezTo>
                    <a:pt x="330215" y="45949"/>
                    <a:pt x="329911" y="46556"/>
                    <a:pt x="329608" y="46859"/>
                  </a:cubicBezTo>
                  <a:cubicBezTo>
                    <a:pt x="329002" y="48072"/>
                    <a:pt x="328699" y="48981"/>
                    <a:pt x="328395" y="50194"/>
                  </a:cubicBezTo>
                  <a:cubicBezTo>
                    <a:pt x="328395" y="51103"/>
                    <a:pt x="328092" y="52013"/>
                    <a:pt x="328092" y="52922"/>
                  </a:cubicBezTo>
                  <a:cubicBezTo>
                    <a:pt x="326272" y="52922"/>
                    <a:pt x="324453" y="52922"/>
                    <a:pt x="322634" y="52619"/>
                  </a:cubicBezTo>
                  <a:cubicBezTo>
                    <a:pt x="322634" y="52316"/>
                    <a:pt x="322937" y="52013"/>
                    <a:pt x="322937" y="51710"/>
                  </a:cubicBezTo>
                  <a:cubicBezTo>
                    <a:pt x="323240" y="50800"/>
                    <a:pt x="323543" y="49891"/>
                    <a:pt x="323846" y="49284"/>
                  </a:cubicBezTo>
                  <a:cubicBezTo>
                    <a:pt x="324150" y="48678"/>
                    <a:pt x="324150" y="47465"/>
                    <a:pt x="325060" y="47162"/>
                  </a:cubicBezTo>
                  <a:cubicBezTo>
                    <a:pt x="326576" y="46859"/>
                    <a:pt x="325969" y="45949"/>
                    <a:pt x="325060" y="45343"/>
                  </a:cubicBezTo>
                  <a:close/>
                  <a:moveTo>
                    <a:pt x="321117" y="48678"/>
                  </a:moveTo>
                  <a:cubicBezTo>
                    <a:pt x="320511" y="50194"/>
                    <a:pt x="319601" y="51407"/>
                    <a:pt x="318994" y="52922"/>
                  </a:cubicBezTo>
                  <a:cubicBezTo>
                    <a:pt x="318691" y="52922"/>
                    <a:pt x="318691" y="52922"/>
                    <a:pt x="318388" y="52922"/>
                  </a:cubicBezTo>
                  <a:cubicBezTo>
                    <a:pt x="317478" y="52922"/>
                    <a:pt x="316568" y="52922"/>
                    <a:pt x="315659" y="52922"/>
                  </a:cubicBezTo>
                  <a:cubicBezTo>
                    <a:pt x="316265" y="52013"/>
                    <a:pt x="316872" y="50800"/>
                    <a:pt x="317478" y="49891"/>
                  </a:cubicBezTo>
                  <a:cubicBezTo>
                    <a:pt x="318388" y="48678"/>
                    <a:pt x="318691" y="46556"/>
                    <a:pt x="319904" y="45343"/>
                  </a:cubicBezTo>
                  <a:cubicBezTo>
                    <a:pt x="321117" y="45343"/>
                    <a:pt x="322027" y="45343"/>
                    <a:pt x="323240" y="45343"/>
                  </a:cubicBezTo>
                  <a:cubicBezTo>
                    <a:pt x="322027" y="46253"/>
                    <a:pt x="321420" y="47465"/>
                    <a:pt x="321117" y="48678"/>
                  </a:cubicBezTo>
                  <a:close/>
                  <a:moveTo>
                    <a:pt x="314446" y="47465"/>
                  </a:moveTo>
                  <a:cubicBezTo>
                    <a:pt x="313536" y="49284"/>
                    <a:pt x="312020" y="50800"/>
                    <a:pt x="312323" y="52922"/>
                  </a:cubicBezTo>
                  <a:cubicBezTo>
                    <a:pt x="311413" y="52922"/>
                    <a:pt x="310503" y="52922"/>
                    <a:pt x="309290" y="52922"/>
                  </a:cubicBezTo>
                  <a:cubicBezTo>
                    <a:pt x="309593" y="52316"/>
                    <a:pt x="309593" y="51710"/>
                    <a:pt x="309593" y="51103"/>
                  </a:cubicBezTo>
                  <a:cubicBezTo>
                    <a:pt x="309897" y="49891"/>
                    <a:pt x="310503" y="48981"/>
                    <a:pt x="310807" y="47768"/>
                  </a:cubicBezTo>
                  <a:cubicBezTo>
                    <a:pt x="310807" y="47465"/>
                    <a:pt x="311413" y="45646"/>
                    <a:pt x="312020" y="45343"/>
                  </a:cubicBezTo>
                  <a:cubicBezTo>
                    <a:pt x="313233" y="45343"/>
                    <a:pt x="314446" y="45343"/>
                    <a:pt x="315659" y="45343"/>
                  </a:cubicBezTo>
                  <a:cubicBezTo>
                    <a:pt x="315052" y="46253"/>
                    <a:pt x="314749" y="46859"/>
                    <a:pt x="314446" y="47465"/>
                  </a:cubicBezTo>
                  <a:close/>
                  <a:moveTo>
                    <a:pt x="330821" y="53226"/>
                  </a:moveTo>
                  <a:cubicBezTo>
                    <a:pt x="331428" y="52013"/>
                    <a:pt x="331731" y="51103"/>
                    <a:pt x="332337" y="49891"/>
                  </a:cubicBezTo>
                  <a:cubicBezTo>
                    <a:pt x="332944" y="48981"/>
                    <a:pt x="333551" y="47768"/>
                    <a:pt x="333854" y="46859"/>
                  </a:cubicBezTo>
                  <a:cubicBezTo>
                    <a:pt x="334157" y="46556"/>
                    <a:pt x="334157" y="45949"/>
                    <a:pt x="334460" y="45343"/>
                  </a:cubicBezTo>
                  <a:cubicBezTo>
                    <a:pt x="335977" y="45343"/>
                    <a:pt x="337493" y="45343"/>
                    <a:pt x="339009" y="45343"/>
                  </a:cubicBezTo>
                  <a:cubicBezTo>
                    <a:pt x="338403" y="46556"/>
                    <a:pt x="337493" y="48072"/>
                    <a:pt x="336886" y="49284"/>
                  </a:cubicBezTo>
                  <a:cubicBezTo>
                    <a:pt x="336280" y="50497"/>
                    <a:pt x="335977" y="52013"/>
                    <a:pt x="335673" y="53226"/>
                  </a:cubicBezTo>
                  <a:cubicBezTo>
                    <a:pt x="334157" y="53529"/>
                    <a:pt x="332641" y="53529"/>
                    <a:pt x="330821" y="53226"/>
                  </a:cubicBezTo>
                  <a:close/>
                  <a:moveTo>
                    <a:pt x="339312" y="53832"/>
                  </a:moveTo>
                  <a:cubicBezTo>
                    <a:pt x="339616" y="52619"/>
                    <a:pt x="339919" y="51710"/>
                    <a:pt x="340222" y="50497"/>
                  </a:cubicBezTo>
                  <a:cubicBezTo>
                    <a:pt x="340829" y="48981"/>
                    <a:pt x="341435" y="47162"/>
                    <a:pt x="342345" y="45646"/>
                  </a:cubicBezTo>
                  <a:cubicBezTo>
                    <a:pt x="344164" y="45646"/>
                    <a:pt x="345984" y="45646"/>
                    <a:pt x="347804" y="45949"/>
                  </a:cubicBezTo>
                  <a:cubicBezTo>
                    <a:pt x="346894" y="47162"/>
                    <a:pt x="346287" y="48072"/>
                    <a:pt x="345984" y="49284"/>
                  </a:cubicBezTo>
                  <a:cubicBezTo>
                    <a:pt x="345378" y="50800"/>
                    <a:pt x="344771" y="52619"/>
                    <a:pt x="344771" y="54135"/>
                  </a:cubicBezTo>
                  <a:cubicBezTo>
                    <a:pt x="342648" y="54135"/>
                    <a:pt x="340829" y="53832"/>
                    <a:pt x="339312" y="53832"/>
                  </a:cubicBezTo>
                  <a:close/>
                  <a:moveTo>
                    <a:pt x="352049" y="50194"/>
                  </a:moveTo>
                  <a:cubicBezTo>
                    <a:pt x="351443" y="51407"/>
                    <a:pt x="350533" y="53226"/>
                    <a:pt x="350533" y="54742"/>
                  </a:cubicBezTo>
                  <a:cubicBezTo>
                    <a:pt x="349623" y="54742"/>
                    <a:pt x="348713" y="54742"/>
                    <a:pt x="347804" y="54438"/>
                  </a:cubicBezTo>
                  <a:cubicBezTo>
                    <a:pt x="348107" y="53226"/>
                    <a:pt x="348410" y="52013"/>
                    <a:pt x="348713" y="50800"/>
                  </a:cubicBezTo>
                  <a:cubicBezTo>
                    <a:pt x="349016" y="49284"/>
                    <a:pt x="349623" y="47768"/>
                    <a:pt x="350533" y="45949"/>
                  </a:cubicBezTo>
                  <a:cubicBezTo>
                    <a:pt x="352049" y="45949"/>
                    <a:pt x="353565" y="45949"/>
                    <a:pt x="354778" y="45949"/>
                  </a:cubicBezTo>
                  <a:cubicBezTo>
                    <a:pt x="353565" y="47162"/>
                    <a:pt x="352656" y="48678"/>
                    <a:pt x="352049" y="50194"/>
                  </a:cubicBezTo>
                  <a:close/>
                  <a:moveTo>
                    <a:pt x="354778" y="52316"/>
                  </a:moveTo>
                  <a:cubicBezTo>
                    <a:pt x="355385" y="50194"/>
                    <a:pt x="356295" y="48375"/>
                    <a:pt x="357811" y="46859"/>
                  </a:cubicBezTo>
                  <a:cubicBezTo>
                    <a:pt x="358114" y="46556"/>
                    <a:pt x="358114" y="46253"/>
                    <a:pt x="358114" y="45949"/>
                  </a:cubicBezTo>
                  <a:cubicBezTo>
                    <a:pt x="359024" y="45949"/>
                    <a:pt x="360237" y="45949"/>
                    <a:pt x="361147" y="45949"/>
                  </a:cubicBezTo>
                  <a:cubicBezTo>
                    <a:pt x="360540" y="47162"/>
                    <a:pt x="360540" y="48678"/>
                    <a:pt x="359934" y="49891"/>
                  </a:cubicBezTo>
                  <a:cubicBezTo>
                    <a:pt x="359630" y="51407"/>
                    <a:pt x="359024" y="53226"/>
                    <a:pt x="359024" y="54742"/>
                  </a:cubicBezTo>
                  <a:cubicBezTo>
                    <a:pt x="357508" y="54742"/>
                    <a:pt x="355688" y="54438"/>
                    <a:pt x="354172" y="54438"/>
                  </a:cubicBezTo>
                  <a:cubicBezTo>
                    <a:pt x="354475" y="54135"/>
                    <a:pt x="354475" y="53226"/>
                    <a:pt x="354778" y="52316"/>
                  </a:cubicBezTo>
                  <a:close/>
                  <a:moveTo>
                    <a:pt x="370244" y="46556"/>
                  </a:moveTo>
                  <a:cubicBezTo>
                    <a:pt x="372064" y="46556"/>
                    <a:pt x="373580" y="46556"/>
                    <a:pt x="375400" y="46556"/>
                  </a:cubicBezTo>
                  <a:cubicBezTo>
                    <a:pt x="374490" y="48375"/>
                    <a:pt x="374187" y="50497"/>
                    <a:pt x="373277" y="52316"/>
                  </a:cubicBezTo>
                  <a:cubicBezTo>
                    <a:pt x="372670" y="53529"/>
                    <a:pt x="372064" y="54438"/>
                    <a:pt x="372064" y="55651"/>
                  </a:cubicBezTo>
                  <a:cubicBezTo>
                    <a:pt x="370548" y="55651"/>
                    <a:pt x="369335" y="55651"/>
                    <a:pt x="367818" y="55651"/>
                  </a:cubicBezTo>
                  <a:cubicBezTo>
                    <a:pt x="367818" y="54742"/>
                    <a:pt x="368122" y="53832"/>
                    <a:pt x="368122" y="53226"/>
                  </a:cubicBezTo>
                  <a:cubicBezTo>
                    <a:pt x="368728" y="51103"/>
                    <a:pt x="369031" y="49284"/>
                    <a:pt x="369941" y="47465"/>
                  </a:cubicBezTo>
                  <a:cubicBezTo>
                    <a:pt x="370548" y="46859"/>
                    <a:pt x="370548" y="46556"/>
                    <a:pt x="370244" y="46556"/>
                  </a:cubicBezTo>
                  <a:close/>
                  <a:moveTo>
                    <a:pt x="365089" y="55348"/>
                  </a:moveTo>
                  <a:cubicBezTo>
                    <a:pt x="364179" y="55348"/>
                    <a:pt x="362966" y="55348"/>
                    <a:pt x="362057" y="55348"/>
                  </a:cubicBezTo>
                  <a:cubicBezTo>
                    <a:pt x="362360" y="54135"/>
                    <a:pt x="362360" y="53226"/>
                    <a:pt x="362663" y="52013"/>
                  </a:cubicBezTo>
                  <a:cubicBezTo>
                    <a:pt x="362966" y="50194"/>
                    <a:pt x="363573" y="48072"/>
                    <a:pt x="364179" y="46556"/>
                  </a:cubicBezTo>
                  <a:cubicBezTo>
                    <a:pt x="365695" y="46556"/>
                    <a:pt x="366909" y="46556"/>
                    <a:pt x="368425" y="46556"/>
                  </a:cubicBezTo>
                  <a:cubicBezTo>
                    <a:pt x="366909" y="48678"/>
                    <a:pt x="365089" y="52316"/>
                    <a:pt x="365089" y="55348"/>
                  </a:cubicBezTo>
                  <a:close/>
                  <a:moveTo>
                    <a:pt x="377826" y="46556"/>
                  </a:moveTo>
                  <a:cubicBezTo>
                    <a:pt x="379039" y="46556"/>
                    <a:pt x="380555" y="46556"/>
                    <a:pt x="381768" y="46556"/>
                  </a:cubicBezTo>
                  <a:cubicBezTo>
                    <a:pt x="382071" y="46556"/>
                    <a:pt x="382071" y="46556"/>
                    <a:pt x="382374" y="46556"/>
                  </a:cubicBezTo>
                  <a:cubicBezTo>
                    <a:pt x="381768" y="47768"/>
                    <a:pt x="381161" y="49284"/>
                    <a:pt x="380555" y="50800"/>
                  </a:cubicBezTo>
                  <a:cubicBezTo>
                    <a:pt x="379948" y="52316"/>
                    <a:pt x="379039" y="53529"/>
                    <a:pt x="378735" y="55348"/>
                  </a:cubicBezTo>
                  <a:cubicBezTo>
                    <a:pt x="378735" y="55348"/>
                    <a:pt x="378735" y="55651"/>
                    <a:pt x="378735" y="55651"/>
                  </a:cubicBezTo>
                  <a:cubicBezTo>
                    <a:pt x="377522" y="55651"/>
                    <a:pt x="376613" y="55651"/>
                    <a:pt x="375400" y="55651"/>
                  </a:cubicBezTo>
                  <a:cubicBezTo>
                    <a:pt x="376309" y="53226"/>
                    <a:pt x="376613" y="50194"/>
                    <a:pt x="377826" y="47768"/>
                  </a:cubicBezTo>
                  <a:cubicBezTo>
                    <a:pt x="378432" y="47162"/>
                    <a:pt x="378129" y="46859"/>
                    <a:pt x="377826" y="46556"/>
                  </a:cubicBezTo>
                  <a:close/>
                  <a:moveTo>
                    <a:pt x="385407" y="46556"/>
                  </a:moveTo>
                  <a:cubicBezTo>
                    <a:pt x="387530" y="46556"/>
                    <a:pt x="389653" y="46556"/>
                    <a:pt x="391775" y="46556"/>
                  </a:cubicBezTo>
                  <a:cubicBezTo>
                    <a:pt x="391775" y="46556"/>
                    <a:pt x="391775" y="46556"/>
                    <a:pt x="391775" y="46556"/>
                  </a:cubicBezTo>
                  <a:cubicBezTo>
                    <a:pt x="390866" y="48072"/>
                    <a:pt x="389653" y="49588"/>
                    <a:pt x="389046" y="50800"/>
                  </a:cubicBezTo>
                  <a:cubicBezTo>
                    <a:pt x="388136" y="52316"/>
                    <a:pt x="386923" y="53529"/>
                    <a:pt x="386620" y="55045"/>
                  </a:cubicBezTo>
                  <a:cubicBezTo>
                    <a:pt x="384801" y="55045"/>
                    <a:pt x="383284" y="55348"/>
                    <a:pt x="381465" y="55348"/>
                  </a:cubicBezTo>
                  <a:cubicBezTo>
                    <a:pt x="383284" y="52922"/>
                    <a:pt x="384194" y="49891"/>
                    <a:pt x="385407" y="47162"/>
                  </a:cubicBezTo>
                  <a:cubicBezTo>
                    <a:pt x="385407" y="46859"/>
                    <a:pt x="385407" y="46556"/>
                    <a:pt x="385407" y="46556"/>
                  </a:cubicBezTo>
                  <a:close/>
                  <a:moveTo>
                    <a:pt x="398144" y="52013"/>
                  </a:moveTo>
                  <a:cubicBezTo>
                    <a:pt x="397537" y="52922"/>
                    <a:pt x="396627" y="53832"/>
                    <a:pt x="396324" y="54742"/>
                  </a:cubicBezTo>
                  <a:cubicBezTo>
                    <a:pt x="394505" y="54742"/>
                    <a:pt x="392685" y="55045"/>
                    <a:pt x="390866" y="55045"/>
                  </a:cubicBezTo>
                  <a:cubicBezTo>
                    <a:pt x="391169" y="54438"/>
                    <a:pt x="391472" y="53832"/>
                    <a:pt x="391775" y="53529"/>
                  </a:cubicBezTo>
                  <a:cubicBezTo>
                    <a:pt x="392988" y="51407"/>
                    <a:pt x="393292" y="49284"/>
                    <a:pt x="394505" y="47162"/>
                  </a:cubicBezTo>
                  <a:cubicBezTo>
                    <a:pt x="394505" y="47162"/>
                    <a:pt x="394505" y="46859"/>
                    <a:pt x="394505" y="46859"/>
                  </a:cubicBezTo>
                  <a:cubicBezTo>
                    <a:pt x="394505" y="46859"/>
                    <a:pt x="394505" y="46859"/>
                    <a:pt x="394505" y="46556"/>
                  </a:cubicBezTo>
                  <a:cubicBezTo>
                    <a:pt x="398447" y="46556"/>
                    <a:pt x="402389" y="46556"/>
                    <a:pt x="406332" y="46859"/>
                  </a:cubicBezTo>
                  <a:cubicBezTo>
                    <a:pt x="405422" y="48072"/>
                    <a:pt x="405118" y="49284"/>
                    <a:pt x="404512" y="50497"/>
                  </a:cubicBezTo>
                  <a:cubicBezTo>
                    <a:pt x="403906" y="51710"/>
                    <a:pt x="402996" y="53226"/>
                    <a:pt x="402692" y="54742"/>
                  </a:cubicBezTo>
                  <a:cubicBezTo>
                    <a:pt x="401480" y="54742"/>
                    <a:pt x="399963" y="54742"/>
                    <a:pt x="398750" y="54742"/>
                  </a:cubicBezTo>
                  <a:cubicBezTo>
                    <a:pt x="399053" y="54135"/>
                    <a:pt x="399357" y="53529"/>
                    <a:pt x="399660" y="52922"/>
                  </a:cubicBezTo>
                  <a:cubicBezTo>
                    <a:pt x="400570" y="52013"/>
                    <a:pt x="398750" y="51103"/>
                    <a:pt x="398144" y="52013"/>
                  </a:cubicBezTo>
                  <a:close/>
                  <a:moveTo>
                    <a:pt x="407241" y="54742"/>
                  </a:moveTo>
                  <a:cubicBezTo>
                    <a:pt x="407545" y="54135"/>
                    <a:pt x="407545" y="53529"/>
                    <a:pt x="407848" y="53226"/>
                  </a:cubicBezTo>
                  <a:cubicBezTo>
                    <a:pt x="408454" y="51710"/>
                    <a:pt x="408758" y="48981"/>
                    <a:pt x="409971" y="47768"/>
                  </a:cubicBezTo>
                  <a:cubicBezTo>
                    <a:pt x="410274" y="47465"/>
                    <a:pt x="410274" y="47162"/>
                    <a:pt x="410274" y="47162"/>
                  </a:cubicBezTo>
                  <a:cubicBezTo>
                    <a:pt x="411790" y="47162"/>
                    <a:pt x="413610" y="47162"/>
                    <a:pt x="415126" y="47465"/>
                  </a:cubicBezTo>
                  <a:cubicBezTo>
                    <a:pt x="414519" y="48375"/>
                    <a:pt x="414216" y="49284"/>
                    <a:pt x="413913" y="50194"/>
                  </a:cubicBezTo>
                  <a:cubicBezTo>
                    <a:pt x="413610" y="52013"/>
                    <a:pt x="412700" y="53832"/>
                    <a:pt x="412093" y="55651"/>
                  </a:cubicBezTo>
                  <a:cubicBezTo>
                    <a:pt x="410880" y="54742"/>
                    <a:pt x="409061" y="54742"/>
                    <a:pt x="407241" y="54742"/>
                  </a:cubicBezTo>
                  <a:close/>
                  <a:moveTo>
                    <a:pt x="422404" y="51710"/>
                  </a:moveTo>
                  <a:cubicBezTo>
                    <a:pt x="421494" y="52922"/>
                    <a:pt x="420585" y="54438"/>
                    <a:pt x="420888" y="55651"/>
                  </a:cubicBezTo>
                  <a:cubicBezTo>
                    <a:pt x="419068" y="55348"/>
                    <a:pt x="417249" y="55348"/>
                    <a:pt x="415429" y="55045"/>
                  </a:cubicBezTo>
                  <a:cubicBezTo>
                    <a:pt x="416036" y="53832"/>
                    <a:pt x="416339" y="52922"/>
                    <a:pt x="417249" y="52013"/>
                  </a:cubicBezTo>
                  <a:cubicBezTo>
                    <a:pt x="417855" y="51103"/>
                    <a:pt x="418462" y="50194"/>
                    <a:pt x="419068" y="49284"/>
                  </a:cubicBezTo>
                  <a:cubicBezTo>
                    <a:pt x="419371" y="48375"/>
                    <a:pt x="419978" y="47768"/>
                    <a:pt x="420281" y="46859"/>
                  </a:cubicBezTo>
                  <a:cubicBezTo>
                    <a:pt x="421797" y="46859"/>
                    <a:pt x="423617" y="46859"/>
                    <a:pt x="425133" y="47162"/>
                  </a:cubicBezTo>
                  <a:cubicBezTo>
                    <a:pt x="424527" y="48981"/>
                    <a:pt x="423617" y="50194"/>
                    <a:pt x="422404" y="51710"/>
                  </a:cubicBezTo>
                  <a:close/>
                  <a:moveTo>
                    <a:pt x="425740" y="52619"/>
                  </a:moveTo>
                  <a:cubicBezTo>
                    <a:pt x="426650" y="50800"/>
                    <a:pt x="427559" y="48981"/>
                    <a:pt x="428166" y="47162"/>
                  </a:cubicBezTo>
                  <a:cubicBezTo>
                    <a:pt x="429076" y="47162"/>
                    <a:pt x="430289" y="47162"/>
                    <a:pt x="431198" y="47465"/>
                  </a:cubicBezTo>
                  <a:cubicBezTo>
                    <a:pt x="430895" y="48981"/>
                    <a:pt x="430592" y="50194"/>
                    <a:pt x="430289" y="51710"/>
                  </a:cubicBezTo>
                  <a:cubicBezTo>
                    <a:pt x="429985" y="52922"/>
                    <a:pt x="429985" y="54135"/>
                    <a:pt x="429682" y="55348"/>
                  </a:cubicBezTo>
                  <a:cubicBezTo>
                    <a:pt x="429379" y="55651"/>
                    <a:pt x="429379" y="55954"/>
                    <a:pt x="429379" y="56561"/>
                  </a:cubicBezTo>
                  <a:cubicBezTo>
                    <a:pt x="427862" y="56561"/>
                    <a:pt x="426043" y="56257"/>
                    <a:pt x="424527" y="56257"/>
                  </a:cubicBezTo>
                  <a:cubicBezTo>
                    <a:pt x="424830" y="55045"/>
                    <a:pt x="425133" y="53832"/>
                    <a:pt x="425740" y="52619"/>
                  </a:cubicBezTo>
                  <a:close/>
                  <a:moveTo>
                    <a:pt x="483055" y="57773"/>
                  </a:moveTo>
                  <a:cubicBezTo>
                    <a:pt x="480629" y="57773"/>
                    <a:pt x="478203" y="57773"/>
                    <a:pt x="475777" y="57773"/>
                  </a:cubicBezTo>
                  <a:cubicBezTo>
                    <a:pt x="476080" y="57167"/>
                    <a:pt x="476687" y="56257"/>
                    <a:pt x="476990" y="55651"/>
                  </a:cubicBezTo>
                  <a:cubicBezTo>
                    <a:pt x="477596" y="54135"/>
                    <a:pt x="478506" y="52619"/>
                    <a:pt x="479112" y="50800"/>
                  </a:cubicBezTo>
                  <a:cubicBezTo>
                    <a:pt x="481235" y="51103"/>
                    <a:pt x="483661" y="51103"/>
                    <a:pt x="485784" y="51407"/>
                  </a:cubicBezTo>
                  <a:cubicBezTo>
                    <a:pt x="485481" y="51710"/>
                    <a:pt x="485481" y="52013"/>
                    <a:pt x="485178" y="52619"/>
                  </a:cubicBezTo>
                  <a:cubicBezTo>
                    <a:pt x="484874" y="53529"/>
                    <a:pt x="484268" y="54135"/>
                    <a:pt x="484268" y="55045"/>
                  </a:cubicBezTo>
                  <a:cubicBezTo>
                    <a:pt x="483661" y="55954"/>
                    <a:pt x="483055" y="56561"/>
                    <a:pt x="483055" y="57773"/>
                  </a:cubicBezTo>
                  <a:cubicBezTo>
                    <a:pt x="483055" y="57773"/>
                    <a:pt x="483055" y="57773"/>
                    <a:pt x="483055" y="57773"/>
                  </a:cubicBezTo>
                  <a:close/>
                  <a:moveTo>
                    <a:pt x="474261" y="54135"/>
                  </a:moveTo>
                  <a:cubicBezTo>
                    <a:pt x="473654" y="55348"/>
                    <a:pt x="472138" y="56561"/>
                    <a:pt x="472138" y="57773"/>
                  </a:cubicBezTo>
                  <a:cubicBezTo>
                    <a:pt x="470015" y="57773"/>
                    <a:pt x="467589" y="57773"/>
                    <a:pt x="465466" y="57773"/>
                  </a:cubicBezTo>
                  <a:cubicBezTo>
                    <a:pt x="466679" y="55045"/>
                    <a:pt x="468195" y="52619"/>
                    <a:pt x="469408" y="50194"/>
                  </a:cubicBezTo>
                  <a:cubicBezTo>
                    <a:pt x="471834" y="50497"/>
                    <a:pt x="473957" y="50497"/>
                    <a:pt x="476383" y="50800"/>
                  </a:cubicBezTo>
                  <a:cubicBezTo>
                    <a:pt x="475473" y="51710"/>
                    <a:pt x="474867" y="52922"/>
                    <a:pt x="474261" y="54135"/>
                  </a:cubicBezTo>
                  <a:close/>
                  <a:moveTo>
                    <a:pt x="463950" y="53832"/>
                  </a:moveTo>
                  <a:cubicBezTo>
                    <a:pt x="463343" y="55045"/>
                    <a:pt x="462737" y="56257"/>
                    <a:pt x="462130" y="57773"/>
                  </a:cubicBezTo>
                  <a:cubicBezTo>
                    <a:pt x="459401" y="57773"/>
                    <a:pt x="456672" y="57773"/>
                    <a:pt x="453942" y="57773"/>
                  </a:cubicBezTo>
                  <a:cubicBezTo>
                    <a:pt x="454246" y="57470"/>
                    <a:pt x="454246" y="57167"/>
                    <a:pt x="454549" y="56864"/>
                  </a:cubicBezTo>
                  <a:cubicBezTo>
                    <a:pt x="455762" y="54438"/>
                    <a:pt x="457278" y="52013"/>
                    <a:pt x="458794" y="49588"/>
                  </a:cubicBezTo>
                  <a:cubicBezTo>
                    <a:pt x="461220" y="49891"/>
                    <a:pt x="463647" y="49891"/>
                    <a:pt x="466073" y="50194"/>
                  </a:cubicBezTo>
                  <a:cubicBezTo>
                    <a:pt x="465163" y="51103"/>
                    <a:pt x="464556" y="52316"/>
                    <a:pt x="463950" y="53832"/>
                  </a:cubicBezTo>
                  <a:close/>
                  <a:moveTo>
                    <a:pt x="453336" y="50194"/>
                  </a:moveTo>
                  <a:cubicBezTo>
                    <a:pt x="452426" y="51407"/>
                    <a:pt x="451820" y="52922"/>
                    <a:pt x="450910" y="54438"/>
                  </a:cubicBezTo>
                  <a:cubicBezTo>
                    <a:pt x="450303" y="55348"/>
                    <a:pt x="449697" y="56257"/>
                    <a:pt x="449697" y="57470"/>
                  </a:cubicBezTo>
                  <a:cubicBezTo>
                    <a:pt x="447574" y="57470"/>
                    <a:pt x="445451" y="57470"/>
                    <a:pt x="443329" y="57167"/>
                  </a:cubicBezTo>
                  <a:cubicBezTo>
                    <a:pt x="443935" y="56257"/>
                    <a:pt x="444238" y="55045"/>
                    <a:pt x="444845" y="54135"/>
                  </a:cubicBezTo>
                  <a:cubicBezTo>
                    <a:pt x="446058" y="52316"/>
                    <a:pt x="446664" y="50194"/>
                    <a:pt x="447271" y="48375"/>
                  </a:cubicBezTo>
                  <a:cubicBezTo>
                    <a:pt x="449697" y="48375"/>
                    <a:pt x="452123" y="48678"/>
                    <a:pt x="454549" y="48981"/>
                  </a:cubicBezTo>
                  <a:cubicBezTo>
                    <a:pt x="453942" y="49284"/>
                    <a:pt x="453639" y="49891"/>
                    <a:pt x="453336" y="50194"/>
                  </a:cubicBezTo>
                  <a:close/>
                  <a:moveTo>
                    <a:pt x="439083" y="57167"/>
                  </a:moveTo>
                  <a:cubicBezTo>
                    <a:pt x="437567" y="57167"/>
                    <a:pt x="436050" y="57167"/>
                    <a:pt x="434534" y="56864"/>
                  </a:cubicBezTo>
                  <a:cubicBezTo>
                    <a:pt x="434534" y="56864"/>
                    <a:pt x="434534" y="56864"/>
                    <a:pt x="434534" y="56561"/>
                  </a:cubicBezTo>
                  <a:cubicBezTo>
                    <a:pt x="434837" y="55348"/>
                    <a:pt x="434837" y="53832"/>
                    <a:pt x="435141" y="52316"/>
                  </a:cubicBezTo>
                  <a:cubicBezTo>
                    <a:pt x="435444" y="50497"/>
                    <a:pt x="436050" y="49284"/>
                    <a:pt x="436050" y="47768"/>
                  </a:cubicBezTo>
                  <a:cubicBezTo>
                    <a:pt x="438476" y="47768"/>
                    <a:pt x="440903" y="48072"/>
                    <a:pt x="443025" y="48072"/>
                  </a:cubicBezTo>
                  <a:cubicBezTo>
                    <a:pt x="442115" y="51103"/>
                    <a:pt x="440599" y="54135"/>
                    <a:pt x="439083" y="57167"/>
                  </a:cubicBezTo>
                  <a:close/>
                  <a:moveTo>
                    <a:pt x="488513" y="56864"/>
                  </a:moveTo>
                  <a:cubicBezTo>
                    <a:pt x="488513" y="55954"/>
                    <a:pt x="488817" y="55045"/>
                    <a:pt x="489423" y="54135"/>
                  </a:cubicBezTo>
                  <a:cubicBezTo>
                    <a:pt x="489726" y="53529"/>
                    <a:pt x="490030" y="52619"/>
                    <a:pt x="490333" y="51710"/>
                  </a:cubicBezTo>
                  <a:cubicBezTo>
                    <a:pt x="491243" y="51710"/>
                    <a:pt x="492152" y="52013"/>
                    <a:pt x="493365" y="52013"/>
                  </a:cubicBezTo>
                  <a:cubicBezTo>
                    <a:pt x="494578" y="52013"/>
                    <a:pt x="495791" y="52316"/>
                    <a:pt x="496701" y="52316"/>
                  </a:cubicBezTo>
                  <a:cubicBezTo>
                    <a:pt x="496398" y="53226"/>
                    <a:pt x="496095" y="53832"/>
                    <a:pt x="495488" y="54742"/>
                  </a:cubicBezTo>
                  <a:cubicBezTo>
                    <a:pt x="494882" y="55651"/>
                    <a:pt x="494882" y="56864"/>
                    <a:pt x="494578" y="57773"/>
                  </a:cubicBezTo>
                  <a:cubicBezTo>
                    <a:pt x="494275" y="58683"/>
                    <a:pt x="493972" y="59592"/>
                    <a:pt x="493669" y="60502"/>
                  </a:cubicBezTo>
                  <a:cubicBezTo>
                    <a:pt x="492152" y="60199"/>
                    <a:pt x="490333" y="60199"/>
                    <a:pt x="488817" y="59895"/>
                  </a:cubicBezTo>
                  <a:cubicBezTo>
                    <a:pt x="488817" y="59895"/>
                    <a:pt x="488817" y="59895"/>
                    <a:pt x="488817" y="59592"/>
                  </a:cubicBezTo>
                  <a:cubicBezTo>
                    <a:pt x="488817" y="59289"/>
                    <a:pt x="488817" y="58683"/>
                    <a:pt x="488817" y="58380"/>
                  </a:cubicBezTo>
                  <a:cubicBezTo>
                    <a:pt x="488513" y="57773"/>
                    <a:pt x="488513" y="57470"/>
                    <a:pt x="488513" y="56864"/>
                  </a:cubicBezTo>
                  <a:close/>
                  <a:moveTo>
                    <a:pt x="507315" y="55954"/>
                  </a:moveTo>
                  <a:cubicBezTo>
                    <a:pt x="506405" y="57470"/>
                    <a:pt x="505496" y="58986"/>
                    <a:pt x="505192" y="60805"/>
                  </a:cubicBezTo>
                  <a:cubicBezTo>
                    <a:pt x="502766" y="60805"/>
                    <a:pt x="500037" y="60502"/>
                    <a:pt x="497611" y="60502"/>
                  </a:cubicBezTo>
                  <a:cubicBezTo>
                    <a:pt x="498521" y="57773"/>
                    <a:pt x="499734" y="55045"/>
                    <a:pt x="500340" y="52316"/>
                  </a:cubicBezTo>
                  <a:cubicBezTo>
                    <a:pt x="505496" y="52619"/>
                    <a:pt x="510651" y="52922"/>
                    <a:pt x="515806" y="52922"/>
                  </a:cubicBezTo>
                  <a:cubicBezTo>
                    <a:pt x="515200" y="54135"/>
                    <a:pt x="514593" y="55651"/>
                    <a:pt x="514290" y="57167"/>
                  </a:cubicBezTo>
                  <a:cubicBezTo>
                    <a:pt x="513987" y="58380"/>
                    <a:pt x="513077" y="59895"/>
                    <a:pt x="513077" y="61411"/>
                  </a:cubicBezTo>
                  <a:cubicBezTo>
                    <a:pt x="511257" y="61411"/>
                    <a:pt x="509741" y="61108"/>
                    <a:pt x="507922" y="61108"/>
                  </a:cubicBezTo>
                  <a:cubicBezTo>
                    <a:pt x="508225" y="60805"/>
                    <a:pt x="508528" y="60199"/>
                    <a:pt x="508528" y="59592"/>
                  </a:cubicBezTo>
                  <a:cubicBezTo>
                    <a:pt x="508831" y="58683"/>
                    <a:pt x="509135" y="57773"/>
                    <a:pt x="509438" y="56864"/>
                  </a:cubicBezTo>
                  <a:cubicBezTo>
                    <a:pt x="509438" y="55954"/>
                    <a:pt x="507922" y="55348"/>
                    <a:pt x="507315" y="55954"/>
                  </a:cubicBezTo>
                  <a:close/>
                  <a:moveTo>
                    <a:pt x="516413" y="61411"/>
                  </a:moveTo>
                  <a:cubicBezTo>
                    <a:pt x="516716" y="60805"/>
                    <a:pt x="517019" y="60199"/>
                    <a:pt x="517019" y="59592"/>
                  </a:cubicBezTo>
                  <a:cubicBezTo>
                    <a:pt x="517929" y="57773"/>
                    <a:pt x="518232" y="55045"/>
                    <a:pt x="519445" y="53529"/>
                  </a:cubicBezTo>
                  <a:cubicBezTo>
                    <a:pt x="519445" y="53226"/>
                    <a:pt x="519749" y="53226"/>
                    <a:pt x="519749" y="52922"/>
                  </a:cubicBezTo>
                  <a:cubicBezTo>
                    <a:pt x="521871" y="52922"/>
                    <a:pt x="523994" y="52922"/>
                    <a:pt x="526420" y="52922"/>
                  </a:cubicBezTo>
                  <a:cubicBezTo>
                    <a:pt x="525814" y="53832"/>
                    <a:pt x="525207" y="55045"/>
                    <a:pt x="524904" y="56257"/>
                  </a:cubicBezTo>
                  <a:cubicBezTo>
                    <a:pt x="523994" y="58076"/>
                    <a:pt x="523084" y="59895"/>
                    <a:pt x="522781" y="61715"/>
                  </a:cubicBezTo>
                  <a:cubicBezTo>
                    <a:pt x="520658" y="61715"/>
                    <a:pt x="518536" y="61715"/>
                    <a:pt x="516413" y="61411"/>
                  </a:cubicBezTo>
                  <a:close/>
                  <a:moveTo>
                    <a:pt x="530666" y="53226"/>
                  </a:moveTo>
                  <a:cubicBezTo>
                    <a:pt x="532789" y="53226"/>
                    <a:pt x="534608" y="53226"/>
                    <a:pt x="536731" y="53226"/>
                  </a:cubicBezTo>
                  <a:cubicBezTo>
                    <a:pt x="536124" y="54438"/>
                    <a:pt x="535518" y="55651"/>
                    <a:pt x="534911" y="56561"/>
                  </a:cubicBezTo>
                  <a:cubicBezTo>
                    <a:pt x="534305" y="58076"/>
                    <a:pt x="533395" y="59895"/>
                    <a:pt x="533698" y="61715"/>
                  </a:cubicBezTo>
                  <a:cubicBezTo>
                    <a:pt x="531575" y="61715"/>
                    <a:pt x="529453" y="62018"/>
                    <a:pt x="527027" y="62018"/>
                  </a:cubicBezTo>
                  <a:cubicBezTo>
                    <a:pt x="527330" y="61411"/>
                    <a:pt x="527633" y="60502"/>
                    <a:pt x="527936" y="59895"/>
                  </a:cubicBezTo>
                  <a:cubicBezTo>
                    <a:pt x="528543" y="58986"/>
                    <a:pt x="528846" y="57773"/>
                    <a:pt x="529149" y="56864"/>
                  </a:cubicBezTo>
                  <a:cubicBezTo>
                    <a:pt x="529453" y="56257"/>
                    <a:pt x="529453" y="55045"/>
                    <a:pt x="530059" y="54438"/>
                  </a:cubicBezTo>
                  <a:cubicBezTo>
                    <a:pt x="530666" y="53832"/>
                    <a:pt x="530666" y="53529"/>
                    <a:pt x="530666" y="53226"/>
                  </a:cubicBezTo>
                  <a:close/>
                  <a:moveTo>
                    <a:pt x="537337" y="61411"/>
                  </a:moveTo>
                  <a:cubicBezTo>
                    <a:pt x="537944" y="60502"/>
                    <a:pt x="538247" y="59592"/>
                    <a:pt x="538550" y="58683"/>
                  </a:cubicBezTo>
                  <a:cubicBezTo>
                    <a:pt x="538854" y="57773"/>
                    <a:pt x="539460" y="56864"/>
                    <a:pt x="539763" y="55954"/>
                  </a:cubicBezTo>
                  <a:cubicBezTo>
                    <a:pt x="540066" y="55045"/>
                    <a:pt x="540066" y="54135"/>
                    <a:pt x="540370" y="53226"/>
                  </a:cubicBezTo>
                  <a:cubicBezTo>
                    <a:pt x="542189" y="53226"/>
                    <a:pt x="543706" y="53226"/>
                    <a:pt x="545525" y="53226"/>
                  </a:cubicBezTo>
                  <a:cubicBezTo>
                    <a:pt x="544615" y="55045"/>
                    <a:pt x="543099" y="56561"/>
                    <a:pt x="542189" y="58380"/>
                  </a:cubicBezTo>
                  <a:cubicBezTo>
                    <a:pt x="541583" y="59289"/>
                    <a:pt x="540976" y="60199"/>
                    <a:pt x="540976" y="61411"/>
                  </a:cubicBezTo>
                  <a:cubicBezTo>
                    <a:pt x="539763" y="61108"/>
                    <a:pt x="538550" y="61411"/>
                    <a:pt x="537337" y="61411"/>
                  </a:cubicBezTo>
                  <a:close/>
                  <a:moveTo>
                    <a:pt x="546132" y="60805"/>
                  </a:moveTo>
                  <a:cubicBezTo>
                    <a:pt x="546738" y="59895"/>
                    <a:pt x="547345" y="58683"/>
                    <a:pt x="547951" y="57773"/>
                  </a:cubicBezTo>
                  <a:cubicBezTo>
                    <a:pt x="548861" y="56864"/>
                    <a:pt x="549164" y="55348"/>
                    <a:pt x="549771" y="54135"/>
                  </a:cubicBezTo>
                  <a:cubicBezTo>
                    <a:pt x="550074" y="53832"/>
                    <a:pt x="550074" y="53226"/>
                    <a:pt x="550074" y="52619"/>
                  </a:cubicBezTo>
                  <a:cubicBezTo>
                    <a:pt x="552197" y="52619"/>
                    <a:pt x="554016" y="52619"/>
                    <a:pt x="556139" y="52619"/>
                  </a:cubicBezTo>
                  <a:cubicBezTo>
                    <a:pt x="555533" y="53529"/>
                    <a:pt x="555229" y="54438"/>
                    <a:pt x="554926" y="55045"/>
                  </a:cubicBezTo>
                  <a:cubicBezTo>
                    <a:pt x="554016" y="56864"/>
                    <a:pt x="553107" y="58380"/>
                    <a:pt x="553107" y="60199"/>
                  </a:cubicBezTo>
                  <a:cubicBezTo>
                    <a:pt x="550984" y="60805"/>
                    <a:pt x="548558" y="60805"/>
                    <a:pt x="546132" y="60805"/>
                  </a:cubicBezTo>
                  <a:close/>
                  <a:moveTo>
                    <a:pt x="556745" y="60502"/>
                  </a:moveTo>
                  <a:cubicBezTo>
                    <a:pt x="557049" y="59895"/>
                    <a:pt x="557352" y="59289"/>
                    <a:pt x="557352" y="58986"/>
                  </a:cubicBezTo>
                  <a:cubicBezTo>
                    <a:pt x="557959" y="57773"/>
                    <a:pt x="558565" y="56864"/>
                    <a:pt x="558868" y="55651"/>
                  </a:cubicBezTo>
                  <a:cubicBezTo>
                    <a:pt x="559172" y="55348"/>
                    <a:pt x="559475" y="54742"/>
                    <a:pt x="559778" y="54438"/>
                  </a:cubicBezTo>
                  <a:cubicBezTo>
                    <a:pt x="560081" y="54135"/>
                    <a:pt x="559778" y="53832"/>
                    <a:pt x="560385" y="53529"/>
                  </a:cubicBezTo>
                  <a:cubicBezTo>
                    <a:pt x="560688" y="53529"/>
                    <a:pt x="560688" y="53226"/>
                    <a:pt x="560991" y="52922"/>
                  </a:cubicBezTo>
                  <a:cubicBezTo>
                    <a:pt x="562507" y="52922"/>
                    <a:pt x="563720" y="52922"/>
                    <a:pt x="565237" y="52922"/>
                  </a:cubicBezTo>
                  <a:cubicBezTo>
                    <a:pt x="565540" y="52922"/>
                    <a:pt x="565843" y="52922"/>
                    <a:pt x="565843" y="52922"/>
                  </a:cubicBezTo>
                  <a:cubicBezTo>
                    <a:pt x="565237" y="54135"/>
                    <a:pt x="564327" y="55348"/>
                    <a:pt x="563720" y="56561"/>
                  </a:cubicBezTo>
                  <a:cubicBezTo>
                    <a:pt x="563114" y="57773"/>
                    <a:pt x="562204" y="58986"/>
                    <a:pt x="561598" y="60502"/>
                  </a:cubicBezTo>
                  <a:cubicBezTo>
                    <a:pt x="561598" y="60502"/>
                    <a:pt x="561294" y="60805"/>
                    <a:pt x="561294" y="60805"/>
                  </a:cubicBezTo>
                  <a:cubicBezTo>
                    <a:pt x="560081" y="60502"/>
                    <a:pt x="558262" y="60502"/>
                    <a:pt x="556745" y="60502"/>
                  </a:cubicBezTo>
                  <a:close/>
                  <a:moveTo>
                    <a:pt x="602840" y="53832"/>
                  </a:moveTo>
                  <a:cubicBezTo>
                    <a:pt x="602840" y="53832"/>
                    <a:pt x="603143" y="53832"/>
                    <a:pt x="603143" y="53832"/>
                  </a:cubicBezTo>
                  <a:cubicBezTo>
                    <a:pt x="605569" y="53832"/>
                    <a:pt x="607995" y="53832"/>
                    <a:pt x="610421" y="53832"/>
                  </a:cubicBezTo>
                  <a:cubicBezTo>
                    <a:pt x="609815" y="54438"/>
                    <a:pt x="609512" y="55348"/>
                    <a:pt x="608905" y="55954"/>
                  </a:cubicBezTo>
                  <a:cubicBezTo>
                    <a:pt x="608299" y="56864"/>
                    <a:pt x="607389" y="58076"/>
                    <a:pt x="607086" y="59592"/>
                  </a:cubicBezTo>
                  <a:cubicBezTo>
                    <a:pt x="604660" y="59592"/>
                    <a:pt x="601930" y="59592"/>
                    <a:pt x="599504" y="59592"/>
                  </a:cubicBezTo>
                  <a:cubicBezTo>
                    <a:pt x="599808" y="59289"/>
                    <a:pt x="599808" y="58986"/>
                    <a:pt x="600111" y="58683"/>
                  </a:cubicBezTo>
                  <a:cubicBezTo>
                    <a:pt x="601021" y="57470"/>
                    <a:pt x="601930" y="56257"/>
                    <a:pt x="602840" y="54742"/>
                  </a:cubicBezTo>
                  <a:cubicBezTo>
                    <a:pt x="603143" y="54438"/>
                    <a:pt x="602840" y="54135"/>
                    <a:pt x="602840" y="53832"/>
                  </a:cubicBezTo>
                  <a:close/>
                  <a:moveTo>
                    <a:pt x="597382" y="57167"/>
                  </a:moveTo>
                  <a:cubicBezTo>
                    <a:pt x="596775" y="58076"/>
                    <a:pt x="596168" y="58986"/>
                    <a:pt x="595562" y="59895"/>
                  </a:cubicBezTo>
                  <a:cubicBezTo>
                    <a:pt x="594652" y="59895"/>
                    <a:pt x="593742" y="59895"/>
                    <a:pt x="593136" y="60199"/>
                  </a:cubicBezTo>
                  <a:cubicBezTo>
                    <a:pt x="591316" y="60199"/>
                    <a:pt x="589497" y="60502"/>
                    <a:pt x="587981" y="60502"/>
                  </a:cubicBezTo>
                  <a:cubicBezTo>
                    <a:pt x="588284" y="60199"/>
                    <a:pt x="588284" y="59895"/>
                    <a:pt x="588587" y="59895"/>
                  </a:cubicBezTo>
                  <a:cubicBezTo>
                    <a:pt x="589497" y="58986"/>
                    <a:pt x="590103" y="58076"/>
                    <a:pt x="591013" y="57167"/>
                  </a:cubicBezTo>
                  <a:cubicBezTo>
                    <a:pt x="591923" y="55954"/>
                    <a:pt x="592833" y="55045"/>
                    <a:pt x="593439" y="53832"/>
                  </a:cubicBezTo>
                  <a:cubicBezTo>
                    <a:pt x="595562" y="53832"/>
                    <a:pt x="597685" y="54135"/>
                    <a:pt x="600111" y="54135"/>
                  </a:cubicBezTo>
                  <a:cubicBezTo>
                    <a:pt x="598898" y="54742"/>
                    <a:pt x="597988" y="55954"/>
                    <a:pt x="597382" y="57167"/>
                  </a:cubicBezTo>
                  <a:close/>
                  <a:moveTo>
                    <a:pt x="587071" y="55651"/>
                  </a:moveTo>
                  <a:cubicBezTo>
                    <a:pt x="585858" y="56864"/>
                    <a:pt x="584038" y="58380"/>
                    <a:pt x="584342" y="60199"/>
                  </a:cubicBezTo>
                  <a:cubicBezTo>
                    <a:pt x="581916" y="60199"/>
                    <a:pt x="579490" y="60199"/>
                    <a:pt x="577367" y="60199"/>
                  </a:cubicBezTo>
                  <a:cubicBezTo>
                    <a:pt x="577670" y="59592"/>
                    <a:pt x="577973" y="58986"/>
                    <a:pt x="577973" y="58683"/>
                  </a:cubicBezTo>
                  <a:cubicBezTo>
                    <a:pt x="578580" y="57470"/>
                    <a:pt x="579490" y="56257"/>
                    <a:pt x="580399" y="55045"/>
                  </a:cubicBezTo>
                  <a:cubicBezTo>
                    <a:pt x="581006" y="54135"/>
                    <a:pt x="581612" y="53529"/>
                    <a:pt x="582219" y="52922"/>
                  </a:cubicBezTo>
                  <a:cubicBezTo>
                    <a:pt x="584645" y="52922"/>
                    <a:pt x="586768" y="53226"/>
                    <a:pt x="589194" y="53226"/>
                  </a:cubicBezTo>
                  <a:cubicBezTo>
                    <a:pt x="588587" y="54135"/>
                    <a:pt x="587981" y="55045"/>
                    <a:pt x="587071" y="55651"/>
                  </a:cubicBezTo>
                  <a:close/>
                  <a:moveTo>
                    <a:pt x="575244" y="56257"/>
                  </a:moveTo>
                  <a:cubicBezTo>
                    <a:pt x="574638" y="57167"/>
                    <a:pt x="573424" y="58986"/>
                    <a:pt x="572818" y="60502"/>
                  </a:cubicBezTo>
                  <a:cubicBezTo>
                    <a:pt x="570695" y="60502"/>
                    <a:pt x="568269" y="60502"/>
                    <a:pt x="566146" y="60502"/>
                  </a:cubicBezTo>
                  <a:cubicBezTo>
                    <a:pt x="566450" y="59895"/>
                    <a:pt x="567056" y="58986"/>
                    <a:pt x="567359" y="58380"/>
                  </a:cubicBezTo>
                  <a:cubicBezTo>
                    <a:pt x="567966" y="57470"/>
                    <a:pt x="568572" y="56257"/>
                    <a:pt x="569179" y="55348"/>
                  </a:cubicBezTo>
                  <a:cubicBezTo>
                    <a:pt x="569786" y="54438"/>
                    <a:pt x="569786" y="53529"/>
                    <a:pt x="570392" y="52922"/>
                  </a:cubicBezTo>
                  <a:cubicBezTo>
                    <a:pt x="570392" y="52922"/>
                    <a:pt x="570392" y="52922"/>
                    <a:pt x="570392" y="52922"/>
                  </a:cubicBezTo>
                  <a:cubicBezTo>
                    <a:pt x="572818" y="52922"/>
                    <a:pt x="574941" y="52922"/>
                    <a:pt x="577367" y="52922"/>
                  </a:cubicBezTo>
                  <a:cubicBezTo>
                    <a:pt x="576760" y="53832"/>
                    <a:pt x="575851" y="55045"/>
                    <a:pt x="575244" y="56257"/>
                  </a:cubicBezTo>
                  <a:close/>
                  <a:moveTo>
                    <a:pt x="611028" y="59592"/>
                  </a:moveTo>
                  <a:cubicBezTo>
                    <a:pt x="611331" y="59289"/>
                    <a:pt x="611635" y="58986"/>
                    <a:pt x="611938" y="58683"/>
                  </a:cubicBezTo>
                  <a:cubicBezTo>
                    <a:pt x="613151" y="57167"/>
                    <a:pt x="614061" y="55348"/>
                    <a:pt x="615577" y="53832"/>
                  </a:cubicBezTo>
                  <a:cubicBezTo>
                    <a:pt x="616790" y="53832"/>
                    <a:pt x="618003" y="53832"/>
                    <a:pt x="619216" y="53832"/>
                  </a:cubicBezTo>
                  <a:cubicBezTo>
                    <a:pt x="618913" y="54135"/>
                    <a:pt x="618609" y="54438"/>
                    <a:pt x="618306" y="54742"/>
                  </a:cubicBezTo>
                  <a:cubicBezTo>
                    <a:pt x="617093" y="55954"/>
                    <a:pt x="615880" y="58076"/>
                    <a:pt x="615577" y="59895"/>
                  </a:cubicBezTo>
                  <a:cubicBezTo>
                    <a:pt x="614364" y="59592"/>
                    <a:pt x="612544" y="59592"/>
                    <a:pt x="611028" y="59592"/>
                  </a:cubicBezTo>
                  <a:close/>
                  <a:moveTo>
                    <a:pt x="629223" y="131748"/>
                  </a:moveTo>
                  <a:cubicBezTo>
                    <a:pt x="630133" y="130535"/>
                    <a:pt x="631649" y="129929"/>
                    <a:pt x="632559" y="128716"/>
                  </a:cubicBezTo>
                  <a:cubicBezTo>
                    <a:pt x="633469" y="127807"/>
                    <a:pt x="634682" y="126897"/>
                    <a:pt x="635592" y="125684"/>
                  </a:cubicBezTo>
                  <a:cubicBezTo>
                    <a:pt x="635592" y="128110"/>
                    <a:pt x="635592" y="130232"/>
                    <a:pt x="635592" y="132657"/>
                  </a:cubicBezTo>
                  <a:cubicBezTo>
                    <a:pt x="635288" y="132657"/>
                    <a:pt x="635288" y="132657"/>
                    <a:pt x="635288" y="132961"/>
                  </a:cubicBezTo>
                  <a:cubicBezTo>
                    <a:pt x="634379" y="133567"/>
                    <a:pt x="633469" y="134173"/>
                    <a:pt x="632559" y="135083"/>
                  </a:cubicBezTo>
                  <a:cubicBezTo>
                    <a:pt x="631649" y="135992"/>
                    <a:pt x="630740" y="136599"/>
                    <a:pt x="629830" y="137508"/>
                  </a:cubicBezTo>
                  <a:cubicBezTo>
                    <a:pt x="629526" y="137811"/>
                    <a:pt x="629223" y="138115"/>
                    <a:pt x="628617" y="138418"/>
                  </a:cubicBezTo>
                  <a:cubicBezTo>
                    <a:pt x="628617" y="136599"/>
                    <a:pt x="628617" y="134780"/>
                    <a:pt x="628617" y="132657"/>
                  </a:cubicBezTo>
                  <a:cubicBezTo>
                    <a:pt x="628920" y="132051"/>
                    <a:pt x="628920" y="132051"/>
                    <a:pt x="629223" y="131748"/>
                  </a:cubicBezTo>
                  <a:close/>
                  <a:moveTo>
                    <a:pt x="628920" y="126897"/>
                  </a:moveTo>
                  <a:cubicBezTo>
                    <a:pt x="628920" y="125381"/>
                    <a:pt x="628920" y="123865"/>
                    <a:pt x="628920" y="122350"/>
                  </a:cubicBezTo>
                  <a:cubicBezTo>
                    <a:pt x="629223" y="122350"/>
                    <a:pt x="629223" y="122046"/>
                    <a:pt x="629223" y="122046"/>
                  </a:cubicBezTo>
                  <a:cubicBezTo>
                    <a:pt x="630436" y="120227"/>
                    <a:pt x="632256" y="118408"/>
                    <a:pt x="633772" y="116892"/>
                  </a:cubicBezTo>
                  <a:cubicBezTo>
                    <a:pt x="634379" y="115983"/>
                    <a:pt x="634985" y="115377"/>
                    <a:pt x="635592" y="114467"/>
                  </a:cubicBezTo>
                  <a:cubicBezTo>
                    <a:pt x="635592" y="116892"/>
                    <a:pt x="635592" y="119014"/>
                    <a:pt x="635592" y="121440"/>
                  </a:cubicBezTo>
                  <a:cubicBezTo>
                    <a:pt x="633772" y="121743"/>
                    <a:pt x="631649" y="123865"/>
                    <a:pt x="630436" y="125078"/>
                  </a:cubicBezTo>
                  <a:cubicBezTo>
                    <a:pt x="629830" y="125381"/>
                    <a:pt x="629223" y="126291"/>
                    <a:pt x="628920" y="126897"/>
                  </a:cubicBezTo>
                  <a:close/>
                  <a:moveTo>
                    <a:pt x="635895" y="137508"/>
                  </a:moveTo>
                  <a:cubicBezTo>
                    <a:pt x="635895" y="139327"/>
                    <a:pt x="635895" y="141450"/>
                    <a:pt x="635895" y="143268"/>
                  </a:cubicBezTo>
                  <a:cubicBezTo>
                    <a:pt x="635895" y="143268"/>
                    <a:pt x="635592" y="143268"/>
                    <a:pt x="635592" y="143268"/>
                  </a:cubicBezTo>
                  <a:cubicBezTo>
                    <a:pt x="632862" y="144784"/>
                    <a:pt x="630740" y="146907"/>
                    <a:pt x="628617" y="149332"/>
                  </a:cubicBezTo>
                  <a:cubicBezTo>
                    <a:pt x="628617" y="147816"/>
                    <a:pt x="628617" y="145997"/>
                    <a:pt x="628617" y="144481"/>
                  </a:cubicBezTo>
                  <a:cubicBezTo>
                    <a:pt x="628617" y="144481"/>
                    <a:pt x="628617" y="144178"/>
                    <a:pt x="628617" y="144178"/>
                  </a:cubicBezTo>
                  <a:cubicBezTo>
                    <a:pt x="628617" y="144178"/>
                    <a:pt x="628920" y="144178"/>
                    <a:pt x="628920" y="144178"/>
                  </a:cubicBezTo>
                  <a:cubicBezTo>
                    <a:pt x="630740" y="142965"/>
                    <a:pt x="631953" y="141146"/>
                    <a:pt x="633772" y="139631"/>
                  </a:cubicBezTo>
                  <a:cubicBezTo>
                    <a:pt x="634379" y="139024"/>
                    <a:pt x="634985" y="138115"/>
                    <a:pt x="635895" y="137508"/>
                  </a:cubicBezTo>
                  <a:close/>
                  <a:moveTo>
                    <a:pt x="631953" y="152061"/>
                  </a:moveTo>
                  <a:cubicBezTo>
                    <a:pt x="633166" y="150545"/>
                    <a:pt x="634682" y="149332"/>
                    <a:pt x="635895" y="147816"/>
                  </a:cubicBezTo>
                  <a:cubicBezTo>
                    <a:pt x="635895" y="150545"/>
                    <a:pt x="635895" y="153577"/>
                    <a:pt x="635895" y="156305"/>
                  </a:cubicBezTo>
                  <a:cubicBezTo>
                    <a:pt x="633772" y="157821"/>
                    <a:pt x="632256" y="159943"/>
                    <a:pt x="630740" y="161459"/>
                  </a:cubicBezTo>
                  <a:cubicBezTo>
                    <a:pt x="629830" y="162369"/>
                    <a:pt x="628920" y="163278"/>
                    <a:pt x="628010" y="164794"/>
                  </a:cubicBezTo>
                  <a:cubicBezTo>
                    <a:pt x="628314" y="161762"/>
                    <a:pt x="628314" y="159034"/>
                    <a:pt x="628314" y="156002"/>
                  </a:cubicBezTo>
                  <a:cubicBezTo>
                    <a:pt x="629830" y="155092"/>
                    <a:pt x="631043" y="153273"/>
                    <a:pt x="631953" y="152061"/>
                  </a:cubicBezTo>
                  <a:close/>
                  <a:moveTo>
                    <a:pt x="635895" y="108403"/>
                  </a:moveTo>
                  <a:cubicBezTo>
                    <a:pt x="635895" y="109010"/>
                    <a:pt x="635895" y="109313"/>
                    <a:pt x="635895" y="109919"/>
                  </a:cubicBezTo>
                  <a:cubicBezTo>
                    <a:pt x="633772" y="111132"/>
                    <a:pt x="632256" y="112951"/>
                    <a:pt x="630436" y="114770"/>
                  </a:cubicBezTo>
                  <a:cubicBezTo>
                    <a:pt x="630133" y="115377"/>
                    <a:pt x="629526" y="115680"/>
                    <a:pt x="629223" y="116286"/>
                  </a:cubicBezTo>
                  <a:cubicBezTo>
                    <a:pt x="629223" y="114770"/>
                    <a:pt x="629223" y="112951"/>
                    <a:pt x="629526" y="111435"/>
                  </a:cubicBezTo>
                  <a:cubicBezTo>
                    <a:pt x="629526" y="111435"/>
                    <a:pt x="629526" y="111435"/>
                    <a:pt x="629526" y="111435"/>
                  </a:cubicBezTo>
                  <a:cubicBezTo>
                    <a:pt x="631043" y="111132"/>
                    <a:pt x="632256" y="109010"/>
                    <a:pt x="633469" y="107797"/>
                  </a:cubicBezTo>
                  <a:cubicBezTo>
                    <a:pt x="634379" y="106887"/>
                    <a:pt x="635288" y="105675"/>
                    <a:pt x="636198" y="104765"/>
                  </a:cubicBezTo>
                  <a:cubicBezTo>
                    <a:pt x="635895" y="105978"/>
                    <a:pt x="635895" y="107191"/>
                    <a:pt x="635895" y="108403"/>
                  </a:cubicBezTo>
                  <a:close/>
                  <a:moveTo>
                    <a:pt x="628920" y="60502"/>
                  </a:moveTo>
                  <a:cubicBezTo>
                    <a:pt x="625888" y="60199"/>
                    <a:pt x="622855" y="60199"/>
                    <a:pt x="619822" y="59895"/>
                  </a:cubicBezTo>
                  <a:cubicBezTo>
                    <a:pt x="620429" y="59289"/>
                    <a:pt x="621035" y="58380"/>
                    <a:pt x="621339" y="57470"/>
                  </a:cubicBezTo>
                  <a:cubicBezTo>
                    <a:pt x="622248" y="55954"/>
                    <a:pt x="623461" y="54742"/>
                    <a:pt x="624674" y="53529"/>
                  </a:cubicBezTo>
                  <a:cubicBezTo>
                    <a:pt x="627707" y="53529"/>
                    <a:pt x="631043" y="53529"/>
                    <a:pt x="634075" y="53832"/>
                  </a:cubicBezTo>
                  <a:cubicBezTo>
                    <a:pt x="633166" y="55045"/>
                    <a:pt x="632256" y="56257"/>
                    <a:pt x="631043" y="57470"/>
                  </a:cubicBezTo>
                  <a:cubicBezTo>
                    <a:pt x="630436" y="58380"/>
                    <a:pt x="629526" y="59289"/>
                    <a:pt x="628920" y="60502"/>
                  </a:cubicBezTo>
                  <a:close/>
                  <a:moveTo>
                    <a:pt x="631043" y="337907"/>
                  </a:moveTo>
                  <a:cubicBezTo>
                    <a:pt x="631649" y="336997"/>
                    <a:pt x="632256" y="336088"/>
                    <a:pt x="632862" y="335178"/>
                  </a:cubicBezTo>
                  <a:cubicBezTo>
                    <a:pt x="632862" y="338513"/>
                    <a:pt x="632862" y="341848"/>
                    <a:pt x="632862" y="345183"/>
                  </a:cubicBezTo>
                  <a:cubicBezTo>
                    <a:pt x="630436" y="346396"/>
                    <a:pt x="628617" y="348215"/>
                    <a:pt x="627100" y="350034"/>
                  </a:cubicBezTo>
                  <a:cubicBezTo>
                    <a:pt x="627100" y="347912"/>
                    <a:pt x="627404" y="345789"/>
                    <a:pt x="627404" y="343667"/>
                  </a:cubicBezTo>
                  <a:cubicBezTo>
                    <a:pt x="629223" y="342455"/>
                    <a:pt x="629830" y="340029"/>
                    <a:pt x="631043" y="337907"/>
                  </a:cubicBezTo>
                  <a:close/>
                  <a:moveTo>
                    <a:pt x="627707" y="333056"/>
                  </a:moveTo>
                  <a:cubicBezTo>
                    <a:pt x="627707" y="331237"/>
                    <a:pt x="627707" y="329418"/>
                    <a:pt x="627707" y="327599"/>
                  </a:cubicBezTo>
                  <a:cubicBezTo>
                    <a:pt x="628314" y="326386"/>
                    <a:pt x="628617" y="325173"/>
                    <a:pt x="629223" y="323658"/>
                  </a:cubicBezTo>
                  <a:cubicBezTo>
                    <a:pt x="630133" y="322142"/>
                    <a:pt x="631043" y="320626"/>
                    <a:pt x="631649" y="318807"/>
                  </a:cubicBezTo>
                  <a:cubicBezTo>
                    <a:pt x="631953" y="318201"/>
                    <a:pt x="632256" y="317291"/>
                    <a:pt x="632862" y="316685"/>
                  </a:cubicBezTo>
                  <a:cubicBezTo>
                    <a:pt x="632862" y="320323"/>
                    <a:pt x="632559" y="323961"/>
                    <a:pt x="632559" y="327599"/>
                  </a:cubicBezTo>
                  <a:cubicBezTo>
                    <a:pt x="630740" y="329115"/>
                    <a:pt x="629223" y="330934"/>
                    <a:pt x="627707" y="333056"/>
                  </a:cubicBezTo>
                  <a:close/>
                  <a:moveTo>
                    <a:pt x="629526" y="353369"/>
                  </a:moveTo>
                  <a:cubicBezTo>
                    <a:pt x="630436" y="352156"/>
                    <a:pt x="631649" y="351246"/>
                    <a:pt x="632862" y="350034"/>
                  </a:cubicBezTo>
                  <a:cubicBezTo>
                    <a:pt x="632862" y="352156"/>
                    <a:pt x="632862" y="353975"/>
                    <a:pt x="632862" y="356098"/>
                  </a:cubicBezTo>
                  <a:cubicBezTo>
                    <a:pt x="630740" y="357613"/>
                    <a:pt x="628617" y="360039"/>
                    <a:pt x="627404" y="361554"/>
                  </a:cubicBezTo>
                  <a:cubicBezTo>
                    <a:pt x="627100" y="361858"/>
                    <a:pt x="626797" y="362464"/>
                    <a:pt x="626494" y="362767"/>
                  </a:cubicBezTo>
                  <a:cubicBezTo>
                    <a:pt x="626494" y="360948"/>
                    <a:pt x="626797" y="359129"/>
                    <a:pt x="626797" y="357310"/>
                  </a:cubicBezTo>
                  <a:cubicBezTo>
                    <a:pt x="627404" y="356098"/>
                    <a:pt x="628617" y="354582"/>
                    <a:pt x="629526" y="353369"/>
                  </a:cubicBezTo>
                  <a:close/>
                  <a:moveTo>
                    <a:pt x="626494" y="398239"/>
                  </a:moveTo>
                  <a:cubicBezTo>
                    <a:pt x="628617" y="396420"/>
                    <a:pt x="630133" y="394297"/>
                    <a:pt x="632256" y="392478"/>
                  </a:cubicBezTo>
                  <a:cubicBezTo>
                    <a:pt x="632559" y="392175"/>
                    <a:pt x="632862" y="391872"/>
                    <a:pt x="633166" y="391872"/>
                  </a:cubicBezTo>
                  <a:cubicBezTo>
                    <a:pt x="633166" y="394601"/>
                    <a:pt x="633166" y="397632"/>
                    <a:pt x="633166" y="400361"/>
                  </a:cubicBezTo>
                  <a:cubicBezTo>
                    <a:pt x="633166" y="400361"/>
                    <a:pt x="632862" y="400361"/>
                    <a:pt x="632862" y="400664"/>
                  </a:cubicBezTo>
                  <a:cubicBezTo>
                    <a:pt x="630133" y="402483"/>
                    <a:pt x="628010" y="403999"/>
                    <a:pt x="625888" y="406424"/>
                  </a:cubicBezTo>
                  <a:cubicBezTo>
                    <a:pt x="625888" y="403696"/>
                    <a:pt x="626191" y="400967"/>
                    <a:pt x="626494" y="398239"/>
                  </a:cubicBezTo>
                  <a:close/>
                  <a:moveTo>
                    <a:pt x="625584" y="385202"/>
                  </a:moveTo>
                  <a:cubicBezTo>
                    <a:pt x="625584" y="385202"/>
                    <a:pt x="625584" y="385202"/>
                    <a:pt x="625584" y="385202"/>
                  </a:cubicBezTo>
                  <a:cubicBezTo>
                    <a:pt x="627404" y="382777"/>
                    <a:pt x="628617" y="380048"/>
                    <a:pt x="630740" y="377623"/>
                  </a:cubicBezTo>
                  <a:cubicBezTo>
                    <a:pt x="631346" y="376713"/>
                    <a:pt x="632256" y="376107"/>
                    <a:pt x="632862" y="375197"/>
                  </a:cubicBezTo>
                  <a:cubicBezTo>
                    <a:pt x="632862" y="378532"/>
                    <a:pt x="632862" y="381564"/>
                    <a:pt x="632862" y="384899"/>
                  </a:cubicBezTo>
                  <a:cubicBezTo>
                    <a:pt x="631649" y="385808"/>
                    <a:pt x="630436" y="387931"/>
                    <a:pt x="629526" y="389143"/>
                  </a:cubicBezTo>
                  <a:cubicBezTo>
                    <a:pt x="628617" y="390053"/>
                    <a:pt x="627404" y="391266"/>
                    <a:pt x="626494" y="392175"/>
                  </a:cubicBezTo>
                  <a:cubicBezTo>
                    <a:pt x="626494" y="389750"/>
                    <a:pt x="626191" y="387324"/>
                    <a:pt x="625584" y="385202"/>
                  </a:cubicBezTo>
                  <a:close/>
                  <a:moveTo>
                    <a:pt x="632862" y="498590"/>
                  </a:moveTo>
                  <a:cubicBezTo>
                    <a:pt x="632862" y="500409"/>
                    <a:pt x="632862" y="502228"/>
                    <a:pt x="633166" y="504047"/>
                  </a:cubicBezTo>
                  <a:cubicBezTo>
                    <a:pt x="632256" y="504653"/>
                    <a:pt x="631346" y="505259"/>
                    <a:pt x="630436" y="505866"/>
                  </a:cubicBezTo>
                  <a:cubicBezTo>
                    <a:pt x="628920" y="507078"/>
                    <a:pt x="628010" y="508594"/>
                    <a:pt x="626494" y="510110"/>
                  </a:cubicBezTo>
                  <a:cubicBezTo>
                    <a:pt x="625888" y="510717"/>
                    <a:pt x="624978" y="511626"/>
                    <a:pt x="624371" y="512233"/>
                  </a:cubicBezTo>
                  <a:cubicBezTo>
                    <a:pt x="624371" y="510110"/>
                    <a:pt x="624371" y="507685"/>
                    <a:pt x="624371" y="505563"/>
                  </a:cubicBezTo>
                  <a:cubicBezTo>
                    <a:pt x="624674" y="505563"/>
                    <a:pt x="624674" y="505259"/>
                    <a:pt x="624978" y="505259"/>
                  </a:cubicBezTo>
                  <a:cubicBezTo>
                    <a:pt x="627100" y="503137"/>
                    <a:pt x="629223" y="501015"/>
                    <a:pt x="631346" y="498893"/>
                  </a:cubicBezTo>
                  <a:cubicBezTo>
                    <a:pt x="631953" y="498286"/>
                    <a:pt x="632256" y="497680"/>
                    <a:pt x="632862" y="497074"/>
                  </a:cubicBezTo>
                  <a:cubicBezTo>
                    <a:pt x="632559" y="497377"/>
                    <a:pt x="632559" y="497983"/>
                    <a:pt x="632862" y="498590"/>
                  </a:cubicBezTo>
                  <a:close/>
                  <a:moveTo>
                    <a:pt x="628920" y="494951"/>
                  </a:moveTo>
                  <a:cubicBezTo>
                    <a:pt x="627707" y="496770"/>
                    <a:pt x="625888" y="498286"/>
                    <a:pt x="624371" y="499802"/>
                  </a:cubicBezTo>
                  <a:cubicBezTo>
                    <a:pt x="624371" y="497983"/>
                    <a:pt x="624371" y="495861"/>
                    <a:pt x="624371" y="494042"/>
                  </a:cubicBezTo>
                  <a:cubicBezTo>
                    <a:pt x="626494" y="492829"/>
                    <a:pt x="628314" y="489798"/>
                    <a:pt x="629830" y="487979"/>
                  </a:cubicBezTo>
                  <a:cubicBezTo>
                    <a:pt x="630740" y="487069"/>
                    <a:pt x="631649" y="485856"/>
                    <a:pt x="632256" y="484643"/>
                  </a:cubicBezTo>
                  <a:cubicBezTo>
                    <a:pt x="632256" y="486766"/>
                    <a:pt x="632256" y="488585"/>
                    <a:pt x="632559" y="490707"/>
                  </a:cubicBezTo>
                  <a:cubicBezTo>
                    <a:pt x="631043" y="491617"/>
                    <a:pt x="629526" y="493739"/>
                    <a:pt x="628920" y="494951"/>
                  </a:cubicBezTo>
                  <a:close/>
                  <a:moveTo>
                    <a:pt x="631649" y="444018"/>
                  </a:moveTo>
                  <a:cubicBezTo>
                    <a:pt x="630133" y="445837"/>
                    <a:pt x="628617" y="447353"/>
                    <a:pt x="627100" y="448869"/>
                  </a:cubicBezTo>
                  <a:cubicBezTo>
                    <a:pt x="626191" y="449778"/>
                    <a:pt x="624978" y="450688"/>
                    <a:pt x="624068" y="451901"/>
                  </a:cubicBezTo>
                  <a:cubicBezTo>
                    <a:pt x="624068" y="449172"/>
                    <a:pt x="624068" y="446443"/>
                    <a:pt x="624068" y="443715"/>
                  </a:cubicBezTo>
                  <a:cubicBezTo>
                    <a:pt x="624371" y="443412"/>
                    <a:pt x="624674" y="443109"/>
                    <a:pt x="624674" y="442805"/>
                  </a:cubicBezTo>
                  <a:cubicBezTo>
                    <a:pt x="625888" y="441290"/>
                    <a:pt x="627100" y="440380"/>
                    <a:pt x="628314" y="438864"/>
                  </a:cubicBezTo>
                  <a:cubicBezTo>
                    <a:pt x="629526" y="437651"/>
                    <a:pt x="630436" y="436439"/>
                    <a:pt x="631649" y="434923"/>
                  </a:cubicBezTo>
                  <a:cubicBezTo>
                    <a:pt x="631649" y="437651"/>
                    <a:pt x="631649" y="440380"/>
                    <a:pt x="631649" y="443109"/>
                  </a:cubicBezTo>
                  <a:cubicBezTo>
                    <a:pt x="631649" y="443412"/>
                    <a:pt x="631649" y="443715"/>
                    <a:pt x="631649" y="444018"/>
                  </a:cubicBezTo>
                  <a:close/>
                  <a:moveTo>
                    <a:pt x="628920" y="431588"/>
                  </a:moveTo>
                  <a:cubicBezTo>
                    <a:pt x="627404" y="433104"/>
                    <a:pt x="625888" y="434923"/>
                    <a:pt x="624068" y="436439"/>
                  </a:cubicBezTo>
                  <a:cubicBezTo>
                    <a:pt x="624068" y="436439"/>
                    <a:pt x="624068" y="436439"/>
                    <a:pt x="624068" y="436439"/>
                  </a:cubicBezTo>
                  <a:cubicBezTo>
                    <a:pt x="624068" y="434620"/>
                    <a:pt x="624068" y="432497"/>
                    <a:pt x="624068" y="430678"/>
                  </a:cubicBezTo>
                  <a:cubicBezTo>
                    <a:pt x="625888" y="429466"/>
                    <a:pt x="627707" y="426434"/>
                    <a:pt x="628920" y="424918"/>
                  </a:cubicBezTo>
                  <a:cubicBezTo>
                    <a:pt x="630133" y="423402"/>
                    <a:pt x="631043" y="421886"/>
                    <a:pt x="632256" y="420674"/>
                  </a:cubicBezTo>
                  <a:cubicBezTo>
                    <a:pt x="632256" y="420674"/>
                    <a:pt x="632256" y="420674"/>
                    <a:pt x="632256" y="420674"/>
                  </a:cubicBezTo>
                  <a:cubicBezTo>
                    <a:pt x="632256" y="423705"/>
                    <a:pt x="631953" y="426737"/>
                    <a:pt x="631953" y="430072"/>
                  </a:cubicBezTo>
                  <a:cubicBezTo>
                    <a:pt x="630740" y="430072"/>
                    <a:pt x="629830" y="430678"/>
                    <a:pt x="628920" y="431588"/>
                  </a:cubicBezTo>
                  <a:close/>
                  <a:moveTo>
                    <a:pt x="624068" y="455539"/>
                  </a:moveTo>
                  <a:cubicBezTo>
                    <a:pt x="624371" y="455539"/>
                    <a:pt x="624371" y="455539"/>
                    <a:pt x="624674" y="455539"/>
                  </a:cubicBezTo>
                  <a:cubicBezTo>
                    <a:pt x="626797" y="454932"/>
                    <a:pt x="628010" y="452507"/>
                    <a:pt x="629526" y="450991"/>
                  </a:cubicBezTo>
                  <a:cubicBezTo>
                    <a:pt x="630436" y="450385"/>
                    <a:pt x="631043" y="449475"/>
                    <a:pt x="631649" y="448869"/>
                  </a:cubicBezTo>
                  <a:cubicBezTo>
                    <a:pt x="631649" y="450688"/>
                    <a:pt x="631649" y="452810"/>
                    <a:pt x="631649" y="454629"/>
                  </a:cubicBezTo>
                  <a:cubicBezTo>
                    <a:pt x="630740" y="455236"/>
                    <a:pt x="629830" y="455842"/>
                    <a:pt x="629223" y="456448"/>
                  </a:cubicBezTo>
                  <a:cubicBezTo>
                    <a:pt x="628010" y="457358"/>
                    <a:pt x="627100" y="458570"/>
                    <a:pt x="626191" y="459480"/>
                  </a:cubicBezTo>
                  <a:cubicBezTo>
                    <a:pt x="625584" y="460086"/>
                    <a:pt x="624978" y="460693"/>
                    <a:pt x="624068" y="461299"/>
                  </a:cubicBezTo>
                  <a:cubicBezTo>
                    <a:pt x="624068" y="459480"/>
                    <a:pt x="624068" y="457358"/>
                    <a:pt x="624068" y="455539"/>
                  </a:cubicBezTo>
                  <a:close/>
                  <a:moveTo>
                    <a:pt x="624068" y="468575"/>
                  </a:moveTo>
                  <a:cubicBezTo>
                    <a:pt x="625888" y="466150"/>
                    <a:pt x="628010" y="464028"/>
                    <a:pt x="630133" y="461905"/>
                  </a:cubicBezTo>
                  <a:cubicBezTo>
                    <a:pt x="630740" y="461299"/>
                    <a:pt x="631043" y="460996"/>
                    <a:pt x="631649" y="460389"/>
                  </a:cubicBezTo>
                  <a:cubicBezTo>
                    <a:pt x="631649" y="462512"/>
                    <a:pt x="631649" y="464331"/>
                    <a:pt x="631649" y="466453"/>
                  </a:cubicBezTo>
                  <a:cubicBezTo>
                    <a:pt x="631346" y="466756"/>
                    <a:pt x="631043" y="466756"/>
                    <a:pt x="630740" y="467059"/>
                  </a:cubicBezTo>
                  <a:cubicBezTo>
                    <a:pt x="629223" y="468575"/>
                    <a:pt x="627404" y="470091"/>
                    <a:pt x="625888" y="471910"/>
                  </a:cubicBezTo>
                  <a:cubicBezTo>
                    <a:pt x="625281" y="472516"/>
                    <a:pt x="624674" y="473123"/>
                    <a:pt x="623765" y="473729"/>
                  </a:cubicBezTo>
                  <a:cubicBezTo>
                    <a:pt x="624068" y="471910"/>
                    <a:pt x="624068" y="470394"/>
                    <a:pt x="624068" y="468575"/>
                  </a:cubicBezTo>
                  <a:cubicBezTo>
                    <a:pt x="624068" y="468575"/>
                    <a:pt x="624068" y="468575"/>
                    <a:pt x="624068" y="468575"/>
                  </a:cubicBezTo>
                  <a:close/>
                  <a:moveTo>
                    <a:pt x="630740" y="473426"/>
                  </a:moveTo>
                  <a:cubicBezTo>
                    <a:pt x="631043" y="473123"/>
                    <a:pt x="631649" y="472820"/>
                    <a:pt x="631953" y="472213"/>
                  </a:cubicBezTo>
                  <a:cubicBezTo>
                    <a:pt x="631953" y="474942"/>
                    <a:pt x="631953" y="477671"/>
                    <a:pt x="632256" y="480399"/>
                  </a:cubicBezTo>
                  <a:cubicBezTo>
                    <a:pt x="632256" y="480399"/>
                    <a:pt x="632256" y="480399"/>
                    <a:pt x="632256" y="480399"/>
                  </a:cubicBezTo>
                  <a:cubicBezTo>
                    <a:pt x="630436" y="482521"/>
                    <a:pt x="628010" y="483734"/>
                    <a:pt x="626191" y="485856"/>
                  </a:cubicBezTo>
                  <a:cubicBezTo>
                    <a:pt x="625584" y="486463"/>
                    <a:pt x="624978" y="487069"/>
                    <a:pt x="624371" y="487675"/>
                  </a:cubicBezTo>
                  <a:cubicBezTo>
                    <a:pt x="624371" y="485250"/>
                    <a:pt x="624371" y="482521"/>
                    <a:pt x="624371" y="480096"/>
                  </a:cubicBezTo>
                  <a:cubicBezTo>
                    <a:pt x="626797" y="478883"/>
                    <a:pt x="628920" y="475245"/>
                    <a:pt x="630740" y="473426"/>
                  </a:cubicBezTo>
                  <a:close/>
                  <a:moveTo>
                    <a:pt x="624371" y="520418"/>
                  </a:moveTo>
                  <a:cubicBezTo>
                    <a:pt x="624371" y="519508"/>
                    <a:pt x="624371" y="518599"/>
                    <a:pt x="624371" y="517690"/>
                  </a:cubicBezTo>
                  <a:cubicBezTo>
                    <a:pt x="627707" y="514961"/>
                    <a:pt x="630436" y="511929"/>
                    <a:pt x="633166" y="508291"/>
                  </a:cubicBezTo>
                  <a:cubicBezTo>
                    <a:pt x="633166" y="511020"/>
                    <a:pt x="633166" y="513748"/>
                    <a:pt x="633166" y="516477"/>
                  </a:cubicBezTo>
                  <a:cubicBezTo>
                    <a:pt x="630436" y="518902"/>
                    <a:pt x="627404" y="520721"/>
                    <a:pt x="624978" y="523147"/>
                  </a:cubicBezTo>
                  <a:cubicBezTo>
                    <a:pt x="624674" y="523450"/>
                    <a:pt x="624674" y="523450"/>
                    <a:pt x="624371" y="523753"/>
                  </a:cubicBezTo>
                  <a:cubicBezTo>
                    <a:pt x="624371" y="522540"/>
                    <a:pt x="624371" y="521328"/>
                    <a:pt x="624371" y="520418"/>
                  </a:cubicBezTo>
                  <a:close/>
                  <a:moveTo>
                    <a:pt x="632862" y="370347"/>
                  </a:moveTo>
                  <a:cubicBezTo>
                    <a:pt x="632559" y="370650"/>
                    <a:pt x="631953" y="370953"/>
                    <a:pt x="631649" y="371256"/>
                  </a:cubicBezTo>
                  <a:cubicBezTo>
                    <a:pt x="630133" y="372469"/>
                    <a:pt x="628920" y="374894"/>
                    <a:pt x="627404" y="376107"/>
                  </a:cubicBezTo>
                  <a:cubicBezTo>
                    <a:pt x="626797" y="376713"/>
                    <a:pt x="626191" y="377320"/>
                    <a:pt x="625888" y="377926"/>
                  </a:cubicBezTo>
                  <a:cubicBezTo>
                    <a:pt x="625888" y="375500"/>
                    <a:pt x="626191" y="373075"/>
                    <a:pt x="626191" y="370650"/>
                  </a:cubicBezTo>
                  <a:cubicBezTo>
                    <a:pt x="627707" y="369134"/>
                    <a:pt x="628920" y="367012"/>
                    <a:pt x="630436" y="365496"/>
                  </a:cubicBezTo>
                  <a:cubicBezTo>
                    <a:pt x="631346" y="364586"/>
                    <a:pt x="632256" y="363677"/>
                    <a:pt x="633166" y="362767"/>
                  </a:cubicBezTo>
                  <a:cubicBezTo>
                    <a:pt x="632862" y="365193"/>
                    <a:pt x="632862" y="367921"/>
                    <a:pt x="632862" y="370347"/>
                  </a:cubicBezTo>
                  <a:close/>
                  <a:moveTo>
                    <a:pt x="624068" y="414913"/>
                  </a:moveTo>
                  <a:cubicBezTo>
                    <a:pt x="625888" y="413397"/>
                    <a:pt x="627100" y="411578"/>
                    <a:pt x="628617" y="409759"/>
                  </a:cubicBezTo>
                  <a:cubicBezTo>
                    <a:pt x="629830" y="408243"/>
                    <a:pt x="631346" y="406728"/>
                    <a:pt x="632559" y="405515"/>
                  </a:cubicBezTo>
                  <a:cubicBezTo>
                    <a:pt x="632559" y="408547"/>
                    <a:pt x="632256" y="411275"/>
                    <a:pt x="632256" y="414307"/>
                  </a:cubicBezTo>
                  <a:cubicBezTo>
                    <a:pt x="632256" y="414307"/>
                    <a:pt x="632256" y="414307"/>
                    <a:pt x="632256" y="414307"/>
                  </a:cubicBezTo>
                  <a:cubicBezTo>
                    <a:pt x="631043" y="415217"/>
                    <a:pt x="629526" y="416126"/>
                    <a:pt x="628314" y="417036"/>
                  </a:cubicBezTo>
                  <a:cubicBezTo>
                    <a:pt x="626797" y="418551"/>
                    <a:pt x="625888" y="420370"/>
                    <a:pt x="624371" y="421886"/>
                  </a:cubicBezTo>
                  <a:cubicBezTo>
                    <a:pt x="624068" y="422189"/>
                    <a:pt x="623765" y="422493"/>
                    <a:pt x="623461" y="422796"/>
                  </a:cubicBezTo>
                  <a:cubicBezTo>
                    <a:pt x="623461" y="420674"/>
                    <a:pt x="623461" y="418855"/>
                    <a:pt x="623461" y="416732"/>
                  </a:cubicBezTo>
                  <a:cubicBezTo>
                    <a:pt x="623765" y="416126"/>
                    <a:pt x="624068" y="415520"/>
                    <a:pt x="624068" y="414913"/>
                  </a:cubicBezTo>
                  <a:close/>
                  <a:moveTo>
                    <a:pt x="630133" y="529817"/>
                  </a:moveTo>
                  <a:cubicBezTo>
                    <a:pt x="628920" y="531029"/>
                    <a:pt x="627404" y="532242"/>
                    <a:pt x="626191" y="533455"/>
                  </a:cubicBezTo>
                  <a:cubicBezTo>
                    <a:pt x="625584" y="534061"/>
                    <a:pt x="624978" y="534364"/>
                    <a:pt x="624068" y="534971"/>
                  </a:cubicBezTo>
                  <a:cubicBezTo>
                    <a:pt x="624068" y="532848"/>
                    <a:pt x="624068" y="531029"/>
                    <a:pt x="624068" y="528907"/>
                  </a:cubicBezTo>
                  <a:cubicBezTo>
                    <a:pt x="624371" y="528604"/>
                    <a:pt x="624674" y="528301"/>
                    <a:pt x="624978" y="528301"/>
                  </a:cubicBezTo>
                  <a:cubicBezTo>
                    <a:pt x="626191" y="527088"/>
                    <a:pt x="627707" y="526785"/>
                    <a:pt x="628920" y="525572"/>
                  </a:cubicBezTo>
                  <a:cubicBezTo>
                    <a:pt x="630133" y="524360"/>
                    <a:pt x="631649" y="523147"/>
                    <a:pt x="633166" y="521934"/>
                  </a:cubicBezTo>
                  <a:cubicBezTo>
                    <a:pt x="633166" y="523753"/>
                    <a:pt x="633166" y="525572"/>
                    <a:pt x="633166" y="527391"/>
                  </a:cubicBezTo>
                  <a:cubicBezTo>
                    <a:pt x="632256" y="527998"/>
                    <a:pt x="631043" y="528907"/>
                    <a:pt x="630133" y="529817"/>
                  </a:cubicBezTo>
                  <a:close/>
                  <a:moveTo>
                    <a:pt x="633166" y="309712"/>
                  </a:moveTo>
                  <a:cubicBezTo>
                    <a:pt x="631346" y="311834"/>
                    <a:pt x="629526" y="313956"/>
                    <a:pt x="628010" y="316078"/>
                  </a:cubicBezTo>
                  <a:cubicBezTo>
                    <a:pt x="628010" y="313956"/>
                    <a:pt x="628010" y="311834"/>
                    <a:pt x="628010" y="310015"/>
                  </a:cubicBezTo>
                  <a:cubicBezTo>
                    <a:pt x="629223" y="307893"/>
                    <a:pt x="629830" y="305164"/>
                    <a:pt x="631043" y="303042"/>
                  </a:cubicBezTo>
                  <a:cubicBezTo>
                    <a:pt x="631953" y="301526"/>
                    <a:pt x="632862" y="299707"/>
                    <a:pt x="633772" y="298191"/>
                  </a:cubicBezTo>
                  <a:cubicBezTo>
                    <a:pt x="633772" y="300616"/>
                    <a:pt x="633772" y="302738"/>
                    <a:pt x="633469" y="305164"/>
                  </a:cubicBezTo>
                  <a:cubicBezTo>
                    <a:pt x="633166" y="306680"/>
                    <a:pt x="633166" y="308196"/>
                    <a:pt x="633166" y="309712"/>
                  </a:cubicBezTo>
                  <a:close/>
                  <a:moveTo>
                    <a:pt x="627404" y="298797"/>
                  </a:moveTo>
                  <a:cubicBezTo>
                    <a:pt x="627404" y="296978"/>
                    <a:pt x="627100" y="295463"/>
                    <a:pt x="627100" y="293643"/>
                  </a:cubicBezTo>
                  <a:cubicBezTo>
                    <a:pt x="627404" y="293643"/>
                    <a:pt x="627404" y="293643"/>
                    <a:pt x="627707" y="293340"/>
                  </a:cubicBezTo>
                  <a:cubicBezTo>
                    <a:pt x="628920" y="292127"/>
                    <a:pt x="629223" y="290611"/>
                    <a:pt x="629830" y="289096"/>
                  </a:cubicBezTo>
                  <a:cubicBezTo>
                    <a:pt x="630740" y="287277"/>
                    <a:pt x="631649" y="285761"/>
                    <a:pt x="632559" y="284245"/>
                  </a:cubicBezTo>
                  <a:cubicBezTo>
                    <a:pt x="632862" y="283639"/>
                    <a:pt x="633166" y="283336"/>
                    <a:pt x="633772" y="282729"/>
                  </a:cubicBezTo>
                  <a:cubicBezTo>
                    <a:pt x="633772" y="285458"/>
                    <a:pt x="633772" y="288186"/>
                    <a:pt x="633772" y="290915"/>
                  </a:cubicBezTo>
                  <a:cubicBezTo>
                    <a:pt x="631346" y="293340"/>
                    <a:pt x="629223" y="296069"/>
                    <a:pt x="627404" y="298797"/>
                  </a:cubicBezTo>
                  <a:close/>
                  <a:moveTo>
                    <a:pt x="633469" y="275453"/>
                  </a:moveTo>
                  <a:cubicBezTo>
                    <a:pt x="632256" y="277575"/>
                    <a:pt x="630436" y="279394"/>
                    <a:pt x="628920" y="281213"/>
                  </a:cubicBezTo>
                  <a:cubicBezTo>
                    <a:pt x="628314" y="281820"/>
                    <a:pt x="627707" y="282729"/>
                    <a:pt x="627100" y="283639"/>
                  </a:cubicBezTo>
                  <a:cubicBezTo>
                    <a:pt x="627100" y="281820"/>
                    <a:pt x="627100" y="280000"/>
                    <a:pt x="627100" y="278181"/>
                  </a:cubicBezTo>
                  <a:cubicBezTo>
                    <a:pt x="627707" y="277272"/>
                    <a:pt x="628010" y="276362"/>
                    <a:pt x="628617" y="275150"/>
                  </a:cubicBezTo>
                  <a:cubicBezTo>
                    <a:pt x="629526" y="273331"/>
                    <a:pt x="630740" y="271512"/>
                    <a:pt x="631953" y="269996"/>
                  </a:cubicBezTo>
                  <a:cubicBezTo>
                    <a:pt x="632559" y="269086"/>
                    <a:pt x="633469" y="268177"/>
                    <a:pt x="634075" y="267267"/>
                  </a:cubicBezTo>
                  <a:cubicBezTo>
                    <a:pt x="634075" y="269693"/>
                    <a:pt x="633772" y="272118"/>
                    <a:pt x="633772" y="274846"/>
                  </a:cubicBezTo>
                  <a:cubicBezTo>
                    <a:pt x="633772" y="274543"/>
                    <a:pt x="633772" y="274846"/>
                    <a:pt x="633469" y="275453"/>
                  </a:cubicBezTo>
                  <a:close/>
                  <a:moveTo>
                    <a:pt x="631346" y="263326"/>
                  </a:moveTo>
                  <a:cubicBezTo>
                    <a:pt x="630133" y="264538"/>
                    <a:pt x="628920" y="266054"/>
                    <a:pt x="628010" y="267267"/>
                  </a:cubicBezTo>
                  <a:cubicBezTo>
                    <a:pt x="627707" y="267570"/>
                    <a:pt x="627707" y="267873"/>
                    <a:pt x="627404" y="267873"/>
                  </a:cubicBezTo>
                  <a:cubicBezTo>
                    <a:pt x="627404" y="267873"/>
                    <a:pt x="627404" y="267570"/>
                    <a:pt x="627404" y="267570"/>
                  </a:cubicBezTo>
                  <a:lnTo>
                    <a:pt x="627404" y="261507"/>
                  </a:lnTo>
                  <a:cubicBezTo>
                    <a:pt x="629830" y="259688"/>
                    <a:pt x="631043" y="256353"/>
                    <a:pt x="632862" y="253927"/>
                  </a:cubicBezTo>
                  <a:cubicBezTo>
                    <a:pt x="633469" y="253018"/>
                    <a:pt x="634075" y="252108"/>
                    <a:pt x="634682" y="251502"/>
                  </a:cubicBezTo>
                  <a:cubicBezTo>
                    <a:pt x="634682" y="254534"/>
                    <a:pt x="634682" y="257566"/>
                    <a:pt x="634682" y="260597"/>
                  </a:cubicBezTo>
                  <a:cubicBezTo>
                    <a:pt x="633469" y="261507"/>
                    <a:pt x="632559" y="262113"/>
                    <a:pt x="631346" y="263326"/>
                  </a:cubicBezTo>
                  <a:close/>
                  <a:moveTo>
                    <a:pt x="632256" y="247561"/>
                  </a:moveTo>
                  <a:cubicBezTo>
                    <a:pt x="631043" y="249380"/>
                    <a:pt x="629526" y="250896"/>
                    <a:pt x="628314" y="252715"/>
                  </a:cubicBezTo>
                  <a:cubicBezTo>
                    <a:pt x="628010" y="253018"/>
                    <a:pt x="627707" y="253321"/>
                    <a:pt x="627404" y="253927"/>
                  </a:cubicBezTo>
                  <a:cubicBezTo>
                    <a:pt x="627404" y="251199"/>
                    <a:pt x="627404" y="248470"/>
                    <a:pt x="627404" y="245742"/>
                  </a:cubicBezTo>
                  <a:cubicBezTo>
                    <a:pt x="627404" y="245439"/>
                    <a:pt x="627707" y="245439"/>
                    <a:pt x="627707" y="245135"/>
                  </a:cubicBezTo>
                  <a:cubicBezTo>
                    <a:pt x="628314" y="242407"/>
                    <a:pt x="631043" y="239375"/>
                    <a:pt x="632862" y="236950"/>
                  </a:cubicBezTo>
                  <a:cubicBezTo>
                    <a:pt x="633469" y="236343"/>
                    <a:pt x="634075" y="235434"/>
                    <a:pt x="634682" y="234524"/>
                  </a:cubicBezTo>
                  <a:cubicBezTo>
                    <a:pt x="634682" y="237859"/>
                    <a:pt x="634682" y="241497"/>
                    <a:pt x="634682" y="244832"/>
                  </a:cubicBezTo>
                  <a:cubicBezTo>
                    <a:pt x="633772" y="245742"/>
                    <a:pt x="632862" y="246651"/>
                    <a:pt x="632256" y="247561"/>
                  </a:cubicBezTo>
                  <a:close/>
                  <a:moveTo>
                    <a:pt x="634682" y="227854"/>
                  </a:moveTo>
                  <a:cubicBezTo>
                    <a:pt x="631953" y="229673"/>
                    <a:pt x="629830" y="232099"/>
                    <a:pt x="627707" y="234524"/>
                  </a:cubicBezTo>
                  <a:cubicBezTo>
                    <a:pt x="627707" y="234524"/>
                    <a:pt x="627404" y="234827"/>
                    <a:pt x="627404" y="234827"/>
                  </a:cubicBezTo>
                  <a:lnTo>
                    <a:pt x="627404" y="230583"/>
                  </a:lnTo>
                  <a:cubicBezTo>
                    <a:pt x="627707" y="229977"/>
                    <a:pt x="628010" y="229673"/>
                    <a:pt x="628314" y="229067"/>
                  </a:cubicBezTo>
                  <a:cubicBezTo>
                    <a:pt x="628920" y="227551"/>
                    <a:pt x="630133" y="226338"/>
                    <a:pt x="631346" y="225126"/>
                  </a:cubicBezTo>
                  <a:cubicBezTo>
                    <a:pt x="632559" y="223913"/>
                    <a:pt x="633469" y="222700"/>
                    <a:pt x="634682" y="221488"/>
                  </a:cubicBezTo>
                  <a:cubicBezTo>
                    <a:pt x="634682" y="222094"/>
                    <a:pt x="634682" y="222700"/>
                    <a:pt x="634682" y="223307"/>
                  </a:cubicBezTo>
                  <a:cubicBezTo>
                    <a:pt x="634682" y="224823"/>
                    <a:pt x="634682" y="226338"/>
                    <a:pt x="634682" y="227854"/>
                  </a:cubicBezTo>
                  <a:close/>
                  <a:moveTo>
                    <a:pt x="634682" y="216030"/>
                  </a:moveTo>
                  <a:cubicBezTo>
                    <a:pt x="633166" y="217243"/>
                    <a:pt x="631953" y="217850"/>
                    <a:pt x="630740" y="219062"/>
                  </a:cubicBezTo>
                  <a:cubicBezTo>
                    <a:pt x="629830" y="220275"/>
                    <a:pt x="628617" y="221488"/>
                    <a:pt x="627404" y="222700"/>
                  </a:cubicBezTo>
                  <a:cubicBezTo>
                    <a:pt x="627404" y="221488"/>
                    <a:pt x="627404" y="220275"/>
                    <a:pt x="627404" y="218759"/>
                  </a:cubicBezTo>
                  <a:cubicBezTo>
                    <a:pt x="628920" y="216334"/>
                    <a:pt x="630436" y="214211"/>
                    <a:pt x="631953" y="211786"/>
                  </a:cubicBezTo>
                  <a:cubicBezTo>
                    <a:pt x="632862" y="210270"/>
                    <a:pt x="634075" y="209057"/>
                    <a:pt x="634985" y="207542"/>
                  </a:cubicBezTo>
                  <a:cubicBezTo>
                    <a:pt x="634985" y="210573"/>
                    <a:pt x="634682" y="213302"/>
                    <a:pt x="634682" y="216030"/>
                  </a:cubicBezTo>
                  <a:close/>
                  <a:moveTo>
                    <a:pt x="628920" y="210270"/>
                  </a:moveTo>
                  <a:cubicBezTo>
                    <a:pt x="628314" y="211180"/>
                    <a:pt x="628010" y="212089"/>
                    <a:pt x="627404" y="212999"/>
                  </a:cubicBezTo>
                  <a:cubicBezTo>
                    <a:pt x="627404" y="210573"/>
                    <a:pt x="627404" y="208148"/>
                    <a:pt x="627100" y="205723"/>
                  </a:cubicBezTo>
                  <a:cubicBezTo>
                    <a:pt x="627707" y="204813"/>
                    <a:pt x="628314" y="203600"/>
                    <a:pt x="628617" y="202994"/>
                  </a:cubicBezTo>
                  <a:cubicBezTo>
                    <a:pt x="630436" y="200569"/>
                    <a:pt x="632559" y="197840"/>
                    <a:pt x="634985" y="195718"/>
                  </a:cubicBezTo>
                  <a:cubicBezTo>
                    <a:pt x="634985" y="197840"/>
                    <a:pt x="634985" y="199659"/>
                    <a:pt x="634682" y="201781"/>
                  </a:cubicBezTo>
                  <a:cubicBezTo>
                    <a:pt x="632862" y="204207"/>
                    <a:pt x="630436" y="207542"/>
                    <a:pt x="628920" y="210270"/>
                  </a:cubicBezTo>
                  <a:close/>
                  <a:moveTo>
                    <a:pt x="633772" y="192989"/>
                  </a:moveTo>
                  <a:cubicBezTo>
                    <a:pt x="631346" y="194505"/>
                    <a:pt x="628920" y="196627"/>
                    <a:pt x="627100" y="198750"/>
                  </a:cubicBezTo>
                  <a:cubicBezTo>
                    <a:pt x="627100" y="196930"/>
                    <a:pt x="627100" y="195112"/>
                    <a:pt x="627100" y="193292"/>
                  </a:cubicBezTo>
                  <a:cubicBezTo>
                    <a:pt x="627100" y="193292"/>
                    <a:pt x="627100" y="193292"/>
                    <a:pt x="627100" y="193292"/>
                  </a:cubicBezTo>
                  <a:cubicBezTo>
                    <a:pt x="628010" y="192989"/>
                    <a:pt x="628617" y="192383"/>
                    <a:pt x="629223" y="191473"/>
                  </a:cubicBezTo>
                  <a:cubicBezTo>
                    <a:pt x="630436" y="190261"/>
                    <a:pt x="631649" y="189048"/>
                    <a:pt x="632862" y="187532"/>
                  </a:cubicBezTo>
                  <a:cubicBezTo>
                    <a:pt x="633772" y="186623"/>
                    <a:pt x="634682" y="185410"/>
                    <a:pt x="635895" y="184197"/>
                  </a:cubicBezTo>
                  <a:cubicBezTo>
                    <a:pt x="635895" y="186926"/>
                    <a:pt x="635592" y="189957"/>
                    <a:pt x="635592" y="192686"/>
                  </a:cubicBezTo>
                  <a:cubicBezTo>
                    <a:pt x="634985" y="192989"/>
                    <a:pt x="634379" y="192989"/>
                    <a:pt x="633772" y="192989"/>
                  </a:cubicBezTo>
                  <a:close/>
                  <a:moveTo>
                    <a:pt x="628920" y="185713"/>
                  </a:moveTo>
                  <a:cubicBezTo>
                    <a:pt x="628314" y="186319"/>
                    <a:pt x="627707" y="186926"/>
                    <a:pt x="627100" y="187532"/>
                  </a:cubicBezTo>
                  <a:cubicBezTo>
                    <a:pt x="627100" y="186623"/>
                    <a:pt x="627100" y="185410"/>
                    <a:pt x="627100" y="184500"/>
                  </a:cubicBezTo>
                  <a:cubicBezTo>
                    <a:pt x="627100" y="183894"/>
                    <a:pt x="627100" y="183288"/>
                    <a:pt x="627100" y="182681"/>
                  </a:cubicBezTo>
                  <a:cubicBezTo>
                    <a:pt x="627707" y="182378"/>
                    <a:pt x="628010" y="181772"/>
                    <a:pt x="628617" y="181165"/>
                  </a:cubicBezTo>
                  <a:cubicBezTo>
                    <a:pt x="630133" y="179953"/>
                    <a:pt x="631346" y="178437"/>
                    <a:pt x="632559" y="177224"/>
                  </a:cubicBezTo>
                  <a:cubicBezTo>
                    <a:pt x="633772" y="176012"/>
                    <a:pt x="634682" y="175102"/>
                    <a:pt x="635895" y="174192"/>
                  </a:cubicBezTo>
                  <a:cubicBezTo>
                    <a:pt x="635895" y="175708"/>
                    <a:pt x="635895" y="177224"/>
                    <a:pt x="635895" y="178740"/>
                  </a:cubicBezTo>
                  <a:cubicBezTo>
                    <a:pt x="633166" y="180862"/>
                    <a:pt x="631043" y="183288"/>
                    <a:pt x="628920" y="185713"/>
                  </a:cubicBezTo>
                  <a:close/>
                  <a:moveTo>
                    <a:pt x="628617" y="175102"/>
                  </a:moveTo>
                  <a:cubicBezTo>
                    <a:pt x="628314" y="175405"/>
                    <a:pt x="627707" y="176012"/>
                    <a:pt x="627100" y="176315"/>
                  </a:cubicBezTo>
                  <a:cubicBezTo>
                    <a:pt x="627100" y="173586"/>
                    <a:pt x="627404" y="170858"/>
                    <a:pt x="627707" y="168129"/>
                  </a:cubicBezTo>
                  <a:cubicBezTo>
                    <a:pt x="627707" y="168129"/>
                    <a:pt x="627707" y="168129"/>
                    <a:pt x="627707" y="168129"/>
                  </a:cubicBezTo>
                  <a:cubicBezTo>
                    <a:pt x="628010" y="168432"/>
                    <a:pt x="628617" y="168735"/>
                    <a:pt x="629223" y="168735"/>
                  </a:cubicBezTo>
                  <a:cubicBezTo>
                    <a:pt x="630133" y="168432"/>
                    <a:pt x="630133" y="167826"/>
                    <a:pt x="631043" y="166916"/>
                  </a:cubicBezTo>
                  <a:cubicBezTo>
                    <a:pt x="631953" y="165704"/>
                    <a:pt x="633166" y="164794"/>
                    <a:pt x="634379" y="163581"/>
                  </a:cubicBezTo>
                  <a:cubicBezTo>
                    <a:pt x="634985" y="162975"/>
                    <a:pt x="635592" y="162369"/>
                    <a:pt x="636198" y="161762"/>
                  </a:cubicBezTo>
                  <a:cubicBezTo>
                    <a:pt x="636198" y="162975"/>
                    <a:pt x="636198" y="164491"/>
                    <a:pt x="636198" y="165704"/>
                  </a:cubicBezTo>
                  <a:cubicBezTo>
                    <a:pt x="636198" y="166916"/>
                    <a:pt x="636198" y="167826"/>
                    <a:pt x="636198" y="169038"/>
                  </a:cubicBezTo>
                  <a:cubicBezTo>
                    <a:pt x="633772" y="171161"/>
                    <a:pt x="631043" y="172980"/>
                    <a:pt x="628617" y="175102"/>
                  </a:cubicBezTo>
                  <a:close/>
                  <a:moveTo>
                    <a:pt x="635592" y="100521"/>
                  </a:moveTo>
                  <a:cubicBezTo>
                    <a:pt x="634379" y="101734"/>
                    <a:pt x="632862" y="103250"/>
                    <a:pt x="631649" y="104462"/>
                  </a:cubicBezTo>
                  <a:cubicBezTo>
                    <a:pt x="631043" y="105069"/>
                    <a:pt x="630436" y="105675"/>
                    <a:pt x="629830" y="106281"/>
                  </a:cubicBezTo>
                  <a:cubicBezTo>
                    <a:pt x="629830" y="104462"/>
                    <a:pt x="630133" y="102643"/>
                    <a:pt x="630133" y="100824"/>
                  </a:cubicBezTo>
                  <a:cubicBezTo>
                    <a:pt x="631649" y="101127"/>
                    <a:pt x="632862" y="98702"/>
                    <a:pt x="634075" y="97489"/>
                  </a:cubicBezTo>
                  <a:cubicBezTo>
                    <a:pt x="634985" y="95973"/>
                    <a:pt x="636198" y="94760"/>
                    <a:pt x="637108" y="93548"/>
                  </a:cubicBezTo>
                  <a:cubicBezTo>
                    <a:pt x="636805" y="95973"/>
                    <a:pt x="636805" y="98096"/>
                    <a:pt x="636501" y="100521"/>
                  </a:cubicBezTo>
                  <a:cubicBezTo>
                    <a:pt x="635895" y="100218"/>
                    <a:pt x="635592" y="100521"/>
                    <a:pt x="635592" y="100521"/>
                  </a:cubicBezTo>
                  <a:close/>
                  <a:moveTo>
                    <a:pt x="633166" y="91426"/>
                  </a:moveTo>
                  <a:cubicBezTo>
                    <a:pt x="632256" y="92638"/>
                    <a:pt x="631346" y="93548"/>
                    <a:pt x="630436" y="94760"/>
                  </a:cubicBezTo>
                  <a:cubicBezTo>
                    <a:pt x="630436" y="92942"/>
                    <a:pt x="630740" y="90819"/>
                    <a:pt x="630740" y="89000"/>
                  </a:cubicBezTo>
                  <a:cubicBezTo>
                    <a:pt x="632256" y="88091"/>
                    <a:pt x="633772" y="85969"/>
                    <a:pt x="634682" y="84756"/>
                  </a:cubicBezTo>
                  <a:cubicBezTo>
                    <a:pt x="635592" y="83846"/>
                    <a:pt x="636501" y="82937"/>
                    <a:pt x="637411" y="81724"/>
                  </a:cubicBezTo>
                  <a:cubicBezTo>
                    <a:pt x="637714" y="81421"/>
                    <a:pt x="637714" y="81118"/>
                    <a:pt x="638018" y="80815"/>
                  </a:cubicBezTo>
                  <a:cubicBezTo>
                    <a:pt x="638018" y="82937"/>
                    <a:pt x="637714" y="85362"/>
                    <a:pt x="637714" y="87484"/>
                  </a:cubicBezTo>
                  <a:cubicBezTo>
                    <a:pt x="635592" y="88697"/>
                    <a:pt x="634075" y="90213"/>
                    <a:pt x="633166" y="91426"/>
                  </a:cubicBezTo>
                  <a:close/>
                  <a:moveTo>
                    <a:pt x="52737" y="37157"/>
                  </a:moveTo>
                  <a:cubicBezTo>
                    <a:pt x="53950" y="35641"/>
                    <a:pt x="55467" y="34126"/>
                    <a:pt x="56983" y="32610"/>
                  </a:cubicBezTo>
                  <a:cubicBezTo>
                    <a:pt x="60925" y="28972"/>
                    <a:pt x="66081" y="31700"/>
                    <a:pt x="69720" y="33519"/>
                  </a:cubicBezTo>
                  <a:cubicBezTo>
                    <a:pt x="72146" y="34732"/>
                    <a:pt x="74875" y="35338"/>
                    <a:pt x="77604" y="35338"/>
                  </a:cubicBezTo>
                  <a:cubicBezTo>
                    <a:pt x="79727" y="35338"/>
                    <a:pt x="81547" y="34126"/>
                    <a:pt x="83366" y="32913"/>
                  </a:cubicBezTo>
                  <a:cubicBezTo>
                    <a:pt x="84882" y="32003"/>
                    <a:pt x="86095" y="30488"/>
                    <a:pt x="87308" y="29578"/>
                  </a:cubicBezTo>
                  <a:cubicBezTo>
                    <a:pt x="90947" y="26243"/>
                    <a:pt x="94890" y="28972"/>
                    <a:pt x="97922" y="31700"/>
                  </a:cubicBezTo>
                  <a:cubicBezTo>
                    <a:pt x="100955" y="34429"/>
                    <a:pt x="107323" y="38067"/>
                    <a:pt x="111569" y="36248"/>
                  </a:cubicBezTo>
                  <a:cubicBezTo>
                    <a:pt x="114601" y="34732"/>
                    <a:pt x="117027" y="32610"/>
                    <a:pt x="120060" y="31094"/>
                  </a:cubicBezTo>
                  <a:cubicBezTo>
                    <a:pt x="120970" y="30488"/>
                    <a:pt x="121879" y="29881"/>
                    <a:pt x="122789" y="28972"/>
                  </a:cubicBezTo>
                  <a:cubicBezTo>
                    <a:pt x="126731" y="25940"/>
                    <a:pt x="128551" y="30184"/>
                    <a:pt x="130674" y="32003"/>
                  </a:cubicBezTo>
                  <a:cubicBezTo>
                    <a:pt x="134313" y="35641"/>
                    <a:pt x="138255" y="36551"/>
                    <a:pt x="142804" y="34126"/>
                  </a:cubicBezTo>
                  <a:cubicBezTo>
                    <a:pt x="144927" y="32913"/>
                    <a:pt x="146746" y="31094"/>
                    <a:pt x="147959" y="28972"/>
                  </a:cubicBezTo>
                  <a:cubicBezTo>
                    <a:pt x="149172" y="27153"/>
                    <a:pt x="150688" y="25637"/>
                    <a:pt x="152811" y="24727"/>
                  </a:cubicBezTo>
                  <a:cubicBezTo>
                    <a:pt x="155237" y="23514"/>
                    <a:pt x="158270" y="28972"/>
                    <a:pt x="159483" y="30184"/>
                  </a:cubicBezTo>
                  <a:cubicBezTo>
                    <a:pt x="162515" y="34126"/>
                    <a:pt x="166458" y="37461"/>
                    <a:pt x="171916" y="36854"/>
                  </a:cubicBezTo>
                  <a:cubicBezTo>
                    <a:pt x="179194" y="35945"/>
                    <a:pt x="183440" y="31397"/>
                    <a:pt x="189808" y="28365"/>
                  </a:cubicBezTo>
                  <a:cubicBezTo>
                    <a:pt x="197693" y="24727"/>
                    <a:pt x="202242" y="35338"/>
                    <a:pt x="209823" y="35035"/>
                  </a:cubicBezTo>
                  <a:cubicBezTo>
                    <a:pt x="218314" y="34732"/>
                    <a:pt x="224076" y="18967"/>
                    <a:pt x="233174" y="28365"/>
                  </a:cubicBezTo>
                  <a:cubicBezTo>
                    <a:pt x="236206" y="31700"/>
                    <a:pt x="240452" y="34732"/>
                    <a:pt x="245304" y="33216"/>
                  </a:cubicBezTo>
                  <a:cubicBezTo>
                    <a:pt x="248033" y="32307"/>
                    <a:pt x="250156" y="30488"/>
                    <a:pt x="252582" y="28668"/>
                  </a:cubicBezTo>
                  <a:cubicBezTo>
                    <a:pt x="255008" y="26849"/>
                    <a:pt x="257434" y="26243"/>
                    <a:pt x="260466" y="25637"/>
                  </a:cubicBezTo>
                  <a:cubicBezTo>
                    <a:pt x="265015" y="24727"/>
                    <a:pt x="267441" y="27456"/>
                    <a:pt x="270474" y="29881"/>
                  </a:cubicBezTo>
                  <a:cubicBezTo>
                    <a:pt x="274719" y="33519"/>
                    <a:pt x="278965" y="34429"/>
                    <a:pt x="284120" y="31700"/>
                  </a:cubicBezTo>
                  <a:cubicBezTo>
                    <a:pt x="287153" y="30184"/>
                    <a:pt x="289579" y="27153"/>
                    <a:pt x="292914" y="26243"/>
                  </a:cubicBezTo>
                  <a:cubicBezTo>
                    <a:pt x="296250" y="25334"/>
                    <a:pt x="302012" y="31397"/>
                    <a:pt x="305045" y="33216"/>
                  </a:cubicBezTo>
                  <a:cubicBezTo>
                    <a:pt x="310200" y="36248"/>
                    <a:pt x="314446" y="34429"/>
                    <a:pt x="318691" y="30791"/>
                  </a:cubicBezTo>
                  <a:cubicBezTo>
                    <a:pt x="321420" y="28365"/>
                    <a:pt x="324150" y="25334"/>
                    <a:pt x="327182" y="23514"/>
                  </a:cubicBezTo>
                  <a:cubicBezTo>
                    <a:pt x="332641" y="20483"/>
                    <a:pt x="333854" y="29275"/>
                    <a:pt x="336583" y="31094"/>
                  </a:cubicBezTo>
                  <a:cubicBezTo>
                    <a:pt x="341132" y="34429"/>
                    <a:pt x="345984" y="36854"/>
                    <a:pt x="351139" y="33822"/>
                  </a:cubicBezTo>
                  <a:cubicBezTo>
                    <a:pt x="354475" y="32003"/>
                    <a:pt x="357204" y="29275"/>
                    <a:pt x="360237" y="27153"/>
                  </a:cubicBezTo>
                  <a:cubicBezTo>
                    <a:pt x="363269" y="25030"/>
                    <a:pt x="369638" y="23514"/>
                    <a:pt x="372367" y="27153"/>
                  </a:cubicBezTo>
                  <a:cubicBezTo>
                    <a:pt x="373580" y="28972"/>
                    <a:pt x="374793" y="30488"/>
                    <a:pt x="376613" y="32003"/>
                  </a:cubicBezTo>
                  <a:cubicBezTo>
                    <a:pt x="381465" y="35945"/>
                    <a:pt x="388439" y="35945"/>
                    <a:pt x="393898" y="33822"/>
                  </a:cubicBezTo>
                  <a:cubicBezTo>
                    <a:pt x="397840" y="32307"/>
                    <a:pt x="401480" y="29578"/>
                    <a:pt x="405725" y="28365"/>
                  </a:cubicBezTo>
                  <a:cubicBezTo>
                    <a:pt x="410274" y="27456"/>
                    <a:pt x="414519" y="32610"/>
                    <a:pt x="418765" y="34429"/>
                  </a:cubicBezTo>
                  <a:cubicBezTo>
                    <a:pt x="419068" y="34732"/>
                    <a:pt x="419371" y="34732"/>
                    <a:pt x="419675" y="34732"/>
                  </a:cubicBezTo>
                  <a:cubicBezTo>
                    <a:pt x="423011" y="36248"/>
                    <a:pt x="426346" y="35945"/>
                    <a:pt x="429985" y="33216"/>
                  </a:cubicBezTo>
                  <a:cubicBezTo>
                    <a:pt x="433321" y="30488"/>
                    <a:pt x="434837" y="27153"/>
                    <a:pt x="439386" y="26243"/>
                  </a:cubicBezTo>
                  <a:cubicBezTo>
                    <a:pt x="443632" y="25334"/>
                    <a:pt x="445755" y="31094"/>
                    <a:pt x="448484" y="32913"/>
                  </a:cubicBezTo>
                  <a:cubicBezTo>
                    <a:pt x="452729" y="35945"/>
                    <a:pt x="456368" y="33519"/>
                    <a:pt x="459401" y="30184"/>
                  </a:cubicBezTo>
                  <a:cubicBezTo>
                    <a:pt x="460614" y="28668"/>
                    <a:pt x="462130" y="27456"/>
                    <a:pt x="463343" y="25940"/>
                  </a:cubicBezTo>
                  <a:cubicBezTo>
                    <a:pt x="468499" y="20786"/>
                    <a:pt x="472744" y="26546"/>
                    <a:pt x="475170" y="29578"/>
                  </a:cubicBezTo>
                  <a:cubicBezTo>
                    <a:pt x="476687" y="31700"/>
                    <a:pt x="478809" y="33822"/>
                    <a:pt x="481235" y="34732"/>
                  </a:cubicBezTo>
                  <a:cubicBezTo>
                    <a:pt x="486997" y="36854"/>
                    <a:pt x="490030" y="32913"/>
                    <a:pt x="493669" y="29275"/>
                  </a:cubicBezTo>
                  <a:cubicBezTo>
                    <a:pt x="502463" y="20786"/>
                    <a:pt x="503070" y="33216"/>
                    <a:pt x="508528" y="36854"/>
                  </a:cubicBezTo>
                  <a:cubicBezTo>
                    <a:pt x="513684" y="40189"/>
                    <a:pt x="517626" y="38673"/>
                    <a:pt x="522175" y="34429"/>
                  </a:cubicBezTo>
                  <a:cubicBezTo>
                    <a:pt x="525207" y="31397"/>
                    <a:pt x="529149" y="29275"/>
                    <a:pt x="532789" y="27153"/>
                  </a:cubicBezTo>
                  <a:cubicBezTo>
                    <a:pt x="538550" y="24424"/>
                    <a:pt x="540066" y="33519"/>
                    <a:pt x="541886" y="36551"/>
                  </a:cubicBezTo>
                  <a:cubicBezTo>
                    <a:pt x="544615" y="40795"/>
                    <a:pt x="548558" y="42311"/>
                    <a:pt x="553107" y="39583"/>
                  </a:cubicBezTo>
                  <a:cubicBezTo>
                    <a:pt x="556139" y="37764"/>
                    <a:pt x="558262" y="34732"/>
                    <a:pt x="561598" y="32913"/>
                  </a:cubicBezTo>
                  <a:cubicBezTo>
                    <a:pt x="566450" y="30488"/>
                    <a:pt x="569786" y="38673"/>
                    <a:pt x="571908" y="41705"/>
                  </a:cubicBezTo>
                  <a:cubicBezTo>
                    <a:pt x="574638" y="45343"/>
                    <a:pt x="578883" y="46556"/>
                    <a:pt x="583129" y="44737"/>
                  </a:cubicBezTo>
                  <a:cubicBezTo>
                    <a:pt x="585555" y="43827"/>
                    <a:pt x="587071" y="41705"/>
                    <a:pt x="588587" y="39583"/>
                  </a:cubicBezTo>
                  <a:cubicBezTo>
                    <a:pt x="589194" y="38976"/>
                    <a:pt x="593136" y="32610"/>
                    <a:pt x="593742" y="36248"/>
                  </a:cubicBezTo>
                  <a:cubicBezTo>
                    <a:pt x="594046" y="37461"/>
                    <a:pt x="594349" y="39280"/>
                    <a:pt x="595259" y="40189"/>
                  </a:cubicBezTo>
                  <a:cubicBezTo>
                    <a:pt x="598291" y="44737"/>
                    <a:pt x="602537" y="45343"/>
                    <a:pt x="606782" y="42615"/>
                  </a:cubicBezTo>
                  <a:cubicBezTo>
                    <a:pt x="608905" y="41402"/>
                    <a:pt x="610725" y="38673"/>
                    <a:pt x="612241" y="36551"/>
                  </a:cubicBezTo>
                  <a:cubicBezTo>
                    <a:pt x="615880" y="31094"/>
                    <a:pt x="616790" y="38673"/>
                    <a:pt x="618913" y="40795"/>
                  </a:cubicBezTo>
                  <a:cubicBezTo>
                    <a:pt x="621945" y="44130"/>
                    <a:pt x="626494" y="45646"/>
                    <a:pt x="630436" y="42918"/>
                  </a:cubicBezTo>
                  <a:cubicBezTo>
                    <a:pt x="631649" y="42008"/>
                    <a:pt x="634682" y="36248"/>
                    <a:pt x="634682" y="40189"/>
                  </a:cubicBezTo>
                  <a:cubicBezTo>
                    <a:pt x="634682" y="42918"/>
                    <a:pt x="634985" y="45949"/>
                    <a:pt x="635288" y="48678"/>
                  </a:cubicBezTo>
                  <a:cubicBezTo>
                    <a:pt x="629526" y="47768"/>
                    <a:pt x="623158" y="48072"/>
                    <a:pt x="617700" y="48072"/>
                  </a:cubicBezTo>
                  <a:cubicBezTo>
                    <a:pt x="608299" y="48072"/>
                    <a:pt x="598898" y="48072"/>
                    <a:pt x="589497" y="47465"/>
                  </a:cubicBezTo>
                  <a:cubicBezTo>
                    <a:pt x="570998" y="46253"/>
                    <a:pt x="552500" y="47162"/>
                    <a:pt x="534001" y="47162"/>
                  </a:cubicBezTo>
                  <a:cubicBezTo>
                    <a:pt x="497308" y="47465"/>
                    <a:pt x="460917" y="43221"/>
                    <a:pt x="424527" y="41402"/>
                  </a:cubicBezTo>
                  <a:cubicBezTo>
                    <a:pt x="406938" y="40492"/>
                    <a:pt x="389046" y="41402"/>
                    <a:pt x="371457" y="40492"/>
                  </a:cubicBezTo>
                  <a:cubicBezTo>
                    <a:pt x="352656" y="39280"/>
                    <a:pt x="333854" y="39583"/>
                    <a:pt x="315052" y="39886"/>
                  </a:cubicBezTo>
                  <a:cubicBezTo>
                    <a:pt x="306258" y="39886"/>
                    <a:pt x="297463" y="40189"/>
                    <a:pt x="288669" y="39583"/>
                  </a:cubicBezTo>
                  <a:cubicBezTo>
                    <a:pt x="284120" y="39280"/>
                    <a:pt x="279571" y="38673"/>
                    <a:pt x="275023" y="38673"/>
                  </a:cubicBezTo>
                  <a:cubicBezTo>
                    <a:pt x="269867" y="38673"/>
                    <a:pt x="264712" y="38976"/>
                    <a:pt x="259557" y="38673"/>
                  </a:cubicBezTo>
                  <a:cubicBezTo>
                    <a:pt x="241361" y="37764"/>
                    <a:pt x="223166" y="38370"/>
                    <a:pt x="204971" y="38673"/>
                  </a:cubicBezTo>
                  <a:cubicBezTo>
                    <a:pt x="178588" y="39280"/>
                    <a:pt x="152205" y="38976"/>
                    <a:pt x="126125" y="42615"/>
                  </a:cubicBezTo>
                  <a:cubicBezTo>
                    <a:pt x="112175" y="44434"/>
                    <a:pt x="98832" y="43827"/>
                    <a:pt x="84882" y="44130"/>
                  </a:cubicBezTo>
                  <a:cubicBezTo>
                    <a:pt x="74268" y="44130"/>
                    <a:pt x="63655" y="45646"/>
                    <a:pt x="53041" y="46556"/>
                  </a:cubicBezTo>
                  <a:cubicBezTo>
                    <a:pt x="53344" y="43221"/>
                    <a:pt x="53041" y="39886"/>
                    <a:pt x="52737" y="37157"/>
                  </a:cubicBezTo>
                  <a:close/>
                  <a:moveTo>
                    <a:pt x="51524" y="49588"/>
                  </a:moveTo>
                  <a:cubicBezTo>
                    <a:pt x="53041" y="49588"/>
                    <a:pt x="54254" y="49588"/>
                    <a:pt x="55467" y="49588"/>
                  </a:cubicBezTo>
                  <a:cubicBezTo>
                    <a:pt x="54860" y="50194"/>
                    <a:pt x="53950" y="51103"/>
                    <a:pt x="53950" y="52013"/>
                  </a:cubicBezTo>
                  <a:cubicBezTo>
                    <a:pt x="53950" y="52013"/>
                    <a:pt x="53950" y="52316"/>
                    <a:pt x="53950" y="52316"/>
                  </a:cubicBezTo>
                  <a:cubicBezTo>
                    <a:pt x="53041" y="52619"/>
                    <a:pt x="51828" y="52619"/>
                    <a:pt x="50918" y="52922"/>
                  </a:cubicBezTo>
                  <a:cubicBezTo>
                    <a:pt x="50918" y="52013"/>
                    <a:pt x="50918" y="51103"/>
                    <a:pt x="50918" y="50497"/>
                  </a:cubicBezTo>
                  <a:cubicBezTo>
                    <a:pt x="50918" y="50194"/>
                    <a:pt x="51221" y="49891"/>
                    <a:pt x="51524" y="49588"/>
                  </a:cubicBezTo>
                  <a:close/>
                  <a:moveTo>
                    <a:pt x="29083" y="52619"/>
                  </a:moveTo>
                  <a:cubicBezTo>
                    <a:pt x="22715" y="55348"/>
                    <a:pt x="13011" y="56561"/>
                    <a:pt x="7249" y="52316"/>
                  </a:cubicBezTo>
                  <a:cubicBezTo>
                    <a:pt x="-2152" y="45646"/>
                    <a:pt x="8766" y="35641"/>
                    <a:pt x="16650" y="36551"/>
                  </a:cubicBezTo>
                  <a:cubicBezTo>
                    <a:pt x="18166" y="36854"/>
                    <a:pt x="19379" y="35035"/>
                    <a:pt x="18166" y="33822"/>
                  </a:cubicBezTo>
                  <a:cubicBezTo>
                    <a:pt x="14527" y="29881"/>
                    <a:pt x="11192" y="26243"/>
                    <a:pt x="10282" y="21089"/>
                  </a:cubicBezTo>
                  <a:cubicBezTo>
                    <a:pt x="9372" y="15935"/>
                    <a:pt x="15134" y="9872"/>
                    <a:pt x="20592" y="12600"/>
                  </a:cubicBezTo>
                  <a:cubicBezTo>
                    <a:pt x="23625" y="14116"/>
                    <a:pt x="25748" y="17148"/>
                    <a:pt x="27871" y="19573"/>
                  </a:cubicBezTo>
                  <a:cubicBezTo>
                    <a:pt x="29083" y="20786"/>
                    <a:pt x="31510" y="21695"/>
                    <a:pt x="32116" y="19573"/>
                  </a:cubicBezTo>
                  <a:cubicBezTo>
                    <a:pt x="33329" y="15632"/>
                    <a:pt x="33936" y="11387"/>
                    <a:pt x="36058" y="7749"/>
                  </a:cubicBezTo>
                  <a:cubicBezTo>
                    <a:pt x="38181" y="3808"/>
                    <a:pt x="42730" y="5021"/>
                    <a:pt x="44550" y="8659"/>
                  </a:cubicBezTo>
                  <a:cubicBezTo>
                    <a:pt x="45762" y="11084"/>
                    <a:pt x="46066" y="14116"/>
                    <a:pt x="46369" y="16845"/>
                  </a:cubicBezTo>
                  <a:cubicBezTo>
                    <a:pt x="46976" y="21695"/>
                    <a:pt x="47279" y="26849"/>
                    <a:pt x="47582" y="31700"/>
                  </a:cubicBezTo>
                  <a:cubicBezTo>
                    <a:pt x="47885" y="34429"/>
                    <a:pt x="48795" y="39886"/>
                    <a:pt x="48189" y="44130"/>
                  </a:cubicBezTo>
                  <a:cubicBezTo>
                    <a:pt x="47582" y="44130"/>
                    <a:pt x="46976" y="44434"/>
                    <a:pt x="46976" y="45343"/>
                  </a:cubicBezTo>
                  <a:cubicBezTo>
                    <a:pt x="46976" y="45646"/>
                    <a:pt x="46976" y="45949"/>
                    <a:pt x="46976" y="46253"/>
                  </a:cubicBezTo>
                  <a:cubicBezTo>
                    <a:pt x="46976" y="46253"/>
                    <a:pt x="46976" y="45949"/>
                    <a:pt x="46976" y="45949"/>
                  </a:cubicBezTo>
                  <a:cubicBezTo>
                    <a:pt x="45459" y="43524"/>
                    <a:pt x="45156" y="39583"/>
                    <a:pt x="44246" y="36854"/>
                  </a:cubicBezTo>
                  <a:cubicBezTo>
                    <a:pt x="43336" y="33216"/>
                    <a:pt x="42427" y="29578"/>
                    <a:pt x="41214" y="25940"/>
                  </a:cubicBezTo>
                  <a:cubicBezTo>
                    <a:pt x="40910" y="25030"/>
                    <a:pt x="39091" y="24424"/>
                    <a:pt x="38788" y="25637"/>
                  </a:cubicBezTo>
                  <a:cubicBezTo>
                    <a:pt x="37575" y="29578"/>
                    <a:pt x="39697" y="33822"/>
                    <a:pt x="40607" y="37764"/>
                  </a:cubicBezTo>
                  <a:cubicBezTo>
                    <a:pt x="40910" y="39583"/>
                    <a:pt x="41517" y="41402"/>
                    <a:pt x="41820" y="43524"/>
                  </a:cubicBezTo>
                  <a:cubicBezTo>
                    <a:pt x="41517" y="43221"/>
                    <a:pt x="40910" y="42918"/>
                    <a:pt x="40607" y="42615"/>
                  </a:cubicBezTo>
                  <a:cubicBezTo>
                    <a:pt x="39697" y="41705"/>
                    <a:pt x="38788" y="40492"/>
                    <a:pt x="37878" y="39583"/>
                  </a:cubicBezTo>
                  <a:cubicBezTo>
                    <a:pt x="36665" y="38370"/>
                    <a:pt x="36058" y="37157"/>
                    <a:pt x="35149" y="35641"/>
                  </a:cubicBezTo>
                  <a:cubicBezTo>
                    <a:pt x="34845" y="35338"/>
                    <a:pt x="34542" y="35035"/>
                    <a:pt x="33936" y="34732"/>
                  </a:cubicBezTo>
                  <a:cubicBezTo>
                    <a:pt x="33026" y="34126"/>
                    <a:pt x="32419" y="32610"/>
                    <a:pt x="32116" y="31700"/>
                  </a:cubicBezTo>
                  <a:cubicBezTo>
                    <a:pt x="31510" y="30488"/>
                    <a:pt x="29083" y="30184"/>
                    <a:pt x="29690" y="32003"/>
                  </a:cubicBezTo>
                  <a:cubicBezTo>
                    <a:pt x="30297" y="33519"/>
                    <a:pt x="30903" y="35338"/>
                    <a:pt x="32116" y="36248"/>
                  </a:cubicBezTo>
                  <a:cubicBezTo>
                    <a:pt x="33329" y="37461"/>
                    <a:pt x="34239" y="39280"/>
                    <a:pt x="35452" y="40492"/>
                  </a:cubicBezTo>
                  <a:cubicBezTo>
                    <a:pt x="36665" y="41705"/>
                    <a:pt x="37878" y="43524"/>
                    <a:pt x="39394" y="44737"/>
                  </a:cubicBezTo>
                  <a:cubicBezTo>
                    <a:pt x="37575" y="45040"/>
                    <a:pt x="35755" y="45343"/>
                    <a:pt x="33632" y="45343"/>
                  </a:cubicBezTo>
                  <a:cubicBezTo>
                    <a:pt x="29993" y="45343"/>
                    <a:pt x="27567" y="46253"/>
                    <a:pt x="24535" y="47465"/>
                  </a:cubicBezTo>
                  <a:cubicBezTo>
                    <a:pt x="23625" y="47768"/>
                    <a:pt x="24535" y="48981"/>
                    <a:pt x="25141" y="48981"/>
                  </a:cubicBezTo>
                  <a:cubicBezTo>
                    <a:pt x="29083" y="49891"/>
                    <a:pt x="33329" y="49284"/>
                    <a:pt x="37271" y="49588"/>
                  </a:cubicBezTo>
                  <a:cubicBezTo>
                    <a:pt x="37271" y="49588"/>
                    <a:pt x="37271" y="49588"/>
                    <a:pt x="37271" y="49588"/>
                  </a:cubicBezTo>
                  <a:cubicBezTo>
                    <a:pt x="33936" y="50194"/>
                    <a:pt x="31510" y="51407"/>
                    <a:pt x="29083" y="52619"/>
                  </a:cubicBezTo>
                  <a:close/>
                  <a:moveTo>
                    <a:pt x="36058" y="546491"/>
                  </a:moveTo>
                  <a:cubicBezTo>
                    <a:pt x="39091" y="543762"/>
                    <a:pt x="42427" y="538912"/>
                    <a:pt x="39394" y="534971"/>
                  </a:cubicBezTo>
                  <a:cubicBezTo>
                    <a:pt x="37575" y="532545"/>
                    <a:pt x="35149" y="531635"/>
                    <a:pt x="33026" y="529513"/>
                  </a:cubicBezTo>
                  <a:cubicBezTo>
                    <a:pt x="29993" y="526482"/>
                    <a:pt x="33632" y="519508"/>
                    <a:pt x="36058" y="517386"/>
                  </a:cubicBezTo>
                  <a:cubicBezTo>
                    <a:pt x="39697" y="513748"/>
                    <a:pt x="41820" y="510110"/>
                    <a:pt x="40304" y="504956"/>
                  </a:cubicBezTo>
                  <a:cubicBezTo>
                    <a:pt x="40001" y="503440"/>
                    <a:pt x="38788" y="501621"/>
                    <a:pt x="37575" y="500712"/>
                  </a:cubicBezTo>
                  <a:cubicBezTo>
                    <a:pt x="36665" y="499802"/>
                    <a:pt x="30903" y="496770"/>
                    <a:pt x="31510" y="495254"/>
                  </a:cubicBezTo>
                  <a:cubicBezTo>
                    <a:pt x="32419" y="491313"/>
                    <a:pt x="35755" y="487979"/>
                    <a:pt x="37271" y="484340"/>
                  </a:cubicBezTo>
                  <a:cubicBezTo>
                    <a:pt x="38181" y="481915"/>
                    <a:pt x="37878" y="479490"/>
                    <a:pt x="37878" y="477064"/>
                  </a:cubicBezTo>
                  <a:cubicBezTo>
                    <a:pt x="37878" y="471304"/>
                    <a:pt x="27871" y="466150"/>
                    <a:pt x="31510" y="460693"/>
                  </a:cubicBezTo>
                  <a:cubicBezTo>
                    <a:pt x="34845" y="456145"/>
                    <a:pt x="40607" y="451294"/>
                    <a:pt x="40001" y="445231"/>
                  </a:cubicBezTo>
                  <a:cubicBezTo>
                    <a:pt x="39394" y="439471"/>
                    <a:pt x="30297" y="435832"/>
                    <a:pt x="33329" y="430072"/>
                  </a:cubicBezTo>
                  <a:cubicBezTo>
                    <a:pt x="36362" y="424312"/>
                    <a:pt x="41517" y="422796"/>
                    <a:pt x="40304" y="415520"/>
                  </a:cubicBezTo>
                  <a:cubicBezTo>
                    <a:pt x="39394" y="408850"/>
                    <a:pt x="29083" y="404302"/>
                    <a:pt x="33936" y="397935"/>
                  </a:cubicBezTo>
                  <a:cubicBezTo>
                    <a:pt x="38181" y="392478"/>
                    <a:pt x="41214" y="389447"/>
                    <a:pt x="39091" y="382170"/>
                  </a:cubicBezTo>
                  <a:cubicBezTo>
                    <a:pt x="38181" y="378532"/>
                    <a:pt x="35149" y="375804"/>
                    <a:pt x="34239" y="372469"/>
                  </a:cubicBezTo>
                  <a:cubicBezTo>
                    <a:pt x="33329" y="368528"/>
                    <a:pt x="35755" y="363980"/>
                    <a:pt x="37878" y="360948"/>
                  </a:cubicBezTo>
                  <a:cubicBezTo>
                    <a:pt x="39091" y="359129"/>
                    <a:pt x="40001" y="356098"/>
                    <a:pt x="39394" y="353975"/>
                  </a:cubicBezTo>
                  <a:cubicBezTo>
                    <a:pt x="38788" y="351246"/>
                    <a:pt x="36362" y="349427"/>
                    <a:pt x="35755" y="346699"/>
                  </a:cubicBezTo>
                  <a:cubicBezTo>
                    <a:pt x="33936" y="339119"/>
                    <a:pt x="40607" y="333359"/>
                    <a:pt x="39697" y="326083"/>
                  </a:cubicBezTo>
                  <a:cubicBezTo>
                    <a:pt x="39394" y="323051"/>
                    <a:pt x="36665" y="320323"/>
                    <a:pt x="35452" y="317897"/>
                  </a:cubicBezTo>
                  <a:cubicBezTo>
                    <a:pt x="33936" y="315472"/>
                    <a:pt x="33936" y="312743"/>
                    <a:pt x="34239" y="310015"/>
                  </a:cubicBezTo>
                  <a:cubicBezTo>
                    <a:pt x="34845" y="310015"/>
                    <a:pt x="35149" y="309712"/>
                    <a:pt x="35149" y="309105"/>
                  </a:cubicBezTo>
                  <a:cubicBezTo>
                    <a:pt x="36058" y="303951"/>
                    <a:pt x="37575" y="298797"/>
                    <a:pt x="35755" y="293643"/>
                  </a:cubicBezTo>
                  <a:cubicBezTo>
                    <a:pt x="34239" y="289399"/>
                    <a:pt x="33026" y="286670"/>
                    <a:pt x="34542" y="282123"/>
                  </a:cubicBezTo>
                  <a:cubicBezTo>
                    <a:pt x="35452" y="279091"/>
                    <a:pt x="36058" y="276362"/>
                    <a:pt x="36362" y="273331"/>
                  </a:cubicBezTo>
                  <a:cubicBezTo>
                    <a:pt x="36665" y="271512"/>
                    <a:pt x="37271" y="269389"/>
                    <a:pt x="36362" y="267570"/>
                  </a:cubicBezTo>
                  <a:cubicBezTo>
                    <a:pt x="34542" y="263932"/>
                    <a:pt x="32723" y="261507"/>
                    <a:pt x="33329" y="257566"/>
                  </a:cubicBezTo>
                  <a:cubicBezTo>
                    <a:pt x="34239" y="251199"/>
                    <a:pt x="40304" y="246955"/>
                    <a:pt x="41214" y="240588"/>
                  </a:cubicBezTo>
                  <a:cubicBezTo>
                    <a:pt x="41820" y="236343"/>
                    <a:pt x="37271" y="231492"/>
                    <a:pt x="35755" y="227854"/>
                  </a:cubicBezTo>
                  <a:cubicBezTo>
                    <a:pt x="32116" y="220881"/>
                    <a:pt x="38181" y="212999"/>
                    <a:pt x="42124" y="207845"/>
                  </a:cubicBezTo>
                  <a:cubicBezTo>
                    <a:pt x="44853" y="204207"/>
                    <a:pt x="43033" y="200569"/>
                    <a:pt x="40607" y="197537"/>
                  </a:cubicBezTo>
                  <a:cubicBezTo>
                    <a:pt x="38181" y="194808"/>
                    <a:pt x="36058" y="192686"/>
                    <a:pt x="36362" y="188442"/>
                  </a:cubicBezTo>
                  <a:cubicBezTo>
                    <a:pt x="36665" y="184803"/>
                    <a:pt x="39697" y="181469"/>
                    <a:pt x="41214" y="178740"/>
                  </a:cubicBezTo>
                  <a:cubicBezTo>
                    <a:pt x="43336" y="174799"/>
                    <a:pt x="43336" y="170554"/>
                    <a:pt x="40607" y="166916"/>
                  </a:cubicBezTo>
                  <a:cubicBezTo>
                    <a:pt x="38181" y="163581"/>
                    <a:pt x="35755" y="161156"/>
                    <a:pt x="35452" y="156911"/>
                  </a:cubicBezTo>
                  <a:cubicBezTo>
                    <a:pt x="35149" y="152061"/>
                    <a:pt x="37271" y="148119"/>
                    <a:pt x="39697" y="144178"/>
                  </a:cubicBezTo>
                  <a:cubicBezTo>
                    <a:pt x="41820" y="140540"/>
                    <a:pt x="43033" y="135083"/>
                    <a:pt x="40304" y="131445"/>
                  </a:cubicBezTo>
                  <a:cubicBezTo>
                    <a:pt x="38484" y="129019"/>
                    <a:pt x="35452" y="127504"/>
                    <a:pt x="35452" y="123865"/>
                  </a:cubicBezTo>
                  <a:cubicBezTo>
                    <a:pt x="35452" y="121743"/>
                    <a:pt x="35452" y="119621"/>
                    <a:pt x="36665" y="117802"/>
                  </a:cubicBezTo>
                  <a:cubicBezTo>
                    <a:pt x="37271" y="116589"/>
                    <a:pt x="38484" y="115680"/>
                    <a:pt x="38788" y="114164"/>
                  </a:cubicBezTo>
                  <a:cubicBezTo>
                    <a:pt x="40607" y="108100"/>
                    <a:pt x="39394" y="103856"/>
                    <a:pt x="36665" y="98096"/>
                  </a:cubicBezTo>
                  <a:cubicBezTo>
                    <a:pt x="35452" y="95367"/>
                    <a:pt x="35755" y="92032"/>
                    <a:pt x="35452" y="89000"/>
                  </a:cubicBezTo>
                  <a:cubicBezTo>
                    <a:pt x="35149" y="85362"/>
                    <a:pt x="39091" y="82937"/>
                    <a:pt x="38788" y="79905"/>
                  </a:cubicBezTo>
                  <a:cubicBezTo>
                    <a:pt x="38484" y="74751"/>
                    <a:pt x="33632" y="70203"/>
                    <a:pt x="33936" y="65353"/>
                  </a:cubicBezTo>
                  <a:cubicBezTo>
                    <a:pt x="34239" y="61715"/>
                    <a:pt x="37271" y="57167"/>
                    <a:pt x="39091" y="53832"/>
                  </a:cubicBezTo>
                  <a:cubicBezTo>
                    <a:pt x="39091" y="53529"/>
                    <a:pt x="39394" y="53529"/>
                    <a:pt x="39091" y="53226"/>
                  </a:cubicBezTo>
                  <a:cubicBezTo>
                    <a:pt x="41214" y="52316"/>
                    <a:pt x="43336" y="51710"/>
                    <a:pt x="45762" y="51103"/>
                  </a:cubicBezTo>
                  <a:cubicBezTo>
                    <a:pt x="46066" y="51407"/>
                    <a:pt x="46066" y="51407"/>
                    <a:pt x="46369" y="51710"/>
                  </a:cubicBezTo>
                  <a:cubicBezTo>
                    <a:pt x="46369" y="52922"/>
                    <a:pt x="46369" y="54135"/>
                    <a:pt x="46369" y="55348"/>
                  </a:cubicBezTo>
                  <a:cubicBezTo>
                    <a:pt x="46066" y="55651"/>
                    <a:pt x="46066" y="56257"/>
                    <a:pt x="46369" y="56561"/>
                  </a:cubicBezTo>
                  <a:cubicBezTo>
                    <a:pt x="46369" y="59895"/>
                    <a:pt x="46672" y="63230"/>
                    <a:pt x="46976" y="66565"/>
                  </a:cubicBezTo>
                  <a:cubicBezTo>
                    <a:pt x="47885" y="75964"/>
                    <a:pt x="46672" y="85665"/>
                    <a:pt x="46369" y="95064"/>
                  </a:cubicBezTo>
                  <a:cubicBezTo>
                    <a:pt x="46066" y="102340"/>
                    <a:pt x="47279" y="109313"/>
                    <a:pt x="47582" y="116589"/>
                  </a:cubicBezTo>
                  <a:cubicBezTo>
                    <a:pt x="47885" y="125988"/>
                    <a:pt x="47582" y="135083"/>
                    <a:pt x="47582" y="144481"/>
                  </a:cubicBezTo>
                  <a:cubicBezTo>
                    <a:pt x="47582" y="152970"/>
                    <a:pt x="49402" y="161459"/>
                    <a:pt x="49402" y="170251"/>
                  </a:cubicBezTo>
                  <a:lnTo>
                    <a:pt x="49402" y="200266"/>
                  </a:lnTo>
                  <a:cubicBezTo>
                    <a:pt x="49402" y="208451"/>
                    <a:pt x="49402" y="216637"/>
                    <a:pt x="49098" y="224823"/>
                  </a:cubicBezTo>
                  <a:cubicBezTo>
                    <a:pt x="48795" y="233918"/>
                    <a:pt x="50615" y="243013"/>
                    <a:pt x="50311" y="252411"/>
                  </a:cubicBezTo>
                  <a:cubicBezTo>
                    <a:pt x="50008" y="260900"/>
                    <a:pt x="50008" y="269086"/>
                    <a:pt x="50311" y="277575"/>
                  </a:cubicBezTo>
                  <a:cubicBezTo>
                    <a:pt x="50615" y="286670"/>
                    <a:pt x="49098" y="295766"/>
                    <a:pt x="49705" y="305164"/>
                  </a:cubicBezTo>
                  <a:cubicBezTo>
                    <a:pt x="50615" y="324567"/>
                    <a:pt x="50311" y="343667"/>
                    <a:pt x="50311" y="363070"/>
                  </a:cubicBezTo>
                  <a:cubicBezTo>
                    <a:pt x="50311" y="370953"/>
                    <a:pt x="50008" y="379139"/>
                    <a:pt x="50615" y="387021"/>
                  </a:cubicBezTo>
                  <a:cubicBezTo>
                    <a:pt x="51524" y="396723"/>
                    <a:pt x="50615" y="406121"/>
                    <a:pt x="50311" y="415823"/>
                  </a:cubicBezTo>
                  <a:cubicBezTo>
                    <a:pt x="50008" y="433710"/>
                    <a:pt x="48795" y="451598"/>
                    <a:pt x="49402" y="469182"/>
                  </a:cubicBezTo>
                  <a:cubicBezTo>
                    <a:pt x="49705" y="485553"/>
                    <a:pt x="47885" y="501925"/>
                    <a:pt x="47885" y="518296"/>
                  </a:cubicBezTo>
                  <a:cubicBezTo>
                    <a:pt x="47885" y="531635"/>
                    <a:pt x="46976" y="545278"/>
                    <a:pt x="46369" y="558618"/>
                  </a:cubicBezTo>
                  <a:cubicBezTo>
                    <a:pt x="46369" y="558618"/>
                    <a:pt x="46369" y="558618"/>
                    <a:pt x="46369" y="558921"/>
                  </a:cubicBezTo>
                  <a:cubicBezTo>
                    <a:pt x="46066" y="558921"/>
                    <a:pt x="45762" y="559225"/>
                    <a:pt x="45762" y="559528"/>
                  </a:cubicBezTo>
                  <a:cubicBezTo>
                    <a:pt x="45762" y="559831"/>
                    <a:pt x="44853" y="559831"/>
                    <a:pt x="43943" y="559831"/>
                  </a:cubicBezTo>
                  <a:cubicBezTo>
                    <a:pt x="43640" y="559528"/>
                    <a:pt x="43033" y="559528"/>
                    <a:pt x="42730" y="559831"/>
                  </a:cubicBezTo>
                  <a:cubicBezTo>
                    <a:pt x="41214" y="559831"/>
                    <a:pt x="39697" y="559831"/>
                    <a:pt x="38788" y="559831"/>
                  </a:cubicBezTo>
                  <a:cubicBezTo>
                    <a:pt x="38181" y="559831"/>
                    <a:pt x="37271" y="559831"/>
                    <a:pt x="36665" y="559831"/>
                  </a:cubicBezTo>
                  <a:cubicBezTo>
                    <a:pt x="36058" y="558921"/>
                    <a:pt x="35452" y="558315"/>
                    <a:pt x="34845" y="557405"/>
                  </a:cubicBezTo>
                  <a:cubicBezTo>
                    <a:pt x="34239" y="556496"/>
                    <a:pt x="32723" y="555283"/>
                    <a:pt x="32116" y="554374"/>
                  </a:cubicBezTo>
                  <a:cubicBezTo>
                    <a:pt x="30297" y="551342"/>
                    <a:pt x="35149" y="547401"/>
                    <a:pt x="36058" y="546491"/>
                  </a:cubicBezTo>
                  <a:close/>
                  <a:moveTo>
                    <a:pt x="52131" y="606823"/>
                  </a:moveTo>
                  <a:cubicBezTo>
                    <a:pt x="50008" y="610461"/>
                    <a:pt x="45459" y="610158"/>
                    <a:pt x="44246" y="605913"/>
                  </a:cubicBezTo>
                  <a:cubicBezTo>
                    <a:pt x="43336" y="602578"/>
                    <a:pt x="42730" y="598941"/>
                    <a:pt x="42124" y="595302"/>
                  </a:cubicBezTo>
                  <a:cubicBezTo>
                    <a:pt x="41820" y="593483"/>
                    <a:pt x="37575" y="591361"/>
                    <a:pt x="37271" y="594393"/>
                  </a:cubicBezTo>
                  <a:cubicBezTo>
                    <a:pt x="36058" y="602882"/>
                    <a:pt x="29690" y="608339"/>
                    <a:pt x="21502" y="609855"/>
                  </a:cubicBezTo>
                  <a:cubicBezTo>
                    <a:pt x="14224" y="611068"/>
                    <a:pt x="19076" y="597122"/>
                    <a:pt x="19986" y="594393"/>
                  </a:cubicBezTo>
                  <a:cubicBezTo>
                    <a:pt x="21199" y="590755"/>
                    <a:pt x="24231" y="585601"/>
                    <a:pt x="27871" y="584388"/>
                  </a:cubicBezTo>
                  <a:cubicBezTo>
                    <a:pt x="29993" y="583782"/>
                    <a:pt x="27871" y="581053"/>
                    <a:pt x="26354" y="581053"/>
                  </a:cubicBezTo>
                  <a:cubicBezTo>
                    <a:pt x="21199" y="581053"/>
                    <a:pt x="13314" y="581963"/>
                    <a:pt x="13921" y="574080"/>
                  </a:cubicBezTo>
                  <a:cubicBezTo>
                    <a:pt x="14527" y="568016"/>
                    <a:pt x="21502" y="563772"/>
                    <a:pt x="26961" y="564075"/>
                  </a:cubicBezTo>
                  <a:cubicBezTo>
                    <a:pt x="29387" y="564379"/>
                    <a:pt x="31813" y="563772"/>
                    <a:pt x="34542" y="563469"/>
                  </a:cubicBezTo>
                  <a:cubicBezTo>
                    <a:pt x="35755" y="563772"/>
                    <a:pt x="37271" y="563772"/>
                    <a:pt x="37878" y="563166"/>
                  </a:cubicBezTo>
                  <a:cubicBezTo>
                    <a:pt x="37878" y="563166"/>
                    <a:pt x="37878" y="563166"/>
                    <a:pt x="37878" y="563166"/>
                  </a:cubicBezTo>
                  <a:cubicBezTo>
                    <a:pt x="40607" y="562863"/>
                    <a:pt x="43336" y="563166"/>
                    <a:pt x="45762" y="562560"/>
                  </a:cubicBezTo>
                  <a:cubicBezTo>
                    <a:pt x="45459" y="562560"/>
                    <a:pt x="45459" y="562863"/>
                    <a:pt x="45156" y="563166"/>
                  </a:cubicBezTo>
                  <a:cubicBezTo>
                    <a:pt x="45156" y="563166"/>
                    <a:pt x="45156" y="563469"/>
                    <a:pt x="44853" y="563469"/>
                  </a:cubicBezTo>
                  <a:cubicBezTo>
                    <a:pt x="44550" y="563469"/>
                    <a:pt x="43943" y="563469"/>
                    <a:pt x="43640" y="563772"/>
                  </a:cubicBezTo>
                  <a:cubicBezTo>
                    <a:pt x="40910" y="565894"/>
                    <a:pt x="37575" y="567713"/>
                    <a:pt x="34542" y="569532"/>
                  </a:cubicBezTo>
                  <a:cubicBezTo>
                    <a:pt x="31813" y="571048"/>
                    <a:pt x="29083" y="571958"/>
                    <a:pt x="26961" y="574080"/>
                  </a:cubicBezTo>
                  <a:cubicBezTo>
                    <a:pt x="26051" y="575293"/>
                    <a:pt x="27567" y="576506"/>
                    <a:pt x="28780" y="576506"/>
                  </a:cubicBezTo>
                  <a:cubicBezTo>
                    <a:pt x="32723" y="576202"/>
                    <a:pt x="35755" y="574383"/>
                    <a:pt x="38788" y="572564"/>
                  </a:cubicBezTo>
                  <a:cubicBezTo>
                    <a:pt x="38181" y="573777"/>
                    <a:pt x="37878" y="574990"/>
                    <a:pt x="37878" y="576506"/>
                  </a:cubicBezTo>
                  <a:cubicBezTo>
                    <a:pt x="37878" y="577415"/>
                    <a:pt x="39394" y="578325"/>
                    <a:pt x="40304" y="578021"/>
                  </a:cubicBezTo>
                  <a:cubicBezTo>
                    <a:pt x="42427" y="576809"/>
                    <a:pt x="43943" y="574383"/>
                    <a:pt x="45156" y="571958"/>
                  </a:cubicBezTo>
                  <a:cubicBezTo>
                    <a:pt x="45156" y="571655"/>
                    <a:pt x="45459" y="571352"/>
                    <a:pt x="45459" y="571048"/>
                  </a:cubicBezTo>
                  <a:cubicBezTo>
                    <a:pt x="45459" y="571958"/>
                    <a:pt x="45459" y="572868"/>
                    <a:pt x="45156" y="573777"/>
                  </a:cubicBezTo>
                  <a:cubicBezTo>
                    <a:pt x="44550" y="578628"/>
                    <a:pt x="43336" y="583782"/>
                    <a:pt x="43943" y="588633"/>
                  </a:cubicBezTo>
                  <a:cubicBezTo>
                    <a:pt x="43943" y="589542"/>
                    <a:pt x="46369" y="590755"/>
                    <a:pt x="46672" y="589542"/>
                  </a:cubicBezTo>
                  <a:cubicBezTo>
                    <a:pt x="48189" y="585601"/>
                    <a:pt x="48795" y="581356"/>
                    <a:pt x="49402" y="577112"/>
                  </a:cubicBezTo>
                  <a:cubicBezTo>
                    <a:pt x="49705" y="574687"/>
                    <a:pt x="50008" y="572261"/>
                    <a:pt x="50311" y="569836"/>
                  </a:cubicBezTo>
                  <a:cubicBezTo>
                    <a:pt x="50311" y="569532"/>
                    <a:pt x="50311" y="569229"/>
                    <a:pt x="50311" y="568623"/>
                  </a:cubicBezTo>
                  <a:cubicBezTo>
                    <a:pt x="53041" y="577415"/>
                    <a:pt x="54557" y="587117"/>
                    <a:pt x="54557" y="596212"/>
                  </a:cubicBezTo>
                  <a:cubicBezTo>
                    <a:pt x="55163" y="599547"/>
                    <a:pt x="53950" y="603488"/>
                    <a:pt x="52131" y="606823"/>
                  </a:cubicBezTo>
                  <a:close/>
                  <a:moveTo>
                    <a:pt x="627404" y="581356"/>
                  </a:moveTo>
                  <a:cubicBezTo>
                    <a:pt x="624674" y="580447"/>
                    <a:pt x="621945" y="579840"/>
                    <a:pt x="619519" y="581356"/>
                  </a:cubicBezTo>
                  <a:cubicBezTo>
                    <a:pt x="618306" y="582266"/>
                    <a:pt x="617700" y="582872"/>
                    <a:pt x="616790" y="584085"/>
                  </a:cubicBezTo>
                  <a:cubicBezTo>
                    <a:pt x="614364" y="586814"/>
                    <a:pt x="613151" y="581053"/>
                    <a:pt x="612847" y="580447"/>
                  </a:cubicBezTo>
                  <a:cubicBezTo>
                    <a:pt x="612241" y="578931"/>
                    <a:pt x="610725" y="576809"/>
                    <a:pt x="608905" y="576506"/>
                  </a:cubicBezTo>
                  <a:cubicBezTo>
                    <a:pt x="603750" y="576506"/>
                    <a:pt x="597685" y="586510"/>
                    <a:pt x="593136" y="583175"/>
                  </a:cubicBezTo>
                  <a:cubicBezTo>
                    <a:pt x="588890" y="580143"/>
                    <a:pt x="585555" y="574990"/>
                    <a:pt x="579186" y="577718"/>
                  </a:cubicBezTo>
                  <a:cubicBezTo>
                    <a:pt x="577064" y="578628"/>
                    <a:pt x="575547" y="579537"/>
                    <a:pt x="574031" y="581659"/>
                  </a:cubicBezTo>
                  <a:cubicBezTo>
                    <a:pt x="571605" y="584995"/>
                    <a:pt x="569786" y="588936"/>
                    <a:pt x="564630" y="584691"/>
                  </a:cubicBezTo>
                  <a:cubicBezTo>
                    <a:pt x="559778" y="580447"/>
                    <a:pt x="557655" y="577112"/>
                    <a:pt x="550680" y="576506"/>
                  </a:cubicBezTo>
                  <a:cubicBezTo>
                    <a:pt x="544919" y="576202"/>
                    <a:pt x="539763" y="581356"/>
                    <a:pt x="535518" y="584388"/>
                  </a:cubicBezTo>
                  <a:cubicBezTo>
                    <a:pt x="530969" y="588026"/>
                    <a:pt x="528240" y="584691"/>
                    <a:pt x="525510" y="581053"/>
                  </a:cubicBezTo>
                  <a:cubicBezTo>
                    <a:pt x="523994" y="578931"/>
                    <a:pt x="521568" y="577718"/>
                    <a:pt x="518839" y="577112"/>
                  </a:cubicBezTo>
                  <a:cubicBezTo>
                    <a:pt x="514290" y="575899"/>
                    <a:pt x="509135" y="578628"/>
                    <a:pt x="506102" y="581659"/>
                  </a:cubicBezTo>
                  <a:cubicBezTo>
                    <a:pt x="502766" y="584995"/>
                    <a:pt x="501553" y="585298"/>
                    <a:pt x="498217" y="581659"/>
                  </a:cubicBezTo>
                  <a:cubicBezTo>
                    <a:pt x="496398" y="579537"/>
                    <a:pt x="494275" y="577718"/>
                    <a:pt x="491546" y="576809"/>
                  </a:cubicBezTo>
                  <a:cubicBezTo>
                    <a:pt x="485481" y="574990"/>
                    <a:pt x="480629" y="576202"/>
                    <a:pt x="475170" y="579537"/>
                  </a:cubicBezTo>
                  <a:cubicBezTo>
                    <a:pt x="471834" y="581659"/>
                    <a:pt x="470621" y="585601"/>
                    <a:pt x="467286" y="581963"/>
                  </a:cubicBezTo>
                  <a:cubicBezTo>
                    <a:pt x="465466" y="579840"/>
                    <a:pt x="463040" y="578325"/>
                    <a:pt x="460614" y="577415"/>
                  </a:cubicBezTo>
                  <a:cubicBezTo>
                    <a:pt x="454852" y="574990"/>
                    <a:pt x="449090" y="581963"/>
                    <a:pt x="444845" y="584388"/>
                  </a:cubicBezTo>
                  <a:cubicBezTo>
                    <a:pt x="439083" y="587723"/>
                    <a:pt x="433624" y="576202"/>
                    <a:pt x="428166" y="574687"/>
                  </a:cubicBezTo>
                  <a:cubicBezTo>
                    <a:pt x="423011" y="573171"/>
                    <a:pt x="417855" y="577415"/>
                    <a:pt x="413913" y="580143"/>
                  </a:cubicBezTo>
                  <a:cubicBezTo>
                    <a:pt x="409971" y="582872"/>
                    <a:pt x="406938" y="585298"/>
                    <a:pt x="402996" y="580750"/>
                  </a:cubicBezTo>
                  <a:cubicBezTo>
                    <a:pt x="401480" y="578931"/>
                    <a:pt x="399963" y="577112"/>
                    <a:pt x="397840" y="575899"/>
                  </a:cubicBezTo>
                  <a:cubicBezTo>
                    <a:pt x="394201" y="573777"/>
                    <a:pt x="388439" y="575596"/>
                    <a:pt x="385407" y="578021"/>
                  </a:cubicBezTo>
                  <a:cubicBezTo>
                    <a:pt x="382678" y="579840"/>
                    <a:pt x="381465" y="581356"/>
                    <a:pt x="379645" y="583782"/>
                  </a:cubicBezTo>
                  <a:cubicBezTo>
                    <a:pt x="376613" y="588026"/>
                    <a:pt x="373580" y="582266"/>
                    <a:pt x="371154" y="579840"/>
                  </a:cubicBezTo>
                  <a:cubicBezTo>
                    <a:pt x="368425" y="577112"/>
                    <a:pt x="361450" y="576809"/>
                    <a:pt x="358114" y="578325"/>
                  </a:cubicBezTo>
                  <a:cubicBezTo>
                    <a:pt x="355082" y="579840"/>
                    <a:pt x="352656" y="581659"/>
                    <a:pt x="350230" y="584085"/>
                  </a:cubicBezTo>
                  <a:cubicBezTo>
                    <a:pt x="348410" y="585601"/>
                    <a:pt x="345681" y="589845"/>
                    <a:pt x="342648" y="586207"/>
                  </a:cubicBezTo>
                  <a:cubicBezTo>
                    <a:pt x="341435" y="584691"/>
                    <a:pt x="340525" y="583175"/>
                    <a:pt x="339009" y="581963"/>
                  </a:cubicBezTo>
                  <a:cubicBezTo>
                    <a:pt x="335067" y="578325"/>
                    <a:pt x="331428" y="576809"/>
                    <a:pt x="325969" y="578325"/>
                  </a:cubicBezTo>
                  <a:cubicBezTo>
                    <a:pt x="323543" y="579234"/>
                    <a:pt x="321420" y="581659"/>
                    <a:pt x="319601" y="583479"/>
                  </a:cubicBezTo>
                  <a:cubicBezTo>
                    <a:pt x="318691" y="584691"/>
                    <a:pt x="317781" y="585904"/>
                    <a:pt x="316568" y="587117"/>
                  </a:cubicBezTo>
                  <a:cubicBezTo>
                    <a:pt x="313536" y="590755"/>
                    <a:pt x="309897" y="583782"/>
                    <a:pt x="308684" y="582266"/>
                  </a:cubicBezTo>
                  <a:cubicBezTo>
                    <a:pt x="305651" y="578021"/>
                    <a:pt x="302012" y="576506"/>
                    <a:pt x="296857" y="577112"/>
                  </a:cubicBezTo>
                  <a:cubicBezTo>
                    <a:pt x="288669" y="578021"/>
                    <a:pt x="281997" y="589239"/>
                    <a:pt x="274113" y="583175"/>
                  </a:cubicBezTo>
                  <a:cubicBezTo>
                    <a:pt x="269867" y="579840"/>
                    <a:pt x="266228" y="578628"/>
                    <a:pt x="261073" y="580447"/>
                  </a:cubicBezTo>
                  <a:cubicBezTo>
                    <a:pt x="258950" y="581356"/>
                    <a:pt x="257131" y="583175"/>
                    <a:pt x="255918" y="585298"/>
                  </a:cubicBezTo>
                  <a:cubicBezTo>
                    <a:pt x="252582" y="590452"/>
                    <a:pt x="248336" y="584388"/>
                    <a:pt x="245000" y="582266"/>
                  </a:cubicBezTo>
                  <a:cubicBezTo>
                    <a:pt x="240148" y="578931"/>
                    <a:pt x="234690" y="579840"/>
                    <a:pt x="229534" y="581963"/>
                  </a:cubicBezTo>
                  <a:cubicBezTo>
                    <a:pt x="226502" y="583175"/>
                    <a:pt x="224379" y="585601"/>
                    <a:pt x="221650" y="586814"/>
                  </a:cubicBezTo>
                  <a:cubicBezTo>
                    <a:pt x="220134" y="587420"/>
                    <a:pt x="216798" y="580143"/>
                    <a:pt x="215888" y="579234"/>
                  </a:cubicBezTo>
                  <a:cubicBezTo>
                    <a:pt x="213159" y="576809"/>
                    <a:pt x="209823" y="578021"/>
                    <a:pt x="207094" y="580143"/>
                  </a:cubicBezTo>
                  <a:cubicBezTo>
                    <a:pt x="205274" y="581659"/>
                    <a:pt x="204061" y="583479"/>
                    <a:pt x="202545" y="585298"/>
                  </a:cubicBezTo>
                  <a:cubicBezTo>
                    <a:pt x="198603" y="590148"/>
                    <a:pt x="194357" y="584995"/>
                    <a:pt x="191021" y="582266"/>
                  </a:cubicBezTo>
                  <a:cubicBezTo>
                    <a:pt x="186472" y="578628"/>
                    <a:pt x="181317" y="577718"/>
                    <a:pt x="176162" y="579537"/>
                  </a:cubicBezTo>
                  <a:cubicBezTo>
                    <a:pt x="172826" y="580750"/>
                    <a:pt x="167064" y="587420"/>
                    <a:pt x="163122" y="584691"/>
                  </a:cubicBezTo>
                  <a:cubicBezTo>
                    <a:pt x="160393" y="582872"/>
                    <a:pt x="157966" y="580143"/>
                    <a:pt x="155540" y="577718"/>
                  </a:cubicBezTo>
                  <a:cubicBezTo>
                    <a:pt x="151901" y="574383"/>
                    <a:pt x="148566" y="575596"/>
                    <a:pt x="144623" y="577415"/>
                  </a:cubicBezTo>
                  <a:cubicBezTo>
                    <a:pt x="142804" y="578325"/>
                    <a:pt x="141591" y="580447"/>
                    <a:pt x="140378" y="581659"/>
                  </a:cubicBezTo>
                  <a:cubicBezTo>
                    <a:pt x="136739" y="585904"/>
                    <a:pt x="133100" y="579537"/>
                    <a:pt x="131280" y="577112"/>
                  </a:cubicBezTo>
                  <a:cubicBezTo>
                    <a:pt x="129764" y="574687"/>
                    <a:pt x="126428" y="573474"/>
                    <a:pt x="123699" y="574383"/>
                  </a:cubicBezTo>
                  <a:cubicBezTo>
                    <a:pt x="121273" y="575293"/>
                    <a:pt x="119453" y="576809"/>
                    <a:pt x="117634" y="578628"/>
                  </a:cubicBezTo>
                  <a:cubicBezTo>
                    <a:pt x="112478" y="584085"/>
                    <a:pt x="107930" y="578325"/>
                    <a:pt x="103987" y="574990"/>
                  </a:cubicBezTo>
                  <a:cubicBezTo>
                    <a:pt x="101561" y="572868"/>
                    <a:pt x="97922" y="571352"/>
                    <a:pt x="94890" y="574080"/>
                  </a:cubicBezTo>
                  <a:cubicBezTo>
                    <a:pt x="92160" y="576809"/>
                    <a:pt x="90341" y="582569"/>
                    <a:pt x="84882" y="578021"/>
                  </a:cubicBezTo>
                  <a:cubicBezTo>
                    <a:pt x="82759" y="576202"/>
                    <a:pt x="82153" y="573474"/>
                    <a:pt x="80030" y="571958"/>
                  </a:cubicBezTo>
                  <a:cubicBezTo>
                    <a:pt x="76998" y="569532"/>
                    <a:pt x="74572" y="569836"/>
                    <a:pt x="71236" y="571655"/>
                  </a:cubicBezTo>
                  <a:cubicBezTo>
                    <a:pt x="66990" y="574080"/>
                    <a:pt x="64564" y="578931"/>
                    <a:pt x="58499" y="574383"/>
                  </a:cubicBezTo>
                  <a:cubicBezTo>
                    <a:pt x="58196" y="574383"/>
                    <a:pt x="58196" y="574080"/>
                    <a:pt x="57893" y="573777"/>
                  </a:cubicBezTo>
                  <a:cubicBezTo>
                    <a:pt x="56680" y="569229"/>
                    <a:pt x="54860" y="564985"/>
                    <a:pt x="52434" y="561347"/>
                  </a:cubicBezTo>
                  <a:cubicBezTo>
                    <a:pt x="59712" y="561347"/>
                    <a:pt x="67294" y="561347"/>
                    <a:pt x="74572" y="561347"/>
                  </a:cubicBezTo>
                  <a:cubicBezTo>
                    <a:pt x="84276" y="561347"/>
                    <a:pt x="93980" y="562256"/>
                    <a:pt x="103381" y="562256"/>
                  </a:cubicBezTo>
                  <a:cubicBezTo>
                    <a:pt x="121273" y="562256"/>
                    <a:pt x="138861" y="566198"/>
                    <a:pt x="156754" y="566501"/>
                  </a:cubicBezTo>
                  <a:cubicBezTo>
                    <a:pt x="165851" y="566501"/>
                    <a:pt x="174645" y="566501"/>
                    <a:pt x="183440" y="567713"/>
                  </a:cubicBezTo>
                  <a:cubicBezTo>
                    <a:pt x="192234" y="568926"/>
                    <a:pt x="201635" y="568926"/>
                    <a:pt x="210733" y="568926"/>
                  </a:cubicBezTo>
                  <a:cubicBezTo>
                    <a:pt x="228625" y="568926"/>
                    <a:pt x="246820" y="568016"/>
                    <a:pt x="264712" y="568016"/>
                  </a:cubicBezTo>
                  <a:cubicBezTo>
                    <a:pt x="272597" y="568016"/>
                    <a:pt x="280178" y="566804"/>
                    <a:pt x="288366" y="566501"/>
                  </a:cubicBezTo>
                  <a:cubicBezTo>
                    <a:pt x="297767" y="565894"/>
                    <a:pt x="307471" y="567107"/>
                    <a:pt x="316872" y="566804"/>
                  </a:cubicBezTo>
                  <a:cubicBezTo>
                    <a:pt x="335977" y="565894"/>
                    <a:pt x="354778" y="564682"/>
                    <a:pt x="374187" y="564985"/>
                  </a:cubicBezTo>
                  <a:cubicBezTo>
                    <a:pt x="393595" y="565288"/>
                    <a:pt x="413306" y="564985"/>
                    <a:pt x="432715" y="564985"/>
                  </a:cubicBezTo>
                  <a:cubicBezTo>
                    <a:pt x="440903" y="564985"/>
                    <a:pt x="449090" y="564075"/>
                    <a:pt x="457278" y="564379"/>
                  </a:cubicBezTo>
                  <a:cubicBezTo>
                    <a:pt x="465769" y="564379"/>
                    <a:pt x="474261" y="563469"/>
                    <a:pt x="482752" y="563772"/>
                  </a:cubicBezTo>
                  <a:cubicBezTo>
                    <a:pt x="495488" y="564075"/>
                    <a:pt x="508528" y="564075"/>
                    <a:pt x="521265" y="564379"/>
                  </a:cubicBezTo>
                  <a:cubicBezTo>
                    <a:pt x="533395" y="564682"/>
                    <a:pt x="545222" y="567107"/>
                    <a:pt x="557352" y="567713"/>
                  </a:cubicBezTo>
                  <a:cubicBezTo>
                    <a:pt x="569786" y="568623"/>
                    <a:pt x="581916" y="568623"/>
                    <a:pt x="594349" y="568623"/>
                  </a:cubicBezTo>
                  <a:cubicBezTo>
                    <a:pt x="600414" y="568623"/>
                    <a:pt x="606479" y="567713"/>
                    <a:pt x="612544" y="567713"/>
                  </a:cubicBezTo>
                  <a:cubicBezTo>
                    <a:pt x="615274" y="567713"/>
                    <a:pt x="618306" y="566804"/>
                    <a:pt x="621035" y="566501"/>
                  </a:cubicBezTo>
                  <a:cubicBezTo>
                    <a:pt x="624978" y="566198"/>
                    <a:pt x="628920" y="566501"/>
                    <a:pt x="632862" y="567410"/>
                  </a:cubicBezTo>
                  <a:cubicBezTo>
                    <a:pt x="631649" y="572261"/>
                    <a:pt x="629223" y="576506"/>
                    <a:pt x="627404" y="581356"/>
                  </a:cubicBezTo>
                  <a:close/>
                  <a:moveTo>
                    <a:pt x="658942" y="582266"/>
                  </a:moveTo>
                  <a:cubicBezTo>
                    <a:pt x="656819" y="582569"/>
                    <a:pt x="657123" y="584691"/>
                    <a:pt x="658336" y="585904"/>
                  </a:cubicBezTo>
                  <a:cubicBezTo>
                    <a:pt x="665917" y="593483"/>
                    <a:pt x="670769" y="602578"/>
                    <a:pt x="668646" y="613493"/>
                  </a:cubicBezTo>
                  <a:cubicBezTo>
                    <a:pt x="667130" y="621679"/>
                    <a:pt x="659245" y="614402"/>
                    <a:pt x="657426" y="610764"/>
                  </a:cubicBezTo>
                  <a:cubicBezTo>
                    <a:pt x="655303" y="607429"/>
                    <a:pt x="654090" y="603488"/>
                    <a:pt x="652574" y="599547"/>
                  </a:cubicBezTo>
                  <a:cubicBezTo>
                    <a:pt x="651664" y="597425"/>
                    <a:pt x="647418" y="596212"/>
                    <a:pt x="646812" y="598941"/>
                  </a:cubicBezTo>
                  <a:cubicBezTo>
                    <a:pt x="645599" y="604397"/>
                    <a:pt x="644386" y="609855"/>
                    <a:pt x="640747" y="614099"/>
                  </a:cubicBezTo>
                  <a:cubicBezTo>
                    <a:pt x="632559" y="623498"/>
                    <a:pt x="630436" y="605307"/>
                    <a:pt x="630436" y="601366"/>
                  </a:cubicBezTo>
                  <a:cubicBezTo>
                    <a:pt x="630436" y="595909"/>
                    <a:pt x="631649" y="590452"/>
                    <a:pt x="633469" y="585298"/>
                  </a:cubicBezTo>
                  <a:cubicBezTo>
                    <a:pt x="634379" y="584995"/>
                    <a:pt x="634682" y="584085"/>
                    <a:pt x="634075" y="583175"/>
                  </a:cubicBezTo>
                  <a:cubicBezTo>
                    <a:pt x="634379" y="582266"/>
                    <a:pt x="634682" y="581356"/>
                    <a:pt x="635288" y="580447"/>
                  </a:cubicBezTo>
                  <a:cubicBezTo>
                    <a:pt x="634985" y="585904"/>
                    <a:pt x="634985" y="591967"/>
                    <a:pt x="635895" y="597425"/>
                  </a:cubicBezTo>
                  <a:cubicBezTo>
                    <a:pt x="636198" y="598941"/>
                    <a:pt x="639231" y="600153"/>
                    <a:pt x="639534" y="598334"/>
                  </a:cubicBezTo>
                  <a:cubicBezTo>
                    <a:pt x="640444" y="593180"/>
                    <a:pt x="640140" y="587723"/>
                    <a:pt x="640140" y="582569"/>
                  </a:cubicBezTo>
                  <a:cubicBezTo>
                    <a:pt x="640140" y="580143"/>
                    <a:pt x="640140" y="576506"/>
                    <a:pt x="640444" y="573171"/>
                  </a:cubicBezTo>
                  <a:cubicBezTo>
                    <a:pt x="641657" y="574687"/>
                    <a:pt x="642566" y="576809"/>
                    <a:pt x="643173" y="577718"/>
                  </a:cubicBezTo>
                  <a:cubicBezTo>
                    <a:pt x="644992" y="581053"/>
                    <a:pt x="646509" y="584691"/>
                    <a:pt x="648935" y="587420"/>
                  </a:cubicBezTo>
                  <a:cubicBezTo>
                    <a:pt x="649541" y="588026"/>
                    <a:pt x="651361" y="588633"/>
                    <a:pt x="651058" y="587117"/>
                  </a:cubicBezTo>
                  <a:cubicBezTo>
                    <a:pt x="650148" y="581963"/>
                    <a:pt x="647418" y="576809"/>
                    <a:pt x="644083" y="572868"/>
                  </a:cubicBezTo>
                  <a:cubicBezTo>
                    <a:pt x="643173" y="571958"/>
                    <a:pt x="642263" y="570442"/>
                    <a:pt x="641050" y="569229"/>
                  </a:cubicBezTo>
                  <a:cubicBezTo>
                    <a:pt x="641050" y="568926"/>
                    <a:pt x="641050" y="568926"/>
                    <a:pt x="641353" y="568623"/>
                  </a:cubicBezTo>
                  <a:cubicBezTo>
                    <a:pt x="642263" y="569532"/>
                    <a:pt x="642870" y="570442"/>
                    <a:pt x="643779" y="571352"/>
                  </a:cubicBezTo>
                  <a:cubicBezTo>
                    <a:pt x="646509" y="574080"/>
                    <a:pt x="649541" y="577112"/>
                    <a:pt x="652574" y="579537"/>
                  </a:cubicBezTo>
                  <a:cubicBezTo>
                    <a:pt x="653484" y="580143"/>
                    <a:pt x="655303" y="580143"/>
                    <a:pt x="654697" y="578628"/>
                  </a:cubicBezTo>
                  <a:cubicBezTo>
                    <a:pt x="653180" y="574383"/>
                    <a:pt x="649238" y="571655"/>
                    <a:pt x="645902" y="568623"/>
                  </a:cubicBezTo>
                  <a:cubicBezTo>
                    <a:pt x="649844" y="569229"/>
                    <a:pt x="654090" y="569836"/>
                    <a:pt x="658032" y="570139"/>
                  </a:cubicBezTo>
                  <a:cubicBezTo>
                    <a:pt x="662581" y="570442"/>
                    <a:pt x="667737" y="571352"/>
                    <a:pt x="669556" y="576202"/>
                  </a:cubicBezTo>
                  <a:cubicBezTo>
                    <a:pt x="672285" y="583782"/>
                    <a:pt x="662278" y="581963"/>
                    <a:pt x="658942" y="58226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aphic 1617">
            <a:extLst>
              <a:ext uri="{FF2B5EF4-FFF2-40B4-BE49-F238E27FC236}">
                <a16:creationId xmlns:a16="http://schemas.microsoft.com/office/drawing/2014/main" id="{75500085-0B4A-95EB-9408-5AF8D391E6A7}"/>
              </a:ext>
            </a:extLst>
          </p:cNvPr>
          <p:cNvGrpSpPr/>
          <p:nvPr userDrawn="1"/>
        </p:nvGrpSpPr>
        <p:grpSpPr>
          <a:xfrm>
            <a:off x="8680550" y="2617467"/>
            <a:ext cx="2697060" cy="1593362"/>
            <a:chOff x="1385503" y="3121581"/>
            <a:chExt cx="1312960" cy="775667"/>
          </a:xfrm>
          <a:solidFill>
            <a:srgbClr val="1E0E00"/>
          </a:solidFill>
        </p:grpSpPr>
        <p:grpSp>
          <p:nvGrpSpPr>
            <p:cNvPr id="107" name="Graphic 1617">
              <a:extLst>
                <a:ext uri="{FF2B5EF4-FFF2-40B4-BE49-F238E27FC236}">
                  <a16:creationId xmlns:a16="http://schemas.microsoft.com/office/drawing/2014/main" id="{819007D3-FFC0-97F5-D1A6-9BE609221669}"/>
                </a:ext>
              </a:extLst>
            </p:cNvPr>
            <p:cNvGrpSpPr/>
            <p:nvPr/>
          </p:nvGrpSpPr>
          <p:grpSpPr>
            <a:xfrm>
              <a:off x="1402863" y="3132171"/>
              <a:ext cx="1281211" cy="750207"/>
              <a:chOff x="1402863" y="3132171"/>
              <a:chExt cx="1281211" cy="750207"/>
            </a:xfrm>
            <a:solidFill>
              <a:srgbClr val="1E0E00"/>
            </a:solidFill>
          </p:grpSpPr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233FB9D-2D6A-86D4-94C7-E2C2ED3A4122}"/>
                  </a:ext>
                </a:extLst>
              </p:cNvPr>
              <p:cNvSpPr/>
              <p:nvPr/>
            </p:nvSpPr>
            <p:spPr>
              <a:xfrm>
                <a:off x="1467819" y="3132482"/>
                <a:ext cx="22282" cy="49646"/>
              </a:xfrm>
              <a:custGeom>
                <a:avLst/>
                <a:gdLst>
                  <a:gd name="connsiteX0" fmla="*/ 17515 w 22282"/>
                  <a:gd name="connsiteY0" fmla="*/ 2650 h 49646"/>
                  <a:gd name="connsiteX1" fmla="*/ 17211 w 22282"/>
                  <a:gd name="connsiteY1" fmla="*/ 1740 h 49646"/>
                  <a:gd name="connsiteX2" fmla="*/ 1442 w 22282"/>
                  <a:gd name="connsiteY2" fmla="*/ 10532 h 49646"/>
                  <a:gd name="connsiteX3" fmla="*/ 229 w 22282"/>
                  <a:gd name="connsiteY3" fmla="*/ 32664 h 49646"/>
                  <a:gd name="connsiteX4" fmla="*/ 3868 w 22282"/>
                  <a:gd name="connsiteY4" fmla="*/ 46610 h 49646"/>
                  <a:gd name="connsiteX5" fmla="*/ 20244 w 22282"/>
                  <a:gd name="connsiteY5" fmla="*/ 36908 h 49646"/>
                  <a:gd name="connsiteX6" fmla="*/ 17515 w 22282"/>
                  <a:gd name="connsiteY6" fmla="*/ 2650 h 49646"/>
                  <a:gd name="connsiteX7" fmla="*/ 16605 w 22282"/>
                  <a:gd name="connsiteY7" fmla="*/ 26904 h 49646"/>
                  <a:gd name="connsiteX8" fmla="*/ 15998 w 22282"/>
                  <a:gd name="connsiteY8" fmla="*/ 35999 h 49646"/>
                  <a:gd name="connsiteX9" fmla="*/ 15089 w 22282"/>
                  <a:gd name="connsiteY9" fmla="*/ 41759 h 49646"/>
                  <a:gd name="connsiteX10" fmla="*/ 5991 w 22282"/>
                  <a:gd name="connsiteY10" fmla="*/ 39334 h 49646"/>
                  <a:gd name="connsiteX11" fmla="*/ 5385 w 22282"/>
                  <a:gd name="connsiteY11" fmla="*/ 19021 h 49646"/>
                  <a:gd name="connsiteX12" fmla="*/ 7811 w 22282"/>
                  <a:gd name="connsiteY12" fmla="*/ 9016 h 49646"/>
                  <a:gd name="connsiteX13" fmla="*/ 12359 w 22282"/>
                  <a:gd name="connsiteY13" fmla="*/ 4469 h 49646"/>
                  <a:gd name="connsiteX14" fmla="*/ 13269 w 22282"/>
                  <a:gd name="connsiteY14" fmla="*/ 5075 h 49646"/>
                  <a:gd name="connsiteX15" fmla="*/ 16605 w 22282"/>
                  <a:gd name="connsiteY15" fmla="*/ 26904 h 4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2" h="49646">
                    <a:moveTo>
                      <a:pt x="17515" y="2650"/>
                    </a:moveTo>
                    <a:cubicBezTo>
                      <a:pt x="17515" y="2346"/>
                      <a:pt x="17515" y="2043"/>
                      <a:pt x="17211" y="1740"/>
                    </a:cubicBezTo>
                    <a:cubicBezTo>
                      <a:pt x="12663" y="-4020"/>
                      <a:pt x="2655" y="5984"/>
                      <a:pt x="1442" y="10532"/>
                    </a:cubicBezTo>
                    <a:cubicBezTo>
                      <a:pt x="-377" y="17808"/>
                      <a:pt x="-74" y="25388"/>
                      <a:pt x="229" y="32664"/>
                    </a:cubicBezTo>
                    <a:cubicBezTo>
                      <a:pt x="532" y="36908"/>
                      <a:pt x="532" y="43578"/>
                      <a:pt x="3868" y="46610"/>
                    </a:cubicBezTo>
                    <a:cubicBezTo>
                      <a:pt x="12056" y="54189"/>
                      <a:pt x="20547" y="46307"/>
                      <a:pt x="20244" y="36908"/>
                    </a:cubicBezTo>
                    <a:cubicBezTo>
                      <a:pt x="20244" y="28116"/>
                      <a:pt x="26309" y="9320"/>
                      <a:pt x="17515" y="2650"/>
                    </a:cubicBezTo>
                    <a:close/>
                    <a:moveTo>
                      <a:pt x="16605" y="26904"/>
                    </a:moveTo>
                    <a:cubicBezTo>
                      <a:pt x="16302" y="29935"/>
                      <a:pt x="15998" y="32967"/>
                      <a:pt x="15998" y="35999"/>
                    </a:cubicBezTo>
                    <a:cubicBezTo>
                      <a:pt x="15998" y="37818"/>
                      <a:pt x="15695" y="39940"/>
                      <a:pt x="15089" y="41759"/>
                    </a:cubicBezTo>
                    <a:cubicBezTo>
                      <a:pt x="12966" y="46913"/>
                      <a:pt x="6598" y="43578"/>
                      <a:pt x="5991" y="39334"/>
                    </a:cubicBezTo>
                    <a:cubicBezTo>
                      <a:pt x="4778" y="32664"/>
                      <a:pt x="5081" y="25691"/>
                      <a:pt x="5385" y="19021"/>
                    </a:cubicBezTo>
                    <a:cubicBezTo>
                      <a:pt x="5385" y="15383"/>
                      <a:pt x="6294" y="12351"/>
                      <a:pt x="7811" y="9016"/>
                    </a:cubicBezTo>
                    <a:cubicBezTo>
                      <a:pt x="8417" y="7804"/>
                      <a:pt x="10540" y="5681"/>
                      <a:pt x="12359" y="4469"/>
                    </a:cubicBezTo>
                    <a:cubicBezTo>
                      <a:pt x="12663" y="4772"/>
                      <a:pt x="12966" y="4772"/>
                      <a:pt x="13269" y="5075"/>
                    </a:cubicBezTo>
                    <a:cubicBezTo>
                      <a:pt x="18728" y="8107"/>
                      <a:pt x="17211" y="22053"/>
                      <a:pt x="16605" y="2690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8F7FE26E-FEAF-A025-7ADB-92C4496FF6E0}"/>
                  </a:ext>
                </a:extLst>
              </p:cNvPr>
              <p:cNvSpPr/>
              <p:nvPr/>
            </p:nvSpPr>
            <p:spPr>
              <a:xfrm>
                <a:off x="1451672" y="3148602"/>
                <a:ext cx="4119" cy="20566"/>
              </a:xfrm>
              <a:custGeom>
                <a:avLst/>
                <a:gdLst>
                  <a:gd name="connsiteX0" fmla="*/ 3942 w 4119"/>
                  <a:gd name="connsiteY0" fmla="*/ 1688 h 20566"/>
                  <a:gd name="connsiteX1" fmla="*/ 910 w 4119"/>
                  <a:gd name="connsiteY1" fmla="*/ 779 h 20566"/>
                  <a:gd name="connsiteX2" fmla="*/ 0 w 4119"/>
                  <a:gd name="connsiteY2" fmla="*/ 10784 h 20566"/>
                  <a:gd name="connsiteX3" fmla="*/ 910 w 4119"/>
                  <a:gd name="connsiteY3" fmla="*/ 19576 h 20566"/>
                  <a:gd name="connsiteX4" fmla="*/ 3336 w 4119"/>
                  <a:gd name="connsiteY4" fmla="*/ 20182 h 20566"/>
                  <a:gd name="connsiteX5" fmla="*/ 3942 w 4119"/>
                  <a:gd name="connsiteY5" fmla="*/ 1688 h 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9" h="20566">
                    <a:moveTo>
                      <a:pt x="3942" y="1688"/>
                    </a:moveTo>
                    <a:cubicBezTo>
                      <a:pt x="4246" y="173"/>
                      <a:pt x="1516" y="-737"/>
                      <a:pt x="910" y="779"/>
                    </a:cubicBezTo>
                    <a:cubicBezTo>
                      <a:pt x="0" y="4114"/>
                      <a:pt x="0" y="7449"/>
                      <a:pt x="0" y="10784"/>
                    </a:cubicBezTo>
                    <a:cubicBezTo>
                      <a:pt x="0" y="13815"/>
                      <a:pt x="0" y="16544"/>
                      <a:pt x="910" y="19576"/>
                    </a:cubicBezTo>
                    <a:cubicBezTo>
                      <a:pt x="1213" y="20182"/>
                      <a:pt x="3033" y="21092"/>
                      <a:pt x="3336" y="20182"/>
                    </a:cubicBezTo>
                    <a:cubicBezTo>
                      <a:pt x="5459" y="14118"/>
                      <a:pt x="2426" y="7752"/>
                      <a:pt x="3942" y="168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4A7CD958-440B-9088-43A9-8A27AA706901}"/>
                  </a:ext>
                </a:extLst>
              </p:cNvPr>
              <p:cNvSpPr/>
              <p:nvPr/>
            </p:nvSpPr>
            <p:spPr>
              <a:xfrm>
                <a:off x="1475207" y="3146117"/>
                <a:ext cx="5863" cy="24766"/>
              </a:xfrm>
              <a:custGeom>
                <a:avLst/>
                <a:gdLst>
                  <a:gd name="connsiteX0" fmla="*/ 4971 w 5863"/>
                  <a:gd name="connsiteY0" fmla="*/ 1748 h 24766"/>
                  <a:gd name="connsiteX1" fmla="*/ 1029 w 5863"/>
                  <a:gd name="connsiteY1" fmla="*/ 1141 h 24766"/>
                  <a:gd name="connsiteX2" fmla="*/ 422 w 5863"/>
                  <a:gd name="connsiteY2" fmla="*/ 13268 h 24766"/>
                  <a:gd name="connsiteX3" fmla="*/ 726 w 5863"/>
                  <a:gd name="connsiteY3" fmla="*/ 23576 h 24766"/>
                  <a:gd name="connsiteX4" fmla="*/ 3758 w 5863"/>
                  <a:gd name="connsiteY4" fmla="*/ 24182 h 24766"/>
                  <a:gd name="connsiteX5" fmla="*/ 4971 w 5863"/>
                  <a:gd name="connsiteY5" fmla="*/ 1748 h 2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63" h="24766">
                    <a:moveTo>
                      <a:pt x="4971" y="1748"/>
                    </a:moveTo>
                    <a:cubicBezTo>
                      <a:pt x="4668" y="232"/>
                      <a:pt x="1332" y="-981"/>
                      <a:pt x="1029" y="1141"/>
                    </a:cubicBezTo>
                    <a:cubicBezTo>
                      <a:pt x="422" y="5083"/>
                      <a:pt x="726" y="9327"/>
                      <a:pt x="422" y="13268"/>
                    </a:cubicBezTo>
                    <a:cubicBezTo>
                      <a:pt x="119" y="16906"/>
                      <a:pt x="-487" y="19938"/>
                      <a:pt x="726" y="23576"/>
                    </a:cubicBezTo>
                    <a:cubicBezTo>
                      <a:pt x="1029" y="24486"/>
                      <a:pt x="3152" y="25395"/>
                      <a:pt x="3758" y="24182"/>
                    </a:cubicBezTo>
                    <a:cubicBezTo>
                      <a:pt x="6488" y="17816"/>
                      <a:pt x="6184" y="8720"/>
                      <a:pt x="4971" y="174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8B1BA7F0-A7E8-8E20-7E4B-FCAF761E39F5}"/>
                  </a:ext>
                </a:extLst>
              </p:cNvPr>
              <p:cNvSpPr/>
              <p:nvPr/>
            </p:nvSpPr>
            <p:spPr>
              <a:xfrm>
                <a:off x="1504111" y="3144475"/>
                <a:ext cx="4366" cy="26577"/>
              </a:xfrm>
              <a:custGeom>
                <a:avLst/>
                <a:gdLst>
                  <a:gd name="connsiteX0" fmla="*/ 4270 w 4366"/>
                  <a:gd name="connsiteY0" fmla="*/ 13091 h 26577"/>
                  <a:gd name="connsiteX1" fmla="*/ 3663 w 4366"/>
                  <a:gd name="connsiteY1" fmla="*/ 1267 h 26577"/>
                  <a:gd name="connsiteX2" fmla="*/ 934 w 4366"/>
                  <a:gd name="connsiteY2" fmla="*/ 661 h 26577"/>
                  <a:gd name="connsiteX3" fmla="*/ 328 w 4366"/>
                  <a:gd name="connsiteY3" fmla="*/ 13697 h 26577"/>
                  <a:gd name="connsiteX4" fmla="*/ 631 w 4366"/>
                  <a:gd name="connsiteY4" fmla="*/ 25521 h 26577"/>
                  <a:gd name="connsiteX5" fmla="*/ 3057 w 4366"/>
                  <a:gd name="connsiteY5" fmla="*/ 26128 h 26577"/>
                  <a:gd name="connsiteX6" fmla="*/ 4270 w 4366"/>
                  <a:gd name="connsiteY6" fmla="*/ 13091 h 2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6" h="26577">
                    <a:moveTo>
                      <a:pt x="4270" y="13091"/>
                    </a:moveTo>
                    <a:cubicBezTo>
                      <a:pt x="4270" y="9150"/>
                      <a:pt x="3967" y="5209"/>
                      <a:pt x="3663" y="1267"/>
                    </a:cubicBezTo>
                    <a:cubicBezTo>
                      <a:pt x="3663" y="55"/>
                      <a:pt x="1237" y="-552"/>
                      <a:pt x="934" y="661"/>
                    </a:cubicBezTo>
                    <a:cubicBezTo>
                      <a:pt x="631" y="4906"/>
                      <a:pt x="328" y="9453"/>
                      <a:pt x="328" y="13697"/>
                    </a:cubicBezTo>
                    <a:cubicBezTo>
                      <a:pt x="328" y="17639"/>
                      <a:pt x="-582" y="21883"/>
                      <a:pt x="631" y="25521"/>
                    </a:cubicBezTo>
                    <a:cubicBezTo>
                      <a:pt x="934" y="26431"/>
                      <a:pt x="2754" y="27037"/>
                      <a:pt x="3057" y="26128"/>
                    </a:cubicBezTo>
                    <a:cubicBezTo>
                      <a:pt x="4876" y="22490"/>
                      <a:pt x="4270" y="17336"/>
                      <a:pt x="4270" y="1309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AD808D75-AADF-1F45-B1F3-A09CFD83CA96}"/>
                  </a:ext>
                </a:extLst>
              </p:cNvPr>
              <p:cNvSpPr/>
              <p:nvPr/>
            </p:nvSpPr>
            <p:spPr>
              <a:xfrm>
                <a:off x="1533026" y="3147847"/>
                <a:ext cx="4984" cy="29374"/>
              </a:xfrm>
              <a:custGeom>
                <a:avLst/>
                <a:gdLst>
                  <a:gd name="connsiteX0" fmla="*/ 4770 w 4984"/>
                  <a:gd name="connsiteY0" fmla="*/ 19118 h 29374"/>
                  <a:gd name="connsiteX1" fmla="*/ 3860 w 4984"/>
                  <a:gd name="connsiteY1" fmla="*/ 1534 h 29374"/>
                  <a:gd name="connsiteX2" fmla="*/ 828 w 4984"/>
                  <a:gd name="connsiteY2" fmla="*/ 928 h 29374"/>
                  <a:gd name="connsiteX3" fmla="*/ 525 w 4984"/>
                  <a:gd name="connsiteY3" fmla="*/ 16996 h 29374"/>
                  <a:gd name="connsiteX4" fmla="*/ 1131 w 4984"/>
                  <a:gd name="connsiteY4" fmla="*/ 28516 h 29374"/>
                  <a:gd name="connsiteX5" fmla="*/ 3254 w 4984"/>
                  <a:gd name="connsiteY5" fmla="*/ 29123 h 29374"/>
                  <a:gd name="connsiteX6" fmla="*/ 4770 w 4984"/>
                  <a:gd name="connsiteY6" fmla="*/ 19118 h 2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4" h="29374">
                    <a:moveTo>
                      <a:pt x="4770" y="19118"/>
                    </a:moveTo>
                    <a:cubicBezTo>
                      <a:pt x="4467" y="13358"/>
                      <a:pt x="4467" y="7294"/>
                      <a:pt x="3860" y="1534"/>
                    </a:cubicBezTo>
                    <a:cubicBezTo>
                      <a:pt x="3860" y="321"/>
                      <a:pt x="828" y="-891"/>
                      <a:pt x="828" y="928"/>
                    </a:cubicBezTo>
                    <a:cubicBezTo>
                      <a:pt x="221" y="6385"/>
                      <a:pt x="221" y="11539"/>
                      <a:pt x="525" y="16996"/>
                    </a:cubicBezTo>
                    <a:cubicBezTo>
                      <a:pt x="525" y="20937"/>
                      <a:pt x="-992" y="25182"/>
                      <a:pt x="1131" y="28516"/>
                    </a:cubicBezTo>
                    <a:cubicBezTo>
                      <a:pt x="1434" y="29123"/>
                      <a:pt x="2951" y="29729"/>
                      <a:pt x="3254" y="29123"/>
                    </a:cubicBezTo>
                    <a:cubicBezTo>
                      <a:pt x="5377" y="26697"/>
                      <a:pt x="5073" y="22150"/>
                      <a:pt x="4770" y="1911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EB823D87-D77E-4BF0-1031-188A88180427}"/>
                  </a:ext>
                </a:extLst>
              </p:cNvPr>
              <p:cNvSpPr/>
              <p:nvPr/>
            </p:nvSpPr>
            <p:spPr>
              <a:xfrm>
                <a:off x="1562870" y="3154834"/>
                <a:ext cx="5046" cy="27132"/>
              </a:xfrm>
              <a:custGeom>
                <a:avLst/>
                <a:gdLst>
                  <a:gd name="connsiteX0" fmla="*/ 4949 w 5046"/>
                  <a:gd name="connsiteY0" fmla="*/ 16375 h 27132"/>
                  <a:gd name="connsiteX1" fmla="*/ 4343 w 5046"/>
                  <a:gd name="connsiteY1" fmla="*/ 1823 h 27132"/>
                  <a:gd name="connsiteX2" fmla="*/ 1310 w 5046"/>
                  <a:gd name="connsiteY2" fmla="*/ 913 h 27132"/>
                  <a:gd name="connsiteX3" fmla="*/ 97 w 5046"/>
                  <a:gd name="connsiteY3" fmla="*/ 13343 h 27132"/>
                  <a:gd name="connsiteX4" fmla="*/ 1310 w 5046"/>
                  <a:gd name="connsiteY4" fmla="*/ 26077 h 27132"/>
                  <a:gd name="connsiteX5" fmla="*/ 3736 w 5046"/>
                  <a:gd name="connsiteY5" fmla="*/ 26683 h 27132"/>
                  <a:gd name="connsiteX6" fmla="*/ 4949 w 5046"/>
                  <a:gd name="connsiteY6" fmla="*/ 16375 h 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6" h="27132">
                    <a:moveTo>
                      <a:pt x="4949" y="16375"/>
                    </a:moveTo>
                    <a:cubicBezTo>
                      <a:pt x="4949" y="11524"/>
                      <a:pt x="4039" y="6674"/>
                      <a:pt x="4343" y="1823"/>
                    </a:cubicBezTo>
                    <a:cubicBezTo>
                      <a:pt x="4343" y="307"/>
                      <a:pt x="1613" y="-906"/>
                      <a:pt x="1310" y="913"/>
                    </a:cubicBezTo>
                    <a:cubicBezTo>
                      <a:pt x="400" y="5158"/>
                      <a:pt x="97" y="9402"/>
                      <a:pt x="97" y="13343"/>
                    </a:cubicBezTo>
                    <a:cubicBezTo>
                      <a:pt x="97" y="17588"/>
                      <a:pt x="-509" y="22135"/>
                      <a:pt x="1310" y="26077"/>
                    </a:cubicBezTo>
                    <a:cubicBezTo>
                      <a:pt x="1613" y="26986"/>
                      <a:pt x="3130" y="27592"/>
                      <a:pt x="3736" y="26683"/>
                    </a:cubicBezTo>
                    <a:cubicBezTo>
                      <a:pt x="5556" y="23348"/>
                      <a:pt x="4949" y="19710"/>
                      <a:pt x="4949" y="1637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525FA777-63A2-DDB0-23AE-6385CF1E2540}"/>
                  </a:ext>
                </a:extLst>
              </p:cNvPr>
              <p:cNvSpPr/>
              <p:nvPr/>
            </p:nvSpPr>
            <p:spPr>
              <a:xfrm>
                <a:off x="1594700" y="3152674"/>
                <a:ext cx="5894" cy="25669"/>
              </a:xfrm>
              <a:custGeom>
                <a:avLst/>
                <a:gdLst>
                  <a:gd name="connsiteX0" fmla="*/ 4657 w 5894"/>
                  <a:gd name="connsiteY0" fmla="*/ 12169 h 25669"/>
                  <a:gd name="connsiteX1" fmla="*/ 1928 w 5894"/>
                  <a:gd name="connsiteY1" fmla="*/ 648 h 25669"/>
                  <a:gd name="connsiteX2" fmla="*/ 108 w 5894"/>
                  <a:gd name="connsiteY2" fmla="*/ 951 h 25669"/>
                  <a:gd name="connsiteX3" fmla="*/ 3444 w 5894"/>
                  <a:gd name="connsiteY3" fmla="*/ 24902 h 25669"/>
                  <a:gd name="connsiteX4" fmla="*/ 5567 w 5894"/>
                  <a:gd name="connsiteY4" fmla="*/ 25205 h 25669"/>
                  <a:gd name="connsiteX5" fmla="*/ 4657 w 5894"/>
                  <a:gd name="connsiteY5" fmla="*/ 12169 h 2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4" h="25669">
                    <a:moveTo>
                      <a:pt x="4657" y="12169"/>
                    </a:moveTo>
                    <a:cubicBezTo>
                      <a:pt x="4051" y="8228"/>
                      <a:pt x="3747" y="4286"/>
                      <a:pt x="1928" y="648"/>
                    </a:cubicBezTo>
                    <a:cubicBezTo>
                      <a:pt x="1625" y="-261"/>
                      <a:pt x="-498" y="-261"/>
                      <a:pt x="108" y="951"/>
                    </a:cubicBezTo>
                    <a:cubicBezTo>
                      <a:pt x="3444" y="8228"/>
                      <a:pt x="715" y="17323"/>
                      <a:pt x="3444" y="24902"/>
                    </a:cubicBezTo>
                    <a:cubicBezTo>
                      <a:pt x="3747" y="25509"/>
                      <a:pt x="5264" y="26115"/>
                      <a:pt x="5567" y="25205"/>
                    </a:cubicBezTo>
                    <a:cubicBezTo>
                      <a:pt x="6477" y="20961"/>
                      <a:pt x="5264" y="16110"/>
                      <a:pt x="4657" y="1216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DB539CFE-0B89-DA7F-8CCE-D579AE630271}"/>
                  </a:ext>
                </a:extLst>
              </p:cNvPr>
              <p:cNvSpPr/>
              <p:nvPr/>
            </p:nvSpPr>
            <p:spPr>
              <a:xfrm>
                <a:off x="1627863" y="3183336"/>
                <a:ext cx="227" cy="3031"/>
              </a:xfrm>
              <a:custGeom>
                <a:avLst/>
                <a:gdLst>
                  <a:gd name="connsiteX0" fmla="*/ 0 w 227"/>
                  <a:gd name="connsiteY0" fmla="*/ 0 h 3031"/>
                  <a:gd name="connsiteX1" fmla="*/ 0 w 227"/>
                  <a:gd name="connsiteY1" fmla="*/ 0 h 3031"/>
                  <a:gd name="connsiteX2" fmla="*/ 0 w 227"/>
                  <a:gd name="connsiteY2" fmla="*/ 0 h 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" h="30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3" y="0"/>
                      <a:pt x="303" y="0"/>
                      <a:pt x="0" y="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FA2897C6-483F-A94B-EF25-008DEBA591C1}"/>
                  </a:ext>
                </a:extLst>
              </p:cNvPr>
              <p:cNvSpPr/>
              <p:nvPr/>
            </p:nvSpPr>
            <p:spPr>
              <a:xfrm>
                <a:off x="1620340" y="3156531"/>
                <a:ext cx="4818" cy="19372"/>
              </a:xfrm>
              <a:custGeom>
                <a:avLst/>
                <a:gdLst>
                  <a:gd name="connsiteX0" fmla="*/ 4794 w 4818"/>
                  <a:gd name="connsiteY0" fmla="*/ 11343 h 19372"/>
                  <a:gd name="connsiteX1" fmla="*/ 3277 w 4818"/>
                  <a:gd name="connsiteY1" fmla="*/ 429 h 19372"/>
                  <a:gd name="connsiteX2" fmla="*/ 2368 w 4818"/>
                  <a:gd name="connsiteY2" fmla="*/ 126 h 19372"/>
                  <a:gd name="connsiteX3" fmla="*/ 548 w 4818"/>
                  <a:gd name="connsiteY3" fmla="*/ 9221 h 19372"/>
                  <a:gd name="connsiteX4" fmla="*/ 851 w 4818"/>
                  <a:gd name="connsiteY4" fmla="*/ 18316 h 19372"/>
                  <a:gd name="connsiteX5" fmla="*/ 3581 w 4818"/>
                  <a:gd name="connsiteY5" fmla="*/ 18923 h 19372"/>
                  <a:gd name="connsiteX6" fmla="*/ 4794 w 4818"/>
                  <a:gd name="connsiteY6" fmla="*/ 11343 h 1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8" h="19372">
                    <a:moveTo>
                      <a:pt x="4794" y="11343"/>
                    </a:moveTo>
                    <a:cubicBezTo>
                      <a:pt x="4490" y="7705"/>
                      <a:pt x="4187" y="4067"/>
                      <a:pt x="3277" y="429"/>
                    </a:cubicBezTo>
                    <a:cubicBezTo>
                      <a:pt x="3277" y="126"/>
                      <a:pt x="2368" y="-178"/>
                      <a:pt x="2368" y="126"/>
                    </a:cubicBezTo>
                    <a:cubicBezTo>
                      <a:pt x="1761" y="3157"/>
                      <a:pt x="851" y="6189"/>
                      <a:pt x="548" y="9221"/>
                    </a:cubicBezTo>
                    <a:cubicBezTo>
                      <a:pt x="245" y="12253"/>
                      <a:pt x="-665" y="15588"/>
                      <a:pt x="851" y="18316"/>
                    </a:cubicBezTo>
                    <a:cubicBezTo>
                      <a:pt x="1458" y="19226"/>
                      <a:pt x="2974" y="19832"/>
                      <a:pt x="3581" y="18923"/>
                    </a:cubicBezTo>
                    <a:cubicBezTo>
                      <a:pt x="5097" y="17104"/>
                      <a:pt x="4794" y="14072"/>
                      <a:pt x="4794" y="1134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E9B31FA-993B-3879-162F-AAAEDDAE8108}"/>
                  </a:ext>
                </a:extLst>
              </p:cNvPr>
              <p:cNvSpPr/>
              <p:nvPr/>
            </p:nvSpPr>
            <p:spPr>
              <a:xfrm>
                <a:off x="1645813" y="3152339"/>
                <a:ext cx="3840" cy="24282"/>
              </a:xfrm>
              <a:custGeom>
                <a:avLst/>
                <a:gdLst>
                  <a:gd name="connsiteX0" fmla="*/ 3277 w 3840"/>
                  <a:gd name="connsiteY0" fmla="*/ 982 h 24282"/>
                  <a:gd name="connsiteX1" fmla="*/ 1155 w 3840"/>
                  <a:gd name="connsiteY1" fmla="*/ 679 h 24282"/>
                  <a:gd name="connsiteX2" fmla="*/ 548 w 3840"/>
                  <a:gd name="connsiteY2" fmla="*/ 13412 h 24282"/>
                  <a:gd name="connsiteX3" fmla="*/ 851 w 3840"/>
                  <a:gd name="connsiteY3" fmla="*/ 23720 h 24282"/>
                  <a:gd name="connsiteX4" fmla="*/ 2064 w 3840"/>
                  <a:gd name="connsiteY4" fmla="*/ 24023 h 24282"/>
                  <a:gd name="connsiteX5" fmla="*/ 3581 w 3840"/>
                  <a:gd name="connsiteY5" fmla="*/ 12806 h 24282"/>
                  <a:gd name="connsiteX6" fmla="*/ 3277 w 3840"/>
                  <a:gd name="connsiteY6" fmla="*/ 982 h 2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0" h="24282">
                    <a:moveTo>
                      <a:pt x="3277" y="982"/>
                    </a:moveTo>
                    <a:cubicBezTo>
                      <a:pt x="3277" y="73"/>
                      <a:pt x="1155" y="-534"/>
                      <a:pt x="1155" y="679"/>
                    </a:cubicBezTo>
                    <a:cubicBezTo>
                      <a:pt x="1155" y="4924"/>
                      <a:pt x="851" y="9168"/>
                      <a:pt x="548" y="13412"/>
                    </a:cubicBezTo>
                    <a:cubicBezTo>
                      <a:pt x="245" y="17051"/>
                      <a:pt x="-665" y="20082"/>
                      <a:pt x="851" y="23720"/>
                    </a:cubicBezTo>
                    <a:cubicBezTo>
                      <a:pt x="1155" y="24023"/>
                      <a:pt x="1761" y="24630"/>
                      <a:pt x="2064" y="24023"/>
                    </a:cubicBezTo>
                    <a:cubicBezTo>
                      <a:pt x="3581" y="20992"/>
                      <a:pt x="3277" y="16444"/>
                      <a:pt x="3581" y="12806"/>
                    </a:cubicBezTo>
                    <a:cubicBezTo>
                      <a:pt x="4187" y="8865"/>
                      <a:pt x="3581" y="4924"/>
                      <a:pt x="3277" y="98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76DB33A9-BDA2-8EDA-5718-DFF89C7CC1BE}"/>
                  </a:ext>
                </a:extLst>
              </p:cNvPr>
              <p:cNvSpPr/>
              <p:nvPr/>
            </p:nvSpPr>
            <p:spPr>
              <a:xfrm>
                <a:off x="1676359" y="3151607"/>
                <a:ext cx="5069" cy="26736"/>
              </a:xfrm>
              <a:custGeom>
                <a:avLst/>
                <a:gdLst>
                  <a:gd name="connsiteX0" fmla="*/ 4573 w 5069"/>
                  <a:gd name="connsiteY0" fmla="*/ 15964 h 26736"/>
                  <a:gd name="connsiteX1" fmla="*/ 3967 w 5069"/>
                  <a:gd name="connsiteY1" fmla="*/ 9597 h 26736"/>
                  <a:gd name="connsiteX2" fmla="*/ 3360 w 5069"/>
                  <a:gd name="connsiteY2" fmla="*/ 1715 h 26736"/>
                  <a:gd name="connsiteX3" fmla="*/ 631 w 5069"/>
                  <a:gd name="connsiteY3" fmla="*/ 502 h 26736"/>
                  <a:gd name="connsiteX4" fmla="*/ 327 w 5069"/>
                  <a:gd name="connsiteY4" fmla="*/ 10810 h 26736"/>
                  <a:gd name="connsiteX5" fmla="*/ 1237 w 5069"/>
                  <a:gd name="connsiteY5" fmla="*/ 18996 h 26736"/>
                  <a:gd name="connsiteX6" fmla="*/ 2147 w 5069"/>
                  <a:gd name="connsiteY6" fmla="*/ 25969 h 26736"/>
                  <a:gd name="connsiteX7" fmla="*/ 3967 w 5069"/>
                  <a:gd name="connsiteY7" fmla="*/ 26272 h 26736"/>
                  <a:gd name="connsiteX8" fmla="*/ 4573 w 5069"/>
                  <a:gd name="connsiteY8" fmla="*/ 15964 h 26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9" h="26736">
                    <a:moveTo>
                      <a:pt x="4573" y="15964"/>
                    </a:moveTo>
                    <a:cubicBezTo>
                      <a:pt x="4270" y="13842"/>
                      <a:pt x="4270" y="11720"/>
                      <a:pt x="3967" y="9597"/>
                    </a:cubicBezTo>
                    <a:cubicBezTo>
                      <a:pt x="3967" y="6869"/>
                      <a:pt x="2754" y="4444"/>
                      <a:pt x="3360" y="1715"/>
                    </a:cubicBezTo>
                    <a:cubicBezTo>
                      <a:pt x="3663" y="502"/>
                      <a:pt x="1237" y="-710"/>
                      <a:pt x="631" y="502"/>
                    </a:cubicBezTo>
                    <a:cubicBezTo>
                      <a:pt x="-582" y="3837"/>
                      <a:pt x="327" y="7475"/>
                      <a:pt x="327" y="10810"/>
                    </a:cubicBezTo>
                    <a:cubicBezTo>
                      <a:pt x="327" y="13539"/>
                      <a:pt x="934" y="16268"/>
                      <a:pt x="1237" y="18996"/>
                    </a:cubicBezTo>
                    <a:cubicBezTo>
                      <a:pt x="1541" y="21724"/>
                      <a:pt x="1237" y="23544"/>
                      <a:pt x="2147" y="25969"/>
                    </a:cubicBezTo>
                    <a:cubicBezTo>
                      <a:pt x="2450" y="26576"/>
                      <a:pt x="3663" y="27182"/>
                      <a:pt x="3967" y="26272"/>
                    </a:cubicBezTo>
                    <a:cubicBezTo>
                      <a:pt x="5786" y="23240"/>
                      <a:pt x="4876" y="19299"/>
                      <a:pt x="4573" y="1596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01DBBDA0-B271-EF26-A0E3-E5FE9C9356CD}"/>
                  </a:ext>
                </a:extLst>
              </p:cNvPr>
              <p:cNvSpPr/>
              <p:nvPr/>
            </p:nvSpPr>
            <p:spPr>
              <a:xfrm>
                <a:off x="1703677" y="3151012"/>
                <a:ext cx="4397" cy="26894"/>
              </a:xfrm>
              <a:custGeom>
                <a:avLst/>
                <a:gdLst>
                  <a:gd name="connsiteX0" fmla="*/ 4246 w 4397"/>
                  <a:gd name="connsiteY0" fmla="*/ 15347 h 26894"/>
                  <a:gd name="connsiteX1" fmla="*/ 3336 w 4397"/>
                  <a:gd name="connsiteY1" fmla="*/ 1401 h 26894"/>
                  <a:gd name="connsiteX2" fmla="*/ 303 w 4397"/>
                  <a:gd name="connsiteY2" fmla="*/ 794 h 26894"/>
                  <a:gd name="connsiteX3" fmla="*/ 303 w 4397"/>
                  <a:gd name="connsiteY3" fmla="*/ 15650 h 26894"/>
                  <a:gd name="connsiteX4" fmla="*/ 1516 w 4397"/>
                  <a:gd name="connsiteY4" fmla="*/ 26261 h 26894"/>
                  <a:gd name="connsiteX5" fmla="*/ 3639 w 4397"/>
                  <a:gd name="connsiteY5" fmla="*/ 26564 h 26894"/>
                  <a:gd name="connsiteX6" fmla="*/ 4246 w 4397"/>
                  <a:gd name="connsiteY6" fmla="*/ 15347 h 2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7" h="26894">
                    <a:moveTo>
                      <a:pt x="4246" y="15347"/>
                    </a:moveTo>
                    <a:cubicBezTo>
                      <a:pt x="4246" y="10799"/>
                      <a:pt x="3639" y="6251"/>
                      <a:pt x="3336" y="1401"/>
                    </a:cubicBezTo>
                    <a:cubicBezTo>
                      <a:pt x="3336" y="188"/>
                      <a:pt x="303" y="-722"/>
                      <a:pt x="303" y="794"/>
                    </a:cubicBezTo>
                    <a:cubicBezTo>
                      <a:pt x="303" y="5645"/>
                      <a:pt x="303" y="10496"/>
                      <a:pt x="303" y="15650"/>
                    </a:cubicBezTo>
                    <a:cubicBezTo>
                      <a:pt x="303" y="19591"/>
                      <a:pt x="-910" y="22926"/>
                      <a:pt x="1516" y="26261"/>
                    </a:cubicBezTo>
                    <a:cubicBezTo>
                      <a:pt x="1820" y="26867"/>
                      <a:pt x="3336" y="27170"/>
                      <a:pt x="3639" y="26564"/>
                    </a:cubicBezTo>
                    <a:cubicBezTo>
                      <a:pt x="4852" y="23229"/>
                      <a:pt x="4246" y="18985"/>
                      <a:pt x="4246" y="1534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AA54AF9-F5B3-7FA0-2A9B-0E0FB0B50239}"/>
                  </a:ext>
                </a:extLst>
              </p:cNvPr>
              <p:cNvSpPr/>
              <p:nvPr/>
            </p:nvSpPr>
            <p:spPr>
              <a:xfrm>
                <a:off x="1729791" y="3154545"/>
                <a:ext cx="4707" cy="24101"/>
              </a:xfrm>
              <a:custGeom>
                <a:avLst/>
                <a:gdLst>
                  <a:gd name="connsiteX0" fmla="*/ 4211 w 4707"/>
                  <a:gd name="connsiteY0" fmla="*/ 14239 h 24101"/>
                  <a:gd name="connsiteX1" fmla="*/ 2998 w 4707"/>
                  <a:gd name="connsiteY1" fmla="*/ 1202 h 24101"/>
                  <a:gd name="connsiteX2" fmla="*/ 268 w 4707"/>
                  <a:gd name="connsiteY2" fmla="*/ 899 h 24101"/>
                  <a:gd name="connsiteX3" fmla="*/ 1785 w 4707"/>
                  <a:gd name="connsiteY3" fmla="*/ 23334 h 24101"/>
                  <a:gd name="connsiteX4" fmla="*/ 3604 w 4707"/>
                  <a:gd name="connsiteY4" fmla="*/ 23637 h 24101"/>
                  <a:gd name="connsiteX5" fmla="*/ 4211 w 4707"/>
                  <a:gd name="connsiteY5" fmla="*/ 14239 h 2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7" h="24101">
                    <a:moveTo>
                      <a:pt x="4211" y="14239"/>
                    </a:moveTo>
                    <a:cubicBezTo>
                      <a:pt x="3907" y="9995"/>
                      <a:pt x="3604" y="5750"/>
                      <a:pt x="2998" y="1202"/>
                    </a:cubicBezTo>
                    <a:cubicBezTo>
                      <a:pt x="2694" y="-10"/>
                      <a:pt x="268" y="-617"/>
                      <a:pt x="268" y="899"/>
                    </a:cubicBezTo>
                    <a:cubicBezTo>
                      <a:pt x="572" y="7872"/>
                      <a:pt x="-1248" y="16664"/>
                      <a:pt x="1785" y="23334"/>
                    </a:cubicBezTo>
                    <a:cubicBezTo>
                      <a:pt x="2088" y="23941"/>
                      <a:pt x="3301" y="24547"/>
                      <a:pt x="3604" y="23637"/>
                    </a:cubicBezTo>
                    <a:cubicBezTo>
                      <a:pt x="5424" y="20606"/>
                      <a:pt x="4514" y="17270"/>
                      <a:pt x="4211" y="1423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F8518FD6-5B70-9864-C36C-3974E71027BE}"/>
                  </a:ext>
                </a:extLst>
              </p:cNvPr>
              <p:cNvSpPr/>
              <p:nvPr/>
            </p:nvSpPr>
            <p:spPr>
              <a:xfrm>
                <a:off x="1759378" y="3153855"/>
                <a:ext cx="3983" cy="26476"/>
              </a:xfrm>
              <a:custGeom>
                <a:avLst/>
                <a:gdLst>
                  <a:gd name="connsiteX0" fmla="*/ 3736 w 3983"/>
                  <a:gd name="connsiteY0" fmla="*/ 14928 h 26476"/>
                  <a:gd name="connsiteX1" fmla="*/ 2220 w 3983"/>
                  <a:gd name="connsiteY1" fmla="*/ 982 h 26476"/>
                  <a:gd name="connsiteX2" fmla="*/ 400 w 3983"/>
                  <a:gd name="connsiteY2" fmla="*/ 679 h 26476"/>
                  <a:gd name="connsiteX3" fmla="*/ 97 w 3983"/>
                  <a:gd name="connsiteY3" fmla="*/ 14322 h 26476"/>
                  <a:gd name="connsiteX4" fmla="*/ 1310 w 3983"/>
                  <a:gd name="connsiteY4" fmla="*/ 25843 h 26476"/>
                  <a:gd name="connsiteX5" fmla="*/ 2826 w 3983"/>
                  <a:gd name="connsiteY5" fmla="*/ 26146 h 26476"/>
                  <a:gd name="connsiteX6" fmla="*/ 3736 w 3983"/>
                  <a:gd name="connsiteY6" fmla="*/ 14928 h 2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3" h="26476">
                    <a:moveTo>
                      <a:pt x="3736" y="14928"/>
                    </a:moveTo>
                    <a:cubicBezTo>
                      <a:pt x="3433" y="10381"/>
                      <a:pt x="2523" y="5530"/>
                      <a:pt x="2220" y="982"/>
                    </a:cubicBezTo>
                    <a:cubicBezTo>
                      <a:pt x="2220" y="73"/>
                      <a:pt x="400" y="-534"/>
                      <a:pt x="400" y="679"/>
                    </a:cubicBezTo>
                    <a:cubicBezTo>
                      <a:pt x="97" y="5227"/>
                      <a:pt x="97" y="9471"/>
                      <a:pt x="97" y="14322"/>
                    </a:cubicBezTo>
                    <a:cubicBezTo>
                      <a:pt x="97" y="18263"/>
                      <a:pt x="-509" y="22204"/>
                      <a:pt x="1310" y="25843"/>
                    </a:cubicBezTo>
                    <a:cubicBezTo>
                      <a:pt x="1613" y="26449"/>
                      <a:pt x="2523" y="26752"/>
                      <a:pt x="2826" y="26146"/>
                    </a:cubicBezTo>
                    <a:cubicBezTo>
                      <a:pt x="4343" y="22811"/>
                      <a:pt x="4039" y="18263"/>
                      <a:pt x="3736" y="1492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2B21A471-7033-6399-82E5-98D1BD17F25C}"/>
                  </a:ext>
                </a:extLst>
              </p:cNvPr>
              <p:cNvSpPr/>
              <p:nvPr/>
            </p:nvSpPr>
            <p:spPr>
              <a:xfrm>
                <a:off x="1787259" y="3154650"/>
                <a:ext cx="5161" cy="25681"/>
              </a:xfrm>
              <a:custGeom>
                <a:avLst/>
                <a:gdLst>
                  <a:gd name="connsiteX0" fmla="*/ 4665 w 5161"/>
                  <a:gd name="connsiteY0" fmla="*/ 14740 h 25681"/>
                  <a:gd name="connsiteX1" fmla="*/ 3755 w 5161"/>
                  <a:gd name="connsiteY1" fmla="*/ 1400 h 25681"/>
                  <a:gd name="connsiteX2" fmla="*/ 722 w 5161"/>
                  <a:gd name="connsiteY2" fmla="*/ 794 h 25681"/>
                  <a:gd name="connsiteX3" fmla="*/ 2239 w 5161"/>
                  <a:gd name="connsiteY3" fmla="*/ 25048 h 25681"/>
                  <a:gd name="connsiteX4" fmla="*/ 4058 w 5161"/>
                  <a:gd name="connsiteY4" fmla="*/ 25351 h 25681"/>
                  <a:gd name="connsiteX5" fmla="*/ 4665 w 5161"/>
                  <a:gd name="connsiteY5" fmla="*/ 14740 h 2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1" h="25681">
                    <a:moveTo>
                      <a:pt x="4665" y="14740"/>
                    </a:moveTo>
                    <a:cubicBezTo>
                      <a:pt x="4361" y="10192"/>
                      <a:pt x="4058" y="5948"/>
                      <a:pt x="3755" y="1400"/>
                    </a:cubicBezTo>
                    <a:cubicBezTo>
                      <a:pt x="3755" y="188"/>
                      <a:pt x="722" y="-722"/>
                      <a:pt x="722" y="794"/>
                    </a:cubicBezTo>
                    <a:cubicBezTo>
                      <a:pt x="419" y="8374"/>
                      <a:pt x="-1400" y="18075"/>
                      <a:pt x="2239" y="25048"/>
                    </a:cubicBezTo>
                    <a:cubicBezTo>
                      <a:pt x="2542" y="25654"/>
                      <a:pt x="3452" y="25957"/>
                      <a:pt x="4058" y="25351"/>
                    </a:cubicBezTo>
                    <a:cubicBezTo>
                      <a:pt x="5878" y="22016"/>
                      <a:pt x="4968" y="18075"/>
                      <a:pt x="4665" y="1474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3FAD0C6F-4758-A4ED-7DEE-E16B40B8AA6D}"/>
                  </a:ext>
                </a:extLst>
              </p:cNvPr>
              <p:cNvSpPr/>
              <p:nvPr/>
            </p:nvSpPr>
            <p:spPr>
              <a:xfrm>
                <a:off x="1827599" y="3177415"/>
                <a:ext cx="2231" cy="2962"/>
              </a:xfrm>
              <a:custGeom>
                <a:avLst/>
                <a:gdLst>
                  <a:gd name="connsiteX0" fmla="*/ 412 w 2231"/>
                  <a:gd name="connsiteY0" fmla="*/ 464 h 2962"/>
                  <a:gd name="connsiteX1" fmla="*/ 108 w 2231"/>
                  <a:gd name="connsiteY1" fmla="*/ 1676 h 2962"/>
                  <a:gd name="connsiteX2" fmla="*/ 1928 w 2231"/>
                  <a:gd name="connsiteY2" fmla="*/ 2586 h 2962"/>
                  <a:gd name="connsiteX3" fmla="*/ 2231 w 2231"/>
                  <a:gd name="connsiteY3" fmla="*/ 767 h 2962"/>
                  <a:gd name="connsiteX4" fmla="*/ 412 w 2231"/>
                  <a:gd name="connsiteY4" fmla="*/ 464 h 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1" h="2962">
                    <a:moveTo>
                      <a:pt x="412" y="464"/>
                    </a:moveTo>
                    <a:cubicBezTo>
                      <a:pt x="412" y="767"/>
                      <a:pt x="108" y="1373"/>
                      <a:pt x="108" y="1676"/>
                    </a:cubicBezTo>
                    <a:cubicBezTo>
                      <a:pt x="-498" y="2586"/>
                      <a:pt x="1625" y="3495"/>
                      <a:pt x="1928" y="2586"/>
                    </a:cubicBezTo>
                    <a:cubicBezTo>
                      <a:pt x="2231" y="1980"/>
                      <a:pt x="2231" y="1373"/>
                      <a:pt x="2231" y="767"/>
                    </a:cubicBezTo>
                    <a:cubicBezTo>
                      <a:pt x="1928" y="161"/>
                      <a:pt x="715" y="-446"/>
                      <a:pt x="412" y="46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56E64F8D-DBBC-0CE4-DA23-5A12CBA6748A}"/>
                  </a:ext>
                </a:extLst>
              </p:cNvPr>
              <p:cNvSpPr/>
              <p:nvPr/>
            </p:nvSpPr>
            <p:spPr>
              <a:xfrm>
                <a:off x="1829224" y="3165828"/>
                <a:ext cx="1347" cy="6015"/>
              </a:xfrm>
              <a:custGeom>
                <a:avLst/>
                <a:gdLst>
                  <a:gd name="connsiteX0" fmla="*/ 1213 w 1347"/>
                  <a:gd name="connsiteY0" fmla="*/ 228 h 6015"/>
                  <a:gd name="connsiteX1" fmla="*/ 606 w 1347"/>
                  <a:gd name="connsiteY1" fmla="*/ 228 h 6015"/>
                  <a:gd name="connsiteX2" fmla="*/ 0 w 1347"/>
                  <a:gd name="connsiteY2" fmla="*/ 5381 h 6015"/>
                  <a:gd name="connsiteX3" fmla="*/ 1213 w 1347"/>
                  <a:gd name="connsiteY3" fmla="*/ 5685 h 6015"/>
                  <a:gd name="connsiteX4" fmla="*/ 1213 w 1347"/>
                  <a:gd name="connsiteY4" fmla="*/ 228 h 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7" h="6015">
                    <a:moveTo>
                      <a:pt x="1213" y="228"/>
                    </a:moveTo>
                    <a:cubicBezTo>
                      <a:pt x="1213" y="-76"/>
                      <a:pt x="606" y="-76"/>
                      <a:pt x="606" y="228"/>
                    </a:cubicBezTo>
                    <a:cubicBezTo>
                      <a:pt x="303" y="2047"/>
                      <a:pt x="0" y="3562"/>
                      <a:pt x="0" y="5381"/>
                    </a:cubicBezTo>
                    <a:cubicBezTo>
                      <a:pt x="0" y="5988"/>
                      <a:pt x="1213" y="6291"/>
                      <a:pt x="1213" y="5685"/>
                    </a:cubicBezTo>
                    <a:cubicBezTo>
                      <a:pt x="1213" y="3866"/>
                      <a:pt x="1516" y="2047"/>
                      <a:pt x="1213" y="22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EFE6A962-2956-7CCE-75C9-5BBC637FD51A}"/>
                  </a:ext>
                </a:extLst>
              </p:cNvPr>
              <p:cNvSpPr/>
              <p:nvPr/>
            </p:nvSpPr>
            <p:spPr>
              <a:xfrm>
                <a:off x="1818036" y="3152737"/>
                <a:ext cx="3758" cy="24089"/>
              </a:xfrm>
              <a:custGeom>
                <a:avLst/>
                <a:gdLst>
                  <a:gd name="connsiteX0" fmla="*/ 3607 w 3758"/>
                  <a:gd name="connsiteY0" fmla="*/ 13924 h 24089"/>
                  <a:gd name="connsiteX1" fmla="*/ 3000 w 3758"/>
                  <a:gd name="connsiteY1" fmla="*/ 1191 h 24089"/>
                  <a:gd name="connsiteX2" fmla="*/ 574 w 3758"/>
                  <a:gd name="connsiteY2" fmla="*/ 585 h 24089"/>
                  <a:gd name="connsiteX3" fmla="*/ 271 w 3758"/>
                  <a:gd name="connsiteY3" fmla="*/ 12712 h 24089"/>
                  <a:gd name="connsiteX4" fmla="*/ 877 w 3758"/>
                  <a:gd name="connsiteY4" fmla="*/ 23323 h 24089"/>
                  <a:gd name="connsiteX5" fmla="*/ 3000 w 3758"/>
                  <a:gd name="connsiteY5" fmla="*/ 23626 h 24089"/>
                  <a:gd name="connsiteX6" fmla="*/ 3607 w 3758"/>
                  <a:gd name="connsiteY6" fmla="*/ 13924 h 2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8" h="24089">
                    <a:moveTo>
                      <a:pt x="3607" y="13924"/>
                    </a:moveTo>
                    <a:cubicBezTo>
                      <a:pt x="3607" y="9680"/>
                      <a:pt x="3303" y="5435"/>
                      <a:pt x="3000" y="1191"/>
                    </a:cubicBezTo>
                    <a:cubicBezTo>
                      <a:pt x="3000" y="281"/>
                      <a:pt x="574" y="-628"/>
                      <a:pt x="574" y="585"/>
                    </a:cubicBezTo>
                    <a:cubicBezTo>
                      <a:pt x="271" y="4526"/>
                      <a:pt x="271" y="8467"/>
                      <a:pt x="271" y="12712"/>
                    </a:cubicBezTo>
                    <a:cubicBezTo>
                      <a:pt x="271" y="16350"/>
                      <a:pt x="-639" y="19988"/>
                      <a:pt x="877" y="23323"/>
                    </a:cubicBezTo>
                    <a:cubicBezTo>
                      <a:pt x="1180" y="23929"/>
                      <a:pt x="2393" y="24535"/>
                      <a:pt x="3000" y="23626"/>
                    </a:cubicBezTo>
                    <a:cubicBezTo>
                      <a:pt x="4213" y="20897"/>
                      <a:pt x="3607" y="17259"/>
                      <a:pt x="3607" y="1392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68774033-20D8-3E3C-70C6-D3D321D19D0F}"/>
                  </a:ext>
                </a:extLst>
              </p:cNvPr>
              <p:cNvSpPr/>
              <p:nvPr/>
            </p:nvSpPr>
            <p:spPr>
              <a:xfrm>
                <a:off x="1846962" y="3155283"/>
                <a:ext cx="5467" cy="25484"/>
              </a:xfrm>
              <a:custGeom>
                <a:avLst/>
                <a:gdLst>
                  <a:gd name="connsiteX0" fmla="*/ 5309 w 5467"/>
                  <a:gd name="connsiteY0" fmla="*/ 15623 h 25484"/>
                  <a:gd name="connsiteX1" fmla="*/ 3490 w 5467"/>
                  <a:gd name="connsiteY1" fmla="*/ 767 h 25484"/>
                  <a:gd name="connsiteX2" fmla="*/ 1973 w 5467"/>
                  <a:gd name="connsiteY2" fmla="*/ 464 h 25484"/>
                  <a:gd name="connsiteX3" fmla="*/ 1973 w 5467"/>
                  <a:gd name="connsiteY3" fmla="*/ 24718 h 25484"/>
                  <a:gd name="connsiteX4" fmla="*/ 4096 w 5467"/>
                  <a:gd name="connsiteY4" fmla="*/ 25021 h 25484"/>
                  <a:gd name="connsiteX5" fmla="*/ 5309 w 5467"/>
                  <a:gd name="connsiteY5" fmla="*/ 15623 h 2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67" h="25484">
                    <a:moveTo>
                      <a:pt x="5309" y="15623"/>
                    </a:moveTo>
                    <a:cubicBezTo>
                      <a:pt x="5309" y="10468"/>
                      <a:pt x="4703" y="5921"/>
                      <a:pt x="3490" y="767"/>
                    </a:cubicBezTo>
                    <a:cubicBezTo>
                      <a:pt x="3490" y="161"/>
                      <a:pt x="1973" y="-446"/>
                      <a:pt x="1973" y="464"/>
                    </a:cubicBezTo>
                    <a:cubicBezTo>
                      <a:pt x="154" y="7740"/>
                      <a:pt x="-1362" y="17745"/>
                      <a:pt x="1973" y="24718"/>
                    </a:cubicBezTo>
                    <a:cubicBezTo>
                      <a:pt x="2277" y="25324"/>
                      <a:pt x="3490" y="25931"/>
                      <a:pt x="4096" y="25021"/>
                    </a:cubicBezTo>
                    <a:cubicBezTo>
                      <a:pt x="5612" y="22292"/>
                      <a:pt x="5612" y="18957"/>
                      <a:pt x="5309" y="1562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2B378562-5D4E-13F4-57CF-53BB46769949}"/>
                  </a:ext>
                </a:extLst>
              </p:cNvPr>
              <p:cNvSpPr/>
              <p:nvPr/>
            </p:nvSpPr>
            <p:spPr>
              <a:xfrm>
                <a:off x="1876451" y="3156072"/>
                <a:ext cx="4856" cy="23349"/>
              </a:xfrm>
              <a:custGeom>
                <a:avLst/>
                <a:gdLst>
                  <a:gd name="connsiteX0" fmla="*/ 4629 w 4856"/>
                  <a:gd name="connsiteY0" fmla="*/ 14227 h 23349"/>
                  <a:gd name="connsiteX1" fmla="*/ 3416 w 4856"/>
                  <a:gd name="connsiteY1" fmla="*/ 1191 h 23349"/>
                  <a:gd name="connsiteX2" fmla="*/ 990 w 4856"/>
                  <a:gd name="connsiteY2" fmla="*/ 584 h 23349"/>
                  <a:gd name="connsiteX3" fmla="*/ 80 w 4856"/>
                  <a:gd name="connsiteY3" fmla="*/ 13318 h 23349"/>
                  <a:gd name="connsiteX4" fmla="*/ 1596 w 4856"/>
                  <a:gd name="connsiteY4" fmla="*/ 22716 h 23349"/>
                  <a:gd name="connsiteX5" fmla="*/ 3719 w 4856"/>
                  <a:gd name="connsiteY5" fmla="*/ 23019 h 23349"/>
                  <a:gd name="connsiteX6" fmla="*/ 4629 w 4856"/>
                  <a:gd name="connsiteY6" fmla="*/ 14227 h 2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6" h="23349">
                    <a:moveTo>
                      <a:pt x="4629" y="14227"/>
                    </a:moveTo>
                    <a:cubicBezTo>
                      <a:pt x="4629" y="9680"/>
                      <a:pt x="4023" y="5435"/>
                      <a:pt x="3416" y="1191"/>
                    </a:cubicBezTo>
                    <a:cubicBezTo>
                      <a:pt x="3416" y="281"/>
                      <a:pt x="1293" y="-628"/>
                      <a:pt x="990" y="584"/>
                    </a:cubicBezTo>
                    <a:cubicBezTo>
                      <a:pt x="383" y="4829"/>
                      <a:pt x="80" y="8770"/>
                      <a:pt x="80" y="13318"/>
                    </a:cubicBezTo>
                    <a:cubicBezTo>
                      <a:pt x="80" y="16653"/>
                      <a:pt x="-526" y="19685"/>
                      <a:pt x="1596" y="22716"/>
                    </a:cubicBezTo>
                    <a:cubicBezTo>
                      <a:pt x="1900" y="23322"/>
                      <a:pt x="3113" y="23626"/>
                      <a:pt x="3719" y="23019"/>
                    </a:cubicBezTo>
                    <a:cubicBezTo>
                      <a:pt x="5539" y="20291"/>
                      <a:pt x="4629" y="17259"/>
                      <a:pt x="4629" y="1422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28FFC4BC-99D8-85DC-1B34-292D04AC742B}"/>
                  </a:ext>
                </a:extLst>
              </p:cNvPr>
              <p:cNvSpPr/>
              <p:nvPr/>
            </p:nvSpPr>
            <p:spPr>
              <a:xfrm>
                <a:off x="1921110" y="3175800"/>
                <a:ext cx="2171" cy="3667"/>
              </a:xfrm>
              <a:custGeom>
                <a:avLst/>
                <a:gdLst>
                  <a:gd name="connsiteX0" fmla="*/ 910 w 2171"/>
                  <a:gd name="connsiteY0" fmla="*/ 259 h 3667"/>
                  <a:gd name="connsiteX1" fmla="*/ 0 w 2171"/>
                  <a:gd name="connsiteY1" fmla="*/ 2685 h 3667"/>
                  <a:gd name="connsiteX2" fmla="*/ 1516 w 2171"/>
                  <a:gd name="connsiteY2" fmla="*/ 2988 h 3667"/>
                  <a:gd name="connsiteX3" fmla="*/ 2123 w 2171"/>
                  <a:gd name="connsiteY3" fmla="*/ 562 h 3667"/>
                  <a:gd name="connsiteX4" fmla="*/ 910 w 2171"/>
                  <a:gd name="connsiteY4" fmla="*/ 259 h 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1" h="3667">
                    <a:moveTo>
                      <a:pt x="910" y="259"/>
                    </a:moveTo>
                    <a:cubicBezTo>
                      <a:pt x="607" y="1169"/>
                      <a:pt x="0" y="1775"/>
                      <a:pt x="0" y="2685"/>
                    </a:cubicBezTo>
                    <a:cubicBezTo>
                      <a:pt x="0" y="3594"/>
                      <a:pt x="1820" y="4201"/>
                      <a:pt x="1516" y="2988"/>
                    </a:cubicBezTo>
                    <a:cubicBezTo>
                      <a:pt x="1516" y="2078"/>
                      <a:pt x="1820" y="1472"/>
                      <a:pt x="2123" y="562"/>
                    </a:cubicBezTo>
                    <a:cubicBezTo>
                      <a:pt x="2426" y="259"/>
                      <a:pt x="1213" y="-347"/>
                      <a:pt x="910" y="25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3F54D215-293E-9DA8-E292-3AA9CE80ABC3}"/>
                  </a:ext>
                </a:extLst>
              </p:cNvPr>
              <p:cNvSpPr/>
              <p:nvPr/>
            </p:nvSpPr>
            <p:spPr>
              <a:xfrm>
                <a:off x="1923232" y="3168052"/>
                <a:ext cx="1297" cy="3487"/>
              </a:xfrm>
              <a:custGeom>
                <a:avLst/>
                <a:gdLst>
                  <a:gd name="connsiteX0" fmla="*/ 1213 w 1297"/>
                  <a:gd name="connsiteY0" fmla="*/ 429 h 3487"/>
                  <a:gd name="connsiteX1" fmla="*/ 303 w 1297"/>
                  <a:gd name="connsiteY1" fmla="*/ 126 h 3487"/>
                  <a:gd name="connsiteX2" fmla="*/ 0 w 1297"/>
                  <a:gd name="connsiteY2" fmla="*/ 2854 h 3487"/>
                  <a:gd name="connsiteX3" fmla="*/ 910 w 1297"/>
                  <a:gd name="connsiteY3" fmla="*/ 3157 h 3487"/>
                  <a:gd name="connsiteX4" fmla="*/ 1213 w 1297"/>
                  <a:gd name="connsiteY4" fmla="*/ 429 h 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7" h="3487">
                    <a:moveTo>
                      <a:pt x="1213" y="429"/>
                    </a:moveTo>
                    <a:cubicBezTo>
                      <a:pt x="1213" y="126"/>
                      <a:pt x="303" y="-178"/>
                      <a:pt x="303" y="126"/>
                    </a:cubicBezTo>
                    <a:cubicBezTo>
                      <a:pt x="303" y="1035"/>
                      <a:pt x="0" y="1945"/>
                      <a:pt x="0" y="2854"/>
                    </a:cubicBezTo>
                    <a:cubicBezTo>
                      <a:pt x="0" y="3460"/>
                      <a:pt x="910" y="3763"/>
                      <a:pt x="910" y="3157"/>
                    </a:cubicBezTo>
                    <a:cubicBezTo>
                      <a:pt x="910" y="2551"/>
                      <a:pt x="1516" y="1641"/>
                      <a:pt x="1213" y="42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61525FD8-35F0-08EE-80F5-5098F339BAF1}"/>
                  </a:ext>
                </a:extLst>
              </p:cNvPr>
              <p:cNvSpPr/>
              <p:nvPr/>
            </p:nvSpPr>
            <p:spPr>
              <a:xfrm>
                <a:off x="1910605" y="3155996"/>
                <a:ext cx="4406" cy="26075"/>
              </a:xfrm>
              <a:custGeom>
                <a:avLst/>
                <a:gdLst>
                  <a:gd name="connsiteX0" fmla="*/ 4136 w 4406"/>
                  <a:gd name="connsiteY0" fmla="*/ 14910 h 26075"/>
                  <a:gd name="connsiteX1" fmla="*/ 4136 w 4406"/>
                  <a:gd name="connsiteY1" fmla="*/ 7028 h 26075"/>
                  <a:gd name="connsiteX2" fmla="*/ 3833 w 4406"/>
                  <a:gd name="connsiteY2" fmla="*/ 1267 h 26075"/>
                  <a:gd name="connsiteX3" fmla="*/ 1710 w 4406"/>
                  <a:gd name="connsiteY3" fmla="*/ 661 h 26075"/>
                  <a:gd name="connsiteX4" fmla="*/ 194 w 4406"/>
                  <a:gd name="connsiteY4" fmla="*/ 12182 h 26075"/>
                  <a:gd name="connsiteX5" fmla="*/ 1407 w 4406"/>
                  <a:gd name="connsiteY5" fmla="*/ 25218 h 26075"/>
                  <a:gd name="connsiteX6" fmla="*/ 3530 w 4406"/>
                  <a:gd name="connsiteY6" fmla="*/ 25825 h 26075"/>
                  <a:gd name="connsiteX7" fmla="*/ 4136 w 4406"/>
                  <a:gd name="connsiteY7" fmla="*/ 14910 h 2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06" h="26075">
                    <a:moveTo>
                      <a:pt x="4136" y="14910"/>
                    </a:moveTo>
                    <a:cubicBezTo>
                      <a:pt x="4136" y="12182"/>
                      <a:pt x="4136" y="9756"/>
                      <a:pt x="4136" y="7028"/>
                    </a:cubicBezTo>
                    <a:cubicBezTo>
                      <a:pt x="4136" y="5208"/>
                      <a:pt x="3530" y="3389"/>
                      <a:pt x="3833" y="1267"/>
                    </a:cubicBezTo>
                    <a:cubicBezTo>
                      <a:pt x="4136" y="55"/>
                      <a:pt x="2013" y="-552"/>
                      <a:pt x="1710" y="661"/>
                    </a:cubicBezTo>
                    <a:cubicBezTo>
                      <a:pt x="800" y="4602"/>
                      <a:pt x="194" y="8240"/>
                      <a:pt x="194" y="12182"/>
                    </a:cubicBezTo>
                    <a:cubicBezTo>
                      <a:pt x="194" y="16426"/>
                      <a:pt x="-716" y="21580"/>
                      <a:pt x="1407" y="25218"/>
                    </a:cubicBezTo>
                    <a:cubicBezTo>
                      <a:pt x="1710" y="25825"/>
                      <a:pt x="2923" y="26431"/>
                      <a:pt x="3530" y="25825"/>
                    </a:cubicBezTo>
                    <a:cubicBezTo>
                      <a:pt x="5046" y="23096"/>
                      <a:pt x="4136" y="18548"/>
                      <a:pt x="4136" y="1491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5541F740-27E4-9BD3-760E-43730ED9444C}"/>
                  </a:ext>
                </a:extLst>
              </p:cNvPr>
              <p:cNvSpPr/>
              <p:nvPr/>
            </p:nvSpPr>
            <p:spPr>
              <a:xfrm>
                <a:off x="1948099" y="3176541"/>
                <a:ext cx="4609" cy="9658"/>
              </a:xfrm>
              <a:custGeom>
                <a:avLst/>
                <a:gdLst>
                  <a:gd name="connsiteX0" fmla="*/ 4549 w 4609"/>
                  <a:gd name="connsiteY0" fmla="*/ 429 h 9658"/>
                  <a:gd name="connsiteX1" fmla="*/ 3942 w 4609"/>
                  <a:gd name="connsiteY1" fmla="*/ 126 h 9658"/>
                  <a:gd name="connsiteX2" fmla="*/ 3033 w 4609"/>
                  <a:gd name="connsiteY2" fmla="*/ 4370 h 9658"/>
                  <a:gd name="connsiteX3" fmla="*/ 0 w 4609"/>
                  <a:gd name="connsiteY3" fmla="*/ 9524 h 9658"/>
                  <a:gd name="connsiteX4" fmla="*/ 303 w 4609"/>
                  <a:gd name="connsiteY4" fmla="*/ 9524 h 9658"/>
                  <a:gd name="connsiteX5" fmla="*/ 3336 w 4609"/>
                  <a:gd name="connsiteY5" fmla="*/ 4976 h 9658"/>
                  <a:gd name="connsiteX6" fmla="*/ 4549 w 4609"/>
                  <a:gd name="connsiteY6" fmla="*/ 429 h 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9" h="9658">
                    <a:moveTo>
                      <a:pt x="4549" y="429"/>
                    </a:moveTo>
                    <a:cubicBezTo>
                      <a:pt x="4549" y="126"/>
                      <a:pt x="3942" y="-178"/>
                      <a:pt x="3942" y="126"/>
                    </a:cubicBezTo>
                    <a:cubicBezTo>
                      <a:pt x="3336" y="1338"/>
                      <a:pt x="3336" y="2854"/>
                      <a:pt x="3033" y="4370"/>
                    </a:cubicBezTo>
                    <a:cubicBezTo>
                      <a:pt x="2729" y="6189"/>
                      <a:pt x="910" y="8008"/>
                      <a:pt x="0" y="9524"/>
                    </a:cubicBezTo>
                    <a:cubicBezTo>
                      <a:pt x="0" y="9524"/>
                      <a:pt x="0" y="9827"/>
                      <a:pt x="303" y="9524"/>
                    </a:cubicBezTo>
                    <a:cubicBezTo>
                      <a:pt x="1516" y="8008"/>
                      <a:pt x="2426" y="6795"/>
                      <a:pt x="3336" y="4976"/>
                    </a:cubicBezTo>
                    <a:cubicBezTo>
                      <a:pt x="3942" y="3461"/>
                      <a:pt x="4852" y="2248"/>
                      <a:pt x="4549" y="42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06AF1331-EE07-B344-84BF-D414FA71AA43}"/>
                  </a:ext>
                </a:extLst>
              </p:cNvPr>
              <p:cNvSpPr/>
              <p:nvPr/>
            </p:nvSpPr>
            <p:spPr>
              <a:xfrm>
                <a:off x="1940821" y="3155068"/>
                <a:ext cx="4922" cy="24790"/>
              </a:xfrm>
              <a:custGeom>
                <a:avLst/>
                <a:gdLst>
                  <a:gd name="connsiteX0" fmla="*/ 4246 w 4922"/>
                  <a:gd name="connsiteY0" fmla="*/ 14322 h 24790"/>
                  <a:gd name="connsiteX1" fmla="*/ 3033 w 4922"/>
                  <a:gd name="connsiteY1" fmla="*/ 982 h 24790"/>
                  <a:gd name="connsiteX2" fmla="*/ 910 w 4922"/>
                  <a:gd name="connsiteY2" fmla="*/ 679 h 24790"/>
                  <a:gd name="connsiteX3" fmla="*/ 0 w 4922"/>
                  <a:gd name="connsiteY3" fmla="*/ 12503 h 24790"/>
                  <a:gd name="connsiteX4" fmla="*/ 1820 w 4922"/>
                  <a:gd name="connsiteY4" fmla="*/ 24024 h 24790"/>
                  <a:gd name="connsiteX5" fmla="*/ 3942 w 4922"/>
                  <a:gd name="connsiteY5" fmla="*/ 24327 h 24790"/>
                  <a:gd name="connsiteX6" fmla="*/ 4246 w 4922"/>
                  <a:gd name="connsiteY6" fmla="*/ 14322 h 2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22" h="24790">
                    <a:moveTo>
                      <a:pt x="4246" y="14322"/>
                    </a:moveTo>
                    <a:cubicBezTo>
                      <a:pt x="3942" y="9774"/>
                      <a:pt x="3336" y="5227"/>
                      <a:pt x="3033" y="982"/>
                    </a:cubicBezTo>
                    <a:cubicBezTo>
                      <a:pt x="3033" y="73"/>
                      <a:pt x="910" y="-534"/>
                      <a:pt x="910" y="679"/>
                    </a:cubicBezTo>
                    <a:cubicBezTo>
                      <a:pt x="607" y="4620"/>
                      <a:pt x="0" y="8562"/>
                      <a:pt x="0" y="12503"/>
                    </a:cubicBezTo>
                    <a:cubicBezTo>
                      <a:pt x="303" y="16141"/>
                      <a:pt x="0" y="20689"/>
                      <a:pt x="1820" y="24024"/>
                    </a:cubicBezTo>
                    <a:cubicBezTo>
                      <a:pt x="2123" y="24630"/>
                      <a:pt x="3336" y="25236"/>
                      <a:pt x="3942" y="24327"/>
                    </a:cubicBezTo>
                    <a:cubicBezTo>
                      <a:pt x="5762" y="21295"/>
                      <a:pt x="4549" y="17354"/>
                      <a:pt x="4246" y="1432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9EC1E832-A5C1-D4AD-F573-23CF4EE48457}"/>
                  </a:ext>
                </a:extLst>
              </p:cNvPr>
              <p:cNvSpPr/>
              <p:nvPr/>
            </p:nvSpPr>
            <p:spPr>
              <a:xfrm>
                <a:off x="1966825" y="3162654"/>
                <a:ext cx="2609" cy="10196"/>
              </a:xfrm>
              <a:custGeom>
                <a:avLst/>
                <a:gdLst>
                  <a:gd name="connsiteX0" fmla="*/ 379 w 2609"/>
                  <a:gd name="connsiteY0" fmla="*/ 370 h 10196"/>
                  <a:gd name="connsiteX1" fmla="*/ 76 w 2609"/>
                  <a:gd name="connsiteY1" fmla="*/ 4614 h 10196"/>
                  <a:gd name="connsiteX2" fmla="*/ 682 w 2609"/>
                  <a:gd name="connsiteY2" fmla="*/ 9768 h 10196"/>
                  <a:gd name="connsiteX3" fmla="*/ 1895 w 2609"/>
                  <a:gd name="connsiteY3" fmla="*/ 10071 h 10196"/>
                  <a:gd name="connsiteX4" fmla="*/ 2502 w 2609"/>
                  <a:gd name="connsiteY4" fmla="*/ 1582 h 10196"/>
                  <a:gd name="connsiteX5" fmla="*/ 379 w 2609"/>
                  <a:gd name="connsiteY5" fmla="*/ 370 h 10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9" h="10196">
                    <a:moveTo>
                      <a:pt x="379" y="370"/>
                    </a:moveTo>
                    <a:cubicBezTo>
                      <a:pt x="-227" y="1885"/>
                      <a:pt x="76" y="3098"/>
                      <a:pt x="76" y="4614"/>
                    </a:cubicBezTo>
                    <a:cubicBezTo>
                      <a:pt x="76" y="6433"/>
                      <a:pt x="-227" y="8252"/>
                      <a:pt x="682" y="9768"/>
                    </a:cubicBezTo>
                    <a:cubicBezTo>
                      <a:pt x="986" y="10071"/>
                      <a:pt x="1592" y="10374"/>
                      <a:pt x="1895" y="10071"/>
                    </a:cubicBezTo>
                    <a:cubicBezTo>
                      <a:pt x="3108" y="7342"/>
                      <a:pt x="1592" y="4311"/>
                      <a:pt x="2502" y="1582"/>
                    </a:cubicBezTo>
                    <a:cubicBezTo>
                      <a:pt x="3108" y="370"/>
                      <a:pt x="986" y="-540"/>
                      <a:pt x="379" y="37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BE2DF92-7393-F102-CE92-FD59C000A765}"/>
                  </a:ext>
                </a:extLst>
              </p:cNvPr>
              <p:cNvSpPr/>
              <p:nvPr/>
            </p:nvSpPr>
            <p:spPr>
              <a:xfrm>
                <a:off x="1988811" y="3158533"/>
                <a:ext cx="3822" cy="17990"/>
              </a:xfrm>
              <a:custGeom>
                <a:avLst/>
                <a:gdLst>
                  <a:gd name="connsiteX0" fmla="*/ 3260 w 3822"/>
                  <a:gd name="connsiteY0" fmla="*/ 10251 h 17990"/>
                  <a:gd name="connsiteX1" fmla="*/ 2350 w 3822"/>
                  <a:gd name="connsiteY1" fmla="*/ 852 h 17990"/>
                  <a:gd name="connsiteX2" fmla="*/ 531 w 3822"/>
                  <a:gd name="connsiteY2" fmla="*/ 549 h 17990"/>
                  <a:gd name="connsiteX3" fmla="*/ 1744 w 3822"/>
                  <a:gd name="connsiteY3" fmla="*/ 17224 h 17990"/>
                  <a:gd name="connsiteX4" fmla="*/ 3563 w 3822"/>
                  <a:gd name="connsiteY4" fmla="*/ 17527 h 17990"/>
                  <a:gd name="connsiteX5" fmla="*/ 3260 w 3822"/>
                  <a:gd name="connsiteY5" fmla="*/ 10251 h 1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2" h="17990">
                    <a:moveTo>
                      <a:pt x="3260" y="10251"/>
                    </a:moveTo>
                    <a:cubicBezTo>
                      <a:pt x="2957" y="7219"/>
                      <a:pt x="2654" y="4187"/>
                      <a:pt x="2350" y="852"/>
                    </a:cubicBezTo>
                    <a:cubicBezTo>
                      <a:pt x="2350" y="-57"/>
                      <a:pt x="531" y="-360"/>
                      <a:pt x="531" y="549"/>
                    </a:cubicBezTo>
                    <a:cubicBezTo>
                      <a:pt x="227" y="5703"/>
                      <a:pt x="-986" y="12373"/>
                      <a:pt x="1744" y="17224"/>
                    </a:cubicBezTo>
                    <a:cubicBezTo>
                      <a:pt x="2047" y="17830"/>
                      <a:pt x="3563" y="18437"/>
                      <a:pt x="3563" y="17527"/>
                    </a:cubicBezTo>
                    <a:cubicBezTo>
                      <a:pt x="4170" y="14798"/>
                      <a:pt x="3563" y="12676"/>
                      <a:pt x="3260" y="1025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E1575EB8-27F0-091D-60B3-47B3A0FCA66B}"/>
                  </a:ext>
                </a:extLst>
              </p:cNvPr>
              <p:cNvSpPr/>
              <p:nvPr/>
            </p:nvSpPr>
            <p:spPr>
              <a:xfrm>
                <a:off x="2017923" y="3153621"/>
                <a:ext cx="5118" cy="25551"/>
              </a:xfrm>
              <a:custGeom>
                <a:avLst/>
                <a:gdLst>
                  <a:gd name="connsiteX0" fmla="*/ 4776 w 5118"/>
                  <a:gd name="connsiteY0" fmla="*/ 1823 h 25551"/>
                  <a:gd name="connsiteX1" fmla="*/ 1440 w 5118"/>
                  <a:gd name="connsiteY1" fmla="*/ 913 h 25551"/>
                  <a:gd name="connsiteX2" fmla="*/ 1744 w 5118"/>
                  <a:gd name="connsiteY2" fmla="*/ 24561 h 25551"/>
                  <a:gd name="connsiteX3" fmla="*/ 4170 w 5118"/>
                  <a:gd name="connsiteY3" fmla="*/ 25167 h 25551"/>
                  <a:gd name="connsiteX4" fmla="*/ 4776 w 5118"/>
                  <a:gd name="connsiteY4" fmla="*/ 1823 h 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8" h="25551">
                    <a:moveTo>
                      <a:pt x="4776" y="1823"/>
                    </a:moveTo>
                    <a:cubicBezTo>
                      <a:pt x="5080" y="307"/>
                      <a:pt x="2047" y="-906"/>
                      <a:pt x="1440" y="913"/>
                    </a:cubicBezTo>
                    <a:cubicBezTo>
                      <a:pt x="-379" y="7583"/>
                      <a:pt x="-682" y="17891"/>
                      <a:pt x="1744" y="24561"/>
                    </a:cubicBezTo>
                    <a:cubicBezTo>
                      <a:pt x="2047" y="25167"/>
                      <a:pt x="3867" y="26077"/>
                      <a:pt x="4170" y="25167"/>
                    </a:cubicBezTo>
                    <a:cubicBezTo>
                      <a:pt x="6899" y="17588"/>
                      <a:pt x="2653" y="9099"/>
                      <a:pt x="4776" y="182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067B4A84-A3F1-F03F-69EB-61ED4950DE5B}"/>
                  </a:ext>
                </a:extLst>
              </p:cNvPr>
              <p:cNvSpPr/>
              <p:nvPr/>
            </p:nvSpPr>
            <p:spPr>
              <a:xfrm>
                <a:off x="2047870" y="3154644"/>
                <a:ext cx="3946" cy="21746"/>
              </a:xfrm>
              <a:custGeom>
                <a:avLst/>
                <a:gdLst>
                  <a:gd name="connsiteX0" fmla="*/ 1516 w 3946"/>
                  <a:gd name="connsiteY0" fmla="*/ 800 h 21746"/>
                  <a:gd name="connsiteX1" fmla="*/ 0 w 3946"/>
                  <a:gd name="connsiteY1" fmla="*/ 800 h 21746"/>
                  <a:gd name="connsiteX2" fmla="*/ 2123 w 3946"/>
                  <a:gd name="connsiteY2" fmla="*/ 21113 h 21746"/>
                  <a:gd name="connsiteX3" fmla="*/ 3639 w 3946"/>
                  <a:gd name="connsiteY3" fmla="*/ 21416 h 21746"/>
                  <a:gd name="connsiteX4" fmla="*/ 1516 w 3946"/>
                  <a:gd name="connsiteY4" fmla="*/ 800 h 2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6" h="21746">
                    <a:moveTo>
                      <a:pt x="1516" y="800"/>
                    </a:moveTo>
                    <a:cubicBezTo>
                      <a:pt x="1516" y="-110"/>
                      <a:pt x="0" y="-413"/>
                      <a:pt x="0" y="800"/>
                    </a:cubicBezTo>
                    <a:cubicBezTo>
                      <a:pt x="303" y="7470"/>
                      <a:pt x="607" y="14746"/>
                      <a:pt x="2123" y="21113"/>
                    </a:cubicBezTo>
                    <a:cubicBezTo>
                      <a:pt x="2123" y="21719"/>
                      <a:pt x="3336" y="22022"/>
                      <a:pt x="3639" y="21416"/>
                    </a:cubicBezTo>
                    <a:cubicBezTo>
                      <a:pt x="4852" y="14443"/>
                      <a:pt x="2123" y="7773"/>
                      <a:pt x="1516" y="80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0F54EF6-B31E-341D-9EF4-D06FC354D1B6}"/>
                  </a:ext>
                </a:extLst>
              </p:cNvPr>
              <p:cNvSpPr/>
              <p:nvPr/>
            </p:nvSpPr>
            <p:spPr>
              <a:xfrm>
                <a:off x="2074819" y="3151535"/>
                <a:ext cx="4572" cy="23642"/>
              </a:xfrm>
              <a:custGeom>
                <a:avLst/>
                <a:gdLst>
                  <a:gd name="connsiteX0" fmla="*/ 1253 w 4572"/>
                  <a:gd name="connsiteY0" fmla="*/ 574 h 23642"/>
                  <a:gd name="connsiteX1" fmla="*/ 40 w 4572"/>
                  <a:gd name="connsiteY1" fmla="*/ 574 h 23642"/>
                  <a:gd name="connsiteX2" fmla="*/ 1253 w 4572"/>
                  <a:gd name="connsiteY2" fmla="*/ 10579 h 23642"/>
                  <a:gd name="connsiteX3" fmla="*/ 2769 w 4572"/>
                  <a:gd name="connsiteY3" fmla="*/ 23009 h 23642"/>
                  <a:gd name="connsiteX4" fmla="*/ 3982 w 4572"/>
                  <a:gd name="connsiteY4" fmla="*/ 23312 h 23642"/>
                  <a:gd name="connsiteX5" fmla="*/ 1253 w 4572"/>
                  <a:gd name="connsiteY5" fmla="*/ 574 h 2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" h="23642">
                    <a:moveTo>
                      <a:pt x="1253" y="574"/>
                    </a:moveTo>
                    <a:cubicBezTo>
                      <a:pt x="1253" y="-32"/>
                      <a:pt x="-263" y="-335"/>
                      <a:pt x="40" y="574"/>
                    </a:cubicBezTo>
                    <a:cubicBezTo>
                      <a:pt x="343" y="3909"/>
                      <a:pt x="950" y="7244"/>
                      <a:pt x="1253" y="10579"/>
                    </a:cubicBezTo>
                    <a:cubicBezTo>
                      <a:pt x="1860" y="14823"/>
                      <a:pt x="1556" y="19068"/>
                      <a:pt x="2769" y="23009"/>
                    </a:cubicBezTo>
                    <a:cubicBezTo>
                      <a:pt x="3073" y="23615"/>
                      <a:pt x="3982" y="23919"/>
                      <a:pt x="3982" y="23312"/>
                    </a:cubicBezTo>
                    <a:cubicBezTo>
                      <a:pt x="6105" y="16036"/>
                      <a:pt x="1860" y="7850"/>
                      <a:pt x="1253" y="57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B49B520-DE2D-FB86-5FC0-32B061BB7CFD}"/>
                  </a:ext>
                </a:extLst>
              </p:cNvPr>
              <p:cNvSpPr/>
              <p:nvPr/>
            </p:nvSpPr>
            <p:spPr>
              <a:xfrm>
                <a:off x="2099686" y="3154913"/>
                <a:ext cx="3376" cy="21417"/>
              </a:xfrm>
              <a:custGeom>
                <a:avLst/>
                <a:gdLst>
                  <a:gd name="connsiteX0" fmla="*/ 1254 w 3376"/>
                  <a:gd name="connsiteY0" fmla="*/ 227 h 21417"/>
                  <a:gd name="connsiteX1" fmla="*/ 647 w 3376"/>
                  <a:gd name="connsiteY1" fmla="*/ 227 h 21417"/>
                  <a:gd name="connsiteX2" fmla="*/ 1860 w 3376"/>
                  <a:gd name="connsiteY2" fmla="*/ 20843 h 21417"/>
                  <a:gd name="connsiteX3" fmla="*/ 3376 w 3376"/>
                  <a:gd name="connsiteY3" fmla="*/ 20843 h 21417"/>
                  <a:gd name="connsiteX4" fmla="*/ 1254 w 3376"/>
                  <a:gd name="connsiteY4" fmla="*/ 227 h 2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" h="21417">
                    <a:moveTo>
                      <a:pt x="1254" y="227"/>
                    </a:moveTo>
                    <a:cubicBezTo>
                      <a:pt x="1254" y="-76"/>
                      <a:pt x="647" y="-76"/>
                      <a:pt x="647" y="227"/>
                    </a:cubicBezTo>
                    <a:cubicBezTo>
                      <a:pt x="41" y="7200"/>
                      <a:pt x="-869" y="14174"/>
                      <a:pt x="1860" y="20843"/>
                    </a:cubicBezTo>
                    <a:cubicBezTo>
                      <a:pt x="2163" y="21450"/>
                      <a:pt x="3376" y="21753"/>
                      <a:pt x="3376" y="20843"/>
                    </a:cubicBezTo>
                    <a:cubicBezTo>
                      <a:pt x="3073" y="13567"/>
                      <a:pt x="1557" y="6897"/>
                      <a:pt x="1254" y="22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7741C5D9-5C4C-816F-057A-83111EA285A6}"/>
                  </a:ext>
                </a:extLst>
              </p:cNvPr>
              <p:cNvSpPr/>
              <p:nvPr/>
            </p:nvSpPr>
            <p:spPr>
              <a:xfrm>
                <a:off x="2125187" y="3153647"/>
                <a:ext cx="3954" cy="19125"/>
              </a:xfrm>
              <a:custGeom>
                <a:avLst/>
                <a:gdLst>
                  <a:gd name="connsiteX0" fmla="*/ 3954 w 3954"/>
                  <a:gd name="connsiteY0" fmla="*/ 16349 h 19125"/>
                  <a:gd name="connsiteX1" fmla="*/ 3651 w 3954"/>
                  <a:gd name="connsiteY1" fmla="*/ 10286 h 19125"/>
                  <a:gd name="connsiteX2" fmla="*/ 2438 w 3954"/>
                  <a:gd name="connsiteY2" fmla="*/ 1191 h 19125"/>
                  <a:gd name="connsiteX3" fmla="*/ 12 w 3954"/>
                  <a:gd name="connsiteY3" fmla="*/ 585 h 19125"/>
                  <a:gd name="connsiteX4" fmla="*/ 12 w 3954"/>
                  <a:gd name="connsiteY4" fmla="*/ 11499 h 19125"/>
                  <a:gd name="connsiteX5" fmla="*/ 2135 w 3954"/>
                  <a:gd name="connsiteY5" fmla="*/ 18775 h 19125"/>
                  <a:gd name="connsiteX6" fmla="*/ 3651 w 3954"/>
                  <a:gd name="connsiteY6" fmla="*/ 18775 h 19125"/>
                  <a:gd name="connsiteX7" fmla="*/ 3954 w 3954"/>
                  <a:gd name="connsiteY7" fmla="*/ 16349 h 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54" h="19125">
                    <a:moveTo>
                      <a:pt x="3954" y="16349"/>
                    </a:moveTo>
                    <a:cubicBezTo>
                      <a:pt x="3651" y="14227"/>
                      <a:pt x="3651" y="12408"/>
                      <a:pt x="3651" y="10286"/>
                    </a:cubicBezTo>
                    <a:cubicBezTo>
                      <a:pt x="3651" y="7254"/>
                      <a:pt x="2741" y="4222"/>
                      <a:pt x="2438" y="1191"/>
                    </a:cubicBezTo>
                    <a:cubicBezTo>
                      <a:pt x="2438" y="281"/>
                      <a:pt x="12" y="-628"/>
                      <a:pt x="12" y="585"/>
                    </a:cubicBezTo>
                    <a:cubicBezTo>
                      <a:pt x="12" y="4222"/>
                      <a:pt x="315" y="7861"/>
                      <a:pt x="12" y="11499"/>
                    </a:cubicBezTo>
                    <a:cubicBezTo>
                      <a:pt x="12" y="14227"/>
                      <a:pt x="-291" y="17259"/>
                      <a:pt x="2135" y="18775"/>
                    </a:cubicBezTo>
                    <a:cubicBezTo>
                      <a:pt x="2438" y="19078"/>
                      <a:pt x="3651" y="19381"/>
                      <a:pt x="3651" y="18775"/>
                    </a:cubicBezTo>
                    <a:cubicBezTo>
                      <a:pt x="3954" y="17562"/>
                      <a:pt x="3954" y="17259"/>
                      <a:pt x="3954" y="1634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B027EA33-4A31-A39C-70F2-04D646CA0985}"/>
                  </a:ext>
                </a:extLst>
              </p:cNvPr>
              <p:cNvSpPr/>
              <p:nvPr/>
            </p:nvSpPr>
            <p:spPr>
              <a:xfrm>
                <a:off x="2153478" y="3156933"/>
                <a:ext cx="3259" cy="20842"/>
              </a:xfrm>
              <a:custGeom>
                <a:avLst/>
                <a:gdLst>
                  <a:gd name="connsiteX0" fmla="*/ 1440 w 3259"/>
                  <a:gd name="connsiteY0" fmla="*/ 634 h 20842"/>
                  <a:gd name="connsiteX1" fmla="*/ 227 w 3259"/>
                  <a:gd name="connsiteY1" fmla="*/ 331 h 20842"/>
                  <a:gd name="connsiteX2" fmla="*/ 227 w 3259"/>
                  <a:gd name="connsiteY2" fmla="*/ 13367 h 20842"/>
                  <a:gd name="connsiteX3" fmla="*/ 2047 w 3259"/>
                  <a:gd name="connsiteY3" fmla="*/ 20643 h 20842"/>
                  <a:gd name="connsiteX4" fmla="*/ 3260 w 3259"/>
                  <a:gd name="connsiteY4" fmla="*/ 20340 h 20842"/>
                  <a:gd name="connsiteX5" fmla="*/ 1440 w 3259"/>
                  <a:gd name="connsiteY5" fmla="*/ 634 h 2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9" h="20842">
                    <a:moveTo>
                      <a:pt x="1440" y="634"/>
                    </a:moveTo>
                    <a:cubicBezTo>
                      <a:pt x="1440" y="27"/>
                      <a:pt x="227" y="-276"/>
                      <a:pt x="227" y="331"/>
                    </a:cubicBezTo>
                    <a:cubicBezTo>
                      <a:pt x="-76" y="4575"/>
                      <a:pt x="-76" y="8819"/>
                      <a:pt x="227" y="13367"/>
                    </a:cubicBezTo>
                    <a:cubicBezTo>
                      <a:pt x="531" y="15792"/>
                      <a:pt x="-76" y="18824"/>
                      <a:pt x="2047" y="20643"/>
                    </a:cubicBezTo>
                    <a:cubicBezTo>
                      <a:pt x="2350" y="20946"/>
                      <a:pt x="3260" y="20946"/>
                      <a:pt x="3260" y="20340"/>
                    </a:cubicBezTo>
                    <a:cubicBezTo>
                      <a:pt x="2957" y="13670"/>
                      <a:pt x="1744" y="7303"/>
                      <a:pt x="1440" y="63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423AA2E1-2958-D85D-DFA8-92B26A1D2885}"/>
                  </a:ext>
                </a:extLst>
              </p:cNvPr>
              <p:cNvSpPr/>
              <p:nvPr/>
            </p:nvSpPr>
            <p:spPr>
              <a:xfrm>
                <a:off x="2178876" y="3152946"/>
                <a:ext cx="4269" cy="23767"/>
              </a:xfrm>
              <a:custGeom>
                <a:avLst/>
                <a:gdLst>
                  <a:gd name="connsiteX0" fmla="*/ 3942 w 4269"/>
                  <a:gd name="connsiteY0" fmla="*/ 14322 h 23767"/>
                  <a:gd name="connsiteX1" fmla="*/ 2123 w 4269"/>
                  <a:gd name="connsiteY1" fmla="*/ 982 h 23767"/>
                  <a:gd name="connsiteX2" fmla="*/ 0 w 4269"/>
                  <a:gd name="connsiteY2" fmla="*/ 679 h 23767"/>
                  <a:gd name="connsiteX3" fmla="*/ 910 w 4269"/>
                  <a:gd name="connsiteY3" fmla="*/ 13716 h 23767"/>
                  <a:gd name="connsiteX4" fmla="*/ 2426 w 4269"/>
                  <a:gd name="connsiteY4" fmla="*/ 23417 h 23767"/>
                  <a:gd name="connsiteX5" fmla="*/ 3639 w 4269"/>
                  <a:gd name="connsiteY5" fmla="*/ 23417 h 23767"/>
                  <a:gd name="connsiteX6" fmla="*/ 3942 w 4269"/>
                  <a:gd name="connsiteY6" fmla="*/ 14322 h 2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69" h="23767">
                    <a:moveTo>
                      <a:pt x="3942" y="14322"/>
                    </a:moveTo>
                    <a:cubicBezTo>
                      <a:pt x="3639" y="9774"/>
                      <a:pt x="2426" y="5530"/>
                      <a:pt x="2123" y="982"/>
                    </a:cubicBezTo>
                    <a:cubicBezTo>
                      <a:pt x="2123" y="73"/>
                      <a:pt x="0" y="-533"/>
                      <a:pt x="0" y="679"/>
                    </a:cubicBezTo>
                    <a:cubicBezTo>
                      <a:pt x="0" y="4923"/>
                      <a:pt x="1213" y="9471"/>
                      <a:pt x="910" y="13716"/>
                    </a:cubicBezTo>
                    <a:cubicBezTo>
                      <a:pt x="910" y="17050"/>
                      <a:pt x="607" y="20689"/>
                      <a:pt x="2426" y="23417"/>
                    </a:cubicBezTo>
                    <a:cubicBezTo>
                      <a:pt x="2729" y="23721"/>
                      <a:pt x="3639" y="24024"/>
                      <a:pt x="3639" y="23417"/>
                    </a:cubicBezTo>
                    <a:cubicBezTo>
                      <a:pt x="4852" y="20992"/>
                      <a:pt x="3942" y="17354"/>
                      <a:pt x="3942" y="1432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83C4B9F-CC65-C3CF-3F68-E1CCE4683B49}"/>
                  </a:ext>
                </a:extLst>
              </p:cNvPr>
              <p:cNvSpPr/>
              <p:nvPr/>
            </p:nvSpPr>
            <p:spPr>
              <a:xfrm>
                <a:off x="2196951" y="3143890"/>
                <a:ext cx="19985" cy="38783"/>
              </a:xfrm>
              <a:custGeom>
                <a:avLst/>
                <a:gdLst>
                  <a:gd name="connsiteX0" fmla="*/ 16799 w 19985"/>
                  <a:gd name="connsiteY0" fmla="*/ 7916 h 38783"/>
                  <a:gd name="connsiteX1" fmla="*/ 9217 w 19985"/>
                  <a:gd name="connsiteY1" fmla="*/ 33 h 38783"/>
                  <a:gd name="connsiteX2" fmla="*/ 4365 w 19985"/>
                  <a:gd name="connsiteY2" fmla="*/ 3974 h 38783"/>
                  <a:gd name="connsiteX3" fmla="*/ 4365 w 19985"/>
                  <a:gd name="connsiteY3" fmla="*/ 3065 h 38783"/>
                  <a:gd name="connsiteX4" fmla="*/ 3456 w 19985"/>
                  <a:gd name="connsiteY4" fmla="*/ 2459 h 38783"/>
                  <a:gd name="connsiteX5" fmla="*/ 120 w 19985"/>
                  <a:gd name="connsiteY5" fmla="*/ 18527 h 38783"/>
                  <a:gd name="connsiteX6" fmla="*/ 1030 w 19985"/>
                  <a:gd name="connsiteY6" fmla="*/ 30957 h 38783"/>
                  <a:gd name="connsiteX7" fmla="*/ 15889 w 19985"/>
                  <a:gd name="connsiteY7" fmla="*/ 36717 h 38783"/>
                  <a:gd name="connsiteX8" fmla="*/ 19831 w 19985"/>
                  <a:gd name="connsiteY8" fmla="*/ 26106 h 38783"/>
                  <a:gd name="connsiteX9" fmla="*/ 16799 w 19985"/>
                  <a:gd name="connsiteY9" fmla="*/ 7916 h 38783"/>
                  <a:gd name="connsiteX10" fmla="*/ 16496 w 19985"/>
                  <a:gd name="connsiteY10" fmla="*/ 28532 h 38783"/>
                  <a:gd name="connsiteX11" fmla="*/ 5578 w 19985"/>
                  <a:gd name="connsiteY11" fmla="*/ 34292 h 38783"/>
                  <a:gd name="connsiteX12" fmla="*/ 3456 w 19985"/>
                  <a:gd name="connsiteY12" fmla="*/ 22165 h 38783"/>
                  <a:gd name="connsiteX13" fmla="*/ 3152 w 19985"/>
                  <a:gd name="connsiteY13" fmla="*/ 14586 h 38783"/>
                  <a:gd name="connsiteX14" fmla="*/ 4062 w 19985"/>
                  <a:gd name="connsiteY14" fmla="*/ 6400 h 38783"/>
                  <a:gd name="connsiteX15" fmla="*/ 4365 w 19985"/>
                  <a:gd name="connsiteY15" fmla="*/ 6400 h 38783"/>
                  <a:gd name="connsiteX16" fmla="*/ 14373 w 19985"/>
                  <a:gd name="connsiteY16" fmla="*/ 8522 h 38783"/>
                  <a:gd name="connsiteX17" fmla="*/ 16192 w 19985"/>
                  <a:gd name="connsiteY17" fmla="*/ 19739 h 38783"/>
                  <a:gd name="connsiteX18" fmla="*/ 16496 w 19985"/>
                  <a:gd name="connsiteY18" fmla="*/ 28532 h 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85" h="38783">
                    <a:moveTo>
                      <a:pt x="16799" y="7916"/>
                    </a:moveTo>
                    <a:cubicBezTo>
                      <a:pt x="15586" y="5187"/>
                      <a:pt x="12857" y="336"/>
                      <a:pt x="9217" y="33"/>
                    </a:cubicBezTo>
                    <a:cubicBezTo>
                      <a:pt x="5578" y="-270"/>
                      <a:pt x="4972" y="1549"/>
                      <a:pt x="4365" y="3974"/>
                    </a:cubicBezTo>
                    <a:cubicBezTo>
                      <a:pt x="4365" y="3671"/>
                      <a:pt x="4365" y="3368"/>
                      <a:pt x="4365" y="3065"/>
                    </a:cubicBezTo>
                    <a:cubicBezTo>
                      <a:pt x="4365" y="2762"/>
                      <a:pt x="3759" y="2155"/>
                      <a:pt x="3456" y="2459"/>
                    </a:cubicBezTo>
                    <a:cubicBezTo>
                      <a:pt x="-183" y="6703"/>
                      <a:pt x="120" y="13070"/>
                      <a:pt x="120" y="18527"/>
                    </a:cubicBezTo>
                    <a:cubicBezTo>
                      <a:pt x="120" y="22771"/>
                      <a:pt x="-487" y="27016"/>
                      <a:pt x="1030" y="30957"/>
                    </a:cubicBezTo>
                    <a:cubicBezTo>
                      <a:pt x="2849" y="36414"/>
                      <a:pt x="10430" y="41871"/>
                      <a:pt x="15889" y="36717"/>
                    </a:cubicBezTo>
                    <a:cubicBezTo>
                      <a:pt x="18922" y="33685"/>
                      <a:pt x="19831" y="30351"/>
                      <a:pt x="19831" y="26106"/>
                    </a:cubicBezTo>
                    <a:cubicBezTo>
                      <a:pt x="20438" y="20952"/>
                      <a:pt x="19225" y="12766"/>
                      <a:pt x="16799" y="7916"/>
                    </a:cubicBezTo>
                    <a:close/>
                    <a:moveTo>
                      <a:pt x="16496" y="28532"/>
                    </a:moveTo>
                    <a:cubicBezTo>
                      <a:pt x="15889" y="32473"/>
                      <a:pt x="11340" y="40659"/>
                      <a:pt x="5578" y="34292"/>
                    </a:cubicBezTo>
                    <a:cubicBezTo>
                      <a:pt x="2849" y="31260"/>
                      <a:pt x="3456" y="25803"/>
                      <a:pt x="3456" y="22165"/>
                    </a:cubicBezTo>
                    <a:cubicBezTo>
                      <a:pt x="3456" y="19739"/>
                      <a:pt x="3152" y="17314"/>
                      <a:pt x="3152" y="14586"/>
                    </a:cubicBezTo>
                    <a:cubicBezTo>
                      <a:pt x="2849" y="11554"/>
                      <a:pt x="3456" y="9128"/>
                      <a:pt x="4062" y="6400"/>
                    </a:cubicBezTo>
                    <a:cubicBezTo>
                      <a:pt x="4062" y="6400"/>
                      <a:pt x="4365" y="6400"/>
                      <a:pt x="4365" y="6400"/>
                    </a:cubicBezTo>
                    <a:cubicBezTo>
                      <a:pt x="6488" y="639"/>
                      <a:pt x="12553" y="4581"/>
                      <a:pt x="14373" y="8522"/>
                    </a:cubicBezTo>
                    <a:cubicBezTo>
                      <a:pt x="15889" y="11857"/>
                      <a:pt x="16192" y="15798"/>
                      <a:pt x="16192" y="19739"/>
                    </a:cubicBezTo>
                    <a:cubicBezTo>
                      <a:pt x="16496" y="22468"/>
                      <a:pt x="16799" y="25500"/>
                      <a:pt x="16496" y="2853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04453510-4D3A-EFB0-183B-F007ADF310BE}"/>
                  </a:ext>
                </a:extLst>
              </p:cNvPr>
              <p:cNvSpPr/>
              <p:nvPr/>
            </p:nvSpPr>
            <p:spPr>
              <a:xfrm>
                <a:off x="2203908" y="3156493"/>
                <a:ext cx="4745" cy="15350"/>
              </a:xfrm>
              <a:custGeom>
                <a:avLst/>
                <a:gdLst>
                  <a:gd name="connsiteX0" fmla="*/ 441 w 4745"/>
                  <a:gd name="connsiteY0" fmla="*/ 1377 h 15350"/>
                  <a:gd name="connsiteX1" fmla="*/ 2260 w 4745"/>
                  <a:gd name="connsiteY1" fmla="*/ 14717 h 15350"/>
                  <a:gd name="connsiteX2" fmla="*/ 3777 w 4745"/>
                  <a:gd name="connsiteY2" fmla="*/ 15020 h 15350"/>
                  <a:gd name="connsiteX3" fmla="*/ 4686 w 4745"/>
                  <a:gd name="connsiteY3" fmla="*/ 9866 h 15350"/>
                  <a:gd name="connsiteX4" fmla="*/ 4686 w 4745"/>
                  <a:gd name="connsiteY4" fmla="*/ 2590 h 15350"/>
                  <a:gd name="connsiteX5" fmla="*/ 441 w 4745"/>
                  <a:gd name="connsiteY5" fmla="*/ 1377 h 1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5" h="15350">
                    <a:moveTo>
                      <a:pt x="441" y="1377"/>
                    </a:moveTo>
                    <a:cubicBezTo>
                      <a:pt x="-772" y="5621"/>
                      <a:pt x="744" y="10775"/>
                      <a:pt x="2260" y="14717"/>
                    </a:cubicBezTo>
                    <a:cubicBezTo>
                      <a:pt x="2564" y="15323"/>
                      <a:pt x="3473" y="15626"/>
                      <a:pt x="3777" y="15020"/>
                    </a:cubicBezTo>
                    <a:cubicBezTo>
                      <a:pt x="4383" y="13201"/>
                      <a:pt x="4686" y="11685"/>
                      <a:pt x="4686" y="9866"/>
                    </a:cubicBezTo>
                    <a:cubicBezTo>
                      <a:pt x="4686" y="7440"/>
                      <a:pt x="4080" y="5015"/>
                      <a:pt x="4686" y="2590"/>
                    </a:cubicBezTo>
                    <a:cubicBezTo>
                      <a:pt x="5293" y="467"/>
                      <a:pt x="1047" y="-1352"/>
                      <a:pt x="441" y="137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787C7700-BF19-EF19-7C72-7E69A2542571}"/>
                  </a:ext>
                </a:extLst>
              </p:cNvPr>
              <p:cNvSpPr/>
              <p:nvPr/>
            </p:nvSpPr>
            <p:spPr>
              <a:xfrm>
                <a:off x="2231373" y="3151863"/>
                <a:ext cx="3191" cy="22503"/>
              </a:xfrm>
              <a:custGeom>
                <a:avLst/>
                <a:gdLst>
                  <a:gd name="connsiteX0" fmla="*/ 2695 w 3191"/>
                  <a:gd name="connsiteY0" fmla="*/ 852 h 22503"/>
                  <a:gd name="connsiteX1" fmla="*/ 875 w 3191"/>
                  <a:gd name="connsiteY1" fmla="*/ 549 h 22503"/>
                  <a:gd name="connsiteX2" fmla="*/ 1178 w 3191"/>
                  <a:gd name="connsiteY2" fmla="*/ 22075 h 22503"/>
                  <a:gd name="connsiteX3" fmla="*/ 2088 w 3191"/>
                  <a:gd name="connsiteY3" fmla="*/ 22378 h 22503"/>
                  <a:gd name="connsiteX4" fmla="*/ 2695 w 3191"/>
                  <a:gd name="connsiteY4" fmla="*/ 852 h 2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1" h="22503">
                    <a:moveTo>
                      <a:pt x="2695" y="852"/>
                    </a:moveTo>
                    <a:cubicBezTo>
                      <a:pt x="2695" y="-57"/>
                      <a:pt x="1178" y="-360"/>
                      <a:pt x="875" y="549"/>
                    </a:cubicBezTo>
                    <a:cubicBezTo>
                      <a:pt x="-338" y="7219"/>
                      <a:pt x="-338" y="15708"/>
                      <a:pt x="1178" y="22075"/>
                    </a:cubicBezTo>
                    <a:cubicBezTo>
                      <a:pt x="1178" y="22378"/>
                      <a:pt x="1785" y="22681"/>
                      <a:pt x="2088" y="22378"/>
                    </a:cubicBezTo>
                    <a:cubicBezTo>
                      <a:pt x="3908" y="15405"/>
                      <a:pt x="2998" y="7825"/>
                      <a:pt x="2695" y="85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E7287860-6242-628D-4C0F-3487EF790A96}"/>
                  </a:ext>
                </a:extLst>
              </p:cNvPr>
              <p:cNvSpPr/>
              <p:nvPr/>
            </p:nvSpPr>
            <p:spPr>
              <a:xfrm>
                <a:off x="2258935" y="3155747"/>
                <a:ext cx="3032" cy="3031"/>
              </a:xfrm>
              <a:custGeom>
                <a:avLst/>
                <a:gdLst>
                  <a:gd name="connsiteX0" fmla="*/ 0 w 3032"/>
                  <a:gd name="connsiteY0" fmla="*/ 0 h 3031"/>
                  <a:gd name="connsiteX1" fmla="*/ 0 w 3032"/>
                  <a:gd name="connsiteY1" fmla="*/ 0 h 3031"/>
                  <a:gd name="connsiteX2" fmla="*/ 0 w 3032"/>
                  <a:gd name="connsiteY2" fmla="*/ 0 h 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2" h="30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0DA33BE5-D7FE-3332-1D8F-F6658425E9AD}"/>
                  </a:ext>
                </a:extLst>
              </p:cNvPr>
              <p:cNvSpPr/>
              <p:nvPr/>
            </p:nvSpPr>
            <p:spPr>
              <a:xfrm>
                <a:off x="2258328" y="3159537"/>
                <a:ext cx="2169" cy="13718"/>
              </a:xfrm>
              <a:custGeom>
                <a:avLst/>
                <a:gdLst>
                  <a:gd name="connsiteX0" fmla="*/ 1819 w 2169"/>
                  <a:gd name="connsiteY0" fmla="*/ 6215 h 13718"/>
                  <a:gd name="connsiteX1" fmla="*/ 1213 w 2169"/>
                  <a:gd name="connsiteY1" fmla="*/ 455 h 13718"/>
                  <a:gd name="connsiteX2" fmla="*/ 0 w 2169"/>
                  <a:gd name="connsiteY2" fmla="*/ 455 h 13718"/>
                  <a:gd name="connsiteX3" fmla="*/ 1213 w 2169"/>
                  <a:gd name="connsiteY3" fmla="*/ 13491 h 13718"/>
                  <a:gd name="connsiteX4" fmla="*/ 1819 w 2169"/>
                  <a:gd name="connsiteY4" fmla="*/ 13491 h 13718"/>
                  <a:gd name="connsiteX5" fmla="*/ 1819 w 2169"/>
                  <a:gd name="connsiteY5" fmla="*/ 6215 h 1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9" h="13718">
                    <a:moveTo>
                      <a:pt x="1819" y="6215"/>
                    </a:moveTo>
                    <a:cubicBezTo>
                      <a:pt x="1819" y="4093"/>
                      <a:pt x="1516" y="2274"/>
                      <a:pt x="1213" y="455"/>
                    </a:cubicBezTo>
                    <a:cubicBezTo>
                      <a:pt x="1213" y="-152"/>
                      <a:pt x="0" y="-152"/>
                      <a:pt x="0" y="455"/>
                    </a:cubicBezTo>
                    <a:cubicBezTo>
                      <a:pt x="606" y="4699"/>
                      <a:pt x="606" y="9247"/>
                      <a:pt x="1213" y="13491"/>
                    </a:cubicBezTo>
                    <a:cubicBezTo>
                      <a:pt x="1213" y="13794"/>
                      <a:pt x="1819" y="13794"/>
                      <a:pt x="1819" y="13491"/>
                    </a:cubicBezTo>
                    <a:cubicBezTo>
                      <a:pt x="2426" y="11066"/>
                      <a:pt x="2123" y="8641"/>
                      <a:pt x="1819" y="621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C4C80645-4AC0-FD90-9536-19B40CE800A6}"/>
                  </a:ext>
                </a:extLst>
              </p:cNvPr>
              <p:cNvSpPr/>
              <p:nvPr/>
            </p:nvSpPr>
            <p:spPr>
              <a:xfrm>
                <a:off x="2282588" y="3156667"/>
                <a:ext cx="3039" cy="14801"/>
              </a:xfrm>
              <a:custGeom>
                <a:avLst/>
                <a:gdLst>
                  <a:gd name="connsiteX0" fmla="*/ 2426 w 3039"/>
                  <a:gd name="connsiteY0" fmla="*/ 1202 h 14801"/>
                  <a:gd name="connsiteX1" fmla="*/ 0 w 3039"/>
                  <a:gd name="connsiteY1" fmla="*/ 899 h 14801"/>
                  <a:gd name="connsiteX2" fmla="*/ 910 w 3039"/>
                  <a:gd name="connsiteY2" fmla="*/ 14239 h 14801"/>
                  <a:gd name="connsiteX3" fmla="*/ 2426 w 3039"/>
                  <a:gd name="connsiteY3" fmla="*/ 14542 h 14801"/>
                  <a:gd name="connsiteX4" fmla="*/ 2426 w 3039"/>
                  <a:gd name="connsiteY4" fmla="*/ 1202 h 1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" h="14801">
                    <a:moveTo>
                      <a:pt x="2426" y="1202"/>
                    </a:moveTo>
                    <a:cubicBezTo>
                      <a:pt x="2426" y="-10"/>
                      <a:pt x="0" y="-617"/>
                      <a:pt x="0" y="899"/>
                    </a:cubicBezTo>
                    <a:cubicBezTo>
                      <a:pt x="303" y="5144"/>
                      <a:pt x="-606" y="9995"/>
                      <a:pt x="910" y="14239"/>
                    </a:cubicBezTo>
                    <a:cubicBezTo>
                      <a:pt x="910" y="14542"/>
                      <a:pt x="2123" y="15148"/>
                      <a:pt x="2426" y="14542"/>
                    </a:cubicBezTo>
                    <a:cubicBezTo>
                      <a:pt x="3639" y="10904"/>
                      <a:pt x="2729" y="5447"/>
                      <a:pt x="2426" y="120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FABC1C95-523B-8AE5-A838-BA7250C9A608}"/>
                  </a:ext>
                </a:extLst>
              </p:cNvPr>
              <p:cNvSpPr/>
              <p:nvPr/>
            </p:nvSpPr>
            <p:spPr>
              <a:xfrm>
                <a:off x="2305939" y="3153249"/>
                <a:ext cx="2758" cy="18388"/>
              </a:xfrm>
              <a:custGeom>
                <a:avLst/>
                <a:gdLst>
                  <a:gd name="connsiteX0" fmla="*/ 1820 w 2758"/>
                  <a:gd name="connsiteY0" fmla="*/ 982 h 18388"/>
                  <a:gd name="connsiteX1" fmla="*/ 0 w 2758"/>
                  <a:gd name="connsiteY1" fmla="*/ 679 h 18388"/>
                  <a:gd name="connsiteX2" fmla="*/ 1516 w 2758"/>
                  <a:gd name="connsiteY2" fmla="*/ 17960 h 18388"/>
                  <a:gd name="connsiteX3" fmla="*/ 2426 w 2758"/>
                  <a:gd name="connsiteY3" fmla="*/ 18263 h 18388"/>
                  <a:gd name="connsiteX4" fmla="*/ 1820 w 2758"/>
                  <a:gd name="connsiteY4" fmla="*/ 982 h 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58" h="18388">
                    <a:moveTo>
                      <a:pt x="1820" y="982"/>
                    </a:moveTo>
                    <a:cubicBezTo>
                      <a:pt x="1820" y="73"/>
                      <a:pt x="0" y="-534"/>
                      <a:pt x="0" y="679"/>
                    </a:cubicBezTo>
                    <a:cubicBezTo>
                      <a:pt x="0" y="6439"/>
                      <a:pt x="607" y="12503"/>
                      <a:pt x="1516" y="17960"/>
                    </a:cubicBezTo>
                    <a:cubicBezTo>
                      <a:pt x="1516" y="18263"/>
                      <a:pt x="2426" y="18566"/>
                      <a:pt x="2426" y="18263"/>
                    </a:cubicBezTo>
                    <a:cubicBezTo>
                      <a:pt x="3336" y="12503"/>
                      <a:pt x="2123" y="6743"/>
                      <a:pt x="1820" y="98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A1F0BF53-1792-A259-9D76-C1501DA87ED6}"/>
                  </a:ext>
                </a:extLst>
              </p:cNvPr>
              <p:cNvSpPr/>
              <p:nvPr/>
            </p:nvSpPr>
            <p:spPr>
              <a:xfrm>
                <a:off x="2324773" y="3154810"/>
                <a:ext cx="3648" cy="20973"/>
              </a:xfrm>
              <a:custGeom>
                <a:avLst/>
                <a:gdLst>
                  <a:gd name="connsiteX0" fmla="*/ 3303 w 3648"/>
                  <a:gd name="connsiteY0" fmla="*/ 11548 h 20973"/>
                  <a:gd name="connsiteX1" fmla="*/ 2090 w 3648"/>
                  <a:gd name="connsiteY1" fmla="*/ 634 h 20973"/>
                  <a:gd name="connsiteX2" fmla="*/ 1180 w 3648"/>
                  <a:gd name="connsiteY2" fmla="*/ 330 h 20973"/>
                  <a:gd name="connsiteX3" fmla="*/ 271 w 3648"/>
                  <a:gd name="connsiteY3" fmla="*/ 9729 h 20973"/>
                  <a:gd name="connsiteX4" fmla="*/ 877 w 3648"/>
                  <a:gd name="connsiteY4" fmla="*/ 20340 h 20973"/>
                  <a:gd name="connsiteX5" fmla="*/ 2393 w 3648"/>
                  <a:gd name="connsiteY5" fmla="*/ 20643 h 20973"/>
                  <a:gd name="connsiteX6" fmla="*/ 3303 w 3648"/>
                  <a:gd name="connsiteY6" fmla="*/ 11548 h 2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8" h="20973">
                    <a:moveTo>
                      <a:pt x="3303" y="11548"/>
                    </a:moveTo>
                    <a:cubicBezTo>
                      <a:pt x="3000" y="7910"/>
                      <a:pt x="2090" y="4272"/>
                      <a:pt x="2090" y="634"/>
                    </a:cubicBezTo>
                    <a:cubicBezTo>
                      <a:pt x="2090" y="27"/>
                      <a:pt x="1180" y="-276"/>
                      <a:pt x="1180" y="330"/>
                    </a:cubicBezTo>
                    <a:cubicBezTo>
                      <a:pt x="574" y="3362"/>
                      <a:pt x="271" y="6394"/>
                      <a:pt x="271" y="9729"/>
                    </a:cubicBezTo>
                    <a:cubicBezTo>
                      <a:pt x="271" y="13064"/>
                      <a:pt x="-639" y="17309"/>
                      <a:pt x="877" y="20340"/>
                    </a:cubicBezTo>
                    <a:cubicBezTo>
                      <a:pt x="1180" y="20946"/>
                      <a:pt x="1787" y="21250"/>
                      <a:pt x="2393" y="20643"/>
                    </a:cubicBezTo>
                    <a:cubicBezTo>
                      <a:pt x="4213" y="18218"/>
                      <a:pt x="3606" y="13973"/>
                      <a:pt x="3303" y="1154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9C87FC6A-7635-0501-8A58-5AF85830E4E9}"/>
                  </a:ext>
                </a:extLst>
              </p:cNvPr>
              <p:cNvSpPr/>
              <p:nvPr/>
            </p:nvSpPr>
            <p:spPr>
              <a:xfrm>
                <a:off x="2350430" y="3152365"/>
                <a:ext cx="3387" cy="14555"/>
              </a:xfrm>
              <a:custGeom>
                <a:avLst/>
                <a:gdLst>
                  <a:gd name="connsiteX0" fmla="*/ 997 w 3387"/>
                  <a:gd name="connsiteY0" fmla="*/ 350 h 14555"/>
                  <a:gd name="connsiteX1" fmla="*/ 88 w 3387"/>
                  <a:gd name="connsiteY1" fmla="*/ 350 h 14555"/>
                  <a:gd name="connsiteX2" fmla="*/ 88 w 3387"/>
                  <a:gd name="connsiteY2" fmla="*/ 6717 h 14555"/>
                  <a:gd name="connsiteX3" fmla="*/ 1604 w 3387"/>
                  <a:gd name="connsiteY3" fmla="*/ 13993 h 14555"/>
                  <a:gd name="connsiteX4" fmla="*/ 2817 w 3387"/>
                  <a:gd name="connsiteY4" fmla="*/ 14296 h 14555"/>
                  <a:gd name="connsiteX5" fmla="*/ 997 w 3387"/>
                  <a:gd name="connsiteY5" fmla="*/ 350 h 14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7" h="14555">
                    <a:moveTo>
                      <a:pt x="997" y="350"/>
                    </a:moveTo>
                    <a:cubicBezTo>
                      <a:pt x="997" y="47"/>
                      <a:pt x="-216" y="-256"/>
                      <a:pt x="88" y="350"/>
                    </a:cubicBezTo>
                    <a:cubicBezTo>
                      <a:pt x="391" y="2472"/>
                      <a:pt x="-216" y="4595"/>
                      <a:pt x="88" y="6717"/>
                    </a:cubicBezTo>
                    <a:cubicBezTo>
                      <a:pt x="391" y="9142"/>
                      <a:pt x="694" y="11871"/>
                      <a:pt x="1604" y="13993"/>
                    </a:cubicBezTo>
                    <a:cubicBezTo>
                      <a:pt x="1604" y="14296"/>
                      <a:pt x="2817" y="14902"/>
                      <a:pt x="2817" y="14296"/>
                    </a:cubicBezTo>
                    <a:cubicBezTo>
                      <a:pt x="4333" y="9748"/>
                      <a:pt x="2514" y="4595"/>
                      <a:pt x="997" y="35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DC00BE53-C33C-9C73-5C8A-2D3C32EF7344}"/>
                  </a:ext>
                </a:extLst>
              </p:cNvPr>
              <p:cNvSpPr/>
              <p:nvPr/>
            </p:nvSpPr>
            <p:spPr>
              <a:xfrm>
                <a:off x="2372352" y="3154388"/>
                <a:ext cx="3752" cy="18596"/>
              </a:xfrm>
              <a:custGeom>
                <a:avLst/>
                <a:gdLst>
                  <a:gd name="connsiteX0" fmla="*/ 3032 w 3752"/>
                  <a:gd name="connsiteY0" fmla="*/ 1056 h 18596"/>
                  <a:gd name="connsiteX1" fmla="*/ 1213 w 3752"/>
                  <a:gd name="connsiteY1" fmla="*/ 450 h 18596"/>
                  <a:gd name="connsiteX2" fmla="*/ 1516 w 3752"/>
                  <a:gd name="connsiteY2" fmla="*/ 18034 h 18596"/>
                  <a:gd name="connsiteX3" fmla="*/ 2729 w 3752"/>
                  <a:gd name="connsiteY3" fmla="*/ 18337 h 18596"/>
                  <a:gd name="connsiteX4" fmla="*/ 3032 w 3752"/>
                  <a:gd name="connsiteY4" fmla="*/ 1056 h 1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" h="18596">
                    <a:moveTo>
                      <a:pt x="3032" y="1056"/>
                    </a:moveTo>
                    <a:cubicBezTo>
                      <a:pt x="3032" y="147"/>
                      <a:pt x="1516" y="-460"/>
                      <a:pt x="1213" y="450"/>
                    </a:cubicBezTo>
                    <a:cubicBezTo>
                      <a:pt x="-303" y="5604"/>
                      <a:pt x="-607" y="13183"/>
                      <a:pt x="1516" y="18034"/>
                    </a:cubicBezTo>
                    <a:cubicBezTo>
                      <a:pt x="1819" y="18337"/>
                      <a:pt x="2729" y="18943"/>
                      <a:pt x="2729" y="18337"/>
                    </a:cubicBezTo>
                    <a:cubicBezTo>
                      <a:pt x="5155" y="13183"/>
                      <a:pt x="2426" y="6513"/>
                      <a:pt x="3032" y="105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B7BF398F-ACF9-4EA8-8081-0389E00F50F1}"/>
                  </a:ext>
                </a:extLst>
              </p:cNvPr>
              <p:cNvSpPr/>
              <p:nvPr/>
            </p:nvSpPr>
            <p:spPr>
              <a:xfrm>
                <a:off x="2397795" y="3158126"/>
                <a:ext cx="3062" cy="16445"/>
              </a:xfrm>
              <a:custGeom>
                <a:avLst/>
                <a:gdLst>
                  <a:gd name="connsiteX0" fmla="*/ 2153 w 3062"/>
                  <a:gd name="connsiteY0" fmla="*/ 350 h 16445"/>
                  <a:gd name="connsiteX1" fmla="*/ 1546 w 3062"/>
                  <a:gd name="connsiteY1" fmla="*/ 350 h 16445"/>
                  <a:gd name="connsiteX2" fmla="*/ 637 w 3062"/>
                  <a:gd name="connsiteY2" fmla="*/ 15812 h 16445"/>
                  <a:gd name="connsiteX3" fmla="*/ 2153 w 3062"/>
                  <a:gd name="connsiteY3" fmla="*/ 16115 h 16445"/>
                  <a:gd name="connsiteX4" fmla="*/ 3063 w 3062"/>
                  <a:gd name="connsiteY4" fmla="*/ 8839 h 16445"/>
                  <a:gd name="connsiteX5" fmla="*/ 2153 w 3062"/>
                  <a:gd name="connsiteY5" fmla="*/ 350 h 1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2" h="16445">
                    <a:moveTo>
                      <a:pt x="2153" y="350"/>
                    </a:moveTo>
                    <a:cubicBezTo>
                      <a:pt x="2153" y="47"/>
                      <a:pt x="1243" y="-256"/>
                      <a:pt x="1546" y="350"/>
                    </a:cubicBezTo>
                    <a:cubicBezTo>
                      <a:pt x="2456" y="5504"/>
                      <a:pt x="-1486" y="10355"/>
                      <a:pt x="637" y="15812"/>
                    </a:cubicBezTo>
                    <a:cubicBezTo>
                      <a:pt x="940" y="16418"/>
                      <a:pt x="1850" y="16721"/>
                      <a:pt x="2153" y="16115"/>
                    </a:cubicBezTo>
                    <a:cubicBezTo>
                      <a:pt x="3366" y="13993"/>
                      <a:pt x="2759" y="11264"/>
                      <a:pt x="3063" y="8839"/>
                    </a:cubicBezTo>
                    <a:cubicBezTo>
                      <a:pt x="3063" y="5807"/>
                      <a:pt x="2456" y="3079"/>
                      <a:pt x="2153" y="35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E3AB940C-D59B-448C-88DC-527269D8C1C6}"/>
                  </a:ext>
                </a:extLst>
              </p:cNvPr>
              <p:cNvSpPr/>
              <p:nvPr/>
            </p:nvSpPr>
            <p:spPr>
              <a:xfrm>
                <a:off x="2422493" y="3157623"/>
                <a:ext cx="2658" cy="15360"/>
              </a:xfrm>
              <a:custGeom>
                <a:avLst/>
                <a:gdLst>
                  <a:gd name="connsiteX0" fmla="*/ 2625 w 2658"/>
                  <a:gd name="connsiteY0" fmla="*/ 7825 h 15360"/>
                  <a:gd name="connsiteX1" fmla="*/ 2322 w 2658"/>
                  <a:gd name="connsiteY1" fmla="*/ 852 h 15360"/>
                  <a:gd name="connsiteX2" fmla="*/ 502 w 2658"/>
                  <a:gd name="connsiteY2" fmla="*/ 549 h 15360"/>
                  <a:gd name="connsiteX3" fmla="*/ 199 w 2658"/>
                  <a:gd name="connsiteY3" fmla="*/ 8128 h 15360"/>
                  <a:gd name="connsiteX4" fmla="*/ 502 w 2658"/>
                  <a:gd name="connsiteY4" fmla="*/ 14798 h 15360"/>
                  <a:gd name="connsiteX5" fmla="*/ 1715 w 2658"/>
                  <a:gd name="connsiteY5" fmla="*/ 15102 h 15360"/>
                  <a:gd name="connsiteX6" fmla="*/ 2625 w 2658"/>
                  <a:gd name="connsiteY6" fmla="*/ 7825 h 1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8" h="15360">
                    <a:moveTo>
                      <a:pt x="2625" y="7825"/>
                    </a:moveTo>
                    <a:cubicBezTo>
                      <a:pt x="2625" y="5400"/>
                      <a:pt x="2625" y="3278"/>
                      <a:pt x="2322" y="852"/>
                    </a:cubicBezTo>
                    <a:cubicBezTo>
                      <a:pt x="2322" y="-57"/>
                      <a:pt x="502" y="-360"/>
                      <a:pt x="502" y="549"/>
                    </a:cubicBezTo>
                    <a:cubicBezTo>
                      <a:pt x="502" y="2975"/>
                      <a:pt x="502" y="5400"/>
                      <a:pt x="199" y="8128"/>
                    </a:cubicBezTo>
                    <a:cubicBezTo>
                      <a:pt x="-104" y="10554"/>
                      <a:pt x="-104" y="12676"/>
                      <a:pt x="502" y="14798"/>
                    </a:cubicBezTo>
                    <a:cubicBezTo>
                      <a:pt x="806" y="15102"/>
                      <a:pt x="1715" y="15708"/>
                      <a:pt x="1715" y="15102"/>
                    </a:cubicBezTo>
                    <a:cubicBezTo>
                      <a:pt x="2928" y="12676"/>
                      <a:pt x="2625" y="10251"/>
                      <a:pt x="2625" y="782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018183A8-8F2C-44EF-588E-C1D421CB10D6}"/>
                  </a:ext>
                </a:extLst>
              </p:cNvPr>
              <p:cNvSpPr/>
              <p:nvPr/>
            </p:nvSpPr>
            <p:spPr>
              <a:xfrm>
                <a:off x="2448045" y="3158870"/>
                <a:ext cx="3379" cy="16709"/>
              </a:xfrm>
              <a:custGeom>
                <a:avLst/>
                <a:gdLst>
                  <a:gd name="connsiteX0" fmla="*/ 3152 w 3379"/>
                  <a:gd name="connsiteY0" fmla="*/ 1425 h 16709"/>
                  <a:gd name="connsiteX1" fmla="*/ 120 w 3379"/>
                  <a:gd name="connsiteY1" fmla="*/ 1122 h 16709"/>
                  <a:gd name="connsiteX2" fmla="*/ 1030 w 3379"/>
                  <a:gd name="connsiteY2" fmla="*/ 16281 h 16709"/>
                  <a:gd name="connsiteX3" fmla="*/ 2243 w 3379"/>
                  <a:gd name="connsiteY3" fmla="*/ 16584 h 16709"/>
                  <a:gd name="connsiteX4" fmla="*/ 3152 w 3379"/>
                  <a:gd name="connsiteY4" fmla="*/ 1425 h 1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9" h="16709">
                    <a:moveTo>
                      <a:pt x="3152" y="1425"/>
                    </a:moveTo>
                    <a:cubicBezTo>
                      <a:pt x="3152" y="-91"/>
                      <a:pt x="120" y="-697"/>
                      <a:pt x="120" y="1122"/>
                    </a:cubicBezTo>
                    <a:cubicBezTo>
                      <a:pt x="120" y="5973"/>
                      <a:pt x="-487" y="11733"/>
                      <a:pt x="1030" y="16281"/>
                    </a:cubicBezTo>
                    <a:cubicBezTo>
                      <a:pt x="1030" y="16584"/>
                      <a:pt x="1939" y="16887"/>
                      <a:pt x="2243" y="16584"/>
                    </a:cubicBezTo>
                    <a:cubicBezTo>
                      <a:pt x="4062" y="12036"/>
                      <a:pt x="3152" y="6276"/>
                      <a:pt x="3152" y="142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3C42E01E-A9DC-370B-B206-EAF4112E0C20}"/>
                  </a:ext>
                </a:extLst>
              </p:cNvPr>
              <p:cNvSpPr/>
              <p:nvPr/>
            </p:nvSpPr>
            <p:spPr>
              <a:xfrm>
                <a:off x="2469620" y="3163180"/>
                <a:ext cx="2625" cy="11411"/>
              </a:xfrm>
              <a:custGeom>
                <a:avLst/>
                <a:gdLst>
                  <a:gd name="connsiteX0" fmla="*/ 2199 w 2625"/>
                  <a:gd name="connsiteY0" fmla="*/ 1056 h 11411"/>
                  <a:gd name="connsiteX1" fmla="*/ 379 w 2625"/>
                  <a:gd name="connsiteY1" fmla="*/ 450 h 11411"/>
                  <a:gd name="connsiteX2" fmla="*/ 76 w 2625"/>
                  <a:gd name="connsiteY2" fmla="*/ 6210 h 11411"/>
                  <a:gd name="connsiteX3" fmla="*/ 986 w 2625"/>
                  <a:gd name="connsiteY3" fmla="*/ 11061 h 11411"/>
                  <a:gd name="connsiteX4" fmla="*/ 2199 w 2625"/>
                  <a:gd name="connsiteY4" fmla="*/ 11061 h 11411"/>
                  <a:gd name="connsiteX5" fmla="*/ 2199 w 2625"/>
                  <a:gd name="connsiteY5" fmla="*/ 1056 h 1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5" h="11411">
                    <a:moveTo>
                      <a:pt x="2199" y="1056"/>
                    </a:moveTo>
                    <a:cubicBezTo>
                      <a:pt x="2502" y="147"/>
                      <a:pt x="682" y="-460"/>
                      <a:pt x="379" y="450"/>
                    </a:cubicBezTo>
                    <a:cubicBezTo>
                      <a:pt x="-227" y="2269"/>
                      <a:pt x="76" y="4391"/>
                      <a:pt x="76" y="6210"/>
                    </a:cubicBezTo>
                    <a:cubicBezTo>
                      <a:pt x="76" y="8029"/>
                      <a:pt x="76" y="9242"/>
                      <a:pt x="986" y="11061"/>
                    </a:cubicBezTo>
                    <a:cubicBezTo>
                      <a:pt x="1289" y="11364"/>
                      <a:pt x="1895" y="11667"/>
                      <a:pt x="2199" y="11061"/>
                    </a:cubicBezTo>
                    <a:cubicBezTo>
                      <a:pt x="3412" y="8029"/>
                      <a:pt x="1592" y="4391"/>
                      <a:pt x="2199" y="105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F89DA103-274E-34B1-F5B0-13700CBEC38A}"/>
                  </a:ext>
                </a:extLst>
              </p:cNvPr>
              <p:cNvSpPr/>
              <p:nvPr/>
            </p:nvSpPr>
            <p:spPr>
              <a:xfrm>
                <a:off x="2491208" y="3166171"/>
                <a:ext cx="3536" cy="10014"/>
              </a:xfrm>
              <a:custGeom>
                <a:avLst/>
                <a:gdLst>
                  <a:gd name="connsiteX0" fmla="*/ 3355 w 3536"/>
                  <a:gd name="connsiteY0" fmla="*/ 6554 h 10014"/>
                  <a:gd name="connsiteX1" fmla="*/ 3051 w 3536"/>
                  <a:gd name="connsiteY1" fmla="*/ 1401 h 10014"/>
                  <a:gd name="connsiteX2" fmla="*/ 19 w 3536"/>
                  <a:gd name="connsiteY2" fmla="*/ 794 h 10014"/>
                  <a:gd name="connsiteX3" fmla="*/ 1535 w 3536"/>
                  <a:gd name="connsiteY3" fmla="*/ 9586 h 10014"/>
                  <a:gd name="connsiteX4" fmla="*/ 2748 w 3536"/>
                  <a:gd name="connsiteY4" fmla="*/ 9889 h 10014"/>
                  <a:gd name="connsiteX5" fmla="*/ 3355 w 3536"/>
                  <a:gd name="connsiteY5" fmla="*/ 6554 h 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6" h="10014">
                    <a:moveTo>
                      <a:pt x="3355" y="6554"/>
                    </a:moveTo>
                    <a:cubicBezTo>
                      <a:pt x="3051" y="4735"/>
                      <a:pt x="3051" y="3220"/>
                      <a:pt x="3051" y="1401"/>
                    </a:cubicBezTo>
                    <a:cubicBezTo>
                      <a:pt x="3051" y="188"/>
                      <a:pt x="19" y="-722"/>
                      <a:pt x="19" y="794"/>
                    </a:cubicBezTo>
                    <a:cubicBezTo>
                      <a:pt x="19" y="3523"/>
                      <a:pt x="-284" y="7161"/>
                      <a:pt x="1535" y="9586"/>
                    </a:cubicBezTo>
                    <a:cubicBezTo>
                      <a:pt x="1838" y="9889"/>
                      <a:pt x="2445" y="10192"/>
                      <a:pt x="2748" y="9889"/>
                    </a:cubicBezTo>
                    <a:cubicBezTo>
                      <a:pt x="3658" y="8676"/>
                      <a:pt x="3658" y="7767"/>
                      <a:pt x="3355" y="655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AC02186A-C6AC-C94E-F9EA-5223A68FC08E}"/>
                  </a:ext>
                </a:extLst>
              </p:cNvPr>
              <p:cNvSpPr/>
              <p:nvPr/>
            </p:nvSpPr>
            <p:spPr>
              <a:xfrm>
                <a:off x="2513548" y="3165679"/>
                <a:ext cx="3468" cy="14349"/>
              </a:xfrm>
              <a:custGeom>
                <a:avLst/>
                <a:gdLst>
                  <a:gd name="connsiteX0" fmla="*/ 2242 w 3468"/>
                  <a:gd name="connsiteY0" fmla="*/ 982 h 14349"/>
                  <a:gd name="connsiteX1" fmla="*/ 423 w 3468"/>
                  <a:gd name="connsiteY1" fmla="*/ 679 h 14349"/>
                  <a:gd name="connsiteX2" fmla="*/ 726 w 3468"/>
                  <a:gd name="connsiteY2" fmla="*/ 13716 h 14349"/>
                  <a:gd name="connsiteX3" fmla="*/ 2242 w 3468"/>
                  <a:gd name="connsiteY3" fmla="*/ 14019 h 14349"/>
                  <a:gd name="connsiteX4" fmla="*/ 2242 w 3468"/>
                  <a:gd name="connsiteY4" fmla="*/ 982 h 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8" h="14349">
                    <a:moveTo>
                      <a:pt x="2242" y="982"/>
                    </a:moveTo>
                    <a:cubicBezTo>
                      <a:pt x="2242" y="73"/>
                      <a:pt x="423" y="-534"/>
                      <a:pt x="423" y="679"/>
                    </a:cubicBezTo>
                    <a:cubicBezTo>
                      <a:pt x="-184" y="4924"/>
                      <a:pt x="-184" y="9471"/>
                      <a:pt x="726" y="13716"/>
                    </a:cubicBezTo>
                    <a:cubicBezTo>
                      <a:pt x="726" y="14322"/>
                      <a:pt x="1636" y="14625"/>
                      <a:pt x="2242" y="14019"/>
                    </a:cubicBezTo>
                    <a:cubicBezTo>
                      <a:pt x="4668" y="10381"/>
                      <a:pt x="2849" y="4924"/>
                      <a:pt x="2242" y="98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863BC86D-C853-4361-C7D2-3BEA079955E4}"/>
                  </a:ext>
                </a:extLst>
              </p:cNvPr>
              <p:cNvSpPr/>
              <p:nvPr/>
            </p:nvSpPr>
            <p:spPr>
              <a:xfrm>
                <a:off x="2539445" y="3164268"/>
                <a:ext cx="2776" cy="12960"/>
              </a:xfrm>
              <a:custGeom>
                <a:avLst/>
                <a:gdLst>
                  <a:gd name="connsiteX0" fmla="*/ 2426 w 2776"/>
                  <a:gd name="connsiteY0" fmla="*/ 6638 h 12960"/>
                  <a:gd name="connsiteX1" fmla="*/ 1516 w 2776"/>
                  <a:gd name="connsiteY1" fmla="*/ 574 h 12960"/>
                  <a:gd name="connsiteX2" fmla="*/ 0 w 2776"/>
                  <a:gd name="connsiteY2" fmla="*/ 574 h 12960"/>
                  <a:gd name="connsiteX3" fmla="*/ 1516 w 2776"/>
                  <a:gd name="connsiteY3" fmla="*/ 12398 h 12960"/>
                  <a:gd name="connsiteX4" fmla="*/ 2426 w 2776"/>
                  <a:gd name="connsiteY4" fmla="*/ 12701 h 12960"/>
                  <a:gd name="connsiteX5" fmla="*/ 2426 w 2776"/>
                  <a:gd name="connsiteY5" fmla="*/ 6638 h 1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6" h="12960">
                    <a:moveTo>
                      <a:pt x="2426" y="6638"/>
                    </a:moveTo>
                    <a:cubicBezTo>
                      <a:pt x="2123" y="4515"/>
                      <a:pt x="1819" y="2696"/>
                      <a:pt x="1516" y="574"/>
                    </a:cubicBezTo>
                    <a:cubicBezTo>
                      <a:pt x="1516" y="-32"/>
                      <a:pt x="0" y="-336"/>
                      <a:pt x="0" y="574"/>
                    </a:cubicBezTo>
                    <a:cubicBezTo>
                      <a:pt x="606" y="4515"/>
                      <a:pt x="303" y="8457"/>
                      <a:pt x="1516" y="12398"/>
                    </a:cubicBezTo>
                    <a:cubicBezTo>
                      <a:pt x="1516" y="12701"/>
                      <a:pt x="2426" y="13307"/>
                      <a:pt x="2426" y="12701"/>
                    </a:cubicBezTo>
                    <a:cubicBezTo>
                      <a:pt x="3033" y="10579"/>
                      <a:pt x="2729" y="8457"/>
                      <a:pt x="2426" y="663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DEB8B4AD-79DD-548F-DCDA-AF1BDCA289D6}"/>
                  </a:ext>
                </a:extLst>
              </p:cNvPr>
              <p:cNvSpPr/>
              <p:nvPr/>
            </p:nvSpPr>
            <p:spPr>
              <a:xfrm>
                <a:off x="2564008" y="3165784"/>
                <a:ext cx="2426" cy="12826"/>
              </a:xfrm>
              <a:custGeom>
                <a:avLst/>
                <a:gdLst>
                  <a:gd name="connsiteX0" fmla="*/ 2123 w 2426"/>
                  <a:gd name="connsiteY0" fmla="*/ 6335 h 12826"/>
                  <a:gd name="connsiteX1" fmla="*/ 1213 w 2426"/>
                  <a:gd name="connsiteY1" fmla="*/ 574 h 12826"/>
                  <a:gd name="connsiteX2" fmla="*/ 0 w 2426"/>
                  <a:gd name="connsiteY2" fmla="*/ 574 h 12826"/>
                  <a:gd name="connsiteX3" fmla="*/ 910 w 2426"/>
                  <a:gd name="connsiteY3" fmla="*/ 12398 h 12826"/>
                  <a:gd name="connsiteX4" fmla="*/ 1819 w 2426"/>
                  <a:gd name="connsiteY4" fmla="*/ 12701 h 12826"/>
                  <a:gd name="connsiteX5" fmla="*/ 2123 w 2426"/>
                  <a:gd name="connsiteY5" fmla="*/ 6335 h 1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6" h="12826">
                    <a:moveTo>
                      <a:pt x="2123" y="6335"/>
                    </a:moveTo>
                    <a:cubicBezTo>
                      <a:pt x="1819" y="4515"/>
                      <a:pt x="1819" y="2393"/>
                      <a:pt x="1213" y="574"/>
                    </a:cubicBezTo>
                    <a:cubicBezTo>
                      <a:pt x="1213" y="-32"/>
                      <a:pt x="0" y="-336"/>
                      <a:pt x="0" y="574"/>
                    </a:cubicBezTo>
                    <a:cubicBezTo>
                      <a:pt x="910" y="4515"/>
                      <a:pt x="0" y="8457"/>
                      <a:pt x="910" y="12398"/>
                    </a:cubicBezTo>
                    <a:cubicBezTo>
                      <a:pt x="910" y="12701"/>
                      <a:pt x="1819" y="13004"/>
                      <a:pt x="1819" y="12701"/>
                    </a:cubicBezTo>
                    <a:cubicBezTo>
                      <a:pt x="2729" y="9973"/>
                      <a:pt x="2426" y="8457"/>
                      <a:pt x="2123" y="633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48E8100-008A-9469-89B9-C7E1288A8241}"/>
                  </a:ext>
                </a:extLst>
              </p:cNvPr>
              <p:cNvSpPr/>
              <p:nvPr/>
            </p:nvSpPr>
            <p:spPr>
              <a:xfrm>
                <a:off x="2587628" y="3164717"/>
                <a:ext cx="3489" cy="15106"/>
              </a:xfrm>
              <a:custGeom>
                <a:avLst/>
                <a:gdLst>
                  <a:gd name="connsiteX0" fmla="*/ 3370 w 3489"/>
                  <a:gd name="connsiteY0" fmla="*/ 8918 h 15106"/>
                  <a:gd name="connsiteX1" fmla="*/ 1853 w 3489"/>
                  <a:gd name="connsiteY1" fmla="*/ 429 h 15106"/>
                  <a:gd name="connsiteX2" fmla="*/ 943 w 3489"/>
                  <a:gd name="connsiteY2" fmla="*/ 126 h 15106"/>
                  <a:gd name="connsiteX3" fmla="*/ 34 w 3489"/>
                  <a:gd name="connsiteY3" fmla="*/ 8311 h 15106"/>
                  <a:gd name="connsiteX4" fmla="*/ 943 w 3489"/>
                  <a:gd name="connsiteY4" fmla="*/ 14678 h 15106"/>
                  <a:gd name="connsiteX5" fmla="*/ 2460 w 3489"/>
                  <a:gd name="connsiteY5" fmla="*/ 14981 h 15106"/>
                  <a:gd name="connsiteX6" fmla="*/ 3370 w 3489"/>
                  <a:gd name="connsiteY6" fmla="*/ 8918 h 1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9" h="15106">
                    <a:moveTo>
                      <a:pt x="3370" y="8918"/>
                    </a:moveTo>
                    <a:cubicBezTo>
                      <a:pt x="3066" y="5886"/>
                      <a:pt x="2460" y="3157"/>
                      <a:pt x="1853" y="429"/>
                    </a:cubicBezTo>
                    <a:cubicBezTo>
                      <a:pt x="1853" y="126"/>
                      <a:pt x="1247" y="-178"/>
                      <a:pt x="943" y="126"/>
                    </a:cubicBezTo>
                    <a:cubicBezTo>
                      <a:pt x="640" y="2854"/>
                      <a:pt x="337" y="5582"/>
                      <a:pt x="34" y="8311"/>
                    </a:cubicBezTo>
                    <a:cubicBezTo>
                      <a:pt x="34" y="10737"/>
                      <a:pt x="-270" y="12556"/>
                      <a:pt x="943" y="14678"/>
                    </a:cubicBezTo>
                    <a:cubicBezTo>
                      <a:pt x="1247" y="14981"/>
                      <a:pt x="2156" y="15284"/>
                      <a:pt x="2460" y="14981"/>
                    </a:cubicBezTo>
                    <a:cubicBezTo>
                      <a:pt x="3976" y="13162"/>
                      <a:pt x="3370" y="11040"/>
                      <a:pt x="3370" y="891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2526163D-2B41-A12F-AA5F-C25C79AAB7CC}"/>
                  </a:ext>
                </a:extLst>
              </p:cNvPr>
              <p:cNvSpPr/>
              <p:nvPr/>
            </p:nvSpPr>
            <p:spPr>
              <a:xfrm>
                <a:off x="2610406" y="3160828"/>
                <a:ext cx="3192" cy="15805"/>
              </a:xfrm>
              <a:custGeom>
                <a:avLst/>
                <a:gdLst>
                  <a:gd name="connsiteX0" fmla="*/ 2123 w 3192"/>
                  <a:gd name="connsiteY0" fmla="*/ 982 h 15805"/>
                  <a:gd name="connsiteX1" fmla="*/ 0 w 3192"/>
                  <a:gd name="connsiteY1" fmla="*/ 679 h 15805"/>
                  <a:gd name="connsiteX2" fmla="*/ 303 w 3192"/>
                  <a:gd name="connsiteY2" fmla="*/ 7955 h 15805"/>
                  <a:gd name="connsiteX3" fmla="*/ 1213 w 3192"/>
                  <a:gd name="connsiteY3" fmla="*/ 15231 h 15805"/>
                  <a:gd name="connsiteX4" fmla="*/ 2729 w 3192"/>
                  <a:gd name="connsiteY4" fmla="*/ 15231 h 15805"/>
                  <a:gd name="connsiteX5" fmla="*/ 2123 w 3192"/>
                  <a:gd name="connsiteY5" fmla="*/ 982 h 1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2" h="15805">
                    <a:moveTo>
                      <a:pt x="2123" y="982"/>
                    </a:moveTo>
                    <a:cubicBezTo>
                      <a:pt x="2123" y="73"/>
                      <a:pt x="0" y="-534"/>
                      <a:pt x="0" y="679"/>
                    </a:cubicBezTo>
                    <a:cubicBezTo>
                      <a:pt x="0" y="3104"/>
                      <a:pt x="303" y="5530"/>
                      <a:pt x="303" y="7955"/>
                    </a:cubicBezTo>
                    <a:cubicBezTo>
                      <a:pt x="303" y="10381"/>
                      <a:pt x="0" y="13109"/>
                      <a:pt x="1213" y="15231"/>
                    </a:cubicBezTo>
                    <a:cubicBezTo>
                      <a:pt x="1516" y="15838"/>
                      <a:pt x="2426" y="16141"/>
                      <a:pt x="2729" y="15231"/>
                    </a:cubicBezTo>
                    <a:cubicBezTo>
                      <a:pt x="3942" y="10987"/>
                      <a:pt x="2426" y="5833"/>
                      <a:pt x="2123" y="98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25153D19-A38F-68B5-0584-3E755AC35D72}"/>
                  </a:ext>
                </a:extLst>
              </p:cNvPr>
              <p:cNvSpPr/>
              <p:nvPr/>
            </p:nvSpPr>
            <p:spPr>
              <a:xfrm>
                <a:off x="2642416" y="3198267"/>
                <a:ext cx="18963" cy="4005"/>
              </a:xfrm>
              <a:custGeom>
                <a:avLst/>
                <a:gdLst>
                  <a:gd name="connsiteX0" fmla="*/ 18330 w 18963"/>
                  <a:gd name="connsiteY0" fmla="*/ 1137 h 4005"/>
                  <a:gd name="connsiteX1" fmla="*/ 9536 w 18963"/>
                  <a:gd name="connsiteY1" fmla="*/ 227 h 4005"/>
                  <a:gd name="connsiteX2" fmla="*/ 135 w 18963"/>
                  <a:gd name="connsiteY2" fmla="*/ 1137 h 4005"/>
                  <a:gd name="connsiteX3" fmla="*/ 135 w 18963"/>
                  <a:gd name="connsiteY3" fmla="*/ 1743 h 4005"/>
                  <a:gd name="connsiteX4" fmla="*/ 8626 w 18963"/>
                  <a:gd name="connsiteY4" fmla="*/ 3259 h 4005"/>
                  <a:gd name="connsiteX5" fmla="*/ 18633 w 18963"/>
                  <a:gd name="connsiteY5" fmla="*/ 3259 h 4005"/>
                  <a:gd name="connsiteX6" fmla="*/ 18330 w 18963"/>
                  <a:gd name="connsiteY6" fmla="*/ 1137 h 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63" h="4005">
                    <a:moveTo>
                      <a:pt x="18330" y="1137"/>
                    </a:moveTo>
                    <a:cubicBezTo>
                      <a:pt x="15601" y="-76"/>
                      <a:pt x="12568" y="227"/>
                      <a:pt x="9536" y="227"/>
                    </a:cubicBezTo>
                    <a:cubicBezTo>
                      <a:pt x="6503" y="227"/>
                      <a:pt x="2864" y="-682"/>
                      <a:pt x="135" y="1137"/>
                    </a:cubicBezTo>
                    <a:cubicBezTo>
                      <a:pt x="-169" y="1137"/>
                      <a:pt x="135" y="1440"/>
                      <a:pt x="135" y="1743"/>
                    </a:cubicBezTo>
                    <a:cubicBezTo>
                      <a:pt x="2864" y="2956"/>
                      <a:pt x="5593" y="2956"/>
                      <a:pt x="8626" y="3259"/>
                    </a:cubicBezTo>
                    <a:cubicBezTo>
                      <a:pt x="11658" y="3562"/>
                      <a:pt x="15904" y="4775"/>
                      <a:pt x="18633" y="3259"/>
                    </a:cubicBezTo>
                    <a:cubicBezTo>
                      <a:pt x="19240" y="2349"/>
                      <a:pt x="18936" y="1440"/>
                      <a:pt x="18330" y="113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D4B40CF9-58FD-31A0-89BD-3CF2381EFF6D}"/>
                  </a:ext>
                </a:extLst>
              </p:cNvPr>
              <p:cNvSpPr/>
              <p:nvPr/>
            </p:nvSpPr>
            <p:spPr>
              <a:xfrm>
                <a:off x="2652424" y="3226387"/>
                <a:ext cx="269" cy="303"/>
              </a:xfrm>
              <a:custGeom>
                <a:avLst/>
                <a:gdLst>
                  <a:gd name="connsiteX0" fmla="*/ 135 w 269"/>
                  <a:gd name="connsiteY0" fmla="*/ 0 h 303"/>
                  <a:gd name="connsiteX1" fmla="*/ 135 w 269"/>
                  <a:gd name="connsiteY1" fmla="*/ 303 h 303"/>
                  <a:gd name="connsiteX2" fmla="*/ 135 w 269"/>
                  <a:gd name="connsiteY2" fmla="*/ 0 h 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9" h="303">
                    <a:moveTo>
                      <a:pt x="135" y="0"/>
                    </a:moveTo>
                    <a:cubicBezTo>
                      <a:pt x="-169" y="0"/>
                      <a:pt x="135" y="303"/>
                      <a:pt x="135" y="303"/>
                    </a:cubicBezTo>
                    <a:cubicBezTo>
                      <a:pt x="438" y="303"/>
                      <a:pt x="135" y="0"/>
                      <a:pt x="135" y="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887AAB03-64D9-0B31-3212-17A6B56E0A58}"/>
                  </a:ext>
                </a:extLst>
              </p:cNvPr>
              <p:cNvSpPr/>
              <p:nvPr/>
            </p:nvSpPr>
            <p:spPr>
              <a:xfrm>
                <a:off x="2639132" y="3225278"/>
                <a:ext cx="12676" cy="2927"/>
              </a:xfrm>
              <a:custGeom>
                <a:avLst/>
                <a:gdLst>
                  <a:gd name="connsiteX0" fmla="*/ 11910 w 12676"/>
                  <a:gd name="connsiteY0" fmla="*/ 199 h 2927"/>
                  <a:gd name="connsiteX1" fmla="*/ 4935 w 12676"/>
                  <a:gd name="connsiteY1" fmla="*/ 502 h 2927"/>
                  <a:gd name="connsiteX2" fmla="*/ 83 w 12676"/>
                  <a:gd name="connsiteY2" fmla="*/ 2321 h 2927"/>
                  <a:gd name="connsiteX3" fmla="*/ 689 w 12676"/>
                  <a:gd name="connsiteY3" fmla="*/ 2928 h 2927"/>
                  <a:gd name="connsiteX4" fmla="*/ 4025 w 12676"/>
                  <a:gd name="connsiteY4" fmla="*/ 2018 h 2927"/>
                  <a:gd name="connsiteX5" fmla="*/ 12213 w 12676"/>
                  <a:gd name="connsiteY5" fmla="*/ 1412 h 2927"/>
                  <a:gd name="connsiteX6" fmla="*/ 11910 w 12676"/>
                  <a:gd name="connsiteY6" fmla="*/ 199 h 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76" h="2927">
                    <a:moveTo>
                      <a:pt x="11910" y="199"/>
                    </a:moveTo>
                    <a:cubicBezTo>
                      <a:pt x="9484" y="-104"/>
                      <a:pt x="7361" y="-104"/>
                      <a:pt x="4935" y="502"/>
                    </a:cubicBezTo>
                    <a:cubicBezTo>
                      <a:pt x="3419" y="805"/>
                      <a:pt x="992" y="805"/>
                      <a:pt x="83" y="2321"/>
                    </a:cubicBezTo>
                    <a:cubicBezTo>
                      <a:pt x="-221" y="2624"/>
                      <a:pt x="386" y="2928"/>
                      <a:pt x="689" y="2928"/>
                    </a:cubicBezTo>
                    <a:cubicBezTo>
                      <a:pt x="1902" y="2928"/>
                      <a:pt x="3115" y="2321"/>
                      <a:pt x="4025" y="2018"/>
                    </a:cubicBezTo>
                    <a:cubicBezTo>
                      <a:pt x="6754" y="1108"/>
                      <a:pt x="9180" y="1108"/>
                      <a:pt x="12213" y="1412"/>
                    </a:cubicBezTo>
                    <a:cubicBezTo>
                      <a:pt x="13122" y="1715"/>
                      <a:pt x="12516" y="502"/>
                      <a:pt x="11910" y="19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ABB4DA81-903A-D683-C27A-C65DA541CAD4}"/>
                  </a:ext>
                </a:extLst>
              </p:cNvPr>
              <p:cNvSpPr/>
              <p:nvPr/>
            </p:nvSpPr>
            <p:spPr>
              <a:xfrm>
                <a:off x="2644020" y="3252932"/>
                <a:ext cx="15976" cy="1313"/>
              </a:xfrm>
              <a:custGeom>
                <a:avLst/>
                <a:gdLst>
                  <a:gd name="connsiteX0" fmla="*/ 15210 w 15976"/>
                  <a:gd name="connsiteY0" fmla="*/ 135 h 1313"/>
                  <a:gd name="connsiteX1" fmla="*/ 9145 w 15976"/>
                  <a:gd name="connsiteY1" fmla="*/ 135 h 1313"/>
                  <a:gd name="connsiteX2" fmla="*/ 350 w 15976"/>
                  <a:gd name="connsiteY2" fmla="*/ 438 h 1313"/>
                  <a:gd name="connsiteX3" fmla="*/ 350 w 15976"/>
                  <a:gd name="connsiteY3" fmla="*/ 1044 h 1313"/>
                  <a:gd name="connsiteX4" fmla="*/ 8235 w 15976"/>
                  <a:gd name="connsiteY4" fmla="*/ 1044 h 1313"/>
                  <a:gd name="connsiteX5" fmla="*/ 15513 w 15976"/>
                  <a:gd name="connsiteY5" fmla="*/ 1044 h 1313"/>
                  <a:gd name="connsiteX6" fmla="*/ 15210 w 15976"/>
                  <a:gd name="connsiteY6" fmla="*/ 135 h 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76" h="1313">
                    <a:moveTo>
                      <a:pt x="15210" y="135"/>
                    </a:moveTo>
                    <a:cubicBezTo>
                      <a:pt x="13087" y="-168"/>
                      <a:pt x="11267" y="135"/>
                      <a:pt x="9145" y="135"/>
                    </a:cubicBezTo>
                    <a:cubicBezTo>
                      <a:pt x="6112" y="438"/>
                      <a:pt x="3080" y="438"/>
                      <a:pt x="350" y="438"/>
                    </a:cubicBezTo>
                    <a:cubicBezTo>
                      <a:pt x="-256" y="438"/>
                      <a:pt x="47" y="1044"/>
                      <a:pt x="350" y="1044"/>
                    </a:cubicBezTo>
                    <a:cubicBezTo>
                      <a:pt x="3080" y="1044"/>
                      <a:pt x="5809" y="1044"/>
                      <a:pt x="8235" y="1044"/>
                    </a:cubicBezTo>
                    <a:cubicBezTo>
                      <a:pt x="10661" y="1044"/>
                      <a:pt x="13087" y="1651"/>
                      <a:pt x="15513" y="1044"/>
                    </a:cubicBezTo>
                    <a:cubicBezTo>
                      <a:pt x="16423" y="1044"/>
                      <a:pt x="15816" y="135"/>
                      <a:pt x="15210" y="13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72F23842-081B-5798-E903-212A23E8C3E6}"/>
                  </a:ext>
                </a:extLst>
              </p:cNvPr>
              <p:cNvSpPr/>
              <p:nvPr/>
            </p:nvSpPr>
            <p:spPr>
              <a:xfrm>
                <a:off x="2647053" y="3276398"/>
                <a:ext cx="19502" cy="3372"/>
              </a:xfrm>
              <a:custGeom>
                <a:avLst/>
                <a:gdLst>
                  <a:gd name="connsiteX0" fmla="*/ 19152 w 19502"/>
                  <a:gd name="connsiteY0" fmla="*/ 1226 h 3372"/>
                  <a:gd name="connsiteX1" fmla="*/ 350 w 19502"/>
                  <a:gd name="connsiteY1" fmla="*/ 1226 h 3372"/>
                  <a:gd name="connsiteX2" fmla="*/ 350 w 19502"/>
                  <a:gd name="connsiteY2" fmla="*/ 1832 h 3372"/>
                  <a:gd name="connsiteX3" fmla="*/ 10358 w 19502"/>
                  <a:gd name="connsiteY3" fmla="*/ 3045 h 3372"/>
                  <a:gd name="connsiteX4" fmla="*/ 19152 w 19502"/>
                  <a:gd name="connsiteY4" fmla="*/ 2741 h 3372"/>
                  <a:gd name="connsiteX5" fmla="*/ 19152 w 19502"/>
                  <a:gd name="connsiteY5" fmla="*/ 1226 h 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02" h="3372">
                    <a:moveTo>
                      <a:pt x="19152" y="1226"/>
                    </a:moveTo>
                    <a:cubicBezTo>
                      <a:pt x="13390" y="-1200"/>
                      <a:pt x="6112" y="619"/>
                      <a:pt x="350" y="1226"/>
                    </a:cubicBezTo>
                    <a:cubicBezTo>
                      <a:pt x="-256" y="1226"/>
                      <a:pt x="47" y="1832"/>
                      <a:pt x="350" y="1832"/>
                    </a:cubicBezTo>
                    <a:cubicBezTo>
                      <a:pt x="3686" y="2741"/>
                      <a:pt x="6718" y="3045"/>
                      <a:pt x="10358" y="3045"/>
                    </a:cubicBezTo>
                    <a:cubicBezTo>
                      <a:pt x="13087" y="3045"/>
                      <a:pt x="16726" y="3954"/>
                      <a:pt x="19152" y="2741"/>
                    </a:cubicBezTo>
                    <a:cubicBezTo>
                      <a:pt x="19758" y="2438"/>
                      <a:pt x="19455" y="1529"/>
                      <a:pt x="19152" y="122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2FFB9DC3-4674-9322-23F6-09559B6EB264}"/>
                  </a:ext>
                </a:extLst>
              </p:cNvPr>
              <p:cNvSpPr/>
              <p:nvPr/>
            </p:nvSpPr>
            <p:spPr>
              <a:xfrm>
                <a:off x="2639384" y="3298239"/>
                <a:ext cx="134" cy="134"/>
              </a:xfrm>
              <a:custGeom>
                <a:avLst/>
                <a:gdLst>
                  <a:gd name="connsiteX0" fmla="*/ 135 w 134"/>
                  <a:gd name="connsiteY0" fmla="*/ 0 h 134"/>
                  <a:gd name="connsiteX1" fmla="*/ 135 w 134"/>
                  <a:gd name="connsiteY1" fmla="*/ 0 h 134"/>
                  <a:gd name="connsiteX2" fmla="*/ 135 w 134"/>
                  <a:gd name="connsiteY2" fmla="*/ 0 h 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" h="134">
                    <a:moveTo>
                      <a:pt x="135" y="0"/>
                    </a:moveTo>
                    <a:cubicBezTo>
                      <a:pt x="-169" y="0"/>
                      <a:pt x="135" y="303"/>
                      <a:pt x="135" y="0"/>
                    </a:cubicBezTo>
                    <a:cubicBezTo>
                      <a:pt x="135" y="303"/>
                      <a:pt x="135" y="0"/>
                      <a:pt x="135" y="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7F98035F-7E83-D577-5D15-DF06B19F4FD6}"/>
                  </a:ext>
                </a:extLst>
              </p:cNvPr>
              <p:cNvSpPr/>
              <p:nvPr/>
            </p:nvSpPr>
            <p:spPr>
              <a:xfrm>
                <a:off x="2643707" y="3301650"/>
                <a:ext cx="19420" cy="4774"/>
              </a:xfrm>
              <a:custGeom>
                <a:avLst/>
                <a:gdLst>
                  <a:gd name="connsiteX0" fmla="*/ 18858 w 19420"/>
                  <a:gd name="connsiteY0" fmla="*/ 834 h 4774"/>
                  <a:gd name="connsiteX1" fmla="*/ 11580 w 19420"/>
                  <a:gd name="connsiteY1" fmla="*/ 530 h 4774"/>
                  <a:gd name="connsiteX2" fmla="*/ 966 w 19420"/>
                  <a:gd name="connsiteY2" fmla="*/ 2046 h 4774"/>
                  <a:gd name="connsiteX3" fmla="*/ 2179 w 19420"/>
                  <a:gd name="connsiteY3" fmla="*/ 4775 h 4774"/>
                  <a:gd name="connsiteX4" fmla="*/ 11580 w 19420"/>
                  <a:gd name="connsiteY4" fmla="*/ 3866 h 4774"/>
                  <a:gd name="connsiteX5" fmla="*/ 16129 w 19420"/>
                  <a:gd name="connsiteY5" fmla="*/ 3259 h 4774"/>
                  <a:gd name="connsiteX6" fmla="*/ 19161 w 19420"/>
                  <a:gd name="connsiteY6" fmla="*/ 2350 h 4774"/>
                  <a:gd name="connsiteX7" fmla="*/ 18858 w 19420"/>
                  <a:gd name="connsiteY7" fmla="*/ 834 h 4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0" h="4774">
                    <a:moveTo>
                      <a:pt x="18858" y="834"/>
                    </a:moveTo>
                    <a:cubicBezTo>
                      <a:pt x="16432" y="-379"/>
                      <a:pt x="14006" y="-76"/>
                      <a:pt x="11580" y="530"/>
                    </a:cubicBezTo>
                    <a:cubicBezTo>
                      <a:pt x="8244" y="1137"/>
                      <a:pt x="4605" y="1743"/>
                      <a:pt x="966" y="2046"/>
                    </a:cubicBezTo>
                    <a:cubicBezTo>
                      <a:pt x="-1156" y="2350"/>
                      <a:pt x="663" y="4775"/>
                      <a:pt x="2179" y="4775"/>
                    </a:cubicBezTo>
                    <a:cubicBezTo>
                      <a:pt x="5212" y="4775"/>
                      <a:pt x="8548" y="4169"/>
                      <a:pt x="11580" y="3866"/>
                    </a:cubicBezTo>
                    <a:cubicBezTo>
                      <a:pt x="13096" y="3866"/>
                      <a:pt x="14613" y="3259"/>
                      <a:pt x="16129" y="3259"/>
                    </a:cubicBezTo>
                    <a:cubicBezTo>
                      <a:pt x="17342" y="3259"/>
                      <a:pt x="18252" y="2956"/>
                      <a:pt x="19161" y="2350"/>
                    </a:cubicBezTo>
                    <a:cubicBezTo>
                      <a:pt x="19768" y="1743"/>
                      <a:pt x="19161" y="1137"/>
                      <a:pt x="18858" y="83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1F7D95BB-179C-0622-8F8C-A3BC9BAF90C2}"/>
                  </a:ext>
                </a:extLst>
              </p:cNvPr>
              <p:cNvSpPr/>
              <p:nvPr/>
            </p:nvSpPr>
            <p:spPr>
              <a:xfrm>
                <a:off x="2645161" y="3327950"/>
                <a:ext cx="15249" cy="2763"/>
              </a:xfrm>
              <a:custGeom>
                <a:avLst/>
                <a:gdLst>
                  <a:gd name="connsiteX0" fmla="*/ 14675 w 15249"/>
                  <a:gd name="connsiteY0" fmla="*/ 1516 h 2763"/>
                  <a:gd name="connsiteX1" fmla="*/ 1029 w 15249"/>
                  <a:gd name="connsiteY1" fmla="*/ 0 h 2763"/>
                  <a:gd name="connsiteX2" fmla="*/ 1332 w 15249"/>
                  <a:gd name="connsiteY2" fmla="*/ 2122 h 2763"/>
                  <a:gd name="connsiteX3" fmla="*/ 14675 w 15249"/>
                  <a:gd name="connsiteY3" fmla="*/ 2426 h 2763"/>
                  <a:gd name="connsiteX4" fmla="*/ 14675 w 15249"/>
                  <a:gd name="connsiteY4" fmla="*/ 1516 h 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9" h="2763">
                    <a:moveTo>
                      <a:pt x="14675" y="1516"/>
                    </a:moveTo>
                    <a:cubicBezTo>
                      <a:pt x="10430" y="303"/>
                      <a:pt x="5578" y="0"/>
                      <a:pt x="1029" y="0"/>
                    </a:cubicBezTo>
                    <a:cubicBezTo>
                      <a:pt x="-791" y="0"/>
                      <a:pt x="119" y="2122"/>
                      <a:pt x="1332" y="2122"/>
                    </a:cubicBezTo>
                    <a:cubicBezTo>
                      <a:pt x="5881" y="2122"/>
                      <a:pt x="10430" y="3335"/>
                      <a:pt x="14675" y="2426"/>
                    </a:cubicBezTo>
                    <a:cubicBezTo>
                      <a:pt x="15585" y="2122"/>
                      <a:pt x="15282" y="1516"/>
                      <a:pt x="14675" y="151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048E12E4-6CCE-1D47-B7D2-BCDCFD884F2F}"/>
                  </a:ext>
                </a:extLst>
              </p:cNvPr>
              <p:cNvSpPr/>
              <p:nvPr/>
            </p:nvSpPr>
            <p:spPr>
              <a:xfrm>
                <a:off x="2648892" y="3353891"/>
                <a:ext cx="16099" cy="3655"/>
              </a:xfrm>
              <a:custGeom>
                <a:avLst/>
                <a:gdLst>
                  <a:gd name="connsiteX0" fmla="*/ 15493 w 16099"/>
                  <a:gd name="connsiteY0" fmla="*/ 1649 h 3655"/>
                  <a:gd name="connsiteX1" fmla="*/ 331 w 16099"/>
                  <a:gd name="connsiteY1" fmla="*/ 1345 h 3655"/>
                  <a:gd name="connsiteX2" fmla="*/ 634 w 16099"/>
                  <a:gd name="connsiteY2" fmla="*/ 2255 h 3655"/>
                  <a:gd name="connsiteX3" fmla="*/ 16100 w 16099"/>
                  <a:gd name="connsiteY3" fmla="*/ 2861 h 3655"/>
                  <a:gd name="connsiteX4" fmla="*/ 15493 w 16099"/>
                  <a:gd name="connsiteY4" fmla="*/ 1649 h 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9" h="3655">
                    <a:moveTo>
                      <a:pt x="15493" y="1649"/>
                    </a:moveTo>
                    <a:cubicBezTo>
                      <a:pt x="10641" y="-1080"/>
                      <a:pt x="5183" y="133"/>
                      <a:pt x="331" y="1345"/>
                    </a:cubicBezTo>
                    <a:cubicBezTo>
                      <a:pt x="-276" y="1649"/>
                      <a:pt x="27" y="2255"/>
                      <a:pt x="634" y="2255"/>
                    </a:cubicBezTo>
                    <a:cubicBezTo>
                      <a:pt x="5486" y="3468"/>
                      <a:pt x="10944" y="4377"/>
                      <a:pt x="16100" y="2861"/>
                    </a:cubicBezTo>
                    <a:cubicBezTo>
                      <a:pt x="16100" y="2558"/>
                      <a:pt x="15797" y="1952"/>
                      <a:pt x="15493" y="164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B349BAD7-5F35-B88D-6C11-50A37F9FE242}"/>
                  </a:ext>
                </a:extLst>
              </p:cNvPr>
              <p:cNvSpPr/>
              <p:nvPr/>
            </p:nvSpPr>
            <p:spPr>
              <a:xfrm>
                <a:off x="2648784" y="3379442"/>
                <a:ext cx="15245" cy="3576"/>
              </a:xfrm>
              <a:custGeom>
                <a:avLst/>
                <a:gdLst>
                  <a:gd name="connsiteX0" fmla="*/ 14388 w 15245"/>
                  <a:gd name="connsiteY0" fmla="*/ 654 h 3576"/>
                  <a:gd name="connsiteX1" fmla="*/ 7413 w 15245"/>
                  <a:gd name="connsiteY1" fmla="*/ 48 h 3576"/>
                  <a:gd name="connsiteX2" fmla="*/ 4077 w 15245"/>
                  <a:gd name="connsiteY2" fmla="*/ 48 h 3576"/>
                  <a:gd name="connsiteX3" fmla="*/ 1348 w 15245"/>
                  <a:gd name="connsiteY3" fmla="*/ 48 h 3576"/>
                  <a:gd name="connsiteX4" fmla="*/ 438 w 15245"/>
                  <a:gd name="connsiteY4" fmla="*/ 1564 h 3576"/>
                  <a:gd name="connsiteX5" fmla="*/ 6806 w 15245"/>
                  <a:gd name="connsiteY5" fmla="*/ 3080 h 3576"/>
                  <a:gd name="connsiteX6" fmla="*/ 14994 w 15245"/>
                  <a:gd name="connsiteY6" fmla="*/ 2473 h 3576"/>
                  <a:gd name="connsiteX7" fmla="*/ 14388 w 15245"/>
                  <a:gd name="connsiteY7" fmla="*/ 654 h 3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5" h="3576">
                    <a:moveTo>
                      <a:pt x="14388" y="654"/>
                    </a:moveTo>
                    <a:cubicBezTo>
                      <a:pt x="12265" y="48"/>
                      <a:pt x="9839" y="48"/>
                      <a:pt x="7413" y="48"/>
                    </a:cubicBezTo>
                    <a:cubicBezTo>
                      <a:pt x="6200" y="48"/>
                      <a:pt x="5290" y="48"/>
                      <a:pt x="4077" y="48"/>
                    </a:cubicBezTo>
                    <a:cubicBezTo>
                      <a:pt x="3167" y="48"/>
                      <a:pt x="2258" y="351"/>
                      <a:pt x="1348" y="48"/>
                    </a:cubicBezTo>
                    <a:cubicBezTo>
                      <a:pt x="135" y="-255"/>
                      <a:pt x="-472" y="958"/>
                      <a:pt x="438" y="1564"/>
                    </a:cubicBezTo>
                    <a:cubicBezTo>
                      <a:pt x="2258" y="2776"/>
                      <a:pt x="4684" y="3080"/>
                      <a:pt x="6806" y="3080"/>
                    </a:cubicBezTo>
                    <a:cubicBezTo>
                      <a:pt x="8929" y="3383"/>
                      <a:pt x="13175" y="4292"/>
                      <a:pt x="14994" y="2473"/>
                    </a:cubicBezTo>
                    <a:cubicBezTo>
                      <a:pt x="15601" y="1564"/>
                      <a:pt x="14994" y="654"/>
                      <a:pt x="14388" y="65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4A7C6FF6-200F-632A-BCC5-29F877F8C0A0}"/>
                  </a:ext>
                </a:extLst>
              </p:cNvPr>
              <p:cNvSpPr/>
              <p:nvPr/>
            </p:nvSpPr>
            <p:spPr>
              <a:xfrm>
                <a:off x="2644901" y="3428966"/>
                <a:ext cx="18997" cy="3547"/>
              </a:xfrm>
              <a:custGeom>
                <a:avLst/>
                <a:gdLst>
                  <a:gd name="connsiteX0" fmla="*/ 18574 w 18997"/>
                  <a:gd name="connsiteY0" fmla="*/ 1761 h 3547"/>
                  <a:gd name="connsiteX1" fmla="*/ 682 w 18997"/>
                  <a:gd name="connsiteY1" fmla="*/ 852 h 3547"/>
                  <a:gd name="connsiteX2" fmla="*/ 682 w 18997"/>
                  <a:gd name="connsiteY2" fmla="*/ 2368 h 3547"/>
                  <a:gd name="connsiteX3" fmla="*/ 10083 w 18997"/>
                  <a:gd name="connsiteY3" fmla="*/ 3277 h 3547"/>
                  <a:gd name="connsiteX4" fmla="*/ 18271 w 18997"/>
                  <a:gd name="connsiteY4" fmla="*/ 2671 h 3547"/>
                  <a:gd name="connsiteX5" fmla="*/ 18574 w 18997"/>
                  <a:gd name="connsiteY5" fmla="*/ 1761 h 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97" h="3547">
                    <a:moveTo>
                      <a:pt x="18574" y="1761"/>
                    </a:moveTo>
                    <a:cubicBezTo>
                      <a:pt x="14025" y="-1574"/>
                      <a:pt x="6141" y="852"/>
                      <a:pt x="682" y="852"/>
                    </a:cubicBezTo>
                    <a:cubicBezTo>
                      <a:pt x="-227" y="852"/>
                      <a:pt x="-227" y="2064"/>
                      <a:pt x="682" y="2368"/>
                    </a:cubicBezTo>
                    <a:cubicBezTo>
                      <a:pt x="3715" y="2974"/>
                      <a:pt x="7051" y="3277"/>
                      <a:pt x="10083" y="3277"/>
                    </a:cubicBezTo>
                    <a:cubicBezTo>
                      <a:pt x="12509" y="3277"/>
                      <a:pt x="16148" y="4187"/>
                      <a:pt x="18271" y="2671"/>
                    </a:cubicBezTo>
                    <a:cubicBezTo>
                      <a:pt x="19181" y="2671"/>
                      <a:pt x="19181" y="2064"/>
                      <a:pt x="18574" y="176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DF7B79F9-862B-30AB-7EF6-5DA928A8AF33}"/>
                  </a:ext>
                </a:extLst>
              </p:cNvPr>
              <p:cNvSpPr/>
              <p:nvPr/>
            </p:nvSpPr>
            <p:spPr>
              <a:xfrm>
                <a:off x="2646038" y="3454950"/>
                <a:ext cx="17991" cy="4201"/>
              </a:xfrm>
              <a:custGeom>
                <a:avLst/>
                <a:gdLst>
                  <a:gd name="connsiteX0" fmla="*/ 17134 w 17991"/>
                  <a:gd name="connsiteY0" fmla="*/ 941 h 4201"/>
                  <a:gd name="connsiteX1" fmla="*/ 455 w 17991"/>
                  <a:gd name="connsiteY1" fmla="*/ 1547 h 4201"/>
                  <a:gd name="connsiteX2" fmla="*/ 455 w 17991"/>
                  <a:gd name="connsiteY2" fmla="*/ 2456 h 4201"/>
                  <a:gd name="connsiteX3" fmla="*/ 9249 w 17991"/>
                  <a:gd name="connsiteY3" fmla="*/ 3972 h 4201"/>
                  <a:gd name="connsiteX4" fmla="*/ 17740 w 17991"/>
                  <a:gd name="connsiteY4" fmla="*/ 2760 h 4201"/>
                  <a:gd name="connsiteX5" fmla="*/ 17134 w 17991"/>
                  <a:gd name="connsiteY5" fmla="*/ 941 h 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1" h="4201">
                    <a:moveTo>
                      <a:pt x="17134" y="941"/>
                    </a:moveTo>
                    <a:cubicBezTo>
                      <a:pt x="12282" y="-1485"/>
                      <a:pt x="5610" y="1547"/>
                      <a:pt x="455" y="1547"/>
                    </a:cubicBezTo>
                    <a:cubicBezTo>
                      <a:pt x="-152" y="1547"/>
                      <a:pt x="-152" y="2456"/>
                      <a:pt x="455" y="2456"/>
                    </a:cubicBezTo>
                    <a:cubicBezTo>
                      <a:pt x="3487" y="3063"/>
                      <a:pt x="6217" y="3669"/>
                      <a:pt x="9249" y="3972"/>
                    </a:cubicBezTo>
                    <a:cubicBezTo>
                      <a:pt x="11979" y="4275"/>
                      <a:pt x="15618" y="4579"/>
                      <a:pt x="17740" y="2760"/>
                    </a:cubicBezTo>
                    <a:cubicBezTo>
                      <a:pt x="18347" y="2456"/>
                      <a:pt x="17740" y="1244"/>
                      <a:pt x="17134" y="94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AA939C7-DDD3-7CF9-7437-BD75EAF0C970}"/>
                  </a:ext>
                </a:extLst>
              </p:cNvPr>
              <p:cNvSpPr/>
              <p:nvPr/>
            </p:nvSpPr>
            <p:spPr>
              <a:xfrm>
                <a:off x="2644089" y="3481068"/>
                <a:ext cx="15301" cy="2762"/>
              </a:xfrm>
              <a:custGeom>
                <a:avLst/>
                <a:gdLst>
                  <a:gd name="connsiteX0" fmla="*/ 14534 w 15301"/>
                  <a:gd name="connsiteY0" fmla="*/ 895 h 2762"/>
                  <a:gd name="connsiteX1" fmla="*/ 585 w 15301"/>
                  <a:gd name="connsiteY1" fmla="*/ 592 h 2762"/>
                  <a:gd name="connsiteX2" fmla="*/ 1191 w 15301"/>
                  <a:gd name="connsiteY2" fmla="*/ 2411 h 2762"/>
                  <a:gd name="connsiteX3" fmla="*/ 8469 w 15301"/>
                  <a:gd name="connsiteY3" fmla="*/ 2714 h 2762"/>
                  <a:gd name="connsiteX4" fmla="*/ 14838 w 15301"/>
                  <a:gd name="connsiteY4" fmla="*/ 2108 h 2762"/>
                  <a:gd name="connsiteX5" fmla="*/ 14534 w 15301"/>
                  <a:gd name="connsiteY5" fmla="*/ 895 h 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1" h="2762">
                    <a:moveTo>
                      <a:pt x="14534" y="895"/>
                    </a:moveTo>
                    <a:cubicBezTo>
                      <a:pt x="10289" y="-924"/>
                      <a:pt x="5133" y="592"/>
                      <a:pt x="585" y="592"/>
                    </a:cubicBezTo>
                    <a:cubicBezTo>
                      <a:pt x="-628" y="592"/>
                      <a:pt x="281" y="2411"/>
                      <a:pt x="1191" y="2411"/>
                    </a:cubicBezTo>
                    <a:cubicBezTo>
                      <a:pt x="3617" y="2411"/>
                      <a:pt x="6043" y="2714"/>
                      <a:pt x="8469" y="2714"/>
                    </a:cubicBezTo>
                    <a:cubicBezTo>
                      <a:pt x="10592" y="2714"/>
                      <a:pt x="13018" y="3017"/>
                      <a:pt x="14838" y="2108"/>
                    </a:cubicBezTo>
                    <a:cubicBezTo>
                      <a:pt x="15747" y="1805"/>
                      <a:pt x="15141" y="895"/>
                      <a:pt x="14534" y="89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A5F2A020-D8AC-22B8-2203-4B791ED40F43}"/>
                  </a:ext>
                </a:extLst>
              </p:cNvPr>
              <p:cNvSpPr/>
              <p:nvPr/>
            </p:nvSpPr>
            <p:spPr>
              <a:xfrm>
                <a:off x="2646289" y="3508853"/>
                <a:ext cx="16528" cy="2569"/>
              </a:xfrm>
              <a:custGeom>
                <a:avLst/>
                <a:gdLst>
                  <a:gd name="connsiteX0" fmla="*/ 15670 w 16528"/>
                  <a:gd name="connsiteY0" fmla="*/ 699 h 2569"/>
                  <a:gd name="connsiteX1" fmla="*/ 811 w 16528"/>
                  <a:gd name="connsiteY1" fmla="*/ 93 h 2569"/>
                  <a:gd name="connsiteX2" fmla="*/ 1114 w 16528"/>
                  <a:gd name="connsiteY2" fmla="*/ 1609 h 2569"/>
                  <a:gd name="connsiteX3" fmla="*/ 16277 w 16528"/>
                  <a:gd name="connsiteY3" fmla="*/ 1609 h 2569"/>
                  <a:gd name="connsiteX4" fmla="*/ 15670 w 16528"/>
                  <a:gd name="connsiteY4" fmla="*/ 699 h 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28" h="2569">
                    <a:moveTo>
                      <a:pt x="15670" y="699"/>
                    </a:moveTo>
                    <a:cubicBezTo>
                      <a:pt x="10818" y="-817"/>
                      <a:pt x="5663" y="699"/>
                      <a:pt x="811" y="93"/>
                    </a:cubicBezTo>
                    <a:cubicBezTo>
                      <a:pt x="-705" y="93"/>
                      <a:pt x="204" y="1609"/>
                      <a:pt x="1114" y="1609"/>
                    </a:cubicBezTo>
                    <a:cubicBezTo>
                      <a:pt x="5663" y="2215"/>
                      <a:pt x="11728" y="3428"/>
                      <a:pt x="16277" y="1609"/>
                    </a:cubicBezTo>
                    <a:cubicBezTo>
                      <a:pt x="16883" y="1912"/>
                      <a:pt x="16277" y="1002"/>
                      <a:pt x="15670" y="69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36BD8041-EA5A-1262-1772-CCB6800C7F43}"/>
                  </a:ext>
                </a:extLst>
              </p:cNvPr>
              <p:cNvSpPr/>
              <p:nvPr/>
            </p:nvSpPr>
            <p:spPr>
              <a:xfrm>
                <a:off x="2650019" y="3532290"/>
                <a:ext cx="15401" cy="3334"/>
              </a:xfrm>
              <a:custGeom>
                <a:avLst/>
                <a:gdLst>
                  <a:gd name="connsiteX0" fmla="*/ 14972 w 15401"/>
                  <a:gd name="connsiteY0" fmla="*/ 607 h 3334"/>
                  <a:gd name="connsiteX1" fmla="*/ 8907 w 15401"/>
                  <a:gd name="connsiteY1" fmla="*/ 303 h 3334"/>
                  <a:gd name="connsiteX2" fmla="*/ 719 w 15401"/>
                  <a:gd name="connsiteY2" fmla="*/ 1213 h 3334"/>
                  <a:gd name="connsiteX3" fmla="*/ 1326 w 15401"/>
                  <a:gd name="connsiteY3" fmla="*/ 3335 h 3334"/>
                  <a:gd name="connsiteX4" fmla="*/ 8907 w 15401"/>
                  <a:gd name="connsiteY4" fmla="*/ 3032 h 3334"/>
                  <a:gd name="connsiteX5" fmla="*/ 15276 w 15401"/>
                  <a:gd name="connsiteY5" fmla="*/ 2122 h 3334"/>
                  <a:gd name="connsiteX6" fmla="*/ 14972 w 15401"/>
                  <a:gd name="connsiteY6" fmla="*/ 607 h 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01" h="3334">
                    <a:moveTo>
                      <a:pt x="14972" y="607"/>
                    </a:moveTo>
                    <a:cubicBezTo>
                      <a:pt x="12849" y="-303"/>
                      <a:pt x="11030" y="0"/>
                      <a:pt x="8907" y="303"/>
                    </a:cubicBezTo>
                    <a:cubicBezTo>
                      <a:pt x="6178" y="607"/>
                      <a:pt x="3449" y="910"/>
                      <a:pt x="719" y="1213"/>
                    </a:cubicBezTo>
                    <a:cubicBezTo>
                      <a:pt x="-797" y="1213"/>
                      <a:pt x="416" y="3335"/>
                      <a:pt x="1326" y="3335"/>
                    </a:cubicBezTo>
                    <a:cubicBezTo>
                      <a:pt x="3752" y="3335"/>
                      <a:pt x="6481" y="3335"/>
                      <a:pt x="8907" y="3032"/>
                    </a:cubicBezTo>
                    <a:cubicBezTo>
                      <a:pt x="11030" y="3032"/>
                      <a:pt x="13456" y="3335"/>
                      <a:pt x="15276" y="2122"/>
                    </a:cubicBezTo>
                    <a:cubicBezTo>
                      <a:pt x="15579" y="1516"/>
                      <a:pt x="15276" y="607"/>
                      <a:pt x="14972" y="60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0E791146-C2DC-CE6F-24EB-EB1B84912D8D}"/>
                  </a:ext>
                </a:extLst>
              </p:cNvPr>
              <p:cNvSpPr/>
              <p:nvPr/>
            </p:nvSpPr>
            <p:spPr>
              <a:xfrm>
                <a:off x="2644962" y="3557431"/>
                <a:ext cx="15125" cy="3478"/>
              </a:xfrm>
              <a:custGeom>
                <a:avLst/>
                <a:gdLst>
                  <a:gd name="connsiteX0" fmla="*/ 14268 w 15125"/>
                  <a:gd name="connsiteY0" fmla="*/ 933 h 3478"/>
                  <a:gd name="connsiteX1" fmla="*/ 8809 w 15125"/>
                  <a:gd name="connsiteY1" fmla="*/ 327 h 3478"/>
                  <a:gd name="connsiteX2" fmla="*/ 1228 w 15125"/>
                  <a:gd name="connsiteY2" fmla="*/ 23 h 3478"/>
                  <a:gd name="connsiteX3" fmla="*/ 1834 w 15125"/>
                  <a:gd name="connsiteY3" fmla="*/ 2752 h 3478"/>
                  <a:gd name="connsiteX4" fmla="*/ 9113 w 15125"/>
                  <a:gd name="connsiteY4" fmla="*/ 3358 h 3478"/>
                  <a:gd name="connsiteX5" fmla="*/ 14874 w 15125"/>
                  <a:gd name="connsiteY5" fmla="*/ 2449 h 3478"/>
                  <a:gd name="connsiteX6" fmla="*/ 14268 w 15125"/>
                  <a:gd name="connsiteY6" fmla="*/ 933 h 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25" h="3478">
                    <a:moveTo>
                      <a:pt x="14268" y="933"/>
                    </a:moveTo>
                    <a:cubicBezTo>
                      <a:pt x="12448" y="23"/>
                      <a:pt x="10629" y="327"/>
                      <a:pt x="8809" y="327"/>
                    </a:cubicBezTo>
                    <a:cubicBezTo>
                      <a:pt x="6383" y="327"/>
                      <a:pt x="3654" y="327"/>
                      <a:pt x="1228" y="23"/>
                    </a:cubicBezTo>
                    <a:cubicBezTo>
                      <a:pt x="-895" y="-280"/>
                      <a:pt x="15" y="2449"/>
                      <a:pt x="1834" y="2752"/>
                    </a:cubicBezTo>
                    <a:cubicBezTo>
                      <a:pt x="4260" y="3055"/>
                      <a:pt x="6687" y="3358"/>
                      <a:pt x="9113" y="3358"/>
                    </a:cubicBezTo>
                    <a:cubicBezTo>
                      <a:pt x="10932" y="3358"/>
                      <a:pt x="13661" y="3965"/>
                      <a:pt x="14874" y="2449"/>
                    </a:cubicBezTo>
                    <a:cubicBezTo>
                      <a:pt x="15481" y="2146"/>
                      <a:pt x="14874" y="1236"/>
                      <a:pt x="14268" y="93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E3C0F2AB-6FD6-589D-6DE1-49A505C87D85}"/>
                  </a:ext>
                </a:extLst>
              </p:cNvPr>
              <p:cNvSpPr/>
              <p:nvPr/>
            </p:nvSpPr>
            <p:spPr>
              <a:xfrm>
                <a:off x="2648335" y="3580258"/>
                <a:ext cx="14010" cy="3062"/>
              </a:xfrm>
              <a:custGeom>
                <a:avLst/>
                <a:gdLst>
                  <a:gd name="connsiteX0" fmla="*/ 13321 w 14010"/>
                  <a:gd name="connsiteY0" fmla="*/ 540 h 3062"/>
                  <a:gd name="connsiteX1" fmla="*/ 585 w 14010"/>
                  <a:gd name="connsiteY1" fmla="*/ 1450 h 3062"/>
                  <a:gd name="connsiteX2" fmla="*/ 1191 w 14010"/>
                  <a:gd name="connsiteY2" fmla="*/ 2966 h 3062"/>
                  <a:gd name="connsiteX3" fmla="*/ 13928 w 14010"/>
                  <a:gd name="connsiteY3" fmla="*/ 1753 h 3062"/>
                  <a:gd name="connsiteX4" fmla="*/ 13321 w 14010"/>
                  <a:gd name="connsiteY4" fmla="*/ 540 h 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0" h="3062">
                    <a:moveTo>
                      <a:pt x="13321" y="540"/>
                    </a:moveTo>
                    <a:cubicBezTo>
                      <a:pt x="9076" y="-975"/>
                      <a:pt x="4830" y="1147"/>
                      <a:pt x="585" y="1450"/>
                    </a:cubicBezTo>
                    <a:cubicBezTo>
                      <a:pt x="-628" y="1450"/>
                      <a:pt x="281" y="2966"/>
                      <a:pt x="1191" y="2966"/>
                    </a:cubicBezTo>
                    <a:cubicBezTo>
                      <a:pt x="5133" y="2966"/>
                      <a:pt x="10289" y="3572"/>
                      <a:pt x="13928" y="1753"/>
                    </a:cubicBezTo>
                    <a:cubicBezTo>
                      <a:pt x="14231" y="1753"/>
                      <a:pt x="13625" y="844"/>
                      <a:pt x="13321" y="54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898FFD31-4819-9C96-DA16-10253FE4FAD9}"/>
                  </a:ext>
                </a:extLst>
              </p:cNvPr>
              <p:cNvSpPr/>
              <p:nvPr/>
            </p:nvSpPr>
            <p:spPr>
              <a:xfrm>
                <a:off x="2647290" y="3608339"/>
                <a:ext cx="14239" cy="3503"/>
              </a:xfrm>
              <a:custGeom>
                <a:avLst/>
                <a:gdLst>
                  <a:gd name="connsiteX0" fmla="*/ 13759 w 14239"/>
                  <a:gd name="connsiteY0" fmla="*/ 655 h 3503"/>
                  <a:gd name="connsiteX1" fmla="*/ 8301 w 14239"/>
                  <a:gd name="connsiteY1" fmla="*/ 48 h 3503"/>
                  <a:gd name="connsiteX2" fmla="*/ 719 w 14239"/>
                  <a:gd name="connsiteY2" fmla="*/ 958 h 3503"/>
                  <a:gd name="connsiteX3" fmla="*/ 1326 w 14239"/>
                  <a:gd name="connsiteY3" fmla="*/ 3080 h 3503"/>
                  <a:gd name="connsiteX4" fmla="*/ 7694 w 14239"/>
                  <a:gd name="connsiteY4" fmla="*/ 3384 h 3503"/>
                  <a:gd name="connsiteX5" fmla="*/ 13759 w 14239"/>
                  <a:gd name="connsiteY5" fmla="*/ 2474 h 3503"/>
                  <a:gd name="connsiteX6" fmla="*/ 13759 w 14239"/>
                  <a:gd name="connsiteY6" fmla="*/ 655 h 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39" h="3503">
                    <a:moveTo>
                      <a:pt x="13759" y="655"/>
                    </a:moveTo>
                    <a:cubicBezTo>
                      <a:pt x="11940" y="-255"/>
                      <a:pt x="10424" y="48"/>
                      <a:pt x="8301" y="48"/>
                    </a:cubicBezTo>
                    <a:cubicBezTo>
                      <a:pt x="5875" y="352"/>
                      <a:pt x="3449" y="655"/>
                      <a:pt x="719" y="958"/>
                    </a:cubicBezTo>
                    <a:cubicBezTo>
                      <a:pt x="-797" y="958"/>
                      <a:pt x="416" y="2777"/>
                      <a:pt x="1326" y="3080"/>
                    </a:cubicBezTo>
                    <a:cubicBezTo>
                      <a:pt x="3449" y="3080"/>
                      <a:pt x="5571" y="3384"/>
                      <a:pt x="7694" y="3384"/>
                    </a:cubicBezTo>
                    <a:cubicBezTo>
                      <a:pt x="9514" y="3384"/>
                      <a:pt x="12546" y="3990"/>
                      <a:pt x="13759" y="2474"/>
                    </a:cubicBezTo>
                    <a:cubicBezTo>
                      <a:pt x="14669" y="1564"/>
                      <a:pt x="14062" y="958"/>
                      <a:pt x="13759" y="65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D244E272-8A6D-428F-0348-9D2D1C42E630}"/>
                  </a:ext>
                </a:extLst>
              </p:cNvPr>
              <p:cNvSpPr/>
              <p:nvPr/>
            </p:nvSpPr>
            <p:spPr>
              <a:xfrm>
                <a:off x="2647633" y="3634460"/>
                <a:ext cx="13978" cy="2425"/>
              </a:xfrm>
              <a:custGeom>
                <a:avLst/>
                <a:gdLst>
                  <a:gd name="connsiteX0" fmla="*/ 13416 w 13978"/>
                  <a:gd name="connsiteY0" fmla="*/ 909 h 2425"/>
                  <a:gd name="connsiteX1" fmla="*/ 7048 w 13978"/>
                  <a:gd name="connsiteY1" fmla="*/ 303 h 2425"/>
                  <a:gd name="connsiteX2" fmla="*/ 3712 w 13978"/>
                  <a:gd name="connsiteY2" fmla="*/ 606 h 2425"/>
                  <a:gd name="connsiteX3" fmla="*/ 679 w 13978"/>
                  <a:gd name="connsiteY3" fmla="*/ 0 h 2425"/>
                  <a:gd name="connsiteX4" fmla="*/ 983 w 13978"/>
                  <a:gd name="connsiteY4" fmla="*/ 1516 h 2425"/>
                  <a:gd name="connsiteX5" fmla="*/ 3409 w 13978"/>
                  <a:gd name="connsiteY5" fmla="*/ 2425 h 2425"/>
                  <a:gd name="connsiteX6" fmla="*/ 7048 w 13978"/>
                  <a:gd name="connsiteY6" fmla="*/ 2122 h 2425"/>
                  <a:gd name="connsiteX7" fmla="*/ 13719 w 13978"/>
                  <a:gd name="connsiteY7" fmla="*/ 1516 h 2425"/>
                  <a:gd name="connsiteX8" fmla="*/ 13416 w 13978"/>
                  <a:gd name="connsiteY8" fmla="*/ 909 h 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8" h="2425">
                    <a:moveTo>
                      <a:pt x="13416" y="909"/>
                    </a:moveTo>
                    <a:cubicBezTo>
                      <a:pt x="11293" y="0"/>
                      <a:pt x="9170" y="303"/>
                      <a:pt x="7048" y="303"/>
                    </a:cubicBezTo>
                    <a:cubicBezTo>
                      <a:pt x="5835" y="303"/>
                      <a:pt x="4925" y="606"/>
                      <a:pt x="3712" y="606"/>
                    </a:cubicBezTo>
                    <a:cubicBezTo>
                      <a:pt x="2802" y="909"/>
                      <a:pt x="1589" y="303"/>
                      <a:pt x="679" y="0"/>
                    </a:cubicBezTo>
                    <a:cubicBezTo>
                      <a:pt x="-534" y="0"/>
                      <a:pt x="73" y="1212"/>
                      <a:pt x="983" y="1516"/>
                    </a:cubicBezTo>
                    <a:cubicBezTo>
                      <a:pt x="1892" y="1516"/>
                      <a:pt x="2802" y="2425"/>
                      <a:pt x="3409" y="2425"/>
                    </a:cubicBezTo>
                    <a:cubicBezTo>
                      <a:pt x="4622" y="2425"/>
                      <a:pt x="5835" y="2425"/>
                      <a:pt x="7048" y="2122"/>
                    </a:cubicBezTo>
                    <a:cubicBezTo>
                      <a:pt x="9170" y="1819"/>
                      <a:pt x="11900" y="2728"/>
                      <a:pt x="13719" y="1516"/>
                    </a:cubicBezTo>
                    <a:cubicBezTo>
                      <a:pt x="14326" y="1516"/>
                      <a:pt x="13719" y="909"/>
                      <a:pt x="13416" y="90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2E848A09-4BD4-0D43-E7B0-034A09FA9002}"/>
                  </a:ext>
                </a:extLst>
              </p:cNvPr>
              <p:cNvSpPr/>
              <p:nvPr/>
            </p:nvSpPr>
            <p:spPr>
              <a:xfrm>
                <a:off x="2649029" y="3655302"/>
                <a:ext cx="17597" cy="4806"/>
              </a:xfrm>
              <a:custGeom>
                <a:avLst/>
                <a:gdLst>
                  <a:gd name="connsiteX0" fmla="*/ 16872 w 17597"/>
                  <a:gd name="connsiteY0" fmla="*/ 684 h 4806"/>
                  <a:gd name="connsiteX1" fmla="*/ 800 w 17597"/>
                  <a:gd name="connsiteY1" fmla="*/ 2503 h 4806"/>
                  <a:gd name="connsiteX2" fmla="*/ 800 w 17597"/>
                  <a:gd name="connsiteY2" fmla="*/ 4019 h 4806"/>
                  <a:gd name="connsiteX3" fmla="*/ 8988 w 17597"/>
                  <a:gd name="connsiteY3" fmla="*/ 4625 h 4806"/>
                  <a:gd name="connsiteX4" fmla="*/ 17479 w 17597"/>
                  <a:gd name="connsiteY4" fmla="*/ 2200 h 4806"/>
                  <a:gd name="connsiteX5" fmla="*/ 16872 w 17597"/>
                  <a:gd name="connsiteY5" fmla="*/ 684 h 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97" h="4806">
                    <a:moveTo>
                      <a:pt x="16872" y="684"/>
                    </a:moveTo>
                    <a:cubicBezTo>
                      <a:pt x="11414" y="-1741"/>
                      <a:pt x="6259" y="3109"/>
                      <a:pt x="800" y="2503"/>
                    </a:cubicBezTo>
                    <a:cubicBezTo>
                      <a:pt x="-413" y="2503"/>
                      <a:pt x="-110" y="3716"/>
                      <a:pt x="800" y="4019"/>
                    </a:cubicBezTo>
                    <a:cubicBezTo>
                      <a:pt x="3529" y="4929"/>
                      <a:pt x="5955" y="4929"/>
                      <a:pt x="8988" y="4625"/>
                    </a:cubicBezTo>
                    <a:cubicBezTo>
                      <a:pt x="11717" y="4322"/>
                      <a:pt x="15356" y="4019"/>
                      <a:pt x="17479" y="2200"/>
                    </a:cubicBezTo>
                    <a:cubicBezTo>
                      <a:pt x="17782" y="1593"/>
                      <a:pt x="17479" y="987"/>
                      <a:pt x="16872" y="68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E63A75CC-C4E6-9546-F223-D0EBA08DA8FC}"/>
                  </a:ext>
                </a:extLst>
              </p:cNvPr>
              <p:cNvSpPr/>
              <p:nvPr/>
            </p:nvSpPr>
            <p:spPr>
              <a:xfrm>
                <a:off x="2647897" y="3680448"/>
                <a:ext cx="16687" cy="4128"/>
              </a:xfrm>
              <a:custGeom>
                <a:avLst/>
                <a:gdLst>
                  <a:gd name="connsiteX0" fmla="*/ 16185 w 16687"/>
                  <a:gd name="connsiteY0" fmla="*/ 1611 h 4128"/>
                  <a:gd name="connsiteX1" fmla="*/ 719 w 16687"/>
                  <a:gd name="connsiteY1" fmla="*/ 1004 h 4128"/>
                  <a:gd name="connsiteX2" fmla="*/ 1326 w 16687"/>
                  <a:gd name="connsiteY2" fmla="*/ 3127 h 4128"/>
                  <a:gd name="connsiteX3" fmla="*/ 9514 w 16687"/>
                  <a:gd name="connsiteY3" fmla="*/ 3733 h 4128"/>
                  <a:gd name="connsiteX4" fmla="*/ 16488 w 16687"/>
                  <a:gd name="connsiteY4" fmla="*/ 3127 h 4128"/>
                  <a:gd name="connsiteX5" fmla="*/ 16185 w 16687"/>
                  <a:gd name="connsiteY5" fmla="*/ 1611 h 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7" h="4128">
                    <a:moveTo>
                      <a:pt x="16185" y="1611"/>
                    </a:moveTo>
                    <a:cubicBezTo>
                      <a:pt x="12243" y="-1421"/>
                      <a:pt x="5268" y="701"/>
                      <a:pt x="719" y="1004"/>
                    </a:cubicBezTo>
                    <a:cubicBezTo>
                      <a:pt x="-797" y="1004"/>
                      <a:pt x="416" y="3127"/>
                      <a:pt x="1326" y="3127"/>
                    </a:cubicBezTo>
                    <a:cubicBezTo>
                      <a:pt x="4055" y="3127"/>
                      <a:pt x="6784" y="3430"/>
                      <a:pt x="9514" y="3733"/>
                    </a:cubicBezTo>
                    <a:cubicBezTo>
                      <a:pt x="11636" y="3733"/>
                      <a:pt x="14972" y="4946"/>
                      <a:pt x="16488" y="3127"/>
                    </a:cubicBezTo>
                    <a:cubicBezTo>
                      <a:pt x="16792" y="2520"/>
                      <a:pt x="16792" y="1914"/>
                      <a:pt x="16185" y="161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22982A37-D95A-E3A1-ED4C-7C97B5B6EF14}"/>
                  </a:ext>
                </a:extLst>
              </p:cNvPr>
              <p:cNvSpPr/>
              <p:nvPr/>
            </p:nvSpPr>
            <p:spPr>
              <a:xfrm>
                <a:off x="2652161" y="3705135"/>
                <a:ext cx="12622" cy="3131"/>
              </a:xfrm>
              <a:custGeom>
                <a:avLst/>
                <a:gdLst>
                  <a:gd name="connsiteX0" fmla="*/ 12224 w 12622"/>
                  <a:gd name="connsiteY0" fmla="*/ 1178 h 3131"/>
                  <a:gd name="connsiteX1" fmla="*/ 700 w 12622"/>
                  <a:gd name="connsiteY1" fmla="*/ 572 h 3131"/>
                  <a:gd name="connsiteX2" fmla="*/ 700 w 12622"/>
                  <a:gd name="connsiteY2" fmla="*/ 2087 h 3131"/>
                  <a:gd name="connsiteX3" fmla="*/ 5856 w 12622"/>
                  <a:gd name="connsiteY3" fmla="*/ 2997 h 3131"/>
                  <a:gd name="connsiteX4" fmla="*/ 8585 w 12622"/>
                  <a:gd name="connsiteY4" fmla="*/ 2997 h 3131"/>
                  <a:gd name="connsiteX5" fmla="*/ 11618 w 12622"/>
                  <a:gd name="connsiteY5" fmla="*/ 2997 h 3131"/>
                  <a:gd name="connsiteX6" fmla="*/ 12224 w 12622"/>
                  <a:gd name="connsiteY6" fmla="*/ 1178 h 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2" h="3131">
                    <a:moveTo>
                      <a:pt x="12224" y="1178"/>
                    </a:moveTo>
                    <a:cubicBezTo>
                      <a:pt x="9191" y="-1248"/>
                      <a:pt x="4339" y="875"/>
                      <a:pt x="700" y="572"/>
                    </a:cubicBezTo>
                    <a:cubicBezTo>
                      <a:pt x="-513" y="572"/>
                      <a:pt x="94" y="1784"/>
                      <a:pt x="700" y="2087"/>
                    </a:cubicBezTo>
                    <a:cubicBezTo>
                      <a:pt x="2520" y="2694"/>
                      <a:pt x="4036" y="2694"/>
                      <a:pt x="5856" y="2997"/>
                    </a:cubicBezTo>
                    <a:cubicBezTo>
                      <a:pt x="6765" y="2997"/>
                      <a:pt x="7675" y="2997"/>
                      <a:pt x="8585" y="2997"/>
                    </a:cubicBezTo>
                    <a:cubicBezTo>
                      <a:pt x="9495" y="2997"/>
                      <a:pt x="10708" y="3300"/>
                      <a:pt x="11618" y="2997"/>
                    </a:cubicBezTo>
                    <a:cubicBezTo>
                      <a:pt x="12830" y="2694"/>
                      <a:pt x="12830" y="1784"/>
                      <a:pt x="12224" y="117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6897592C-833F-17DA-FB0B-56E010B5EA68}"/>
                  </a:ext>
                </a:extLst>
              </p:cNvPr>
              <p:cNvSpPr/>
              <p:nvPr/>
            </p:nvSpPr>
            <p:spPr>
              <a:xfrm>
                <a:off x="2651911" y="3727838"/>
                <a:ext cx="17078" cy="5843"/>
              </a:xfrm>
              <a:custGeom>
                <a:avLst/>
                <a:gdLst>
                  <a:gd name="connsiteX0" fmla="*/ 12171 w 17078"/>
                  <a:gd name="connsiteY0" fmla="*/ 0 h 5843"/>
                  <a:gd name="connsiteX1" fmla="*/ 1254 w 17078"/>
                  <a:gd name="connsiteY1" fmla="*/ 2426 h 5843"/>
                  <a:gd name="connsiteX2" fmla="*/ 1254 w 17078"/>
                  <a:gd name="connsiteY2" fmla="*/ 4851 h 5843"/>
                  <a:gd name="connsiteX3" fmla="*/ 5196 w 17078"/>
                  <a:gd name="connsiteY3" fmla="*/ 5760 h 5843"/>
                  <a:gd name="connsiteX4" fmla="*/ 10654 w 17078"/>
                  <a:gd name="connsiteY4" fmla="*/ 5154 h 5843"/>
                  <a:gd name="connsiteX5" fmla="*/ 17023 w 17078"/>
                  <a:gd name="connsiteY5" fmla="*/ 2122 h 5843"/>
                  <a:gd name="connsiteX6" fmla="*/ 12171 w 17078"/>
                  <a:gd name="connsiteY6" fmla="*/ 0 h 5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78" h="5843">
                    <a:moveTo>
                      <a:pt x="12171" y="0"/>
                    </a:moveTo>
                    <a:cubicBezTo>
                      <a:pt x="8532" y="607"/>
                      <a:pt x="5196" y="2426"/>
                      <a:pt x="1254" y="2426"/>
                    </a:cubicBezTo>
                    <a:cubicBezTo>
                      <a:pt x="-566" y="2426"/>
                      <a:pt x="-263" y="4548"/>
                      <a:pt x="1254" y="4851"/>
                    </a:cubicBezTo>
                    <a:cubicBezTo>
                      <a:pt x="2466" y="5154"/>
                      <a:pt x="3983" y="5457"/>
                      <a:pt x="5196" y="5760"/>
                    </a:cubicBezTo>
                    <a:cubicBezTo>
                      <a:pt x="7015" y="6063"/>
                      <a:pt x="8835" y="5457"/>
                      <a:pt x="10654" y="5154"/>
                    </a:cubicBezTo>
                    <a:cubicBezTo>
                      <a:pt x="12474" y="4851"/>
                      <a:pt x="16416" y="4548"/>
                      <a:pt x="17023" y="2122"/>
                    </a:cubicBezTo>
                    <a:cubicBezTo>
                      <a:pt x="17629" y="0"/>
                      <a:pt x="13080" y="0"/>
                      <a:pt x="12171" y="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B7D4F044-C09C-F934-1756-210D6523F191}"/>
                  </a:ext>
                </a:extLst>
              </p:cNvPr>
              <p:cNvSpPr/>
              <p:nvPr/>
            </p:nvSpPr>
            <p:spPr>
              <a:xfrm>
                <a:off x="2653307" y="3754622"/>
                <a:ext cx="12550" cy="2624"/>
              </a:xfrm>
              <a:custGeom>
                <a:avLst/>
                <a:gdLst>
                  <a:gd name="connsiteX0" fmla="*/ 11988 w 12550"/>
                  <a:gd name="connsiteY0" fmla="*/ 502 h 2624"/>
                  <a:gd name="connsiteX1" fmla="*/ 7136 w 12550"/>
                  <a:gd name="connsiteY1" fmla="*/ 199 h 2624"/>
                  <a:gd name="connsiteX2" fmla="*/ 464 w 12550"/>
                  <a:gd name="connsiteY2" fmla="*/ 805 h 2624"/>
                  <a:gd name="connsiteX3" fmla="*/ 767 w 12550"/>
                  <a:gd name="connsiteY3" fmla="*/ 2018 h 2624"/>
                  <a:gd name="connsiteX4" fmla="*/ 7136 w 12550"/>
                  <a:gd name="connsiteY4" fmla="*/ 2321 h 2624"/>
                  <a:gd name="connsiteX5" fmla="*/ 12291 w 12550"/>
                  <a:gd name="connsiteY5" fmla="*/ 2018 h 2624"/>
                  <a:gd name="connsiteX6" fmla="*/ 11988 w 12550"/>
                  <a:gd name="connsiteY6" fmla="*/ 502 h 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0" h="2624">
                    <a:moveTo>
                      <a:pt x="11988" y="502"/>
                    </a:moveTo>
                    <a:cubicBezTo>
                      <a:pt x="10471" y="-104"/>
                      <a:pt x="8955" y="-104"/>
                      <a:pt x="7136" y="199"/>
                    </a:cubicBezTo>
                    <a:cubicBezTo>
                      <a:pt x="4710" y="502"/>
                      <a:pt x="2587" y="805"/>
                      <a:pt x="464" y="805"/>
                    </a:cubicBezTo>
                    <a:cubicBezTo>
                      <a:pt x="-446" y="805"/>
                      <a:pt x="161" y="2018"/>
                      <a:pt x="767" y="2018"/>
                    </a:cubicBezTo>
                    <a:cubicBezTo>
                      <a:pt x="2890" y="2018"/>
                      <a:pt x="5013" y="2018"/>
                      <a:pt x="7136" y="2321"/>
                    </a:cubicBezTo>
                    <a:cubicBezTo>
                      <a:pt x="8955" y="2625"/>
                      <a:pt x="10775" y="2928"/>
                      <a:pt x="12291" y="2018"/>
                    </a:cubicBezTo>
                    <a:cubicBezTo>
                      <a:pt x="12897" y="1412"/>
                      <a:pt x="12291" y="805"/>
                      <a:pt x="11988" y="50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D77D06B3-C5E8-A07E-7902-D98A8D24E04B}"/>
                  </a:ext>
                </a:extLst>
              </p:cNvPr>
              <p:cNvSpPr/>
              <p:nvPr/>
            </p:nvSpPr>
            <p:spPr>
              <a:xfrm>
                <a:off x="2654568" y="3775617"/>
                <a:ext cx="13278" cy="3457"/>
              </a:xfrm>
              <a:custGeom>
                <a:avLst/>
                <a:gdLst>
                  <a:gd name="connsiteX0" fmla="*/ 12849 w 13278"/>
                  <a:gd name="connsiteY0" fmla="*/ 729 h 3457"/>
                  <a:gd name="connsiteX1" fmla="*/ 719 w 13278"/>
                  <a:gd name="connsiteY1" fmla="*/ 1335 h 3457"/>
                  <a:gd name="connsiteX2" fmla="*/ 1326 w 13278"/>
                  <a:gd name="connsiteY2" fmla="*/ 3457 h 3457"/>
                  <a:gd name="connsiteX3" fmla="*/ 8301 w 13278"/>
                  <a:gd name="connsiteY3" fmla="*/ 3457 h 3457"/>
                  <a:gd name="connsiteX4" fmla="*/ 13153 w 13278"/>
                  <a:gd name="connsiteY4" fmla="*/ 1638 h 3457"/>
                  <a:gd name="connsiteX5" fmla="*/ 12849 w 13278"/>
                  <a:gd name="connsiteY5" fmla="*/ 729 h 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78" h="3457">
                    <a:moveTo>
                      <a:pt x="12849" y="729"/>
                    </a:moveTo>
                    <a:cubicBezTo>
                      <a:pt x="9211" y="-1090"/>
                      <a:pt x="4358" y="1032"/>
                      <a:pt x="719" y="1335"/>
                    </a:cubicBezTo>
                    <a:cubicBezTo>
                      <a:pt x="-797" y="1335"/>
                      <a:pt x="416" y="3457"/>
                      <a:pt x="1326" y="3457"/>
                    </a:cubicBezTo>
                    <a:cubicBezTo>
                      <a:pt x="3752" y="3457"/>
                      <a:pt x="6178" y="3457"/>
                      <a:pt x="8301" y="3457"/>
                    </a:cubicBezTo>
                    <a:cubicBezTo>
                      <a:pt x="10120" y="3154"/>
                      <a:pt x="11940" y="3154"/>
                      <a:pt x="13153" y="1638"/>
                    </a:cubicBezTo>
                    <a:cubicBezTo>
                      <a:pt x="13456" y="1335"/>
                      <a:pt x="13153" y="729"/>
                      <a:pt x="12849" y="72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974312B3-ABF7-40AB-2F66-9A51486C0D9C}"/>
                  </a:ext>
                </a:extLst>
              </p:cNvPr>
              <p:cNvSpPr/>
              <p:nvPr/>
            </p:nvSpPr>
            <p:spPr>
              <a:xfrm>
                <a:off x="2656194" y="3798857"/>
                <a:ext cx="14035" cy="3941"/>
              </a:xfrm>
              <a:custGeom>
                <a:avLst/>
                <a:gdLst>
                  <a:gd name="connsiteX0" fmla="*/ 13347 w 14035"/>
                  <a:gd name="connsiteY0" fmla="*/ 1743 h 3941"/>
                  <a:gd name="connsiteX1" fmla="*/ 913 w 14035"/>
                  <a:gd name="connsiteY1" fmla="*/ 531 h 3941"/>
                  <a:gd name="connsiteX2" fmla="*/ 1823 w 14035"/>
                  <a:gd name="connsiteY2" fmla="*/ 2956 h 3941"/>
                  <a:gd name="connsiteX3" fmla="*/ 9101 w 14035"/>
                  <a:gd name="connsiteY3" fmla="*/ 3562 h 3941"/>
                  <a:gd name="connsiteX4" fmla="*/ 13953 w 14035"/>
                  <a:gd name="connsiteY4" fmla="*/ 2956 h 3941"/>
                  <a:gd name="connsiteX5" fmla="*/ 13347 w 14035"/>
                  <a:gd name="connsiteY5" fmla="*/ 1743 h 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35" h="3941">
                    <a:moveTo>
                      <a:pt x="13347" y="1743"/>
                    </a:moveTo>
                    <a:cubicBezTo>
                      <a:pt x="10314" y="-985"/>
                      <a:pt x="4553" y="227"/>
                      <a:pt x="913" y="531"/>
                    </a:cubicBezTo>
                    <a:cubicBezTo>
                      <a:pt x="-906" y="531"/>
                      <a:pt x="307" y="2956"/>
                      <a:pt x="1823" y="2956"/>
                    </a:cubicBezTo>
                    <a:cubicBezTo>
                      <a:pt x="4249" y="2956"/>
                      <a:pt x="6675" y="2956"/>
                      <a:pt x="9101" y="3562"/>
                    </a:cubicBezTo>
                    <a:cubicBezTo>
                      <a:pt x="10618" y="3866"/>
                      <a:pt x="12740" y="4472"/>
                      <a:pt x="13953" y="2956"/>
                    </a:cubicBezTo>
                    <a:cubicBezTo>
                      <a:pt x="14257" y="2350"/>
                      <a:pt x="13650" y="1743"/>
                      <a:pt x="13347" y="174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C728F71E-4F0C-97CE-B170-5AE0B48132B4}"/>
                  </a:ext>
                </a:extLst>
              </p:cNvPr>
              <p:cNvSpPr/>
              <p:nvPr/>
            </p:nvSpPr>
            <p:spPr>
              <a:xfrm>
                <a:off x="2656194" y="3821359"/>
                <a:ext cx="13815" cy="4304"/>
              </a:xfrm>
              <a:custGeom>
                <a:avLst/>
                <a:gdLst>
                  <a:gd name="connsiteX0" fmla="*/ 12437 w 13815"/>
                  <a:gd name="connsiteY0" fmla="*/ 464 h 4304"/>
                  <a:gd name="connsiteX1" fmla="*/ 7282 w 13815"/>
                  <a:gd name="connsiteY1" fmla="*/ 767 h 4304"/>
                  <a:gd name="connsiteX2" fmla="*/ 913 w 13815"/>
                  <a:gd name="connsiteY2" fmla="*/ 1676 h 4304"/>
                  <a:gd name="connsiteX3" fmla="*/ 1823 w 13815"/>
                  <a:gd name="connsiteY3" fmla="*/ 4102 h 4304"/>
                  <a:gd name="connsiteX4" fmla="*/ 13650 w 13815"/>
                  <a:gd name="connsiteY4" fmla="*/ 2283 h 4304"/>
                  <a:gd name="connsiteX5" fmla="*/ 12437 w 13815"/>
                  <a:gd name="connsiteY5" fmla="*/ 464 h 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5" h="4304">
                    <a:moveTo>
                      <a:pt x="12437" y="464"/>
                    </a:moveTo>
                    <a:cubicBezTo>
                      <a:pt x="10314" y="-446"/>
                      <a:pt x="9405" y="161"/>
                      <a:pt x="7282" y="767"/>
                    </a:cubicBezTo>
                    <a:cubicBezTo>
                      <a:pt x="5159" y="1373"/>
                      <a:pt x="3036" y="1676"/>
                      <a:pt x="913" y="1676"/>
                    </a:cubicBezTo>
                    <a:cubicBezTo>
                      <a:pt x="-906" y="1980"/>
                      <a:pt x="307" y="4102"/>
                      <a:pt x="1823" y="4102"/>
                    </a:cubicBezTo>
                    <a:cubicBezTo>
                      <a:pt x="5462" y="4405"/>
                      <a:pt x="10618" y="4708"/>
                      <a:pt x="13650" y="2283"/>
                    </a:cubicBezTo>
                    <a:cubicBezTo>
                      <a:pt x="14257" y="1676"/>
                      <a:pt x="13044" y="767"/>
                      <a:pt x="12437" y="46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ABA59992-145C-C631-3357-FCE53365173C}"/>
                  </a:ext>
                </a:extLst>
              </p:cNvPr>
              <p:cNvSpPr/>
              <p:nvPr/>
            </p:nvSpPr>
            <p:spPr>
              <a:xfrm>
                <a:off x="2597543" y="3832732"/>
                <a:ext cx="22190" cy="49646"/>
              </a:xfrm>
              <a:custGeom>
                <a:avLst/>
                <a:gdLst>
                  <a:gd name="connsiteX0" fmla="*/ 4675 w 22190"/>
                  <a:gd name="connsiteY0" fmla="*/ 46996 h 49646"/>
                  <a:gd name="connsiteX1" fmla="*/ 4979 w 22190"/>
                  <a:gd name="connsiteY1" fmla="*/ 47906 h 49646"/>
                  <a:gd name="connsiteX2" fmla="*/ 20748 w 22190"/>
                  <a:gd name="connsiteY2" fmla="*/ 39114 h 49646"/>
                  <a:gd name="connsiteX3" fmla="*/ 21961 w 22190"/>
                  <a:gd name="connsiteY3" fmla="*/ 16982 h 49646"/>
                  <a:gd name="connsiteX4" fmla="*/ 18322 w 22190"/>
                  <a:gd name="connsiteY4" fmla="*/ 3036 h 49646"/>
                  <a:gd name="connsiteX5" fmla="*/ 1946 w 22190"/>
                  <a:gd name="connsiteY5" fmla="*/ 12738 h 49646"/>
                  <a:gd name="connsiteX6" fmla="*/ 4675 w 22190"/>
                  <a:gd name="connsiteY6" fmla="*/ 46996 h 49646"/>
                  <a:gd name="connsiteX7" fmla="*/ 5585 w 22190"/>
                  <a:gd name="connsiteY7" fmla="*/ 22439 h 49646"/>
                  <a:gd name="connsiteX8" fmla="*/ 6192 w 22190"/>
                  <a:gd name="connsiteY8" fmla="*/ 13344 h 49646"/>
                  <a:gd name="connsiteX9" fmla="*/ 7102 w 22190"/>
                  <a:gd name="connsiteY9" fmla="*/ 7584 h 49646"/>
                  <a:gd name="connsiteX10" fmla="*/ 16199 w 22190"/>
                  <a:gd name="connsiteY10" fmla="*/ 10009 h 49646"/>
                  <a:gd name="connsiteX11" fmla="*/ 16806 w 22190"/>
                  <a:gd name="connsiteY11" fmla="*/ 30322 h 49646"/>
                  <a:gd name="connsiteX12" fmla="*/ 14380 w 22190"/>
                  <a:gd name="connsiteY12" fmla="*/ 40327 h 49646"/>
                  <a:gd name="connsiteX13" fmla="*/ 9831 w 22190"/>
                  <a:gd name="connsiteY13" fmla="*/ 44874 h 49646"/>
                  <a:gd name="connsiteX14" fmla="*/ 8921 w 22190"/>
                  <a:gd name="connsiteY14" fmla="*/ 44268 h 49646"/>
                  <a:gd name="connsiteX15" fmla="*/ 5585 w 22190"/>
                  <a:gd name="connsiteY15" fmla="*/ 22439 h 4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190" h="49646">
                    <a:moveTo>
                      <a:pt x="4675" y="46996"/>
                    </a:moveTo>
                    <a:cubicBezTo>
                      <a:pt x="4675" y="47300"/>
                      <a:pt x="4675" y="47603"/>
                      <a:pt x="4979" y="47906"/>
                    </a:cubicBezTo>
                    <a:cubicBezTo>
                      <a:pt x="9528" y="53667"/>
                      <a:pt x="19535" y="43662"/>
                      <a:pt x="20748" y="39114"/>
                    </a:cubicBezTo>
                    <a:cubicBezTo>
                      <a:pt x="22567" y="31838"/>
                      <a:pt x="22264" y="24258"/>
                      <a:pt x="21961" y="16982"/>
                    </a:cubicBezTo>
                    <a:cubicBezTo>
                      <a:pt x="21658" y="12738"/>
                      <a:pt x="21658" y="6068"/>
                      <a:pt x="18322" y="3036"/>
                    </a:cubicBezTo>
                    <a:cubicBezTo>
                      <a:pt x="10134" y="-4543"/>
                      <a:pt x="1643" y="3340"/>
                      <a:pt x="1946" y="12738"/>
                    </a:cubicBezTo>
                    <a:cubicBezTo>
                      <a:pt x="2249" y="21530"/>
                      <a:pt x="-4119" y="40024"/>
                      <a:pt x="4675" y="46996"/>
                    </a:cubicBezTo>
                    <a:close/>
                    <a:moveTo>
                      <a:pt x="5585" y="22439"/>
                    </a:moveTo>
                    <a:cubicBezTo>
                      <a:pt x="5889" y="19408"/>
                      <a:pt x="6192" y="16376"/>
                      <a:pt x="6192" y="13344"/>
                    </a:cubicBezTo>
                    <a:cubicBezTo>
                      <a:pt x="6192" y="11525"/>
                      <a:pt x="6495" y="9403"/>
                      <a:pt x="7102" y="7584"/>
                    </a:cubicBezTo>
                    <a:cubicBezTo>
                      <a:pt x="9224" y="2430"/>
                      <a:pt x="15593" y="5765"/>
                      <a:pt x="16199" y="10009"/>
                    </a:cubicBezTo>
                    <a:cubicBezTo>
                      <a:pt x="17412" y="16679"/>
                      <a:pt x="17109" y="23652"/>
                      <a:pt x="16806" y="30322"/>
                    </a:cubicBezTo>
                    <a:cubicBezTo>
                      <a:pt x="16806" y="33960"/>
                      <a:pt x="15896" y="36992"/>
                      <a:pt x="14380" y="40327"/>
                    </a:cubicBezTo>
                    <a:cubicBezTo>
                      <a:pt x="13773" y="41540"/>
                      <a:pt x="11954" y="43662"/>
                      <a:pt x="9831" y="44874"/>
                    </a:cubicBezTo>
                    <a:cubicBezTo>
                      <a:pt x="9528" y="44571"/>
                      <a:pt x="9224" y="44571"/>
                      <a:pt x="8921" y="44268"/>
                    </a:cubicBezTo>
                    <a:cubicBezTo>
                      <a:pt x="3463" y="41540"/>
                      <a:pt x="4979" y="27594"/>
                      <a:pt x="5585" y="2243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F9970506-884B-BB12-9459-DB39FEB48A68}"/>
                  </a:ext>
                </a:extLst>
              </p:cNvPr>
              <p:cNvSpPr/>
              <p:nvPr/>
            </p:nvSpPr>
            <p:spPr>
              <a:xfrm>
                <a:off x="2632009" y="3845692"/>
                <a:ext cx="4173" cy="20566"/>
              </a:xfrm>
              <a:custGeom>
                <a:avLst/>
                <a:gdLst>
                  <a:gd name="connsiteX0" fmla="*/ 231 w 4173"/>
                  <a:gd name="connsiteY0" fmla="*/ 18878 h 20566"/>
                  <a:gd name="connsiteX1" fmla="*/ 3264 w 4173"/>
                  <a:gd name="connsiteY1" fmla="*/ 19788 h 20566"/>
                  <a:gd name="connsiteX2" fmla="*/ 4174 w 4173"/>
                  <a:gd name="connsiteY2" fmla="*/ 9783 h 20566"/>
                  <a:gd name="connsiteX3" fmla="*/ 3264 w 4173"/>
                  <a:gd name="connsiteY3" fmla="*/ 991 h 20566"/>
                  <a:gd name="connsiteX4" fmla="*/ 838 w 4173"/>
                  <a:gd name="connsiteY4" fmla="*/ 385 h 20566"/>
                  <a:gd name="connsiteX5" fmla="*/ 231 w 4173"/>
                  <a:gd name="connsiteY5" fmla="*/ 18878 h 2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3" h="20566">
                    <a:moveTo>
                      <a:pt x="231" y="18878"/>
                    </a:moveTo>
                    <a:cubicBezTo>
                      <a:pt x="-72" y="20394"/>
                      <a:pt x="2657" y="21304"/>
                      <a:pt x="3264" y="19788"/>
                    </a:cubicBezTo>
                    <a:cubicBezTo>
                      <a:pt x="4174" y="16453"/>
                      <a:pt x="4174" y="13118"/>
                      <a:pt x="4174" y="9783"/>
                    </a:cubicBezTo>
                    <a:cubicBezTo>
                      <a:pt x="4174" y="6751"/>
                      <a:pt x="4174" y="4023"/>
                      <a:pt x="3264" y="991"/>
                    </a:cubicBezTo>
                    <a:cubicBezTo>
                      <a:pt x="2961" y="385"/>
                      <a:pt x="1141" y="-525"/>
                      <a:pt x="838" y="385"/>
                    </a:cubicBezTo>
                    <a:cubicBezTo>
                      <a:pt x="-1285" y="6448"/>
                      <a:pt x="1444" y="12815"/>
                      <a:pt x="231" y="1887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078A6307-3A93-59E6-87CC-6D2844ECD9C5}"/>
                  </a:ext>
                </a:extLst>
              </p:cNvPr>
              <p:cNvSpPr/>
              <p:nvPr/>
            </p:nvSpPr>
            <p:spPr>
              <a:xfrm>
                <a:off x="2606606" y="3843673"/>
                <a:ext cx="5739" cy="24767"/>
              </a:xfrm>
              <a:custGeom>
                <a:avLst/>
                <a:gdLst>
                  <a:gd name="connsiteX0" fmla="*/ 768 w 5739"/>
                  <a:gd name="connsiteY0" fmla="*/ 23020 h 24767"/>
                  <a:gd name="connsiteX1" fmla="*/ 4710 w 5739"/>
                  <a:gd name="connsiteY1" fmla="*/ 23626 h 24767"/>
                  <a:gd name="connsiteX2" fmla="*/ 5317 w 5739"/>
                  <a:gd name="connsiteY2" fmla="*/ 11499 h 24767"/>
                  <a:gd name="connsiteX3" fmla="*/ 5013 w 5739"/>
                  <a:gd name="connsiteY3" fmla="*/ 1191 h 24767"/>
                  <a:gd name="connsiteX4" fmla="*/ 1981 w 5739"/>
                  <a:gd name="connsiteY4" fmla="*/ 585 h 24767"/>
                  <a:gd name="connsiteX5" fmla="*/ 768 w 5739"/>
                  <a:gd name="connsiteY5" fmla="*/ 23020 h 2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9" h="24767">
                    <a:moveTo>
                      <a:pt x="768" y="23020"/>
                    </a:moveTo>
                    <a:cubicBezTo>
                      <a:pt x="1071" y="24535"/>
                      <a:pt x="4407" y="25748"/>
                      <a:pt x="4710" y="23626"/>
                    </a:cubicBezTo>
                    <a:cubicBezTo>
                      <a:pt x="5317" y="19685"/>
                      <a:pt x="5013" y="15440"/>
                      <a:pt x="5317" y="11499"/>
                    </a:cubicBezTo>
                    <a:cubicBezTo>
                      <a:pt x="5620" y="7861"/>
                      <a:pt x="6226" y="4829"/>
                      <a:pt x="5013" y="1191"/>
                    </a:cubicBezTo>
                    <a:cubicBezTo>
                      <a:pt x="4710" y="281"/>
                      <a:pt x="2587" y="-628"/>
                      <a:pt x="1981" y="585"/>
                    </a:cubicBezTo>
                    <a:cubicBezTo>
                      <a:pt x="-748" y="7254"/>
                      <a:pt x="-142" y="16349"/>
                      <a:pt x="768" y="2302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0F45FB06-E5A8-87E6-82DA-D47D5DB9E11E}"/>
                  </a:ext>
                </a:extLst>
              </p:cNvPr>
              <p:cNvSpPr/>
              <p:nvPr/>
            </p:nvSpPr>
            <p:spPr>
              <a:xfrm>
                <a:off x="2579074" y="3843807"/>
                <a:ext cx="4366" cy="26577"/>
              </a:xfrm>
              <a:custGeom>
                <a:avLst/>
                <a:gdLst>
                  <a:gd name="connsiteX0" fmla="*/ 97 w 4366"/>
                  <a:gd name="connsiteY0" fmla="*/ 13487 h 26577"/>
                  <a:gd name="connsiteX1" fmla="*/ 704 w 4366"/>
                  <a:gd name="connsiteY1" fmla="*/ 25310 h 26577"/>
                  <a:gd name="connsiteX2" fmla="*/ 3433 w 4366"/>
                  <a:gd name="connsiteY2" fmla="*/ 25917 h 26577"/>
                  <a:gd name="connsiteX3" fmla="*/ 4039 w 4366"/>
                  <a:gd name="connsiteY3" fmla="*/ 12880 h 26577"/>
                  <a:gd name="connsiteX4" fmla="*/ 3736 w 4366"/>
                  <a:gd name="connsiteY4" fmla="*/ 1056 h 26577"/>
                  <a:gd name="connsiteX5" fmla="*/ 1310 w 4366"/>
                  <a:gd name="connsiteY5" fmla="*/ 450 h 26577"/>
                  <a:gd name="connsiteX6" fmla="*/ 97 w 4366"/>
                  <a:gd name="connsiteY6" fmla="*/ 13487 h 2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66" h="26577">
                    <a:moveTo>
                      <a:pt x="97" y="13487"/>
                    </a:moveTo>
                    <a:cubicBezTo>
                      <a:pt x="97" y="17428"/>
                      <a:pt x="400" y="21369"/>
                      <a:pt x="704" y="25310"/>
                    </a:cubicBezTo>
                    <a:cubicBezTo>
                      <a:pt x="704" y="26523"/>
                      <a:pt x="3130" y="27130"/>
                      <a:pt x="3433" y="25917"/>
                    </a:cubicBezTo>
                    <a:cubicBezTo>
                      <a:pt x="3736" y="21672"/>
                      <a:pt x="4039" y="17125"/>
                      <a:pt x="4039" y="12880"/>
                    </a:cubicBezTo>
                    <a:cubicBezTo>
                      <a:pt x="4039" y="8939"/>
                      <a:pt x="4949" y="4694"/>
                      <a:pt x="3736" y="1056"/>
                    </a:cubicBezTo>
                    <a:cubicBezTo>
                      <a:pt x="3433" y="147"/>
                      <a:pt x="1613" y="-460"/>
                      <a:pt x="1310" y="450"/>
                    </a:cubicBezTo>
                    <a:cubicBezTo>
                      <a:pt x="-509" y="4088"/>
                      <a:pt x="97" y="9242"/>
                      <a:pt x="97" y="1348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B6D54E8D-2241-5B91-14EB-EC341443DCD0}"/>
                  </a:ext>
                </a:extLst>
              </p:cNvPr>
              <p:cNvSpPr/>
              <p:nvPr/>
            </p:nvSpPr>
            <p:spPr>
              <a:xfrm>
                <a:off x="2549736" y="3837640"/>
                <a:ext cx="4789" cy="29374"/>
              </a:xfrm>
              <a:custGeom>
                <a:avLst/>
                <a:gdLst>
                  <a:gd name="connsiteX0" fmla="*/ 19 w 4789"/>
                  <a:gd name="connsiteY0" fmla="*/ 10256 h 29374"/>
                  <a:gd name="connsiteX1" fmla="*/ 929 w 4789"/>
                  <a:gd name="connsiteY1" fmla="*/ 27840 h 29374"/>
                  <a:gd name="connsiteX2" fmla="*/ 3961 w 4789"/>
                  <a:gd name="connsiteY2" fmla="*/ 28446 h 29374"/>
                  <a:gd name="connsiteX3" fmla="*/ 4265 w 4789"/>
                  <a:gd name="connsiteY3" fmla="*/ 12378 h 29374"/>
                  <a:gd name="connsiteX4" fmla="*/ 3658 w 4789"/>
                  <a:gd name="connsiteY4" fmla="*/ 857 h 29374"/>
                  <a:gd name="connsiteX5" fmla="*/ 1535 w 4789"/>
                  <a:gd name="connsiteY5" fmla="*/ 251 h 29374"/>
                  <a:gd name="connsiteX6" fmla="*/ 19 w 4789"/>
                  <a:gd name="connsiteY6" fmla="*/ 10256 h 29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9" h="29374">
                    <a:moveTo>
                      <a:pt x="19" y="10256"/>
                    </a:moveTo>
                    <a:cubicBezTo>
                      <a:pt x="322" y="16016"/>
                      <a:pt x="322" y="22080"/>
                      <a:pt x="929" y="27840"/>
                    </a:cubicBezTo>
                    <a:cubicBezTo>
                      <a:pt x="929" y="29053"/>
                      <a:pt x="3961" y="30266"/>
                      <a:pt x="3961" y="28446"/>
                    </a:cubicBezTo>
                    <a:cubicBezTo>
                      <a:pt x="4568" y="22989"/>
                      <a:pt x="4568" y="17835"/>
                      <a:pt x="4265" y="12378"/>
                    </a:cubicBezTo>
                    <a:cubicBezTo>
                      <a:pt x="4265" y="8437"/>
                      <a:pt x="5781" y="4192"/>
                      <a:pt x="3658" y="857"/>
                    </a:cubicBezTo>
                    <a:cubicBezTo>
                      <a:pt x="3355" y="251"/>
                      <a:pt x="1839" y="-355"/>
                      <a:pt x="1535" y="251"/>
                    </a:cubicBezTo>
                    <a:cubicBezTo>
                      <a:pt x="-284" y="2676"/>
                      <a:pt x="19" y="7224"/>
                      <a:pt x="19" y="1025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7520F336-B9E9-663D-9D2F-591CB4573325}"/>
                  </a:ext>
                </a:extLst>
              </p:cNvPr>
              <p:cNvSpPr/>
              <p:nvPr/>
            </p:nvSpPr>
            <p:spPr>
              <a:xfrm>
                <a:off x="2519636" y="3832893"/>
                <a:ext cx="5046" cy="27132"/>
              </a:xfrm>
              <a:custGeom>
                <a:avLst/>
                <a:gdLst>
                  <a:gd name="connsiteX0" fmla="*/ 97 w 5046"/>
                  <a:gd name="connsiteY0" fmla="*/ 10758 h 27132"/>
                  <a:gd name="connsiteX1" fmla="*/ 703 w 5046"/>
                  <a:gd name="connsiteY1" fmla="*/ 25310 h 27132"/>
                  <a:gd name="connsiteX2" fmla="*/ 3736 w 5046"/>
                  <a:gd name="connsiteY2" fmla="*/ 26220 h 27132"/>
                  <a:gd name="connsiteX3" fmla="*/ 4949 w 5046"/>
                  <a:gd name="connsiteY3" fmla="*/ 13790 h 27132"/>
                  <a:gd name="connsiteX4" fmla="*/ 3736 w 5046"/>
                  <a:gd name="connsiteY4" fmla="*/ 1056 h 27132"/>
                  <a:gd name="connsiteX5" fmla="*/ 1310 w 5046"/>
                  <a:gd name="connsiteY5" fmla="*/ 450 h 27132"/>
                  <a:gd name="connsiteX6" fmla="*/ 97 w 5046"/>
                  <a:gd name="connsiteY6" fmla="*/ 10758 h 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6" h="27132">
                    <a:moveTo>
                      <a:pt x="97" y="10758"/>
                    </a:moveTo>
                    <a:cubicBezTo>
                      <a:pt x="97" y="15609"/>
                      <a:pt x="1007" y="20459"/>
                      <a:pt x="703" y="25310"/>
                    </a:cubicBezTo>
                    <a:cubicBezTo>
                      <a:pt x="703" y="26826"/>
                      <a:pt x="3433" y="28039"/>
                      <a:pt x="3736" y="26220"/>
                    </a:cubicBezTo>
                    <a:cubicBezTo>
                      <a:pt x="4646" y="21975"/>
                      <a:pt x="4949" y="17731"/>
                      <a:pt x="4949" y="13790"/>
                    </a:cubicBezTo>
                    <a:cubicBezTo>
                      <a:pt x="4949" y="9545"/>
                      <a:pt x="5556" y="4998"/>
                      <a:pt x="3736" y="1056"/>
                    </a:cubicBezTo>
                    <a:cubicBezTo>
                      <a:pt x="3433" y="147"/>
                      <a:pt x="1917" y="-460"/>
                      <a:pt x="1310" y="450"/>
                    </a:cubicBezTo>
                    <a:cubicBezTo>
                      <a:pt x="-509" y="3785"/>
                      <a:pt x="97" y="7423"/>
                      <a:pt x="97" y="1075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0942C631-0A59-1FB3-9135-7F91EC304E73}"/>
                  </a:ext>
                </a:extLst>
              </p:cNvPr>
              <p:cNvSpPr/>
              <p:nvPr/>
            </p:nvSpPr>
            <p:spPr>
              <a:xfrm>
                <a:off x="2486958" y="3836517"/>
                <a:ext cx="5894" cy="25669"/>
              </a:xfrm>
              <a:custGeom>
                <a:avLst/>
                <a:gdLst>
                  <a:gd name="connsiteX0" fmla="*/ 1237 w 5894"/>
                  <a:gd name="connsiteY0" fmla="*/ 13500 h 25669"/>
                  <a:gd name="connsiteX1" fmla="*/ 3966 w 5894"/>
                  <a:gd name="connsiteY1" fmla="*/ 25021 h 25669"/>
                  <a:gd name="connsiteX2" fmla="*/ 5786 w 5894"/>
                  <a:gd name="connsiteY2" fmla="*/ 24718 h 25669"/>
                  <a:gd name="connsiteX3" fmla="*/ 2450 w 5894"/>
                  <a:gd name="connsiteY3" fmla="*/ 767 h 25669"/>
                  <a:gd name="connsiteX4" fmla="*/ 327 w 5894"/>
                  <a:gd name="connsiteY4" fmla="*/ 464 h 25669"/>
                  <a:gd name="connsiteX5" fmla="*/ 1237 w 5894"/>
                  <a:gd name="connsiteY5" fmla="*/ 13500 h 25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4" h="25669">
                    <a:moveTo>
                      <a:pt x="1237" y="13500"/>
                    </a:moveTo>
                    <a:cubicBezTo>
                      <a:pt x="1843" y="17441"/>
                      <a:pt x="2147" y="21383"/>
                      <a:pt x="3966" y="25021"/>
                    </a:cubicBezTo>
                    <a:cubicBezTo>
                      <a:pt x="4269" y="25930"/>
                      <a:pt x="6392" y="25930"/>
                      <a:pt x="5786" y="24718"/>
                    </a:cubicBezTo>
                    <a:cubicBezTo>
                      <a:pt x="2450" y="17441"/>
                      <a:pt x="5179" y="8346"/>
                      <a:pt x="2450" y="767"/>
                    </a:cubicBezTo>
                    <a:cubicBezTo>
                      <a:pt x="2147" y="161"/>
                      <a:pt x="630" y="-446"/>
                      <a:pt x="327" y="464"/>
                    </a:cubicBezTo>
                    <a:cubicBezTo>
                      <a:pt x="-583" y="4708"/>
                      <a:pt x="630" y="9559"/>
                      <a:pt x="1237" y="1350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3881BB65-E592-FBF0-D3A5-8661A1B2250F}"/>
                  </a:ext>
                </a:extLst>
              </p:cNvPr>
              <p:cNvSpPr/>
              <p:nvPr/>
            </p:nvSpPr>
            <p:spPr>
              <a:xfrm>
                <a:off x="2459689" y="3831524"/>
                <a:ext cx="3032" cy="3031"/>
              </a:xfrm>
              <a:custGeom>
                <a:avLst/>
                <a:gdLst>
                  <a:gd name="connsiteX0" fmla="*/ 0 w 3032"/>
                  <a:gd name="connsiteY0" fmla="*/ 0 h 3031"/>
                  <a:gd name="connsiteX1" fmla="*/ 0 w 3032"/>
                  <a:gd name="connsiteY1" fmla="*/ 0 h 3031"/>
                  <a:gd name="connsiteX2" fmla="*/ 0 w 3032"/>
                  <a:gd name="connsiteY2" fmla="*/ 0 h 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2" h="303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EB233927-7EC7-D320-33C8-D98B2519724E}"/>
                  </a:ext>
                </a:extLst>
              </p:cNvPr>
              <p:cNvSpPr/>
              <p:nvPr/>
            </p:nvSpPr>
            <p:spPr>
              <a:xfrm>
                <a:off x="2462492" y="3838653"/>
                <a:ext cx="5022" cy="19372"/>
              </a:xfrm>
              <a:custGeom>
                <a:avLst/>
                <a:gdLst>
                  <a:gd name="connsiteX0" fmla="*/ 229 w 5022"/>
                  <a:gd name="connsiteY0" fmla="*/ 8029 h 19372"/>
                  <a:gd name="connsiteX1" fmla="*/ 1746 w 5022"/>
                  <a:gd name="connsiteY1" fmla="*/ 18944 h 19372"/>
                  <a:gd name="connsiteX2" fmla="*/ 2655 w 5022"/>
                  <a:gd name="connsiteY2" fmla="*/ 19247 h 19372"/>
                  <a:gd name="connsiteX3" fmla="*/ 4475 w 5022"/>
                  <a:gd name="connsiteY3" fmla="*/ 10152 h 19372"/>
                  <a:gd name="connsiteX4" fmla="*/ 4172 w 5022"/>
                  <a:gd name="connsiteY4" fmla="*/ 1056 h 19372"/>
                  <a:gd name="connsiteX5" fmla="*/ 1442 w 5022"/>
                  <a:gd name="connsiteY5" fmla="*/ 450 h 19372"/>
                  <a:gd name="connsiteX6" fmla="*/ 229 w 5022"/>
                  <a:gd name="connsiteY6" fmla="*/ 8029 h 19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22" h="19372">
                    <a:moveTo>
                      <a:pt x="229" y="8029"/>
                    </a:moveTo>
                    <a:cubicBezTo>
                      <a:pt x="533" y="11667"/>
                      <a:pt x="836" y="15305"/>
                      <a:pt x="1746" y="18944"/>
                    </a:cubicBezTo>
                    <a:cubicBezTo>
                      <a:pt x="1746" y="19247"/>
                      <a:pt x="2655" y="19550"/>
                      <a:pt x="2655" y="19247"/>
                    </a:cubicBezTo>
                    <a:cubicBezTo>
                      <a:pt x="3262" y="16215"/>
                      <a:pt x="4172" y="13183"/>
                      <a:pt x="4475" y="10152"/>
                    </a:cubicBezTo>
                    <a:cubicBezTo>
                      <a:pt x="4778" y="7120"/>
                      <a:pt x="5688" y="3785"/>
                      <a:pt x="4172" y="1056"/>
                    </a:cubicBezTo>
                    <a:cubicBezTo>
                      <a:pt x="3565" y="147"/>
                      <a:pt x="2049" y="-460"/>
                      <a:pt x="1442" y="450"/>
                    </a:cubicBezTo>
                    <a:cubicBezTo>
                      <a:pt x="-377" y="2572"/>
                      <a:pt x="-74" y="5604"/>
                      <a:pt x="229" y="802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E8163592-7CE9-B4C0-F61C-4B0BACFB6407}"/>
                  </a:ext>
                </a:extLst>
              </p:cNvPr>
              <p:cNvSpPr/>
              <p:nvPr/>
            </p:nvSpPr>
            <p:spPr>
              <a:xfrm>
                <a:off x="2438073" y="3837935"/>
                <a:ext cx="3665" cy="24282"/>
              </a:xfrm>
              <a:custGeom>
                <a:avLst/>
                <a:gdLst>
                  <a:gd name="connsiteX0" fmla="*/ 388 w 3665"/>
                  <a:gd name="connsiteY0" fmla="*/ 23301 h 24282"/>
                  <a:gd name="connsiteX1" fmla="*/ 2511 w 3665"/>
                  <a:gd name="connsiteY1" fmla="*/ 23604 h 24282"/>
                  <a:gd name="connsiteX2" fmla="*/ 3117 w 3665"/>
                  <a:gd name="connsiteY2" fmla="*/ 10871 h 24282"/>
                  <a:gd name="connsiteX3" fmla="*/ 2814 w 3665"/>
                  <a:gd name="connsiteY3" fmla="*/ 562 h 24282"/>
                  <a:gd name="connsiteX4" fmla="*/ 1601 w 3665"/>
                  <a:gd name="connsiteY4" fmla="*/ 259 h 24282"/>
                  <a:gd name="connsiteX5" fmla="*/ 85 w 3665"/>
                  <a:gd name="connsiteY5" fmla="*/ 11477 h 24282"/>
                  <a:gd name="connsiteX6" fmla="*/ 388 w 3665"/>
                  <a:gd name="connsiteY6" fmla="*/ 23301 h 2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65" h="24282">
                    <a:moveTo>
                      <a:pt x="388" y="23301"/>
                    </a:moveTo>
                    <a:cubicBezTo>
                      <a:pt x="388" y="24210"/>
                      <a:pt x="2511" y="24816"/>
                      <a:pt x="2511" y="23604"/>
                    </a:cubicBezTo>
                    <a:cubicBezTo>
                      <a:pt x="2511" y="19360"/>
                      <a:pt x="2814" y="15115"/>
                      <a:pt x="3117" y="10871"/>
                    </a:cubicBezTo>
                    <a:cubicBezTo>
                      <a:pt x="3421" y="7233"/>
                      <a:pt x="4330" y="4201"/>
                      <a:pt x="2814" y="562"/>
                    </a:cubicBezTo>
                    <a:cubicBezTo>
                      <a:pt x="2511" y="259"/>
                      <a:pt x="1904" y="-347"/>
                      <a:pt x="1601" y="259"/>
                    </a:cubicBezTo>
                    <a:cubicBezTo>
                      <a:pt x="85" y="3291"/>
                      <a:pt x="388" y="7839"/>
                      <a:pt x="85" y="11477"/>
                    </a:cubicBezTo>
                    <a:cubicBezTo>
                      <a:pt x="-218" y="15721"/>
                      <a:pt x="388" y="19663"/>
                      <a:pt x="388" y="2330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F3FE5F07-7747-85AD-B3EA-7B7476973BFA}"/>
                  </a:ext>
                </a:extLst>
              </p:cNvPr>
              <p:cNvSpPr/>
              <p:nvPr/>
            </p:nvSpPr>
            <p:spPr>
              <a:xfrm>
                <a:off x="2406199" y="3836517"/>
                <a:ext cx="5296" cy="26735"/>
              </a:xfrm>
              <a:custGeom>
                <a:avLst/>
                <a:gdLst>
                  <a:gd name="connsiteX0" fmla="*/ 723 w 5296"/>
                  <a:gd name="connsiteY0" fmla="*/ 10772 h 26735"/>
                  <a:gd name="connsiteX1" fmla="*/ 1330 w 5296"/>
                  <a:gd name="connsiteY1" fmla="*/ 17138 h 26735"/>
                  <a:gd name="connsiteX2" fmla="*/ 1936 w 5296"/>
                  <a:gd name="connsiteY2" fmla="*/ 25021 h 26735"/>
                  <a:gd name="connsiteX3" fmla="*/ 4666 w 5296"/>
                  <a:gd name="connsiteY3" fmla="*/ 26234 h 26735"/>
                  <a:gd name="connsiteX4" fmla="*/ 4969 w 5296"/>
                  <a:gd name="connsiteY4" fmla="*/ 15926 h 26735"/>
                  <a:gd name="connsiteX5" fmla="*/ 4059 w 5296"/>
                  <a:gd name="connsiteY5" fmla="*/ 7740 h 26735"/>
                  <a:gd name="connsiteX6" fmla="*/ 3149 w 5296"/>
                  <a:gd name="connsiteY6" fmla="*/ 767 h 26735"/>
                  <a:gd name="connsiteX7" fmla="*/ 1330 w 5296"/>
                  <a:gd name="connsiteY7" fmla="*/ 464 h 26735"/>
                  <a:gd name="connsiteX8" fmla="*/ 723 w 5296"/>
                  <a:gd name="connsiteY8" fmla="*/ 10772 h 2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6" h="26735">
                    <a:moveTo>
                      <a:pt x="723" y="10772"/>
                    </a:moveTo>
                    <a:cubicBezTo>
                      <a:pt x="1027" y="12894"/>
                      <a:pt x="1330" y="15016"/>
                      <a:pt x="1330" y="17138"/>
                    </a:cubicBezTo>
                    <a:cubicBezTo>
                      <a:pt x="1330" y="19867"/>
                      <a:pt x="2543" y="22293"/>
                      <a:pt x="1936" y="25021"/>
                    </a:cubicBezTo>
                    <a:cubicBezTo>
                      <a:pt x="1633" y="26234"/>
                      <a:pt x="4059" y="27446"/>
                      <a:pt x="4666" y="26234"/>
                    </a:cubicBezTo>
                    <a:cubicBezTo>
                      <a:pt x="5879" y="22899"/>
                      <a:pt x="4969" y="19261"/>
                      <a:pt x="4969" y="15926"/>
                    </a:cubicBezTo>
                    <a:cubicBezTo>
                      <a:pt x="4969" y="13197"/>
                      <a:pt x="4362" y="10469"/>
                      <a:pt x="4059" y="7740"/>
                    </a:cubicBezTo>
                    <a:cubicBezTo>
                      <a:pt x="3756" y="5011"/>
                      <a:pt x="4059" y="3192"/>
                      <a:pt x="3149" y="767"/>
                    </a:cubicBezTo>
                    <a:cubicBezTo>
                      <a:pt x="2846" y="161"/>
                      <a:pt x="1633" y="-446"/>
                      <a:pt x="1330" y="464"/>
                    </a:cubicBezTo>
                    <a:cubicBezTo>
                      <a:pt x="-793" y="3495"/>
                      <a:pt x="117" y="7437"/>
                      <a:pt x="723" y="1077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566E5E08-7673-F792-F406-44BAEDC9C57B}"/>
                  </a:ext>
                </a:extLst>
              </p:cNvPr>
              <p:cNvSpPr/>
              <p:nvPr/>
            </p:nvSpPr>
            <p:spPr>
              <a:xfrm>
                <a:off x="2379662" y="3836954"/>
                <a:ext cx="4516" cy="26894"/>
              </a:xfrm>
              <a:custGeom>
                <a:avLst/>
                <a:gdLst>
                  <a:gd name="connsiteX0" fmla="*/ 271 w 4516"/>
                  <a:gd name="connsiteY0" fmla="*/ 11548 h 26894"/>
                  <a:gd name="connsiteX1" fmla="*/ 1180 w 4516"/>
                  <a:gd name="connsiteY1" fmla="*/ 25494 h 26894"/>
                  <a:gd name="connsiteX2" fmla="*/ 4213 w 4516"/>
                  <a:gd name="connsiteY2" fmla="*/ 26100 h 26894"/>
                  <a:gd name="connsiteX3" fmla="*/ 4213 w 4516"/>
                  <a:gd name="connsiteY3" fmla="*/ 11245 h 26894"/>
                  <a:gd name="connsiteX4" fmla="*/ 3000 w 4516"/>
                  <a:gd name="connsiteY4" fmla="*/ 634 h 26894"/>
                  <a:gd name="connsiteX5" fmla="*/ 877 w 4516"/>
                  <a:gd name="connsiteY5" fmla="*/ 330 h 26894"/>
                  <a:gd name="connsiteX6" fmla="*/ 271 w 4516"/>
                  <a:gd name="connsiteY6" fmla="*/ 11548 h 2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16" h="26894">
                    <a:moveTo>
                      <a:pt x="271" y="11548"/>
                    </a:moveTo>
                    <a:cubicBezTo>
                      <a:pt x="271" y="16096"/>
                      <a:pt x="877" y="20643"/>
                      <a:pt x="1180" y="25494"/>
                    </a:cubicBezTo>
                    <a:cubicBezTo>
                      <a:pt x="1180" y="26707"/>
                      <a:pt x="4213" y="27616"/>
                      <a:pt x="4213" y="26100"/>
                    </a:cubicBezTo>
                    <a:cubicBezTo>
                      <a:pt x="4213" y="21250"/>
                      <a:pt x="4213" y="16399"/>
                      <a:pt x="4213" y="11245"/>
                    </a:cubicBezTo>
                    <a:cubicBezTo>
                      <a:pt x="4213" y="7304"/>
                      <a:pt x="5426" y="3969"/>
                      <a:pt x="3000" y="634"/>
                    </a:cubicBezTo>
                    <a:cubicBezTo>
                      <a:pt x="2697" y="27"/>
                      <a:pt x="1180" y="-276"/>
                      <a:pt x="877" y="330"/>
                    </a:cubicBezTo>
                    <a:cubicBezTo>
                      <a:pt x="-639" y="3666"/>
                      <a:pt x="271" y="7910"/>
                      <a:pt x="271" y="1154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74EBDF4B-94F4-EF93-2CE4-07CAAC568A24}"/>
                  </a:ext>
                </a:extLst>
              </p:cNvPr>
              <p:cNvSpPr/>
              <p:nvPr/>
            </p:nvSpPr>
            <p:spPr>
              <a:xfrm>
                <a:off x="2353053" y="3836214"/>
                <a:ext cx="4707" cy="24101"/>
              </a:xfrm>
              <a:custGeom>
                <a:avLst/>
                <a:gdLst>
                  <a:gd name="connsiteX0" fmla="*/ 497 w 4707"/>
                  <a:gd name="connsiteY0" fmla="*/ 9862 h 24101"/>
                  <a:gd name="connsiteX1" fmla="*/ 1710 w 4707"/>
                  <a:gd name="connsiteY1" fmla="*/ 22899 h 24101"/>
                  <a:gd name="connsiteX2" fmla="*/ 4439 w 4707"/>
                  <a:gd name="connsiteY2" fmla="*/ 23202 h 24101"/>
                  <a:gd name="connsiteX3" fmla="*/ 2923 w 4707"/>
                  <a:gd name="connsiteY3" fmla="*/ 767 h 24101"/>
                  <a:gd name="connsiteX4" fmla="*/ 1103 w 4707"/>
                  <a:gd name="connsiteY4" fmla="*/ 464 h 24101"/>
                  <a:gd name="connsiteX5" fmla="*/ 497 w 4707"/>
                  <a:gd name="connsiteY5" fmla="*/ 9862 h 2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7" h="24101">
                    <a:moveTo>
                      <a:pt x="497" y="9862"/>
                    </a:moveTo>
                    <a:cubicBezTo>
                      <a:pt x="800" y="14410"/>
                      <a:pt x="1103" y="18351"/>
                      <a:pt x="1710" y="22899"/>
                    </a:cubicBezTo>
                    <a:cubicBezTo>
                      <a:pt x="2013" y="24112"/>
                      <a:pt x="4439" y="24718"/>
                      <a:pt x="4439" y="23202"/>
                    </a:cubicBezTo>
                    <a:cubicBezTo>
                      <a:pt x="4136" y="16229"/>
                      <a:pt x="5955" y="7437"/>
                      <a:pt x="2923" y="767"/>
                    </a:cubicBezTo>
                    <a:cubicBezTo>
                      <a:pt x="2619" y="161"/>
                      <a:pt x="1406" y="-446"/>
                      <a:pt x="1103" y="464"/>
                    </a:cubicBezTo>
                    <a:cubicBezTo>
                      <a:pt x="-716" y="3496"/>
                      <a:pt x="193" y="6830"/>
                      <a:pt x="497" y="986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41F30A18-49A2-F3E2-4229-74F5959B4EB2}"/>
                  </a:ext>
                </a:extLst>
              </p:cNvPr>
              <p:cNvSpPr/>
              <p:nvPr/>
            </p:nvSpPr>
            <p:spPr>
              <a:xfrm>
                <a:off x="2324318" y="3834528"/>
                <a:ext cx="3855" cy="26476"/>
              </a:xfrm>
              <a:custGeom>
                <a:avLst/>
                <a:gdLst>
                  <a:gd name="connsiteX0" fmla="*/ 120 w 3855"/>
                  <a:gd name="connsiteY0" fmla="*/ 11548 h 26476"/>
                  <a:gd name="connsiteX1" fmla="*/ 1636 w 3855"/>
                  <a:gd name="connsiteY1" fmla="*/ 25494 h 26476"/>
                  <a:gd name="connsiteX2" fmla="*/ 3456 w 3855"/>
                  <a:gd name="connsiteY2" fmla="*/ 25797 h 26476"/>
                  <a:gd name="connsiteX3" fmla="*/ 3759 w 3855"/>
                  <a:gd name="connsiteY3" fmla="*/ 12154 h 26476"/>
                  <a:gd name="connsiteX4" fmla="*/ 2546 w 3855"/>
                  <a:gd name="connsiteY4" fmla="*/ 634 h 26476"/>
                  <a:gd name="connsiteX5" fmla="*/ 1030 w 3855"/>
                  <a:gd name="connsiteY5" fmla="*/ 331 h 26476"/>
                  <a:gd name="connsiteX6" fmla="*/ 120 w 3855"/>
                  <a:gd name="connsiteY6" fmla="*/ 11548 h 2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5" h="26476">
                    <a:moveTo>
                      <a:pt x="120" y="11548"/>
                    </a:moveTo>
                    <a:cubicBezTo>
                      <a:pt x="423" y="16096"/>
                      <a:pt x="1333" y="20946"/>
                      <a:pt x="1636" y="25494"/>
                    </a:cubicBezTo>
                    <a:cubicBezTo>
                      <a:pt x="1636" y="26404"/>
                      <a:pt x="3456" y="27010"/>
                      <a:pt x="3456" y="25797"/>
                    </a:cubicBezTo>
                    <a:cubicBezTo>
                      <a:pt x="3759" y="21250"/>
                      <a:pt x="3759" y="17005"/>
                      <a:pt x="3759" y="12154"/>
                    </a:cubicBezTo>
                    <a:cubicBezTo>
                      <a:pt x="3759" y="8213"/>
                      <a:pt x="4365" y="4272"/>
                      <a:pt x="2546" y="634"/>
                    </a:cubicBezTo>
                    <a:cubicBezTo>
                      <a:pt x="2243" y="27"/>
                      <a:pt x="1333" y="-276"/>
                      <a:pt x="1030" y="331"/>
                    </a:cubicBezTo>
                    <a:cubicBezTo>
                      <a:pt x="-487" y="3665"/>
                      <a:pt x="120" y="8213"/>
                      <a:pt x="120" y="1154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F453235E-D721-D78E-BC76-CA1EADF5769E}"/>
                  </a:ext>
                </a:extLst>
              </p:cNvPr>
              <p:cNvSpPr/>
              <p:nvPr/>
            </p:nvSpPr>
            <p:spPr>
              <a:xfrm>
                <a:off x="2295435" y="3834528"/>
                <a:ext cx="5161" cy="25681"/>
              </a:xfrm>
              <a:custGeom>
                <a:avLst/>
                <a:gdLst>
                  <a:gd name="connsiteX0" fmla="*/ 497 w 5161"/>
                  <a:gd name="connsiteY0" fmla="*/ 10942 h 25681"/>
                  <a:gd name="connsiteX1" fmla="*/ 1406 w 5161"/>
                  <a:gd name="connsiteY1" fmla="*/ 24281 h 25681"/>
                  <a:gd name="connsiteX2" fmla="*/ 4439 w 5161"/>
                  <a:gd name="connsiteY2" fmla="*/ 24888 h 25681"/>
                  <a:gd name="connsiteX3" fmla="*/ 2923 w 5161"/>
                  <a:gd name="connsiteY3" fmla="*/ 634 h 25681"/>
                  <a:gd name="connsiteX4" fmla="*/ 1103 w 5161"/>
                  <a:gd name="connsiteY4" fmla="*/ 331 h 25681"/>
                  <a:gd name="connsiteX5" fmla="*/ 497 w 5161"/>
                  <a:gd name="connsiteY5" fmla="*/ 10942 h 2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1" h="25681">
                    <a:moveTo>
                      <a:pt x="497" y="10942"/>
                    </a:moveTo>
                    <a:cubicBezTo>
                      <a:pt x="800" y="15489"/>
                      <a:pt x="1103" y="19734"/>
                      <a:pt x="1406" y="24281"/>
                    </a:cubicBezTo>
                    <a:cubicBezTo>
                      <a:pt x="1406" y="25494"/>
                      <a:pt x="4439" y="26404"/>
                      <a:pt x="4439" y="24888"/>
                    </a:cubicBezTo>
                    <a:cubicBezTo>
                      <a:pt x="4742" y="17308"/>
                      <a:pt x="6562" y="7607"/>
                      <a:pt x="2923" y="634"/>
                    </a:cubicBezTo>
                    <a:cubicBezTo>
                      <a:pt x="2619" y="27"/>
                      <a:pt x="1710" y="-276"/>
                      <a:pt x="1103" y="331"/>
                    </a:cubicBezTo>
                    <a:cubicBezTo>
                      <a:pt x="-716" y="3665"/>
                      <a:pt x="193" y="7607"/>
                      <a:pt x="497" y="1094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001DD2FB-4B60-0CE9-1215-B88B56ADDFCE}"/>
                  </a:ext>
                </a:extLst>
              </p:cNvPr>
              <p:cNvSpPr/>
              <p:nvPr/>
            </p:nvSpPr>
            <p:spPr>
              <a:xfrm>
                <a:off x="2257722" y="3834482"/>
                <a:ext cx="2231" cy="2962"/>
              </a:xfrm>
              <a:custGeom>
                <a:avLst/>
                <a:gdLst>
                  <a:gd name="connsiteX0" fmla="*/ 1820 w 2231"/>
                  <a:gd name="connsiteY0" fmla="*/ 2499 h 2962"/>
                  <a:gd name="connsiteX1" fmla="*/ 2123 w 2231"/>
                  <a:gd name="connsiteY1" fmla="*/ 1286 h 2962"/>
                  <a:gd name="connsiteX2" fmla="*/ 303 w 2231"/>
                  <a:gd name="connsiteY2" fmla="*/ 377 h 2962"/>
                  <a:gd name="connsiteX3" fmla="*/ 0 w 2231"/>
                  <a:gd name="connsiteY3" fmla="*/ 2196 h 2962"/>
                  <a:gd name="connsiteX4" fmla="*/ 1820 w 2231"/>
                  <a:gd name="connsiteY4" fmla="*/ 2499 h 2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1" h="2962">
                    <a:moveTo>
                      <a:pt x="1820" y="2499"/>
                    </a:moveTo>
                    <a:cubicBezTo>
                      <a:pt x="1820" y="2196"/>
                      <a:pt x="2123" y="1590"/>
                      <a:pt x="2123" y="1286"/>
                    </a:cubicBezTo>
                    <a:cubicBezTo>
                      <a:pt x="2729" y="377"/>
                      <a:pt x="607" y="-533"/>
                      <a:pt x="303" y="377"/>
                    </a:cubicBezTo>
                    <a:cubicBezTo>
                      <a:pt x="0" y="983"/>
                      <a:pt x="0" y="1590"/>
                      <a:pt x="0" y="2196"/>
                    </a:cubicBezTo>
                    <a:cubicBezTo>
                      <a:pt x="303" y="2802"/>
                      <a:pt x="1820" y="3409"/>
                      <a:pt x="1820" y="249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46F16A7D-62A3-40E6-DD07-ACF92A545104}"/>
                  </a:ext>
                </a:extLst>
              </p:cNvPr>
              <p:cNvSpPr/>
              <p:nvPr/>
            </p:nvSpPr>
            <p:spPr>
              <a:xfrm>
                <a:off x="2256980" y="3843017"/>
                <a:ext cx="1347" cy="6015"/>
              </a:xfrm>
              <a:custGeom>
                <a:avLst/>
                <a:gdLst>
                  <a:gd name="connsiteX0" fmla="*/ 135 w 1347"/>
                  <a:gd name="connsiteY0" fmla="*/ 5788 h 6015"/>
                  <a:gd name="connsiteX1" fmla="*/ 741 w 1347"/>
                  <a:gd name="connsiteY1" fmla="*/ 5788 h 6015"/>
                  <a:gd name="connsiteX2" fmla="*/ 1348 w 1347"/>
                  <a:gd name="connsiteY2" fmla="*/ 634 h 6015"/>
                  <a:gd name="connsiteX3" fmla="*/ 135 w 1347"/>
                  <a:gd name="connsiteY3" fmla="*/ 330 h 6015"/>
                  <a:gd name="connsiteX4" fmla="*/ 135 w 1347"/>
                  <a:gd name="connsiteY4" fmla="*/ 5788 h 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7" h="6015">
                    <a:moveTo>
                      <a:pt x="135" y="5788"/>
                    </a:moveTo>
                    <a:cubicBezTo>
                      <a:pt x="135" y="6091"/>
                      <a:pt x="741" y="6091"/>
                      <a:pt x="741" y="5788"/>
                    </a:cubicBezTo>
                    <a:cubicBezTo>
                      <a:pt x="1045" y="3969"/>
                      <a:pt x="1348" y="2453"/>
                      <a:pt x="1348" y="634"/>
                    </a:cubicBezTo>
                    <a:cubicBezTo>
                      <a:pt x="1348" y="27"/>
                      <a:pt x="135" y="-276"/>
                      <a:pt x="135" y="330"/>
                    </a:cubicBezTo>
                    <a:cubicBezTo>
                      <a:pt x="135" y="2150"/>
                      <a:pt x="-168" y="3969"/>
                      <a:pt x="135" y="578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6E3C1AB7-27FA-B41D-F6DE-096EC0B1438C}"/>
                  </a:ext>
                </a:extLst>
              </p:cNvPr>
              <p:cNvSpPr/>
              <p:nvPr/>
            </p:nvSpPr>
            <p:spPr>
              <a:xfrm>
                <a:off x="2265758" y="3838033"/>
                <a:ext cx="3758" cy="24089"/>
              </a:xfrm>
              <a:custGeom>
                <a:avLst/>
                <a:gdLst>
                  <a:gd name="connsiteX0" fmla="*/ 152 w 3758"/>
                  <a:gd name="connsiteY0" fmla="*/ 10166 h 24089"/>
                  <a:gd name="connsiteX1" fmla="*/ 758 w 3758"/>
                  <a:gd name="connsiteY1" fmla="*/ 22899 h 24089"/>
                  <a:gd name="connsiteX2" fmla="*/ 3184 w 3758"/>
                  <a:gd name="connsiteY2" fmla="*/ 23505 h 24089"/>
                  <a:gd name="connsiteX3" fmla="*/ 3487 w 3758"/>
                  <a:gd name="connsiteY3" fmla="*/ 11378 h 24089"/>
                  <a:gd name="connsiteX4" fmla="*/ 2881 w 3758"/>
                  <a:gd name="connsiteY4" fmla="*/ 767 h 24089"/>
                  <a:gd name="connsiteX5" fmla="*/ 758 w 3758"/>
                  <a:gd name="connsiteY5" fmla="*/ 464 h 24089"/>
                  <a:gd name="connsiteX6" fmla="*/ 152 w 3758"/>
                  <a:gd name="connsiteY6" fmla="*/ 10166 h 2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58" h="24089">
                    <a:moveTo>
                      <a:pt x="152" y="10166"/>
                    </a:moveTo>
                    <a:cubicBezTo>
                      <a:pt x="152" y="14410"/>
                      <a:pt x="455" y="18654"/>
                      <a:pt x="758" y="22899"/>
                    </a:cubicBezTo>
                    <a:cubicBezTo>
                      <a:pt x="758" y="23808"/>
                      <a:pt x="3184" y="24718"/>
                      <a:pt x="3184" y="23505"/>
                    </a:cubicBezTo>
                    <a:cubicBezTo>
                      <a:pt x="3487" y="19564"/>
                      <a:pt x="3487" y="15622"/>
                      <a:pt x="3487" y="11378"/>
                    </a:cubicBezTo>
                    <a:cubicBezTo>
                      <a:pt x="3487" y="7740"/>
                      <a:pt x="4397" y="4102"/>
                      <a:pt x="2881" y="767"/>
                    </a:cubicBezTo>
                    <a:cubicBezTo>
                      <a:pt x="2578" y="161"/>
                      <a:pt x="1365" y="-446"/>
                      <a:pt x="758" y="464"/>
                    </a:cubicBezTo>
                    <a:cubicBezTo>
                      <a:pt x="-455" y="3192"/>
                      <a:pt x="152" y="6830"/>
                      <a:pt x="152" y="1016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1734FFED-EA80-6F65-4C96-58DE0A127AC8}"/>
                  </a:ext>
                </a:extLst>
              </p:cNvPr>
              <p:cNvSpPr/>
              <p:nvPr/>
            </p:nvSpPr>
            <p:spPr>
              <a:xfrm>
                <a:off x="2235256" y="3833789"/>
                <a:ext cx="5333" cy="25484"/>
              </a:xfrm>
              <a:custGeom>
                <a:avLst/>
                <a:gdLst>
                  <a:gd name="connsiteX0" fmla="*/ 25 w 5333"/>
                  <a:gd name="connsiteY0" fmla="*/ 9862 h 25484"/>
                  <a:gd name="connsiteX1" fmla="*/ 1844 w 5333"/>
                  <a:gd name="connsiteY1" fmla="*/ 24718 h 25484"/>
                  <a:gd name="connsiteX2" fmla="*/ 3361 w 5333"/>
                  <a:gd name="connsiteY2" fmla="*/ 25021 h 25484"/>
                  <a:gd name="connsiteX3" fmla="*/ 3361 w 5333"/>
                  <a:gd name="connsiteY3" fmla="*/ 767 h 25484"/>
                  <a:gd name="connsiteX4" fmla="*/ 1238 w 5333"/>
                  <a:gd name="connsiteY4" fmla="*/ 464 h 25484"/>
                  <a:gd name="connsiteX5" fmla="*/ 25 w 5333"/>
                  <a:gd name="connsiteY5" fmla="*/ 9862 h 2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3" h="25484">
                    <a:moveTo>
                      <a:pt x="25" y="9862"/>
                    </a:moveTo>
                    <a:cubicBezTo>
                      <a:pt x="25" y="15016"/>
                      <a:pt x="631" y="19564"/>
                      <a:pt x="1844" y="24718"/>
                    </a:cubicBezTo>
                    <a:cubicBezTo>
                      <a:pt x="1844" y="25324"/>
                      <a:pt x="3361" y="25930"/>
                      <a:pt x="3361" y="25021"/>
                    </a:cubicBezTo>
                    <a:cubicBezTo>
                      <a:pt x="5180" y="17745"/>
                      <a:pt x="6696" y="7740"/>
                      <a:pt x="3361" y="767"/>
                    </a:cubicBezTo>
                    <a:cubicBezTo>
                      <a:pt x="3057" y="161"/>
                      <a:pt x="1844" y="-446"/>
                      <a:pt x="1238" y="464"/>
                    </a:cubicBezTo>
                    <a:cubicBezTo>
                      <a:pt x="-279" y="3495"/>
                      <a:pt x="25" y="6831"/>
                      <a:pt x="25" y="986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1497283B-BA4A-7059-C93D-24937B2E7298}"/>
                  </a:ext>
                </a:extLst>
              </p:cNvPr>
              <p:cNvSpPr/>
              <p:nvPr/>
            </p:nvSpPr>
            <p:spPr>
              <a:xfrm>
                <a:off x="2206244" y="3835438"/>
                <a:ext cx="4856" cy="23349"/>
              </a:xfrm>
              <a:custGeom>
                <a:avLst/>
                <a:gdLst>
                  <a:gd name="connsiteX0" fmla="*/ 227 w 4856"/>
                  <a:gd name="connsiteY0" fmla="*/ 9123 h 23349"/>
                  <a:gd name="connsiteX1" fmla="*/ 1440 w 4856"/>
                  <a:gd name="connsiteY1" fmla="*/ 22159 h 23349"/>
                  <a:gd name="connsiteX2" fmla="*/ 3866 w 4856"/>
                  <a:gd name="connsiteY2" fmla="*/ 22765 h 23349"/>
                  <a:gd name="connsiteX3" fmla="*/ 4776 w 4856"/>
                  <a:gd name="connsiteY3" fmla="*/ 10032 h 23349"/>
                  <a:gd name="connsiteX4" fmla="*/ 3260 w 4856"/>
                  <a:gd name="connsiteY4" fmla="*/ 634 h 23349"/>
                  <a:gd name="connsiteX5" fmla="*/ 1137 w 4856"/>
                  <a:gd name="connsiteY5" fmla="*/ 330 h 23349"/>
                  <a:gd name="connsiteX6" fmla="*/ 227 w 4856"/>
                  <a:gd name="connsiteY6" fmla="*/ 9123 h 2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6" h="23349">
                    <a:moveTo>
                      <a:pt x="227" y="9123"/>
                    </a:moveTo>
                    <a:cubicBezTo>
                      <a:pt x="227" y="13670"/>
                      <a:pt x="834" y="17915"/>
                      <a:pt x="1440" y="22159"/>
                    </a:cubicBezTo>
                    <a:cubicBezTo>
                      <a:pt x="1440" y="23069"/>
                      <a:pt x="3563" y="23978"/>
                      <a:pt x="3866" y="22765"/>
                    </a:cubicBezTo>
                    <a:cubicBezTo>
                      <a:pt x="4473" y="18521"/>
                      <a:pt x="4776" y="14580"/>
                      <a:pt x="4776" y="10032"/>
                    </a:cubicBezTo>
                    <a:cubicBezTo>
                      <a:pt x="4776" y="6697"/>
                      <a:pt x="5383" y="3666"/>
                      <a:pt x="3260" y="634"/>
                    </a:cubicBezTo>
                    <a:cubicBezTo>
                      <a:pt x="2957" y="27"/>
                      <a:pt x="1744" y="-276"/>
                      <a:pt x="1137" y="330"/>
                    </a:cubicBezTo>
                    <a:cubicBezTo>
                      <a:pt x="-682" y="3059"/>
                      <a:pt x="227" y="6091"/>
                      <a:pt x="227" y="912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76E611DE-950C-C247-575D-F5460B9FA3B1}"/>
                  </a:ext>
                </a:extLst>
              </p:cNvPr>
              <p:cNvSpPr/>
              <p:nvPr/>
            </p:nvSpPr>
            <p:spPr>
              <a:xfrm>
                <a:off x="2164319" y="3835393"/>
                <a:ext cx="2122" cy="3667"/>
              </a:xfrm>
              <a:custGeom>
                <a:avLst/>
                <a:gdLst>
                  <a:gd name="connsiteX0" fmla="*/ 1213 w 2122"/>
                  <a:gd name="connsiteY0" fmla="*/ 3407 h 3667"/>
                  <a:gd name="connsiteX1" fmla="*/ 2123 w 2122"/>
                  <a:gd name="connsiteY1" fmla="*/ 982 h 3667"/>
                  <a:gd name="connsiteX2" fmla="*/ 606 w 2122"/>
                  <a:gd name="connsiteY2" fmla="*/ 679 h 3667"/>
                  <a:gd name="connsiteX3" fmla="*/ 0 w 2122"/>
                  <a:gd name="connsiteY3" fmla="*/ 3104 h 3667"/>
                  <a:gd name="connsiteX4" fmla="*/ 1213 w 2122"/>
                  <a:gd name="connsiteY4" fmla="*/ 3407 h 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2" h="3667">
                    <a:moveTo>
                      <a:pt x="1213" y="3407"/>
                    </a:moveTo>
                    <a:cubicBezTo>
                      <a:pt x="1516" y="2498"/>
                      <a:pt x="2123" y="1892"/>
                      <a:pt x="2123" y="982"/>
                    </a:cubicBezTo>
                    <a:cubicBezTo>
                      <a:pt x="2123" y="73"/>
                      <a:pt x="303" y="-534"/>
                      <a:pt x="606" y="679"/>
                    </a:cubicBezTo>
                    <a:cubicBezTo>
                      <a:pt x="606" y="1589"/>
                      <a:pt x="303" y="2195"/>
                      <a:pt x="0" y="3104"/>
                    </a:cubicBezTo>
                    <a:cubicBezTo>
                      <a:pt x="0" y="3407"/>
                      <a:pt x="910" y="4014"/>
                      <a:pt x="1213" y="340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4AA2BC1D-211B-8BE4-4E1E-6C32DEDF6D8E}"/>
                  </a:ext>
                </a:extLst>
              </p:cNvPr>
              <p:cNvSpPr/>
              <p:nvPr/>
            </p:nvSpPr>
            <p:spPr>
              <a:xfrm>
                <a:off x="2163106" y="3843017"/>
                <a:ext cx="1213" cy="3487"/>
              </a:xfrm>
              <a:custGeom>
                <a:avLst/>
                <a:gdLst>
                  <a:gd name="connsiteX0" fmla="*/ 0 w 1213"/>
                  <a:gd name="connsiteY0" fmla="*/ 3059 h 3487"/>
                  <a:gd name="connsiteX1" fmla="*/ 910 w 1213"/>
                  <a:gd name="connsiteY1" fmla="*/ 3362 h 3487"/>
                  <a:gd name="connsiteX2" fmla="*/ 1213 w 1213"/>
                  <a:gd name="connsiteY2" fmla="*/ 634 h 3487"/>
                  <a:gd name="connsiteX3" fmla="*/ 303 w 1213"/>
                  <a:gd name="connsiteY3" fmla="*/ 330 h 3487"/>
                  <a:gd name="connsiteX4" fmla="*/ 0 w 1213"/>
                  <a:gd name="connsiteY4" fmla="*/ 3059 h 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" h="3487">
                    <a:moveTo>
                      <a:pt x="0" y="3059"/>
                    </a:moveTo>
                    <a:cubicBezTo>
                      <a:pt x="0" y="3362"/>
                      <a:pt x="910" y="3666"/>
                      <a:pt x="910" y="3362"/>
                    </a:cubicBezTo>
                    <a:cubicBezTo>
                      <a:pt x="910" y="2453"/>
                      <a:pt x="1213" y="1543"/>
                      <a:pt x="1213" y="634"/>
                    </a:cubicBezTo>
                    <a:cubicBezTo>
                      <a:pt x="1213" y="27"/>
                      <a:pt x="303" y="-276"/>
                      <a:pt x="303" y="330"/>
                    </a:cubicBezTo>
                    <a:cubicBezTo>
                      <a:pt x="303" y="1240"/>
                      <a:pt x="0" y="2150"/>
                      <a:pt x="0" y="305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49AA8B31-8927-B011-3093-93A70C5DA82A}"/>
                  </a:ext>
                </a:extLst>
              </p:cNvPr>
              <p:cNvSpPr/>
              <p:nvPr/>
            </p:nvSpPr>
            <p:spPr>
              <a:xfrm>
                <a:off x="2172617" y="3832789"/>
                <a:ext cx="4632" cy="26075"/>
              </a:xfrm>
              <a:custGeom>
                <a:avLst/>
                <a:gdLst>
                  <a:gd name="connsiteX0" fmla="*/ 497 w 4632"/>
                  <a:gd name="connsiteY0" fmla="*/ 11165 h 26075"/>
                  <a:gd name="connsiteX1" fmla="*/ 497 w 4632"/>
                  <a:gd name="connsiteY1" fmla="*/ 19048 h 26075"/>
                  <a:gd name="connsiteX2" fmla="*/ 800 w 4632"/>
                  <a:gd name="connsiteY2" fmla="*/ 24808 h 26075"/>
                  <a:gd name="connsiteX3" fmla="*/ 2923 w 4632"/>
                  <a:gd name="connsiteY3" fmla="*/ 25415 h 26075"/>
                  <a:gd name="connsiteX4" fmla="*/ 4439 w 4632"/>
                  <a:gd name="connsiteY4" fmla="*/ 13894 h 26075"/>
                  <a:gd name="connsiteX5" fmla="*/ 3226 w 4632"/>
                  <a:gd name="connsiteY5" fmla="*/ 857 h 26075"/>
                  <a:gd name="connsiteX6" fmla="*/ 1103 w 4632"/>
                  <a:gd name="connsiteY6" fmla="*/ 251 h 26075"/>
                  <a:gd name="connsiteX7" fmla="*/ 497 w 4632"/>
                  <a:gd name="connsiteY7" fmla="*/ 11165 h 2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32" h="26075">
                    <a:moveTo>
                      <a:pt x="497" y="11165"/>
                    </a:moveTo>
                    <a:cubicBezTo>
                      <a:pt x="497" y="13894"/>
                      <a:pt x="497" y="16319"/>
                      <a:pt x="497" y="19048"/>
                    </a:cubicBezTo>
                    <a:cubicBezTo>
                      <a:pt x="497" y="20867"/>
                      <a:pt x="1103" y="22686"/>
                      <a:pt x="800" y="24808"/>
                    </a:cubicBezTo>
                    <a:cubicBezTo>
                      <a:pt x="497" y="26021"/>
                      <a:pt x="2619" y="26627"/>
                      <a:pt x="2923" y="25415"/>
                    </a:cubicBezTo>
                    <a:cubicBezTo>
                      <a:pt x="3833" y="21474"/>
                      <a:pt x="4439" y="17835"/>
                      <a:pt x="4439" y="13894"/>
                    </a:cubicBezTo>
                    <a:cubicBezTo>
                      <a:pt x="4439" y="9650"/>
                      <a:pt x="5349" y="4495"/>
                      <a:pt x="3226" y="857"/>
                    </a:cubicBezTo>
                    <a:cubicBezTo>
                      <a:pt x="2923" y="251"/>
                      <a:pt x="1710" y="-355"/>
                      <a:pt x="1103" y="251"/>
                    </a:cubicBezTo>
                    <a:cubicBezTo>
                      <a:pt x="-716" y="2980"/>
                      <a:pt x="193" y="7527"/>
                      <a:pt x="497" y="1116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7D4E0B3E-3B34-08E2-EAB6-3DA7D585DC1E}"/>
                  </a:ext>
                </a:extLst>
              </p:cNvPr>
              <p:cNvSpPr/>
              <p:nvPr/>
            </p:nvSpPr>
            <p:spPr>
              <a:xfrm>
                <a:off x="2135011" y="3828661"/>
                <a:ext cx="4745" cy="9658"/>
              </a:xfrm>
              <a:custGeom>
                <a:avLst/>
                <a:gdLst>
                  <a:gd name="connsiteX0" fmla="*/ 196 w 4745"/>
                  <a:gd name="connsiteY0" fmla="*/ 9230 h 9658"/>
                  <a:gd name="connsiteX1" fmla="*/ 803 w 4745"/>
                  <a:gd name="connsiteY1" fmla="*/ 9533 h 9658"/>
                  <a:gd name="connsiteX2" fmla="*/ 1713 w 4745"/>
                  <a:gd name="connsiteY2" fmla="*/ 5289 h 9658"/>
                  <a:gd name="connsiteX3" fmla="*/ 4745 w 4745"/>
                  <a:gd name="connsiteY3" fmla="*/ 135 h 9658"/>
                  <a:gd name="connsiteX4" fmla="*/ 4442 w 4745"/>
                  <a:gd name="connsiteY4" fmla="*/ 135 h 9658"/>
                  <a:gd name="connsiteX5" fmla="*/ 1409 w 4745"/>
                  <a:gd name="connsiteY5" fmla="*/ 4682 h 9658"/>
                  <a:gd name="connsiteX6" fmla="*/ 196 w 4745"/>
                  <a:gd name="connsiteY6" fmla="*/ 9230 h 9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45" h="9658">
                    <a:moveTo>
                      <a:pt x="196" y="9230"/>
                    </a:moveTo>
                    <a:cubicBezTo>
                      <a:pt x="196" y="9533"/>
                      <a:pt x="803" y="9836"/>
                      <a:pt x="803" y="9533"/>
                    </a:cubicBezTo>
                    <a:cubicBezTo>
                      <a:pt x="1409" y="8320"/>
                      <a:pt x="1409" y="6804"/>
                      <a:pt x="1713" y="5289"/>
                    </a:cubicBezTo>
                    <a:cubicBezTo>
                      <a:pt x="2016" y="3470"/>
                      <a:pt x="3835" y="1651"/>
                      <a:pt x="4745" y="135"/>
                    </a:cubicBezTo>
                    <a:cubicBezTo>
                      <a:pt x="4745" y="135"/>
                      <a:pt x="4745" y="-168"/>
                      <a:pt x="4442" y="135"/>
                    </a:cubicBezTo>
                    <a:cubicBezTo>
                      <a:pt x="3229" y="1651"/>
                      <a:pt x="2319" y="2863"/>
                      <a:pt x="1409" y="4682"/>
                    </a:cubicBezTo>
                    <a:cubicBezTo>
                      <a:pt x="500" y="6198"/>
                      <a:pt x="-410" y="7411"/>
                      <a:pt x="196" y="923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4F9DCCC3-1F82-BF8C-779E-26808D7D028B}"/>
                  </a:ext>
                </a:extLst>
              </p:cNvPr>
              <p:cNvSpPr/>
              <p:nvPr/>
            </p:nvSpPr>
            <p:spPr>
              <a:xfrm>
                <a:off x="2141808" y="3835002"/>
                <a:ext cx="4922" cy="24790"/>
              </a:xfrm>
              <a:custGeom>
                <a:avLst/>
                <a:gdLst>
                  <a:gd name="connsiteX0" fmla="*/ 677 w 4922"/>
                  <a:gd name="connsiteY0" fmla="*/ 10469 h 24790"/>
                  <a:gd name="connsiteX1" fmla="*/ 1890 w 4922"/>
                  <a:gd name="connsiteY1" fmla="*/ 23808 h 24790"/>
                  <a:gd name="connsiteX2" fmla="*/ 4013 w 4922"/>
                  <a:gd name="connsiteY2" fmla="*/ 24111 h 24790"/>
                  <a:gd name="connsiteX3" fmla="*/ 4923 w 4922"/>
                  <a:gd name="connsiteY3" fmla="*/ 12288 h 24790"/>
                  <a:gd name="connsiteX4" fmla="*/ 3103 w 4922"/>
                  <a:gd name="connsiteY4" fmla="*/ 767 h 24790"/>
                  <a:gd name="connsiteX5" fmla="*/ 980 w 4922"/>
                  <a:gd name="connsiteY5" fmla="*/ 464 h 24790"/>
                  <a:gd name="connsiteX6" fmla="*/ 677 w 4922"/>
                  <a:gd name="connsiteY6" fmla="*/ 10469 h 2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22" h="24790">
                    <a:moveTo>
                      <a:pt x="677" y="10469"/>
                    </a:moveTo>
                    <a:cubicBezTo>
                      <a:pt x="980" y="15016"/>
                      <a:pt x="1587" y="19564"/>
                      <a:pt x="1890" y="23808"/>
                    </a:cubicBezTo>
                    <a:cubicBezTo>
                      <a:pt x="1890" y="24718"/>
                      <a:pt x="4013" y="25324"/>
                      <a:pt x="4013" y="24111"/>
                    </a:cubicBezTo>
                    <a:cubicBezTo>
                      <a:pt x="4316" y="20170"/>
                      <a:pt x="4923" y="16229"/>
                      <a:pt x="4923" y="12288"/>
                    </a:cubicBezTo>
                    <a:cubicBezTo>
                      <a:pt x="4619" y="8650"/>
                      <a:pt x="4923" y="4102"/>
                      <a:pt x="3103" y="767"/>
                    </a:cubicBezTo>
                    <a:cubicBezTo>
                      <a:pt x="2800" y="161"/>
                      <a:pt x="1587" y="-446"/>
                      <a:pt x="980" y="464"/>
                    </a:cubicBezTo>
                    <a:cubicBezTo>
                      <a:pt x="-839" y="3495"/>
                      <a:pt x="374" y="7437"/>
                      <a:pt x="677" y="1046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0D6CA43C-B361-1BA8-A0C5-5A5EC6735E91}"/>
                  </a:ext>
                </a:extLst>
              </p:cNvPr>
              <p:cNvSpPr/>
              <p:nvPr/>
            </p:nvSpPr>
            <p:spPr>
              <a:xfrm>
                <a:off x="2118195" y="3841706"/>
                <a:ext cx="2531" cy="10329"/>
              </a:xfrm>
              <a:custGeom>
                <a:avLst/>
                <a:gdLst>
                  <a:gd name="connsiteX0" fmla="*/ 2152 w 2531"/>
                  <a:gd name="connsiteY0" fmla="*/ 9827 h 10329"/>
                  <a:gd name="connsiteX1" fmla="*/ 2456 w 2531"/>
                  <a:gd name="connsiteY1" fmla="*/ 5583 h 10329"/>
                  <a:gd name="connsiteX2" fmla="*/ 1849 w 2531"/>
                  <a:gd name="connsiteY2" fmla="*/ 429 h 10329"/>
                  <a:gd name="connsiteX3" fmla="*/ 636 w 2531"/>
                  <a:gd name="connsiteY3" fmla="*/ 126 h 10329"/>
                  <a:gd name="connsiteX4" fmla="*/ 30 w 2531"/>
                  <a:gd name="connsiteY4" fmla="*/ 8615 h 10329"/>
                  <a:gd name="connsiteX5" fmla="*/ 2152 w 2531"/>
                  <a:gd name="connsiteY5" fmla="*/ 9827 h 1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1" h="10329">
                    <a:moveTo>
                      <a:pt x="2152" y="9827"/>
                    </a:moveTo>
                    <a:cubicBezTo>
                      <a:pt x="2759" y="8311"/>
                      <a:pt x="2456" y="7099"/>
                      <a:pt x="2456" y="5583"/>
                    </a:cubicBezTo>
                    <a:cubicBezTo>
                      <a:pt x="2456" y="3764"/>
                      <a:pt x="2759" y="1945"/>
                      <a:pt x="1849" y="429"/>
                    </a:cubicBezTo>
                    <a:cubicBezTo>
                      <a:pt x="1546" y="126"/>
                      <a:pt x="939" y="-178"/>
                      <a:pt x="636" y="126"/>
                    </a:cubicBezTo>
                    <a:cubicBezTo>
                      <a:pt x="-577" y="2854"/>
                      <a:pt x="939" y="5886"/>
                      <a:pt x="30" y="8615"/>
                    </a:cubicBezTo>
                    <a:cubicBezTo>
                      <a:pt x="-274" y="9827"/>
                      <a:pt x="1849" y="11040"/>
                      <a:pt x="2152" y="982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7B883D0E-719E-716D-BB5D-EA4ED66A2C2C}"/>
                  </a:ext>
                </a:extLst>
              </p:cNvPr>
              <p:cNvSpPr/>
              <p:nvPr/>
            </p:nvSpPr>
            <p:spPr>
              <a:xfrm>
                <a:off x="2094918" y="3838336"/>
                <a:ext cx="3822" cy="17990"/>
              </a:xfrm>
              <a:custGeom>
                <a:avLst/>
                <a:gdLst>
                  <a:gd name="connsiteX0" fmla="*/ 563 w 3822"/>
                  <a:gd name="connsiteY0" fmla="*/ 7740 h 17990"/>
                  <a:gd name="connsiteX1" fmla="*/ 1472 w 3822"/>
                  <a:gd name="connsiteY1" fmla="*/ 17138 h 17990"/>
                  <a:gd name="connsiteX2" fmla="*/ 3292 w 3822"/>
                  <a:gd name="connsiteY2" fmla="*/ 17442 h 17990"/>
                  <a:gd name="connsiteX3" fmla="*/ 2079 w 3822"/>
                  <a:gd name="connsiteY3" fmla="*/ 767 h 17990"/>
                  <a:gd name="connsiteX4" fmla="*/ 259 w 3822"/>
                  <a:gd name="connsiteY4" fmla="*/ 464 h 17990"/>
                  <a:gd name="connsiteX5" fmla="*/ 563 w 3822"/>
                  <a:gd name="connsiteY5" fmla="*/ 7740 h 1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2" h="17990">
                    <a:moveTo>
                      <a:pt x="563" y="7740"/>
                    </a:moveTo>
                    <a:cubicBezTo>
                      <a:pt x="866" y="10772"/>
                      <a:pt x="1169" y="13803"/>
                      <a:pt x="1472" y="17138"/>
                    </a:cubicBezTo>
                    <a:cubicBezTo>
                      <a:pt x="1472" y="18048"/>
                      <a:pt x="3292" y="18351"/>
                      <a:pt x="3292" y="17442"/>
                    </a:cubicBezTo>
                    <a:cubicBezTo>
                      <a:pt x="3595" y="12288"/>
                      <a:pt x="4808" y="5618"/>
                      <a:pt x="2079" y="767"/>
                    </a:cubicBezTo>
                    <a:cubicBezTo>
                      <a:pt x="1776" y="161"/>
                      <a:pt x="259" y="-446"/>
                      <a:pt x="259" y="464"/>
                    </a:cubicBezTo>
                    <a:cubicBezTo>
                      <a:pt x="-347" y="3192"/>
                      <a:pt x="259" y="5315"/>
                      <a:pt x="563" y="774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767CBEA3-E649-45AB-841F-FFFC90AF8EC9}"/>
                  </a:ext>
                </a:extLst>
              </p:cNvPr>
              <p:cNvSpPr/>
              <p:nvPr/>
            </p:nvSpPr>
            <p:spPr>
              <a:xfrm>
                <a:off x="2064765" y="3835687"/>
                <a:ext cx="5166" cy="25551"/>
              </a:xfrm>
              <a:custGeom>
                <a:avLst/>
                <a:gdLst>
                  <a:gd name="connsiteX0" fmla="*/ 390 w 5166"/>
                  <a:gd name="connsiteY0" fmla="*/ 23729 h 25551"/>
                  <a:gd name="connsiteX1" fmla="*/ 3726 w 5166"/>
                  <a:gd name="connsiteY1" fmla="*/ 24639 h 25551"/>
                  <a:gd name="connsiteX2" fmla="*/ 3423 w 5166"/>
                  <a:gd name="connsiteY2" fmla="*/ 991 h 25551"/>
                  <a:gd name="connsiteX3" fmla="*/ 997 w 5166"/>
                  <a:gd name="connsiteY3" fmla="*/ 385 h 25551"/>
                  <a:gd name="connsiteX4" fmla="*/ 390 w 5166"/>
                  <a:gd name="connsiteY4" fmla="*/ 23729 h 2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6" h="25551">
                    <a:moveTo>
                      <a:pt x="390" y="23729"/>
                    </a:moveTo>
                    <a:cubicBezTo>
                      <a:pt x="87" y="25245"/>
                      <a:pt x="3119" y="26458"/>
                      <a:pt x="3726" y="24639"/>
                    </a:cubicBezTo>
                    <a:cubicBezTo>
                      <a:pt x="5545" y="17969"/>
                      <a:pt x="5849" y="7661"/>
                      <a:pt x="3423" y="991"/>
                    </a:cubicBezTo>
                    <a:cubicBezTo>
                      <a:pt x="3119" y="385"/>
                      <a:pt x="1300" y="-525"/>
                      <a:pt x="997" y="385"/>
                    </a:cubicBezTo>
                    <a:cubicBezTo>
                      <a:pt x="-1733" y="7964"/>
                      <a:pt x="2210" y="16453"/>
                      <a:pt x="390" y="2372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F21869D9-0514-FAC6-CADC-00C0B82608ED}"/>
                  </a:ext>
                </a:extLst>
              </p:cNvPr>
              <p:cNvSpPr/>
              <p:nvPr/>
            </p:nvSpPr>
            <p:spPr>
              <a:xfrm>
                <a:off x="2035736" y="3838470"/>
                <a:ext cx="3946" cy="21746"/>
              </a:xfrm>
              <a:custGeom>
                <a:avLst/>
                <a:gdLst>
                  <a:gd name="connsiteX0" fmla="*/ 2430 w 3946"/>
                  <a:gd name="connsiteY0" fmla="*/ 20946 h 21746"/>
                  <a:gd name="connsiteX1" fmla="*/ 3946 w 3946"/>
                  <a:gd name="connsiteY1" fmla="*/ 20946 h 21746"/>
                  <a:gd name="connsiteX2" fmla="*/ 1823 w 3946"/>
                  <a:gd name="connsiteY2" fmla="*/ 634 h 21746"/>
                  <a:gd name="connsiteX3" fmla="*/ 307 w 3946"/>
                  <a:gd name="connsiteY3" fmla="*/ 330 h 21746"/>
                  <a:gd name="connsiteX4" fmla="*/ 2430 w 3946"/>
                  <a:gd name="connsiteY4" fmla="*/ 20946 h 2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6" h="21746">
                    <a:moveTo>
                      <a:pt x="2430" y="20946"/>
                    </a:moveTo>
                    <a:cubicBezTo>
                      <a:pt x="2430" y="21856"/>
                      <a:pt x="3946" y="22159"/>
                      <a:pt x="3946" y="20946"/>
                    </a:cubicBezTo>
                    <a:cubicBezTo>
                      <a:pt x="3643" y="14277"/>
                      <a:pt x="3340" y="7000"/>
                      <a:pt x="1823" y="634"/>
                    </a:cubicBezTo>
                    <a:cubicBezTo>
                      <a:pt x="1823" y="27"/>
                      <a:pt x="610" y="-276"/>
                      <a:pt x="307" y="330"/>
                    </a:cubicBezTo>
                    <a:cubicBezTo>
                      <a:pt x="-906" y="7304"/>
                      <a:pt x="1823" y="13973"/>
                      <a:pt x="2430" y="2094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B20380B5-5223-0C81-F564-AC3746BF7AEE}"/>
                  </a:ext>
                </a:extLst>
              </p:cNvPr>
              <p:cNvSpPr/>
              <p:nvPr/>
            </p:nvSpPr>
            <p:spPr>
              <a:xfrm>
                <a:off x="2008160" y="3839682"/>
                <a:ext cx="4572" cy="23642"/>
              </a:xfrm>
              <a:custGeom>
                <a:avLst/>
                <a:gdLst>
                  <a:gd name="connsiteX0" fmla="*/ 3319 w 4572"/>
                  <a:gd name="connsiteY0" fmla="*/ 23069 h 23642"/>
                  <a:gd name="connsiteX1" fmla="*/ 4532 w 4572"/>
                  <a:gd name="connsiteY1" fmla="*/ 23069 h 23642"/>
                  <a:gd name="connsiteX2" fmla="*/ 3319 w 4572"/>
                  <a:gd name="connsiteY2" fmla="*/ 13064 h 23642"/>
                  <a:gd name="connsiteX3" fmla="*/ 1803 w 4572"/>
                  <a:gd name="connsiteY3" fmla="*/ 634 h 23642"/>
                  <a:gd name="connsiteX4" fmla="*/ 590 w 4572"/>
                  <a:gd name="connsiteY4" fmla="*/ 330 h 23642"/>
                  <a:gd name="connsiteX5" fmla="*/ 3319 w 4572"/>
                  <a:gd name="connsiteY5" fmla="*/ 23069 h 2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" h="23642">
                    <a:moveTo>
                      <a:pt x="3319" y="23069"/>
                    </a:moveTo>
                    <a:cubicBezTo>
                      <a:pt x="3319" y="23675"/>
                      <a:pt x="4835" y="23978"/>
                      <a:pt x="4532" y="23069"/>
                    </a:cubicBezTo>
                    <a:cubicBezTo>
                      <a:pt x="4229" y="19734"/>
                      <a:pt x="3622" y="16399"/>
                      <a:pt x="3319" y="13064"/>
                    </a:cubicBezTo>
                    <a:cubicBezTo>
                      <a:pt x="2712" y="8819"/>
                      <a:pt x="3016" y="4575"/>
                      <a:pt x="1803" y="634"/>
                    </a:cubicBezTo>
                    <a:cubicBezTo>
                      <a:pt x="1499" y="27"/>
                      <a:pt x="590" y="-276"/>
                      <a:pt x="590" y="330"/>
                    </a:cubicBezTo>
                    <a:cubicBezTo>
                      <a:pt x="-1533" y="7607"/>
                      <a:pt x="2712" y="15792"/>
                      <a:pt x="3319" y="2306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D0F78FCC-A9A6-AFBA-1630-204CD43BB5DE}"/>
                  </a:ext>
                </a:extLst>
              </p:cNvPr>
              <p:cNvSpPr/>
              <p:nvPr/>
            </p:nvSpPr>
            <p:spPr>
              <a:xfrm>
                <a:off x="1984490" y="3838529"/>
                <a:ext cx="3376" cy="21417"/>
              </a:xfrm>
              <a:custGeom>
                <a:avLst/>
                <a:gdLst>
                  <a:gd name="connsiteX0" fmla="*/ 2123 w 3376"/>
                  <a:gd name="connsiteY0" fmla="*/ 21190 h 21417"/>
                  <a:gd name="connsiteX1" fmla="*/ 2729 w 3376"/>
                  <a:gd name="connsiteY1" fmla="*/ 21190 h 21417"/>
                  <a:gd name="connsiteX2" fmla="*/ 1516 w 3376"/>
                  <a:gd name="connsiteY2" fmla="*/ 574 h 21417"/>
                  <a:gd name="connsiteX3" fmla="*/ 0 w 3376"/>
                  <a:gd name="connsiteY3" fmla="*/ 574 h 21417"/>
                  <a:gd name="connsiteX4" fmla="*/ 2123 w 3376"/>
                  <a:gd name="connsiteY4" fmla="*/ 21190 h 2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" h="21417">
                    <a:moveTo>
                      <a:pt x="2123" y="21190"/>
                    </a:moveTo>
                    <a:cubicBezTo>
                      <a:pt x="2123" y="21493"/>
                      <a:pt x="2729" y="21493"/>
                      <a:pt x="2729" y="21190"/>
                    </a:cubicBezTo>
                    <a:cubicBezTo>
                      <a:pt x="3336" y="14217"/>
                      <a:pt x="4246" y="7244"/>
                      <a:pt x="1516" y="574"/>
                    </a:cubicBezTo>
                    <a:cubicBezTo>
                      <a:pt x="1213" y="-32"/>
                      <a:pt x="0" y="-336"/>
                      <a:pt x="0" y="574"/>
                    </a:cubicBezTo>
                    <a:cubicBezTo>
                      <a:pt x="303" y="7547"/>
                      <a:pt x="1820" y="14520"/>
                      <a:pt x="2123" y="2119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AB5340E0-E574-8540-6D5A-1F4857D0F93F}"/>
                  </a:ext>
                </a:extLst>
              </p:cNvPr>
              <p:cNvSpPr/>
              <p:nvPr/>
            </p:nvSpPr>
            <p:spPr>
              <a:xfrm>
                <a:off x="1958514" y="3842088"/>
                <a:ext cx="4153" cy="19125"/>
              </a:xfrm>
              <a:custGeom>
                <a:avLst/>
                <a:gdLst>
                  <a:gd name="connsiteX0" fmla="*/ 199 w 4153"/>
                  <a:gd name="connsiteY0" fmla="*/ 2775 h 19125"/>
                  <a:gd name="connsiteX1" fmla="*/ 502 w 4153"/>
                  <a:gd name="connsiteY1" fmla="*/ 8839 h 19125"/>
                  <a:gd name="connsiteX2" fmla="*/ 1715 w 4153"/>
                  <a:gd name="connsiteY2" fmla="*/ 17934 h 19125"/>
                  <a:gd name="connsiteX3" fmla="*/ 4142 w 4153"/>
                  <a:gd name="connsiteY3" fmla="*/ 18541 h 19125"/>
                  <a:gd name="connsiteX4" fmla="*/ 4142 w 4153"/>
                  <a:gd name="connsiteY4" fmla="*/ 7626 h 19125"/>
                  <a:gd name="connsiteX5" fmla="*/ 2019 w 4153"/>
                  <a:gd name="connsiteY5" fmla="*/ 350 h 19125"/>
                  <a:gd name="connsiteX6" fmla="*/ 502 w 4153"/>
                  <a:gd name="connsiteY6" fmla="*/ 350 h 19125"/>
                  <a:gd name="connsiteX7" fmla="*/ 199 w 4153"/>
                  <a:gd name="connsiteY7" fmla="*/ 2775 h 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3" h="19125">
                    <a:moveTo>
                      <a:pt x="199" y="2775"/>
                    </a:moveTo>
                    <a:cubicBezTo>
                      <a:pt x="502" y="4898"/>
                      <a:pt x="502" y="6717"/>
                      <a:pt x="502" y="8839"/>
                    </a:cubicBezTo>
                    <a:cubicBezTo>
                      <a:pt x="502" y="11871"/>
                      <a:pt x="1412" y="14902"/>
                      <a:pt x="1715" y="17934"/>
                    </a:cubicBezTo>
                    <a:cubicBezTo>
                      <a:pt x="1715" y="18844"/>
                      <a:pt x="4142" y="19753"/>
                      <a:pt x="4142" y="18541"/>
                    </a:cubicBezTo>
                    <a:cubicBezTo>
                      <a:pt x="4142" y="14902"/>
                      <a:pt x="3838" y="11264"/>
                      <a:pt x="4142" y="7626"/>
                    </a:cubicBezTo>
                    <a:cubicBezTo>
                      <a:pt x="4142" y="4898"/>
                      <a:pt x="4445" y="1866"/>
                      <a:pt x="2019" y="350"/>
                    </a:cubicBezTo>
                    <a:cubicBezTo>
                      <a:pt x="1715" y="47"/>
                      <a:pt x="502" y="-256"/>
                      <a:pt x="502" y="350"/>
                    </a:cubicBezTo>
                    <a:cubicBezTo>
                      <a:pt x="-104" y="1563"/>
                      <a:pt x="-104" y="1866"/>
                      <a:pt x="199" y="277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BE29A341-43C1-E6A2-092C-9CB993DBF520}"/>
                  </a:ext>
                </a:extLst>
              </p:cNvPr>
              <p:cNvSpPr/>
              <p:nvPr/>
            </p:nvSpPr>
            <p:spPr>
              <a:xfrm>
                <a:off x="1931117" y="3837085"/>
                <a:ext cx="3259" cy="20842"/>
              </a:xfrm>
              <a:custGeom>
                <a:avLst/>
                <a:gdLst>
                  <a:gd name="connsiteX0" fmla="*/ 1820 w 3259"/>
                  <a:gd name="connsiteY0" fmla="*/ 20209 h 20842"/>
                  <a:gd name="connsiteX1" fmla="*/ 3033 w 3259"/>
                  <a:gd name="connsiteY1" fmla="*/ 20512 h 20842"/>
                  <a:gd name="connsiteX2" fmla="*/ 3033 w 3259"/>
                  <a:gd name="connsiteY2" fmla="*/ 7475 h 20842"/>
                  <a:gd name="connsiteX3" fmla="*/ 1213 w 3259"/>
                  <a:gd name="connsiteY3" fmla="*/ 199 h 20842"/>
                  <a:gd name="connsiteX4" fmla="*/ 0 w 3259"/>
                  <a:gd name="connsiteY4" fmla="*/ 503 h 20842"/>
                  <a:gd name="connsiteX5" fmla="*/ 1820 w 3259"/>
                  <a:gd name="connsiteY5" fmla="*/ 20209 h 2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9" h="20842">
                    <a:moveTo>
                      <a:pt x="1820" y="20209"/>
                    </a:moveTo>
                    <a:cubicBezTo>
                      <a:pt x="1820" y="20815"/>
                      <a:pt x="3033" y="21118"/>
                      <a:pt x="3033" y="20512"/>
                    </a:cubicBezTo>
                    <a:cubicBezTo>
                      <a:pt x="3336" y="16267"/>
                      <a:pt x="3336" y="12023"/>
                      <a:pt x="3033" y="7475"/>
                    </a:cubicBezTo>
                    <a:cubicBezTo>
                      <a:pt x="2729" y="5050"/>
                      <a:pt x="3336" y="2018"/>
                      <a:pt x="1213" y="199"/>
                    </a:cubicBezTo>
                    <a:cubicBezTo>
                      <a:pt x="910" y="-104"/>
                      <a:pt x="0" y="-104"/>
                      <a:pt x="0" y="503"/>
                    </a:cubicBezTo>
                    <a:cubicBezTo>
                      <a:pt x="0" y="6869"/>
                      <a:pt x="1213" y="13539"/>
                      <a:pt x="1820" y="2020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E34F7466-3525-E380-5B79-95C8128BBE12}"/>
                  </a:ext>
                </a:extLst>
              </p:cNvPr>
              <p:cNvSpPr/>
              <p:nvPr/>
            </p:nvSpPr>
            <p:spPr>
              <a:xfrm>
                <a:off x="1904406" y="3838147"/>
                <a:ext cx="4269" cy="23767"/>
              </a:xfrm>
              <a:custGeom>
                <a:avLst/>
                <a:gdLst>
                  <a:gd name="connsiteX0" fmla="*/ 328 w 4269"/>
                  <a:gd name="connsiteY0" fmla="*/ 9445 h 23767"/>
                  <a:gd name="connsiteX1" fmla="*/ 2147 w 4269"/>
                  <a:gd name="connsiteY1" fmla="*/ 22785 h 23767"/>
                  <a:gd name="connsiteX2" fmla="*/ 4270 w 4269"/>
                  <a:gd name="connsiteY2" fmla="*/ 23088 h 23767"/>
                  <a:gd name="connsiteX3" fmla="*/ 3360 w 4269"/>
                  <a:gd name="connsiteY3" fmla="*/ 10052 h 23767"/>
                  <a:gd name="connsiteX4" fmla="*/ 1844 w 4269"/>
                  <a:gd name="connsiteY4" fmla="*/ 350 h 23767"/>
                  <a:gd name="connsiteX5" fmla="*/ 631 w 4269"/>
                  <a:gd name="connsiteY5" fmla="*/ 350 h 23767"/>
                  <a:gd name="connsiteX6" fmla="*/ 328 w 4269"/>
                  <a:gd name="connsiteY6" fmla="*/ 9445 h 2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69" h="23767">
                    <a:moveTo>
                      <a:pt x="328" y="9445"/>
                    </a:moveTo>
                    <a:cubicBezTo>
                      <a:pt x="631" y="13993"/>
                      <a:pt x="1844" y="18237"/>
                      <a:pt x="2147" y="22785"/>
                    </a:cubicBezTo>
                    <a:cubicBezTo>
                      <a:pt x="2147" y="23695"/>
                      <a:pt x="4270" y="24301"/>
                      <a:pt x="4270" y="23088"/>
                    </a:cubicBezTo>
                    <a:cubicBezTo>
                      <a:pt x="4270" y="18844"/>
                      <a:pt x="3057" y="14296"/>
                      <a:pt x="3360" y="10052"/>
                    </a:cubicBezTo>
                    <a:cubicBezTo>
                      <a:pt x="3360" y="6717"/>
                      <a:pt x="3663" y="3079"/>
                      <a:pt x="1844" y="350"/>
                    </a:cubicBezTo>
                    <a:cubicBezTo>
                      <a:pt x="1541" y="47"/>
                      <a:pt x="631" y="-256"/>
                      <a:pt x="631" y="350"/>
                    </a:cubicBezTo>
                    <a:cubicBezTo>
                      <a:pt x="-582" y="2776"/>
                      <a:pt x="328" y="6413"/>
                      <a:pt x="328" y="944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5226EE91-F8CF-A2FC-B1DF-D4ABA65B2C91}"/>
                  </a:ext>
                </a:extLst>
              </p:cNvPr>
              <p:cNvSpPr/>
              <p:nvPr/>
            </p:nvSpPr>
            <p:spPr>
              <a:xfrm>
                <a:off x="1870713" y="3832186"/>
                <a:ext cx="19887" cy="38784"/>
              </a:xfrm>
              <a:custGeom>
                <a:avLst/>
                <a:gdLst>
                  <a:gd name="connsiteX0" fmla="*/ 3089 w 19887"/>
                  <a:gd name="connsiteY0" fmla="*/ 30868 h 38784"/>
                  <a:gd name="connsiteX1" fmla="*/ 10670 w 19887"/>
                  <a:gd name="connsiteY1" fmla="*/ 38751 h 38784"/>
                  <a:gd name="connsiteX2" fmla="*/ 15522 w 19887"/>
                  <a:gd name="connsiteY2" fmla="*/ 34810 h 38784"/>
                  <a:gd name="connsiteX3" fmla="*/ 15522 w 19887"/>
                  <a:gd name="connsiteY3" fmla="*/ 35719 h 38784"/>
                  <a:gd name="connsiteX4" fmla="*/ 16432 w 19887"/>
                  <a:gd name="connsiteY4" fmla="*/ 36326 h 38784"/>
                  <a:gd name="connsiteX5" fmla="*/ 19768 w 19887"/>
                  <a:gd name="connsiteY5" fmla="*/ 20257 h 38784"/>
                  <a:gd name="connsiteX6" fmla="*/ 18858 w 19887"/>
                  <a:gd name="connsiteY6" fmla="*/ 7827 h 38784"/>
                  <a:gd name="connsiteX7" fmla="*/ 3999 w 19887"/>
                  <a:gd name="connsiteY7" fmla="*/ 2067 h 38784"/>
                  <a:gd name="connsiteX8" fmla="*/ 56 w 19887"/>
                  <a:gd name="connsiteY8" fmla="*/ 12678 h 38784"/>
                  <a:gd name="connsiteX9" fmla="*/ 3089 w 19887"/>
                  <a:gd name="connsiteY9" fmla="*/ 30868 h 38784"/>
                  <a:gd name="connsiteX10" fmla="*/ 3392 w 19887"/>
                  <a:gd name="connsiteY10" fmla="*/ 10253 h 38784"/>
                  <a:gd name="connsiteX11" fmla="*/ 14309 w 19887"/>
                  <a:gd name="connsiteY11" fmla="*/ 4492 h 38784"/>
                  <a:gd name="connsiteX12" fmla="*/ 16432 w 19887"/>
                  <a:gd name="connsiteY12" fmla="*/ 16619 h 38784"/>
                  <a:gd name="connsiteX13" fmla="*/ 16735 w 19887"/>
                  <a:gd name="connsiteY13" fmla="*/ 24199 h 38784"/>
                  <a:gd name="connsiteX14" fmla="*/ 15826 w 19887"/>
                  <a:gd name="connsiteY14" fmla="*/ 32384 h 38784"/>
                  <a:gd name="connsiteX15" fmla="*/ 15522 w 19887"/>
                  <a:gd name="connsiteY15" fmla="*/ 32384 h 38784"/>
                  <a:gd name="connsiteX16" fmla="*/ 5515 w 19887"/>
                  <a:gd name="connsiteY16" fmla="*/ 30262 h 38784"/>
                  <a:gd name="connsiteX17" fmla="*/ 3695 w 19887"/>
                  <a:gd name="connsiteY17" fmla="*/ 19045 h 38784"/>
                  <a:gd name="connsiteX18" fmla="*/ 3392 w 19887"/>
                  <a:gd name="connsiteY18" fmla="*/ 10253 h 3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887" h="38784">
                    <a:moveTo>
                      <a:pt x="3089" y="30868"/>
                    </a:moveTo>
                    <a:cubicBezTo>
                      <a:pt x="4302" y="33597"/>
                      <a:pt x="7031" y="38448"/>
                      <a:pt x="10670" y="38751"/>
                    </a:cubicBezTo>
                    <a:cubicBezTo>
                      <a:pt x="14309" y="39054"/>
                      <a:pt x="14916" y="37235"/>
                      <a:pt x="15522" y="34810"/>
                    </a:cubicBezTo>
                    <a:cubicBezTo>
                      <a:pt x="15522" y="35113"/>
                      <a:pt x="15522" y="35416"/>
                      <a:pt x="15522" y="35719"/>
                    </a:cubicBezTo>
                    <a:cubicBezTo>
                      <a:pt x="15522" y="36022"/>
                      <a:pt x="16129" y="36629"/>
                      <a:pt x="16432" y="36326"/>
                    </a:cubicBezTo>
                    <a:cubicBezTo>
                      <a:pt x="20071" y="32081"/>
                      <a:pt x="19768" y="25714"/>
                      <a:pt x="19768" y="20257"/>
                    </a:cubicBezTo>
                    <a:cubicBezTo>
                      <a:pt x="19768" y="16013"/>
                      <a:pt x="20374" y="11768"/>
                      <a:pt x="18858" y="7827"/>
                    </a:cubicBezTo>
                    <a:cubicBezTo>
                      <a:pt x="17039" y="2370"/>
                      <a:pt x="9457" y="-3087"/>
                      <a:pt x="3999" y="2067"/>
                    </a:cubicBezTo>
                    <a:cubicBezTo>
                      <a:pt x="966" y="5098"/>
                      <a:pt x="56" y="8434"/>
                      <a:pt x="56" y="12678"/>
                    </a:cubicBezTo>
                    <a:cubicBezTo>
                      <a:pt x="-247" y="17832"/>
                      <a:pt x="663" y="26018"/>
                      <a:pt x="3089" y="30868"/>
                    </a:cubicBezTo>
                    <a:close/>
                    <a:moveTo>
                      <a:pt x="3392" y="10253"/>
                    </a:moveTo>
                    <a:cubicBezTo>
                      <a:pt x="3999" y="6311"/>
                      <a:pt x="8547" y="-1874"/>
                      <a:pt x="14309" y="4492"/>
                    </a:cubicBezTo>
                    <a:cubicBezTo>
                      <a:pt x="17039" y="7524"/>
                      <a:pt x="16432" y="12981"/>
                      <a:pt x="16432" y="16619"/>
                    </a:cubicBezTo>
                    <a:cubicBezTo>
                      <a:pt x="16432" y="19045"/>
                      <a:pt x="16735" y="21470"/>
                      <a:pt x="16735" y="24199"/>
                    </a:cubicBezTo>
                    <a:cubicBezTo>
                      <a:pt x="17039" y="27230"/>
                      <a:pt x="16432" y="29656"/>
                      <a:pt x="15826" y="32384"/>
                    </a:cubicBezTo>
                    <a:cubicBezTo>
                      <a:pt x="15826" y="32384"/>
                      <a:pt x="15522" y="32384"/>
                      <a:pt x="15522" y="32384"/>
                    </a:cubicBezTo>
                    <a:cubicBezTo>
                      <a:pt x="13399" y="38144"/>
                      <a:pt x="7334" y="34203"/>
                      <a:pt x="5515" y="30262"/>
                    </a:cubicBezTo>
                    <a:cubicBezTo>
                      <a:pt x="3999" y="26927"/>
                      <a:pt x="3695" y="22986"/>
                      <a:pt x="3695" y="19045"/>
                    </a:cubicBezTo>
                    <a:cubicBezTo>
                      <a:pt x="3392" y="16316"/>
                      <a:pt x="3089" y="13284"/>
                      <a:pt x="3392" y="1025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 233">
                <a:extLst>
                  <a:ext uri="{FF2B5EF4-FFF2-40B4-BE49-F238E27FC236}">
                    <a16:creationId xmlns:a16="http://schemas.microsoft.com/office/drawing/2014/main" id="{256310B9-898F-AF3B-8484-7944D3359F90}"/>
                  </a:ext>
                </a:extLst>
              </p:cNvPr>
              <p:cNvSpPr/>
              <p:nvPr/>
            </p:nvSpPr>
            <p:spPr>
              <a:xfrm>
                <a:off x="1879141" y="3843017"/>
                <a:ext cx="4806" cy="15216"/>
              </a:xfrm>
              <a:custGeom>
                <a:avLst/>
                <a:gdLst>
                  <a:gd name="connsiteX0" fmla="*/ 4365 w 4806"/>
                  <a:gd name="connsiteY0" fmla="*/ 13973 h 15216"/>
                  <a:gd name="connsiteX1" fmla="*/ 2546 w 4806"/>
                  <a:gd name="connsiteY1" fmla="*/ 634 h 15216"/>
                  <a:gd name="connsiteX2" fmla="*/ 1030 w 4806"/>
                  <a:gd name="connsiteY2" fmla="*/ 330 h 15216"/>
                  <a:gd name="connsiteX3" fmla="*/ 120 w 4806"/>
                  <a:gd name="connsiteY3" fmla="*/ 5485 h 15216"/>
                  <a:gd name="connsiteX4" fmla="*/ 120 w 4806"/>
                  <a:gd name="connsiteY4" fmla="*/ 12761 h 15216"/>
                  <a:gd name="connsiteX5" fmla="*/ 4365 w 4806"/>
                  <a:gd name="connsiteY5" fmla="*/ 13973 h 1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6" h="15216">
                    <a:moveTo>
                      <a:pt x="4365" y="13973"/>
                    </a:moveTo>
                    <a:cubicBezTo>
                      <a:pt x="5578" y="9729"/>
                      <a:pt x="4062" y="4575"/>
                      <a:pt x="2546" y="634"/>
                    </a:cubicBezTo>
                    <a:cubicBezTo>
                      <a:pt x="2243" y="27"/>
                      <a:pt x="1333" y="-276"/>
                      <a:pt x="1030" y="330"/>
                    </a:cubicBezTo>
                    <a:cubicBezTo>
                      <a:pt x="423" y="2150"/>
                      <a:pt x="120" y="3666"/>
                      <a:pt x="120" y="5485"/>
                    </a:cubicBezTo>
                    <a:cubicBezTo>
                      <a:pt x="120" y="7910"/>
                      <a:pt x="726" y="10335"/>
                      <a:pt x="120" y="12761"/>
                    </a:cubicBezTo>
                    <a:cubicBezTo>
                      <a:pt x="-790" y="14883"/>
                      <a:pt x="3759" y="16399"/>
                      <a:pt x="4365" y="1397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85FDB484-3BEF-2A45-528A-9CEAEF7720CF}"/>
                  </a:ext>
                </a:extLst>
              </p:cNvPr>
              <p:cNvSpPr/>
              <p:nvPr/>
            </p:nvSpPr>
            <p:spPr>
              <a:xfrm>
                <a:off x="1853088" y="3840494"/>
                <a:ext cx="3090" cy="22503"/>
              </a:xfrm>
              <a:custGeom>
                <a:avLst/>
                <a:gdLst>
                  <a:gd name="connsiteX0" fmla="*/ 396 w 3090"/>
                  <a:gd name="connsiteY0" fmla="*/ 21651 h 22503"/>
                  <a:gd name="connsiteX1" fmla="*/ 2216 w 3090"/>
                  <a:gd name="connsiteY1" fmla="*/ 21954 h 22503"/>
                  <a:gd name="connsiteX2" fmla="*/ 1912 w 3090"/>
                  <a:gd name="connsiteY2" fmla="*/ 429 h 22503"/>
                  <a:gd name="connsiteX3" fmla="*/ 1003 w 3090"/>
                  <a:gd name="connsiteY3" fmla="*/ 126 h 22503"/>
                  <a:gd name="connsiteX4" fmla="*/ 396 w 3090"/>
                  <a:gd name="connsiteY4" fmla="*/ 21651 h 2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0" h="22503">
                    <a:moveTo>
                      <a:pt x="396" y="21651"/>
                    </a:moveTo>
                    <a:cubicBezTo>
                      <a:pt x="396" y="22560"/>
                      <a:pt x="1912" y="22864"/>
                      <a:pt x="2216" y="21954"/>
                    </a:cubicBezTo>
                    <a:cubicBezTo>
                      <a:pt x="3429" y="15284"/>
                      <a:pt x="3429" y="6795"/>
                      <a:pt x="1912" y="429"/>
                    </a:cubicBezTo>
                    <a:cubicBezTo>
                      <a:pt x="1912" y="126"/>
                      <a:pt x="1306" y="-178"/>
                      <a:pt x="1003" y="126"/>
                    </a:cubicBezTo>
                    <a:cubicBezTo>
                      <a:pt x="-817" y="7099"/>
                      <a:pt x="396" y="14678"/>
                      <a:pt x="396" y="2165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5FCBBFA7-30A4-8DA3-D9FE-3076C8D811FB}"/>
                  </a:ext>
                </a:extLst>
              </p:cNvPr>
              <p:cNvSpPr/>
              <p:nvPr/>
            </p:nvSpPr>
            <p:spPr>
              <a:xfrm>
                <a:off x="1828617" y="3859113"/>
                <a:ext cx="134" cy="3031"/>
              </a:xfrm>
              <a:custGeom>
                <a:avLst/>
                <a:gdLst>
                  <a:gd name="connsiteX0" fmla="*/ 0 w 134"/>
                  <a:gd name="connsiteY0" fmla="*/ 0 h 3031"/>
                  <a:gd name="connsiteX1" fmla="*/ 0 w 134"/>
                  <a:gd name="connsiteY1" fmla="*/ 0 h 3031"/>
                  <a:gd name="connsiteX2" fmla="*/ 0 w 134"/>
                  <a:gd name="connsiteY2" fmla="*/ 0 h 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" h="3031">
                    <a:moveTo>
                      <a:pt x="0" y="0"/>
                    </a:moveTo>
                    <a:cubicBezTo>
                      <a:pt x="303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4218F141-B63B-EC26-E9E8-F66433864A93}"/>
                  </a:ext>
                </a:extLst>
              </p:cNvPr>
              <p:cNvSpPr/>
              <p:nvPr/>
            </p:nvSpPr>
            <p:spPr>
              <a:xfrm>
                <a:off x="1827135" y="3841605"/>
                <a:ext cx="2089" cy="13718"/>
              </a:xfrm>
              <a:custGeom>
                <a:avLst/>
                <a:gdLst>
                  <a:gd name="connsiteX0" fmla="*/ 270 w 2089"/>
                  <a:gd name="connsiteY0" fmla="*/ 7504 h 13718"/>
                  <a:gd name="connsiteX1" fmla="*/ 876 w 2089"/>
                  <a:gd name="connsiteY1" fmla="*/ 13264 h 13718"/>
                  <a:gd name="connsiteX2" fmla="*/ 2089 w 2089"/>
                  <a:gd name="connsiteY2" fmla="*/ 13264 h 13718"/>
                  <a:gd name="connsiteX3" fmla="*/ 876 w 2089"/>
                  <a:gd name="connsiteY3" fmla="*/ 227 h 13718"/>
                  <a:gd name="connsiteX4" fmla="*/ 270 w 2089"/>
                  <a:gd name="connsiteY4" fmla="*/ 227 h 13718"/>
                  <a:gd name="connsiteX5" fmla="*/ 270 w 2089"/>
                  <a:gd name="connsiteY5" fmla="*/ 7504 h 1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9" h="13718">
                    <a:moveTo>
                      <a:pt x="270" y="7504"/>
                    </a:moveTo>
                    <a:cubicBezTo>
                      <a:pt x="270" y="9626"/>
                      <a:pt x="573" y="11445"/>
                      <a:pt x="876" y="13264"/>
                    </a:cubicBezTo>
                    <a:cubicBezTo>
                      <a:pt x="876" y="13870"/>
                      <a:pt x="2089" y="13870"/>
                      <a:pt x="2089" y="13264"/>
                    </a:cubicBezTo>
                    <a:cubicBezTo>
                      <a:pt x="1483" y="9019"/>
                      <a:pt x="1483" y="4472"/>
                      <a:pt x="876" y="227"/>
                    </a:cubicBezTo>
                    <a:cubicBezTo>
                      <a:pt x="876" y="-76"/>
                      <a:pt x="270" y="-76"/>
                      <a:pt x="270" y="227"/>
                    </a:cubicBezTo>
                    <a:cubicBezTo>
                      <a:pt x="-337" y="2350"/>
                      <a:pt x="270" y="5078"/>
                      <a:pt x="270" y="750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F76D99F-0E07-8D95-8E9B-4EE3AA5FD43C}"/>
                  </a:ext>
                </a:extLst>
              </p:cNvPr>
              <p:cNvSpPr/>
              <p:nvPr/>
            </p:nvSpPr>
            <p:spPr>
              <a:xfrm>
                <a:off x="1801924" y="3843088"/>
                <a:ext cx="3039" cy="14801"/>
              </a:xfrm>
              <a:custGeom>
                <a:avLst/>
                <a:gdLst>
                  <a:gd name="connsiteX0" fmla="*/ 613 w 3039"/>
                  <a:gd name="connsiteY0" fmla="*/ 13599 h 14801"/>
                  <a:gd name="connsiteX1" fmla="*/ 3039 w 3039"/>
                  <a:gd name="connsiteY1" fmla="*/ 13902 h 14801"/>
                  <a:gd name="connsiteX2" fmla="*/ 2129 w 3039"/>
                  <a:gd name="connsiteY2" fmla="*/ 563 h 14801"/>
                  <a:gd name="connsiteX3" fmla="*/ 613 w 3039"/>
                  <a:gd name="connsiteY3" fmla="*/ 259 h 14801"/>
                  <a:gd name="connsiteX4" fmla="*/ 613 w 3039"/>
                  <a:gd name="connsiteY4" fmla="*/ 13599 h 1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" h="14801">
                    <a:moveTo>
                      <a:pt x="613" y="13599"/>
                    </a:moveTo>
                    <a:cubicBezTo>
                      <a:pt x="613" y="14812"/>
                      <a:pt x="3039" y="15418"/>
                      <a:pt x="3039" y="13902"/>
                    </a:cubicBezTo>
                    <a:cubicBezTo>
                      <a:pt x="2736" y="9658"/>
                      <a:pt x="3646" y="4807"/>
                      <a:pt x="2129" y="563"/>
                    </a:cubicBezTo>
                    <a:cubicBezTo>
                      <a:pt x="2129" y="259"/>
                      <a:pt x="916" y="-347"/>
                      <a:pt x="613" y="259"/>
                    </a:cubicBezTo>
                    <a:cubicBezTo>
                      <a:pt x="-600" y="4201"/>
                      <a:pt x="310" y="9658"/>
                      <a:pt x="613" y="1359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8C92F6B3-A4F0-875C-DACC-31B36496BD02}"/>
                  </a:ext>
                </a:extLst>
              </p:cNvPr>
              <p:cNvSpPr/>
              <p:nvPr/>
            </p:nvSpPr>
            <p:spPr>
              <a:xfrm>
                <a:off x="1779026" y="3843222"/>
                <a:ext cx="2889" cy="18388"/>
              </a:xfrm>
              <a:custGeom>
                <a:avLst/>
                <a:gdLst>
                  <a:gd name="connsiteX0" fmla="*/ 1070 w 2889"/>
                  <a:gd name="connsiteY0" fmla="*/ 17407 h 18388"/>
                  <a:gd name="connsiteX1" fmla="*/ 2890 w 2889"/>
                  <a:gd name="connsiteY1" fmla="*/ 17710 h 18388"/>
                  <a:gd name="connsiteX2" fmla="*/ 1373 w 2889"/>
                  <a:gd name="connsiteY2" fmla="*/ 429 h 18388"/>
                  <a:gd name="connsiteX3" fmla="*/ 464 w 2889"/>
                  <a:gd name="connsiteY3" fmla="*/ 126 h 18388"/>
                  <a:gd name="connsiteX4" fmla="*/ 1070 w 2889"/>
                  <a:gd name="connsiteY4" fmla="*/ 17407 h 18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9" h="18388">
                    <a:moveTo>
                      <a:pt x="1070" y="17407"/>
                    </a:moveTo>
                    <a:cubicBezTo>
                      <a:pt x="1070" y="18316"/>
                      <a:pt x="2890" y="18923"/>
                      <a:pt x="2890" y="17710"/>
                    </a:cubicBezTo>
                    <a:cubicBezTo>
                      <a:pt x="2890" y="11949"/>
                      <a:pt x="2283" y="5886"/>
                      <a:pt x="1373" y="429"/>
                    </a:cubicBezTo>
                    <a:cubicBezTo>
                      <a:pt x="1373" y="126"/>
                      <a:pt x="464" y="-178"/>
                      <a:pt x="464" y="126"/>
                    </a:cubicBezTo>
                    <a:cubicBezTo>
                      <a:pt x="-749" y="5886"/>
                      <a:pt x="767" y="11646"/>
                      <a:pt x="1070" y="1740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C1ABF541-0179-6CC1-9D37-6B2ED17E8498}"/>
                  </a:ext>
                </a:extLst>
              </p:cNvPr>
              <p:cNvSpPr/>
              <p:nvPr/>
            </p:nvSpPr>
            <p:spPr>
              <a:xfrm>
                <a:off x="1759130" y="3839076"/>
                <a:ext cx="3648" cy="20973"/>
              </a:xfrm>
              <a:custGeom>
                <a:avLst/>
                <a:gdLst>
                  <a:gd name="connsiteX0" fmla="*/ 345 w 3648"/>
                  <a:gd name="connsiteY0" fmla="*/ 9426 h 20973"/>
                  <a:gd name="connsiteX1" fmla="*/ 1558 w 3648"/>
                  <a:gd name="connsiteY1" fmla="*/ 20340 h 20973"/>
                  <a:gd name="connsiteX2" fmla="*/ 2468 w 3648"/>
                  <a:gd name="connsiteY2" fmla="*/ 20643 h 20973"/>
                  <a:gd name="connsiteX3" fmla="*/ 3378 w 3648"/>
                  <a:gd name="connsiteY3" fmla="*/ 11245 h 20973"/>
                  <a:gd name="connsiteX4" fmla="*/ 2771 w 3648"/>
                  <a:gd name="connsiteY4" fmla="*/ 634 h 20973"/>
                  <a:gd name="connsiteX5" fmla="*/ 1255 w 3648"/>
                  <a:gd name="connsiteY5" fmla="*/ 331 h 20973"/>
                  <a:gd name="connsiteX6" fmla="*/ 345 w 3648"/>
                  <a:gd name="connsiteY6" fmla="*/ 9426 h 2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8" h="20973">
                    <a:moveTo>
                      <a:pt x="345" y="9426"/>
                    </a:moveTo>
                    <a:cubicBezTo>
                      <a:pt x="649" y="13064"/>
                      <a:pt x="1558" y="16702"/>
                      <a:pt x="1558" y="20340"/>
                    </a:cubicBezTo>
                    <a:cubicBezTo>
                      <a:pt x="1558" y="20946"/>
                      <a:pt x="2468" y="21250"/>
                      <a:pt x="2468" y="20643"/>
                    </a:cubicBezTo>
                    <a:cubicBezTo>
                      <a:pt x="3075" y="17611"/>
                      <a:pt x="3378" y="14580"/>
                      <a:pt x="3378" y="11245"/>
                    </a:cubicBezTo>
                    <a:cubicBezTo>
                      <a:pt x="3378" y="7910"/>
                      <a:pt x="4288" y="3665"/>
                      <a:pt x="2771" y="634"/>
                    </a:cubicBezTo>
                    <a:cubicBezTo>
                      <a:pt x="2468" y="27"/>
                      <a:pt x="1862" y="-276"/>
                      <a:pt x="1255" y="331"/>
                    </a:cubicBezTo>
                    <a:cubicBezTo>
                      <a:pt x="-564" y="2756"/>
                      <a:pt x="42" y="6697"/>
                      <a:pt x="345" y="942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014825B7-791E-6924-60AC-A20A1D285670}"/>
                  </a:ext>
                </a:extLst>
              </p:cNvPr>
              <p:cNvSpPr/>
              <p:nvPr/>
            </p:nvSpPr>
            <p:spPr>
              <a:xfrm>
                <a:off x="1733735" y="3847939"/>
                <a:ext cx="3387" cy="14555"/>
              </a:xfrm>
              <a:custGeom>
                <a:avLst/>
                <a:gdLst>
                  <a:gd name="connsiteX0" fmla="*/ 2390 w 3387"/>
                  <a:gd name="connsiteY0" fmla="*/ 14206 h 14555"/>
                  <a:gd name="connsiteX1" fmla="*/ 3300 w 3387"/>
                  <a:gd name="connsiteY1" fmla="*/ 14206 h 14555"/>
                  <a:gd name="connsiteX2" fmla="*/ 3300 w 3387"/>
                  <a:gd name="connsiteY2" fmla="*/ 7839 h 14555"/>
                  <a:gd name="connsiteX3" fmla="*/ 1783 w 3387"/>
                  <a:gd name="connsiteY3" fmla="*/ 563 h 14555"/>
                  <a:gd name="connsiteX4" fmla="*/ 570 w 3387"/>
                  <a:gd name="connsiteY4" fmla="*/ 260 h 14555"/>
                  <a:gd name="connsiteX5" fmla="*/ 2390 w 3387"/>
                  <a:gd name="connsiteY5" fmla="*/ 14206 h 14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7" h="14555">
                    <a:moveTo>
                      <a:pt x="2390" y="14206"/>
                    </a:moveTo>
                    <a:cubicBezTo>
                      <a:pt x="2390" y="14509"/>
                      <a:pt x="3603" y="14812"/>
                      <a:pt x="3300" y="14206"/>
                    </a:cubicBezTo>
                    <a:cubicBezTo>
                      <a:pt x="2996" y="12083"/>
                      <a:pt x="3603" y="9961"/>
                      <a:pt x="3300" y="7839"/>
                    </a:cubicBezTo>
                    <a:cubicBezTo>
                      <a:pt x="2996" y="5413"/>
                      <a:pt x="2693" y="2685"/>
                      <a:pt x="1783" y="563"/>
                    </a:cubicBezTo>
                    <a:cubicBezTo>
                      <a:pt x="1783" y="260"/>
                      <a:pt x="570" y="-347"/>
                      <a:pt x="570" y="260"/>
                    </a:cubicBezTo>
                    <a:cubicBezTo>
                      <a:pt x="-946" y="4807"/>
                      <a:pt x="874" y="9961"/>
                      <a:pt x="2390" y="1420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 241">
                <a:extLst>
                  <a:ext uri="{FF2B5EF4-FFF2-40B4-BE49-F238E27FC236}">
                    <a16:creationId xmlns:a16="http://schemas.microsoft.com/office/drawing/2014/main" id="{7FF5E372-43E2-EB28-1783-7AA0AF2379BC}"/>
                  </a:ext>
                </a:extLst>
              </p:cNvPr>
              <p:cNvSpPr/>
              <p:nvPr/>
            </p:nvSpPr>
            <p:spPr>
              <a:xfrm>
                <a:off x="1711684" y="3841876"/>
                <a:ext cx="3819" cy="18596"/>
              </a:xfrm>
              <a:custGeom>
                <a:avLst/>
                <a:gdLst>
                  <a:gd name="connsiteX0" fmla="*/ 787 w 3819"/>
                  <a:gd name="connsiteY0" fmla="*/ 17540 h 18596"/>
                  <a:gd name="connsiteX1" fmla="*/ 2606 w 3819"/>
                  <a:gd name="connsiteY1" fmla="*/ 18147 h 18596"/>
                  <a:gd name="connsiteX2" fmla="*/ 2303 w 3819"/>
                  <a:gd name="connsiteY2" fmla="*/ 563 h 18596"/>
                  <a:gd name="connsiteX3" fmla="*/ 1090 w 3819"/>
                  <a:gd name="connsiteY3" fmla="*/ 260 h 18596"/>
                  <a:gd name="connsiteX4" fmla="*/ 787 w 3819"/>
                  <a:gd name="connsiteY4" fmla="*/ 17540 h 1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9" h="18596">
                    <a:moveTo>
                      <a:pt x="787" y="17540"/>
                    </a:moveTo>
                    <a:cubicBezTo>
                      <a:pt x="787" y="18450"/>
                      <a:pt x="2303" y="19056"/>
                      <a:pt x="2606" y="18147"/>
                    </a:cubicBezTo>
                    <a:cubicBezTo>
                      <a:pt x="4122" y="12993"/>
                      <a:pt x="4426" y="5413"/>
                      <a:pt x="2303" y="563"/>
                    </a:cubicBezTo>
                    <a:cubicBezTo>
                      <a:pt x="2000" y="260"/>
                      <a:pt x="1090" y="-347"/>
                      <a:pt x="1090" y="260"/>
                    </a:cubicBezTo>
                    <a:cubicBezTo>
                      <a:pt x="-1336" y="5413"/>
                      <a:pt x="1090" y="12083"/>
                      <a:pt x="787" y="1754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CFC48272-1C7C-9DF8-D6F1-9E970FEC026A}"/>
                  </a:ext>
                </a:extLst>
              </p:cNvPr>
              <p:cNvSpPr/>
              <p:nvPr/>
            </p:nvSpPr>
            <p:spPr>
              <a:xfrm>
                <a:off x="1686917" y="3840289"/>
                <a:ext cx="3143" cy="16445"/>
              </a:xfrm>
              <a:custGeom>
                <a:avLst/>
                <a:gdLst>
                  <a:gd name="connsiteX0" fmla="*/ 990 w 3143"/>
                  <a:gd name="connsiteY0" fmla="*/ 16096 h 16445"/>
                  <a:gd name="connsiteX1" fmla="*/ 1597 w 3143"/>
                  <a:gd name="connsiteY1" fmla="*/ 16096 h 16445"/>
                  <a:gd name="connsiteX2" fmla="*/ 2507 w 3143"/>
                  <a:gd name="connsiteY2" fmla="*/ 634 h 16445"/>
                  <a:gd name="connsiteX3" fmla="*/ 990 w 3143"/>
                  <a:gd name="connsiteY3" fmla="*/ 331 h 16445"/>
                  <a:gd name="connsiteX4" fmla="*/ 81 w 3143"/>
                  <a:gd name="connsiteY4" fmla="*/ 7607 h 16445"/>
                  <a:gd name="connsiteX5" fmla="*/ 990 w 3143"/>
                  <a:gd name="connsiteY5" fmla="*/ 16096 h 16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3" h="16445">
                    <a:moveTo>
                      <a:pt x="990" y="16096"/>
                    </a:moveTo>
                    <a:cubicBezTo>
                      <a:pt x="990" y="16399"/>
                      <a:pt x="1900" y="16702"/>
                      <a:pt x="1597" y="16096"/>
                    </a:cubicBezTo>
                    <a:cubicBezTo>
                      <a:pt x="687" y="10942"/>
                      <a:pt x="4629" y="6091"/>
                      <a:pt x="2507" y="634"/>
                    </a:cubicBezTo>
                    <a:cubicBezTo>
                      <a:pt x="2203" y="27"/>
                      <a:pt x="1294" y="-276"/>
                      <a:pt x="990" y="331"/>
                    </a:cubicBezTo>
                    <a:cubicBezTo>
                      <a:pt x="-223" y="2453"/>
                      <a:pt x="384" y="5181"/>
                      <a:pt x="81" y="7607"/>
                    </a:cubicBezTo>
                    <a:cubicBezTo>
                      <a:pt x="-223" y="10638"/>
                      <a:pt x="384" y="13367"/>
                      <a:pt x="990" y="1609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4C10DDB8-985D-ADAA-58BA-F695C762FDBA}"/>
                  </a:ext>
                </a:extLst>
              </p:cNvPr>
              <p:cNvSpPr/>
              <p:nvPr/>
            </p:nvSpPr>
            <p:spPr>
              <a:xfrm>
                <a:off x="1662434" y="3841876"/>
                <a:ext cx="2625" cy="15361"/>
              </a:xfrm>
              <a:custGeom>
                <a:avLst/>
                <a:gdLst>
                  <a:gd name="connsiteX0" fmla="*/ 0 w 2625"/>
                  <a:gd name="connsiteY0" fmla="*/ 7535 h 15361"/>
                  <a:gd name="connsiteX1" fmla="*/ 303 w 2625"/>
                  <a:gd name="connsiteY1" fmla="*/ 14509 h 15361"/>
                  <a:gd name="connsiteX2" fmla="*/ 2123 w 2625"/>
                  <a:gd name="connsiteY2" fmla="*/ 14812 h 15361"/>
                  <a:gd name="connsiteX3" fmla="*/ 2426 w 2625"/>
                  <a:gd name="connsiteY3" fmla="*/ 7232 h 15361"/>
                  <a:gd name="connsiteX4" fmla="*/ 2123 w 2625"/>
                  <a:gd name="connsiteY4" fmla="*/ 563 h 15361"/>
                  <a:gd name="connsiteX5" fmla="*/ 910 w 2625"/>
                  <a:gd name="connsiteY5" fmla="*/ 260 h 15361"/>
                  <a:gd name="connsiteX6" fmla="*/ 0 w 2625"/>
                  <a:gd name="connsiteY6" fmla="*/ 7535 h 1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5" h="15361">
                    <a:moveTo>
                      <a:pt x="0" y="7535"/>
                    </a:moveTo>
                    <a:cubicBezTo>
                      <a:pt x="0" y="9961"/>
                      <a:pt x="0" y="12083"/>
                      <a:pt x="303" y="14509"/>
                    </a:cubicBezTo>
                    <a:cubicBezTo>
                      <a:pt x="303" y="15418"/>
                      <a:pt x="2123" y="15721"/>
                      <a:pt x="2123" y="14812"/>
                    </a:cubicBezTo>
                    <a:cubicBezTo>
                      <a:pt x="2123" y="12387"/>
                      <a:pt x="2123" y="9961"/>
                      <a:pt x="2426" y="7232"/>
                    </a:cubicBezTo>
                    <a:cubicBezTo>
                      <a:pt x="2729" y="4807"/>
                      <a:pt x="2729" y="2685"/>
                      <a:pt x="2123" y="563"/>
                    </a:cubicBezTo>
                    <a:cubicBezTo>
                      <a:pt x="1820" y="260"/>
                      <a:pt x="910" y="-347"/>
                      <a:pt x="910" y="260"/>
                    </a:cubicBezTo>
                    <a:cubicBezTo>
                      <a:pt x="-303" y="2382"/>
                      <a:pt x="303" y="5110"/>
                      <a:pt x="0" y="753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8D21E267-3815-F45A-538E-B36D3EC43B74}"/>
                  </a:ext>
                </a:extLst>
              </p:cNvPr>
              <p:cNvSpPr/>
              <p:nvPr/>
            </p:nvSpPr>
            <p:spPr>
              <a:xfrm>
                <a:off x="1636127" y="3839281"/>
                <a:ext cx="3379" cy="16709"/>
              </a:xfrm>
              <a:custGeom>
                <a:avLst/>
                <a:gdLst>
                  <a:gd name="connsiteX0" fmla="*/ 227 w 3379"/>
                  <a:gd name="connsiteY0" fmla="*/ 15284 h 16709"/>
                  <a:gd name="connsiteX1" fmla="*/ 3260 w 3379"/>
                  <a:gd name="connsiteY1" fmla="*/ 15587 h 16709"/>
                  <a:gd name="connsiteX2" fmla="*/ 2350 w 3379"/>
                  <a:gd name="connsiteY2" fmla="*/ 429 h 16709"/>
                  <a:gd name="connsiteX3" fmla="*/ 1137 w 3379"/>
                  <a:gd name="connsiteY3" fmla="*/ 126 h 16709"/>
                  <a:gd name="connsiteX4" fmla="*/ 227 w 3379"/>
                  <a:gd name="connsiteY4" fmla="*/ 15284 h 16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9" h="16709">
                    <a:moveTo>
                      <a:pt x="227" y="15284"/>
                    </a:moveTo>
                    <a:cubicBezTo>
                      <a:pt x="227" y="16800"/>
                      <a:pt x="3260" y="17406"/>
                      <a:pt x="3260" y="15587"/>
                    </a:cubicBezTo>
                    <a:cubicBezTo>
                      <a:pt x="3260" y="10737"/>
                      <a:pt x="3866" y="4976"/>
                      <a:pt x="2350" y="429"/>
                    </a:cubicBezTo>
                    <a:cubicBezTo>
                      <a:pt x="2350" y="126"/>
                      <a:pt x="1440" y="-178"/>
                      <a:pt x="1137" y="126"/>
                    </a:cubicBezTo>
                    <a:cubicBezTo>
                      <a:pt x="-682" y="4673"/>
                      <a:pt x="227" y="10434"/>
                      <a:pt x="227" y="1528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F9461442-6DE1-2550-3A39-14647FBEFEB9}"/>
                  </a:ext>
                </a:extLst>
              </p:cNvPr>
              <p:cNvSpPr/>
              <p:nvPr/>
            </p:nvSpPr>
            <p:spPr>
              <a:xfrm>
                <a:off x="1615306" y="3840269"/>
                <a:ext cx="2625" cy="11411"/>
              </a:xfrm>
              <a:custGeom>
                <a:avLst/>
                <a:gdLst>
                  <a:gd name="connsiteX0" fmla="*/ 427 w 2625"/>
                  <a:gd name="connsiteY0" fmla="*/ 10355 h 11411"/>
                  <a:gd name="connsiteX1" fmla="*/ 2247 w 2625"/>
                  <a:gd name="connsiteY1" fmla="*/ 10961 h 11411"/>
                  <a:gd name="connsiteX2" fmla="*/ 2550 w 2625"/>
                  <a:gd name="connsiteY2" fmla="*/ 5201 h 11411"/>
                  <a:gd name="connsiteX3" fmla="*/ 1640 w 2625"/>
                  <a:gd name="connsiteY3" fmla="*/ 350 h 11411"/>
                  <a:gd name="connsiteX4" fmla="*/ 427 w 2625"/>
                  <a:gd name="connsiteY4" fmla="*/ 350 h 11411"/>
                  <a:gd name="connsiteX5" fmla="*/ 427 w 2625"/>
                  <a:gd name="connsiteY5" fmla="*/ 10355 h 1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5" h="11411">
                    <a:moveTo>
                      <a:pt x="427" y="10355"/>
                    </a:moveTo>
                    <a:cubicBezTo>
                      <a:pt x="124" y="11264"/>
                      <a:pt x="1943" y="11871"/>
                      <a:pt x="2247" y="10961"/>
                    </a:cubicBezTo>
                    <a:cubicBezTo>
                      <a:pt x="2853" y="9142"/>
                      <a:pt x="2550" y="7020"/>
                      <a:pt x="2550" y="5201"/>
                    </a:cubicBezTo>
                    <a:cubicBezTo>
                      <a:pt x="2550" y="3382"/>
                      <a:pt x="2550" y="2169"/>
                      <a:pt x="1640" y="350"/>
                    </a:cubicBezTo>
                    <a:cubicBezTo>
                      <a:pt x="1337" y="47"/>
                      <a:pt x="730" y="-256"/>
                      <a:pt x="427" y="350"/>
                    </a:cubicBezTo>
                    <a:cubicBezTo>
                      <a:pt x="-786" y="3079"/>
                      <a:pt x="1034" y="7020"/>
                      <a:pt x="427" y="1035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EE700866-8F72-216C-51A2-F77F16AAFAC9}"/>
                  </a:ext>
                </a:extLst>
              </p:cNvPr>
              <p:cNvSpPr/>
              <p:nvPr/>
            </p:nvSpPr>
            <p:spPr>
              <a:xfrm>
                <a:off x="1592989" y="3838675"/>
                <a:ext cx="3354" cy="10014"/>
              </a:xfrm>
              <a:custGeom>
                <a:avLst/>
                <a:gdLst>
                  <a:gd name="connsiteX0" fmla="*/ 0 w 3354"/>
                  <a:gd name="connsiteY0" fmla="*/ 3461 h 10014"/>
                  <a:gd name="connsiteX1" fmla="*/ 303 w 3354"/>
                  <a:gd name="connsiteY1" fmla="*/ 8615 h 10014"/>
                  <a:gd name="connsiteX2" fmla="*/ 3336 w 3354"/>
                  <a:gd name="connsiteY2" fmla="*/ 9221 h 10014"/>
                  <a:gd name="connsiteX3" fmla="*/ 1819 w 3354"/>
                  <a:gd name="connsiteY3" fmla="*/ 429 h 10014"/>
                  <a:gd name="connsiteX4" fmla="*/ 606 w 3354"/>
                  <a:gd name="connsiteY4" fmla="*/ 126 h 10014"/>
                  <a:gd name="connsiteX5" fmla="*/ 0 w 3354"/>
                  <a:gd name="connsiteY5" fmla="*/ 3461 h 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4" h="10014">
                    <a:moveTo>
                      <a:pt x="0" y="3461"/>
                    </a:moveTo>
                    <a:cubicBezTo>
                      <a:pt x="303" y="5280"/>
                      <a:pt x="303" y="6796"/>
                      <a:pt x="303" y="8615"/>
                    </a:cubicBezTo>
                    <a:cubicBezTo>
                      <a:pt x="303" y="9827"/>
                      <a:pt x="3336" y="10737"/>
                      <a:pt x="3336" y="9221"/>
                    </a:cubicBezTo>
                    <a:cubicBezTo>
                      <a:pt x="3336" y="6493"/>
                      <a:pt x="3639" y="2854"/>
                      <a:pt x="1819" y="429"/>
                    </a:cubicBezTo>
                    <a:cubicBezTo>
                      <a:pt x="1516" y="126"/>
                      <a:pt x="910" y="-178"/>
                      <a:pt x="606" y="126"/>
                    </a:cubicBezTo>
                    <a:cubicBezTo>
                      <a:pt x="0" y="1338"/>
                      <a:pt x="0" y="2248"/>
                      <a:pt x="0" y="346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A475A2B9-19EB-B1F6-80AD-5377B5B9F0BC}"/>
                  </a:ext>
                </a:extLst>
              </p:cNvPr>
              <p:cNvSpPr/>
              <p:nvPr/>
            </p:nvSpPr>
            <p:spPr>
              <a:xfrm>
                <a:off x="1570668" y="3834832"/>
                <a:ext cx="3335" cy="14349"/>
              </a:xfrm>
              <a:custGeom>
                <a:avLst/>
                <a:gdLst>
                  <a:gd name="connsiteX0" fmla="*/ 1093 w 3335"/>
                  <a:gd name="connsiteY0" fmla="*/ 13367 h 14349"/>
                  <a:gd name="connsiteX1" fmla="*/ 2913 w 3335"/>
                  <a:gd name="connsiteY1" fmla="*/ 13670 h 14349"/>
                  <a:gd name="connsiteX2" fmla="*/ 2609 w 3335"/>
                  <a:gd name="connsiteY2" fmla="*/ 634 h 14349"/>
                  <a:gd name="connsiteX3" fmla="*/ 1093 w 3335"/>
                  <a:gd name="connsiteY3" fmla="*/ 330 h 14349"/>
                  <a:gd name="connsiteX4" fmla="*/ 1093 w 3335"/>
                  <a:gd name="connsiteY4" fmla="*/ 13367 h 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5" h="14349">
                    <a:moveTo>
                      <a:pt x="1093" y="13367"/>
                    </a:moveTo>
                    <a:cubicBezTo>
                      <a:pt x="1093" y="14276"/>
                      <a:pt x="2913" y="14883"/>
                      <a:pt x="2913" y="13670"/>
                    </a:cubicBezTo>
                    <a:cubicBezTo>
                      <a:pt x="3519" y="9426"/>
                      <a:pt x="3519" y="4878"/>
                      <a:pt x="2609" y="634"/>
                    </a:cubicBezTo>
                    <a:cubicBezTo>
                      <a:pt x="2609" y="27"/>
                      <a:pt x="1700" y="-276"/>
                      <a:pt x="1093" y="330"/>
                    </a:cubicBezTo>
                    <a:cubicBezTo>
                      <a:pt x="-1030" y="3968"/>
                      <a:pt x="487" y="9426"/>
                      <a:pt x="1093" y="1336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820D9006-9A52-DAA8-5CFA-26C212C7C9D9}"/>
                  </a:ext>
                </a:extLst>
              </p:cNvPr>
              <p:cNvSpPr/>
              <p:nvPr/>
            </p:nvSpPr>
            <p:spPr>
              <a:xfrm>
                <a:off x="1545331" y="3837328"/>
                <a:ext cx="2776" cy="12960"/>
              </a:xfrm>
              <a:custGeom>
                <a:avLst/>
                <a:gdLst>
                  <a:gd name="connsiteX0" fmla="*/ 350 w 2776"/>
                  <a:gd name="connsiteY0" fmla="*/ 6323 h 12960"/>
                  <a:gd name="connsiteX1" fmla="*/ 1260 w 2776"/>
                  <a:gd name="connsiteY1" fmla="*/ 12387 h 12960"/>
                  <a:gd name="connsiteX2" fmla="*/ 2776 w 2776"/>
                  <a:gd name="connsiteY2" fmla="*/ 12387 h 12960"/>
                  <a:gd name="connsiteX3" fmla="*/ 1260 w 2776"/>
                  <a:gd name="connsiteY3" fmla="*/ 563 h 12960"/>
                  <a:gd name="connsiteX4" fmla="*/ 350 w 2776"/>
                  <a:gd name="connsiteY4" fmla="*/ 260 h 12960"/>
                  <a:gd name="connsiteX5" fmla="*/ 350 w 2776"/>
                  <a:gd name="connsiteY5" fmla="*/ 6323 h 1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6" h="12960">
                    <a:moveTo>
                      <a:pt x="350" y="6323"/>
                    </a:moveTo>
                    <a:cubicBezTo>
                      <a:pt x="653" y="8445"/>
                      <a:pt x="957" y="10264"/>
                      <a:pt x="1260" y="12387"/>
                    </a:cubicBezTo>
                    <a:cubicBezTo>
                      <a:pt x="1260" y="12993"/>
                      <a:pt x="2776" y="13296"/>
                      <a:pt x="2776" y="12387"/>
                    </a:cubicBezTo>
                    <a:cubicBezTo>
                      <a:pt x="2170" y="8445"/>
                      <a:pt x="2473" y="4504"/>
                      <a:pt x="1260" y="563"/>
                    </a:cubicBezTo>
                    <a:cubicBezTo>
                      <a:pt x="1260" y="260"/>
                      <a:pt x="350" y="-347"/>
                      <a:pt x="350" y="260"/>
                    </a:cubicBezTo>
                    <a:cubicBezTo>
                      <a:pt x="-256" y="2382"/>
                      <a:pt x="47" y="4504"/>
                      <a:pt x="350" y="632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DFE683DB-C39F-D432-3D52-FEADAA263898}"/>
                  </a:ext>
                </a:extLst>
              </p:cNvPr>
              <p:cNvSpPr/>
              <p:nvPr/>
            </p:nvSpPr>
            <p:spPr>
              <a:xfrm>
                <a:off x="1521222" y="3836249"/>
                <a:ext cx="2321" cy="12826"/>
              </a:xfrm>
              <a:custGeom>
                <a:avLst/>
                <a:gdLst>
                  <a:gd name="connsiteX0" fmla="*/ 199 w 2321"/>
                  <a:gd name="connsiteY0" fmla="*/ 6492 h 12826"/>
                  <a:gd name="connsiteX1" fmla="*/ 1109 w 2321"/>
                  <a:gd name="connsiteY1" fmla="*/ 12253 h 12826"/>
                  <a:gd name="connsiteX2" fmla="*/ 2322 w 2321"/>
                  <a:gd name="connsiteY2" fmla="*/ 12253 h 12826"/>
                  <a:gd name="connsiteX3" fmla="*/ 1412 w 2321"/>
                  <a:gd name="connsiteY3" fmla="*/ 429 h 12826"/>
                  <a:gd name="connsiteX4" fmla="*/ 502 w 2321"/>
                  <a:gd name="connsiteY4" fmla="*/ 126 h 12826"/>
                  <a:gd name="connsiteX5" fmla="*/ 199 w 2321"/>
                  <a:gd name="connsiteY5" fmla="*/ 6492 h 1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1" h="12826">
                    <a:moveTo>
                      <a:pt x="199" y="6492"/>
                    </a:moveTo>
                    <a:cubicBezTo>
                      <a:pt x="502" y="8311"/>
                      <a:pt x="502" y="10434"/>
                      <a:pt x="1109" y="12253"/>
                    </a:cubicBezTo>
                    <a:cubicBezTo>
                      <a:pt x="1109" y="12859"/>
                      <a:pt x="2322" y="13162"/>
                      <a:pt x="2322" y="12253"/>
                    </a:cubicBezTo>
                    <a:cubicBezTo>
                      <a:pt x="1412" y="8311"/>
                      <a:pt x="2322" y="4370"/>
                      <a:pt x="1412" y="429"/>
                    </a:cubicBezTo>
                    <a:cubicBezTo>
                      <a:pt x="1412" y="126"/>
                      <a:pt x="502" y="-178"/>
                      <a:pt x="502" y="126"/>
                    </a:cubicBezTo>
                    <a:cubicBezTo>
                      <a:pt x="-104" y="2551"/>
                      <a:pt x="-104" y="4370"/>
                      <a:pt x="199" y="649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1F342C57-499C-7B6A-DFF8-854E6CE43633}"/>
                  </a:ext>
                </a:extLst>
              </p:cNvPr>
              <p:cNvSpPr/>
              <p:nvPr/>
            </p:nvSpPr>
            <p:spPr>
              <a:xfrm>
                <a:off x="1496512" y="3835037"/>
                <a:ext cx="3714" cy="15106"/>
              </a:xfrm>
              <a:custGeom>
                <a:avLst/>
                <a:gdLst>
                  <a:gd name="connsiteX0" fmla="*/ 345 w 3714"/>
                  <a:gd name="connsiteY0" fmla="*/ 6189 h 15106"/>
                  <a:gd name="connsiteX1" fmla="*/ 1862 w 3714"/>
                  <a:gd name="connsiteY1" fmla="*/ 14678 h 15106"/>
                  <a:gd name="connsiteX2" fmla="*/ 2771 w 3714"/>
                  <a:gd name="connsiteY2" fmla="*/ 14981 h 15106"/>
                  <a:gd name="connsiteX3" fmla="*/ 3681 w 3714"/>
                  <a:gd name="connsiteY3" fmla="*/ 6795 h 15106"/>
                  <a:gd name="connsiteX4" fmla="*/ 2771 w 3714"/>
                  <a:gd name="connsiteY4" fmla="*/ 429 h 15106"/>
                  <a:gd name="connsiteX5" fmla="*/ 1255 w 3714"/>
                  <a:gd name="connsiteY5" fmla="*/ 126 h 15106"/>
                  <a:gd name="connsiteX6" fmla="*/ 345 w 3714"/>
                  <a:gd name="connsiteY6" fmla="*/ 6189 h 1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4" h="15106">
                    <a:moveTo>
                      <a:pt x="345" y="6189"/>
                    </a:moveTo>
                    <a:cubicBezTo>
                      <a:pt x="649" y="9221"/>
                      <a:pt x="1255" y="11949"/>
                      <a:pt x="1862" y="14678"/>
                    </a:cubicBezTo>
                    <a:cubicBezTo>
                      <a:pt x="1862" y="14981"/>
                      <a:pt x="2468" y="15284"/>
                      <a:pt x="2771" y="14981"/>
                    </a:cubicBezTo>
                    <a:cubicBezTo>
                      <a:pt x="3075" y="12253"/>
                      <a:pt x="3378" y="9524"/>
                      <a:pt x="3681" y="6795"/>
                    </a:cubicBezTo>
                    <a:cubicBezTo>
                      <a:pt x="3681" y="4370"/>
                      <a:pt x="3984" y="2551"/>
                      <a:pt x="2771" y="429"/>
                    </a:cubicBezTo>
                    <a:cubicBezTo>
                      <a:pt x="2468" y="126"/>
                      <a:pt x="1558" y="-178"/>
                      <a:pt x="1255" y="126"/>
                    </a:cubicBezTo>
                    <a:cubicBezTo>
                      <a:pt x="-564" y="1945"/>
                      <a:pt x="42" y="4067"/>
                      <a:pt x="345" y="618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3AB3FF92-7F78-D3F7-6F68-01F836EEA43D}"/>
                  </a:ext>
                </a:extLst>
              </p:cNvPr>
              <p:cNvSpPr/>
              <p:nvPr/>
            </p:nvSpPr>
            <p:spPr>
              <a:xfrm>
                <a:off x="1474124" y="3837923"/>
                <a:ext cx="3325" cy="15805"/>
              </a:xfrm>
              <a:custGeom>
                <a:avLst/>
                <a:gdLst>
                  <a:gd name="connsiteX0" fmla="*/ 1202 w 3325"/>
                  <a:gd name="connsiteY0" fmla="*/ 14823 h 15805"/>
                  <a:gd name="connsiteX1" fmla="*/ 3325 w 3325"/>
                  <a:gd name="connsiteY1" fmla="*/ 15126 h 15805"/>
                  <a:gd name="connsiteX2" fmla="*/ 3022 w 3325"/>
                  <a:gd name="connsiteY2" fmla="*/ 7850 h 15805"/>
                  <a:gd name="connsiteX3" fmla="*/ 2112 w 3325"/>
                  <a:gd name="connsiteY3" fmla="*/ 574 h 15805"/>
                  <a:gd name="connsiteX4" fmla="*/ 596 w 3325"/>
                  <a:gd name="connsiteY4" fmla="*/ 574 h 15805"/>
                  <a:gd name="connsiteX5" fmla="*/ 1202 w 3325"/>
                  <a:gd name="connsiteY5" fmla="*/ 14823 h 1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5" h="15805">
                    <a:moveTo>
                      <a:pt x="1202" y="14823"/>
                    </a:moveTo>
                    <a:cubicBezTo>
                      <a:pt x="1202" y="15733"/>
                      <a:pt x="3325" y="16339"/>
                      <a:pt x="3325" y="15126"/>
                    </a:cubicBezTo>
                    <a:cubicBezTo>
                      <a:pt x="3325" y="12701"/>
                      <a:pt x="3022" y="10276"/>
                      <a:pt x="3022" y="7850"/>
                    </a:cubicBezTo>
                    <a:cubicBezTo>
                      <a:pt x="3022" y="5425"/>
                      <a:pt x="3325" y="2696"/>
                      <a:pt x="2112" y="574"/>
                    </a:cubicBezTo>
                    <a:cubicBezTo>
                      <a:pt x="1809" y="-32"/>
                      <a:pt x="899" y="-335"/>
                      <a:pt x="596" y="574"/>
                    </a:cubicBezTo>
                    <a:cubicBezTo>
                      <a:pt x="-920" y="5122"/>
                      <a:pt x="899" y="10276"/>
                      <a:pt x="1202" y="1482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699ECF2B-CCCB-D134-EBFA-D8259FAD514F}"/>
                  </a:ext>
                </a:extLst>
              </p:cNvPr>
              <p:cNvSpPr/>
              <p:nvPr/>
            </p:nvSpPr>
            <p:spPr>
              <a:xfrm>
                <a:off x="1426172" y="3812587"/>
                <a:ext cx="18963" cy="4005"/>
              </a:xfrm>
              <a:custGeom>
                <a:avLst/>
                <a:gdLst>
                  <a:gd name="connsiteX0" fmla="*/ 634 w 18963"/>
                  <a:gd name="connsiteY0" fmla="*/ 2868 h 4005"/>
                  <a:gd name="connsiteX1" fmla="*/ 9428 w 18963"/>
                  <a:gd name="connsiteY1" fmla="*/ 3778 h 4005"/>
                  <a:gd name="connsiteX2" fmla="*/ 18829 w 18963"/>
                  <a:gd name="connsiteY2" fmla="*/ 2868 h 4005"/>
                  <a:gd name="connsiteX3" fmla="*/ 18829 w 18963"/>
                  <a:gd name="connsiteY3" fmla="*/ 2262 h 4005"/>
                  <a:gd name="connsiteX4" fmla="*/ 10338 w 18963"/>
                  <a:gd name="connsiteY4" fmla="*/ 746 h 4005"/>
                  <a:gd name="connsiteX5" fmla="*/ 331 w 18963"/>
                  <a:gd name="connsiteY5" fmla="*/ 746 h 4005"/>
                  <a:gd name="connsiteX6" fmla="*/ 634 w 18963"/>
                  <a:gd name="connsiteY6" fmla="*/ 2868 h 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63" h="4005">
                    <a:moveTo>
                      <a:pt x="634" y="2868"/>
                    </a:moveTo>
                    <a:cubicBezTo>
                      <a:pt x="3363" y="4081"/>
                      <a:pt x="6396" y="3778"/>
                      <a:pt x="9428" y="3778"/>
                    </a:cubicBezTo>
                    <a:cubicBezTo>
                      <a:pt x="12461" y="3778"/>
                      <a:pt x="16100" y="4687"/>
                      <a:pt x="18829" y="2868"/>
                    </a:cubicBezTo>
                    <a:cubicBezTo>
                      <a:pt x="19132" y="2868"/>
                      <a:pt x="18829" y="2565"/>
                      <a:pt x="18829" y="2262"/>
                    </a:cubicBezTo>
                    <a:cubicBezTo>
                      <a:pt x="16100" y="1049"/>
                      <a:pt x="13371" y="1049"/>
                      <a:pt x="10338" y="746"/>
                    </a:cubicBezTo>
                    <a:cubicBezTo>
                      <a:pt x="7305" y="443"/>
                      <a:pt x="3060" y="-770"/>
                      <a:pt x="331" y="746"/>
                    </a:cubicBezTo>
                    <a:cubicBezTo>
                      <a:pt x="-276" y="1656"/>
                      <a:pt x="27" y="2565"/>
                      <a:pt x="634" y="286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9996B313-B164-51EA-FBEF-FD3ED6BD30E9}"/>
                  </a:ext>
                </a:extLst>
              </p:cNvPr>
              <p:cNvSpPr/>
              <p:nvPr/>
            </p:nvSpPr>
            <p:spPr>
              <a:xfrm>
                <a:off x="1435069" y="3788170"/>
                <a:ext cx="362" cy="303"/>
              </a:xfrm>
              <a:custGeom>
                <a:avLst/>
                <a:gdLst>
                  <a:gd name="connsiteX0" fmla="*/ 227 w 362"/>
                  <a:gd name="connsiteY0" fmla="*/ 303 h 303"/>
                  <a:gd name="connsiteX1" fmla="*/ 227 w 362"/>
                  <a:gd name="connsiteY1" fmla="*/ 0 h 303"/>
                  <a:gd name="connsiteX2" fmla="*/ 227 w 362"/>
                  <a:gd name="connsiteY2" fmla="*/ 303 h 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2" h="303">
                    <a:moveTo>
                      <a:pt x="227" y="303"/>
                    </a:moveTo>
                    <a:cubicBezTo>
                      <a:pt x="531" y="303"/>
                      <a:pt x="227" y="0"/>
                      <a:pt x="227" y="0"/>
                    </a:cubicBezTo>
                    <a:cubicBezTo>
                      <a:pt x="-76" y="0"/>
                      <a:pt x="-76" y="303"/>
                      <a:pt x="227" y="30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 254">
                <a:extLst>
                  <a:ext uri="{FF2B5EF4-FFF2-40B4-BE49-F238E27FC236}">
                    <a16:creationId xmlns:a16="http://schemas.microsoft.com/office/drawing/2014/main" id="{2BCA669B-DAE2-054B-545B-2BA64827315C}"/>
                  </a:ext>
                </a:extLst>
              </p:cNvPr>
              <p:cNvSpPr/>
              <p:nvPr/>
            </p:nvSpPr>
            <p:spPr>
              <a:xfrm>
                <a:off x="1435876" y="3786351"/>
                <a:ext cx="12543" cy="2927"/>
              </a:xfrm>
              <a:custGeom>
                <a:avLst/>
                <a:gdLst>
                  <a:gd name="connsiteX0" fmla="*/ 634 w 12543"/>
                  <a:gd name="connsiteY0" fmla="*/ 2729 h 2927"/>
                  <a:gd name="connsiteX1" fmla="*/ 7609 w 12543"/>
                  <a:gd name="connsiteY1" fmla="*/ 2425 h 2927"/>
                  <a:gd name="connsiteX2" fmla="*/ 12461 w 12543"/>
                  <a:gd name="connsiteY2" fmla="*/ 606 h 2927"/>
                  <a:gd name="connsiteX3" fmla="*/ 11854 w 12543"/>
                  <a:gd name="connsiteY3" fmla="*/ 0 h 2927"/>
                  <a:gd name="connsiteX4" fmla="*/ 8518 w 12543"/>
                  <a:gd name="connsiteY4" fmla="*/ 909 h 2927"/>
                  <a:gd name="connsiteX5" fmla="*/ 331 w 12543"/>
                  <a:gd name="connsiteY5" fmla="*/ 1516 h 2927"/>
                  <a:gd name="connsiteX6" fmla="*/ 634 w 12543"/>
                  <a:gd name="connsiteY6" fmla="*/ 2729 h 2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43" h="2927">
                    <a:moveTo>
                      <a:pt x="634" y="2729"/>
                    </a:moveTo>
                    <a:cubicBezTo>
                      <a:pt x="3060" y="3032"/>
                      <a:pt x="5183" y="3032"/>
                      <a:pt x="7609" y="2425"/>
                    </a:cubicBezTo>
                    <a:cubicBezTo>
                      <a:pt x="9125" y="2122"/>
                      <a:pt x="11551" y="2122"/>
                      <a:pt x="12461" y="606"/>
                    </a:cubicBezTo>
                    <a:cubicBezTo>
                      <a:pt x="12764" y="303"/>
                      <a:pt x="12158" y="0"/>
                      <a:pt x="11854" y="0"/>
                    </a:cubicBezTo>
                    <a:cubicBezTo>
                      <a:pt x="10641" y="0"/>
                      <a:pt x="9428" y="606"/>
                      <a:pt x="8518" y="909"/>
                    </a:cubicBezTo>
                    <a:cubicBezTo>
                      <a:pt x="5789" y="1819"/>
                      <a:pt x="3363" y="1819"/>
                      <a:pt x="331" y="1516"/>
                    </a:cubicBezTo>
                    <a:cubicBezTo>
                      <a:pt x="-276" y="1516"/>
                      <a:pt x="27" y="2729"/>
                      <a:pt x="634" y="272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 255">
                <a:extLst>
                  <a:ext uri="{FF2B5EF4-FFF2-40B4-BE49-F238E27FC236}">
                    <a16:creationId xmlns:a16="http://schemas.microsoft.com/office/drawing/2014/main" id="{9FC1A65B-E1A0-4D7E-FE5F-2F796948C2DA}"/>
                  </a:ext>
                </a:extLst>
              </p:cNvPr>
              <p:cNvSpPr/>
              <p:nvPr/>
            </p:nvSpPr>
            <p:spPr>
              <a:xfrm>
                <a:off x="1427759" y="3760615"/>
                <a:ext cx="15772" cy="1313"/>
              </a:xfrm>
              <a:custGeom>
                <a:avLst/>
                <a:gdLst>
                  <a:gd name="connsiteX0" fmla="*/ 563 w 15772"/>
                  <a:gd name="connsiteY0" fmla="*/ 1179 h 1313"/>
                  <a:gd name="connsiteX1" fmla="*/ 6628 w 15772"/>
                  <a:gd name="connsiteY1" fmla="*/ 1179 h 1313"/>
                  <a:gd name="connsiteX2" fmla="*/ 15422 w 15772"/>
                  <a:gd name="connsiteY2" fmla="*/ 876 h 1313"/>
                  <a:gd name="connsiteX3" fmla="*/ 15422 w 15772"/>
                  <a:gd name="connsiteY3" fmla="*/ 269 h 1313"/>
                  <a:gd name="connsiteX4" fmla="*/ 7538 w 15772"/>
                  <a:gd name="connsiteY4" fmla="*/ 269 h 1313"/>
                  <a:gd name="connsiteX5" fmla="*/ 260 w 15772"/>
                  <a:gd name="connsiteY5" fmla="*/ 269 h 1313"/>
                  <a:gd name="connsiteX6" fmla="*/ 563 w 15772"/>
                  <a:gd name="connsiteY6" fmla="*/ 1179 h 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72" h="1313">
                    <a:moveTo>
                      <a:pt x="563" y="1179"/>
                    </a:moveTo>
                    <a:cubicBezTo>
                      <a:pt x="2686" y="1482"/>
                      <a:pt x="4505" y="1179"/>
                      <a:pt x="6628" y="1179"/>
                    </a:cubicBezTo>
                    <a:cubicBezTo>
                      <a:pt x="9660" y="876"/>
                      <a:pt x="12693" y="876"/>
                      <a:pt x="15422" y="876"/>
                    </a:cubicBezTo>
                    <a:cubicBezTo>
                      <a:pt x="16029" y="876"/>
                      <a:pt x="15725" y="269"/>
                      <a:pt x="15422" y="269"/>
                    </a:cubicBezTo>
                    <a:cubicBezTo>
                      <a:pt x="12693" y="269"/>
                      <a:pt x="9964" y="269"/>
                      <a:pt x="7538" y="269"/>
                    </a:cubicBezTo>
                    <a:cubicBezTo>
                      <a:pt x="5112" y="269"/>
                      <a:pt x="2686" y="-337"/>
                      <a:pt x="260" y="269"/>
                    </a:cubicBezTo>
                    <a:cubicBezTo>
                      <a:pt x="-347" y="269"/>
                      <a:pt x="260" y="1179"/>
                      <a:pt x="563" y="117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 256">
                <a:extLst>
                  <a:ext uri="{FF2B5EF4-FFF2-40B4-BE49-F238E27FC236}">
                    <a16:creationId xmlns:a16="http://schemas.microsoft.com/office/drawing/2014/main" id="{1C0E4045-C153-CDF0-970F-C89AC3B4664B}"/>
                  </a:ext>
                </a:extLst>
              </p:cNvPr>
              <p:cNvSpPr/>
              <p:nvPr/>
            </p:nvSpPr>
            <p:spPr>
              <a:xfrm>
                <a:off x="1421076" y="3735090"/>
                <a:ext cx="19726" cy="3372"/>
              </a:xfrm>
              <a:custGeom>
                <a:avLst/>
                <a:gdLst>
                  <a:gd name="connsiteX0" fmla="*/ 574 w 19726"/>
                  <a:gd name="connsiteY0" fmla="*/ 2146 h 3372"/>
                  <a:gd name="connsiteX1" fmla="*/ 19376 w 19726"/>
                  <a:gd name="connsiteY1" fmla="*/ 2146 h 3372"/>
                  <a:gd name="connsiteX2" fmla="*/ 19376 w 19726"/>
                  <a:gd name="connsiteY2" fmla="*/ 1540 h 3372"/>
                  <a:gd name="connsiteX3" fmla="*/ 9369 w 19726"/>
                  <a:gd name="connsiteY3" fmla="*/ 327 h 3372"/>
                  <a:gd name="connsiteX4" fmla="*/ 574 w 19726"/>
                  <a:gd name="connsiteY4" fmla="*/ 630 h 3372"/>
                  <a:gd name="connsiteX5" fmla="*/ 574 w 19726"/>
                  <a:gd name="connsiteY5" fmla="*/ 2146 h 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26" h="3372">
                    <a:moveTo>
                      <a:pt x="574" y="2146"/>
                    </a:moveTo>
                    <a:cubicBezTo>
                      <a:pt x="6336" y="4572"/>
                      <a:pt x="13614" y="2753"/>
                      <a:pt x="19376" y="2146"/>
                    </a:cubicBezTo>
                    <a:cubicBezTo>
                      <a:pt x="19982" y="2146"/>
                      <a:pt x="19679" y="1540"/>
                      <a:pt x="19376" y="1540"/>
                    </a:cubicBezTo>
                    <a:cubicBezTo>
                      <a:pt x="16040" y="630"/>
                      <a:pt x="13008" y="327"/>
                      <a:pt x="9369" y="327"/>
                    </a:cubicBezTo>
                    <a:cubicBezTo>
                      <a:pt x="6639" y="327"/>
                      <a:pt x="3000" y="-582"/>
                      <a:pt x="574" y="630"/>
                    </a:cubicBezTo>
                    <a:cubicBezTo>
                      <a:pt x="-336" y="934"/>
                      <a:pt x="-32" y="1843"/>
                      <a:pt x="574" y="214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9EC90B07-A68A-6AB3-31FC-A834698C42E2}"/>
                  </a:ext>
                </a:extLst>
              </p:cNvPr>
              <p:cNvSpPr/>
              <p:nvPr/>
            </p:nvSpPr>
            <p:spPr>
              <a:xfrm>
                <a:off x="1448109" y="3716486"/>
                <a:ext cx="227" cy="134"/>
              </a:xfrm>
              <a:custGeom>
                <a:avLst/>
                <a:gdLst>
                  <a:gd name="connsiteX0" fmla="*/ 227 w 227"/>
                  <a:gd name="connsiteY0" fmla="*/ 135 h 134"/>
                  <a:gd name="connsiteX1" fmla="*/ 227 w 227"/>
                  <a:gd name="connsiteY1" fmla="*/ 135 h 134"/>
                  <a:gd name="connsiteX2" fmla="*/ 227 w 227"/>
                  <a:gd name="connsiteY2" fmla="*/ 135 h 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" h="134">
                    <a:moveTo>
                      <a:pt x="227" y="135"/>
                    </a:moveTo>
                    <a:cubicBezTo>
                      <a:pt x="227" y="135"/>
                      <a:pt x="227" y="-168"/>
                      <a:pt x="227" y="135"/>
                    </a:cubicBezTo>
                    <a:cubicBezTo>
                      <a:pt x="-76" y="-168"/>
                      <a:pt x="-76" y="135"/>
                      <a:pt x="227" y="13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63C414A3-11F2-FAC0-E1C0-308CEC3AF8E8}"/>
                  </a:ext>
                </a:extLst>
              </p:cNvPr>
              <p:cNvSpPr/>
              <p:nvPr/>
            </p:nvSpPr>
            <p:spPr>
              <a:xfrm>
                <a:off x="1424423" y="3708435"/>
                <a:ext cx="19420" cy="4775"/>
              </a:xfrm>
              <a:custGeom>
                <a:avLst/>
                <a:gdLst>
                  <a:gd name="connsiteX0" fmla="*/ 563 w 19420"/>
                  <a:gd name="connsiteY0" fmla="*/ 3941 h 4775"/>
                  <a:gd name="connsiteX1" fmla="*/ 7841 w 19420"/>
                  <a:gd name="connsiteY1" fmla="*/ 4245 h 4775"/>
                  <a:gd name="connsiteX2" fmla="*/ 18455 w 19420"/>
                  <a:gd name="connsiteY2" fmla="*/ 2729 h 4775"/>
                  <a:gd name="connsiteX3" fmla="*/ 17242 w 19420"/>
                  <a:gd name="connsiteY3" fmla="*/ 0 h 4775"/>
                  <a:gd name="connsiteX4" fmla="*/ 7841 w 19420"/>
                  <a:gd name="connsiteY4" fmla="*/ 910 h 4775"/>
                  <a:gd name="connsiteX5" fmla="*/ 3292 w 19420"/>
                  <a:gd name="connsiteY5" fmla="*/ 1516 h 4775"/>
                  <a:gd name="connsiteX6" fmla="*/ 260 w 19420"/>
                  <a:gd name="connsiteY6" fmla="*/ 2426 h 4775"/>
                  <a:gd name="connsiteX7" fmla="*/ 563 w 19420"/>
                  <a:gd name="connsiteY7" fmla="*/ 3941 h 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0" h="4775">
                    <a:moveTo>
                      <a:pt x="563" y="3941"/>
                    </a:moveTo>
                    <a:cubicBezTo>
                      <a:pt x="2989" y="5154"/>
                      <a:pt x="5415" y="4851"/>
                      <a:pt x="7841" y="4245"/>
                    </a:cubicBezTo>
                    <a:cubicBezTo>
                      <a:pt x="11177" y="3638"/>
                      <a:pt x="14816" y="3032"/>
                      <a:pt x="18455" y="2729"/>
                    </a:cubicBezTo>
                    <a:cubicBezTo>
                      <a:pt x="20578" y="2426"/>
                      <a:pt x="18758" y="0"/>
                      <a:pt x="17242" y="0"/>
                    </a:cubicBezTo>
                    <a:cubicBezTo>
                      <a:pt x="14209" y="0"/>
                      <a:pt x="10873" y="607"/>
                      <a:pt x="7841" y="910"/>
                    </a:cubicBezTo>
                    <a:cubicBezTo>
                      <a:pt x="6325" y="910"/>
                      <a:pt x="4808" y="1516"/>
                      <a:pt x="3292" y="1516"/>
                    </a:cubicBezTo>
                    <a:cubicBezTo>
                      <a:pt x="2079" y="1516"/>
                      <a:pt x="1169" y="1819"/>
                      <a:pt x="260" y="2426"/>
                    </a:cubicBezTo>
                    <a:cubicBezTo>
                      <a:pt x="-347" y="3032"/>
                      <a:pt x="260" y="3638"/>
                      <a:pt x="563" y="394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38997CF7-9F5E-F7D4-8C88-5ADA28F108C7}"/>
                  </a:ext>
                </a:extLst>
              </p:cNvPr>
              <p:cNvSpPr/>
              <p:nvPr/>
            </p:nvSpPr>
            <p:spPr>
              <a:xfrm>
                <a:off x="1427365" y="3684146"/>
                <a:ext cx="15025" cy="2763"/>
              </a:xfrm>
              <a:custGeom>
                <a:avLst/>
                <a:gdLst>
                  <a:gd name="connsiteX0" fmla="*/ 350 w 15025"/>
                  <a:gd name="connsiteY0" fmla="*/ 1248 h 2763"/>
                  <a:gd name="connsiteX1" fmla="*/ 13997 w 15025"/>
                  <a:gd name="connsiteY1" fmla="*/ 2764 h 2763"/>
                  <a:gd name="connsiteX2" fmla="*/ 13693 w 15025"/>
                  <a:gd name="connsiteY2" fmla="*/ 641 h 2763"/>
                  <a:gd name="connsiteX3" fmla="*/ 350 w 15025"/>
                  <a:gd name="connsiteY3" fmla="*/ 338 h 2763"/>
                  <a:gd name="connsiteX4" fmla="*/ 350 w 15025"/>
                  <a:gd name="connsiteY4" fmla="*/ 1248 h 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5" h="2763">
                    <a:moveTo>
                      <a:pt x="350" y="1248"/>
                    </a:moveTo>
                    <a:cubicBezTo>
                      <a:pt x="4596" y="2460"/>
                      <a:pt x="9448" y="2764"/>
                      <a:pt x="13997" y="2764"/>
                    </a:cubicBezTo>
                    <a:cubicBezTo>
                      <a:pt x="15816" y="2764"/>
                      <a:pt x="14906" y="641"/>
                      <a:pt x="13693" y="641"/>
                    </a:cubicBezTo>
                    <a:cubicBezTo>
                      <a:pt x="9145" y="641"/>
                      <a:pt x="4596" y="-571"/>
                      <a:pt x="350" y="338"/>
                    </a:cubicBezTo>
                    <a:cubicBezTo>
                      <a:pt x="-256" y="338"/>
                      <a:pt x="47" y="1248"/>
                      <a:pt x="350" y="124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C5299984-3DC3-F02E-B4F4-E92AAB77374E}"/>
                  </a:ext>
                </a:extLst>
              </p:cNvPr>
              <p:cNvSpPr/>
              <p:nvPr/>
            </p:nvSpPr>
            <p:spPr>
              <a:xfrm>
                <a:off x="1422744" y="3657314"/>
                <a:ext cx="16218" cy="3655"/>
              </a:xfrm>
              <a:custGeom>
                <a:avLst/>
                <a:gdLst>
                  <a:gd name="connsiteX0" fmla="*/ 725 w 16218"/>
                  <a:gd name="connsiteY0" fmla="*/ 2007 h 3655"/>
                  <a:gd name="connsiteX1" fmla="*/ 15888 w 16218"/>
                  <a:gd name="connsiteY1" fmla="*/ 2310 h 3655"/>
                  <a:gd name="connsiteX2" fmla="*/ 15585 w 16218"/>
                  <a:gd name="connsiteY2" fmla="*/ 1401 h 3655"/>
                  <a:gd name="connsiteX3" fmla="*/ 119 w 16218"/>
                  <a:gd name="connsiteY3" fmla="*/ 794 h 3655"/>
                  <a:gd name="connsiteX4" fmla="*/ 725 w 16218"/>
                  <a:gd name="connsiteY4" fmla="*/ 2007 h 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18" h="3655">
                    <a:moveTo>
                      <a:pt x="725" y="2007"/>
                    </a:moveTo>
                    <a:cubicBezTo>
                      <a:pt x="5578" y="4735"/>
                      <a:pt x="11036" y="3523"/>
                      <a:pt x="15888" y="2310"/>
                    </a:cubicBezTo>
                    <a:cubicBezTo>
                      <a:pt x="16495" y="2007"/>
                      <a:pt x="16191" y="1401"/>
                      <a:pt x="15585" y="1401"/>
                    </a:cubicBezTo>
                    <a:cubicBezTo>
                      <a:pt x="10733" y="188"/>
                      <a:pt x="5274" y="-722"/>
                      <a:pt x="119" y="794"/>
                    </a:cubicBezTo>
                    <a:cubicBezTo>
                      <a:pt x="-184" y="1097"/>
                      <a:pt x="119" y="1704"/>
                      <a:pt x="725" y="2007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4F144561-81DC-D0B2-4FBB-9E576C5B8BE5}"/>
                  </a:ext>
                </a:extLst>
              </p:cNvPr>
              <p:cNvSpPr/>
              <p:nvPr/>
            </p:nvSpPr>
            <p:spPr>
              <a:xfrm>
                <a:off x="1423522" y="3631841"/>
                <a:ext cx="15245" cy="3576"/>
              </a:xfrm>
              <a:custGeom>
                <a:avLst/>
                <a:gdLst>
                  <a:gd name="connsiteX0" fmla="*/ 858 w 15245"/>
                  <a:gd name="connsiteY0" fmla="*/ 2922 h 3576"/>
                  <a:gd name="connsiteX1" fmla="*/ 7833 w 15245"/>
                  <a:gd name="connsiteY1" fmla="*/ 3528 h 3576"/>
                  <a:gd name="connsiteX2" fmla="*/ 11168 w 15245"/>
                  <a:gd name="connsiteY2" fmla="*/ 3528 h 3576"/>
                  <a:gd name="connsiteX3" fmla="*/ 13898 w 15245"/>
                  <a:gd name="connsiteY3" fmla="*/ 3528 h 3576"/>
                  <a:gd name="connsiteX4" fmla="*/ 14807 w 15245"/>
                  <a:gd name="connsiteY4" fmla="*/ 2012 h 3576"/>
                  <a:gd name="connsiteX5" fmla="*/ 8439 w 15245"/>
                  <a:gd name="connsiteY5" fmla="*/ 497 h 3576"/>
                  <a:gd name="connsiteX6" fmla="*/ 251 w 15245"/>
                  <a:gd name="connsiteY6" fmla="*/ 1103 h 3576"/>
                  <a:gd name="connsiteX7" fmla="*/ 858 w 15245"/>
                  <a:gd name="connsiteY7" fmla="*/ 2922 h 3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5" h="3576">
                    <a:moveTo>
                      <a:pt x="858" y="2922"/>
                    </a:moveTo>
                    <a:cubicBezTo>
                      <a:pt x="2980" y="3528"/>
                      <a:pt x="5407" y="3528"/>
                      <a:pt x="7833" y="3528"/>
                    </a:cubicBezTo>
                    <a:cubicBezTo>
                      <a:pt x="9046" y="3528"/>
                      <a:pt x="9955" y="3528"/>
                      <a:pt x="11168" y="3528"/>
                    </a:cubicBezTo>
                    <a:cubicBezTo>
                      <a:pt x="12078" y="3528"/>
                      <a:pt x="12988" y="3225"/>
                      <a:pt x="13898" y="3528"/>
                    </a:cubicBezTo>
                    <a:cubicBezTo>
                      <a:pt x="15111" y="3831"/>
                      <a:pt x="15717" y="2619"/>
                      <a:pt x="14807" y="2012"/>
                    </a:cubicBezTo>
                    <a:cubicBezTo>
                      <a:pt x="12988" y="800"/>
                      <a:pt x="10562" y="497"/>
                      <a:pt x="8439" y="497"/>
                    </a:cubicBezTo>
                    <a:cubicBezTo>
                      <a:pt x="6316" y="193"/>
                      <a:pt x="1767" y="-716"/>
                      <a:pt x="251" y="1103"/>
                    </a:cubicBezTo>
                    <a:cubicBezTo>
                      <a:pt x="-355" y="2012"/>
                      <a:pt x="251" y="2922"/>
                      <a:pt x="858" y="292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F61199EE-D5E0-49BE-DB7A-BE50B74086FD}"/>
                  </a:ext>
                </a:extLst>
              </p:cNvPr>
              <p:cNvSpPr/>
              <p:nvPr/>
            </p:nvSpPr>
            <p:spPr>
              <a:xfrm>
                <a:off x="1402863" y="3132171"/>
                <a:ext cx="1281211" cy="749608"/>
              </a:xfrm>
              <a:custGeom>
                <a:avLst/>
                <a:gdLst>
                  <a:gd name="connsiteX0" fmla="*/ 1278808 w 1281211"/>
                  <a:gd name="connsiteY0" fmla="*/ 685710 h 749608"/>
                  <a:gd name="connsiteX1" fmla="*/ 1260006 w 1281211"/>
                  <a:gd name="connsiteY1" fmla="*/ 682982 h 749608"/>
                  <a:gd name="connsiteX2" fmla="*/ 1248483 w 1281211"/>
                  <a:gd name="connsiteY2" fmla="*/ 682982 h 749608"/>
                  <a:gd name="connsiteX3" fmla="*/ 1243327 w 1281211"/>
                  <a:gd name="connsiteY3" fmla="*/ 685104 h 749608"/>
                  <a:gd name="connsiteX4" fmla="*/ 1243327 w 1281211"/>
                  <a:gd name="connsiteY4" fmla="*/ 673280 h 749608"/>
                  <a:gd name="connsiteX5" fmla="*/ 1264252 w 1281211"/>
                  <a:gd name="connsiteY5" fmla="*/ 679343 h 749608"/>
                  <a:gd name="connsiteX6" fmla="*/ 1278505 w 1281211"/>
                  <a:gd name="connsiteY6" fmla="*/ 666004 h 749608"/>
                  <a:gd name="connsiteX7" fmla="*/ 1259703 w 1281211"/>
                  <a:gd name="connsiteY7" fmla="*/ 659940 h 749608"/>
                  <a:gd name="connsiteX8" fmla="*/ 1243631 w 1281211"/>
                  <a:gd name="connsiteY8" fmla="*/ 660547 h 749608"/>
                  <a:gd name="connsiteX9" fmla="*/ 1243327 w 1281211"/>
                  <a:gd name="connsiteY9" fmla="*/ 650542 h 749608"/>
                  <a:gd name="connsiteX10" fmla="*/ 1264555 w 1281211"/>
                  <a:gd name="connsiteY10" fmla="*/ 653573 h 749608"/>
                  <a:gd name="connsiteX11" fmla="*/ 1276685 w 1281211"/>
                  <a:gd name="connsiteY11" fmla="*/ 639324 h 749608"/>
                  <a:gd name="connsiteX12" fmla="*/ 1250605 w 1281211"/>
                  <a:gd name="connsiteY12" fmla="*/ 638415 h 749608"/>
                  <a:gd name="connsiteX13" fmla="*/ 1242417 w 1281211"/>
                  <a:gd name="connsiteY13" fmla="*/ 639021 h 749608"/>
                  <a:gd name="connsiteX14" fmla="*/ 1241508 w 1281211"/>
                  <a:gd name="connsiteY14" fmla="*/ 630229 h 749608"/>
                  <a:gd name="connsiteX15" fmla="*/ 1241205 w 1281211"/>
                  <a:gd name="connsiteY15" fmla="*/ 626894 h 749608"/>
                  <a:gd name="connsiteX16" fmla="*/ 1251818 w 1281211"/>
                  <a:gd name="connsiteY16" fmla="*/ 630532 h 749608"/>
                  <a:gd name="connsiteX17" fmla="*/ 1276685 w 1281211"/>
                  <a:gd name="connsiteY17" fmla="*/ 619618 h 749608"/>
                  <a:gd name="connsiteX18" fmla="*/ 1270014 w 1281211"/>
                  <a:gd name="connsiteY18" fmla="*/ 614161 h 749608"/>
                  <a:gd name="connsiteX19" fmla="*/ 1263039 w 1281211"/>
                  <a:gd name="connsiteY19" fmla="*/ 612645 h 749608"/>
                  <a:gd name="connsiteX20" fmla="*/ 1247573 w 1281211"/>
                  <a:gd name="connsiteY20" fmla="*/ 612039 h 749608"/>
                  <a:gd name="connsiteX21" fmla="*/ 1240901 w 1281211"/>
                  <a:gd name="connsiteY21" fmla="*/ 613554 h 749608"/>
                  <a:gd name="connsiteX22" fmla="*/ 1241205 w 1281211"/>
                  <a:gd name="connsiteY22" fmla="*/ 603246 h 749608"/>
                  <a:gd name="connsiteX23" fmla="*/ 1255457 w 1281211"/>
                  <a:gd name="connsiteY23" fmla="*/ 605975 h 749608"/>
                  <a:gd name="connsiteX24" fmla="*/ 1276685 w 1281211"/>
                  <a:gd name="connsiteY24" fmla="*/ 591726 h 749608"/>
                  <a:gd name="connsiteX25" fmla="*/ 1268194 w 1281211"/>
                  <a:gd name="connsiteY25" fmla="*/ 586269 h 749608"/>
                  <a:gd name="connsiteX26" fmla="*/ 1251515 w 1281211"/>
                  <a:gd name="connsiteY26" fmla="*/ 588694 h 749608"/>
                  <a:gd name="connsiteX27" fmla="*/ 1241205 w 1281211"/>
                  <a:gd name="connsiteY27" fmla="*/ 590210 h 749608"/>
                  <a:gd name="connsiteX28" fmla="*/ 1240295 w 1281211"/>
                  <a:gd name="connsiteY28" fmla="*/ 578689 h 749608"/>
                  <a:gd name="connsiteX29" fmla="*/ 1256670 w 1281211"/>
                  <a:gd name="connsiteY29" fmla="*/ 583237 h 749608"/>
                  <a:gd name="connsiteX30" fmla="*/ 1274563 w 1281211"/>
                  <a:gd name="connsiteY30" fmla="*/ 570807 h 749608"/>
                  <a:gd name="connsiteX31" fmla="*/ 1260006 w 1281211"/>
                  <a:gd name="connsiteY31" fmla="*/ 563531 h 749608"/>
                  <a:gd name="connsiteX32" fmla="*/ 1258490 w 1281211"/>
                  <a:gd name="connsiteY32" fmla="*/ 562924 h 749608"/>
                  <a:gd name="connsiteX33" fmla="*/ 1239082 w 1281211"/>
                  <a:gd name="connsiteY33" fmla="*/ 567169 h 749608"/>
                  <a:gd name="connsiteX34" fmla="*/ 1239082 w 1281211"/>
                  <a:gd name="connsiteY34" fmla="*/ 565653 h 749608"/>
                  <a:gd name="connsiteX35" fmla="*/ 1238778 w 1281211"/>
                  <a:gd name="connsiteY35" fmla="*/ 553223 h 749608"/>
                  <a:gd name="connsiteX36" fmla="*/ 1252122 w 1281211"/>
                  <a:gd name="connsiteY36" fmla="*/ 557164 h 749608"/>
                  <a:gd name="connsiteX37" fmla="*/ 1275472 w 1281211"/>
                  <a:gd name="connsiteY37" fmla="*/ 546856 h 749608"/>
                  <a:gd name="connsiteX38" fmla="*/ 1255457 w 1281211"/>
                  <a:gd name="connsiteY38" fmla="*/ 538974 h 749608"/>
                  <a:gd name="connsiteX39" fmla="*/ 1254548 w 1281211"/>
                  <a:gd name="connsiteY39" fmla="*/ 539580 h 749608"/>
                  <a:gd name="connsiteX40" fmla="*/ 1246966 w 1281211"/>
                  <a:gd name="connsiteY40" fmla="*/ 539883 h 749608"/>
                  <a:gd name="connsiteX41" fmla="*/ 1238172 w 1281211"/>
                  <a:gd name="connsiteY41" fmla="*/ 541702 h 749608"/>
                  <a:gd name="connsiteX42" fmla="*/ 1237262 w 1281211"/>
                  <a:gd name="connsiteY42" fmla="*/ 528665 h 749608"/>
                  <a:gd name="connsiteX43" fmla="*/ 1261219 w 1281211"/>
                  <a:gd name="connsiteY43" fmla="*/ 533213 h 749608"/>
                  <a:gd name="connsiteX44" fmla="*/ 1276079 w 1281211"/>
                  <a:gd name="connsiteY44" fmla="*/ 521996 h 749608"/>
                  <a:gd name="connsiteX45" fmla="*/ 1250302 w 1281211"/>
                  <a:gd name="connsiteY45" fmla="*/ 516538 h 749608"/>
                  <a:gd name="connsiteX46" fmla="*/ 1249999 w 1281211"/>
                  <a:gd name="connsiteY46" fmla="*/ 518357 h 749608"/>
                  <a:gd name="connsiteX47" fmla="*/ 1236656 w 1281211"/>
                  <a:gd name="connsiteY47" fmla="*/ 520783 h 749608"/>
                  <a:gd name="connsiteX48" fmla="*/ 1235746 w 1281211"/>
                  <a:gd name="connsiteY48" fmla="*/ 508656 h 749608"/>
                  <a:gd name="connsiteX49" fmla="*/ 1251818 w 1281211"/>
                  <a:gd name="connsiteY49" fmla="*/ 513810 h 749608"/>
                  <a:gd name="connsiteX50" fmla="*/ 1267284 w 1281211"/>
                  <a:gd name="connsiteY50" fmla="*/ 510172 h 749608"/>
                  <a:gd name="connsiteX51" fmla="*/ 1273956 w 1281211"/>
                  <a:gd name="connsiteY51" fmla="*/ 499258 h 749608"/>
                  <a:gd name="connsiteX52" fmla="*/ 1253031 w 1281211"/>
                  <a:gd name="connsiteY52" fmla="*/ 492284 h 749608"/>
                  <a:gd name="connsiteX53" fmla="*/ 1235443 w 1281211"/>
                  <a:gd name="connsiteY53" fmla="*/ 499864 h 749608"/>
                  <a:gd name="connsiteX54" fmla="*/ 1235140 w 1281211"/>
                  <a:gd name="connsiteY54" fmla="*/ 480157 h 749608"/>
                  <a:gd name="connsiteX55" fmla="*/ 1261219 w 1281211"/>
                  <a:gd name="connsiteY55" fmla="*/ 486221 h 749608"/>
                  <a:gd name="connsiteX56" fmla="*/ 1273046 w 1281211"/>
                  <a:gd name="connsiteY56" fmla="*/ 473488 h 749608"/>
                  <a:gd name="connsiteX57" fmla="*/ 1252425 w 1281211"/>
                  <a:gd name="connsiteY57" fmla="*/ 467727 h 749608"/>
                  <a:gd name="connsiteX58" fmla="*/ 1239082 w 1281211"/>
                  <a:gd name="connsiteY58" fmla="*/ 469546 h 749608"/>
                  <a:gd name="connsiteX59" fmla="*/ 1235140 w 1281211"/>
                  <a:gd name="connsiteY59" fmla="*/ 473791 h 749608"/>
                  <a:gd name="connsiteX60" fmla="*/ 1235443 w 1281211"/>
                  <a:gd name="connsiteY60" fmla="*/ 457722 h 749608"/>
                  <a:gd name="connsiteX61" fmla="*/ 1257580 w 1281211"/>
                  <a:gd name="connsiteY61" fmla="*/ 459845 h 749608"/>
                  <a:gd name="connsiteX62" fmla="*/ 1273956 w 1281211"/>
                  <a:gd name="connsiteY62" fmla="*/ 445595 h 749608"/>
                  <a:gd name="connsiteX63" fmla="*/ 1245450 w 1281211"/>
                  <a:gd name="connsiteY63" fmla="*/ 443473 h 749608"/>
                  <a:gd name="connsiteX64" fmla="*/ 1235746 w 1281211"/>
                  <a:gd name="connsiteY64" fmla="*/ 444989 h 749608"/>
                  <a:gd name="connsiteX65" fmla="*/ 1236049 w 1281211"/>
                  <a:gd name="connsiteY65" fmla="*/ 437107 h 749608"/>
                  <a:gd name="connsiteX66" fmla="*/ 1236049 w 1281211"/>
                  <a:gd name="connsiteY66" fmla="*/ 432862 h 749608"/>
                  <a:gd name="connsiteX67" fmla="*/ 1250909 w 1281211"/>
                  <a:gd name="connsiteY67" fmla="*/ 437107 h 749608"/>
                  <a:gd name="connsiteX68" fmla="*/ 1269407 w 1281211"/>
                  <a:gd name="connsiteY68" fmla="*/ 424070 h 749608"/>
                  <a:gd name="connsiteX69" fmla="*/ 1250909 w 1281211"/>
                  <a:gd name="connsiteY69" fmla="*/ 416491 h 749608"/>
                  <a:gd name="connsiteX70" fmla="*/ 1236049 w 1281211"/>
                  <a:gd name="connsiteY70" fmla="*/ 418916 h 749608"/>
                  <a:gd name="connsiteX71" fmla="*/ 1236049 w 1281211"/>
                  <a:gd name="connsiteY71" fmla="*/ 406789 h 749608"/>
                  <a:gd name="connsiteX72" fmla="*/ 1251515 w 1281211"/>
                  <a:gd name="connsiteY72" fmla="*/ 410730 h 749608"/>
                  <a:gd name="connsiteX73" fmla="*/ 1273349 w 1281211"/>
                  <a:gd name="connsiteY73" fmla="*/ 397391 h 749608"/>
                  <a:gd name="connsiteX74" fmla="*/ 1260916 w 1281211"/>
                  <a:gd name="connsiteY74" fmla="*/ 391327 h 749608"/>
                  <a:gd name="connsiteX75" fmla="*/ 1250909 w 1281211"/>
                  <a:gd name="connsiteY75" fmla="*/ 392843 h 749608"/>
                  <a:gd name="connsiteX76" fmla="*/ 1236049 w 1281211"/>
                  <a:gd name="connsiteY76" fmla="*/ 397694 h 749608"/>
                  <a:gd name="connsiteX77" fmla="*/ 1235746 w 1281211"/>
                  <a:gd name="connsiteY77" fmla="*/ 382535 h 749608"/>
                  <a:gd name="connsiteX78" fmla="*/ 1249999 w 1281211"/>
                  <a:gd name="connsiteY78" fmla="*/ 387386 h 749608"/>
                  <a:gd name="connsiteX79" fmla="*/ 1270317 w 1281211"/>
                  <a:gd name="connsiteY79" fmla="*/ 374652 h 749608"/>
                  <a:gd name="connsiteX80" fmla="*/ 1262432 w 1281211"/>
                  <a:gd name="connsiteY80" fmla="*/ 367377 h 749608"/>
                  <a:gd name="connsiteX81" fmla="*/ 1256974 w 1281211"/>
                  <a:gd name="connsiteY81" fmla="*/ 366467 h 749608"/>
                  <a:gd name="connsiteX82" fmla="*/ 1235746 w 1281211"/>
                  <a:gd name="connsiteY82" fmla="*/ 372530 h 749608"/>
                  <a:gd name="connsiteX83" fmla="*/ 1235746 w 1281211"/>
                  <a:gd name="connsiteY83" fmla="*/ 370408 h 749608"/>
                  <a:gd name="connsiteX84" fmla="*/ 1235746 w 1281211"/>
                  <a:gd name="connsiteY84" fmla="*/ 356462 h 749608"/>
                  <a:gd name="connsiteX85" fmla="*/ 1245450 w 1281211"/>
                  <a:gd name="connsiteY85" fmla="*/ 360100 h 749608"/>
                  <a:gd name="connsiteX86" fmla="*/ 1273349 w 1281211"/>
                  <a:gd name="connsiteY86" fmla="*/ 351005 h 749608"/>
                  <a:gd name="connsiteX87" fmla="*/ 1260916 w 1281211"/>
                  <a:gd name="connsiteY87" fmla="*/ 342516 h 749608"/>
                  <a:gd name="connsiteX88" fmla="*/ 1256367 w 1281211"/>
                  <a:gd name="connsiteY88" fmla="*/ 341607 h 749608"/>
                  <a:gd name="connsiteX89" fmla="*/ 1236959 w 1281211"/>
                  <a:gd name="connsiteY89" fmla="*/ 344638 h 749608"/>
                  <a:gd name="connsiteX90" fmla="*/ 1236049 w 1281211"/>
                  <a:gd name="connsiteY90" fmla="*/ 345245 h 749608"/>
                  <a:gd name="connsiteX91" fmla="*/ 1236049 w 1281211"/>
                  <a:gd name="connsiteY91" fmla="*/ 330389 h 749608"/>
                  <a:gd name="connsiteX92" fmla="*/ 1249999 w 1281211"/>
                  <a:gd name="connsiteY92" fmla="*/ 334634 h 749608"/>
                  <a:gd name="connsiteX93" fmla="*/ 1274563 w 1281211"/>
                  <a:gd name="connsiteY93" fmla="*/ 324629 h 749608"/>
                  <a:gd name="connsiteX94" fmla="*/ 1265768 w 1281211"/>
                  <a:gd name="connsiteY94" fmla="*/ 316443 h 749608"/>
                  <a:gd name="connsiteX95" fmla="*/ 1253941 w 1281211"/>
                  <a:gd name="connsiteY95" fmla="*/ 315533 h 749608"/>
                  <a:gd name="connsiteX96" fmla="*/ 1245147 w 1281211"/>
                  <a:gd name="connsiteY96" fmla="*/ 315230 h 749608"/>
                  <a:gd name="connsiteX97" fmla="*/ 1235746 w 1281211"/>
                  <a:gd name="connsiteY97" fmla="*/ 317959 h 749608"/>
                  <a:gd name="connsiteX98" fmla="*/ 1235746 w 1281211"/>
                  <a:gd name="connsiteY98" fmla="*/ 304619 h 749608"/>
                  <a:gd name="connsiteX99" fmla="*/ 1252425 w 1281211"/>
                  <a:gd name="connsiteY99" fmla="*/ 310683 h 749608"/>
                  <a:gd name="connsiteX100" fmla="*/ 1270620 w 1281211"/>
                  <a:gd name="connsiteY100" fmla="*/ 299465 h 749608"/>
                  <a:gd name="connsiteX101" fmla="*/ 1254548 w 1281211"/>
                  <a:gd name="connsiteY101" fmla="*/ 288854 h 749608"/>
                  <a:gd name="connsiteX102" fmla="*/ 1254548 w 1281211"/>
                  <a:gd name="connsiteY102" fmla="*/ 288854 h 749608"/>
                  <a:gd name="connsiteX103" fmla="*/ 1251515 w 1281211"/>
                  <a:gd name="connsiteY103" fmla="*/ 288854 h 749608"/>
                  <a:gd name="connsiteX104" fmla="*/ 1248483 w 1281211"/>
                  <a:gd name="connsiteY104" fmla="*/ 289460 h 749608"/>
                  <a:gd name="connsiteX105" fmla="*/ 1246057 w 1281211"/>
                  <a:gd name="connsiteY105" fmla="*/ 289763 h 749608"/>
                  <a:gd name="connsiteX106" fmla="*/ 1246360 w 1281211"/>
                  <a:gd name="connsiteY106" fmla="*/ 290370 h 749608"/>
                  <a:gd name="connsiteX107" fmla="*/ 1251818 w 1281211"/>
                  <a:gd name="connsiteY107" fmla="*/ 290673 h 749608"/>
                  <a:gd name="connsiteX108" fmla="*/ 1256064 w 1281211"/>
                  <a:gd name="connsiteY108" fmla="*/ 290673 h 749608"/>
                  <a:gd name="connsiteX109" fmla="*/ 1263039 w 1281211"/>
                  <a:gd name="connsiteY109" fmla="*/ 294311 h 749608"/>
                  <a:gd name="connsiteX110" fmla="*/ 1255154 w 1281211"/>
                  <a:gd name="connsiteY110" fmla="*/ 306135 h 749608"/>
                  <a:gd name="connsiteX111" fmla="*/ 1238475 w 1281211"/>
                  <a:gd name="connsiteY111" fmla="*/ 303406 h 749608"/>
                  <a:gd name="connsiteX112" fmla="*/ 1241508 w 1281211"/>
                  <a:gd name="connsiteY112" fmla="*/ 291279 h 749608"/>
                  <a:gd name="connsiteX113" fmla="*/ 1241205 w 1281211"/>
                  <a:gd name="connsiteY113" fmla="*/ 290673 h 749608"/>
                  <a:gd name="connsiteX114" fmla="*/ 1235140 w 1281211"/>
                  <a:gd name="connsiteY114" fmla="*/ 292189 h 749608"/>
                  <a:gd name="connsiteX115" fmla="*/ 1234836 w 1281211"/>
                  <a:gd name="connsiteY115" fmla="*/ 279456 h 749608"/>
                  <a:gd name="connsiteX116" fmla="*/ 1244540 w 1281211"/>
                  <a:gd name="connsiteY116" fmla="*/ 283094 h 749608"/>
                  <a:gd name="connsiteX117" fmla="*/ 1269710 w 1281211"/>
                  <a:gd name="connsiteY117" fmla="*/ 276424 h 749608"/>
                  <a:gd name="connsiteX118" fmla="*/ 1256670 w 1281211"/>
                  <a:gd name="connsiteY118" fmla="*/ 265813 h 749608"/>
                  <a:gd name="connsiteX119" fmla="*/ 1256367 w 1281211"/>
                  <a:gd name="connsiteY119" fmla="*/ 266116 h 749608"/>
                  <a:gd name="connsiteX120" fmla="*/ 1242114 w 1281211"/>
                  <a:gd name="connsiteY120" fmla="*/ 267329 h 749608"/>
                  <a:gd name="connsiteX121" fmla="*/ 1234836 w 1281211"/>
                  <a:gd name="connsiteY121" fmla="*/ 269754 h 749608"/>
                  <a:gd name="connsiteX122" fmla="*/ 1234533 w 1281211"/>
                  <a:gd name="connsiteY122" fmla="*/ 252170 h 749608"/>
                  <a:gd name="connsiteX123" fmla="*/ 1245753 w 1281211"/>
                  <a:gd name="connsiteY123" fmla="*/ 260053 h 749608"/>
                  <a:gd name="connsiteX124" fmla="*/ 1272136 w 1281211"/>
                  <a:gd name="connsiteY124" fmla="*/ 251867 h 749608"/>
                  <a:gd name="connsiteX125" fmla="*/ 1262129 w 1281211"/>
                  <a:gd name="connsiteY125" fmla="*/ 240649 h 749608"/>
                  <a:gd name="connsiteX126" fmla="*/ 1235746 w 1281211"/>
                  <a:gd name="connsiteY126" fmla="*/ 245500 h 749608"/>
                  <a:gd name="connsiteX127" fmla="*/ 1234533 w 1281211"/>
                  <a:gd name="connsiteY127" fmla="*/ 247622 h 749608"/>
                  <a:gd name="connsiteX128" fmla="*/ 1234230 w 1281211"/>
                  <a:gd name="connsiteY128" fmla="*/ 228825 h 749608"/>
                  <a:gd name="connsiteX129" fmla="*/ 1242417 w 1281211"/>
                  <a:gd name="connsiteY129" fmla="*/ 234889 h 749608"/>
                  <a:gd name="connsiteX130" fmla="*/ 1272136 w 1281211"/>
                  <a:gd name="connsiteY130" fmla="*/ 227916 h 749608"/>
                  <a:gd name="connsiteX131" fmla="*/ 1263342 w 1281211"/>
                  <a:gd name="connsiteY131" fmla="*/ 215486 h 749608"/>
                  <a:gd name="connsiteX132" fmla="*/ 1234230 w 1281211"/>
                  <a:gd name="connsiteY132" fmla="*/ 218214 h 749608"/>
                  <a:gd name="connsiteX133" fmla="*/ 1234230 w 1281211"/>
                  <a:gd name="connsiteY133" fmla="*/ 218214 h 749608"/>
                  <a:gd name="connsiteX134" fmla="*/ 1233926 w 1281211"/>
                  <a:gd name="connsiteY134" fmla="*/ 201843 h 749608"/>
                  <a:gd name="connsiteX135" fmla="*/ 1243024 w 1281211"/>
                  <a:gd name="connsiteY135" fmla="*/ 206087 h 749608"/>
                  <a:gd name="connsiteX136" fmla="*/ 1267891 w 1281211"/>
                  <a:gd name="connsiteY136" fmla="*/ 199418 h 749608"/>
                  <a:gd name="connsiteX137" fmla="*/ 1256974 w 1281211"/>
                  <a:gd name="connsiteY137" fmla="*/ 187594 h 749608"/>
                  <a:gd name="connsiteX138" fmla="*/ 1242114 w 1281211"/>
                  <a:gd name="connsiteY138" fmla="*/ 187594 h 749608"/>
                  <a:gd name="connsiteX139" fmla="*/ 1233926 w 1281211"/>
                  <a:gd name="connsiteY139" fmla="*/ 190929 h 749608"/>
                  <a:gd name="connsiteX140" fmla="*/ 1233623 w 1281211"/>
                  <a:gd name="connsiteY140" fmla="*/ 177589 h 749608"/>
                  <a:gd name="connsiteX141" fmla="*/ 1241205 w 1281211"/>
                  <a:gd name="connsiteY141" fmla="*/ 182136 h 749608"/>
                  <a:gd name="connsiteX142" fmla="*/ 1268497 w 1281211"/>
                  <a:gd name="connsiteY142" fmla="*/ 177892 h 749608"/>
                  <a:gd name="connsiteX143" fmla="*/ 1270014 w 1281211"/>
                  <a:gd name="connsiteY143" fmla="*/ 167584 h 749608"/>
                  <a:gd name="connsiteX144" fmla="*/ 1243327 w 1281211"/>
                  <a:gd name="connsiteY144" fmla="*/ 165765 h 749608"/>
                  <a:gd name="connsiteX145" fmla="*/ 1242114 w 1281211"/>
                  <a:gd name="connsiteY145" fmla="*/ 165765 h 749608"/>
                  <a:gd name="connsiteX146" fmla="*/ 1242114 w 1281211"/>
                  <a:gd name="connsiteY146" fmla="*/ 165765 h 749608"/>
                  <a:gd name="connsiteX147" fmla="*/ 1242721 w 1281211"/>
                  <a:gd name="connsiteY147" fmla="*/ 165765 h 749608"/>
                  <a:gd name="connsiteX148" fmla="*/ 1240598 w 1281211"/>
                  <a:gd name="connsiteY148" fmla="*/ 166371 h 749608"/>
                  <a:gd name="connsiteX149" fmla="*/ 1241205 w 1281211"/>
                  <a:gd name="connsiteY149" fmla="*/ 167281 h 749608"/>
                  <a:gd name="connsiteX150" fmla="*/ 1254244 w 1281211"/>
                  <a:gd name="connsiteY150" fmla="*/ 166978 h 749608"/>
                  <a:gd name="connsiteX151" fmla="*/ 1255761 w 1281211"/>
                  <a:gd name="connsiteY151" fmla="*/ 166978 h 749608"/>
                  <a:gd name="connsiteX152" fmla="*/ 1256670 w 1281211"/>
                  <a:gd name="connsiteY152" fmla="*/ 166978 h 749608"/>
                  <a:gd name="connsiteX153" fmla="*/ 1263949 w 1281211"/>
                  <a:gd name="connsiteY153" fmla="*/ 167887 h 749608"/>
                  <a:gd name="connsiteX154" fmla="*/ 1266375 w 1281211"/>
                  <a:gd name="connsiteY154" fmla="*/ 174254 h 749608"/>
                  <a:gd name="connsiteX155" fmla="*/ 1252425 w 1281211"/>
                  <a:gd name="connsiteY155" fmla="*/ 178802 h 749608"/>
                  <a:gd name="connsiteX156" fmla="*/ 1233926 w 1281211"/>
                  <a:gd name="connsiteY156" fmla="*/ 173951 h 749608"/>
                  <a:gd name="connsiteX157" fmla="*/ 1233926 w 1281211"/>
                  <a:gd name="connsiteY157" fmla="*/ 165462 h 749608"/>
                  <a:gd name="connsiteX158" fmla="*/ 1233623 w 1281211"/>
                  <a:gd name="connsiteY158" fmla="*/ 146665 h 749608"/>
                  <a:gd name="connsiteX159" fmla="*/ 1234230 w 1281211"/>
                  <a:gd name="connsiteY159" fmla="*/ 147271 h 749608"/>
                  <a:gd name="connsiteX160" fmla="*/ 1243024 w 1281211"/>
                  <a:gd name="connsiteY160" fmla="*/ 154548 h 749608"/>
                  <a:gd name="connsiteX161" fmla="*/ 1272440 w 1281211"/>
                  <a:gd name="connsiteY161" fmla="*/ 149394 h 749608"/>
                  <a:gd name="connsiteX162" fmla="*/ 1250909 w 1281211"/>
                  <a:gd name="connsiteY162" fmla="*/ 136660 h 749608"/>
                  <a:gd name="connsiteX163" fmla="*/ 1235746 w 1281211"/>
                  <a:gd name="connsiteY163" fmla="*/ 139995 h 749608"/>
                  <a:gd name="connsiteX164" fmla="*/ 1233623 w 1281211"/>
                  <a:gd name="connsiteY164" fmla="*/ 142117 h 749608"/>
                  <a:gd name="connsiteX165" fmla="*/ 1233320 w 1281211"/>
                  <a:gd name="connsiteY165" fmla="*/ 123927 h 749608"/>
                  <a:gd name="connsiteX166" fmla="*/ 1243327 w 1281211"/>
                  <a:gd name="connsiteY166" fmla="*/ 130597 h 749608"/>
                  <a:gd name="connsiteX167" fmla="*/ 1260310 w 1281211"/>
                  <a:gd name="connsiteY167" fmla="*/ 128475 h 749608"/>
                  <a:gd name="connsiteX168" fmla="*/ 1270317 w 1281211"/>
                  <a:gd name="connsiteY168" fmla="*/ 122411 h 749608"/>
                  <a:gd name="connsiteX169" fmla="*/ 1258187 w 1281211"/>
                  <a:gd name="connsiteY169" fmla="*/ 113316 h 749608"/>
                  <a:gd name="connsiteX170" fmla="*/ 1243327 w 1281211"/>
                  <a:gd name="connsiteY170" fmla="*/ 113013 h 749608"/>
                  <a:gd name="connsiteX171" fmla="*/ 1234230 w 1281211"/>
                  <a:gd name="connsiteY171" fmla="*/ 115741 h 749608"/>
                  <a:gd name="connsiteX172" fmla="*/ 1233320 w 1281211"/>
                  <a:gd name="connsiteY172" fmla="*/ 117257 h 749608"/>
                  <a:gd name="connsiteX173" fmla="*/ 1232713 w 1281211"/>
                  <a:gd name="connsiteY173" fmla="*/ 103008 h 749608"/>
                  <a:gd name="connsiteX174" fmla="*/ 1232713 w 1281211"/>
                  <a:gd name="connsiteY174" fmla="*/ 100583 h 749608"/>
                  <a:gd name="connsiteX175" fmla="*/ 1243934 w 1281211"/>
                  <a:gd name="connsiteY175" fmla="*/ 106040 h 749608"/>
                  <a:gd name="connsiteX176" fmla="*/ 1267284 w 1281211"/>
                  <a:gd name="connsiteY176" fmla="*/ 96035 h 749608"/>
                  <a:gd name="connsiteX177" fmla="*/ 1255457 w 1281211"/>
                  <a:gd name="connsiteY177" fmla="*/ 85120 h 749608"/>
                  <a:gd name="connsiteX178" fmla="*/ 1254851 w 1281211"/>
                  <a:gd name="connsiteY178" fmla="*/ 84817 h 749608"/>
                  <a:gd name="connsiteX179" fmla="*/ 1240295 w 1281211"/>
                  <a:gd name="connsiteY179" fmla="*/ 87546 h 749608"/>
                  <a:gd name="connsiteX180" fmla="*/ 1232107 w 1281211"/>
                  <a:gd name="connsiteY180" fmla="*/ 90275 h 749608"/>
                  <a:gd name="connsiteX181" fmla="*/ 1231500 w 1281211"/>
                  <a:gd name="connsiteY181" fmla="*/ 72387 h 749608"/>
                  <a:gd name="connsiteX182" fmla="*/ 1239688 w 1281211"/>
                  <a:gd name="connsiteY182" fmla="*/ 77238 h 749608"/>
                  <a:gd name="connsiteX183" fmla="*/ 1262736 w 1281211"/>
                  <a:gd name="connsiteY183" fmla="*/ 72690 h 749608"/>
                  <a:gd name="connsiteX184" fmla="*/ 1258187 w 1281211"/>
                  <a:gd name="connsiteY184" fmla="*/ 58441 h 749608"/>
                  <a:gd name="connsiteX185" fmla="*/ 1256974 w 1281211"/>
                  <a:gd name="connsiteY185" fmla="*/ 57532 h 749608"/>
                  <a:gd name="connsiteX186" fmla="*/ 1231197 w 1281211"/>
                  <a:gd name="connsiteY186" fmla="*/ 61170 h 749608"/>
                  <a:gd name="connsiteX187" fmla="*/ 1231197 w 1281211"/>
                  <a:gd name="connsiteY187" fmla="*/ 57532 h 749608"/>
                  <a:gd name="connsiteX188" fmla="*/ 1230591 w 1281211"/>
                  <a:gd name="connsiteY188" fmla="*/ 54500 h 749608"/>
                  <a:gd name="connsiteX189" fmla="*/ 1231804 w 1281211"/>
                  <a:gd name="connsiteY189" fmla="*/ 52984 h 749608"/>
                  <a:gd name="connsiteX190" fmla="*/ 1245147 w 1281211"/>
                  <a:gd name="connsiteY190" fmla="*/ 53287 h 749608"/>
                  <a:gd name="connsiteX191" fmla="*/ 1256064 w 1281211"/>
                  <a:gd name="connsiteY191" fmla="*/ 29337 h 749608"/>
                  <a:gd name="connsiteX192" fmla="*/ 1240598 w 1281211"/>
                  <a:gd name="connsiteY192" fmla="*/ 21454 h 749608"/>
                  <a:gd name="connsiteX193" fmla="*/ 1238475 w 1281211"/>
                  <a:gd name="connsiteY193" fmla="*/ 20847 h 749608"/>
                  <a:gd name="connsiteX194" fmla="*/ 1224526 w 1281211"/>
                  <a:gd name="connsiteY194" fmla="*/ 42676 h 749608"/>
                  <a:gd name="connsiteX195" fmla="*/ 1225132 w 1281211"/>
                  <a:gd name="connsiteY195" fmla="*/ 45708 h 749608"/>
                  <a:gd name="connsiteX196" fmla="*/ 1223616 w 1281211"/>
                  <a:gd name="connsiteY196" fmla="*/ 46920 h 749608"/>
                  <a:gd name="connsiteX197" fmla="*/ 1222706 w 1281211"/>
                  <a:gd name="connsiteY197" fmla="*/ 49043 h 749608"/>
                  <a:gd name="connsiteX198" fmla="*/ 1215125 w 1281211"/>
                  <a:gd name="connsiteY198" fmla="*/ 49952 h 749608"/>
                  <a:gd name="connsiteX199" fmla="*/ 1217551 w 1281211"/>
                  <a:gd name="connsiteY199" fmla="*/ 47527 h 749608"/>
                  <a:gd name="connsiteX200" fmla="*/ 1219977 w 1281211"/>
                  <a:gd name="connsiteY200" fmla="*/ 34490 h 749608"/>
                  <a:gd name="connsiteX201" fmla="*/ 1217551 w 1281211"/>
                  <a:gd name="connsiteY201" fmla="*/ 19332 h 749608"/>
                  <a:gd name="connsiteX202" fmla="*/ 1205117 w 1281211"/>
                  <a:gd name="connsiteY202" fmla="*/ 20241 h 749608"/>
                  <a:gd name="connsiteX203" fmla="*/ 1203904 w 1281211"/>
                  <a:gd name="connsiteY203" fmla="*/ 45101 h 749608"/>
                  <a:gd name="connsiteX204" fmla="*/ 1208150 w 1281211"/>
                  <a:gd name="connsiteY204" fmla="*/ 50862 h 749608"/>
                  <a:gd name="connsiteX205" fmla="*/ 1197839 w 1281211"/>
                  <a:gd name="connsiteY205" fmla="*/ 51771 h 749608"/>
                  <a:gd name="connsiteX206" fmla="*/ 1193290 w 1281211"/>
                  <a:gd name="connsiteY206" fmla="*/ 52378 h 749608"/>
                  <a:gd name="connsiteX207" fmla="*/ 1193897 w 1281211"/>
                  <a:gd name="connsiteY207" fmla="*/ 51468 h 749608"/>
                  <a:gd name="connsiteX208" fmla="*/ 1194807 w 1281211"/>
                  <a:gd name="connsiteY208" fmla="*/ 27821 h 749608"/>
                  <a:gd name="connsiteX209" fmla="*/ 1182676 w 1281211"/>
                  <a:gd name="connsiteY209" fmla="*/ 24485 h 749608"/>
                  <a:gd name="connsiteX210" fmla="*/ 1180857 w 1281211"/>
                  <a:gd name="connsiteY210" fmla="*/ 24182 h 749608"/>
                  <a:gd name="connsiteX211" fmla="*/ 1181767 w 1281211"/>
                  <a:gd name="connsiteY211" fmla="*/ 52378 h 749608"/>
                  <a:gd name="connsiteX212" fmla="*/ 1182070 w 1281211"/>
                  <a:gd name="connsiteY212" fmla="*/ 52681 h 749608"/>
                  <a:gd name="connsiteX213" fmla="*/ 1179644 w 1281211"/>
                  <a:gd name="connsiteY213" fmla="*/ 52681 h 749608"/>
                  <a:gd name="connsiteX214" fmla="*/ 1168727 w 1281211"/>
                  <a:gd name="connsiteY214" fmla="*/ 53894 h 749608"/>
                  <a:gd name="connsiteX215" fmla="*/ 1169333 w 1281211"/>
                  <a:gd name="connsiteY215" fmla="*/ 53287 h 749608"/>
                  <a:gd name="connsiteX216" fmla="*/ 1172669 w 1281211"/>
                  <a:gd name="connsiteY216" fmla="*/ 36309 h 749608"/>
                  <a:gd name="connsiteX217" fmla="*/ 1168727 w 1281211"/>
                  <a:gd name="connsiteY217" fmla="*/ 24485 h 749608"/>
                  <a:gd name="connsiteX218" fmla="*/ 1155687 w 1281211"/>
                  <a:gd name="connsiteY218" fmla="*/ 25698 h 749608"/>
                  <a:gd name="connsiteX219" fmla="*/ 1155080 w 1281211"/>
                  <a:gd name="connsiteY219" fmla="*/ 49952 h 749608"/>
                  <a:gd name="connsiteX220" fmla="*/ 1157203 w 1281211"/>
                  <a:gd name="connsiteY220" fmla="*/ 54803 h 749608"/>
                  <a:gd name="connsiteX221" fmla="*/ 1142950 w 1281211"/>
                  <a:gd name="connsiteY221" fmla="*/ 55106 h 749608"/>
                  <a:gd name="connsiteX222" fmla="*/ 1143557 w 1281211"/>
                  <a:gd name="connsiteY222" fmla="*/ 54500 h 749608"/>
                  <a:gd name="connsiteX223" fmla="*/ 1146892 w 1281211"/>
                  <a:gd name="connsiteY223" fmla="*/ 44495 h 749608"/>
                  <a:gd name="connsiteX224" fmla="*/ 1145680 w 1281211"/>
                  <a:gd name="connsiteY224" fmla="*/ 38432 h 749608"/>
                  <a:gd name="connsiteX225" fmla="*/ 1144770 w 1281211"/>
                  <a:gd name="connsiteY225" fmla="*/ 29033 h 749608"/>
                  <a:gd name="connsiteX226" fmla="*/ 1132033 w 1281211"/>
                  <a:gd name="connsiteY226" fmla="*/ 24485 h 749608"/>
                  <a:gd name="connsiteX227" fmla="*/ 1133246 w 1281211"/>
                  <a:gd name="connsiteY227" fmla="*/ 25092 h 749608"/>
                  <a:gd name="connsiteX228" fmla="*/ 1133246 w 1281211"/>
                  <a:gd name="connsiteY228" fmla="*/ 25092 h 749608"/>
                  <a:gd name="connsiteX229" fmla="*/ 1132943 w 1281211"/>
                  <a:gd name="connsiteY229" fmla="*/ 24485 h 749608"/>
                  <a:gd name="connsiteX230" fmla="*/ 1136582 w 1281211"/>
                  <a:gd name="connsiteY230" fmla="*/ 24789 h 749608"/>
                  <a:gd name="connsiteX231" fmla="*/ 1142344 w 1281211"/>
                  <a:gd name="connsiteY231" fmla="*/ 31155 h 749608"/>
                  <a:gd name="connsiteX232" fmla="*/ 1143557 w 1281211"/>
                  <a:gd name="connsiteY232" fmla="*/ 39948 h 749608"/>
                  <a:gd name="connsiteX233" fmla="*/ 1139918 w 1281211"/>
                  <a:gd name="connsiteY233" fmla="*/ 54197 h 749608"/>
                  <a:gd name="connsiteX234" fmla="*/ 1132943 w 1281211"/>
                  <a:gd name="connsiteY234" fmla="*/ 48739 h 749608"/>
                  <a:gd name="connsiteX235" fmla="*/ 1132336 w 1281211"/>
                  <a:gd name="connsiteY235" fmla="*/ 42070 h 749608"/>
                  <a:gd name="connsiteX236" fmla="*/ 1134156 w 1281211"/>
                  <a:gd name="connsiteY236" fmla="*/ 25698 h 749608"/>
                  <a:gd name="connsiteX237" fmla="*/ 1133246 w 1281211"/>
                  <a:gd name="connsiteY237" fmla="*/ 25395 h 749608"/>
                  <a:gd name="connsiteX238" fmla="*/ 1135066 w 1281211"/>
                  <a:gd name="connsiteY238" fmla="*/ 55106 h 749608"/>
                  <a:gd name="connsiteX239" fmla="*/ 1117780 w 1281211"/>
                  <a:gd name="connsiteY239" fmla="*/ 54803 h 749608"/>
                  <a:gd name="connsiteX240" fmla="*/ 1122026 w 1281211"/>
                  <a:gd name="connsiteY240" fmla="*/ 34187 h 749608"/>
                  <a:gd name="connsiteX241" fmla="*/ 1117477 w 1281211"/>
                  <a:gd name="connsiteY241" fmla="*/ 22666 h 749608"/>
                  <a:gd name="connsiteX242" fmla="*/ 1112322 w 1281211"/>
                  <a:gd name="connsiteY242" fmla="*/ 22666 h 749608"/>
                  <a:gd name="connsiteX243" fmla="*/ 1104437 w 1281211"/>
                  <a:gd name="connsiteY243" fmla="*/ 34187 h 749608"/>
                  <a:gd name="connsiteX244" fmla="*/ 1105650 w 1281211"/>
                  <a:gd name="connsiteY244" fmla="*/ 42979 h 749608"/>
                  <a:gd name="connsiteX245" fmla="*/ 1106560 w 1281211"/>
                  <a:gd name="connsiteY245" fmla="*/ 52378 h 749608"/>
                  <a:gd name="connsiteX246" fmla="*/ 1107773 w 1281211"/>
                  <a:gd name="connsiteY246" fmla="*/ 54500 h 749608"/>
                  <a:gd name="connsiteX247" fmla="*/ 1097462 w 1281211"/>
                  <a:gd name="connsiteY247" fmla="*/ 54197 h 749608"/>
                  <a:gd name="connsiteX248" fmla="*/ 1098069 w 1281211"/>
                  <a:gd name="connsiteY248" fmla="*/ 52681 h 749608"/>
                  <a:gd name="connsiteX249" fmla="*/ 1095946 w 1281211"/>
                  <a:gd name="connsiteY249" fmla="*/ 24182 h 749608"/>
                  <a:gd name="connsiteX250" fmla="*/ 1083816 w 1281211"/>
                  <a:gd name="connsiteY250" fmla="*/ 24789 h 749608"/>
                  <a:gd name="connsiteX251" fmla="*/ 1081693 w 1281211"/>
                  <a:gd name="connsiteY251" fmla="*/ 39948 h 749608"/>
                  <a:gd name="connsiteX252" fmla="*/ 1084422 w 1281211"/>
                  <a:gd name="connsiteY252" fmla="*/ 52681 h 749608"/>
                  <a:gd name="connsiteX253" fmla="*/ 1085332 w 1281211"/>
                  <a:gd name="connsiteY253" fmla="*/ 53894 h 749608"/>
                  <a:gd name="connsiteX254" fmla="*/ 1072292 w 1281211"/>
                  <a:gd name="connsiteY254" fmla="*/ 53287 h 749608"/>
                  <a:gd name="connsiteX255" fmla="*/ 1076234 w 1281211"/>
                  <a:gd name="connsiteY255" fmla="*/ 44798 h 749608"/>
                  <a:gd name="connsiteX256" fmla="*/ 1072292 w 1281211"/>
                  <a:gd name="connsiteY256" fmla="*/ 19332 h 749608"/>
                  <a:gd name="connsiteX257" fmla="*/ 1071382 w 1281211"/>
                  <a:gd name="connsiteY257" fmla="*/ 19029 h 749608"/>
                  <a:gd name="connsiteX258" fmla="*/ 1070776 w 1281211"/>
                  <a:gd name="connsiteY258" fmla="*/ 17513 h 749608"/>
                  <a:gd name="connsiteX259" fmla="*/ 1059859 w 1281211"/>
                  <a:gd name="connsiteY259" fmla="*/ 31459 h 749608"/>
                  <a:gd name="connsiteX260" fmla="*/ 1061375 w 1281211"/>
                  <a:gd name="connsiteY260" fmla="*/ 45405 h 749608"/>
                  <a:gd name="connsiteX261" fmla="*/ 1063801 w 1281211"/>
                  <a:gd name="connsiteY261" fmla="*/ 52681 h 749608"/>
                  <a:gd name="connsiteX262" fmla="*/ 1051367 w 1281211"/>
                  <a:gd name="connsiteY262" fmla="*/ 52075 h 749608"/>
                  <a:gd name="connsiteX263" fmla="*/ 1055310 w 1281211"/>
                  <a:gd name="connsiteY263" fmla="*/ 46011 h 749608"/>
                  <a:gd name="connsiteX264" fmla="*/ 1054400 w 1281211"/>
                  <a:gd name="connsiteY264" fmla="*/ 21151 h 749608"/>
                  <a:gd name="connsiteX265" fmla="*/ 1047425 w 1281211"/>
                  <a:gd name="connsiteY265" fmla="*/ 15694 h 749608"/>
                  <a:gd name="connsiteX266" fmla="*/ 1040450 w 1281211"/>
                  <a:gd name="connsiteY266" fmla="*/ 21454 h 749608"/>
                  <a:gd name="connsiteX267" fmla="*/ 1040754 w 1281211"/>
                  <a:gd name="connsiteY267" fmla="*/ 21454 h 749608"/>
                  <a:gd name="connsiteX268" fmla="*/ 1052581 w 1281211"/>
                  <a:gd name="connsiteY268" fmla="*/ 24789 h 749608"/>
                  <a:gd name="connsiteX269" fmla="*/ 1053187 w 1281211"/>
                  <a:gd name="connsiteY269" fmla="*/ 31459 h 749608"/>
                  <a:gd name="connsiteX270" fmla="*/ 1052581 w 1281211"/>
                  <a:gd name="connsiteY270" fmla="*/ 44798 h 749608"/>
                  <a:gd name="connsiteX271" fmla="*/ 1047728 w 1281211"/>
                  <a:gd name="connsiteY271" fmla="*/ 51771 h 749608"/>
                  <a:gd name="connsiteX272" fmla="*/ 1044696 w 1281211"/>
                  <a:gd name="connsiteY272" fmla="*/ 51468 h 749608"/>
                  <a:gd name="connsiteX273" fmla="*/ 1043180 w 1281211"/>
                  <a:gd name="connsiteY273" fmla="*/ 50255 h 749608"/>
                  <a:gd name="connsiteX274" fmla="*/ 1040754 w 1281211"/>
                  <a:gd name="connsiteY274" fmla="*/ 38735 h 749608"/>
                  <a:gd name="connsiteX275" fmla="*/ 1040754 w 1281211"/>
                  <a:gd name="connsiteY275" fmla="*/ 23879 h 749608"/>
                  <a:gd name="connsiteX276" fmla="*/ 1040450 w 1281211"/>
                  <a:gd name="connsiteY276" fmla="*/ 23879 h 749608"/>
                  <a:gd name="connsiteX277" fmla="*/ 1041360 w 1281211"/>
                  <a:gd name="connsiteY277" fmla="*/ 51165 h 749608"/>
                  <a:gd name="connsiteX278" fmla="*/ 1027107 w 1281211"/>
                  <a:gd name="connsiteY278" fmla="*/ 50255 h 749608"/>
                  <a:gd name="connsiteX279" fmla="*/ 1029836 w 1281211"/>
                  <a:gd name="connsiteY279" fmla="*/ 47224 h 749608"/>
                  <a:gd name="connsiteX280" fmla="*/ 1032566 w 1281211"/>
                  <a:gd name="connsiteY280" fmla="*/ 27821 h 749608"/>
                  <a:gd name="connsiteX281" fmla="*/ 1021649 w 1281211"/>
                  <a:gd name="connsiteY281" fmla="*/ 17816 h 749608"/>
                  <a:gd name="connsiteX282" fmla="*/ 1022558 w 1281211"/>
                  <a:gd name="connsiteY282" fmla="*/ 18725 h 749608"/>
                  <a:gd name="connsiteX283" fmla="*/ 1028927 w 1281211"/>
                  <a:gd name="connsiteY283" fmla="*/ 35703 h 749608"/>
                  <a:gd name="connsiteX284" fmla="*/ 1028320 w 1281211"/>
                  <a:gd name="connsiteY284" fmla="*/ 42373 h 749608"/>
                  <a:gd name="connsiteX285" fmla="*/ 1017706 w 1281211"/>
                  <a:gd name="connsiteY285" fmla="*/ 43282 h 749608"/>
                  <a:gd name="connsiteX286" fmla="*/ 1016190 w 1281211"/>
                  <a:gd name="connsiteY286" fmla="*/ 30549 h 749608"/>
                  <a:gd name="connsiteX287" fmla="*/ 1024681 w 1281211"/>
                  <a:gd name="connsiteY287" fmla="*/ 14784 h 749608"/>
                  <a:gd name="connsiteX288" fmla="*/ 1024984 w 1281211"/>
                  <a:gd name="connsiteY288" fmla="*/ 14178 h 749608"/>
                  <a:gd name="connsiteX289" fmla="*/ 1012854 w 1281211"/>
                  <a:gd name="connsiteY289" fmla="*/ 24789 h 749608"/>
                  <a:gd name="connsiteX290" fmla="*/ 1018313 w 1281211"/>
                  <a:gd name="connsiteY290" fmla="*/ 49043 h 749608"/>
                  <a:gd name="connsiteX291" fmla="*/ 1003453 w 1281211"/>
                  <a:gd name="connsiteY291" fmla="*/ 48133 h 749608"/>
                  <a:gd name="connsiteX292" fmla="*/ 1005576 w 1281211"/>
                  <a:gd name="connsiteY292" fmla="*/ 40857 h 749608"/>
                  <a:gd name="connsiteX293" fmla="*/ 1000724 w 1281211"/>
                  <a:gd name="connsiteY293" fmla="*/ 14178 h 749608"/>
                  <a:gd name="connsiteX294" fmla="*/ 991020 w 1281211"/>
                  <a:gd name="connsiteY294" fmla="*/ 19635 h 749608"/>
                  <a:gd name="connsiteX295" fmla="*/ 991626 w 1281211"/>
                  <a:gd name="connsiteY295" fmla="*/ 47527 h 749608"/>
                  <a:gd name="connsiteX296" fmla="*/ 976767 w 1281211"/>
                  <a:gd name="connsiteY296" fmla="*/ 46617 h 749608"/>
                  <a:gd name="connsiteX297" fmla="*/ 982832 w 1281211"/>
                  <a:gd name="connsiteY297" fmla="*/ 19635 h 749608"/>
                  <a:gd name="connsiteX298" fmla="*/ 969489 w 1281211"/>
                  <a:gd name="connsiteY298" fmla="*/ 10843 h 749608"/>
                  <a:gd name="connsiteX299" fmla="*/ 964334 w 1281211"/>
                  <a:gd name="connsiteY299" fmla="*/ 29033 h 749608"/>
                  <a:gd name="connsiteX300" fmla="*/ 968579 w 1281211"/>
                  <a:gd name="connsiteY300" fmla="*/ 46314 h 749608"/>
                  <a:gd name="connsiteX301" fmla="*/ 968276 w 1281211"/>
                  <a:gd name="connsiteY301" fmla="*/ 46314 h 749608"/>
                  <a:gd name="connsiteX302" fmla="*/ 957359 w 1281211"/>
                  <a:gd name="connsiteY302" fmla="*/ 46314 h 749608"/>
                  <a:gd name="connsiteX303" fmla="*/ 958269 w 1281211"/>
                  <a:gd name="connsiteY303" fmla="*/ 43889 h 749608"/>
                  <a:gd name="connsiteX304" fmla="*/ 958572 w 1281211"/>
                  <a:gd name="connsiteY304" fmla="*/ 28124 h 749608"/>
                  <a:gd name="connsiteX305" fmla="*/ 954933 w 1281211"/>
                  <a:gd name="connsiteY305" fmla="*/ 12965 h 749608"/>
                  <a:gd name="connsiteX306" fmla="*/ 939163 w 1281211"/>
                  <a:gd name="connsiteY306" fmla="*/ 19635 h 749608"/>
                  <a:gd name="connsiteX307" fmla="*/ 940073 w 1281211"/>
                  <a:gd name="connsiteY307" fmla="*/ 19938 h 749608"/>
                  <a:gd name="connsiteX308" fmla="*/ 940680 w 1281211"/>
                  <a:gd name="connsiteY308" fmla="*/ 19029 h 749608"/>
                  <a:gd name="connsiteX309" fmla="*/ 944622 w 1281211"/>
                  <a:gd name="connsiteY309" fmla="*/ 46314 h 749608"/>
                  <a:gd name="connsiteX310" fmla="*/ 944925 w 1281211"/>
                  <a:gd name="connsiteY310" fmla="*/ 46617 h 749608"/>
                  <a:gd name="connsiteX311" fmla="*/ 931279 w 1281211"/>
                  <a:gd name="connsiteY311" fmla="*/ 46920 h 749608"/>
                  <a:gd name="connsiteX312" fmla="*/ 934311 w 1281211"/>
                  <a:gd name="connsiteY312" fmla="*/ 40251 h 749608"/>
                  <a:gd name="connsiteX313" fmla="*/ 930066 w 1281211"/>
                  <a:gd name="connsiteY313" fmla="*/ 11146 h 749608"/>
                  <a:gd name="connsiteX314" fmla="*/ 928246 w 1281211"/>
                  <a:gd name="connsiteY314" fmla="*/ 9327 h 749608"/>
                  <a:gd name="connsiteX315" fmla="*/ 917026 w 1281211"/>
                  <a:gd name="connsiteY315" fmla="*/ 25092 h 749608"/>
                  <a:gd name="connsiteX316" fmla="*/ 920968 w 1281211"/>
                  <a:gd name="connsiteY316" fmla="*/ 47224 h 749608"/>
                  <a:gd name="connsiteX317" fmla="*/ 911567 w 1281211"/>
                  <a:gd name="connsiteY317" fmla="*/ 47527 h 749608"/>
                  <a:gd name="connsiteX318" fmla="*/ 914297 w 1281211"/>
                  <a:gd name="connsiteY318" fmla="*/ 42373 h 749608"/>
                  <a:gd name="connsiteX319" fmla="*/ 914600 w 1281211"/>
                  <a:gd name="connsiteY319" fmla="*/ 29033 h 749608"/>
                  <a:gd name="connsiteX320" fmla="*/ 911567 w 1281211"/>
                  <a:gd name="connsiteY320" fmla="*/ 15997 h 749608"/>
                  <a:gd name="connsiteX321" fmla="*/ 898224 w 1281211"/>
                  <a:gd name="connsiteY321" fmla="*/ 14178 h 749608"/>
                  <a:gd name="connsiteX322" fmla="*/ 897314 w 1281211"/>
                  <a:gd name="connsiteY322" fmla="*/ 14784 h 749608"/>
                  <a:gd name="connsiteX323" fmla="*/ 900954 w 1281211"/>
                  <a:gd name="connsiteY323" fmla="*/ 46011 h 749608"/>
                  <a:gd name="connsiteX324" fmla="*/ 902167 w 1281211"/>
                  <a:gd name="connsiteY324" fmla="*/ 47830 h 749608"/>
                  <a:gd name="connsiteX325" fmla="*/ 890036 w 1281211"/>
                  <a:gd name="connsiteY325" fmla="*/ 48133 h 749608"/>
                  <a:gd name="connsiteX326" fmla="*/ 891249 w 1281211"/>
                  <a:gd name="connsiteY326" fmla="*/ 21454 h 749608"/>
                  <a:gd name="connsiteX327" fmla="*/ 878513 w 1281211"/>
                  <a:gd name="connsiteY327" fmla="*/ 11752 h 749608"/>
                  <a:gd name="connsiteX328" fmla="*/ 878209 w 1281211"/>
                  <a:gd name="connsiteY328" fmla="*/ 11752 h 749608"/>
                  <a:gd name="connsiteX329" fmla="*/ 873964 w 1281211"/>
                  <a:gd name="connsiteY329" fmla="*/ 36309 h 749608"/>
                  <a:gd name="connsiteX330" fmla="*/ 877300 w 1281211"/>
                  <a:gd name="connsiteY330" fmla="*/ 48739 h 749608"/>
                  <a:gd name="connsiteX331" fmla="*/ 863653 w 1281211"/>
                  <a:gd name="connsiteY331" fmla="*/ 49043 h 749608"/>
                  <a:gd name="connsiteX332" fmla="*/ 866989 w 1281211"/>
                  <a:gd name="connsiteY332" fmla="*/ 43889 h 749608"/>
                  <a:gd name="connsiteX333" fmla="*/ 867596 w 1281211"/>
                  <a:gd name="connsiteY333" fmla="*/ 31155 h 749608"/>
                  <a:gd name="connsiteX334" fmla="*/ 864260 w 1281211"/>
                  <a:gd name="connsiteY334" fmla="*/ 15997 h 749608"/>
                  <a:gd name="connsiteX335" fmla="*/ 855769 w 1281211"/>
                  <a:gd name="connsiteY335" fmla="*/ 11752 h 749608"/>
                  <a:gd name="connsiteX336" fmla="*/ 849097 w 1281211"/>
                  <a:gd name="connsiteY336" fmla="*/ 19332 h 749608"/>
                  <a:gd name="connsiteX337" fmla="*/ 850613 w 1281211"/>
                  <a:gd name="connsiteY337" fmla="*/ 19938 h 749608"/>
                  <a:gd name="connsiteX338" fmla="*/ 851523 w 1281211"/>
                  <a:gd name="connsiteY338" fmla="*/ 18119 h 749608"/>
                  <a:gd name="connsiteX339" fmla="*/ 863047 w 1281211"/>
                  <a:gd name="connsiteY339" fmla="*/ 20241 h 749608"/>
                  <a:gd name="connsiteX340" fmla="*/ 863350 w 1281211"/>
                  <a:gd name="connsiteY340" fmla="*/ 28124 h 749608"/>
                  <a:gd name="connsiteX341" fmla="*/ 863350 w 1281211"/>
                  <a:gd name="connsiteY341" fmla="*/ 40251 h 749608"/>
                  <a:gd name="connsiteX342" fmla="*/ 862440 w 1281211"/>
                  <a:gd name="connsiteY342" fmla="*/ 43586 h 749608"/>
                  <a:gd name="connsiteX343" fmla="*/ 853039 w 1281211"/>
                  <a:gd name="connsiteY343" fmla="*/ 46314 h 749608"/>
                  <a:gd name="connsiteX344" fmla="*/ 851523 w 1281211"/>
                  <a:gd name="connsiteY344" fmla="*/ 39038 h 749608"/>
                  <a:gd name="connsiteX345" fmla="*/ 852433 w 1281211"/>
                  <a:gd name="connsiteY345" fmla="*/ 22363 h 749608"/>
                  <a:gd name="connsiteX346" fmla="*/ 850007 w 1281211"/>
                  <a:gd name="connsiteY346" fmla="*/ 21454 h 749608"/>
                  <a:gd name="connsiteX347" fmla="*/ 848187 w 1281211"/>
                  <a:gd name="connsiteY347" fmla="*/ 36612 h 749608"/>
                  <a:gd name="connsiteX348" fmla="*/ 850917 w 1281211"/>
                  <a:gd name="connsiteY348" fmla="*/ 48739 h 749608"/>
                  <a:gd name="connsiteX349" fmla="*/ 851826 w 1281211"/>
                  <a:gd name="connsiteY349" fmla="*/ 49346 h 749608"/>
                  <a:gd name="connsiteX350" fmla="*/ 835451 w 1281211"/>
                  <a:gd name="connsiteY350" fmla="*/ 49952 h 749608"/>
                  <a:gd name="connsiteX351" fmla="*/ 836967 w 1281211"/>
                  <a:gd name="connsiteY351" fmla="*/ 48739 h 749608"/>
                  <a:gd name="connsiteX352" fmla="*/ 842122 w 1281211"/>
                  <a:gd name="connsiteY352" fmla="*/ 37825 h 749608"/>
                  <a:gd name="connsiteX353" fmla="*/ 840606 w 1281211"/>
                  <a:gd name="connsiteY353" fmla="*/ 18422 h 749608"/>
                  <a:gd name="connsiteX354" fmla="*/ 827263 w 1281211"/>
                  <a:gd name="connsiteY354" fmla="*/ 12662 h 749608"/>
                  <a:gd name="connsiteX355" fmla="*/ 820894 w 1281211"/>
                  <a:gd name="connsiteY355" fmla="*/ 40251 h 749608"/>
                  <a:gd name="connsiteX356" fmla="*/ 825443 w 1281211"/>
                  <a:gd name="connsiteY356" fmla="*/ 49649 h 749608"/>
                  <a:gd name="connsiteX357" fmla="*/ 812707 w 1281211"/>
                  <a:gd name="connsiteY357" fmla="*/ 49952 h 749608"/>
                  <a:gd name="connsiteX358" fmla="*/ 783291 w 1281211"/>
                  <a:gd name="connsiteY358" fmla="*/ 50255 h 749608"/>
                  <a:gd name="connsiteX359" fmla="*/ 786020 w 1281211"/>
                  <a:gd name="connsiteY359" fmla="*/ 47527 h 749608"/>
                  <a:gd name="connsiteX360" fmla="*/ 787233 w 1281211"/>
                  <a:gd name="connsiteY360" fmla="*/ 13571 h 749608"/>
                  <a:gd name="connsiteX361" fmla="*/ 779349 w 1281211"/>
                  <a:gd name="connsiteY361" fmla="*/ 8720 h 749608"/>
                  <a:gd name="connsiteX362" fmla="*/ 771161 w 1281211"/>
                  <a:gd name="connsiteY362" fmla="*/ 16603 h 749608"/>
                  <a:gd name="connsiteX363" fmla="*/ 772071 w 1281211"/>
                  <a:gd name="connsiteY363" fmla="*/ 17513 h 749608"/>
                  <a:gd name="connsiteX364" fmla="*/ 771464 w 1281211"/>
                  <a:gd name="connsiteY364" fmla="*/ 49043 h 749608"/>
                  <a:gd name="connsiteX365" fmla="*/ 772374 w 1281211"/>
                  <a:gd name="connsiteY365" fmla="*/ 50559 h 749608"/>
                  <a:gd name="connsiteX366" fmla="*/ 759031 w 1281211"/>
                  <a:gd name="connsiteY366" fmla="*/ 50862 h 749608"/>
                  <a:gd name="connsiteX367" fmla="*/ 755392 w 1281211"/>
                  <a:gd name="connsiteY367" fmla="*/ 9630 h 749608"/>
                  <a:gd name="connsiteX368" fmla="*/ 754179 w 1281211"/>
                  <a:gd name="connsiteY368" fmla="*/ 10539 h 749608"/>
                  <a:gd name="connsiteX369" fmla="*/ 755088 w 1281211"/>
                  <a:gd name="connsiteY369" fmla="*/ 49649 h 749608"/>
                  <a:gd name="connsiteX370" fmla="*/ 753572 w 1281211"/>
                  <a:gd name="connsiteY370" fmla="*/ 50862 h 749608"/>
                  <a:gd name="connsiteX371" fmla="*/ 748417 w 1281211"/>
                  <a:gd name="connsiteY371" fmla="*/ 50862 h 749608"/>
                  <a:gd name="connsiteX372" fmla="*/ 745081 w 1281211"/>
                  <a:gd name="connsiteY372" fmla="*/ 33884 h 749608"/>
                  <a:gd name="connsiteX373" fmla="*/ 756605 w 1281211"/>
                  <a:gd name="connsiteY373" fmla="*/ 9024 h 749608"/>
                  <a:gd name="connsiteX374" fmla="*/ 756605 w 1281211"/>
                  <a:gd name="connsiteY374" fmla="*/ 8720 h 749608"/>
                  <a:gd name="connsiteX375" fmla="*/ 746900 w 1281211"/>
                  <a:gd name="connsiteY375" fmla="*/ 13874 h 749608"/>
                  <a:gd name="connsiteX376" fmla="*/ 742958 w 1281211"/>
                  <a:gd name="connsiteY376" fmla="*/ 33278 h 749608"/>
                  <a:gd name="connsiteX377" fmla="*/ 745687 w 1281211"/>
                  <a:gd name="connsiteY377" fmla="*/ 51165 h 749608"/>
                  <a:gd name="connsiteX378" fmla="*/ 731131 w 1281211"/>
                  <a:gd name="connsiteY378" fmla="*/ 51468 h 749608"/>
                  <a:gd name="connsiteX379" fmla="*/ 736287 w 1281211"/>
                  <a:gd name="connsiteY379" fmla="*/ 35703 h 749608"/>
                  <a:gd name="connsiteX380" fmla="*/ 728402 w 1281211"/>
                  <a:gd name="connsiteY380" fmla="*/ 10236 h 749608"/>
                  <a:gd name="connsiteX381" fmla="*/ 727795 w 1281211"/>
                  <a:gd name="connsiteY381" fmla="*/ 12055 h 749608"/>
                  <a:gd name="connsiteX382" fmla="*/ 732648 w 1281211"/>
                  <a:gd name="connsiteY382" fmla="*/ 32065 h 749608"/>
                  <a:gd name="connsiteX383" fmla="*/ 732344 w 1281211"/>
                  <a:gd name="connsiteY383" fmla="*/ 39644 h 749608"/>
                  <a:gd name="connsiteX384" fmla="*/ 731738 w 1281211"/>
                  <a:gd name="connsiteY384" fmla="*/ 44495 h 749608"/>
                  <a:gd name="connsiteX385" fmla="*/ 719304 w 1281211"/>
                  <a:gd name="connsiteY385" fmla="*/ 43889 h 749608"/>
                  <a:gd name="connsiteX386" fmla="*/ 718698 w 1281211"/>
                  <a:gd name="connsiteY386" fmla="*/ 27821 h 749608"/>
                  <a:gd name="connsiteX387" fmla="*/ 726886 w 1281211"/>
                  <a:gd name="connsiteY387" fmla="*/ 12055 h 749608"/>
                  <a:gd name="connsiteX388" fmla="*/ 726886 w 1281211"/>
                  <a:gd name="connsiteY388" fmla="*/ 11449 h 749608"/>
                  <a:gd name="connsiteX389" fmla="*/ 715969 w 1281211"/>
                  <a:gd name="connsiteY389" fmla="*/ 25092 h 749608"/>
                  <a:gd name="connsiteX390" fmla="*/ 722943 w 1281211"/>
                  <a:gd name="connsiteY390" fmla="*/ 51468 h 749608"/>
                  <a:gd name="connsiteX391" fmla="*/ 723247 w 1281211"/>
                  <a:gd name="connsiteY391" fmla="*/ 51468 h 749608"/>
                  <a:gd name="connsiteX392" fmla="*/ 706871 w 1281211"/>
                  <a:gd name="connsiteY392" fmla="*/ 51771 h 749608"/>
                  <a:gd name="connsiteX393" fmla="*/ 707477 w 1281211"/>
                  <a:gd name="connsiteY393" fmla="*/ 51165 h 749608"/>
                  <a:gd name="connsiteX394" fmla="*/ 708994 w 1281211"/>
                  <a:gd name="connsiteY394" fmla="*/ 36612 h 749608"/>
                  <a:gd name="connsiteX395" fmla="*/ 707174 w 1281211"/>
                  <a:gd name="connsiteY395" fmla="*/ 15390 h 749608"/>
                  <a:gd name="connsiteX396" fmla="*/ 695044 w 1281211"/>
                  <a:gd name="connsiteY396" fmla="*/ 10539 h 749608"/>
                  <a:gd name="connsiteX397" fmla="*/ 694438 w 1281211"/>
                  <a:gd name="connsiteY397" fmla="*/ 10843 h 749608"/>
                  <a:gd name="connsiteX398" fmla="*/ 688979 w 1281211"/>
                  <a:gd name="connsiteY398" fmla="*/ 26608 h 749608"/>
                  <a:gd name="connsiteX399" fmla="*/ 690495 w 1281211"/>
                  <a:gd name="connsiteY399" fmla="*/ 48133 h 749608"/>
                  <a:gd name="connsiteX400" fmla="*/ 692011 w 1281211"/>
                  <a:gd name="connsiteY400" fmla="*/ 51771 h 749608"/>
                  <a:gd name="connsiteX401" fmla="*/ 680488 w 1281211"/>
                  <a:gd name="connsiteY401" fmla="*/ 52075 h 749608"/>
                  <a:gd name="connsiteX402" fmla="*/ 684733 w 1281211"/>
                  <a:gd name="connsiteY402" fmla="*/ 30246 h 749608"/>
                  <a:gd name="connsiteX403" fmla="*/ 673816 w 1281211"/>
                  <a:gd name="connsiteY403" fmla="*/ 9630 h 749608"/>
                  <a:gd name="connsiteX404" fmla="*/ 665628 w 1281211"/>
                  <a:gd name="connsiteY404" fmla="*/ 34490 h 749608"/>
                  <a:gd name="connsiteX405" fmla="*/ 665932 w 1281211"/>
                  <a:gd name="connsiteY405" fmla="*/ 34490 h 749608"/>
                  <a:gd name="connsiteX406" fmla="*/ 666538 w 1281211"/>
                  <a:gd name="connsiteY406" fmla="*/ 18725 h 749608"/>
                  <a:gd name="connsiteX407" fmla="*/ 678972 w 1281211"/>
                  <a:gd name="connsiteY407" fmla="*/ 15390 h 749608"/>
                  <a:gd name="connsiteX408" fmla="*/ 680185 w 1281211"/>
                  <a:gd name="connsiteY408" fmla="*/ 25092 h 749608"/>
                  <a:gd name="connsiteX409" fmla="*/ 678972 w 1281211"/>
                  <a:gd name="connsiteY409" fmla="*/ 44495 h 749608"/>
                  <a:gd name="connsiteX410" fmla="*/ 678365 w 1281211"/>
                  <a:gd name="connsiteY410" fmla="*/ 46011 h 749608"/>
                  <a:gd name="connsiteX411" fmla="*/ 669267 w 1281211"/>
                  <a:gd name="connsiteY411" fmla="*/ 44495 h 749608"/>
                  <a:gd name="connsiteX412" fmla="*/ 669267 w 1281211"/>
                  <a:gd name="connsiteY412" fmla="*/ 34793 h 749608"/>
                  <a:gd name="connsiteX413" fmla="*/ 667448 w 1281211"/>
                  <a:gd name="connsiteY413" fmla="*/ 34187 h 749608"/>
                  <a:gd name="connsiteX414" fmla="*/ 669874 w 1281211"/>
                  <a:gd name="connsiteY414" fmla="*/ 52075 h 749608"/>
                  <a:gd name="connsiteX415" fmla="*/ 655318 w 1281211"/>
                  <a:gd name="connsiteY415" fmla="*/ 52378 h 749608"/>
                  <a:gd name="connsiteX416" fmla="*/ 659563 w 1281211"/>
                  <a:gd name="connsiteY416" fmla="*/ 37522 h 749608"/>
                  <a:gd name="connsiteX417" fmla="*/ 648040 w 1281211"/>
                  <a:gd name="connsiteY417" fmla="*/ 9630 h 749608"/>
                  <a:gd name="connsiteX418" fmla="*/ 636516 w 1281211"/>
                  <a:gd name="connsiteY418" fmla="*/ 24789 h 749608"/>
                  <a:gd name="connsiteX419" fmla="*/ 638336 w 1281211"/>
                  <a:gd name="connsiteY419" fmla="*/ 25395 h 749608"/>
                  <a:gd name="connsiteX420" fmla="*/ 641671 w 1281211"/>
                  <a:gd name="connsiteY420" fmla="*/ 14481 h 749608"/>
                  <a:gd name="connsiteX421" fmla="*/ 654408 w 1281211"/>
                  <a:gd name="connsiteY421" fmla="*/ 17513 h 749608"/>
                  <a:gd name="connsiteX422" fmla="*/ 655621 w 1281211"/>
                  <a:gd name="connsiteY422" fmla="*/ 23273 h 749608"/>
                  <a:gd name="connsiteX423" fmla="*/ 655621 w 1281211"/>
                  <a:gd name="connsiteY423" fmla="*/ 33884 h 749608"/>
                  <a:gd name="connsiteX424" fmla="*/ 654105 w 1281211"/>
                  <a:gd name="connsiteY424" fmla="*/ 42979 h 749608"/>
                  <a:gd name="connsiteX425" fmla="*/ 651982 w 1281211"/>
                  <a:gd name="connsiteY425" fmla="*/ 49043 h 749608"/>
                  <a:gd name="connsiteX426" fmla="*/ 649556 w 1281211"/>
                  <a:gd name="connsiteY426" fmla="*/ 52075 h 749608"/>
                  <a:gd name="connsiteX427" fmla="*/ 645007 w 1281211"/>
                  <a:gd name="connsiteY427" fmla="*/ 52075 h 749608"/>
                  <a:gd name="connsiteX428" fmla="*/ 638336 w 1281211"/>
                  <a:gd name="connsiteY428" fmla="*/ 48133 h 749608"/>
                  <a:gd name="connsiteX429" fmla="*/ 639549 w 1281211"/>
                  <a:gd name="connsiteY429" fmla="*/ 28124 h 749608"/>
                  <a:gd name="connsiteX430" fmla="*/ 636516 w 1281211"/>
                  <a:gd name="connsiteY430" fmla="*/ 26911 h 749608"/>
                  <a:gd name="connsiteX431" fmla="*/ 636819 w 1281211"/>
                  <a:gd name="connsiteY431" fmla="*/ 52378 h 749608"/>
                  <a:gd name="connsiteX432" fmla="*/ 624083 w 1281211"/>
                  <a:gd name="connsiteY432" fmla="*/ 52681 h 749608"/>
                  <a:gd name="connsiteX433" fmla="*/ 626205 w 1281211"/>
                  <a:gd name="connsiteY433" fmla="*/ 46314 h 749608"/>
                  <a:gd name="connsiteX434" fmla="*/ 625296 w 1281211"/>
                  <a:gd name="connsiteY434" fmla="*/ 46011 h 749608"/>
                  <a:gd name="connsiteX435" fmla="*/ 619534 w 1281211"/>
                  <a:gd name="connsiteY435" fmla="*/ 52984 h 749608"/>
                  <a:gd name="connsiteX436" fmla="*/ 612559 w 1281211"/>
                  <a:gd name="connsiteY436" fmla="*/ 52984 h 749608"/>
                  <a:gd name="connsiteX437" fmla="*/ 609526 w 1281211"/>
                  <a:gd name="connsiteY437" fmla="*/ 37522 h 749608"/>
                  <a:gd name="connsiteX438" fmla="*/ 615592 w 1281211"/>
                  <a:gd name="connsiteY438" fmla="*/ 11752 h 749608"/>
                  <a:gd name="connsiteX439" fmla="*/ 615895 w 1281211"/>
                  <a:gd name="connsiteY439" fmla="*/ 12965 h 749608"/>
                  <a:gd name="connsiteX440" fmla="*/ 618017 w 1281211"/>
                  <a:gd name="connsiteY440" fmla="*/ 13874 h 749608"/>
                  <a:gd name="connsiteX441" fmla="*/ 625902 w 1281211"/>
                  <a:gd name="connsiteY441" fmla="*/ 38128 h 749608"/>
                  <a:gd name="connsiteX442" fmla="*/ 628935 w 1281211"/>
                  <a:gd name="connsiteY442" fmla="*/ 39038 h 749608"/>
                  <a:gd name="connsiteX443" fmla="*/ 627115 w 1281211"/>
                  <a:gd name="connsiteY443" fmla="*/ 11752 h 749608"/>
                  <a:gd name="connsiteX444" fmla="*/ 617411 w 1281211"/>
                  <a:gd name="connsiteY444" fmla="*/ 8720 h 749608"/>
                  <a:gd name="connsiteX445" fmla="*/ 606797 w 1281211"/>
                  <a:gd name="connsiteY445" fmla="*/ 46617 h 749608"/>
                  <a:gd name="connsiteX446" fmla="*/ 608920 w 1281211"/>
                  <a:gd name="connsiteY446" fmla="*/ 52681 h 749608"/>
                  <a:gd name="connsiteX447" fmla="*/ 595577 w 1281211"/>
                  <a:gd name="connsiteY447" fmla="*/ 52984 h 749608"/>
                  <a:gd name="connsiteX448" fmla="*/ 600732 w 1281211"/>
                  <a:gd name="connsiteY448" fmla="*/ 39644 h 749608"/>
                  <a:gd name="connsiteX449" fmla="*/ 600126 w 1281211"/>
                  <a:gd name="connsiteY449" fmla="*/ 15694 h 749608"/>
                  <a:gd name="connsiteX450" fmla="*/ 586479 w 1281211"/>
                  <a:gd name="connsiteY450" fmla="*/ 10236 h 749608"/>
                  <a:gd name="connsiteX451" fmla="*/ 579504 w 1281211"/>
                  <a:gd name="connsiteY451" fmla="*/ 13268 h 749608"/>
                  <a:gd name="connsiteX452" fmla="*/ 576472 w 1281211"/>
                  <a:gd name="connsiteY452" fmla="*/ 32671 h 749608"/>
                  <a:gd name="connsiteX453" fmla="*/ 580717 w 1281211"/>
                  <a:gd name="connsiteY453" fmla="*/ 53287 h 749608"/>
                  <a:gd name="connsiteX454" fmla="*/ 578898 w 1281211"/>
                  <a:gd name="connsiteY454" fmla="*/ 53287 h 749608"/>
                  <a:gd name="connsiteX455" fmla="*/ 563735 w 1281211"/>
                  <a:gd name="connsiteY455" fmla="*/ 53894 h 749608"/>
                  <a:gd name="connsiteX456" fmla="*/ 566464 w 1281211"/>
                  <a:gd name="connsiteY456" fmla="*/ 52378 h 749608"/>
                  <a:gd name="connsiteX457" fmla="*/ 558580 w 1281211"/>
                  <a:gd name="connsiteY457" fmla="*/ 9630 h 749608"/>
                  <a:gd name="connsiteX458" fmla="*/ 559186 w 1281211"/>
                  <a:gd name="connsiteY458" fmla="*/ 11146 h 749608"/>
                  <a:gd name="connsiteX459" fmla="*/ 559793 w 1281211"/>
                  <a:gd name="connsiteY459" fmla="*/ 11146 h 749608"/>
                  <a:gd name="connsiteX460" fmla="*/ 559490 w 1281211"/>
                  <a:gd name="connsiteY460" fmla="*/ 11449 h 749608"/>
                  <a:gd name="connsiteX461" fmla="*/ 554334 w 1281211"/>
                  <a:gd name="connsiteY461" fmla="*/ 23273 h 749608"/>
                  <a:gd name="connsiteX462" fmla="*/ 553728 w 1281211"/>
                  <a:gd name="connsiteY462" fmla="*/ 43586 h 749608"/>
                  <a:gd name="connsiteX463" fmla="*/ 560096 w 1281211"/>
                  <a:gd name="connsiteY463" fmla="*/ 54500 h 749608"/>
                  <a:gd name="connsiteX464" fmla="*/ 536442 w 1281211"/>
                  <a:gd name="connsiteY464" fmla="*/ 54803 h 749608"/>
                  <a:gd name="connsiteX465" fmla="*/ 532197 w 1281211"/>
                  <a:gd name="connsiteY465" fmla="*/ 15997 h 749608"/>
                  <a:gd name="connsiteX466" fmla="*/ 532803 w 1281211"/>
                  <a:gd name="connsiteY466" fmla="*/ 16603 h 749608"/>
                  <a:gd name="connsiteX467" fmla="*/ 536442 w 1281211"/>
                  <a:gd name="connsiteY467" fmla="*/ 16603 h 749608"/>
                  <a:gd name="connsiteX468" fmla="*/ 540081 w 1281211"/>
                  <a:gd name="connsiteY468" fmla="*/ 13874 h 749608"/>
                  <a:gd name="connsiteX469" fmla="*/ 545843 w 1281211"/>
                  <a:gd name="connsiteY469" fmla="*/ 21454 h 749608"/>
                  <a:gd name="connsiteX470" fmla="*/ 549179 w 1281211"/>
                  <a:gd name="connsiteY470" fmla="*/ 39644 h 749608"/>
                  <a:gd name="connsiteX471" fmla="*/ 549785 w 1281211"/>
                  <a:gd name="connsiteY471" fmla="*/ 39948 h 749608"/>
                  <a:gd name="connsiteX472" fmla="*/ 546753 w 1281211"/>
                  <a:gd name="connsiteY472" fmla="*/ 14784 h 749608"/>
                  <a:gd name="connsiteX473" fmla="*/ 533713 w 1281211"/>
                  <a:gd name="connsiteY473" fmla="*/ 10539 h 749608"/>
                  <a:gd name="connsiteX474" fmla="*/ 528861 w 1281211"/>
                  <a:gd name="connsiteY474" fmla="*/ 15390 h 749608"/>
                  <a:gd name="connsiteX475" fmla="*/ 527951 w 1281211"/>
                  <a:gd name="connsiteY475" fmla="*/ 41160 h 749608"/>
                  <a:gd name="connsiteX476" fmla="*/ 532500 w 1281211"/>
                  <a:gd name="connsiteY476" fmla="*/ 55409 h 749608"/>
                  <a:gd name="connsiteX477" fmla="*/ 514911 w 1281211"/>
                  <a:gd name="connsiteY477" fmla="*/ 55713 h 749608"/>
                  <a:gd name="connsiteX478" fmla="*/ 517640 w 1281211"/>
                  <a:gd name="connsiteY478" fmla="*/ 50559 h 749608"/>
                  <a:gd name="connsiteX479" fmla="*/ 516731 w 1281211"/>
                  <a:gd name="connsiteY479" fmla="*/ 49952 h 749608"/>
                  <a:gd name="connsiteX480" fmla="*/ 513698 w 1281211"/>
                  <a:gd name="connsiteY480" fmla="*/ 54500 h 749608"/>
                  <a:gd name="connsiteX481" fmla="*/ 512485 w 1281211"/>
                  <a:gd name="connsiteY481" fmla="*/ 55713 h 749608"/>
                  <a:gd name="connsiteX482" fmla="*/ 502781 w 1281211"/>
                  <a:gd name="connsiteY482" fmla="*/ 55713 h 749608"/>
                  <a:gd name="connsiteX483" fmla="*/ 501265 w 1281211"/>
                  <a:gd name="connsiteY483" fmla="*/ 51771 h 749608"/>
                  <a:gd name="connsiteX484" fmla="*/ 499748 w 1281211"/>
                  <a:gd name="connsiteY484" fmla="*/ 37522 h 749608"/>
                  <a:gd name="connsiteX485" fmla="*/ 503084 w 1281211"/>
                  <a:gd name="connsiteY485" fmla="*/ 18119 h 749608"/>
                  <a:gd name="connsiteX486" fmla="*/ 503388 w 1281211"/>
                  <a:gd name="connsiteY486" fmla="*/ 19332 h 749608"/>
                  <a:gd name="connsiteX487" fmla="*/ 506117 w 1281211"/>
                  <a:gd name="connsiteY487" fmla="*/ 20544 h 749608"/>
                  <a:gd name="connsiteX488" fmla="*/ 514305 w 1281211"/>
                  <a:gd name="connsiteY488" fmla="*/ 13268 h 749608"/>
                  <a:gd name="connsiteX489" fmla="*/ 517337 w 1281211"/>
                  <a:gd name="connsiteY489" fmla="*/ 21757 h 749608"/>
                  <a:gd name="connsiteX490" fmla="*/ 519460 w 1281211"/>
                  <a:gd name="connsiteY490" fmla="*/ 30549 h 749608"/>
                  <a:gd name="connsiteX491" fmla="*/ 520370 w 1281211"/>
                  <a:gd name="connsiteY491" fmla="*/ 30549 h 749608"/>
                  <a:gd name="connsiteX492" fmla="*/ 519460 w 1281211"/>
                  <a:gd name="connsiteY492" fmla="*/ 18119 h 749608"/>
                  <a:gd name="connsiteX493" fmla="*/ 514608 w 1281211"/>
                  <a:gd name="connsiteY493" fmla="*/ 9327 h 749608"/>
                  <a:gd name="connsiteX494" fmla="*/ 505814 w 1281211"/>
                  <a:gd name="connsiteY494" fmla="*/ 11146 h 749608"/>
                  <a:gd name="connsiteX495" fmla="*/ 504904 w 1281211"/>
                  <a:gd name="connsiteY495" fmla="*/ 12055 h 749608"/>
                  <a:gd name="connsiteX496" fmla="*/ 496413 w 1281211"/>
                  <a:gd name="connsiteY496" fmla="*/ 48739 h 749608"/>
                  <a:gd name="connsiteX497" fmla="*/ 498232 w 1281211"/>
                  <a:gd name="connsiteY497" fmla="*/ 55409 h 749608"/>
                  <a:gd name="connsiteX498" fmla="*/ 482160 w 1281211"/>
                  <a:gd name="connsiteY498" fmla="*/ 55409 h 749608"/>
                  <a:gd name="connsiteX499" fmla="*/ 488225 w 1281211"/>
                  <a:gd name="connsiteY499" fmla="*/ 31155 h 749608"/>
                  <a:gd name="connsiteX500" fmla="*/ 483676 w 1281211"/>
                  <a:gd name="connsiteY500" fmla="*/ 12055 h 749608"/>
                  <a:gd name="connsiteX501" fmla="*/ 474578 w 1281211"/>
                  <a:gd name="connsiteY501" fmla="*/ 8114 h 749608"/>
                  <a:gd name="connsiteX502" fmla="*/ 463661 w 1281211"/>
                  <a:gd name="connsiteY502" fmla="*/ 26911 h 749608"/>
                  <a:gd name="connsiteX503" fmla="*/ 465177 w 1281211"/>
                  <a:gd name="connsiteY503" fmla="*/ 50862 h 749608"/>
                  <a:gd name="connsiteX504" fmla="*/ 467603 w 1281211"/>
                  <a:gd name="connsiteY504" fmla="*/ 55409 h 749608"/>
                  <a:gd name="connsiteX505" fmla="*/ 453351 w 1281211"/>
                  <a:gd name="connsiteY505" fmla="*/ 55409 h 749608"/>
                  <a:gd name="connsiteX506" fmla="*/ 458809 w 1281211"/>
                  <a:gd name="connsiteY506" fmla="*/ 36612 h 749608"/>
                  <a:gd name="connsiteX507" fmla="*/ 456383 w 1281211"/>
                  <a:gd name="connsiteY507" fmla="*/ 12965 h 749608"/>
                  <a:gd name="connsiteX508" fmla="*/ 447892 w 1281211"/>
                  <a:gd name="connsiteY508" fmla="*/ 6598 h 749608"/>
                  <a:gd name="connsiteX509" fmla="*/ 433336 w 1281211"/>
                  <a:gd name="connsiteY509" fmla="*/ 26305 h 749608"/>
                  <a:gd name="connsiteX510" fmla="*/ 435762 w 1281211"/>
                  <a:gd name="connsiteY510" fmla="*/ 47830 h 749608"/>
                  <a:gd name="connsiteX511" fmla="*/ 439401 w 1281211"/>
                  <a:gd name="connsiteY511" fmla="*/ 55409 h 749608"/>
                  <a:gd name="connsiteX512" fmla="*/ 421206 w 1281211"/>
                  <a:gd name="connsiteY512" fmla="*/ 55409 h 749608"/>
                  <a:gd name="connsiteX513" fmla="*/ 424541 w 1281211"/>
                  <a:gd name="connsiteY513" fmla="*/ 51165 h 749608"/>
                  <a:gd name="connsiteX514" fmla="*/ 423328 w 1281211"/>
                  <a:gd name="connsiteY514" fmla="*/ 50559 h 749608"/>
                  <a:gd name="connsiteX515" fmla="*/ 412108 w 1281211"/>
                  <a:gd name="connsiteY515" fmla="*/ 49346 h 749608"/>
                  <a:gd name="connsiteX516" fmla="*/ 410288 w 1281211"/>
                  <a:gd name="connsiteY516" fmla="*/ 42676 h 749608"/>
                  <a:gd name="connsiteX517" fmla="*/ 409682 w 1281211"/>
                  <a:gd name="connsiteY517" fmla="*/ 30852 h 749608"/>
                  <a:gd name="connsiteX518" fmla="*/ 419386 w 1281211"/>
                  <a:gd name="connsiteY518" fmla="*/ 9933 h 749608"/>
                  <a:gd name="connsiteX519" fmla="*/ 419993 w 1281211"/>
                  <a:gd name="connsiteY519" fmla="*/ 9933 h 749608"/>
                  <a:gd name="connsiteX520" fmla="*/ 421812 w 1281211"/>
                  <a:gd name="connsiteY520" fmla="*/ 11146 h 749608"/>
                  <a:gd name="connsiteX521" fmla="*/ 426664 w 1281211"/>
                  <a:gd name="connsiteY521" fmla="*/ 30549 h 749608"/>
                  <a:gd name="connsiteX522" fmla="*/ 427877 w 1281211"/>
                  <a:gd name="connsiteY522" fmla="*/ 30852 h 749608"/>
                  <a:gd name="connsiteX523" fmla="*/ 426361 w 1281211"/>
                  <a:gd name="connsiteY523" fmla="*/ 10539 h 749608"/>
                  <a:gd name="connsiteX524" fmla="*/ 416050 w 1281211"/>
                  <a:gd name="connsiteY524" fmla="*/ 5992 h 749608"/>
                  <a:gd name="connsiteX525" fmla="*/ 415444 w 1281211"/>
                  <a:gd name="connsiteY525" fmla="*/ 7508 h 749608"/>
                  <a:gd name="connsiteX526" fmla="*/ 405436 w 1281211"/>
                  <a:gd name="connsiteY526" fmla="*/ 37522 h 749608"/>
                  <a:gd name="connsiteX527" fmla="*/ 412715 w 1281211"/>
                  <a:gd name="connsiteY527" fmla="*/ 55106 h 749608"/>
                  <a:gd name="connsiteX528" fmla="*/ 413928 w 1281211"/>
                  <a:gd name="connsiteY528" fmla="*/ 55713 h 749608"/>
                  <a:gd name="connsiteX529" fmla="*/ 393610 w 1281211"/>
                  <a:gd name="connsiteY529" fmla="*/ 55713 h 749608"/>
                  <a:gd name="connsiteX530" fmla="*/ 396945 w 1281211"/>
                  <a:gd name="connsiteY530" fmla="*/ 47830 h 749608"/>
                  <a:gd name="connsiteX531" fmla="*/ 398765 w 1281211"/>
                  <a:gd name="connsiteY531" fmla="*/ 22970 h 749608"/>
                  <a:gd name="connsiteX532" fmla="*/ 393003 w 1281211"/>
                  <a:gd name="connsiteY532" fmla="*/ 7205 h 749608"/>
                  <a:gd name="connsiteX533" fmla="*/ 384209 w 1281211"/>
                  <a:gd name="connsiteY533" fmla="*/ 7205 h 749608"/>
                  <a:gd name="connsiteX534" fmla="*/ 375718 w 1281211"/>
                  <a:gd name="connsiteY534" fmla="*/ 12055 h 749608"/>
                  <a:gd name="connsiteX535" fmla="*/ 372382 w 1281211"/>
                  <a:gd name="connsiteY535" fmla="*/ 30549 h 749608"/>
                  <a:gd name="connsiteX536" fmla="*/ 376627 w 1281211"/>
                  <a:gd name="connsiteY536" fmla="*/ 55106 h 749608"/>
                  <a:gd name="connsiteX537" fmla="*/ 376931 w 1281211"/>
                  <a:gd name="connsiteY537" fmla="*/ 55713 h 749608"/>
                  <a:gd name="connsiteX538" fmla="*/ 361161 w 1281211"/>
                  <a:gd name="connsiteY538" fmla="*/ 55713 h 749608"/>
                  <a:gd name="connsiteX539" fmla="*/ 367833 w 1281211"/>
                  <a:gd name="connsiteY539" fmla="*/ 20241 h 749608"/>
                  <a:gd name="connsiteX540" fmla="*/ 353277 w 1281211"/>
                  <a:gd name="connsiteY540" fmla="*/ 6295 h 749608"/>
                  <a:gd name="connsiteX541" fmla="*/ 346302 w 1281211"/>
                  <a:gd name="connsiteY541" fmla="*/ 40251 h 749608"/>
                  <a:gd name="connsiteX542" fmla="*/ 350244 w 1281211"/>
                  <a:gd name="connsiteY542" fmla="*/ 55713 h 749608"/>
                  <a:gd name="connsiteX543" fmla="*/ 350244 w 1281211"/>
                  <a:gd name="connsiteY543" fmla="*/ 55713 h 749608"/>
                  <a:gd name="connsiteX544" fmla="*/ 336295 w 1281211"/>
                  <a:gd name="connsiteY544" fmla="*/ 55713 h 749608"/>
                  <a:gd name="connsiteX545" fmla="*/ 340843 w 1281211"/>
                  <a:gd name="connsiteY545" fmla="*/ 36916 h 749608"/>
                  <a:gd name="connsiteX546" fmla="*/ 330836 w 1281211"/>
                  <a:gd name="connsiteY546" fmla="*/ 4476 h 749608"/>
                  <a:gd name="connsiteX547" fmla="*/ 327803 w 1281211"/>
                  <a:gd name="connsiteY547" fmla="*/ 5083 h 749608"/>
                  <a:gd name="connsiteX548" fmla="*/ 318706 w 1281211"/>
                  <a:gd name="connsiteY548" fmla="*/ 28730 h 749608"/>
                  <a:gd name="connsiteX549" fmla="*/ 322951 w 1281211"/>
                  <a:gd name="connsiteY549" fmla="*/ 56016 h 749608"/>
                  <a:gd name="connsiteX550" fmla="*/ 315673 w 1281211"/>
                  <a:gd name="connsiteY550" fmla="*/ 56016 h 749608"/>
                  <a:gd name="connsiteX551" fmla="*/ 308698 w 1281211"/>
                  <a:gd name="connsiteY551" fmla="*/ 56319 h 749608"/>
                  <a:gd name="connsiteX552" fmla="*/ 313550 w 1281211"/>
                  <a:gd name="connsiteY552" fmla="*/ 29033 h 749608"/>
                  <a:gd name="connsiteX553" fmla="*/ 298994 w 1281211"/>
                  <a:gd name="connsiteY553" fmla="*/ 3263 h 749608"/>
                  <a:gd name="connsiteX554" fmla="*/ 296872 w 1281211"/>
                  <a:gd name="connsiteY554" fmla="*/ 4779 h 749608"/>
                  <a:gd name="connsiteX555" fmla="*/ 296872 w 1281211"/>
                  <a:gd name="connsiteY555" fmla="*/ 5083 h 749608"/>
                  <a:gd name="connsiteX556" fmla="*/ 297478 w 1281211"/>
                  <a:gd name="connsiteY556" fmla="*/ 6598 h 749608"/>
                  <a:gd name="connsiteX557" fmla="*/ 290503 w 1281211"/>
                  <a:gd name="connsiteY557" fmla="*/ 33581 h 749608"/>
                  <a:gd name="connsiteX558" fmla="*/ 295962 w 1281211"/>
                  <a:gd name="connsiteY558" fmla="*/ 56319 h 749608"/>
                  <a:gd name="connsiteX559" fmla="*/ 281709 w 1281211"/>
                  <a:gd name="connsiteY559" fmla="*/ 56319 h 749608"/>
                  <a:gd name="connsiteX560" fmla="*/ 284741 w 1281211"/>
                  <a:gd name="connsiteY560" fmla="*/ 49952 h 749608"/>
                  <a:gd name="connsiteX561" fmla="*/ 284741 w 1281211"/>
                  <a:gd name="connsiteY561" fmla="*/ 36309 h 749608"/>
                  <a:gd name="connsiteX562" fmla="*/ 284741 w 1281211"/>
                  <a:gd name="connsiteY562" fmla="*/ 21757 h 749608"/>
                  <a:gd name="connsiteX563" fmla="*/ 265940 w 1281211"/>
                  <a:gd name="connsiteY563" fmla="*/ 7508 h 749608"/>
                  <a:gd name="connsiteX564" fmla="*/ 265940 w 1281211"/>
                  <a:gd name="connsiteY564" fmla="*/ 9327 h 749608"/>
                  <a:gd name="connsiteX565" fmla="*/ 262301 w 1281211"/>
                  <a:gd name="connsiteY565" fmla="*/ 30246 h 749608"/>
                  <a:gd name="connsiteX566" fmla="*/ 271701 w 1281211"/>
                  <a:gd name="connsiteY566" fmla="*/ 56016 h 749608"/>
                  <a:gd name="connsiteX567" fmla="*/ 249867 w 1281211"/>
                  <a:gd name="connsiteY567" fmla="*/ 55713 h 749608"/>
                  <a:gd name="connsiteX568" fmla="*/ 253203 w 1281211"/>
                  <a:gd name="connsiteY568" fmla="*/ 48436 h 749608"/>
                  <a:gd name="connsiteX569" fmla="*/ 254719 w 1281211"/>
                  <a:gd name="connsiteY569" fmla="*/ 24182 h 749608"/>
                  <a:gd name="connsiteX570" fmla="*/ 247744 w 1281211"/>
                  <a:gd name="connsiteY570" fmla="*/ 9327 h 749608"/>
                  <a:gd name="connsiteX571" fmla="*/ 240770 w 1281211"/>
                  <a:gd name="connsiteY571" fmla="*/ 9024 h 749608"/>
                  <a:gd name="connsiteX572" fmla="*/ 232278 w 1281211"/>
                  <a:gd name="connsiteY572" fmla="*/ 36309 h 749608"/>
                  <a:gd name="connsiteX573" fmla="*/ 235917 w 1281211"/>
                  <a:gd name="connsiteY573" fmla="*/ 55713 h 749608"/>
                  <a:gd name="connsiteX574" fmla="*/ 221361 w 1281211"/>
                  <a:gd name="connsiteY574" fmla="*/ 55409 h 749608"/>
                  <a:gd name="connsiteX575" fmla="*/ 221361 w 1281211"/>
                  <a:gd name="connsiteY575" fmla="*/ 55409 h 749608"/>
                  <a:gd name="connsiteX576" fmla="*/ 220452 w 1281211"/>
                  <a:gd name="connsiteY576" fmla="*/ 54197 h 749608"/>
                  <a:gd name="connsiteX577" fmla="*/ 213173 w 1281211"/>
                  <a:gd name="connsiteY577" fmla="*/ 35097 h 749608"/>
                  <a:gd name="connsiteX578" fmla="*/ 213477 w 1281211"/>
                  <a:gd name="connsiteY578" fmla="*/ 23273 h 749608"/>
                  <a:gd name="connsiteX579" fmla="*/ 215599 w 1281211"/>
                  <a:gd name="connsiteY579" fmla="*/ 12358 h 749608"/>
                  <a:gd name="connsiteX580" fmla="*/ 218935 w 1281211"/>
                  <a:gd name="connsiteY580" fmla="*/ 13874 h 749608"/>
                  <a:gd name="connsiteX581" fmla="*/ 224394 w 1281211"/>
                  <a:gd name="connsiteY581" fmla="*/ 47830 h 749608"/>
                  <a:gd name="connsiteX582" fmla="*/ 225000 w 1281211"/>
                  <a:gd name="connsiteY582" fmla="*/ 48133 h 749608"/>
                  <a:gd name="connsiteX583" fmla="*/ 217116 w 1281211"/>
                  <a:gd name="connsiteY583" fmla="*/ 8417 h 749608"/>
                  <a:gd name="connsiteX584" fmla="*/ 214386 w 1281211"/>
                  <a:gd name="connsiteY584" fmla="*/ 10539 h 749608"/>
                  <a:gd name="connsiteX585" fmla="*/ 214386 w 1281211"/>
                  <a:gd name="connsiteY585" fmla="*/ 10539 h 749608"/>
                  <a:gd name="connsiteX586" fmla="*/ 210141 w 1281211"/>
                  <a:gd name="connsiteY586" fmla="*/ 43586 h 749608"/>
                  <a:gd name="connsiteX587" fmla="*/ 214690 w 1281211"/>
                  <a:gd name="connsiteY587" fmla="*/ 55409 h 749608"/>
                  <a:gd name="connsiteX588" fmla="*/ 199527 w 1281211"/>
                  <a:gd name="connsiteY588" fmla="*/ 55106 h 749608"/>
                  <a:gd name="connsiteX589" fmla="*/ 200740 w 1281211"/>
                  <a:gd name="connsiteY589" fmla="*/ 54197 h 749608"/>
                  <a:gd name="connsiteX590" fmla="*/ 186790 w 1281211"/>
                  <a:gd name="connsiteY590" fmla="*/ 8417 h 749608"/>
                  <a:gd name="connsiteX591" fmla="*/ 186487 w 1281211"/>
                  <a:gd name="connsiteY591" fmla="*/ 9024 h 749608"/>
                  <a:gd name="connsiteX592" fmla="*/ 183455 w 1281211"/>
                  <a:gd name="connsiteY592" fmla="*/ 42373 h 749608"/>
                  <a:gd name="connsiteX593" fmla="*/ 188003 w 1281211"/>
                  <a:gd name="connsiteY593" fmla="*/ 54803 h 749608"/>
                  <a:gd name="connsiteX594" fmla="*/ 167989 w 1281211"/>
                  <a:gd name="connsiteY594" fmla="*/ 54197 h 749608"/>
                  <a:gd name="connsiteX595" fmla="*/ 172234 w 1281211"/>
                  <a:gd name="connsiteY595" fmla="*/ 45708 h 749608"/>
                  <a:gd name="connsiteX596" fmla="*/ 174963 w 1281211"/>
                  <a:gd name="connsiteY596" fmla="*/ 28124 h 749608"/>
                  <a:gd name="connsiteX597" fmla="*/ 159801 w 1281211"/>
                  <a:gd name="connsiteY597" fmla="*/ 8720 h 749608"/>
                  <a:gd name="connsiteX598" fmla="*/ 158284 w 1281211"/>
                  <a:gd name="connsiteY598" fmla="*/ 7205 h 749608"/>
                  <a:gd name="connsiteX599" fmla="*/ 154039 w 1281211"/>
                  <a:gd name="connsiteY599" fmla="*/ 53894 h 749608"/>
                  <a:gd name="connsiteX600" fmla="*/ 147974 w 1281211"/>
                  <a:gd name="connsiteY600" fmla="*/ 53591 h 749608"/>
                  <a:gd name="connsiteX601" fmla="*/ 135540 w 1281211"/>
                  <a:gd name="connsiteY601" fmla="*/ 53287 h 749608"/>
                  <a:gd name="connsiteX602" fmla="*/ 134024 w 1281211"/>
                  <a:gd name="connsiteY602" fmla="*/ 52681 h 749608"/>
                  <a:gd name="connsiteX603" fmla="*/ 124017 w 1281211"/>
                  <a:gd name="connsiteY603" fmla="*/ 30246 h 749608"/>
                  <a:gd name="connsiteX604" fmla="*/ 130082 w 1281211"/>
                  <a:gd name="connsiteY604" fmla="*/ 7811 h 749608"/>
                  <a:gd name="connsiteX605" fmla="*/ 130082 w 1281211"/>
                  <a:gd name="connsiteY605" fmla="*/ 8417 h 749608"/>
                  <a:gd name="connsiteX606" fmla="*/ 132811 w 1281211"/>
                  <a:gd name="connsiteY606" fmla="*/ 10236 h 749608"/>
                  <a:gd name="connsiteX607" fmla="*/ 136753 w 1281211"/>
                  <a:gd name="connsiteY607" fmla="*/ 11752 h 749608"/>
                  <a:gd name="connsiteX608" fmla="*/ 137966 w 1281211"/>
                  <a:gd name="connsiteY608" fmla="*/ 23273 h 749608"/>
                  <a:gd name="connsiteX609" fmla="*/ 137663 w 1281211"/>
                  <a:gd name="connsiteY609" fmla="*/ 37219 h 749608"/>
                  <a:gd name="connsiteX610" fmla="*/ 137663 w 1281211"/>
                  <a:gd name="connsiteY610" fmla="*/ 49952 h 749608"/>
                  <a:gd name="connsiteX611" fmla="*/ 138270 w 1281211"/>
                  <a:gd name="connsiteY611" fmla="*/ 50255 h 749608"/>
                  <a:gd name="connsiteX612" fmla="*/ 141302 w 1281211"/>
                  <a:gd name="connsiteY612" fmla="*/ 44192 h 749608"/>
                  <a:gd name="connsiteX613" fmla="*/ 141605 w 1281211"/>
                  <a:gd name="connsiteY613" fmla="*/ 35703 h 749608"/>
                  <a:gd name="connsiteX614" fmla="*/ 142212 w 1281211"/>
                  <a:gd name="connsiteY614" fmla="*/ 13571 h 749608"/>
                  <a:gd name="connsiteX615" fmla="*/ 136450 w 1281211"/>
                  <a:gd name="connsiteY615" fmla="*/ 3567 h 749608"/>
                  <a:gd name="connsiteX616" fmla="*/ 132811 w 1281211"/>
                  <a:gd name="connsiteY616" fmla="*/ 3567 h 749608"/>
                  <a:gd name="connsiteX617" fmla="*/ 131901 w 1281211"/>
                  <a:gd name="connsiteY617" fmla="*/ 3263 h 749608"/>
                  <a:gd name="connsiteX618" fmla="*/ 119165 w 1281211"/>
                  <a:gd name="connsiteY618" fmla="*/ 34187 h 749608"/>
                  <a:gd name="connsiteX619" fmla="*/ 124320 w 1281211"/>
                  <a:gd name="connsiteY619" fmla="*/ 52681 h 749608"/>
                  <a:gd name="connsiteX620" fmla="*/ 124623 w 1281211"/>
                  <a:gd name="connsiteY620" fmla="*/ 52984 h 749608"/>
                  <a:gd name="connsiteX621" fmla="*/ 113403 w 1281211"/>
                  <a:gd name="connsiteY621" fmla="*/ 52984 h 749608"/>
                  <a:gd name="connsiteX622" fmla="*/ 105215 w 1281211"/>
                  <a:gd name="connsiteY622" fmla="*/ 52681 h 749608"/>
                  <a:gd name="connsiteX623" fmla="*/ 113100 w 1281211"/>
                  <a:gd name="connsiteY623" fmla="*/ 42676 h 749608"/>
                  <a:gd name="connsiteX624" fmla="*/ 114616 w 1281211"/>
                  <a:gd name="connsiteY624" fmla="*/ 18422 h 749608"/>
                  <a:gd name="connsiteX625" fmla="*/ 111280 w 1281211"/>
                  <a:gd name="connsiteY625" fmla="*/ 3263 h 749608"/>
                  <a:gd name="connsiteX626" fmla="*/ 102182 w 1281211"/>
                  <a:gd name="connsiteY626" fmla="*/ 1747 h 749608"/>
                  <a:gd name="connsiteX627" fmla="*/ 101879 w 1281211"/>
                  <a:gd name="connsiteY627" fmla="*/ 1747 h 749608"/>
                  <a:gd name="connsiteX628" fmla="*/ 89446 w 1281211"/>
                  <a:gd name="connsiteY628" fmla="*/ 26911 h 749608"/>
                  <a:gd name="connsiteX629" fmla="*/ 95511 w 1281211"/>
                  <a:gd name="connsiteY629" fmla="*/ 52378 h 749608"/>
                  <a:gd name="connsiteX630" fmla="*/ 77619 w 1281211"/>
                  <a:gd name="connsiteY630" fmla="*/ 52075 h 749608"/>
                  <a:gd name="connsiteX631" fmla="*/ 51539 w 1281211"/>
                  <a:gd name="connsiteY631" fmla="*/ 51468 h 749608"/>
                  <a:gd name="connsiteX632" fmla="*/ 60030 w 1281211"/>
                  <a:gd name="connsiteY632" fmla="*/ 40251 h 749608"/>
                  <a:gd name="connsiteX633" fmla="*/ 60940 w 1281211"/>
                  <a:gd name="connsiteY633" fmla="*/ 18119 h 749608"/>
                  <a:gd name="connsiteX634" fmla="*/ 56694 w 1281211"/>
                  <a:gd name="connsiteY634" fmla="*/ 2657 h 749608"/>
                  <a:gd name="connsiteX635" fmla="*/ 48203 w 1281211"/>
                  <a:gd name="connsiteY635" fmla="*/ 535 h 749608"/>
                  <a:gd name="connsiteX636" fmla="*/ 43048 w 1281211"/>
                  <a:gd name="connsiteY636" fmla="*/ 2051 h 749608"/>
                  <a:gd name="connsiteX637" fmla="*/ 37893 w 1281211"/>
                  <a:gd name="connsiteY637" fmla="*/ 18725 h 749608"/>
                  <a:gd name="connsiteX638" fmla="*/ 43654 w 1281211"/>
                  <a:gd name="connsiteY638" fmla="*/ 50255 h 749608"/>
                  <a:gd name="connsiteX639" fmla="*/ 40015 w 1281211"/>
                  <a:gd name="connsiteY639" fmla="*/ 49346 h 749608"/>
                  <a:gd name="connsiteX640" fmla="*/ 38196 w 1281211"/>
                  <a:gd name="connsiteY640" fmla="*/ 50559 h 749608"/>
                  <a:gd name="connsiteX641" fmla="*/ 37893 w 1281211"/>
                  <a:gd name="connsiteY641" fmla="*/ 51468 h 749608"/>
                  <a:gd name="connsiteX642" fmla="*/ 36073 w 1281211"/>
                  <a:gd name="connsiteY642" fmla="*/ 53287 h 749608"/>
                  <a:gd name="connsiteX643" fmla="*/ 17878 w 1281211"/>
                  <a:gd name="connsiteY643" fmla="*/ 50255 h 749608"/>
                  <a:gd name="connsiteX644" fmla="*/ 2412 w 1281211"/>
                  <a:gd name="connsiteY644" fmla="*/ 64808 h 749608"/>
                  <a:gd name="connsiteX645" fmla="*/ 21214 w 1281211"/>
                  <a:gd name="connsiteY645" fmla="*/ 67536 h 749608"/>
                  <a:gd name="connsiteX646" fmla="*/ 32737 w 1281211"/>
                  <a:gd name="connsiteY646" fmla="*/ 67536 h 749608"/>
                  <a:gd name="connsiteX647" fmla="*/ 37893 w 1281211"/>
                  <a:gd name="connsiteY647" fmla="*/ 65414 h 749608"/>
                  <a:gd name="connsiteX648" fmla="*/ 37893 w 1281211"/>
                  <a:gd name="connsiteY648" fmla="*/ 77238 h 749608"/>
                  <a:gd name="connsiteX649" fmla="*/ 16968 w 1281211"/>
                  <a:gd name="connsiteY649" fmla="*/ 71174 h 749608"/>
                  <a:gd name="connsiteX650" fmla="*/ 2715 w 1281211"/>
                  <a:gd name="connsiteY650" fmla="*/ 84514 h 749608"/>
                  <a:gd name="connsiteX651" fmla="*/ 21517 w 1281211"/>
                  <a:gd name="connsiteY651" fmla="*/ 90578 h 749608"/>
                  <a:gd name="connsiteX652" fmla="*/ 37589 w 1281211"/>
                  <a:gd name="connsiteY652" fmla="*/ 89972 h 749608"/>
                  <a:gd name="connsiteX653" fmla="*/ 37893 w 1281211"/>
                  <a:gd name="connsiteY653" fmla="*/ 99976 h 749608"/>
                  <a:gd name="connsiteX654" fmla="*/ 16665 w 1281211"/>
                  <a:gd name="connsiteY654" fmla="*/ 96944 h 749608"/>
                  <a:gd name="connsiteX655" fmla="*/ 4535 w 1281211"/>
                  <a:gd name="connsiteY655" fmla="*/ 111194 h 749608"/>
                  <a:gd name="connsiteX656" fmla="*/ 30614 w 1281211"/>
                  <a:gd name="connsiteY656" fmla="*/ 112103 h 749608"/>
                  <a:gd name="connsiteX657" fmla="*/ 38802 w 1281211"/>
                  <a:gd name="connsiteY657" fmla="*/ 111497 h 749608"/>
                  <a:gd name="connsiteX658" fmla="*/ 39712 w 1281211"/>
                  <a:gd name="connsiteY658" fmla="*/ 120289 h 749608"/>
                  <a:gd name="connsiteX659" fmla="*/ 40015 w 1281211"/>
                  <a:gd name="connsiteY659" fmla="*/ 123624 h 749608"/>
                  <a:gd name="connsiteX660" fmla="*/ 29401 w 1281211"/>
                  <a:gd name="connsiteY660" fmla="*/ 119986 h 749608"/>
                  <a:gd name="connsiteX661" fmla="*/ 4535 w 1281211"/>
                  <a:gd name="connsiteY661" fmla="*/ 130900 h 749608"/>
                  <a:gd name="connsiteX662" fmla="*/ 10903 w 1281211"/>
                  <a:gd name="connsiteY662" fmla="*/ 136357 h 749608"/>
                  <a:gd name="connsiteX663" fmla="*/ 17878 w 1281211"/>
                  <a:gd name="connsiteY663" fmla="*/ 137873 h 749608"/>
                  <a:gd name="connsiteX664" fmla="*/ 33344 w 1281211"/>
                  <a:gd name="connsiteY664" fmla="*/ 138479 h 749608"/>
                  <a:gd name="connsiteX665" fmla="*/ 40015 w 1281211"/>
                  <a:gd name="connsiteY665" fmla="*/ 136964 h 749608"/>
                  <a:gd name="connsiteX666" fmla="*/ 39712 w 1281211"/>
                  <a:gd name="connsiteY666" fmla="*/ 147271 h 749608"/>
                  <a:gd name="connsiteX667" fmla="*/ 25459 w 1281211"/>
                  <a:gd name="connsiteY667" fmla="*/ 144543 h 749608"/>
                  <a:gd name="connsiteX668" fmla="*/ 4231 w 1281211"/>
                  <a:gd name="connsiteY668" fmla="*/ 158792 h 749608"/>
                  <a:gd name="connsiteX669" fmla="*/ 12723 w 1281211"/>
                  <a:gd name="connsiteY669" fmla="*/ 164249 h 749608"/>
                  <a:gd name="connsiteX670" fmla="*/ 29401 w 1281211"/>
                  <a:gd name="connsiteY670" fmla="*/ 161824 h 749608"/>
                  <a:gd name="connsiteX671" fmla="*/ 39712 w 1281211"/>
                  <a:gd name="connsiteY671" fmla="*/ 160308 h 749608"/>
                  <a:gd name="connsiteX672" fmla="*/ 40622 w 1281211"/>
                  <a:gd name="connsiteY672" fmla="*/ 171829 h 749608"/>
                  <a:gd name="connsiteX673" fmla="*/ 24246 w 1281211"/>
                  <a:gd name="connsiteY673" fmla="*/ 167281 h 749608"/>
                  <a:gd name="connsiteX674" fmla="*/ 6354 w 1281211"/>
                  <a:gd name="connsiteY674" fmla="*/ 179711 h 749608"/>
                  <a:gd name="connsiteX675" fmla="*/ 20910 w 1281211"/>
                  <a:gd name="connsiteY675" fmla="*/ 186987 h 749608"/>
                  <a:gd name="connsiteX676" fmla="*/ 22427 w 1281211"/>
                  <a:gd name="connsiteY676" fmla="*/ 187594 h 749608"/>
                  <a:gd name="connsiteX677" fmla="*/ 41835 w 1281211"/>
                  <a:gd name="connsiteY677" fmla="*/ 183349 h 749608"/>
                  <a:gd name="connsiteX678" fmla="*/ 41835 w 1281211"/>
                  <a:gd name="connsiteY678" fmla="*/ 184865 h 749608"/>
                  <a:gd name="connsiteX679" fmla="*/ 42138 w 1281211"/>
                  <a:gd name="connsiteY679" fmla="*/ 197295 h 749608"/>
                  <a:gd name="connsiteX680" fmla="*/ 28795 w 1281211"/>
                  <a:gd name="connsiteY680" fmla="*/ 193354 h 749608"/>
                  <a:gd name="connsiteX681" fmla="*/ 5444 w 1281211"/>
                  <a:gd name="connsiteY681" fmla="*/ 203662 h 749608"/>
                  <a:gd name="connsiteX682" fmla="*/ 25459 w 1281211"/>
                  <a:gd name="connsiteY682" fmla="*/ 211545 h 749608"/>
                  <a:gd name="connsiteX683" fmla="*/ 26369 w 1281211"/>
                  <a:gd name="connsiteY683" fmla="*/ 210938 h 749608"/>
                  <a:gd name="connsiteX684" fmla="*/ 33950 w 1281211"/>
                  <a:gd name="connsiteY684" fmla="*/ 210635 h 749608"/>
                  <a:gd name="connsiteX685" fmla="*/ 42745 w 1281211"/>
                  <a:gd name="connsiteY685" fmla="*/ 208816 h 749608"/>
                  <a:gd name="connsiteX686" fmla="*/ 43654 w 1281211"/>
                  <a:gd name="connsiteY686" fmla="*/ 221853 h 749608"/>
                  <a:gd name="connsiteX687" fmla="*/ 19697 w 1281211"/>
                  <a:gd name="connsiteY687" fmla="*/ 217305 h 749608"/>
                  <a:gd name="connsiteX688" fmla="*/ 4838 w 1281211"/>
                  <a:gd name="connsiteY688" fmla="*/ 228522 h 749608"/>
                  <a:gd name="connsiteX689" fmla="*/ 30614 w 1281211"/>
                  <a:gd name="connsiteY689" fmla="*/ 233980 h 749608"/>
                  <a:gd name="connsiteX690" fmla="*/ 30918 w 1281211"/>
                  <a:gd name="connsiteY690" fmla="*/ 232160 h 749608"/>
                  <a:gd name="connsiteX691" fmla="*/ 44261 w 1281211"/>
                  <a:gd name="connsiteY691" fmla="*/ 229735 h 749608"/>
                  <a:gd name="connsiteX692" fmla="*/ 45171 w 1281211"/>
                  <a:gd name="connsiteY692" fmla="*/ 241862 h 749608"/>
                  <a:gd name="connsiteX693" fmla="*/ 29098 w 1281211"/>
                  <a:gd name="connsiteY693" fmla="*/ 236708 h 749608"/>
                  <a:gd name="connsiteX694" fmla="*/ 13632 w 1281211"/>
                  <a:gd name="connsiteY694" fmla="*/ 240346 h 749608"/>
                  <a:gd name="connsiteX695" fmla="*/ 6961 w 1281211"/>
                  <a:gd name="connsiteY695" fmla="*/ 251260 h 749608"/>
                  <a:gd name="connsiteX696" fmla="*/ 27885 w 1281211"/>
                  <a:gd name="connsiteY696" fmla="*/ 258234 h 749608"/>
                  <a:gd name="connsiteX697" fmla="*/ 45474 w 1281211"/>
                  <a:gd name="connsiteY697" fmla="*/ 250654 h 749608"/>
                  <a:gd name="connsiteX698" fmla="*/ 45777 w 1281211"/>
                  <a:gd name="connsiteY698" fmla="*/ 270361 h 749608"/>
                  <a:gd name="connsiteX699" fmla="*/ 19697 w 1281211"/>
                  <a:gd name="connsiteY699" fmla="*/ 264297 h 749608"/>
                  <a:gd name="connsiteX700" fmla="*/ 7870 w 1281211"/>
                  <a:gd name="connsiteY700" fmla="*/ 277030 h 749608"/>
                  <a:gd name="connsiteX701" fmla="*/ 28492 w 1281211"/>
                  <a:gd name="connsiteY701" fmla="*/ 282791 h 749608"/>
                  <a:gd name="connsiteX702" fmla="*/ 41835 w 1281211"/>
                  <a:gd name="connsiteY702" fmla="*/ 280972 h 749608"/>
                  <a:gd name="connsiteX703" fmla="*/ 45777 w 1281211"/>
                  <a:gd name="connsiteY703" fmla="*/ 276727 h 749608"/>
                  <a:gd name="connsiteX704" fmla="*/ 45474 w 1281211"/>
                  <a:gd name="connsiteY704" fmla="*/ 292795 h 749608"/>
                  <a:gd name="connsiteX705" fmla="*/ 23336 w 1281211"/>
                  <a:gd name="connsiteY705" fmla="*/ 290673 h 749608"/>
                  <a:gd name="connsiteX706" fmla="*/ 6961 w 1281211"/>
                  <a:gd name="connsiteY706" fmla="*/ 304922 h 749608"/>
                  <a:gd name="connsiteX707" fmla="*/ 35467 w 1281211"/>
                  <a:gd name="connsiteY707" fmla="*/ 307045 h 749608"/>
                  <a:gd name="connsiteX708" fmla="*/ 45171 w 1281211"/>
                  <a:gd name="connsiteY708" fmla="*/ 305529 h 749608"/>
                  <a:gd name="connsiteX709" fmla="*/ 44867 w 1281211"/>
                  <a:gd name="connsiteY709" fmla="*/ 313411 h 749608"/>
                  <a:gd name="connsiteX710" fmla="*/ 44867 w 1281211"/>
                  <a:gd name="connsiteY710" fmla="*/ 317656 h 749608"/>
                  <a:gd name="connsiteX711" fmla="*/ 30008 w 1281211"/>
                  <a:gd name="connsiteY711" fmla="*/ 313411 h 749608"/>
                  <a:gd name="connsiteX712" fmla="*/ 11509 w 1281211"/>
                  <a:gd name="connsiteY712" fmla="*/ 326448 h 749608"/>
                  <a:gd name="connsiteX713" fmla="*/ 30008 w 1281211"/>
                  <a:gd name="connsiteY713" fmla="*/ 334027 h 749608"/>
                  <a:gd name="connsiteX714" fmla="*/ 44867 w 1281211"/>
                  <a:gd name="connsiteY714" fmla="*/ 331602 h 749608"/>
                  <a:gd name="connsiteX715" fmla="*/ 44867 w 1281211"/>
                  <a:gd name="connsiteY715" fmla="*/ 343729 h 749608"/>
                  <a:gd name="connsiteX716" fmla="*/ 29401 w 1281211"/>
                  <a:gd name="connsiteY716" fmla="*/ 339787 h 749608"/>
                  <a:gd name="connsiteX717" fmla="*/ 7567 w 1281211"/>
                  <a:gd name="connsiteY717" fmla="*/ 353127 h 749608"/>
                  <a:gd name="connsiteX718" fmla="*/ 20001 w 1281211"/>
                  <a:gd name="connsiteY718" fmla="*/ 359191 h 749608"/>
                  <a:gd name="connsiteX719" fmla="*/ 30008 w 1281211"/>
                  <a:gd name="connsiteY719" fmla="*/ 357675 h 749608"/>
                  <a:gd name="connsiteX720" fmla="*/ 44867 w 1281211"/>
                  <a:gd name="connsiteY720" fmla="*/ 352824 h 749608"/>
                  <a:gd name="connsiteX721" fmla="*/ 45171 w 1281211"/>
                  <a:gd name="connsiteY721" fmla="*/ 367983 h 749608"/>
                  <a:gd name="connsiteX722" fmla="*/ 30918 w 1281211"/>
                  <a:gd name="connsiteY722" fmla="*/ 363132 h 749608"/>
                  <a:gd name="connsiteX723" fmla="*/ 10600 w 1281211"/>
                  <a:gd name="connsiteY723" fmla="*/ 375865 h 749608"/>
                  <a:gd name="connsiteX724" fmla="*/ 18484 w 1281211"/>
                  <a:gd name="connsiteY724" fmla="*/ 383142 h 749608"/>
                  <a:gd name="connsiteX725" fmla="*/ 23943 w 1281211"/>
                  <a:gd name="connsiteY725" fmla="*/ 384051 h 749608"/>
                  <a:gd name="connsiteX726" fmla="*/ 45171 w 1281211"/>
                  <a:gd name="connsiteY726" fmla="*/ 377988 h 749608"/>
                  <a:gd name="connsiteX727" fmla="*/ 45171 w 1281211"/>
                  <a:gd name="connsiteY727" fmla="*/ 380110 h 749608"/>
                  <a:gd name="connsiteX728" fmla="*/ 45171 w 1281211"/>
                  <a:gd name="connsiteY728" fmla="*/ 394056 h 749608"/>
                  <a:gd name="connsiteX729" fmla="*/ 35467 w 1281211"/>
                  <a:gd name="connsiteY729" fmla="*/ 390418 h 749608"/>
                  <a:gd name="connsiteX730" fmla="*/ 7567 w 1281211"/>
                  <a:gd name="connsiteY730" fmla="*/ 399513 h 749608"/>
                  <a:gd name="connsiteX731" fmla="*/ 20001 w 1281211"/>
                  <a:gd name="connsiteY731" fmla="*/ 408002 h 749608"/>
                  <a:gd name="connsiteX732" fmla="*/ 24549 w 1281211"/>
                  <a:gd name="connsiteY732" fmla="*/ 408911 h 749608"/>
                  <a:gd name="connsiteX733" fmla="*/ 43958 w 1281211"/>
                  <a:gd name="connsiteY733" fmla="*/ 405880 h 749608"/>
                  <a:gd name="connsiteX734" fmla="*/ 44867 w 1281211"/>
                  <a:gd name="connsiteY734" fmla="*/ 405273 h 749608"/>
                  <a:gd name="connsiteX735" fmla="*/ 44867 w 1281211"/>
                  <a:gd name="connsiteY735" fmla="*/ 420129 h 749608"/>
                  <a:gd name="connsiteX736" fmla="*/ 30918 w 1281211"/>
                  <a:gd name="connsiteY736" fmla="*/ 415885 h 749608"/>
                  <a:gd name="connsiteX737" fmla="*/ 6354 w 1281211"/>
                  <a:gd name="connsiteY737" fmla="*/ 425889 h 749608"/>
                  <a:gd name="connsiteX738" fmla="*/ 15149 w 1281211"/>
                  <a:gd name="connsiteY738" fmla="*/ 434075 h 749608"/>
                  <a:gd name="connsiteX739" fmla="*/ 26975 w 1281211"/>
                  <a:gd name="connsiteY739" fmla="*/ 434984 h 749608"/>
                  <a:gd name="connsiteX740" fmla="*/ 35770 w 1281211"/>
                  <a:gd name="connsiteY740" fmla="*/ 435287 h 749608"/>
                  <a:gd name="connsiteX741" fmla="*/ 45171 w 1281211"/>
                  <a:gd name="connsiteY741" fmla="*/ 432559 h 749608"/>
                  <a:gd name="connsiteX742" fmla="*/ 45171 w 1281211"/>
                  <a:gd name="connsiteY742" fmla="*/ 445899 h 749608"/>
                  <a:gd name="connsiteX743" fmla="*/ 28492 w 1281211"/>
                  <a:gd name="connsiteY743" fmla="*/ 439835 h 749608"/>
                  <a:gd name="connsiteX744" fmla="*/ 10296 w 1281211"/>
                  <a:gd name="connsiteY744" fmla="*/ 451053 h 749608"/>
                  <a:gd name="connsiteX745" fmla="*/ 26369 w 1281211"/>
                  <a:gd name="connsiteY745" fmla="*/ 461664 h 749608"/>
                  <a:gd name="connsiteX746" fmla="*/ 26369 w 1281211"/>
                  <a:gd name="connsiteY746" fmla="*/ 461664 h 749608"/>
                  <a:gd name="connsiteX747" fmla="*/ 29401 w 1281211"/>
                  <a:gd name="connsiteY747" fmla="*/ 461664 h 749608"/>
                  <a:gd name="connsiteX748" fmla="*/ 32434 w 1281211"/>
                  <a:gd name="connsiteY748" fmla="*/ 461057 h 749608"/>
                  <a:gd name="connsiteX749" fmla="*/ 34860 w 1281211"/>
                  <a:gd name="connsiteY749" fmla="*/ 460754 h 749608"/>
                  <a:gd name="connsiteX750" fmla="*/ 34557 w 1281211"/>
                  <a:gd name="connsiteY750" fmla="*/ 460148 h 749608"/>
                  <a:gd name="connsiteX751" fmla="*/ 29098 w 1281211"/>
                  <a:gd name="connsiteY751" fmla="*/ 459845 h 749608"/>
                  <a:gd name="connsiteX752" fmla="*/ 24853 w 1281211"/>
                  <a:gd name="connsiteY752" fmla="*/ 459845 h 749608"/>
                  <a:gd name="connsiteX753" fmla="*/ 17878 w 1281211"/>
                  <a:gd name="connsiteY753" fmla="*/ 456207 h 749608"/>
                  <a:gd name="connsiteX754" fmla="*/ 25762 w 1281211"/>
                  <a:gd name="connsiteY754" fmla="*/ 444383 h 749608"/>
                  <a:gd name="connsiteX755" fmla="*/ 42441 w 1281211"/>
                  <a:gd name="connsiteY755" fmla="*/ 447111 h 749608"/>
                  <a:gd name="connsiteX756" fmla="*/ 39409 w 1281211"/>
                  <a:gd name="connsiteY756" fmla="*/ 459238 h 749608"/>
                  <a:gd name="connsiteX757" fmla="*/ 39712 w 1281211"/>
                  <a:gd name="connsiteY757" fmla="*/ 459845 h 749608"/>
                  <a:gd name="connsiteX758" fmla="*/ 45777 w 1281211"/>
                  <a:gd name="connsiteY758" fmla="*/ 458329 h 749608"/>
                  <a:gd name="connsiteX759" fmla="*/ 46080 w 1281211"/>
                  <a:gd name="connsiteY759" fmla="*/ 471062 h 749608"/>
                  <a:gd name="connsiteX760" fmla="*/ 36376 w 1281211"/>
                  <a:gd name="connsiteY760" fmla="*/ 467424 h 749608"/>
                  <a:gd name="connsiteX761" fmla="*/ 11206 w 1281211"/>
                  <a:gd name="connsiteY761" fmla="*/ 474094 h 749608"/>
                  <a:gd name="connsiteX762" fmla="*/ 24246 w 1281211"/>
                  <a:gd name="connsiteY762" fmla="*/ 484705 h 749608"/>
                  <a:gd name="connsiteX763" fmla="*/ 24549 w 1281211"/>
                  <a:gd name="connsiteY763" fmla="*/ 484402 h 749608"/>
                  <a:gd name="connsiteX764" fmla="*/ 38802 w 1281211"/>
                  <a:gd name="connsiteY764" fmla="*/ 483189 h 749608"/>
                  <a:gd name="connsiteX765" fmla="*/ 46080 w 1281211"/>
                  <a:gd name="connsiteY765" fmla="*/ 480764 h 749608"/>
                  <a:gd name="connsiteX766" fmla="*/ 46384 w 1281211"/>
                  <a:gd name="connsiteY766" fmla="*/ 498348 h 749608"/>
                  <a:gd name="connsiteX767" fmla="*/ 35163 w 1281211"/>
                  <a:gd name="connsiteY767" fmla="*/ 490466 h 749608"/>
                  <a:gd name="connsiteX768" fmla="*/ 8780 w 1281211"/>
                  <a:gd name="connsiteY768" fmla="*/ 498651 h 749608"/>
                  <a:gd name="connsiteX769" fmla="*/ 18788 w 1281211"/>
                  <a:gd name="connsiteY769" fmla="*/ 509869 h 749608"/>
                  <a:gd name="connsiteX770" fmla="*/ 45171 w 1281211"/>
                  <a:gd name="connsiteY770" fmla="*/ 505018 h 749608"/>
                  <a:gd name="connsiteX771" fmla="*/ 46384 w 1281211"/>
                  <a:gd name="connsiteY771" fmla="*/ 502896 h 749608"/>
                  <a:gd name="connsiteX772" fmla="*/ 46687 w 1281211"/>
                  <a:gd name="connsiteY772" fmla="*/ 521692 h 749608"/>
                  <a:gd name="connsiteX773" fmla="*/ 38499 w 1281211"/>
                  <a:gd name="connsiteY773" fmla="*/ 515629 h 749608"/>
                  <a:gd name="connsiteX774" fmla="*/ 8780 w 1281211"/>
                  <a:gd name="connsiteY774" fmla="*/ 522602 h 749608"/>
                  <a:gd name="connsiteX775" fmla="*/ 17575 w 1281211"/>
                  <a:gd name="connsiteY775" fmla="*/ 535032 h 749608"/>
                  <a:gd name="connsiteX776" fmla="*/ 46687 w 1281211"/>
                  <a:gd name="connsiteY776" fmla="*/ 532303 h 749608"/>
                  <a:gd name="connsiteX777" fmla="*/ 46687 w 1281211"/>
                  <a:gd name="connsiteY777" fmla="*/ 532303 h 749608"/>
                  <a:gd name="connsiteX778" fmla="*/ 46990 w 1281211"/>
                  <a:gd name="connsiteY778" fmla="*/ 548675 h 749608"/>
                  <a:gd name="connsiteX779" fmla="*/ 37893 w 1281211"/>
                  <a:gd name="connsiteY779" fmla="*/ 544430 h 749608"/>
                  <a:gd name="connsiteX780" fmla="*/ 13026 w 1281211"/>
                  <a:gd name="connsiteY780" fmla="*/ 551101 h 749608"/>
                  <a:gd name="connsiteX781" fmla="*/ 23943 w 1281211"/>
                  <a:gd name="connsiteY781" fmla="*/ 562924 h 749608"/>
                  <a:gd name="connsiteX782" fmla="*/ 38802 w 1281211"/>
                  <a:gd name="connsiteY782" fmla="*/ 562924 h 749608"/>
                  <a:gd name="connsiteX783" fmla="*/ 46990 w 1281211"/>
                  <a:gd name="connsiteY783" fmla="*/ 559589 h 749608"/>
                  <a:gd name="connsiteX784" fmla="*/ 47293 w 1281211"/>
                  <a:gd name="connsiteY784" fmla="*/ 572929 h 749608"/>
                  <a:gd name="connsiteX785" fmla="*/ 39712 w 1281211"/>
                  <a:gd name="connsiteY785" fmla="*/ 568381 h 749608"/>
                  <a:gd name="connsiteX786" fmla="*/ 12419 w 1281211"/>
                  <a:gd name="connsiteY786" fmla="*/ 572626 h 749608"/>
                  <a:gd name="connsiteX787" fmla="*/ 10903 w 1281211"/>
                  <a:gd name="connsiteY787" fmla="*/ 582934 h 749608"/>
                  <a:gd name="connsiteX788" fmla="*/ 37589 w 1281211"/>
                  <a:gd name="connsiteY788" fmla="*/ 584753 h 749608"/>
                  <a:gd name="connsiteX789" fmla="*/ 38802 w 1281211"/>
                  <a:gd name="connsiteY789" fmla="*/ 584753 h 749608"/>
                  <a:gd name="connsiteX790" fmla="*/ 38802 w 1281211"/>
                  <a:gd name="connsiteY790" fmla="*/ 584753 h 749608"/>
                  <a:gd name="connsiteX791" fmla="*/ 38196 w 1281211"/>
                  <a:gd name="connsiteY791" fmla="*/ 584753 h 749608"/>
                  <a:gd name="connsiteX792" fmla="*/ 40319 w 1281211"/>
                  <a:gd name="connsiteY792" fmla="*/ 584147 h 749608"/>
                  <a:gd name="connsiteX793" fmla="*/ 39712 w 1281211"/>
                  <a:gd name="connsiteY793" fmla="*/ 583237 h 749608"/>
                  <a:gd name="connsiteX794" fmla="*/ 26672 w 1281211"/>
                  <a:gd name="connsiteY794" fmla="*/ 583540 h 749608"/>
                  <a:gd name="connsiteX795" fmla="*/ 25156 w 1281211"/>
                  <a:gd name="connsiteY795" fmla="*/ 583540 h 749608"/>
                  <a:gd name="connsiteX796" fmla="*/ 24246 w 1281211"/>
                  <a:gd name="connsiteY796" fmla="*/ 583540 h 749608"/>
                  <a:gd name="connsiteX797" fmla="*/ 16968 w 1281211"/>
                  <a:gd name="connsiteY797" fmla="*/ 582631 h 749608"/>
                  <a:gd name="connsiteX798" fmla="*/ 14542 w 1281211"/>
                  <a:gd name="connsiteY798" fmla="*/ 576264 h 749608"/>
                  <a:gd name="connsiteX799" fmla="*/ 28492 w 1281211"/>
                  <a:gd name="connsiteY799" fmla="*/ 571716 h 749608"/>
                  <a:gd name="connsiteX800" fmla="*/ 46990 w 1281211"/>
                  <a:gd name="connsiteY800" fmla="*/ 576567 h 749608"/>
                  <a:gd name="connsiteX801" fmla="*/ 46990 w 1281211"/>
                  <a:gd name="connsiteY801" fmla="*/ 585056 h 749608"/>
                  <a:gd name="connsiteX802" fmla="*/ 47293 w 1281211"/>
                  <a:gd name="connsiteY802" fmla="*/ 603853 h 749608"/>
                  <a:gd name="connsiteX803" fmla="*/ 46687 w 1281211"/>
                  <a:gd name="connsiteY803" fmla="*/ 603246 h 749608"/>
                  <a:gd name="connsiteX804" fmla="*/ 37893 w 1281211"/>
                  <a:gd name="connsiteY804" fmla="*/ 595970 h 749608"/>
                  <a:gd name="connsiteX805" fmla="*/ 8477 w 1281211"/>
                  <a:gd name="connsiteY805" fmla="*/ 601124 h 749608"/>
                  <a:gd name="connsiteX806" fmla="*/ 30008 w 1281211"/>
                  <a:gd name="connsiteY806" fmla="*/ 613858 h 749608"/>
                  <a:gd name="connsiteX807" fmla="*/ 45171 w 1281211"/>
                  <a:gd name="connsiteY807" fmla="*/ 610523 h 749608"/>
                  <a:gd name="connsiteX808" fmla="*/ 47293 w 1281211"/>
                  <a:gd name="connsiteY808" fmla="*/ 608401 h 749608"/>
                  <a:gd name="connsiteX809" fmla="*/ 47597 w 1281211"/>
                  <a:gd name="connsiteY809" fmla="*/ 626591 h 749608"/>
                  <a:gd name="connsiteX810" fmla="*/ 37589 w 1281211"/>
                  <a:gd name="connsiteY810" fmla="*/ 619921 h 749608"/>
                  <a:gd name="connsiteX811" fmla="*/ 20607 w 1281211"/>
                  <a:gd name="connsiteY811" fmla="*/ 622044 h 749608"/>
                  <a:gd name="connsiteX812" fmla="*/ 10600 w 1281211"/>
                  <a:gd name="connsiteY812" fmla="*/ 628107 h 749608"/>
                  <a:gd name="connsiteX813" fmla="*/ 22730 w 1281211"/>
                  <a:gd name="connsiteY813" fmla="*/ 637202 h 749608"/>
                  <a:gd name="connsiteX814" fmla="*/ 37589 w 1281211"/>
                  <a:gd name="connsiteY814" fmla="*/ 637505 h 749608"/>
                  <a:gd name="connsiteX815" fmla="*/ 46687 w 1281211"/>
                  <a:gd name="connsiteY815" fmla="*/ 634777 h 749608"/>
                  <a:gd name="connsiteX816" fmla="*/ 47597 w 1281211"/>
                  <a:gd name="connsiteY816" fmla="*/ 633261 h 749608"/>
                  <a:gd name="connsiteX817" fmla="*/ 48203 w 1281211"/>
                  <a:gd name="connsiteY817" fmla="*/ 647510 h 749608"/>
                  <a:gd name="connsiteX818" fmla="*/ 48203 w 1281211"/>
                  <a:gd name="connsiteY818" fmla="*/ 649935 h 749608"/>
                  <a:gd name="connsiteX819" fmla="*/ 36983 w 1281211"/>
                  <a:gd name="connsiteY819" fmla="*/ 644478 h 749608"/>
                  <a:gd name="connsiteX820" fmla="*/ 13632 w 1281211"/>
                  <a:gd name="connsiteY820" fmla="*/ 654483 h 749608"/>
                  <a:gd name="connsiteX821" fmla="*/ 25459 w 1281211"/>
                  <a:gd name="connsiteY821" fmla="*/ 665397 h 749608"/>
                  <a:gd name="connsiteX822" fmla="*/ 26066 w 1281211"/>
                  <a:gd name="connsiteY822" fmla="*/ 665700 h 749608"/>
                  <a:gd name="connsiteX823" fmla="*/ 40622 w 1281211"/>
                  <a:gd name="connsiteY823" fmla="*/ 662972 h 749608"/>
                  <a:gd name="connsiteX824" fmla="*/ 48810 w 1281211"/>
                  <a:gd name="connsiteY824" fmla="*/ 660243 h 749608"/>
                  <a:gd name="connsiteX825" fmla="*/ 49416 w 1281211"/>
                  <a:gd name="connsiteY825" fmla="*/ 678131 h 749608"/>
                  <a:gd name="connsiteX826" fmla="*/ 41228 w 1281211"/>
                  <a:gd name="connsiteY826" fmla="*/ 673280 h 749608"/>
                  <a:gd name="connsiteX827" fmla="*/ 18181 w 1281211"/>
                  <a:gd name="connsiteY827" fmla="*/ 677827 h 749608"/>
                  <a:gd name="connsiteX828" fmla="*/ 22730 w 1281211"/>
                  <a:gd name="connsiteY828" fmla="*/ 692077 h 749608"/>
                  <a:gd name="connsiteX829" fmla="*/ 23943 w 1281211"/>
                  <a:gd name="connsiteY829" fmla="*/ 692986 h 749608"/>
                  <a:gd name="connsiteX830" fmla="*/ 49719 w 1281211"/>
                  <a:gd name="connsiteY830" fmla="*/ 689348 h 749608"/>
                  <a:gd name="connsiteX831" fmla="*/ 49719 w 1281211"/>
                  <a:gd name="connsiteY831" fmla="*/ 692986 h 749608"/>
                  <a:gd name="connsiteX832" fmla="*/ 50326 w 1281211"/>
                  <a:gd name="connsiteY832" fmla="*/ 696018 h 749608"/>
                  <a:gd name="connsiteX833" fmla="*/ 49113 w 1281211"/>
                  <a:gd name="connsiteY833" fmla="*/ 697534 h 749608"/>
                  <a:gd name="connsiteX834" fmla="*/ 26672 w 1281211"/>
                  <a:gd name="connsiteY834" fmla="*/ 728155 h 749608"/>
                  <a:gd name="connsiteX835" fmla="*/ 50629 w 1281211"/>
                  <a:gd name="connsiteY835" fmla="*/ 727548 h 749608"/>
                  <a:gd name="connsiteX836" fmla="*/ 55785 w 1281211"/>
                  <a:gd name="connsiteY836" fmla="*/ 704810 h 749608"/>
                  <a:gd name="connsiteX837" fmla="*/ 56998 w 1281211"/>
                  <a:gd name="connsiteY837" fmla="*/ 703597 h 749608"/>
                  <a:gd name="connsiteX838" fmla="*/ 57907 w 1281211"/>
                  <a:gd name="connsiteY838" fmla="*/ 701475 h 749608"/>
                  <a:gd name="connsiteX839" fmla="*/ 65489 w 1281211"/>
                  <a:gd name="connsiteY839" fmla="*/ 700566 h 749608"/>
                  <a:gd name="connsiteX840" fmla="*/ 63063 w 1281211"/>
                  <a:gd name="connsiteY840" fmla="*/ 702991 h 749608"/>
                  <a:gd name="connsiteX841" fmla="*/ 60637 w 1281211"/>
                  <a:gd name="connsiteY841" fmla="*/ 716028 h 749608"/>
                  <a:gd name="connsiteX842" fmla="*/ 63063 w 1281211"/>
                  <a:gd name="connsiteY842" fmla="*/ 731186 h 749608"/>
                  <a:gd name="connsiteX843" fmla="*/ 75496 w 1281211"/>
                  <a:gd name="connsiteY843" fmla="*/ 730277 h 749608"/>
                  <a:gd name="connsiteX844" fmla="*/ 76709 w 1281211"/>
                  <a:gd name="connsiteY844" fmla="*/ 705417 h 749608"/>
                  <a:gd name="connsiteX845" fmla="*/ 72464 w 1281211"/>
                  <a:gd name="connsiteY845" fmla="*/ 699656 h 749608"/>
                  <a:gd name="connsiteX846" fmla="*/ 82774 w 1281211"/>
                  <a:gd name="connsiteY846" fmla="*/ 698747 h 749608"/>
                  <a:gd name="connsiteX847" fmla="*/ 87323 w 1281211"/>
                  <a:gd name="connsiteY847" fmla="*/ 698140 h 749608"/>
                  <a:gd name="connsiteX848" fmla="*/ 86716 w 1281211"/>
                  <a:gd name="connsiteY848" fmla="*/ 699050 h 749608"/>
                  <a:gd name="connsiteX849" fmla="*/ 85807 w 1281211"/>
                  <a:gd name="connsiteY849" fmla="*/ 722697 h 749608"/>
                  <a:gd name="connsiteX850" fmla="*/ 97937 w 1281211"/>
                  <a:gd name="connsiteY850" fmla="*/ 725729 h 749608"/>
                  <a:gd name="connsiteX851" fmla="*/ 99756 w 1281211"/>
                  <a:gd name="connsiteY851" fmla="*/ 726032 h 749608"/>
                  <a:gd name="connsiteX852" fmla="*/ 98847 w 1281211"/>
                  <a:gd name="connsiteY852" fmla="*/ 697837 h 749608"/>
                  <a:gd name="connsiteX853" fmla="*/ 98543 w 1281211"/>
                  <a:gd name="connsiteY853" fmla="*/ 697534 h 749608"/>
                  <a:gd name="connsiteX854" fmla="*/ 100969 w 1281211"/>
                  <a:gd name="connsiteY854" fmla="*/ 697534 h 749608"/>
                  <a:gd name="connsiteX855" fmla="*/ 111887 w 1281211"/>
                  <a:gd name="connsiteY855" fmla="*/ 696321 h 749608"/>
                  <a:gd name="connsiteX856" fmla="*/ 111280 w 1281211"/>
                  <a:gd name="connsiteY856" fmla="*/ 696928 h 749608"/>
                  <a:gd name="connsiteX857" fmla="*/ 107944 w 1281211"/>
                  <a:gd name="connsiteY857" fmla="*/ 713905 h 749608"/>
                  <a:gd name="connsiteX858" fmla="*/ 111887 w 1281211"/>
                  <a:gd name="connsiteY858" fmla="*/ 725729 h 749608"/>
                  <a:gd name="connsiteX859" fmla="*/ 124926 w 1281211"/>
                  <a:gd name="connsiteY859" fmla="*/ 724516 h 749608"/>
                  <a:gd name="connsiteX860" fmla="*/ 125533 w 1281211"/>
                  <a:gd name="connsiteY860" fmla="*/ 700262 h 749608"/>
                  <a:gd name="connsiteX861" fmla="*/ 123410 w 1281211"/>
                  <a:gd name="connsiteY861" fmla="*/ 695412 h 749608"/>
                  <a:gd name="connsiteX862" fmla="*/ 137663 w 1281211"/>
                  <a:gd name="connsiteY862" fmla="*/ 695109 h 749608"/>
                  <a:gd name="connsiteX863" fmla="*/ 137057 w 1281211"/>
                  <a:gd name="connsiteY863" fmla="*/ 695715 h 749608"/>
                  <a:gd name="connsiteX864" fmla="*/ 133721 w 1281211"/>
                  <a:gd name="connsiteY864" fmla="*/ 705720 h 749608"/>
                  <a:gd name="connsiteX865" fmla="*/ 134934 w 1281211"/>
                  <a:gd name="connsiteY865" fmla="*/ 711783 h 749608"/>
                  <a:gd name="connsiteX866" fmla="*/ 135844 w 1281211"/>
                  <a:gd name="connsiteY866" fmla="*/ 721182 h 749608"/>
                  <a:gd name="connsiteX867" fmla="*/ 148580 w 1281211"/>
                  <a:gd name="connsiteY867" fmla="*/ 725729 h 749608"/>
                  <a:gd name="connsiteX868" fmla="*/ 147367 w 1281211"/>
                  <a:gd name="connsiteY868" fmla="*/ 725123 h 749608"/>
                  <a:gd name="connsiteX869" fmla="*/ 147367 w 1281211"/>
                  <a:gd name="connsiteY869" fmla="*/ 725123 h 749608"/>
                  <a:gd name="connsiteX870" fmla="*/ 147671 w 1281211"/>
                  <a:gd name="connsiteY870" fmla="*/ 725729 h 749608"/>
                  <a:gd name="connsiteX871" fmla="*/ 144032 w 1281211"/>
                  <a:gd name="connsiteY871" fmla="*/ 725426 h 749608"/>
                  <a:gd name="connsiteX872" fmla="*/ 138270 w 1281211"/>
                  <a:gd name="connsiteY872" fmla="*/ 719059 h 749608"/>
                  <a:gd name="connsiteX873" fmla="*/ 137057 w 1281211"/>
                  <a:gd name="connsiteY873" fmla="*/ 710267 h 749608"/>
                  <a:gd name="connsiteX874" fmla="*/ 140696 w 1281211"/>
                  <a:gd name="connsiteY874" fmla="*/ 696018 h 749608"/>
                  <a:gd name="connsiteX875" fmla="*/ 147671 w 1281211"/>
                  <a:gd name="connsiteY875" fmla="*/ 701475 h 749608"/>
                  <a:gd name="connsiteX876" fmla="*/ 148277 w 1281211"/>
                  <a:gd name="connsiteY876" fmla="*/ 708145 h 749608"/>
                  <a:gd name="connsiteX877" fmla="*/ 146458 w 1281211"/>
                  <a:gd name="connsiteY877" fmla="*/ 724516 h 749608"/>
                  <a:gd name="connsiteX878" fmla="*/ 147367 w 1281211"/>
                  <a:gd name="connsiteY878" fmla="*/ 724820 h 749608"/>
                  <a:gd name="connsiteX879" fmla="*/ 145548 w 1281211"/>
                  <a:gd name="connsiteY879" fmla="*/ 695109 h 749608"/>
                  <a:gd name="connsiteX880" fmla="*/ 162833 w 1281211"/>
                  <a:gd name="connsiteY880" fmla="*/ 695412 h 749608"/>
                  <a:gd name="connsiteX881" fmla="*/ 158588 w 1281211"/>
                  <a:gd name="connsiteY881" fmla="*/ 716028 h 749608"/>
                  <a:gd name="connsiteX882" fmla="*/ 163136 w 1281211"/>
                  <a:gd name="connsiteY882" fmla="*/ 727548 h 749608"/>
                  <a:gd name="connsiteX883" fmla="*/ 168292 w 1281211"/>
                  <a:gd name="connsiteY883" fmla="*/ 727548 h 749608"/>
                  <a:gd name="connsiteX884" fmla="*/ 176176 w 1281211"/>
                  <a:gd name="connsiteY884" fmla="*/ 716028 h 749608"/>
                  <a:gd name="connsiteX885" fmla="*/ 174963 w 1281211"/>
                  <a:gd name="connsiteY885" fmla="*/ 707236 h 749608"/>
                  <a:gd name="connsiteX886" fmla="*/ 174054 w 1281211"/>
                  <a:gd name="connsiteY886" fmla="*/ 697837 h 749608"/>
                  <a:gd name="connsiteX887" fmla="*/ 172841 w 1281211"/>
                  <a:gd name="connsiteY887" fmla="*/ 695715 h 749608"/>
                  <a:gd name="connsiteX888" fmla="*/ 183151 w 1281211"/>
                  <a:gd name="connsiteY888" fmla="*/ 696018 h 749608"/>
                  <a:gd name="connsiteX889" fmla="*/ 182545 w 1281211"/>
                  <a:gd name="connsiteY889" fmla="*/ 697534 h 749608"/>
                  <a:gd name="connsiteX890" fmla="*/ 184668 w 1281211"/>
                  <a:gd name="connsiteY890" fmla="*/ 726032 h 749608"/>
                  <a:gd name="connsiteX891" fmla="*/ 196798 w 1281211"/>
                  <a:gd name="connsiteY891" fmla="*/ 725426 h 749608"/>
                  <a:gd name="connsiteX892" fmla="*/ 198920 w 1281211"/>
                  <a:gd name="connsiteY892" fmla="*/ 710267 h 749608"/>
                  <a:gd name="connsiteX893" fmla="*/ 196191 w 1281211"/>
                  <a:gd name="connsiteY893" fmla="*/ 697534 h 749608"/>
                  <a:gd name="connsiteX894" fmla="*/ 195281 w 1281211"/>
                  <a:gd name="connsiteY894" fmla="*/ 696321 h 749608"/>
                  <a:gd name="connsiteX895" fmla="*/ 208321 w 1281211"/>
                  <a:gd name="connsiteY895" fmla="*/ 696928 h 749608"/>
                  <a:gd name="connsiteX896" fmla="*/ 204379 w 1281211"/>
                  <a:gd name="connsiteY896" fmla="*/ 705417 h 749608"/>
                  <a:gd name="connsiteX897" fmla="*/ 208321 w 1281211"/>
                  <a:gd name="connsiteY897" fmla="*/ 730883 h 749608"/>
                  <a:gd name="connsiteX898" fmla="*/ 209231 w 1281211"/>
                  <a:gd name="connsiteY898" fmla="*/ 731186 h 749608"/>
                  <a:gd name="connsiteX899" fmla="*/ 209838 w 1281211"/>
                  <a:gd name="connsiteY899" fmla="*/ 732702 h 749608"/>
                  <a:gd name="connsiteX900" fmla="*/ 220755 w 1281211"/>
                  <a:gd name="connsiteY900" fmla="*/ 718756 h 749608"/>
                  <a:gd name="connsiteX901" fmla="*/ 219238 w 1281211"/>
                  <a:gd name="connsiteY901" fmla="*/ 704810 h 749608"/>
                  <a:gd name="connsiteX902" fmla="*/ 216812 w 1281211"/>
                  <a:gd name="connsiteY902" fmla="*/ 697534 h 749608"/>
                  <a:gd name="connsiteX903" fmla="*/ 229246 w 1281211"/>
                  <a:gd name="connsiteY903" fmla="*/ 698140 h 749608"/>
                  <a:gd name="connsiteX904" fmla="*/ 225304 w 1281211"/>
                  <a:gd name="connsiteY904" fmla="*/ 703901 h 749608"/>
                  <a:gd name="connsiteX905" fmla="*/ 226213 w 1281211"/>
                  <a:gd name="connsiteY905" fmla="*/ 728761 h 749608"/>
                  <a:gd name="connsiteX906" fmla="*/ 233188 w 1281211"/>
                  <a:gd name="connsiteY906" fmla="*/ 734218 h 749608"/>
                  <a:gd name="connsiteX907" fmla="*/ 240163 w 1281211"/>
                  <a:gd name="connsiteY907" fmla="*/ 728458 h 749608"/>
                  <a:gd name="connsiteX908" fmla="*/ 239860 w 1281211"/>
                  <a:gd name="connsiteY908" fmla="*/ 728458 h 749608"/>
                  <a:gd name="connsiteX909" fmla="*/ 228033 w 1281211"/>
                  <a:gd name="connsiteY909" fmla="*/ 725123 h 749608"/>
                  <a:gd name="connsiteX910" fmla="*/ 227426 w 1281211"/>
                  <a:gd name="connsiteY910" fmla="*/ 718756 h 749608"/>
                  <a:gd name="connsiteX911" fmla="*/ 228033 w 1281211"/>
                  <a:gd name="connsiteY911" fmla="*/ 705417 h 749608"/>
                  <a:gd name="connsiteX912" fmla="*/ 232885 w 1281211"/>
                  <a:gd name="connsiteY912" fmla="*/ 698443 h 749608"/>
                  <a:gd name="connsiteX913" fmla="*/ 235917 w 1281211"/>
                  <a:gd name="connsiteY913" fmla="*/ 698747 h 749608"/>
                  <a:gd name="connsiteX914" fmla="*/ 237434 w 1281211"/>
                  <a:gd name="connsiteY914" fmla="*/ 699959 h 749608"/>
                  <a:gd name="connsiteX915" fmla="*/ 239860 w 1281211"/>
                  <a:gd name="connsiteY915" fmla="*/ 711480 h 749608"/>
                  <a:gd name="connsiteX916" fmla="*/ 239860 w 1281211"/>
                  <a:gd name="connsiteY916" fmla="*/ 726335 h 749608"/>
                  <a:gd name="connsiteX917" fmla="*/ 240163 w 1281211"/>
                  <a:gd name="connsiteY917" fmla="*/ 726335 h 749608"/>
                  <a:gd name="connsiteX918" fmla="*/ 239253 w 1281211"/>
                  <a:gd name="connsiteY918" fmla="*/ 699050 h 749608"/>
                  <a:gd name="connsiteX919" fmla="*/ 253506 w 1281211"/>
                  <a:gd name="connsiteY919" fmla="*/ 699959 h 749608"/>
                  <a:gd name="connsiteX920" fmla="*/ 250777 w 1281211"/>
                  <a:gd name="connsiteY920" fmla="*/ 702991 h 749608"/>
                  <a:gd name="connsiteX921" fmla="*/ 248048 w 1281211"/>
                  <a:gd name="connsiteY921" fmla="*/ 722394 h 749608"/>
                  <a:gd name="connsiteX922" fmla="*/ 258965 w 1281211"/>
                  <a:gd name="connsiteY922" fmla="*/ 732399 h 749608"/>
                  <a:gd name="connsiteX923" fmla="*/ 258055 w 1281211"/>
                  <a:gd name="connsiteY923" fmla="*/ 731490 h 749608"/>
                  <a:gd name="connsiteX924" fmla="*/ 251687 w 1281211"/>
                  <a:gd name="connsiteY924" fmla="*/ 714512 h 749608"/>
                  <a:gd name="connsiteX925" fmla="*/ 252293 w 1281211"/>
                  <a:gd name="connsiteY925" fmla="*/ 707842 h 749608"/>
                  <a:gd name="connsiteX926" fmla="*/ 262907 w 1281211"/>
                  <a:gd name="connsiteY926" fmla="*/ 706932 h 749608"/>
                  <a:gd name="connsiteX927" fmla="*/ 264423 w 1281211"/>
                  <a:gd name="connsiteY927" fmla="*/ 719666 h 749608"/>
                  <a:gd name="connsiteX928" fmla="*/ 255932 w 1281211"/>
                  <a:gd name="connsiteY928" fmla="*/ 735431 h 749608"/>
                  <a:gd name="connsiteX929" fmla="*/ 255629 w 1281211"/>
                  <a:gd name="connsiteY929" fmla="*/ 736037 h 749608"/>
                  <a:gd name="connsiteX930" fmla="*/ 267759 w 1281211"/>
                  <a:gd name="connsiteY930" fmla="*/ 725426 h 749608"/>
                  <a:gd name="connsiteX931" fmla="*/ 262301 w 1281211"/>
                  <a:gd name="connsiteY931" fmla="*/ 701172 h 749608"/>
                  <a:gd name="connsiteX932" fmla="*/ 277160 w 1281211"/>
                  <a:gd name="connsiteY932" fmla="*/ 702081 h 749608"/>
                  <a:gd name="connsiteX933" fmla="*/ 275037 w 1281211"/>
                  <a:gd name="connsiteY933" fmla="*/ 709358 h 749608"/>
                  <a:gd name="connsiteX934" fmla="*/ 279889 w 1281211"/>
                  <a:gd name="connsiteY934" fmla="*/ 736037 h 749608"/>
                  <a:gd name="connsiteX935" fmla="*/ 289593 w 1281211"/>
                  <a:gd name="connsiteY935" fmla="*/ 730580 h 749608"/>
                  <a:gd name="connsiteX936" fmla="*/ 288987 w 1281211"/>
                  <a:gd name="connsiteY936" fmla="*/ 702688 h 749608"/>
                  <a:gd name="connsiteX937" fmla="*/ 303846 w 1281211"/>
                  <a:gd name="connsiteY937" fmla="*/ 703597 h 749608"/>
                  <a:gd name="connsiteX938" fmla="*/ 297781 w 1281211"/>
                  <a:gd name="connsiteY938" fmla="*/ 730580 h 749608"/>
                  <a:gd name="connsiteX939" fmla="*/ 311124 w 1281211"/>
                  <a:gd name="connsiteY939" fmla="*/ 739372 h 749608"/>
                  <a:gd name="connsiteX940" fmla="*/ 316280 w 1281211"/>
                  <a:gd name="connsiteY940" fmla="*/ 721182 h 749608"/>
                  <a:gd name="connsiteX941" fmla="*/ 312034 w 1281211"/>
                  <a:gd name="connsiteY941" fmla="*/ 703901 h 749608"/>
                  <a:gd name="connsiteX942" fmla="*/ 312337 w 1281211"/>
                  <a:gd name="connsiteY942" fmla="*/ 703901 h 749608"/>
                  <a:gd name="connsiteX943" fmla="*/ 323255 w 1281211"/>
                  <a:gd name="connsiteY943" fmla="*/ 703901 h 749608"/>
                  <a:gd name="connsiteX944" fmla="*/ 322345 w 1281211"/>
                  <a:gd name="connsiteY944" fmla="*/ 706326 h 749608"/>
                  <a:gd name="connsiteX945" fmla="*/ 322042 w 1281211"/>
                  <a:gd name="connsiteY945" fmla="*/ 722091 h 749608"/>
                  <a:gd name="connsiteX946" fmla="*/ 325681 w 1281211"/>
                  <a:gd name="connsiteY946" fmla="*/ 737250 h 749608"/>
                  <a:gd name="connsiteX947" fmla="*/ 341450 w 1281211"/>
                  <a:gd name="connsiteY947" fmla="*/ 730580 h 749608"/>
                  <a:gd name="connsiteX948" fmla="*/ 340540 w 1281211"/>
                  <a:gd name="connsiteY948" fmla="*/ 730277 h 749608"/>
                  <a:gd name="connsiteX949" fmla="*/ 339934 w 1281211"/>
                  <a:gd name="connsiteY949" fmla="*/ 731186 h 749608"/>
                  <a:gd name="connsiteX950" fmla="*/ 335991 w 1281211"/>
                  <a:gd name="connsiteY950" fmla="*/ 703901 h 749608"/>
                  <a:gd name="connsiteX951" fmla="*/ 335688 w 1281211"/>
                  <a:gd name="connsiteY951" fmla="*/ 703597 h 749608"/>
                  <a:gd name="connsiteX952" fmla="*/ 349334 w 1281211"/>
                  <a:gd name="connsiteY952" fmla="*/ 703294 h 749608"/>
                  <a:gd name="connsiteX953" fmla="*/ 346302 w 1281211"/>
                  <a:gd name="connsiteY953" fmla="*/ 709964 h 749608"/>
                  <a:gd name="connsiteX954" fmla="*/ 350548 w 1281211"/>
                  <a:gd name="connsiteY954" fmla="*/ 739069 h 749608"/>
                  <a:gd name="connsiteX955" fmla="*/ 352367 w 1281211"/>
                  <a:gd name="connsiteY955" fmla="*/ 740888 h 749608"/>
                  <a:gd name="connsiteX956" fmla="*/ 363587 w 1281211"/>
                  <a:gd name="connsiteY956" fmla="*/ 725123 h 749608"/>
                  <a:gd name="connsiteX957" fmla="*/ 359645 w 1281211"/>
                  <a:gd name="connsiteY957" fmla="*/ 702991 h 749608"/>
                  <a:gd name="connsiteX958" fmla="*/ 369046 w 1281211"/>
                  <a:gd name="connsiteY958" fmla="*/ 702688 h 749608"/>
                  <a:gd name="connsiteX959" fmla="*/ 366317 w 1281211"/>
                  <a:gd name="connsiteY959" fmla="*/ 707842 h 749608"/>
                  <a:gd name="connsiteX960" fmla="*/ 366013 w 1281211"/>
                  <a:gd name="connsiteY960" fmla="*/ 721182 h 749608"/>
                  <a:gd name="connsiteX961" fmla="*/ 369046 w 1281211"/>
                  <a:gd name="connsiteY961" fmla="*/ 734218 h 749608"/>
                  <a:gd name="connsiteX962" fmla="*/ 382389 w 1281211"/>
                  <a:gd name="connsiteY962" fmla="*/ 736037 h 749608"/>
                  <a:gd name="connsiteX963" fmla="*/ 383299 w 1281211"/>
                  <a:gd name="connsiteY963" fmla="*/ 735431 h 749608"/>
                  <a:gd name="connsiteX964" fmla="*/ 379660 w 1281211"/>
                  <a:gd name="connsiteY964" fmla="*/ 704204 h 749608"/>
                  <a:gd name="connsiteX965" fmla="*/ 378447 w 1281211"/>
                  <a:gd name="connsiteY965" fmla="*/ 702385 h 749608"/>
                  <a:gd name="connsiteX966" fmla="*/ 390577 w 1281211"/>
                  <a:gd name="connsiteY966" fmla="*/ 702081 h 749608"/>
                  <a:gd name="connsiteX967" fmla="*/ 389364 w 1281211"/>
                  <a:gd name="connsiteY967" fmla="*/ 728761 h 749608"/>
                  <a:gd name="connsiteX968" fmla="*/ 402101 w 1281211"/>
                  <a:gd name="connsiteY968" fmla="*/ 738462 h 749608"/>
                  <a:gd name="connsiteX969" fmla="*/ 402404 w 1281211"/>
                  <a:gd name="connsiteY969" fmla="*/ 738462 h 749608"/>
                  <a:gd name="connsiteX970" fmla="*/ 406650 w 1281211"/>
                  <a:gd name="connsiteY970" fmla="*/ 713905 h 749608"/>
                  <a:gd name="connsiteX971" fmla="*/ 403314 w 1281211"/>
                  <a:gd name="connsiteY971" fmla="*/ 701778 h 749608"/>
                  <a:gd name="connsiteX972" fmla="*/ 416960 w 1281211"/>
                  <a:gd name="connsiteY972" fmla="*/ 701475 h 749608"/>
                  <a:gd name="connsiteX973" fmla="*/ 413624 w 1281211"/>
                  <a:gd name="connsiteY973" fmla="*/ 706629 h 749608"/>
                  <a:gd name="connsiteX974" fmla="*/ 413018 w 1281211"/>
                  <a:gd name="connsiteY974" fmla="*/ 719363 h 749608"/>
                  <a:gd name="connsiteX975" fmla="*/ 416354 w 1281211"/>
                  <a:gd name="connsiteY975" fmla="*/ 734521 h 749608"/>
                  <a:gd name="connsiteX976" fmla="*/ 424845 w 1281211"/>
                  <a:gd name="connsiteY976" fmla="*/ 738766 h 749608"/>
                  <a:gd name="connsiteX977" fmla="*/ 431516 w 1281211"/>
                  <a:gd name="connsiteY977" fmla="*/ 731186 h 749608"/>
                  <a:gd name="connsiteX978" fmla="*/ 430000 w 1281211"/>
                  <a:gd name="connsiteY978" fmla="*/ 730277 h 749608"/>
                  <a:gd name="connsiteX979" fmla="*/ 429090 w 1281211"/>
                  <a:gd name="connsiteY979" fmla="*/ 732096 h 749608"/>
                  <a:gd name="connsiteX980" fmla="*/ 417567 w 1281211"/>
                  <a:gd name="connsiteY980" fmla="*/ 729974 h 749608"/>
                  <a:gd name="connsiteX981" fmla="*/ 417263 w 1281211"/>
                  <a:gd name="connsiteY981" fmla="*/ 722091 h 749608"/>
                  <a:gd name="connsiteX982" fmla="*/ 417263 w 1281211"/>
                  <a:gd name="connsiteY982" fmla="*/ 709964 h 749608"/>
                  <a:gd name="connsiteX983" fmla="*/ 418173 w 1281211"/>
                  <a:gd name="connsiteY983" fmla="*/ 706629 h 749608"/>
                  <a:gd name="connsiteX984" fmla="*/ 427574 w 1281211"/>
                  <a:gd name="connsiteY984" fmla="*/ 703901 h 749608"/>
                  <a:gd name="connsiteX985" fmla="*/ 429090 w 1281211"/>
                  <a:gd name="connsiteY985" fmla="*/ 711177 h 749608"/>
                  <a:gd name="connsiteX986" fmla="*/ 428180 w 1281211"/>
                  <a:gd name="connsiteY986" fmla="*/ 727851 h 749608"/>
                  <a:gd name="connsiteX987" fmla="*/ 430607 w 1281211"/>
                  <a:gd name="connsiteY987" fmla="*/ 728761 h 749608"/>
                  <a:gd name="connsiteX988" fmla="*/ 432426 w 1281211"/>
                  <a:gd name="connsiteY988" fmla="*/ 713602 h 749608"/>
                  <a:gd name="connsiteX989" fmla="*/ 429697 w 1281211"/>
                  <a:gd name="connsiteY989" fmla="*/ 701475 h 749608"/>
                  <a:gd name="connsiteX990" fmla="*/ 428787 w 1281211"/>
                  <a:gd name="connsiteY990" fmla="*/ 700869 h 749608"/>
                  <a:gd name="connsiteX991" fmla="*/ 445163 w 1281211"/>
                  <a:gd name="connsiteY991" fmla="*/ 700262 h 749608"/>
                  <a:gd name="connsiteX992" fmla="*/ 443646 w 1281211"/>
                  <a:gd name="connsiteY992" fmla="*/ 701475 h 749608"/>
                  <a:gd name="connsiteX993" fmla="*/ 438491 w 1281211"/>
                  <a:gd name="connsiteY993" fmla="*/ 712389 h 749608"/>
                  <a:gd name="connsiteX994" fmla="*/ 440007 w 1281211"/>
                  <a:gd name="connsiteY994" fmla="*/ 731793 h 749608"/>
                  <a:gd name="connsiteX995" fmla="*/ 453351 w 1281211"/>
                  <a:gd name="connsiteY995" fmla="*/ 737553 h 749608"/>
                  <a:gd name="connsiteX996" fmla="*/ 459719 w 1281211"/>
                  <a:gd name="connsiteY996" fmla="*/ 709964 h 749608"/>
                  <a:gd name="connsiteX997" fmla="*/ 455170 w 1281211"/>
                  <a:gd name="connsiteY997" fmla="*/ 700566 h 749608"/>
                  <a:gd name="connsiteX998" fmla="*/ 467907 w 1281211"/>
                  <a:gd name="connsiteY998" fmla="*/ 700262 h 749608"/>
                  <a:gd name="connsiteX999" fmla="*/ 497322 w 1281211"/>
                  <a:gd name="connsiteY999" fmla="*/ 699959 h 749608"/>
                  <a:gd name="connsiteX1000" fmla="*/ 494593 w 1281211"/>
                  <a:gd name="connsiteY1000" fmla="*/ 702688 h 749608"/>
                  <a:gd name="connsiteX1001" fmla="*/ 493380 w 1281211"/>
                  <a:gd name="connsiteY1001" fmla="*/ 736643 h 749608"/>
                  <a:gd name="connsiteX1002" fmla="*/ 501265 w 1281211"/>
                  <a:gd name="connsiteY1002" fmla="*/ 741494 h 749608"/>
                  <a:gd name="connsiteX1003" fmla="*/ 509453 w 1281211"/>
                  <a:gd name="connsiteY1003" fmla="*/ 733612 h 749608"/>
                  <a:gd name="connsiteX1004" fmla="*/ 508543 w 1281211"/>
                  <a:gd name="connsiteY1004" fmla="*/ 732702 h 749608"/>
                  <a:gd name="connsiteX1005" fmla="*/ 509149 w 1281211"/>
                  <a:gd name="connsiteY1005" fmla="*/ 701172 h 749608"/>
                  <a:gd name="connsiteX1006" fmla="*/ 508240 w 1281211"/>
                  <a:gd name="connsiteY1006" fmla="*/ 699656 h 749608"/>
                  <a:gd name="connsiteX1007" fmla="*/ 521583 w 1281211"/>
                  <a:gd name="connsiteY1007" fmla="*/ 699353 h 749608"/>
                  <a:gd name="connsiteX1008" fmla="*/ 525222 w 1281211"/>
                  <a:gd name="connsiteY1008" fmla="*/ 740585 h 749608"/>
                  <a:gd name="connsiteX1009" fmla="*/ 526435 w 1281211"/>
                  <a:gd name="connsiteY1009" fmla="*/ 739675 h 749608"/>
                  <a:gd name="connsiteX1010" fmla="*/ 525525 w 1281211"/>
                  <a:gd name="connsiteY1010" fmla="*/ 700566 h 749608"/>
                  <a:gd name="connsiteX1011" fmla="*/ 527041 w 1281211"/>
                  <a:gd name="connsiteY1011" fmla="*/ 699353 h 749608"/>
                  <a:gd name="connsiteX1012" fmla="*/ 532197 w 1281211"/>
                  <a:gd name="connsiteY1012" fmla="*/ 699353 h 749608"/>
                  <a:gd name="connsiteX1013" fmla="*/ 535532 w 1281211"/>
                  <a:gd name="connsiteY1013" fmla="*/ 716331 h 749608"/>
                  <a:gd name="connsiteX1014" fmla="*/ 524009 w 1281211"/>
                  <a:gd name="connsiteY1014" fmla="*/ 741191 h 749608"/>
                  <a:gd name="connsiteX1015" fmla="*/ 524009 w 1281211"/>
                  <a:gd name="connsiteY1015" fmla="*/ 741494 h 749608"/>
                  <a:gd name="connsiteX1016" fmla="*/ 533713 w 1281211"/>
                  <a:gd name="connsiteY1016" fmla="*/ 736340 h 749608"/>
                  <a:gd name="connsiteX1017" fmla="*/ 537655 w 1281211"/>
                  <a:gd name="connsiteY1017" fmla="*/ 716937 h 749608"/>
                  <a:gd name="connsiteX1018" fmla="*/ 534926 w 1281211"/>
                  <a:gd name="connsiteY1018" fmla="*/ 699050 h 749608"/>
                  <a:gd name="connsiteX1019" fmla="*/ 549482 w 1281211"/>
                  <a:gd name="connsiteY1019" fmla="*/ 698747 h 749608"/>
                  <a:gd name="connsiteX1020" fmla="*/ 544327 w 1281211"/>
                  <a:gd name="connsiteY1020" fmla="*/ 714512 h 749608"/>
                  <a:gd name="connsiteX1021" fmla="*/ 552211 w 1281211"/>
                  <a:gd name="connsiteY1021" fmla="*/ 739978 h 749608"/>
                  <a:gd name="connsiteX1022" fmla="*/ 552818 w 1281211"/>
                  <a:gd name="connsiteY1022" fmla="*/ 738159 h 749608"/>
                  <a:gd name="connsiteX1023" fmla="*/ 547966 w 1281211"/>
                  <a:gd name="connsiteY1023" fmla="*/ 718150 h 749608"/>
                  <a:gd name="connsiteX1024" fmla="*/ 548269 w 1281211"/>
                  <a:gd name="connsiteY1024" fmla="*/ 710570 h 749608"/>
                  <a:gd name="connsiteX1025" fmla="*/ 548876 w 1281211"/>
                  <a:gd name="connsiteY1025" fmla="*/ 705720 h 749608"/>
                  <a:gd name="connsiteX1026" fmla="*/ 561309 w 1281211"/>
                  <a:gd name="connsiteY1026" fmla="*/ 706326 h 749608"/>
                  <a:gd name="connsiteX1027" fmla="*/ 561916 w 1281211"/>
                  <a:gd name="connsiteY1027" fmla="*/ 722394 h 749608"/>
                  <a:gd name="connsiteX1028" fmla="*/ 553728 w 1281211"/>
                  <a:gd name="connsiteY1028" fmla="*/ 738159 h 749608"/>
                  <a:gd name="connsiteX1029" fmla="*/ 553728 w 1281211"/>
                  <a:gd name="connsiteY1029" fmla="*/ 738766 h 749608"/>
                  <a:gd name="connsiteX1030" fmla="*/ 564645 w 1281211"/>
                  <a:gd name="connsiteY1030" fmla="*/ 725123 h 749608"/>
                  <a:gd name="connsiteX1031" fmla="*/ 557670 w 1281211"/>
                  <a:gd name="connsiteY1031" fmla="*/ 698747 h 749608"/>
                  <a:gd name="connsiteX1032" fmla="*/ 557367 w 1281211"/>
                  <a:gd name="connsiteY1032" fmla="*/ 698443 h 749608"/>
                  <a:gd name="connsiteX1033" fmla="*/ 573742 w 1281211"/>
                  <a:gd name="connsiteY1033" fmla="*/ 698140 h 749608"/>
                  <a:gd name="connsiteX1034" fmla="*/ 573136 w 1281211"/>
                  <a:gd name="connsiteY1034" fmla="*/ 698747 h 749608"/>
                  <a:gd name="connsiteX1035" fmla="*/ 571620 w 1281211"/>
                  <a:gd name="connsiteY1035" fmla="*/ 713299 h 749608"/>
                  <a:gd name="connsiteX1036" fmla="*/ 573439 w 1281211"/>
                  <a:gd name="connsiteY1036" fmla="*/ 734521 h 749608"/>
                  <a:gd name="connsiteX1037" fmla="*/ 585569 w 1281211"/>
                  <a:gd name="connsiteY1037" fmla="*/ 739372 h 749608"/>
                  <a:gd name="connsiteX1038" fmla="*/ 586176 w 1281211"/>
                  <a:gd name="connsiteY1038" fmla="*/ 739069 h 749608"/>
                  <a:gd name="connsiteX1039" fmla="*/ 591634 w 1281211"/>
                  <a:gd name="connsiteY1039" fmla="*/ 723001 h 749608"/>
                  <a:gd name="connsiteX1040" fmla="*/ 589815 w 1281211"/>
                  <a:gd name="connsiteY1040" fmla="*/ 701475 h 749608"/>
                  <a:gd name="connsiteX1041" fmla="*/ 588299 w 1281211"/>
                  <a:gd name="connsiteY1041" fmla="*/ 697837 h 749608"/>
                  <a:gd name="connsiteX1042" fmla="*/ 599822 w 1281211"/>
                  <a:gd name="connsiteY1042" fmla="*/ 697534 h 749608"/>
                  <a:gd name="connsiteX1043" fmla="*/ 595577 w 1281211"/>
                  <a:gd name="connsiteY1043" fmla="*/ 719363 h 749608"/>
                  <a:gd name="connsiteX1044" fmla="*/ 606494 w 1281211"/>
                  <a:gd name="connsiteY1044" fmla="*/ 739978 h 749608"/>
                  <a:gd name="connsiteX1045" fmla="*/ 614682 w 1281211"/>
                  <a:gd name="connsiteY1045" fmla="*/ 715118 h 749608"/>
                  <a:gd name="connsiteX1046" fmla="*/ 614379 w 1281211"/>
                  <a:gd name="connsiteY1046" fmla="*/ 715118 h 749608"/>
                  <a:gd name="connsiteX1047" fmla="*/ 613772 w 1281211"/>
                  <a:gd name="connsiteY1047" fmla="*/ 730883 h 749608"/>
                  <a:gd name="connsiteX1048" fmla="*/ 601339 w 1281211"/>
                  <a:gd name="connsiteY1048" fmla="*/ 734218 h 749608"/>
                  <a:gd name="connsiteX1049" fmla="*/ 600126 w 1281211"/>
                  <a:gd name="connsiteY1049" fmla="*/ 724516 h 749608"/>
                  <a:gd name="connsiteX1050" fmla="*/ 601339 w 1281211"/>
                  <a:gd name="connsiteY1050" fmla="*/ 705113 h 749608"/>
                  <a:gd name="connsiteX1051" fmla="*/ 601945 w 1281211"/>
                  <a:gd name="connsiteY1051" fmla="*/ 703597 h 749608"/>
                  <a:gd name="connsiteX1052" fmla="*/ 611043 w 1281211"/>
                  <a:gd name="connsiteY1052" fmla="*/ 705113 h 749608"/>
                  <a:gd name="connsiteX1053" fmla="*/ 611043 w 1281211"/>
                  <a:gd name="connsiteY1053" fmla="*/ 714815 h 749608"/>
                  <a:gd name="connsiteX1054" fmla="*/ 612862 w 1281211"/>
                  <a:gd name="connsiteY1054" fmla="*/ 715421 h 749608"/>
                  <a:gd name="connsiteX1055" fmla="*/ 610436 w 1281211"/>
                  <a:gd name="connsiteY1055" fmla="*/ 697534 h 749608"/>
                  <a:gd name="connsiteX1056" fmla="*/ 624992 w 1281211"/>
                  <a:gd name="connsiteY1056" fmla="*/ 697231 h 749608"/>
                  <a:gd name="connsiteX1057" fmla="*/ 620747 w 1281211"/>
                  <a:gd name="connsiteY1057" fmla="*/ 712086 h 749608"/>
                  <a:gd name="connsiteX1058" fmla="*/ 632270 w 1281211"/>
                  <a:gd name="connsiteY1058" fmla="*/ 739978 h 749608"/>
                  <a:gd name="connsiteX1059" fmla="*/ 643794 w 1281211"/>
                  <a:gd name="connsiteY1059" fmla="*/ 724820 h 749608"/>
                  <a:gd name="connsiteX1060" fmla="*/ 641975 w 1281211"/>
                  <a:gd name="connsiteY1060" fmla="*/ 724213 h 749608"/>
                  <a:gd name="connsiteX1061" fmla="*/ 638639 w 1281211"/>
                  <a:gd name="connsiteY1061" fmla="*/ 735128 h 749608"/>
                  <a:gd name="connsiteX1062" fmla="*/ 625902 w 1281211"/>
                  <a:gd name="connsiteY1062" fmla="*/ 732096 h 749608"/>
                  <a:gd name="connsiteX1063" fmla="*/ 624689 w 1281211"/>
                  <a:gd name="connsiteY1063" fmla="*/ 726335 h 749608"/>
                  <a:gd name="connsiteX1064" fmla="*/ 624689 w 1281211"/>
                  <a:gd name="connsiteY1064" fmla="*/ 715724 h 749608"/>
                  <a:gd name="connsiteX1065" fmla="*/ 626205 w 1281211"/>
                  <a:gd name="connsiteY1065" fmla="*/ 706629 h 749608"/>
                  <a:gd name="connsiteX1066" fmla="*/ 628328 w 1281211"/>
                  <a:gd name="connsiteY1066" fmla="*/ 700566 h 749608"/>
                  <a:gd name="connsiteX1067" fmla="*/ 630754 w 1281211"/>
                  <a:gd name="connsiteY1067" fmla="*/ 697534 h 749608"/>
                  <a:gd name="connsiteX1068" fmla="*/ 635303 w 1281211"/>
                  <a:gd name="connsiteY1068" fmla="*/ 697534 h 749608"/>
                  <a:gd name="connsiteX1069" fmla="*/ 641975 w 1281211"/>
                  <a:gd name="connsiteY1069" fmla="*/ 701475 h 749608"/>
                  <a:gd name="connsiteX1070" fmla="*/ 640762 w 1281211"/>
                  <a:gd name="connsiteY1070" fmla="*/ 721485 h 749608"/>
                  <a:gd name="connsiteX1071" fmla="*/ 643794 w 1281211"/>
                  <a:gd name="connsiteY1071" fmla="*/ 722697 h 749608"/>
                  <a:gd name="connsiteX1072" fmla="*/ 643491 w 1281211"/>
                  <a:gd name="connsiteY1072" fmla="*/ 697231 h 749608"/>
                  <a:gd name="connsiteX1073" fmla="*/ 656228 w 1281211"/>
                  <a:gd name="connsiteY1073" fmla="*/ 696928 h 749608"/>
                  <a:gd name="connsiteX1074" fmla="*/ 654105 w 1281211"/>
                  <a:gd name="connsiteY1074" fmla="*/ 703294 h 749608"/>
                  <a:gd name="connsiteX1075" fmla="*/ 655015 w 1281211"/>
                  <a:gd name="connsiteY1075" fmla="*/ 703597 h 749608"/>
                  <a:gd name="connsiteX1076" fmla="*/ 660776 w 1281211"/>
                  <a:gd name="connsiteY1076" fmla="*/ 696624 h 749608"/>
                  <a:gd name="connsiteX1077" fmla="*/ 667751 w 1281211"/>
                  <a:gd name="connsiteY1077" fmla="*/ 696624 h 749608"/>
                  <a:gd name="connsiteX1078" fmla="*/ 670784 w 1281211"/>
                  <a:gd name="connsiteY1078" fmla="*/ 712086 h 749608"/>
                  <a:gd name="connsiteX1079" fmla="*/ 664719 w 1281211"/>
                  <a:gd name="connsiteY1079" fmla="*/ 737856 h 749608"/>
                  <a:gd name="connsiteX1080" fmla="*/ 664415 w 1281211"/>
                  <a:gd name="connsiteY1080" fmla="*/ 736643 h 749608"/>
                  <a:gd name="connsiteX1081" fmla="*/ 662293 w 1281211"/>
                  <a:gd name="connsiteY1081" fmla="*/ 735734 h 749608"/>
                  <a:gd name="connsiteX1082" fmla="*/ 654408 w 1281211"/>
                  <a:gd name="connsiteY1082" fmla="*/ 711480 h 749608"/>
                  <a:gd name="connsiteX1083" fmla="*/ 651375 w 1281211"/>
                  <a:gd name="connsiteY1083" fmla="*/ 710570 h 749608"/>
                  <a:gd name="connsiteX1084" fmla="*/ 653195 w 1281211"/>
                  <a:gd name="connsiteY1084" fmla="*/ 737856 h 749608"/>
                  <a:gd name="connsiteX1085" fmla="*/ 662899 w 1281211"/>
                  <a:gd name="connsiteY1085" fmla="*/ 740888 h 749608"/>
                  <a:gd name="connsiteX1086" fmla="*/ 673513 w 1281211"/>
                  <a:gd name="connsiteY1086" fmla="*/ 702991 h 749608"/>
                  <a:gd name="connsiteX1087" fmla="*/ 671390 w 1281211"/>
                  <a:gd name="connsiteY1087" fmla="*/ 696928 h 749608"/>
                  <a:gd name="connsiteX1088" fmla="*/ 684733 w 1281211"/>
                  <a:gd name="connsiteY1088" fmla="*/ 696624 h 749608"/>
                  <a:gd name="connsiteX1089" fmla="*/ 679578 w 1281211"/>
                  <a:gd name="connsiteY1089" fmla="*/ 709964 h 749608"/>
                  <a:gd name="connsiteX1090" fmla="*/ 680185 w 1281211"/>
                  <a:gd name="connsiteY1090" fmla="*/ 733915 h 749608"/>
                  <a:gd name="connsiteX1091" fmla="*/ 693831 w 1281211"/>
                  <a:gd name="connsiteY1091" fmla="*/ 739372 h 749608"/>
                  <a:gd name="connsiteX1092" fmla="*/ 700806 w 1281211"/>
                  <a:gd name="connsiteY1092" fmla="*/ 736340 h 749608"/>
                  <a:gd name="connsiteX1093" fmla="*/ 703838 w 1281211"/>
                  <a:gd name="connsiteY1093" fmla="*/ 716937 h 749608"/>
                  <a:gd name="connsiteX1094" fmla="*/ 699593 w 1281211"/>
                  <a:gd name="connsiteY1094" fmla="*/ 696321 h 749608"/>
                  <a:gd name="connsiteX1095" fmla="*/ 701412 w 1281211"/>
                  <a:gd name="connsiteY1095" fmla="*/ 696321 h 749608"/>
                  <a:gd name="connsiteX1096" fmla="*/ 716575 w 1281211"/>
                  <a:gd name="connsiteY1096" fmla="*/ 695715 h 749608"/>
                  <a:gd name="connsiteX1097" fmla="*/ 713846 w 1281211"/>
                  <a:gd name="connsiteY1097" fmla="*/ 697231 h 749608"/>
                  <a:gd name="connsiteX1098" fmla="*/ 721730 w 1281211"/>
                  <a:gd name="connsiteY1098" fmla="*/ 739978 h 749608"/>
                  <a:gd name="connsiteX1099" fmla="*/ 721124 w 1281211"/>
                  <a:gd name="connsiteY1099" fmla="*/ 738462 h 749608"/>
                  <a:gd name="connsiteX1100" fmla="*/ 720517 w 1281211"/>
                  <a:gd name="connsiteY1100" fmla="*/ 738462 h 749608"/>
                  <a:gd name="connsiteX1101" fmla="*/ 720821 w 1281211"/>
                  <a:gd name="connsiteY1101" fmla="*/ 738159 h 749608"/>
                  <a:gd name="connsiteX1102" fmla="*/ 725976 w 1281211"/>
                  <a:gd name="connsiteY1102" fmla="*/ 726335 h 749608"/>
                  <a:gd name="connsiteX1103" fmla="*/ 726582 w 1281211"/>
                  <a:gd name="connsiteY1103" fmla="*/ 706023 h 749608"/>
                  <a:gd name="connsiteX1104" fmla="*/ 720214 w 1281211"/>
                  <a:gd name="connsiteY1104" fmla="*/ 695109 h 749608"/>
                  <a:gd name="connsiteX1105" fmla="*/ 743868 w 1281211"/>
                  <a:gd name="connsiteY1105" fmla="*/ 694805 h 749608"/>
                  <a:gd name="connsiteX1106" fmla="*/ 748113 w 1281211"/>
                  <a:gd name="connsiteY1106" fmla="*/ 733612 h 749608"/>
                  <a:gd name="connsiteX1107" fmla="*/ 747507 w 1281211"/>
                  <a:gd name="connsiteY1107" fmla="*/ 733005 h 749608"/>
                  <a:gd name="connsiteX1108" fmla="*/ 743868 w 1281211"/>
                  <a:gd name="connsiteY1108" fmla="*/ 733005 h 749608"/>
                  <a:gd name="connsiteX1109" fmla="*/ 740229 w 1281211"/>
                  <a:gd name="connsiteY1109" fmla="*/ 735734 h 749608"/>
                  <a:gd name="connsiteX1110" fmla="*/ 734164 w 1281211"/>
                  <a:gd name="connsiteY1110" fmla="*/ 728155 h 749608"/>
                  <a:gd name="connsiteX1111" fmla="*/ 730828 w 1281211"/>
                  <a:gd name="connsiteY1111" fmla="*/ 709964 h 749608"/>
                  <a:gd name="connsiteX1112" fmla="*/ 730221 w 1281211"/>
                  <a:gd name="connsiteY1112" fmla="*/ 709661 h 749608"/>
                  <a:gd name="connsiteX1113" fmla="*/ 733254 w 1281211"/>
                  <a:gd name="connsiteY1113" fmla="*/ 734824 h 749608"/>
                  <a:gd name="connsiteX1114" fmla="*/ 746294 w 1281211"/>
                  <a:gd name="connsiteY1114" fmla="*/ 739069 h 749608"/>
                  <a:gd name="connsiteX1115" fmla="*/ 751146 w 1281211"/>
                  <a:gd name="connsiteY1115" fmla="*/ 734218 h 749608"/>
                  <a:gd name="connsiteX1116" fmla="*/ 752056 w 1281211"/>
                  <a:gd name="connsiteY1116" fmla="*/ 708448 h 749608"/>
                  <a:gd name="connsiteX1117" fmla="*/ 747507 w 1281211"/>
                  <a:gd name="connsiteY1117" fmla="*/ 694199 h 749608"/>
                  <a:gd name="connsiteX1118" fmla="*/ 765096 w 1281211"/>
                  <a:gd name="connsiteY1118" fmla="*/ 693896 h 749608"/>
                  <a:gd name="connsiteX1119" fmla="*/ 762366 w 1281211"/>
                  <a:gd name="connsiteY1119" fmla="*/ 699050 h 749608"/>
                  <a:gd name="connsiteX1120" fmla="*/ 763276 w 1281211"/>
                  <a:gd name="connsiteY1120" fmla="*/ 699656 h 749608"/>
                  <a:gd name="connsiteX1121" fmla="*/ 766309 w 1281211"/>
                  <a:gd name="connsiteY1121" fmla="*/ 695109 h 749608"/>
                  <a:gd name="connsiteX1122" fmla="*/ 767522 w 1281211"/>
                  <a:gd name="connsiteY1122" fmla="*/ 693896 h 749608"/>
                  <a:gd name="connsiteX1123" fmla="*/ 777226 w 1281211"/>
                  <a:gd name="connsiteY1123" fmla="*/ 693896 h 749608"/>
                  <a:gd name="connsiteX1124" fmla="*/ 778742 w 1281211"/>
                  <a:gd name="connsiteY1124" fmla="*/ 697837 h 749608"/>
                  <a:gd name="connsiteX1125" fmla="*/ 780258 w 1281211"/>
                  <a:gd name="connsiteY1125" fmla="*/ 712086 h 749608"/>
                  <a:gd name="connsiteX1126" fmla="*/ 776923 w 1281211"/>
                  <a:gd name="connsiteY1126" fmla="*/ 731490 h 749608"/>
                  <a:gd name="connsiteX1127" fmla="*/ 776619 w 1281211"/>
                  <a:gd name="connsiteY1127" fmla="*/ 730277 h 749608"/>
                  <a:gd name="connsiteX1128" fmla="*/ 773890 w 1281211"/>
                  <a:gd name="connsiteY1128" fmla="*/ 729064 h 749608"/>
                  <a:gd name="connsiteX1129" fmla="*/ 765702 w 1281211"/>
                  <a:gd name="connsiteY1129" fmla="*/ 736340 h 749608"/>
                  <a:gd name="connsiteX1130" fmla="*/ 762670 w 1281211"/>
                  <a:gd name="connsiteY1130" fmla="*/ 727851 h 749608"/>
                  <a:gd name="connsiteX1131" fmla="*/ 760547 w 1281211"/>
                  <a:gd name="connsiteY1131" fmla="*/ 719059 h 749608"/>
                  <a:gd name="connsiteX1132" fmla="*/ 759637 w 1281211"/>
                  <a:gd name="connsiteY1132" fmla="*/ 719059 h 749608"/>
                  <a:gd name="connsiteX1133" fmla="*/ 760547 w 1281211"/>
                  <a:gd name="connsiteY1133" fmla="*/ 731490 h 749608"/>
                  <a:gd name="connsiteX1134" fmla="*/ 765399 w 1281211"/>
                  <a:gd name="connsiteY1134" fmla="*/ 740282 h 749608"/>
                  <a:gd name="connsiteX1135" fmla="*/ 774193 w 1281211"/>
                  <a:gd name="connsiteY1135" fmla="*/ 738462 h 749608"/>
                  <a:gd name="connsiteX1136" fmla="*/ 775103 w 1281211"/>
                  <a:gd name="connsiteY1136" fmla="*/ 737553 h 749608"/>
                  <a:gd name="connsiteX1137" fmla="*/ 783594 w 1281211"/>
                  <a:gd name="connsiteY1137" fmla="*/ 700869 h 749608"/>
                  <a:gd name="connsiteX1138" fmla="*/ 781775 w 1281211"/>
                  <a:gd name="connsiteY1138" fmla="*/ 694199 h 749608"/>
                  <a:gd name="connsiteX1139" fmla="*/ 797847 w 1281211"/>
                  <a:gd name="connsiteY1139" fmla="*/ 694199 h 749608"/>
                  <a:gd name="connsiteX1140" fmla="*/ 791782 w 1281211"/>
                  <a:gd name="connsiteY1140" fmla="*/ 718453 h 749608"/>
                  <a:gd name="connsiteX1141" fmla="*/ 796331 w 1281211"/>
                  <a:gd name="connsiteY1141" fmla="*/ 737553 h 749608"/>
                  <a:gd name="connsiteX1142" fmla="*/ 805429 w 1281211"/>
                  <a:gd name="connsiteY1142" fmla="*/ 741494 h 749608"/>
                  <a:gd name="connsiteX1143" fmla="*/ 816346 w 1281211"/>
                  <a:gd name="connsiteY1143" fmla="*/ 722697 h 749608"/>
                  <a:gd name="connsiteX1144" fmla="*/ 814829 w 1281211"/>
                  <a:gd name="connsiteY1144" fmla="*/ 698747 h 749608"/>
                  <a:gd name="connsiteX1145" fmla="*/ 812403 w 1281211"/>
                  <a:gd name="connsiteY1145" fmla="*/ 694199 h 749608"/>
                  <a:gd name="connsiteX1146" fmla="*/ 826656 w 1281211"/>
                  <a:gd name="connsiteY1146" fmla="*/ 694199 h 749608"/>
                  <a:gd name="connsiteX1147" fmla="*/ 821198 w 1281211"/>
                  <a:gd name="connsiteY1147" fmla="*/ 712996 h 749608"/>
                  <a:gd name="connsiteX1148" fmla="*/ 823624 w 1281211"/>
                  <a:gd name="connsiteY1148" fmla="*/ 736643 h 749608"/>
                  <a:gd name="connsiteX1149" fmla="*/ 832115 w 1281211"/>
                  <a:gd name="connsiteY1149" fmla="*/ 743010 h 749608"/>
                  <a:gd name="connsiteX1150" fmla="*/ 846671 w 1281211"/>
                  <a:gd name="connsiteY1150" fmla="*/ 723304 h 749608"/>
                  <a:gd name="connsiteX1151" fmla="*/ 844245 w 1281211"/>
                  <a:gd name="connsiteY1151" fmla="*/ 701778 h 749608"/>
                  <a:gd name="connsiteX1152" fmla="*/ 840606 w 1281211"/>
                  <a:gd name="connsiteY1152" fmla="*/ 694199 h 749608"/>
                  <a:gd name="connsiteX1153" fmla="*/ 858801 w 1281211"/>
                  <a:gd name="connsiteY1153" fmla="*/ 694199 h 749608"/>
                  <a:gd name="connsiteX1154" fmla="*/ 855465 w 1281211"/>
                  <a:gd name="connsiteY1154" fmla="*/ 698443 h 749608"/>
                  <a:gd name="connsiteX1155" fmla="*/ 856678 w 1281211"/>
                  <a:gd name="connsiteY1155" fmla="*/ 699050 h 749608"/>
                  <a:gd name="connsiteX1156" fmla="*/ 867899 w 1281211"/>
                  <a:gd name="connsiteY1156" fmla="*/ 699959 h 749608"/>
                  <a:gd name="connsiteX1157" fmla="*/ 869718 w 1281211"/>
                  <a:gd name="connsiteY1157" fmla="*/ 706629 h 749608"/>
                  <a:gd name="connsiteX1158" fmla="*/ 870325 w 1281211"/>
                  <a:gd name="connsiteY1158" fmla="*/ 718453 h 749608"/>
                  <a:gd name="connsiteX1159" fmla="*/ 860621 w 1281211"/>
                  <a:gd name="connsiteY1159" fmla="*/ 739372 h 749608"/>
                  <a:gd name="connsiteX1160" fmla="*/ 860014 w 1281211"/>
                  <a:gd name="connsiteY1160" fmla="*/ 739372 h 749608"/>
                  <a:gd name="connsiteX1161" fmla="*/ 858195 w 1281211"/>
                  <a:gd name="connsiteY1161" fmla="*/ 738159 h 749608"/>
                  <a:gd name="connsiteX1162" fmla="*/ 853343 w 1281211"/>
                  <a:gd name="connsiteY1162" fmla="*/ 718756 h 749608"/>
                  <a:gd name="connsiteX1163" fmla="*/ 852130 w 1281211"/>
                  <a:gd name="connsiteY1163" fmla="*/ 718453 h 749608"/>
                  <a:gd name="connsiteX1164" fmla="*/ 853646 w 1281211"/>
                  <a:gd name="connsiteY1164" fmla="*/ 738766 h 749608"/>
                  <a:gd name="connsiteX1165" fmla="*/ 863957 w 1281211"/>
                  <a:gd name="connsiteY1165" fmla="*/ 743313 h 749608"/>
                  <a:gd name="connsiteX1166" fmla="*/ 864563 w 1281211"/>
                  <a:gd name="connsiteY1166" fmla="*/ 741798 h 749608"/>
                  <a:gd name="connsiteX1167" fmla="*/ 874570 w 1281211"/>
                  <a:gd name="connsiteY1167" fmla="*/ 711783 h 749608"/>
                  <a:gd name="connsiteX1168" fmla="*/ 867292 w 1281211"/>
                  <a:gd name="connsiteY1168" fmla="*/ 694199 h 749608"/>
                  <a:gd name="connsiteX1169" fmla="*/ 866079 w 1281211"/>
                  <a:gd name="connsiteY1169" fmla="*/ 693593 h 749608"/>
                  <a:gd name="connsiteX1170" fmla="*/ 886397 w 1281211"/>
                  <a:gd name="connsiteY1170" fmla="*/ 693593 h 749608"/>
                  <a:gd name="connsiteX1171" fmla="*/ 883061 w 1281211"/>
                  <a:gd name="connsiteY1171" fmla="*/ 701475 h 749608"/>
                  <a:gd name="connsiteX1172" fmla="*/ 881242 w 1281211"/>
                  <a:gd name="connsiteY1172" fmla="*/ 726335 h 749608"/>
                  <a:gd name="connsiteX1173" fmla="*/ 887004 w 1281211"/>
                  <a:gd name="connsiteY1173" fmla="*/ 742101 h 749608"/>
                  <a:gd name="connsiteX1174" fmla="*/ 895798 w 1281211"/>
                  <a:gd name="connsiteY1174" fmla="*/ 742101 h 749608"/>
                  <a:gd name="connsiteX1175" fmla="*/ 904289 w 1281211"/>
                  <a:gd name="connsiteY1175" fmla="*/ 737250 h 749608"/>
                  <a:gd name="connsiteX1176" fmla="*/ 907625 w 1281211"/>
                  <a:gd name="connsiteY1176" fmla="*/ 718756 h 749608"/>
                  <a:gd name="connsiteX1177" fmla="*/ 903380 w 1281211"/>
                  <a:gd name="connsiteY1177" fmla="*/ 694199 h 749608"/>
                  <a:gd name="connsiteX1178" fmla="*/ 903076 w 1281211"/>
                  <a:gd name="connsiteY1178" fmla="*/ 693593 h 749608"/>
                  <a:gd name="connsiteX1179" fmla="*/ 918846 w 1281211"/>
                  <a:gd name="connsiteY1179" fmla="*/ 693593 h 749608"/>
                  <a:gd name="connsiteX1180" fmla="*/ 912174 w 1281211"/>
                  <a:gd name="connsiteY1180" fmla="*/ 729064 h 749608"/>
                  <a:gd name="connsiteX1181" fmla="*/ 926730 w 1281211"/>
                  <a:gd name="connsiteY1181" fmla="*/ 743010 h 749608"/>
                  <a:gd name="connsiteX1182" fmla="*/ 933705 w 1281211"/>
                  <a:gd name="connsiteY1182" fmla="*/ 709055 h 749608"/>
                  <a:gd name="connsiteX1183" fmla="*/ 929763 w 1281211"/>
                  <a:gd name="connsiteY1183" fmla="*/ 693593 h 749608"/>
                  <a:gd name="connsiteX1184" fmla="*/ 929763 w 1281211"/>
                  <a:gd name="connsiteY1184" fmla="*/ 693593 h 749608"/>
                  <a:gd name="connsiteX1185" fmla="*/ 943712 w 1281211"/>
                  <a:gd name="connsiteY1185" fmla="*/ 693593 h 749608"/>
                  <a:gd name="connsiteX1186" fmla="*/ 939163 w 1281211"/>
                  <a:gd name="connsiteY1186" fmla="*/ 712389 h 749608"/>
                  <a:gd name="connsiteX1187" fmla="*/ 949171 w 1281211"/>
                  <a:gd name="connsiteY1187" fmla="*/ 744829 h 749608"/>
                  <a:gd name="connsiteX1188" fmla="*/ 952203 w 1281211"/>
                  <a:gd name="connsiteY1188" fmla="*/ 744223 h 749608"/>
                  <a:gd name="connsiteX1189" fmla="*/ 961301 w 1281211"/>
                  <a:gd name="connsiteY1189" fmla="*/ 720575 h 749608"/>
                  <a:gd name="connsiteX1190" fmla="*/ 957056 w 1281211"/>
                  <a:gd name="connsiteY1190" fmla="*/ 693290 h 749608"/>
                  <a:gd name="connsiteX1191" fmla="*/ 964334 w 1281211"/>
                  <a:gd name="connsiteY1191" fmla="*/ 693290 h 749608"/>
                  <a:gd name="connsiteX1192" fmla="*/ 971308 w 1281211"/>
                  <a:gd name="connsiteY1192" fmla="*/ 692986 h 749608"/>
                  <a:gd name="connsiteX1193" fmla="*/ 966456 w 1281211"/>
                  <a:gd name="connsiteY1193" fmla="*/ 720272 h 749608"/>
                  <a:gd name="connsiteX1194" fmla="*/ 981013 w 1281211"/>
                  <a:gd name="connsiteY1194" fmla="*/ 746042 h 749608"/>
                  <a:gd name="connsiteX1195" fmla="*/ 983135 w 1281211"/>
                  <a:gd name="connsiteY1195" fmla="*/ 744526 h 749608"/>
                  <a:gd name="connsiteX1196" fmla="*/ 983135 w 1281211"/>
                  <a:gd name="connsiteY1196" fmla="*/ 744223 h 749608"/>
                  <a:gd name="connsiteX1197" fmla="*/ 982529 w 1281211"/>
                  <a:gd name="connsiteY1197" fmla="*/ 742707 h 749608"/>
                  <a:gd name="connsiteX1198" fmla="*/ 989504 w 1281211"/>
                  <a:gd name="connsiteY1198" fmla="*/ 715724 h 749608"/>
                  <a:gd name="connsiteX1199" fmla="*/ 984045 w 1281211"/>
                  <a:gd name="connsiteY1199" fmla="*/ 692986 h 749608"/>
                  <a:gd name="connsiteX1200" fmla="*/ 998298 w 1281211"/>
                  <a:gd name="connsiteY1200" fmla="*/ 692986 h 749608"/>
                  <a:gd name="connsiteX1201" fmla="*/ 995265 w 1281211"/>
                  <a:gd name="connsiteY1201" fmla="*/ 699353 h 749608"/>
                  <a:gd name="connsiteX1202" fmla="*/ 995265 w 1281211"/>
                  <a:gd name="connsiteY1202" fmla="*/ 712996 h 749608"/>
                  <a:gd name="connsiteX1203" fmla="*/ 995265 w 1281211"/>
                  <a:gd name="connsiteY1203" fmla="*/ 727548 h 749608"/>
                  <a:gd name="connsiteX1204" fmla="*/ 1014067 w 1281211"/>
                  <a:gd name="connsiteY1204" fmla="*/ 741798 h 749608"/>
                  <a:gd name="connsiteX1205" fmla="*/ 1014067 w 1281211"/>
                  <a:gd name="connsiteY1205" fmla="*/ 739978 h 749608"/>
                  <a:gd name="connsiteX1206" fmla="*/ 1017706 w 1281211"/>
                  <a:gd name="connsiteY1206" fmla="*/ 719059 h 749608"/>
                  <a:gd name="connsiteX1207" fmla="*/ 1008305 w 1281211"/>
                  <a:gd name="connsiteY1207" fmla="*/ 693290 h 749608"/>
                  <a:gd name="connsiteX1208" fmla="*/ 1030140 w 1281211"/>
                  <a:gd name="connsiteY1208" fmla="*/ 693593 h 749608"/>
                  <a:gd name="connsiteX1209" fmla="*/ 1026804 w 1281211"/>
                  <a:gd name="connsiteY1209" fmla="*/ 700869 h 749608"/>
                  <a:gd name="connsiteX1210" fmla="*/ 1025288 w 1281211"/>
                  <a:gd name="connsiteY1210" fmla="*/ 725123 h 749608"/>
                  <a:gd name="connsiteX1211" fmla="*/ 1032262 w 1281211"/>
                  <a:gd name="connsiteY1211" fmla="*/ 739978 h 749608"/>
                  <a:gd name="connsiteX1212" fmla="*/ 1039237 w 1281211"/>
                  <a:gd name="connsiteY1212" fmla="*/ 740282 h 749608"/>
                  <a:gd name="connsiteX1213" fmla="*/ 1047728 w 1281211"/>
                  <a:gd name="connsiteY1213" fmla="*/ 712996 h 749608"/>
                  <a:gd name="connsiteX1214" fmla="*/ 1044089 w 1281211"/>
                  <a:gd name="connsiteY1214" fmla="*/ 693593 h 749608"/>
                  <a:gd name="connsiteX1215" fmla="*/ 1058646 w 1281211"/>
                  <a:gd name="connsiteY1215" fmla="*/ 693896 h 749608"/>
                  <a:gd name="connsiteX1216" fmla="*/ 1058646 w 1281211"/>
                  <a:gd name="connsiteY1216" fmla="*/ 693896 h 749608"/>
                  <a:gd name="connsiteX1217" fmla="*/ 1059555 w 1281211"/>
                  <a:gd name="connsiteY1217" fmla="*/ 695109 h 749608"/>
                  <a:gd name="connsiteX1218" fmla="*/ 1066833 w 1281211"/>
                  <a:gd name="connsiteY1218" fmla="*/ 714208 h 749608"/>
                  <a:gd name="connsiteX1219" fmla="*/ 1066530 w 1281211"/>
                  <a:gd name="connsiteY1219" fmla="*/ 726032 h 749608"/>
                  <a:gd name="connsiteX1220" fmla="*/ 1064407 w 1281211"/>
                  <a:gd name="connsiteY1220" fmla="*/ 736947 h 749608"/>
                  <a:gd name="connsiteX1221" fmla="*/ 1061072 w 1281211"/>
                  <a:gd name="connsiteY1221" fmla="*/ 735431 h 749608"/>
                  <a:gd name="connsiteX1222" fmla="*/ 1055613 w 1281211"/>
                  <a:gd name="connsiteY1222" fmla="*/ 701475 h 749608"/>
                  <a:gd name="connsiteX1223" fmla="*/ 1055007 w 1281211"/>
                  <a:gd name="connsiteY1223" fmla="*/ 701172 h 749608"/>
                  <a:gd name="connsiteX1224" fmla="*/ 1062891 w 1281211"/>
                  <a:gd name="connsiteY1224" fmla="*/ 740888 h 749608"/>
                  <a:gd name="connsiteX1225" fmla="*/ 1065620 w 1281211"/>
                  <a:gd name="connsiteY1225" fmla="*/ 738766 h 749608"/>
                  <a:gd name="connsiteX1226" fmla="*/ 1065620 w 1281211"/>
                  <a:gd name="connsiteY1226" fmla="*/ 738766 h 749608"/>
                  <a:gd name="connsiteX1227" fmla="*/ 1069866 w 1281211"/>
                  <a:gd name="connsiteY1227" fmla="*/ 705720 h 749608"/>
                  <a:gd name="connsiteX1228" fmla="*/ 1065317 w 1281211"/>
                  <a:gd name="connsiteY1228" fmla="*/ 693896 h 749608"/>
                  <a:gd name="connsiteX1229" fmla="*/ 1080480 w 1281211"/>
                  <a:gd name="connsiteY1229" fmla="*/ 694199 h 749608"/>
                  <a:gd name="connsiteX1230" fmla="*/ 1079267 w 1281211"/>
                  <a:gd name="connsiteY1230" fmla="*/ 695109 h 749608"/>
                  <a:gd name="connsiteX1231" fmla="*/ 1093216 w 1281211"/>
                  <a:gd name="connsiteY1231" fmla="*/ 740888 h 749608"/>
                  <a:gd name="connsiteX1232" fmla="*/ 1093520 w 1281211"/>
                  <a:gd name="connsiteY1232" fmla="*/ 740282 h 749608"/>
                  <a:gd name="connsiteX1233" fmla="*/ 1096552 w 1281211"/>
                  <a:gd name="connsiteY1233" fmla="*/ 706932 h 749608"/>
                  <a:gd name="connsiteX1234" fmla="*/ 1092004 w 1281211"/>
                  <a:gd name="connsiteY1234" fmla="*/ 694502 h 749608"/>
                  <a:gd name="connsiteX1235" fmla="*/ 1112018 w 1281211"/>
                  <a:gd name="connsiteY1235" fmla="*/ 695109 h 749608"/>
                  <a:gd name="connsiteX1236" fmla="*/ 1107773 w 1281211"/>
                  <a:gd name="connsiteY1236" fmla="*/ 703597 h 749608"/>
                  <a:gd name="connsiteX1237" fmla="*/ 1105043 w 1281211"/>
                  <a:gd name="connsiteY1237" fmla="*/ 721182 h 749608"/>
                  <a:gd name="connsiteX1238" fmla="*/ 1120206 w 1281211"/>
                  <a:gd name="connsiteY1238" fmla="*/ 740585 h 749608"/>
                  <a:gd name="connsiteX1239" fmla="*/ 1121722 w 1281211"/>
                  <a:gd name="connsiteY1239" fmla="*/ 742101 h 749608"/>
                  <a:gd name="connsiteX1240" fmla="*/ 1125968 w 1281211"/>
                  <a:gd name="connsiteY1240" fmla="*/ 695412 h 749608"/>
                  <a:gd name="connsiteX1241" fmla="*/ 1132033 w 1281211"/>
                  <a:gd name="connsiteY1241" fmla="*/ 695715 h 749608"/>
                  <a:gd name="connsiteX1242" fmla="*/ 1144466 w 1281211"/>
                  <a:gd name="connsiteY1242" fmla="*/ 696018 h 749608"/>
                  <a:gd name="connsiteX1243" fmla="*/ 1145983 w 1281211"/>
                  <a:gd name="connsiteY1243" fmla="*/ 696624 h 749608"/>
                  <a:gd name="connsiteX1244" fmla="*/ 1155990 w 1281211"/>
                  <a:gd name="connsiteY1244" fmla="*/ 719059 h 749608"/>
                  <a:gd name="connsiteX1245" fmla="*/ 1149925 w 1281211"/>
                  <a:gd name="connsiteY1245" fmla="*/ 741494 h 749608"/>
                  <a:gd name="connsiteX1246" fmla="*/ 1149925 w 1281211"/>
                  <a:gd name="connsiteY1246" fmla="*/ 740888 h 749608"/>
                  <a:gd name="connsiteX1247" fmla="*/ 1147196 w 1281211"/>
                  <a:gd name="connsiteY1247" fmla="*/ 739069 h 749608"/>
                  <a:gd name="connsiteX1248" fmla="*/ 1143253 w 1281211"/>
                  <a:gd name="connsiteY1248" fmla="*/ 737553 h 749608"/>
                  <a:gd name="connsiteX1249" fmla="*/ 1142040 w 1281211"/>
                  <a:gd name="connsiteY1249" fmla="*/ 726032 h 749608"/>
                  <a:gd name="connsiteX1250" fmla="*/ 1142344 w 1281211"/>
                  <a:gd name="connsiteY1250" fmla="*/ 712086 h 749608"/>
                  <a:gd name="connsiteX1251" fmla="*/ 1142344 w 1281211"/>
                  <a:gd name="connsiteY1251" fmla="*/ 699353 h 749608"/>
                  <a:gd name="connsiteX1252" fmla="*/ 1141737 w 1281211"/>
                  <a:gd name="connsiteY1252" fmla="*/ 699050 h 749608"/>
                  <a:gd name="connsiteX1253" fmla="*/ 1138705 w 1281211"/>
                  <a:gd name="connsiteY1253" fmla="*/ 705113 h 749608"/>
                  <a:gd name="connsiteX1254" fmla="*/ 1138401 w 1281211"/>
                  <a:gd name="connsiteY1254" fmla="*/ 713602 h 749608"/>
                  <a:gd name="connsiteX1255" fmla="*/ 1137795 w 1281211"/>
                  <a:gd name="connsiteY1255" fmla="*/ 735734 h 749608"/>
                  <a:gd name="connsiteX1256" fmla="*/ 1143557 w 1281211"/>
                  <a:gd name="connsiteY1256" fmla="*/ 745739 h 749608"/>
                  <a:gd name="connsiteX1257" fmla="*/ 1147196 w 1281211"/>
                  <a:gd name="connsiteY1257" fmla="*/ 745739 h 749608"/>
                  <a:gd name="connsiteX1258" fmla="*/ 1148106 w 1281211"/>
                  <a:gd name="connsiteY1258" fmla="*/ 746042 h 749608"/>
                  <a:gd name="connsiteX1259" fmla="*/ 1160842 w 1281211"/>
                  <a:gd name="connsiteY1259" fmla="*/ 715118 h 749608"/>
                  <a:gd name="connsiteX1260" fmla="*/ 1155687 w 1281211"/>
                  <a:gd name="connsiteY1260" fmla="*/ 696624 h 749608"/>
                  <a:gd name="connsiteX1261" fmla="*/ 1155384 w 1281211"/>
                  <a:gd name="connsiteY1261" fmla="*/ 696321 h 749608"/>
                  <a:gd name="connsiteX1262" fmla="*/ 1166604 w 1281211"/>
                  <a:gd name="connsiteY1262" fmla="*/ 696321 h 749608"/>
                  <a:gd name="connsiteX1263" fmla="*/ 1174792 w 1281211"/>
                  <a:gd name="connsiteY1263" fmla="*/ 696624 h 749608"/>
                  <a:gd name="connsiteX1264" fmla="*/ 1166907 w 1281211"/>
                  <a:gd name="connsiteY1264" fmla="*/ 706932 h 749608"/>
                  <a:gd name="connsiteX1265" fmla="*/ 1165391 w 1281211"/>
                  <a:gd name="connsiteY1265" fmla="*/ 731186 h 749608"/>
                  <a:gd name="connsiteX1266" fmla="*/ 1168727 w 1281211"/>
                  <a:gd name="connsiteY1266" fmla="*/ 746345 h 749608"/>
                  <a:gd name="connsiteX1267" fmla="*/ 1177824 w 1281211"/>
                  <a:gd name="connsiteY1267" fmla="*/ 747861 h 749608"/>
                  <a:gd name="connsiteX1268" fmla="*/ 1178128 w 1281211"/>
                  <a:gd name="connsiteY1268" fmla="*/ 747861 h 749608"/>
                  <a:gd name="connsiteX1269" fmla="*/ 1190561 w 1281211"/>
                  <a:gd name="connsiteY1269" fmla="*/ 722697 h 749608"/>
                  <a:gd name="connsiteX1270" fmla="*/ 1184496 w 1281211"/>
                  <a:gd name="connsiteY1270" fmla="*/ 697231 h 749608"/>
                  <a:gd name="connsiteX1271" fmla="*/ 1202388 w 1281211"/>
                  <a:gd name="connsiteY1271" fmla="*/ 697534 h 749608"/>
                  <a:gd name="connsiteX1272" fmla="*/ 1228468 w 1281211"/>
                  <a:gd name="connsiteY1272" fmla="*/ 698140 h 749608"/>
                  <a:gd name="connsiteX1273" fmla="*/ 1219977 w 1281211"/>
                  <a:gd name="connsiteY1273" fmla="*/ 709358 h 749608"/>
                  <a:gd name="connsiteX1274" fmla="*/ 1219067 w 1281211"/>
                  <a:gd name="connsiteY1274" fmla="*/ 731490 h 749608"/>
                  <a:gd name="connsiteX1275" fmla="*/ 1223313 w 1281211"/>
                  <a:gd name="connsiteY1275" fmla="*/ 746951 h 749608"/>
                  <a:gd name="connsiteX1276" fmla="*/ 1231804 w 1281211"/>
                  <a:gd name="connsiteY1276" fmla="*/ 749073 h 749608"/>
                  <a:gd name="connsiteX1277" fmla="*/ 1236959 w 1281211"/>
                  <a:gd name="connsiteY1277" fmla="*/ 747558 h 749608"/>
                  <a:gd name="connsiteX1278" fmla="*/ 1242114 w 1281211"/>
                  <a:gd name="connsiteY1278" fmla="*/ 730883 h 749608"/>
                  <a:gd name="connsiteX1279" fmla="*/ 1236352 w 1281211"/>
                  <a:gd name="connsiteY1279" fmla="*/ 699353 h 749608"/>
                  <a:gd name="connsiteX1280" fmla="*/ 1236656 w 1281211"/>
                  <a:gd name="connsiteY1280" fmla="*/ 699353 h 749608"/>
                  <a:gd name="connsiteX1281" fmla="*/ 1237869 w 1281211"/>
                  <a:gd name="connsiteY1281" fmla="*/ 699656 h 749608"/>
                  <a:gd name="connsiteX1282" fmla="*/ 1239992 w 1281211"/>
                  <a:gd name="connsiteY1282" fmla="*/ 700262 h 749608"/>
                  <a:gd name="connsiteX1283" fmla="*/ 1241811 w 1281211"/>
                  <a:gd name="connsiteY1283" fmla="*/ 699050 h 749608"/>
                  <a:gd name="connsiteX1284" fmla="*/ 1242114 w 1281211"/>
                  <a:gd name="connsiteY1284" fmla="*/ 698140 h 749608"/>
                  <a:gd name="connsiteX1285" fmla="*/ 1243934 w 1281211"/>
                  <a:gd name="connsiteY1285" fmla="*/ 696321 h 749608"/>
                  <a:gd name="connsiteX1286" fmla="*/ 1262129 w 1281211"/>
                  <a:gd name="connsiteY1286" fmla="*/ 699353 h 749608"/>
                  <a:gd name="connsiteX1287" fmla="*/ 1278808 w 1281211"/>
                  <a:gd name="connsiteY1287" fmla="*/ 685710 h 749608"/>
                  <a:gd name="connsiteX1288" fmla="*/ 1251212 w 1281211"/>
                  <a:gd name="connsiteY1288" fmla="*/ 662366 h 749608"/>
                  <a:gd name="connsiteX1289" fmla="*/ 1259703 w 1281211"/>
                  <a:gd name="connsiteY1289" fmla="*/ 661759 h 749608"/>
                  <a:gd name="connsiteX1290" fmla="*/ 1266678 w 1281211"/>
                  <a:gd name="connsiteY1290" fmla="*/ 663275 h 749608"/>
                  <a:gd name="connsiteX1291" fmla="*/ 1273956 w 1281211"/>
                  <a:gd name="connsiteY1291" fmla="*/ 669642 h 749608"/>
                  <a:gd name="connsiteX1292" fmla="*/ 1267588 w 1281211"/>
                  <a:gd name="connsiteY1292" fmla="*/ 675099 h 749608"/>
                  <a:gd name="connsiteX1293" fmla="*/ 1247573 w 1281211"/>
                  <a:gd name="connsiteY1293" fmla="*/ 673583 h 749608"/>
                  <a:gd name="connsiteX1294" fmla="*/ 1244540 w 1281211"/>
                  <a:gd name="connsiteY1294" fmla="*/ 669945 h 749608"/>
                  <a:gd name="connsiteX1295" fmla="*/ 1251212 w 1281211"/>
                  <a:gd name="connsiteY1295" fmla="*/ 662366 h 749608"/>
                  <a:gd name="connsiteX1296" fmla="*/ 1248179 w 1281211"/>
                  <a:gd name="connsiteY1296" fmla="*/ 641143 h 749608"/>
                  <a:gd name="connsiteX1297" fmla="*/ 1256974 w 1281211"/>
                  <a:gd name="connsiteY1297" fmla="*/ 641446 h 749608"/>
                  <a:gd name="connsiteX1298" fmla="*/ 1257580 w 1281211"/>
                  <a:gd name="connsiteY1298" fmla="*/ 640234 h 749608"/>
                  <a:gd name="connsiteX1299" fmla="*/ 1256367 w 1281211"/>
                  <a:gd name="connsiteY1299" fmla="*/ 639627 h 749608"/>
                  <a:gd name="connsiteX1300" fmla="*/ 1262432 w 1281211"/>
                  <a:gd name="connsiteY1300" fmla="*/ 639021 h 749608"/>
                  <a:gd name="connsiteX1301" fmla="*/ 1270923 w 1281211"/>
                  <a:gd name="connsiteY1301" fmla="*/ 645994 h 749608"/>
                  <a:gd name="connsiteX1302" fmla="*/ 1264252 w 1281211"/>
                  <a:gd name="connsiteY1302" fmla="*/ 649632 h 749608"/>
                  <a:gd name="connsiteX1303" fmla="*/ 1246966 w 1281211"/>
                  <a:gd name="connsiteY1303" fmla="*/ 649329 h 749608"/>
                  <a:gd name="connsiteX1304" fmla="*/ 1245147 w 1281211"/>
                  <a:gd name="connsiteY1304" fmla="*/ 648723 h 749608"/>
                  <a:gd name="connsiteX1305" fmla="*/ 1248179 w 1281211"/>
                  <a:gd name="connsiteY1305" fmla="*/ 641143 h 749608"/>
                  <a:gd name="connsiteX1306" fmla="*/ 1241811 w 1281211"/>
                  <a:gd name="connsiteY1306" fmla="*/ 616889 h 749608"/>
                  <a:gd name="connsiteX1307" fmla="*/ 1246057 w 1281211"/>
                  <a:gd name="connsiteY1307" fmla="*/ 615677 h 749608"/>
                  <a:gd name="connsiteX1308" fmla="*/ 1256064 w 1281211"/>
                  <a:gd name="connsiteY1308" fmla="*/ 614464 h 749608"/>
                  <a:gd name="connsiteX1309" fmla="*/ 1255457 w 1281211"/>
                  <a:gd name="connsiteY1309" fmla="*/ 614767 h 749608"/>
                  <a:gd name="connsiteX1310" fmla="*/ 1256064 w 1281211"/>
                  <a:gd name="connsiteY1310" fmla="*/ 616283 h 749608"/>
                  <a:gd name="connsiteX1311" fmla="*/ 1271530 w 1281211"/>
                  <a:gd name="connsiteY1311" fmla="*/ 619618 h 749608"/>
                  <a:gd name="connsiteX1312" fmla="*/ 1266375 w 1281211"/>
                  <a:gd name="connsiteY1312" fmla="*/ 625985 h 749608"/>
                  <a:gd name="connsiteX1313" fmla="*/ 1256974 w 1281211"/>
                  <a:gd name="connsiteY1313" fmla="*/ 628410 h 749608"/>
                  <a:gd name="connsiteX1314" fmla="*/ 1247270 w 1281211"/>
                  <a:gd name="connsiteY1314" fmla="*/ 627804 h 749608"/>
                  <a:gd name="connsiteX1315" fmla="*/ 1241811 w 1281211"/>
                  <a:gd name="connsiteY1315" fmla="*/ 616889 h 749608"/>
                  <a:gd name="connsiteX1316" fmla="*/ 1240901 w 1281211"/>
                  <a:gd name="connsiteY1316" fmla="*/ 595364 h 749608"/>
                  <a:gd name="connsiteX1317" fmla="*/ 1257277 w 1281211"/>
                  <a:gd name="connsiteY1317" fmla="*/ 592938 h 749608"/>
                  <a:gd name="connsiteX1318" fmla="*/ 1257580 w 1281211"/>
                  <a:gd name="connsiteY1318" fmla="*/ 592332 h 749608"/>
                  <a:gd name="connsiteX1319" fmla="*/ 1256670 w 1281211"/>
                  <a:gd name="connsiteY1319" fmla="*/ 591423 h 749608"/>
                  <a:gd name="connsiteX1320" fmla="*/ 1269407 w 1281211"/>
                  <a:gd name="connsiteY1320" fmla="*/ 591726 h 749608"/>
                  <a:gd name="connsiteX1321" fmla="*/ 1270620 w 1281211"/>
                  <a:gd name="connsiteY1321" fmla="*/ 596274 h 749608"/>
                  <a:gd name="connsiteX1322" fmla="*/ 1260006 w 1281211"/>
                  <a:gd name="connsiteY1322" fmla="*/ 603246 h 749608"/>
                  <a:gd name="connsiteX1323" fmla="*/ 1253941 w 1281211"/>
                  <a:gd name="connsiteY1323" fmla="*/ 604156 h 749608"/>
                  <a:gd name="connsiteX1324" fmla="*/ 1243631 w 1281211"/>
                  <a:gd name="connsiteY1324" fmla="*/ 602337 h 749608"/>
                  <a:gd name="connsiteX1325" fmla="*/ 1240598 w 1281211"/>
                  <a:gd name="connsiteY1325" fmla="*/ 599608 h 749608"/>
                  <a:gd name="connsiteX1326" fmla="*/ 1240598 w 1281211"/>
                  <a:gd name="connsiteY1326" fmla="*/ 595667 h 749608"/>
                  <a:gd name="connsiteX1327" fmla="*/ 1240901 w 1281211"/>
                  <a:gd name="connsiteY1327" fmla="*/ 595364 h 749608"/>
                  <a:gd name="connsiteX1328" fmla="*/ 1246663 w 1281211"/>
                  <a:gd name="connsiteY1328" fmla="*/ 567472 h 749608"/>
                  <a:gd name="connsiteX1329" fmla="*/ 1253941 w 1281211"/>
                  <a:gd name="connsiteY1329" fmla="*/ 566865 h 749608"/>
                  <a:gd name="connsiteX1330" fmla="*/ 1255154 w 1281211"/>
                  <a:gd name="connsiteY1330" fmla="*/ 567775 h 749608"/>
                  <a:gd name="connsiteX1331" fmla="*/ 1269104 w 1281211"/>
                  <a:gd name="connsiteY1331" fmla="*/ 570504 h 749608"/>
                  <a:gd name="connsiteX1332" fmla="*/ 1264252 w 1281211"/>
                  <a:gd name="connsiteY1332" fmla="*/ 579296 h 749608"/>
                  <a:gd name="connsiteX1333" fmla="*/ 1253638 w 1281211"/>
                  <a:gd name="connsiteY1333" fmla="*/ 581115 h 749608"/>
                  <a:gd name="connsiteX1334" fmla="*/ 1246360 w 1281211"/>
                  <a:gd name="connsiteY1334" fmla="*/ 579599 h 749608"/>
                  <a:gd name="connsiteX1335" fmla="*/ 1240598 w 1281211"/>
                  <a:gd name="connsiteY1335" fmla="*/ 571110 h 749608"/>
                  <a:gd name="connsiteX1336" fmla="*/ 1246663 w 1281211"/>
                  <a:gd name="connsiteY1336" fmla="*/ 567472 h 749608"/>
                  <a:gd name="connsiteX1337" fmla="*/ 1243024 w 1281211"/>
                  <a:gd name="connsiteY1337" fmla="*/ 521389 h 749608"/>
                  <a:gd name="connsiteX1338" fmla="*/ 1246966 w 1281211"/>
                  <a:gd name="connsiteY1338" fmla="*/ 521086 h 749608"/>
                  <a:gd name="connsiteX1339" fmla="*/ 1254548 w 1281211"/>
                  <a:gd name="connsiteY1339" fmla="*/ 520783 h 749608"/>
                  <a:gd name="connsiteX1340" fmla="*/ 1254548 w 1281211"/>
                  <a:gd name="connsiteY1340" fmla="*/ 519570 h 749608"/>
                  <a:gd name="connsiteX1341" fmla="*/ 1266678 w 1281211"/>
                  <a:gd name="connsiteY1341" fmla="*/ 520176 h 749608"/>
                  <a:gd name="connsiteX1342" fmla="*/ 1262432 w 1281211"/>
                  <a:gd name="connsiteY1342" fmla="*/ 528969 h 749608"/>
                  <a:gd name="connsiteX1343" fmla="*/ 1256670 w 1281211"/>
                  <a:gd name="connsiteY1343" fmla="*/ 531394 h 749608"/>
                  <a:gd name="connsiteX1344" fmla="*/ 1242721 w 1281211"/>
                  <a:gd name="connsiteY1344" fmla="*/ 530788 h 749608"/>
                  <a:gd name="connsiteX1345" fmla="*/ 1243024 w 1281211"/>
                  <a:gd name="connsiteY1345" fmla="*/ 521389 h 749608"/>
                  <a:gd name="connsiteX1346" fmla="*/ 1238475 w 1281211"/>
                  <a:gd name="connsiteY1346" fmla="*/ 500167 h 749608"/>
                  <a:gd name="connsiteX1347" fmla="*/ 1246966 w 1281211"/>
                  <a:gd name="connsiteY1347" fmla="*/ 495922 h 749608"/>
                  <a:gd name="connsiteX1348" fmla="*/ 1250605 w 1281211"/>
                  <a:gd name="connsiteY1348" fmla="*/ 495013 h 749608"/>
                  <a:gd name="connsiteX1349" fmla="*/ 1252122 w 1281211"/>
                  <a:gd name="connsiteY1349" fmla="*/ 495619 h 749608"/>
                  <a:gd name="connsiteX1350" fmla="*/ 1266071 w 1281211"/>
                  <a:gd name="connsiteY1350" fmla="*/ 506230 h 749608"/>
                  <a:gd name="connsiteX1351" fmla="*/ 1246966 w 1281211"/>
                  <a:gd name="connsiteY1351" fmla="*/ 510778 h 749608"/>
                  <a:gd name="connsiteX1352" fmla="*/ 1238475 w 1281211"/>
                  <a:gd name="connsiteY1352" fmla="*/ 500167 h 749608"/>
                  <a:gd name="connsiteX1353" fmla="*/ 1249696 w 1281211"/>
                  <a:gd name="connsiteY1353" fmla="*/ 469849 h 749608"/>
                  <a:gd name="connsiteX1354" fmla="*/ 1249392 w 1281211"/>
                  <a:gd name="connsiteY1354" fmla="*/ 470456 h 749608"/>
                  <a:gd name="connsiteX1355" fmla="*/ 1250605 w 1281211"/>
                  <a:gd name="connsiteY1355" fmla="*/ 471668 h 749608"/>
                  <a:gd name="connsiteX1356" fmla="*/ 1264555 w 1281211"/>
                  <a:gd name="connsiteY1356" fmla="*/ 471972 h 749608"/>
                  <a:gd name="connsiteX1357" fmla="*/ 1261219 w 1281211"/>
                  <a:gd name="connsiteY1357" fmla="*/ 482280 h 749608"/>
                  <a:gd name="connsiteX1358" fmla="*/ 1237566 w 1281211"/>
                  <a:gd name="connsiteY1358" fmla="*/ 476520 h 749608"/>
                  <a:gd name="connsiteX1359" fmla="*/ 1249696 w 1281211"/>
                  <a:gd name="connsiteY1359" fmla="*/ 469849 h 749608"/>
                  <a:gd name="connsiteX1360" fmla="*/ 1239688 w 1281211"/>
                  <a:gd name="connsiteY1360" fmla="*/ 399210 h 749608"/>
                  <a:gd name="connsiteX1361" fmla="*/ 1257277 w 1281211"/>
                  <a:gd name="connsiteY1361" fmla="*/ 395572 h 749608"/>
                  <a:gd name="connsiteX1362" fmla="*/ 1257277 w 1281211"/>
                  <a:gd name="connsiteY1362" fmla="*/ 395269 h 749608"/>
                  <a:gd name="connsiteX1363" fmla="*/ 1265162 w 1281211"/>
                  <a:gd name="connsiteY1363" fmla="*/ 396481 h 749608"/>
                  <a:gd name="connsiteX1364" fmla="*/ 1267284 w 1281211"/>
                  <a:gd name="connsiteY1364" fmla="*/ 402848 h 749608"/>
                  <a:gd name="connsiteX1365" fmla="*/ 1262432 w 1281211"/>
                  <a:gd name="connsiteY1365" fmla="*/ 405273 h 749608"/>
                  <a:gd name="connsiteX1366" fmla="*/ 1251212 w 1281211"/>
                  <a:gd name="connsiteY1366" fmla="*/ 409214 h 749608"/>
                  <a:gd name="connsiteX1367" fmla="*/ 1239688 w 1281211"/>
                  <a:gd name="connsiteY1367" fmla="*/ 399210 h 749608"/>
                  <a:gd name="connsiteX1368" fmla="*/ 1236049 w 1281211"/>
                  <a:gd name="connsiteY1368" fmla="*/ 424980 h 749608"/>
                  <a:gd name="connsiteX1369" fmla="*/ 1237869 w 1281211"/>
                  <a:gd name="connsiteY1369" fmla="*/ 421645 h 749608"/>
                  <a:gd name="connsiteX1370" fmla="*/ 1247573 w 1281211"/>
                  <a:gd name="connsiteY1370" fmla="*/ 418310 h 749608"/>
                  <a:gd name="connsiteX1371" fmla="*/ 1249089 w 1281211"/>
                  <a:gd name="connsiteY1371" fmla="*/ 420129 h 749608"/>
                  <a:gd name="connsiteX1372" fmla="*/ 1261826 w 1281211"/>
                  <a:gd name="connsiteY1372" fmla="*/ 421948 h 749608"/>
                  <a:gd name="connsiteX1373" fmla="*/ 1263949 w 1281211"/>
                  <a:gd name="connsiteY1373" fmla="*/ 429831 h 749608"/>
                  <a:gd name="connsiteX1374" fmla="*/ 1259400 w 1281211"/>
                  <a:gd name="connsiteY1374" fmla="*/ 432559 h 749608"/>
                  <a:gd name="connsiteX1375" fmla="*/ 1251818 w 1281211"/>
                  <a:gd name="connsiteY1375" fmla="*/ 434378 h 749608"/>
                  <a:gd name="connsiteX1376" fmla="*/ 1242721 w 1281211"/>
                  <a:gd name="connsiteY1376" fmla="*/ 433772 h 749608"/>
                  <a:gd name="connsiteX1377" fmla="*/ 1236352 w 1281211"/>
                  <a:gd name="connsiteY1377" fmla="*/ 428012 h 749608"/>
                  <a:gd name="connsiteX1378" fmla="*/ 1236049 w 1281211"/>
                  <a:gd name="connsiteY1378" fmla="*/ 424980 h 749608"/>
                  <a:gd name="connsiteX1379" fmla="*/ 1239688 w 1281211"/>
                  <a:gd name="connsiteY1379" fmla="*/ 374046 h 749608"/>
                  <a:gd name="connsiteX1380" fmla="*/ 1250909 w 1281211"/>
                  <a:gd name="connsiteY1380" fmla="*/ 369196 h 749608"/>
                  <a:gd name="connsiteX1381" fmla="*/ 1250605 w 1281211"/>
                  <a:gd name="connsiteY1381" fmla="*/ 369499 h 749608"/>
                  <a:gd name="connsiteX1382" fmla="*/ 1251515 w 1281211"/>
                  <a:gd name="connsiteY1382" fmla="*/ 370711 h 749608"/>
                  <a:gd name="connsiteX1383" fmla="*/ 1265768 w 1281211"/>
                  <a:gd name="connsiteY1383" fmla="*/ 374046 h 749608"/>
                  <a:gd name="connsiteX1384" fmla="*/ 1263039 w 1281211"/>
                  <a:gd name="connsiteY1384" fmla="*/ 382535 h 749608"/>
                  <a:gd name="connsiteX1385" fmla="*/ 1254851 w 1281211"/>
                  <a:gd name="connsiteY1385" fmla="*/ 384051 h 749608"/>
                  <a:gd name="connsiteX1386" fmla="*/ 1239688 w 1281211"/>
                  <a:gd name="connsiteY1386" fmla="*/ 374046 h 749608"/>
                  <a:gd name="connsiteX1387" fmla="*/ 1239688 w 1281211"/>
                  <a:gd name="connsiteY1387" fmla="*/ 344942 h 749608"/>
                  <a:gd name="connsiteX1388" fmla="*/ 1251212 w 1281211"/>
                  <a:gd name="connsiteY1388" fmla="*/ 343729 h 749608"/>
                  <a:gd name="connsiteX1389" fmla="*/ 1253031 w 1281211"/>
                  <a:gd name="connsiteY1389" fmla="*/ 343729 h 749608"/>
                  <a:gd name="connsiteX1390" fmla="*/ 1251515 w 1281211"/>
                  <a:gd name="connsiteY1390" fmla="*/ 344942 h 749608"/>
                  <a:gd name="connsiteX1391" fmla="*/ 1252425 w 1281211"/>
                  <a:gd name="connsiteY1391" fmla="*/ 346154 h 749608"/>
                  <a:gd name="connsiteX1392" fmla="*/ 1268497 w 1281211"/>
                  <a:gd name="connsiteY1392" fmla="*/ 350398 h 749608"/>
                  <a:gd name="connsiteX1393" fmla="*/ 1253638 w 1281211"/>
                  <a:gd name="connsiteY1393" fmla="*/ 356462 h 749608"/>
                  <a:gd name="connsiteX1394" fmla="*/ 1244540 w 1281211"/>
                  <a:gd name="connsiteY1394" fmla="*/ 356765 h 749608"/>
                  <a:gd name="connsiteX1395" fmla="*/ 1237262 w 1281211"/>
                  <a:gd name="connsiteY1395" fmla="*/ 354643 h 749608"/>
                  <a:gd name="connsiteX1396" fmla="*/ 1239688 w 1281211"/>
                  <a:gd name="connsiteY1396" fmla="*/ 344942 h 749608"/>
                  <a:gd name="connsiteX1397" fmla="*/ 1240598 w 1281211"/>
                  <a:gd name="connsiteY1397" fmla="*/ 319778 h 749608"/>
                  <a:gd name="connsiteX1398" fmla="*/ 1251212 w 1281211"/>
                  <a:gd name="connsiteY1398" fmla="*/ 317959 h 749608"/>
                  <a:gd name="connsiteX1399" fmla="*/ 1257580 w 1281211"/>
                  <a:gd name="connsiteY1399" fmla="*/ 318869 h 749608"/>
                  <a:gd name="connsiteX1400" fmla="*/ 1258187 w 1281211"/>
                  <a:gd name="connsiteY1400" fmla="*/ 318869 h 749608"/>
                  <a:gd name="connsiteX1401" fmla="*/ 1265162 w 1281211"/>
                  <a:gd name="connsiteY1401" fmla="*/ 320384 h 749608"/>
                  <a:gd name="connsiteX1402" fmla="*/ 1254851 w 1281211"/>
                  <a:gd name="connsiteY1402" fmla="*/ 330389 h 749608"/>
                  <a:gd name="connsiteX1403" fmla="*/ 1243024 w 1281211"/>
                  <a:gd name="connsiteY1403" fmla="*/ 330389 h 749608"/>
                  <a:gd name="connsiteX1404" fmla="*/ 1240598 w 1281211"/>
                  <a:gd name="connsiteY1404" fmla="*/ 319778 h 749608"/>
                  <a:gd name="connsiteX1405" fmla="*/ 1238475 w 1281211"/>
                  <a:gd name="connsiteY1405" fmla="*/ 270057 h 749608"/>
                  <a:gd name="connsiteX1406" fmla="*/ 1245147 w 1281211"/>
                  <a:gd name="connsiteY1406" fmla="*/ 268845 h 749608"/>
                  <a:gd name="connsiteX1407" fmla="*/ 1257580 w 1281211"/>
                  <a:gd name="connsiteY1407" fmla="*/ 267329 h 749608"/>
                  <a:gd name="connsiteX1408" fmla="*/ 1257580 w 1281211"/>
                  <a:gd name="connsiteY1408" fmla="*/ 267329 h 749608"/>
                  <a:gd name="connsiteX1409" fmla="*/ 1263342 w 1281211"/>
                  <a:gd name="connsiteY1409" fmla="*/ 268845 h 749608"/>
                  <a:gd name="connsiteX1410" fmla="*/ 1263342 w 1281211"/>
                  <a:gd name="connsiteY1410" fmla="*/ 271876 h 749608"/>
                  <a:gd name="connsiteX1411" fmla="*/ 1262129 w 1281211"/>
                  <a:gd name="connsiteY1411" fmla="*/ 270967 h 749608"/>
                  <a:gd name="connsiteX1412" fmla="*/ 1252728 w 1281211"/>
                  <a:gd name="connsiteY1412" fmla="*/ 271270 h 749608"/>
                  <a:gd name="connsiteX1413" fmla="*/ 1242417 w 1281211"/>
                  <a:gd name="connsiteY1413" fmla="*/ 273392 h 749608"/>
                  <a:gd name="connsiteX1414" fmla="*/ 1242417 w 1281211"/>
                  <a:gd name="connsiteY1414" fmla="*/ 273695 h 749608"/>
                  <a:gd name="connsiteX1415" fmla="*/ 1254244 w 1281211"/>
                  <a:gd name="connsiteY1415" fmla="*/ 274302 h 749608"/>
                  <a:gd name="connsiteX1416" fmla="*/ 1263342 w 1281211"/>
                  <a:gd name="connsiteY1416" fmla="*/ 272786 h 749608"/>
                  <a:gd name="connsiteX1417" fmla="*/ 1263342 w 1281211"/>
                  <a:gd name="connsiteY1417" fmla="*/ 272786 h 749608"/>
                  <a:gd name="connsiteX1418" fmla="*/ 1263342 w 1281211"/>
                  <a:gd name="connsiteY1418" fmla="*/ 276424 h 749608"/>
                  <a:gd name="connsiteX1419" fmla="*/ 1257580 w 1281211"/>
                  <a:gd name="connsiteY1419" fmla="*/ 278243 h 749608"/>
                  <a:gd name="connsiteX1420" fmla="*/ 1246057 w 1281211"/>
                  <a:gd name="connsiteY1420" fmla="*/ 279456 h 749608"/>
                  <a:gd name="connsiteX1421" fmla="*/ 1244237 w 1281211"/>
                  <a:gd name="connsiteY1421" fmla="*/ 279759 h 749608"/>
                  <a:gd name="connsiteX1422" fmla="*/ 1238475 w 1281211"/>
                  <a:gd name="connsiteY1422" fmla="*/ 270057 h 749608"/>
                  <a:gd name="connsiteX1423" fmla="*/ 1240295 w 1281211"/>
                  <a:gd name="connsiteY1423" fmla="*/ 245197 h 749608"/>
                  <a:gd name="connsiteX1424" fmla="*/ 1244237 w 1281211"/>
                  <a:gd name="connsiteY1424" fmla="*/ 243681 h 749608"/>
                  <a:gd name="connsiteX1425" fmla="*/ 1257580 w 1281211"/>
                  <a:gd name="connsiteY1425" fmla="*/ 241862 h 749608"/>
                  <a:gd name="connsiteX1426" fmla="*/ 1258490 w 1281211"/>
                  <a:gd name="connsiteY1426" fmla="*/ 243075 h 749608"/>
                  <a:gd name="connsiteX1427" fmla="*/ 1261219 w 1281211"/>
                  <a:gd name="connsiteY1427" fmla="*/ 244287 h 749608"/>
                  <a:gd name="connsiteX1428" fmla="*/ 1263645 w 1281211"/>
                  <a:gd name="connsiteY1428" fmla="*/ 253686 h 749608"/>
                  <a:gd name="connsiteX1429" fmla="*/ 1243327 w 1281211"/>
                  <a:gd name="connsiteY1429" fmla="*/ 255808 h 749608"/>
                  <a:gd name="connsiteX1430" fmla="*/ 1240295 w 1281211"/>
                  <a:gd name="connsiteY1430" fmla="*/ 245197 h 749608"/>
                  <a:gd name="connsiteX1431" fmla="*/ 1234836 w 1281211"/>
                  <a:gd name="connsiteY1431" fmla="*/ 220337 h 749608"/>
                  <a:gd name="connsiteX1432" fmla="*/ 1244540 w 1281211"/>
                  <a:gd name="connsiteY1432" fmla="*/ 215183 h 749608"/>
                  <a:gd name="connsiteX1433" fmla="*/ 1258793 w 1281211"/>
                  <a:gd name="connsiteY1433" fmla="*/ 216395 h 749608"/>
                  <a:gd name="connsiteX1434" fmla="*/ 1259703 w 1281211"/>
                  <a:gd name="connsiteY1434" fmla="*/ 217305 h 749608"/>
                  <a:gd name="connsiteX1435" fmla="*/ 1263949 w 1281211"/>
                  <a:gd name="connsiteY1435" fmla="*/ 218821 h 749608"/>
                  <a:gd name="connsiteX1436" fmla="*/ 1264252 w 1281211"/>
                  <a:gd name="connsiteY1436" fmla="*/ 227916 h 749608"/>
                  <a:gd name="connsiteX1437" fmla="*/ 1248483 w 1281211"/>
                  <a:gd name="connsiteY1437" fmla="*/ 231857 h 749608"/>
                  <a:gd name="connsiteX1438" fmla="*/ 1234836 w 1281211"/>
                  <a:gd name="connsiteY1438" fmla="*/ 220337 h 749608"/>
                  <a:gd name="connsiteX1439" fmla="*/ 1241508 w 1281211"/>
                  <a:gd name="connsiteY1439" fmla="*/ 189413 h 749608"/>
                  <a:gd name="connsiteX1440" fmla="*/ 1255154 w 1281211"/>
                  <a:gd name="connsiteY1440" fmla="*/ 189413 h 749608"/>
                  <a:gd name="connsiteX1441" fmla="*/ 1259703 w 1281211"/>
                  <a:gd name="connsiteY1441" fmla="*/ 190625 h 749608"/>
                  <a:gd name="connsiteX1442" fmla="*/ 1261219 w 1281211"/>
                  <a:gd name="connsiteY1442" fmla="*/ 200933 h 749608"/>
                  <a:gd name="connsiteX1443" fmla="*/ 1242417 w 1281211"/>
                  <a:gd name="connsiteY1443" fmla="*/ 202752 h 749608"/>
                  <a:gd name="connsiteX1444" fmla="*/ 1241508 w 1281211"/>
                  <a:gd name="connsiteY1444" fmla="*/ 189413 h 749608"/>
                  <a:gd name="connsiteX1445" fmla="*/ 1235443 w 1281211"/>
                  <a:gd name="connsiteY1445" fmla="*/ 451053 h 749608"/>
                  <a:gd name="connsiteX1446" fmla="*/ 1243934 w 1281211"/>
                  <a:gd name="connsiteY1446" fmla="*/ 445595 h 749608"/>
                  <a:gd name="connsiteX1447" fmla="*/ 1246057 w 1281211"/>
                  <a:gd name="connsiteY1447" fmla="*/ 445292 h 749608"/>
                  <a:gd name="connsiteX1448" fmla="*/ 1246966 w 1281211"/>
                  <a:gd name="connsiteY1448" fmla="*/ 445595 h 749608"/>
                  <a:gd name="connsiteX1449" fmla="*/ 1247573 w 1281211"/>
                  <a:gd name="connsiteY1449" fmla="*/ 445595 h 749608"/>
                  <a:gd name="connsiteX1450" fmla="*/ 1253335 w 1281211"/>
                  <a:gd name="connsiteY1450" fmla="*/ 446505 h 749608"/>
                  <a:gd name="connsiteX1451" fmla="*/ 1253335 w 1281211"/>
                  <a:gd name="connsiteY1451" fmla="*/ 445899 h 749608"/>
                  <a:gd name="connsiteX1452" fmla="*/ 1251818 w 1281211"/>
                  <a:gd name="connsiteY1452" fmla="*/ 444989 h 749608"/>
                  <a:gd name="connsiteX1453" fmla="*/ 1265465 w 1281211"/>
                  <a:gd name="connsiteY1453" fmla="*/ 444989 h 749608"/>
                  <a:gd name="connsiteX1454" fmla="*/ 1267284 w 1281211"/>
                  <a:gd name="connsiteY1454" fmla="*/ 451962 h 749608"/>
                  <a:gd name="connsiteX1455" fmla="*/ 1261219 w 1281211"/>
                  <a:gd name="connsiteY1455" fmla="*/ 454085 h 749608"/>
                  <a:gd name="connsiteX1456" fmla="*/ 1240901 w 1281211"/>
                  <a:gd name="connsiteY1456" fmla="*/ 456813 h 749608"/>
                  <a:gd name="connsiteX1457" fmla="*/ 1235443 w 1281211"/>
                  <a:gd name="connsiteY1457" fmla="*/ 454388 h 749608"/>
                  <a:gd name="connsiteX1458" fmla="*/ 1235443 w 1281211"/>
                  <a:gd name="connsiteY1458" fmla="*/ 451053 h 749608"/>
                  <a:gd name="connsiteX1459" fmla="*/ 1264555 w 1281211"/>
                  <a:gd name="connsiteY1459" fmla="*/ 139692 h 749608"/>
                  <a:gd name="connsiteX1460" fmla="*/ 1268194 w 1281211"/>
                  <a:gd name="connsiteY1460" fmla="*/ 147575 h 749608"/>
                  <a:gd name="connsiteX1461" fmla="*/ 1262736 w 1281211"/>
                  <a:gd name="connsiteY1461" fmla="*/ 152122 h 749608"/>
                  <a:gd name="connsiteX1462" fmla="*/ 1251818 w 1281211"/>
                  <a:gd name="connsiteY1462" fmla="*/ 153032 h 749608"/>
                  <a:gd name="connsiteX1463" fmla="*/ 1244540 w 1281211"/>
                  <a:gd name="connsiteY1463" fmla="*/ 152122 h 749608"/>
                  <a:gd name="connsiteX1464" fmla="*/ 1239688 w 1281211"/>
                  <a:gd name="connsiteY1464" fmla="*/ 151213 h 749608"/>
                  <a:gd name="connsiteX1465" fmla="*/ 1239688 w 1281211"/>
                  <a:gd name="connsiteY1465" fmla="*/ 143027 h 749608"/>
                  <a:gd name="connsiteX1466" fmla="*/ 1238778 w 1281211"/>
                  <a:gd name="connsiteY1466" fmla="*/ 141814 h 749608"/>
                  <a:gd name="connsiteX1467" fmla="*/ 1234533 w 1281211"/>
                  <a:gd name="connsiteY1467" fmla="*/ 145149 h 749608"/>
                  <a:gd name="connsiteX1468" fmla="*/ 1264555 w 1281211"/>
                  <a:gd name="connsiteY1468" fmla="*/ 139692 h 749608"/>
                  <a:gd name="connsiteX1469" fmla="*/ 1235746 w 1281211"/>
                  <a:gd name="connsiteY1469" fmla="*/ 116044 h 749608"/>
                  <a:gd name="connsiteX1470" fmla="*/ 1244540 w 1281211"/>
                  <a:gd name="connsiteY1470" fmla="*/ 114226 h 749608"/>
                  <a:gd name="connsiteX1471" fmla="*/ 1251515 w 1281211"/>
                  <a:gd name="connsiteY1471" fmla="*/ 114529 h 749608"/>
                  <a:gd name="connsiteX1472" fmla="*/ 1252728 w 1281211"/>
                  <a:gd name="connsiteY1472" fmla="*/ 115135 h 749608"/>
                  <a:gd name="connsiteX1473" fmla="*/ 1261219 w 1281211"/>
                  <a:gd name="connsiteY1473" fmla="*/ 116651 h 749608"/>
                  <a:gd name="connsiteX1474" fmla="*/ 1264252 w 1281211"/>
                  <a:gd name="connsiteY1474" fmla="*/ 121805 h 749608"/>
                  <a:gd name="connsiteX1475" fmla="*/ 1257884 w 1281211"/>
                  <a:gd name="connsiteY1475" fmla="*/ 124837 h 749608"/>
                  <a:gd name="connsiteX1476" fmla="*/ 1238778 w 1281211"/>
                  <a:gd name="connsiteY1476" fmla="*/ 125746 h 749608"/>
                  <a:gd name="connsiteX1477" fmla="*/ 1235746 w 1281211"/>
                  <a:gd name="connsiteY1477" fmla="*/ 116044 h 749608"/>
                  <a:gd name="connsiteX1478" fmla="*/ 1231500 w 1281211"/>
                  <a:gd name="connsiteY1478" fmla="*/ 65111 h 749608"/>
                  <a:gd name="connsiteX1479" fmla="*/ 1237566 w 1281211"/>
                  <a:gd name="connsiteY1479" fmla="*/ 60866 h 749608"/>
                  <a:gd name="connsiteX1480" fmla="*/ 1251515 w 1281211"/>
                  <a:gd name="connsiteY1480" fmla="*/ 59654 h 749608"/>
                  <a:gd name="connsiteX1481" fmla="*/ 1251515 w 1281211"/>
                  <a:gd name="connsiteY1481" fmla="*/ 59654 h 749608"/>
                  <a:gd name="connsiteX1482" fmla="*/ 1256064 w 1281211"/>
                  <a:gd name="connsiteY1482" fmla="*/ 61776 h 749608"/>
                  <a:gd name="connsiteX1483" fmla="*/ 1254548 w 1281211"/>
                  <a:gd name="connsiteY1483" fmla="*/ 73297 h 749608"/>
                  <a:gd name="connsiteX1484" fmla="*/ 1238778 w 1281211"/>
                  <a:gd name="connsiteY1484" fmla="*/ 74509 h 749608"/>
                  <a:gd name="connsiteX1485" fmla="*/ 1231500 w 1281211"/>
                  <a:gd name="connsiteY1485" fmla="*/ 65111 h 749608"/>
                  <a:gd name="connsiteX1486" fmla="*/ 31828 w 1281211"/>
                  <a:gd name="connsiteY1486" fmla="*/ 63292 h 749608"/>
                  <a:gd name="connsiteX1487" fmla="*/ 29098 w 1281211"/>
                  <a:gd name="connsiteY1487" fmla="*/ 63595 h 749608"/>
                  <a:gd name="connsiteX1488" fmla="*/ 26975 w 1281211"/>
                  <a:gd name="connsiteY1488" fmla="*/ 62079 h 749608"/>
                  <a:gd name="connsiteX1489" fmla="*/ 13936 w 1281211"/>
                  <a:gd name="connsiteY1489" fmla="*/ 63292 h 749608"/>
                  <a:gd name="connsiteX1490" fmla="*/ 11206 w 1281211"/>
                  <a:gd name="connsiteY1490" fmla="*/ 63292 h 749608"/>
                  <a:gd name="connsiteX1491" fmla="*/ 7567 w 1281211"/>
                  <a:gd name="connsiteY1491" fmla="*/ 57532 h 749608"/>
                  <a:gd name="connsiteX1492" fmla="*/ 17878 w 1281211"/>
                  <a:gd name="connsiteY1492" fmla="*/ 53591 h 749608"/>
                  <a:gd name="connsiteX1493" fmla="*/ 26975 w 1281211"/>
                  <a:gd name="connsiteY1493" fmla="*/ 53894 h 749608"/>
                  <a:gd name="connsiteX1494" fmla="*/ 31828 w 1281211"/>
                  <a:gd name="connsiteY1494" fmla="*/ 63292 h 749608"/>
                  <a:gd name="connsiteX1495" fmla="*/ 30614 w 1281211"/>
                  <a:gd name="connsiteY1495" fmla="*/ 88152 h 749608"/>
                  <a:gd name="connsiteX1496" fmla="*/ 22123 w 1281211"/>
                  <a:gd name="connsiteY1496" fmla="*/ 88759 h 749608"/>
                  <a:gd name="connsiteX1497" fmla="*/ 15149 w 1281211"/>
                  <a:gd name="connsiteY1497" fmla="*/ 87243 h 749608"/>
                  <a:gd name="connsiteX1498" fmla="*/ 7870 w 1281211"/>
                  <a:gd name="connsiteY1498" fmla="*/ 80876 h 749608"/>
                  <a:gd name="connsiteX1499" fmla="*/ 14239 w 1281211"/>
                  <a:gd name="connsiteY1499" fmla="*/ 75419 h 749608"/>
                  <a:gd name="connsiteX1500" fmla="*/ 34254 w 1281211"/>
                  <a:gd name="connsiteY1500" fmla="*/ 76935 h 749608"/>
                  <a:gd name="connsiteX1501" fmla="*/ 37286 w 1281211"/>
                  <a:gd name="connsiteY1501" fmla="*/ 80573 h 749608"/>
                  <a:gd name="connsiteX1502" fmla="*/ 30614 w 1281211"/>
                  <a:gd name="connsiteY1502" fmla="*/ 88152 h 749608"/>
                  <a:gd name="connsiteX1503" fmla="*/ 33647 w 1281211"/>
                  <a:gd name="connsiteY1503" fmla="*/ 109374 h 749608"/>
                  <a:gd name="connsiteX1504" fmla="*/ 24853 w 1281211"/>
                  <a:gd name="connsiteY1504" fmla="*/ 109071 h 749608"/>
                  <a:gd name="connsiteX1505" fmla="*/ 24246 w 1281211"/>
                  <a:gd name="connsiteY1505" fmla="*/ 110284 h 749608"/>
                  <a:gd name="connsiteX1506" fmla="*/ 25459 w 1281211"/>
                  <a:gd name="connsiteY1506" fmla="*/ 110890 h 749608"/>
                  <a:gd name="connsiteX1507" fmla="*/ 19394 w 1281211"/>
                  <a:gd name="connsiteY1507" fmla="*/ 111497 h 749608"/>
                  <a:gd name="connsiteX1508" fmla="*/ 10903 w 1281211"/>
                  <a:gd name="connsiteY1508" fmla="*/ 104524 h 749608"/>
                  <a:gd name="connsiteX1509" fmla="*/ 17575 w 1281211"/>
                  <a:gd name="connsiteY1509" fmla="*/ 100886 h 749608"/>
                  <a:gd name="connsiteX1510" fmla="*/ 34860 w 1281211"/>
                  <a:gd name="connsiteY1510" fmla="*/ 101189 h 749608"/>
                  <a:gd name="connsiteX1511" fmla="*/ 36680 w 1281211"/>
                  <a:gd name="connsiteY1511" fmla="*/ 101795 h 749608"/>
                  <a:gd name="connsiteX1512" fmla="*/ 33647 w 1281211"/>
                  <a:gd name="connsiteY1512" fmla="*/ 109374 h 749608"/>
                  <a:gd name="connsiteX1513" fmla="*/ 40015 w 1281211"/>
                  <a:gd name="connsiteY1513" fmla="*/ 133628 h 749608"/>
                  <a:gd name="connsiteX1514" fmla="*/ 35770 w 1281211"/>
                  <a:gd name="connsiteY1514" fmla="*/ 134841 h 749608"/>
                  <a:gd name="connsiteX1515" fmla="*/ 25762 w 1281211"/>
                  <a:gd name="connsiteY1515" fmla="*/ 136054 h 749608"/>
                  <a:gd name="connsiteX1516" fmla="*/ 26369 w 1281211"/>
                  <a:gd name="connsiteY1516" fmla="*/ 135751 h 749608"/>
                  <a:gd name="connsiteX1517" fmla="*/ 25762 w 1281211"/>
                  <a:gd name="connsiteY1517" fmla="*/ 134235 h 749608"/>
                  <a:gd name="connsiteX1518" fmla="*/ 10296 w 1281211"/>
                  <a:gd name="connsiteY1518" fmla="*/ 130900 h 749608"/>
                  <a:gd name="connsiteX1519" fmla="*/ 15452 w 1281211"/>
                  <a:gd name="connsiteY1519" fmla="*/ 124533 h 749608"/>
                  <a:gd name="connsiteX1520" fmla="*/ 24853 w 1281211"/>
                  <a:gd name="connsiteY1520" fmla="*/ 122108 h 749608"/>
                  <a:gd name="connsiteX1521" fmla="*/ 34557 w 1281211"/>
                  <a:gd name="connsiteY1521" fmla="*/ 122714 h 749608"/>
                  <a:gd name="connsiteX1522" fmla="*/ 40015 w 1281211"/>
                  <a:gd name="connsiteY1522" fmla="*/ 133628 h 749608"/>
                  <a:gd name="connsiteX1523" fmla="*/ 40925 w 1281211"/>
                  <a:gd name="connsiteY1523" fmla="*/ 155154 h 749608"/>
                  <a:gd name="connsiteX1524" fmla="*/ 24549 w 1281211"/>
                  <a:gd name="connsiteY1524" fmla="*/ 157579 h 749608"/>
                  <a:gd name="connsiteX1525" fmla="*/ 24246 w 1281211"/>
                  <a:gd name="connsiteY1525" fmla="*/ 158186 h 749608"/>
                  <a:gd name="connsiteX1526" fmla="*/ 25156 w 1281211"/>
                  <a:gd name="connsiteY1526" fmla="*/ 159095 h 749608"/>
                  <a:gd name="connsiteX1527" fmla="*/ 12419 w 1281211"/>
                  <a:gd name="connsiteY1527" fmla="*/ 158792 h 749608"/>
                  <a:gd name="connsiteX1528" fmla="*/ 11206 w 1281211"/>
                  <a:gd name="connsiteY1528" fmla="*/ 154244 h 749608"/>
                  <a:gd name="connsiteX1529" fmla="*/ 21820 w 1281211"/>
                  <a:gd name="connsiteY1529" fmla="*/ 147271 h 749608"/>
                  <a:gd name="connsiteX1530" fmla="*/ 27885 w 1281211"/>
                  <a:gd name="connsiteY1530" fmla="*/ 146362 h 749608"/>
                  <a:gd name="connsiteX1531" fmla="*/ 38196 w 1281211"/>
                  <a:gd name="connsiteY1531" fmla="*/ 148181 h 749608"/>
                  <a:gd name="connsiteX1532" fmla="*/ 41228 w 1281211"/>
                  <a:gd name="connsiteY1532" fmla="*/ 150910 h 749608"/>
                  <a:gd name="connsiteX1533" fmla="*/ 41228 w 1281211"/>
                  <a:gd name="connsiteY1533" fmla="*/ 154851 h 749608"/>
                  <a:gd name="connsiteX1534" fmla="*/ 40925 w 1281211"/>
                  <a:gd name="connsiteY1534" fmla="*/ 155154 h 749608"/>
                  <a:gd name="connsiteX1535" fmla="*/ 35467 w 1281211"/>
                  <a:gd name="connsiteY1535" fmla="*/ 183046 h 749608"/>
                  <a:gd name="connsiteX1536" fmla="*/ 28188 w 1281211"/>
                  <a:gd name="connsiteY1536" fmla="*/ 183652 h 749608"/>
                  <a:gd name="connsiteX1537" fmla="*/ 26975 w 1281211"/>
                  <a:gd name="connsiteY1537" fmla="*/ 182743 h 749608"/>
                  <a:gd name="connsiteX1538" fmla="*/ 13026 w 1281211"/>
                  <a:gd name="connsiteY1538" fmla="*/ 180014 h 749608"/>
                  <a:gd name="connsiteX1539" fmla="*/ 17878 w 1281211"/>
                  <a:gd name="connsiteY1539" fmla="*/ 171222 h 749608"/>
                  <a:gd name="connsiteX1540" fmla="*/ 28492 w 1281211"/>
                  <a:gd name="connsiteY1540" fmla="*/ 169403 h 749608"/>
                  <a:gd name="connsiteX1541" fmla="*/ 35770 w 1281211"/>
                  <a:gd name="connsiteY1541" fmla="*/ 170919 h 749608"/>
                  <a:gd name="connsiteX1542" fmla="*/ 41532 w 1281211"/>
                  <a:gd name="connsiteY1542" fmla="*/ 179408 h 749608"/>
                  <a:gd name="connsiteX1543" fmla="*/ 35467 w 1281211"/>
                  <a:gd name="connsiteY1543" fmla="*/ 183046 h 749608"/>
                  <a:gd name="connsiteX1544" fmla="*/ 42745 w 1281211"/>
                  <a:gd name="connsiteY1544" fmla="*/ 206087 h 749608"/>
                  <a:gd name="connsiteX1545" fmla="*/ 37589 w 1281211"/>
                  <a:gd name="connsiteY1545" fmla="*/ 207603 h 749608"/>
                  <a:gd name="connsiteX1546" fmla="*/ 20607 w 1281211"/>
                  <a:gd name="connsiteY1546" fmla="*/ 206997 h 749608"/>
                  <a:gd name="connsiteX1547" fmla="*/ 20001 w 1281211"/>
                  <a:gd name="connsiteY1547" fmla="*/ 207603 h 749608"/>
                  <a:gd name="connsiteX1548" fmla="*/ 11813 w 1281211"/>
                  <a:gd name="connsiteY1548" fmla="*/ 205481 h 749608"/>
                  <a:gd name="connsiteX1549" fmla="*/ 16362 w 1281211"/>
                  <a:gd name="connsiteY1549" fmla="*/ 196992 h 749608"/>
                  <a:gd name="connsiteX1550" fmla="*/ 29705 w 1281211"/>
                  <a:gd name="connsiteY1550" fmla="*/ 194567 h 749608"/>
                  <a:gd name="connsiteX1551" fmla="*/ 39712 w 1281211"/>
                  <a:gd name="connsiteY1551" fmla="*/ 196992 h 749608"/>
                  <a:gd name="connsiteX1552" fmla="*/ 43048 w 1281211"/>
                  <a:gd name="connsiteY1552" fmla="*/ 198811 h 749608"/>
                  <a:gd name="connsiteX1553" fmla="*/ 43351 w 1281211"/>
                  <a:gd name="connsiteY1553" fmla="*/ 204268 h 749608"/>
                  <a:gd name="connsiteX1554" fmla="*/ 42745 w 1281211"/>
                  <a:gd name="connsiteY1554" fmla="*/ 206087 h 749608"/>
                  <a:gd name="connsiteX1555" fmla="*/ 39106 w 1281211"/>
                  <a:gd name="connsiteY1555" fmla="*/ 229129 h 749608"/>
                  <a:gd name="connsiteX1556" fmla="*/ 35163 w 1281211"/>
                  <a:gd name="connsiteY1556" fmla="*/ 229432 h 749608"/>
                  <a:gd name="connsiteX1557" fmla="*/ 27582 w 1281211"/>
                  <a:gd name="connsiteY1557" fmla="*/ 229735 h 749608"/>
                  <a:gd name="connsiteX1558" fmla="*/ 27582 w 1281211"/>
                  <a:gd name="connsiteY1558" fmla="*/ 230948 h 749608"/>
                  <a:gd name="connsiteX1559" fmla="*/ 15452 w 1281211"/>
                  <a:gd name="connsiteY1559" fmla="*/ 230341 h 749608"/>
                  <a:gd name="connsiteX1560" fmla="*/ 19697 w 1281211"/>
                  <a:gd name="connsiteY1560" fmla="*/ 221549 h 749608"/>
                  <a:gd name="connsiteX1561" fmla="*/ 25459 w 1281211"/>
                  <a:gd name="connsiteY1561" fmla="*/ 219124 h 749608"/>
                  <a:gd name="connsiteX1562" fmla="*/ 39409 w 1281211"/>
                  <a:gd name="connsiteY1562" fmla="*/ 219730 h 749608"/>
                  <a:gd name="connsiteX1563" fmla="*/ 39106 w 1281211"/>
                  <a:gd name="connsiteY1563" fmla="*/ 229129 h 749608"/>
                  <a:gd name="connsiteX1564" fmla="*/ 43654 w 1281211"/>
                  <a:gd name="connsiteY1564" fmla="*/ 250351 h 749608"/>
                  <a:gd name="connsiteX1565" fmla="*/ 35163 w 1281211"/>
                  <a:gd name="connsiteY1565" fmla="*/ 254595 h 749608"/>
                  <a:gd name="connsiteX1566" fmla="*/ 31524 w 1281211"/>
                  <a:gd name="connsiteY1566" fmla="*/ 255505 h 749608"/>
                  <a:gd name="connsiteX1567" fmla="*/ 30008 w 1281211"/>
                  <a:gd name="connsiteY1567" fmla="*/ 254898 h 749608"/>
                  <a:gd name="connsiteX1568" fmla="*/ 16058 w 1281211"/>
                  <a:gd name="connsiteY1568" fmla="*/ 244287 h 749608"/>
                  <a:gd name="connsiteX1569" fmla="*/ 35163 w 1281211"/>
                  <a:gd name="connsiteY1569" fmla="*/ 239740 h 749608"/>
                  <a:gd name="connsiteX1570" fmla="*/ 43654 w 1281211"/>
                  <a:gd name="connsiteY1570" fmla="*/ 250351 h 749608"/>
                  <a:gd name="connsiteX1571" fmla="*/ 32131 w 1281211"/>
                  <a:gd name="connsiteY1571" fmla="*/ 280668 h 749608"/>
                  <a:gd name="connsiteX1572" fmla="*/ 32434 w 1281211"/>
                  <a:gd name="connsiteY1572" fmla="*/ 280062 h 749608"/>
                  <a:gd name="connsiteX1573" fmla="*/ 31221 w 1281211"/>
                  <a:gd name="connsiteY1573" fmla="*/ 278849 h 749608"/>
                  <a:gd name="connsiteX1574" fmla="*/ 17575 w 1281211"/>
                  <a:gd name="connsiteY1574" fmla="*/ 278546 h 749608"/>
                  <a:gd name="connsiteX1575" fmla="*/ 20910 w 1281211"/>
                  <a:gd name="connsiteY1575" fmla="*/ 268238 h 749608"/>
                  <a:gd name="connsiteX1576" fmla="*/ 44564 w 1281211"/>
                  <a:gd name="connsiteY1576" fmla="*/ 273999 h 749608"/>
                  <a:gd name="connsiteX1577" fmla="*/ 32131 w 1281211"/>
                  <a:gd name="connsiteY1577" fmla="*/ 280668 h 749608"/>
                  <a:gd name="connsiteX1578" fmla="*/ 42138 w 1281211"/>
                  <a:gd name="connsiteY1578" fmla="*/ 351308 h 749608"/>
                  <a:gd name="connsiteX1579" fmla="*/ 24549 w 1281211"/>
                  <a:gd name="connsiteY1579" fmla="*/ 354946 h 749608"/>
                  <a:gd name="connsiteX1580" fmla="*/ 24549 w 1281211"/>
                  <a:gd name="connsiteY1580" fmla="*/ 355250 h 749608"/>
                  <a:gd name="connsiteX1581" fmla="*/ 16665 w 1281211"/>
                  <a:gd name="connsiteY1581" fmla="*/ 354037 h 749608"/>
                  <a:gd name="connsiteX1582" fmla="*/ 14542 w 1281211"/>
                  <a:gd name="connsiteY1582" fmla="*/ 347670 h 749608"/>
                  <a:gd name="connsiteX1583" fmla="*/ 19394 w 1281211"/>
                  <a:gd name="connsiteY1583" fmla="*/ 345245 h 749608"/>
                  <a:gd name="connsiteX1584" fmla="*/ 30614 w 1281211"/>
                  <a:gd name="connsiteY1584" fmla="*/ 341303 h 749608"/>
                  <a:gd name="connsiteX1585" fmla="*/ 42138 w 1281211"/>
                  <a:gd name="connsiteY1585" fmla="*/ 351308 h 749608"/>
                  <a:gd name="connsiteX1586" fmla="*/ 45777 w 1281211"/>
                  <a:gd name="connsiteY1586" fmla="*/ 325538 h 749608"/>
                  <a:gd name="connsiteX1587" fmla="*/ 43958 w 1281211"/>
                  <a:gd name="connsiteY1587" fmla="*/ 328873 h 749608"/>
                  <a:gd name="connsiteX1588" fmla="*/ 34254 w 1281211"/>
                  <a:gd name="connsiteY1588" fmla="*/ 332208 h 749608"/>
                  <a:gd name="connsiteX1589" fmla="*/ 32737 w 1281211"/>
                  <a:gd name="connsiteY1589" fmla="*/ 330389 h 749608"/>
                  <a:gd name="connsiteX1590" fmla="*/ 20001 w 1281211"/>
                  <a:gd name="connsiteY1590" fmla="*/ 328570 h 749608"/>
                  <a:gd name="connsiteX1591" fmla="*/ 17878 w 1281211"/>
                  <a:gd name="connsiteY1591" fmla="*/ 320688 h 749608"/>
                  <a:gd name="connsiteX1592" fmla="*/ 22427 w 1281211"/>
                  <a:gd name="connsiteY1592" fmla="*/ 317959 h 749608"/>
                  <a:gd name="connsiteX1593" fmla="*/ 30008 w 1281211"/>
                  <a:gd name="connsiteY1593" fmla="*/ 316140 h 749608"/>
                  <a:gd name="connsiteX1594" fmla="*/ 39106 w 1281211"/>
                  <a:gd name="connsiteY1594" fmla="*/ 316746 h 749608"/>
                  <a:gd name="connsiteX1595" fmla="*/ 45474 w 1281211"/>
                  <a:gd name="connsiteY1595" fmla="*/ 322507 h 749608"/>
                  <a:gd name="connsiteX1596" fmla="*/ 45777 w 1281211"/>
                  <a:gd name="connsiteY1596" fmla="*/ 325538 h 749608"/>
                  <a:gd name="connsiteX1597" fmla="*/ 42138 w 1281211"/>
                  <a:gd name="connsiteY1597" fmla="*/ 376168 h 749608"/>
                  <a:gd name="connsiteX1598" fmla="*/ 30918 w 1281211"/>
                  <a:gd name="connsiteY1598" fmla="*/ 381019 h 749608"/>
                  <a:gd name="connsiteX1599" fmla="*/ 31221 w 1281211"/>
                  <a:gd name="connsiteY1599" fmla="*/ 380716 h 749608"/>
                  <a:gd name="connsiteX1600" fmla="*/ 30311 w 1281211"/>
                  <a:gd name="connsiteY1600" fmla="*/ 379504 h 749608"/>
                  <a:gd name="connsiteX1601" fmla="*/ 16058 w 1281211"/>
                  <a:gd name="connsiteY1601" fmla="*/ 376168 h 749608"/>
                  <a:gd name="connsiteX1602" fmla="*/ 18788 w 1281211"/>
                  <a:gd name="connsiteY1602" fmla="*/ 367680 h 749608"/>
                  <a:gd name="connsiteX1603" fmla="*/ 26975 w 1281211"/>
                  <a:gd name="connsiteY1603" fmla="*/ 366164 h 749608"/>
                  <a:gd name="connsiteX1604" fmla="*/ 42138 w 1281211"/>
                  <a:gd name="connsiteY1604" fmla="*/ 376168 h 749608"/>
                  <a:gd name="connsiteX1605" fmla="*/ 42138 w 1281211"/>
                  <a:gd name="connsiteY1605" fmla="*/ 405577 h 749608"/>
                  <a:gd name="connsiteX1606" fmla="*/ 30614 w 1281211"/>
                  <a:gd name="connsiteY1606" fmla="*/ 406789 h 749608"/>
                  <a:gd name="connsiteX1607" fmla="*/ 28795 w 1281211"/>
                  <a:gd name="connsiteY1607" fmla="*/ 406789 h 749608"/>
                  <a:gd name="connsiteX1608" fmla="*/ 30311 w 1281211"/>
                  <a:gd name="connsiteY1608" fmla="*/ 405577 h 749608"/>
                  <a:gd name="connsiteX1609" fmla="*/ 29401 w 1281211"/>
                  <a:gd name="connsiteY1609" fmla="*/ 404364 h 749608"/>
                  <a:gd name="connsiteX1610" fmla="*/ 13329 w 1281211"/>
                  <a:gd name="connsiteY1610" fmla="*/ 400119 h 749608"/>
                  <a:gd name="connsiteX1611" fmla="*/ 28188 w 1281211"/>
                  <a:gd name="connsiteY1611" fmla="*/ 394056 h 749608"/>
                  <a:gd name="connsiteX1612" fmla="*/ 37286 w 1281211"/>
                  <a:gd name="connsiteY1612" fmla="*/ 393753 h 749608"/>
                  <a:gd name="connsiteX1613" fmla="*/ 44564 w 1281211"/>
                  <a:gd name="connsiteY1613" fmla="*/ 395875 h 749608"/>
                  <a:gd name="connsiteX1614" fmla="*/ 42138 w 1281211"/>
                  <a:gd name="connsiteY1614" fmla="*/ 405577 h 749608"/>
                  <a:gd name="connsiteX1615" fmla="*/ 41228 w 1281211"/>
                  <a:gd name="connsiteY1615" fmla="*/ 430437 h 749608"/>
                  <a:gd name="connsiteX1616" fmla="*/ 30614 w 1281211"/>
                  <a:gd name="connsiteY1616" fmla="*/ 432256 h 749608"/>
                  <a:gd name="connsiteX1617" fmla="*/ 24246 w 1281211"/>
                  <a:gd name="connsiteY1617" fmla="*/ 431346 h 749608"/>
                  <a:gd name="connsiteX1618" fmla="*/ 23640 w 1281211"/>
                  <a:gd name="connsiteY1618" fmla="*/ 431346 h 749608"/>
                  <a:gd name="connsiteX1619" fmla="*/ 16665 w 1281211"/>
                  <a:gd name="connsiteY1619" fmla="*/ 429831 h 749608"/>
                  <a:gd name="connsiteX1620" fmla="*/ 26975 w 1281211"/>
                  <a:gd name="connsiteY1620" fmla="*/ 419826 h 749608"/>
                  <a:gd name="connsiteX1621" fmla="*/ 38802 w 1281211"/>
                  <a:gd name="connsiteY1621" fmla="*/ 419826 h 749608"/>
                  <a:gd name="connsiteX1622" fmla="*/ 41228 w 1281211"/>
                  <a:gd name="connsiteY1622" fmla="*/ 430437 h 749608"/>
                  <a:gd name="connsiteX1623" fmla="*/ 43351 w 1281211"/>
                  <a:gd name="connsiteY1623" fmla="*/ 480461 h 749608"/>
                  <a:gd name="connsiteX1624" fmla="*/ 36680 w 1281211"/>
                  <a:gd name="connsiteY1624" fmla="*/ 481673 h 749608"/>
                  <a:gd name="connsiteX1625" fmla="*/ 24246 w 1281211"/>
                  <a:gd name="connsiteY1625" fmla="*/ 483189 h 749608"/>
                  <a:gd name="connsiteX1626" fmla="*/ 24246 w 1281211"/>
                  <a:gd name="connsiteY1626" fmla="*/ 483189 h 749608"/>
                  <a:gd name="connsiteX1627" fmla="*/ 18484 w 1281211"/>
                  <a:gd name="connsiteY1627" fmla="*/ 481673 h 749608"/>
                  <a:gd name="connsiteX1628" fmla="*/ 18484 w 1281211"/>
                  <a:gd name="connsiteY1628" fmla="*/ 478642 h 749608"/>
                  <a:gd name="connsiteX1629" fmla="*/ 19697 w 1281211"/>
                  <a:gd name="connsiteY1629" fmla="*/ 479551 h 749608"/>
                  <a:gd name="connsiteX1630" fmla="*/ 29098 w 1281211"/>
                  <a:gd name="connsiteY1630" fmla="*/ 479248 h 749608"/>
                  <a:gd name="connsiteX1631" fmla="*/ 39409 w 1281211"/>
                  <a:gd name="connsiteY1631" fmla="*/ 477126 h 749608"/>
                  <a:gd name="connsiteX1632" fmla="*/ 39409 w 1281211"/>
                  <a:gd name="connsiteY1632" fmla="*/ 476823 h 749608"/>
                  <a:gd name="connsiteX1633" fmla="*/ 27582 w 1281211"/>
                  <a:gd name="connsiteY1633" fmla="*/ 476216 h 749608"/>
                  <a:gd name="connsiteX1634" fmla="*/ 18484 w 1281211"/>
                  <a:gd name="connsiteY1634" fmla="*/ 477732 h 749608"/>
                  <a:gd name="connsiteX1635" fmla="*/ 18484 w 1281211"/>
                  <a:gd name="connsiteY1635" fmla="*/ 474094 h 749608"/>
                  <a:gd name="connsiteX1636" fmla="*/ 24246 w 1281211"/>
                  <a:gd name="connsiteY1636" fmla="*/ 472275 h 749608"/>
                  <a:gd name="connsiteX1637" fmla="*/ 35770 w 1281211"/>
                  <a:gd name="connsiteY1637" fmla="*/ 471062 h 749608"/>
                  <a:gd name="connsiteX1638" fmla="*/ 37589 w 1281211"/>
                  <a:gd name="connsiteY1638" fmla="*/ 470759 h 749608"/>
                  <a:gd name="connsiteX1639" fmla="*/ 43351 w 1281211"/>
                  <a:gd name="connsiteY1639" fmla="*/ 480461 h 749608"/>
                  <a:gd name="connsiteX1640" fmla="*/ 41835 w 1281211"/>
                  <a:gd name="connsiteY1640" fmla="*/ 505321 h 749608"/>
                  <a:gd name="connsiteX1641" fmla="*/ 37893 w 1281211"/>
                  <a:gd name="connsiteY1641" fmla="*/ 506837 h 749608"/>
                  <a:gd name="connsiteX1642" fmla="*/ 24549 w 1281211"/>
                  <a:gd name="connsiteY1642" fmla="*/ 508656 h 749608"/>
                  <a:gd name="connsiteX1643" fmla="*/ 23640 w 1281211"/>
                  <a:gd name="connsiteY1643" fmla="*/ 507443 h 749608"/>
                  <a:gd name="connsiteX1644" fmla="*/ 20910 w 1281211"/>
                  <a:gd name="connsiteY1644" fmla="*/ 506230 h 749608"/>
                  <a:gd name="connsiteX1645" fmla="*/ 18484 w 1281211"/>
                  <a:gd name="connsiteY1645" fmla="*/ 496832 h 749608"/>
                  <a:gd name="connsiteX1646" fmla="*/ 38802 w 1281211"/>
                  <a:gd name="connsiteY1646" fmla="*/ 494710 h 749608"/>
                  <a:gd name="connsiteX1647" fmla="*/ 41835 w 1281211"/>
                  <a:gd name="connsiteY1647" fmla="*/ 505321 h 749608"/>
                  <a:gd name="connsiteX1648" fmla="*/ 46990 w 1281211"/>
                  <a:gd name="connsiteY1648" fmla="*/ 530181 h 749608"/>
                  <a:gd name="connsiteX1649" fmla="*/ 37286 w 1281211"/>
                  <a:gd name="connsiteY1649" fmla="*/ 535335 h 749608"/>
                  <a:gd name="connsiteX1650" fmla="*/ 23033 w 1281211"/>
                  <a:gd name="connsiteY1650" fmla="*/ 534123 h 749608"/>
                  <a:gd name="connsiteX1651" fmla="*/ 22123 w 1281211"/>
                  <a:gd name="connsiteY1651" fmla="*/ 533213 h 749608"/>
                  <a:gd name="connsiteX1652" fmla="*/ 17878 w 1281211"/>
                  <a:gd name="connsiteY1652" fmla="*/ 531697 h 749608"/>
                  <a:gd name="connsiteX1653" fmla="*/ 17575 w 1281211"/>
                  <a:gd name="connsiteY1653" fmla="*/ 522602 h 749608"/>
                  <a:gd name="connsiteX1654" fmla="*/ 33344 w 1281211"/>
                  <a:gd name="connsiteY1654" fmla="*/ 518661 h 749608"/>
                  <a:gd name="connsiteX1655" fmla="*/ 46990 w 1281211"/>
                  <a:gd name="connsiteY1655" fmla="*/ 530181 h 749608"/>
                  <a:gd name="connsiteX1656" fmla="*/ 40622 w 1281211"/>
                  <a:gd name="connsiteY1656" fmla="*/ 561105 h 749608"/>
                  <a:gd name="connsiteX1657" fmla="*/ 26975 w 1281211"/>
                  <a:gd name="connsiteY1657" fmla="*/ 561105 h 749608"/>
                  <a:gd name="connsiteX1658" fmla="*/ 22427 w 1281211"/>
                  <a:gd name="connsiteY1658" fmla="*/ 559893 h 749608"/>
                  <a:gd name="connsiteX1659" fmla="*/ 20910 w 1281211"/>
                  <a:gd name="connsiteY1659" fmla="*/ 549585 h 749608"/>
                  <a:gd name="connsiteX1660" fmla="*/ 39712 w 1281211"/>
                  <a:gd name="connsiteY1660" fmla="*/ 547766 h 749608"/>
                  <a:gd name="connsiteX1661" fmla="*/ 40622 w 1281211"/>
                  <a:gd name="connsiteY1661" fmla="*/ 561105 h 749608"/>
                  <a:gd name="connsiteX1662" fmla="*/ 46384 w 1281211"/>
                  <a:gd name="connsiteY1662" fmla="*/ 299465 h 749608"/>
                  <a:gd name="connsiteX1663" fmla="*/ 37893 w 1281211"/>
                  <a:gd name="connsiteY1663" fmla="*/ 304922 h 749608"/>
                  <a:gd name="connsiteX1664" fmla="*/ 35770 w 1281211"/>
                  <a:gd name="connsiteY1664" fmla="*/ 305226 h 749608"/>
                  <a:gd name="connsiteX1665" fmla="*/ 34860 w 1281211"/>
                  <a:gd name="connsiteY1665" fmla="*/ 304922 h 749608"/>
                  <a:gd name="connsiteX1666" fmla="*/ 34254 w 1281211"/>
                  <a:gd name="connsiteY1666" fmla="*/ 304922 h 749608"/>
                  <a:gd name="connsiteX1667" fmla="*/ 28492 w 1281211"/>
                  <a:gd name="connsiteY1667" fmla="*/ 304013 h 749608"/>
                  <a:gd name="connsiteX1668" fmla="*/ 28492 w 1281211"/>
                  <a:gd name="connsiteY1668" fmla="*/ 304619 h 749608"/>
                  <a:gd name="connsiteX1669" fmla="*/ 30008 w 1281211"/>
                  <a:gd name="connsiteY1669" fmla="*/ 305529 h 749608"/>
                  <a:gd name="connsiteX1670" fmla="*/ 16362 w 1281211"/>
                  <a:gd name="connsiteY1670" fmla="*/ 305529 h 749608"/>
                  <a:gd name="connsiteX1671" fmla="*/ 14542 w 1281211"/>
                  <a:gd name="connsiteY1671" fmla="*/ 298556 h 749608"/>
                  <a:gd name="connsiteX1672" fmla="*/ 20607 w 1281211"/>
                  <a:gd name="connsiteY1672" fmla="*/ 296434 h 749608"/>
                  <a:gd name="connsiteX1673" fmla="*/ 40925 w 1281211"/>
                  <a:gd name="connsiteY1673" fmla="*/ 293705 h 749608"/>
                  <a:gd name="connsiteX1674" fmla="*/ 46384 w 1281211"/>
                  <a:gd name="connsiteY1674" fmla="*/ 296130 h 749608"/>
                  <a:gd name="connsiteX1675" fmla="*/ 46384 w 1281211"/>
                  <a:gd name="connsiteY1675" fmla="*/ 299465 h 749608"/>
                  <a:gd name="connsiteX1676" fmla="*/ 17575 w 1281211"/>
                  <a:gd name="connsiteY1676" fmla="*/ 610826 h 749608"/>
                  <a:gd name="connsiteX1677" fmla="*/ 13936 w 1281211"/>
                  <a:gd name="connsiteY1677" fmla="*/ 602943 h 749608"/>
                  <a:gd name="connsiteX1678" fmla="*/ 19394 w 1281211"/>
                  <a:gd name="connsiteY1678" fmla="*/ 598396 h 749608"/>
                  <a:gd name="connsiteX1679" fmla="*/ 30311 w 1281211"/>
                  <a:gd name="connsiteY1679" fmla="*/ 597486 h 749608"/>
                  <a:gd name="connsiteX1680" fmla="*/ 37589 w 1281211"/>
                  <a:gd name="connsiteY1680" fmla="*/ 598396 h 749608"/>
                  <a:gd name="connsiteX1681" fmla="*/ 42441 w 1281211"/>
                  <a:gd name="connsiteY1681" fmla="*/ 599305 h 749608"/>
                  <a:gd name="connsiteX1682" fmla="*/ 42441 w 1281211"/>
                  <a:gd name="connsiteY1682" fmla="*/ 607491 h 749608"/>
                  <a:gd name="connsiteX1683" fmla="*/ 43351 w 1281211"/>
                  <a:gd name="connsiteY1683" fmla="*/ 608704 h 749608"/>
                  <a:gd name="connsiteX1684" fmla="*/ 47597 w 1281211"/>
                  <a:gd name="connsiteY1684" fmla="*/ 605369 h 749608"/>
                  <a:gd name="connsiteX1685" fmla="*/ 17575 w 1281211"/>
                  <a:gd name="connsiteY1685" fmla="*/ 610826 h 749608"/>
                  <a:gd name="connsiteX1686" fmla="*/ 46080 w 1281211"/>
                  <a:gd name="connsiteY1686" fmla="*/ 634474 h 749608"/>
                  <a:gd name="connsiteX1687" fmla="*/ 37286 w 1281211"/>
                  <a:gd name="connsiteY1687" fmla="*/ 636293 h 749608"/>
                  <a:gd name="connsiteX1688" fmla="*/ 30311 w 1281211"/>
                  <a:gd name="connsiteY1688" fmla="*/ 635989 h 749608"/>
                  <a:gd name="connsiteX1689" fmla="*/ 29098 w 1281211"/>
                  <a:gd name="connsiteY1689" fmla="*/ 635383 h 749608"/>
                  <a:gd name="connsiteX1690" fmla="*/ 20607 w 1281211"/>
                  <a:gd name="connsiteY1690" fmla="*/ 633867 h 749608"/>
                  <a:gd name="connsiteX1691" fmla="*/ 17575 w 1281211"/>
                  <a:gd name="connsiteY1691" fmla="*/ 628713 h 749608"/>
                  <a:gd name="connsiteX1692" fmla="*/ 23943 w 1281211"/>
                  <a:gd name="connsiteY1692" fmla="*/ 625681 h 749608"/>
                  <a:gd name="connsiteX1693" fmla="*/ 43048 w 1281211"/>
                  <a:gd name="connsiteY1693" fmla="*/ 624772 h 749608"/>
                  <a:gd name="connsiteX1694" fmla="*/ 46080 w 1281211"/>
                  <a:gd name="connsiteY1694" fmla="*/ 634474 h 749608"/>
                  <a:gd name="connsiteX1695" fmla="*/ 50629 w 1281211"/>
                  <a:gd name="connsiteY1695" fmla="*/ 685407 h 749608"/>
                  <a:gd name="connsiteX1696" fmla="*/ 44564 w 1281211"/>
                  <a:gd name="connsiteY1696" fmla="*/ 689651 h 749608"/>
                  <a:gd name="connsiteX1697" fmla="*/ 30614 w 1281211"/>
                  <a:gd name="connsiteY1697" fmla="*/ 690864 h 749608"/>
                  <a:gd name="connsiteX1698" fmla="*/ 30614 w 1281211"/>
                  <a:gd name="connsiteY1698" fmla="*/ 690864 h 749608"/>
                  <a:gd name="connsiteX1699" fmla="*/ 26066 w 1281211"/>
                  <a:gd name="connsiteY1699" fmla="*/ 688742 h 749608"/>
                  <a:gd name="connsiteX1700" fmla="*/ 27582 w 1281211"/>
                  <a:gd name="connsiteY1700" fmla="*/ 677221 h 749608"/>
                  <a:gd name="connsiteX1701" fmla="*/ 43351 w 1281211"/>
                  <a:gd name="connsiteY1701" fmla="*/ 676008 h 749608"/>
                  <a:gd name="connsiteX1702" fmla="*/ 50629 w 1281211"/>
                  <a:gd name="connsiteY1702" fmla="*/ 685407 h 749608"/>
                  <a:gd name="connsiteX1703" fmla="*/ 1236049 w 1281211"/>
                  <a:gd name="connsiteY1703" fmla="*/ 89062 h 749608"/>
                  <a:gd name="connsiteX1704" fmla="*/ 1249392 w 1281211"/>
                  <a:gd name="connsiteY1704" fmla="*/ 86030 h 749608"/>
                  <a:gd name="connsiteX1705" fmla="*/ 1249999 w 1281211"/>
                  <a:gd name="connsiteY1705" fmla="*/ 86636 h 749608"/>
                  <a:gd name="connsiteX1706" fmla="*/ 1254244 w 1281211"/>
                  <a:gd name="connsiteY1706" fmla="*/ 87849 h 749608"/>
                  <a:gd name="connsiteX1707" fmla="*/ 1257884 w 1281211"/>
                  <a:gd name="connsiteY1707" fmla="*/ 89365 h 749608"/>
                  <a:gd name="connsiteX1708" fmla="*/ 1260613 w 1281211"/>
                  <a:gd name="connsiteY1708" fmla="*/ 98157 h 749608"/>
                  <a:gd name="connsiteX1709" fmla="*/ 1246663 w 1281211"/>
                  <a:gd name="connsiteY1709" fmla="*/ 103008 h 749608"/>
                  <a:gd name="connsiteX1710" fmla="*/ 1236049 w 1281211"/>
                  <a:gd name="connsiteY1710" fmla="*/ 89062 h 749608"/>
                  <a:gd name="connsiteX1711" fmla="*/ 1229074 w 1281211"/>
                  <a:gd name="connsiteY1711" fmla="*/ 37219 h 749608"/>
                  <a:gd name="connsiteX1712" fmla="*/ 1235443 w 1281211"/>
                  <a:gd name="connsiteY1712" fmla="*/ 25698 h 749608"/>
                  <a:gd name="connsiteX1713" fmla="*/ 1236959 w 1281211"/>
                  <a:gd name="connsiteY1713" fmla="*/ 26911 h 749608"/>
                  <a:gd name="connsiteX1714" fmla="*/ 1250605 w 1281211"/>
                  <a:gd name="connsiteY1714" fmla="*/ 32368 h 749608"/>
                  <a:gd name="connsiteX1715" fmla="*/ 1243327 w 1281211"/>
                  <a:gd name="connsiteY1715" fmla="*/ 46617 h 749608"/>
                  <a:gd name="connsiteX1716" fmla="*/ 1229074 w 1281211"/>
                  <a:gd name="connsiteY1716" fmla="*/ 37219 h 749608"/>
                  <a:gd name="connsiteX1717" fmla="*/ 1223616 w 1281211"/>
                  <a:gd name="connsiteY1717" fmla="*/ 58744 h 749608"/>
                  <a:gd name="connsiteX1718" fmla="*/ 1224526 w 1281211"/>
                  <a:gd name="connsiteY1718" fmla="*/ 57228 h 749608"/>
                  <a:gd name="connsiteX1719" fmla="*/ 1223919 w 1281211"/>
                  <a:gd name="connsiteY1719" fmla="*/ 67233 h 749608"/>
                  <a:gd name="connsiteX1720" fmla="*/ 1224829 w 1281211"/>
                  <a:gd name="connsiteY1720" fmla="*/ 99370 h 749608"/>
                  <a:gd name="connsiteX1721" fmla="*/ 1226345 w 1281211"/>
                  <a:gd name="connsiteY1721" fmla="*/ 168494 h 749608"/>
                  <a:gd name="connsiteX1722" fmla="*/ 1226648 w 1281211"/>
                  <a:gd name="connsiteY1722" fmla="*/ 304316 h 749608"/>
                  <a:gd name="connsiteX1723" fmla="*/ 1226952 w 1281211"/>
                  <a:gd name="connsiteY1723" fmla="*/ 373440 h 749608"/>
                  <a:gd name="connsiteX1724" fmla="*/ 1226952 w 1281211"/>
                  <a:gd name="connsiteY1724" fmla="*/ 439532 h 749608"/>
                  <a:gd name="connsiteX1725" fmla="*/ 1226345 w 1281211"/>
                  <a:gd name="connsiteY1725" fmla="*/ 503502 h 749608"/>
                  <a:gd name="connsiteX1726" fmla="*/ 1229984 w 1281211"/>
                  <a:gd name="connsiteY1726" fmla="*/ 568078 h 749608"/>
                  <a:gd name="connsiteX1727" fmla="*/ 1231804 w 1281211"/>
                  <a:gd name="connsiteY1727" fmla="*/ 599002 h 749608"/>
                  <a:gd name="connsiteX1728" fmla="*/ 1232107 w 1281211"/>
                  <a:gd name="connsiteY1728" fmla="*/ 632351 h 749608"/>
                  <a:gd name="connsiteX1729" fmla="*/ 1234230 w 1281211"/>
                  <a:gd name="connsiteY1729" fmla="*/ 667216 h 749608"/>
                  <a:gd name="connsiteX1730" fmla="*/ 1234836 w 1281211"/>
                  <a:gd name="connsiteY1730" fmla="*/ 690561 h 749608"/>
                  <a:gd name="connsiteX1731" fmla="*/ 1228771 w 1281211"/>
                  <a:gd name="connsiteY1731" fmla="*/ 685710 h 749608"/>
                  <a:gd name="connsiteX1732" fmla="*/ 1228468 w 1281211"/>
                  <a:gd name="connsiteY1732" fmla="*/ 659940 h 749608"/>
                  <a:gd name="connsiteX1733" fmla="*/ 1226648 w 1281211"/>
                  <a:gd name="connsiteY1733" fmla="*/ 635989 h 749608"/>
                  <a:gd name="connsiteX1734" fmla="*/ 1224829 w 1281211"/>
                  <a:gd name="connsiteY1734" fmla="*/ 610523 h 749608"/>
                  <a:gd name="connsiteX1735" fmla="*/ 1224829 w 1281211"/>
                  <a:gd name="connsiteY1735" fmla="*/ 604762 h 749608"/>
                  <a:gd name="connsiteX1736" fmla="*/ 1225132 w 1281211"/>
                  <a:gd name="connsiteY1736" fmla="*/ 604762 h 749608"/>
                  <a:gd name="connsiteX1737" fmla="*/ 1226345 w 1281211"/>
                  <a:gd name="connsiteY1737" fmla="*/ 603246 h 749608"/>
                  <a:gd name="connsiteX1738" fmla="*/ 1224526 w 1281211"/>
                  <a:gd name="connsiteY1738" fmla="*/ 547159 h 749608"/>
                  <a:gd name="connsiteX1739" fmla="*/ 1223313 w 1281211"/>
                  <a:gd name="connsiteY1739" fmla="*/ 486827 h 749608"/>
                  <a:gd name="connsiteX1740" fmla="*/ 1222403 w 1281211"/>
                  <a:gd name="connsiteY1740" fmla="*/ 418007 h 749608"/>
                  <a:gd name="connsiteX1741" fmla="*/ 1222099 w 1281211"/>
                  <a:gd name="connsiteY1741" fmla="*/ 387689 h 749608"/>
                  <a:gd name="connsiteX1742" fmla="*/ 1220583 w 1281211"/>
                  <a:gd name="connsiteY1742" fmla="*/ 359494 h 749608"/>
                  <a:gd name="connsiteX1743" fmla="*/ 1218461 w 1281211"/>
                  <a:gd name="connsiteY1743" fmla="*/ 334937 h 749608"/>
                  <a:gd name="connsiteX1744" fmla="*/ 1217247 w 1281211"/>
                  <a:gd name="connsiteY1744" fmla="*/ 299162 h 749608"/>
                  <a:gd name="connsiteX1745" fmla="*/ 1218461 w 1281211"/>
                  <a:gd name="connsiteY1745" fmla="*/ 273089 h 749608"/>
                  <a:gd name="connsiteX1746" fmla="*/ 1218461 w 1281211"/>
                  <a:gd name="connsiteY1746" fmla="*/ 244591 h 749608"/>
                  <a:gd name="connsiteX1747" fmla="*/ 1218461 w 1281211"/>
                  <a:gd name="connsiteY1747" fmla="*/ 192141 h 749608"/>
                  <a:gd name="connsiteX1748" fmla="*/ 1219370 w 1281211"/>
                  <a:gd name="connsiteY1748" fmla="*/ 136660 h 749608"/>
                  <a:gd name="connsiteX1749" fmla="*/ 1219370 w 1281211"/>
                  <a:gd name="connsiteY1749" fmla="*/ 101795 h 749608"/>
                  <a:gd name="connsiteX1750" fmla="*/ 1217854 w 1281211"/>
                  <a:gd name="connsiteY1750" fmla="*/ 84514 h 749608"/>
                  <a:gd name="connsiteX1751" fmla="*/ 1216641 w 1281211"/>
                  <a:gd name="connsiteY1751" fmla="*/ 69052 h 749608"/>
                  <a:gd name="connsiteX1752" fmla="*/ 1220280 w 1281211"/>
                  <a:gd name="connsiteY1752" fmla="*/ 65111 h 749608"/>
                  <a:gd name="connsiteX1753" fmla="*/ 1223616 w 1281211"/>
                  <a:gd name="connsiteY1753" fmla="*/ 58744 h 749608"/>
                  <a:gd name="connsiteX1754" fmla="*/ 767825 w 1281211"/>
                  <a:gd name="connsiteY1754" fmla="*/ 680253 h 749608"/>
                  <a:gd name="connsiteX1755" fmla="*/ 767219 w 1281211"/>
                  <a:gd name="connsiteY1755" fmla="*/ 680253 h 749608"/>
                  <a:gd name="connsiteX1756" fmla="*/ 764186 w 1281211"/>
                  <a:gd name="connsiteY1756" fmla="*/ 680556 h 749608"/>
                  <a:gd name="connsiteX1757" fmla="*/ 755695 w 1281211"/>
                  <a:gd name="connsiteY1757" fmla="*/ 680859 h 749608"/>
                  <a:gd name="connsiteX1758" fmla="*/ 702625 w 1281211"/>
                  <a:gd name="connsiteY1758" fmla="*/ 679343 h 749608"/>
                  <a:gd name="connsiteX1759" fmla="*/ 679881 w 1281211"/>
                  <a:gd name="connsiteY1759" fmla="*/ 681466 h 749608"/>
                  <a:gd name="connsiteX1760" fmla="*/ 644097 w 1281211"/>
                  <a:gd name="connsiteY1760" fmla="*/ 682072 h 749608"/>
                  <a:gd name="connsiteX1761" fmla="*/ 614682 w 1281211"/>
                  <a:gd name="connsiteY1761" fmla="*/ 681466 h 749608"/>
                  <a:gd name="connsiteX1762" fmla="*/ 589208 w 1281211"/>
                  <a:gd name="connsiteY1762" fmla="*/ 682678 h 749608"/>
                  <a:gd name="connsiteX1763" fmla="*/ 560096 w 1281211"/>
                  <a:gd name="connsiteY1763" fmla="*/ 683285 h 749608"/>
                  <a:gd name="connsiteX1764" fmla="*/ 532197 w 1281211"/>
                  <a:gd name="connsiteY1764" fmla="*/ 681769 h 749608"/>
                  <a:gd name="connsiteX1765" fmla="*/ 473972 w 1281211"/>
                  <a:gd name="connsiteY1765" fmla="*/ 685710 h 749608"/>
                  <a:gd name="connsiteX1766" fmla="*/ 441220 w 1281211"/>
                  <a:gd name="connsiteY1766" fmla="*/ 685710 h 749608"/>
                  <a:gd name="connsiteX1767" fmla="*/ 410895 w 1281211"/>
                  <a:gd name="connsiteY1767" fmla="*/ 684194 h 749608"/>
                  <a:gd name="connsiteX1768" fmla="*/ 357522 w 1281211"/>
                  <a:gd name="connsiteY1768" fmla="*/ 681769 h 749608"/>
                  <a:gd name="connsiteX1769" fmla="*/ 330533 w 1281211"/>
                  <a:gd name="connsiteY1769" fmla="*/ 682072 h 749608"/>
                  <a:gd name="connsiteX1770" fmla="*/ 297781 w 1281211"/>
                  <a:gd name="connsiteY1770" fmla="*/ 682678 h 749608"/>
                  <a:gd name="connsiteX1771" fmla="*/ 266546 w 1281211"/>
                  <a:gd name="connsiteY1771" fmla="*/ 682072 h 749608"/>
                  <a:gd name="connsiteX1772" fmla="*/ 239557 w 1281211"/>
                  <a:gd name="connsiteY1772" fmla="*/ 679950 h 749608"/>
                  <a:gd name="connsiteX1773" fmla="*/ 211657 w 1281211"/>
                  <a:gd name="connsiteY1773" fmla="*/ 679647 h 749608"/>
                  <a:gd name="connsiteX1774" fmla="*/ 181332 w 1281211"/>
                  <a:gd name="connsiteY1774" fmla="*/ 680253 h 749608"/>
                  <a:gd name="connsiteX1775" fmla="*/ 153736 w 1281211"/>
                  <a:gd name="connsiteY1775" fmla="*/ 678434 h 749608"/>
                  <a:gd name="connsiteX1776" fmla="*/ 141909 w 1281211"/>
                  <a:gd name="connsiteY1776" fmla="*/ 677827 h 749608"/>
                  <a:gd name="connsiteX1777" fmla="*/ 125230 w 1281211"/>
                  <a:gd name="connsiteY1777" fmla="*/ 679343 h 749608"/>
                  <a:gd name="connsiteX1778" fmla="*/ 111887 w 1281211"/>
                  <a:gd name="connsiteY1778" fmla="*/ 679950 h 749608"/>
                  <a:gd name="connsiteX1779" fmla="*/ 94298 w 1281211"/>
                  <a:gd name="connsiteY1779" fmla="*/ 682072 h 749608"/>
                  <a:gd name="connsiteX1780" fmla="*/ 73070 w 1281211"/>
                  <a:gd name="connsiteY1780" fmla="*/ 682375 h 749608"/>
                  <a:gd name="connsiteX1781" fmla="*/ 73070 w 1281211"/>
                  <a:gd name="connsiteY1781" fmla="*/ 681466 h 749608"/>
                  <a:gd name="connsiteX1782" fmla="*/ 71857 w 1281211"/>
                  <a:gd name="connsiteY1782" fmla="*/ 666913 h 749608"/>
                  <a:gd name="connsiteX1783" fmla="*/ 68218 w 1281211"/>
                  <a:gd name="connsiteY1783" fmla="*/ 651754 h 749608"/>
                  <a:gd name="connsiteX1784" fmla="*/ 66398 w 1281211"/>
                  <a:gd name="connsiteY1784" fmla="*/ 633261 h 749608"/>
                  <a:gd name="connsiteX1785" fmla="*/ 66095 w 1281211"/>
                  <a:gd name="connsiteY1785" fmla="*/ 615980 h 749608"/>
                  <a:gd name="connsiteX1786" fmla="*/ 67611 w 1281211"/>
                  <a:gd name="connsiteY1786" fmla="*/ 583237 h 749608"/>
                  <a:gd name="connsiteX1787" fmla="*/ 67611 w 1281211"/>
                  <a:gd name="connsiteY1787" fmla="*/ 548372 h 749608"/>
                  <a:gd name="connsiteX1788" fmla="*/ 67611 w 1281211"/>
                  <a:gd name="connsiteY1788" fmla="*/ 513507 h 749608"/>
                  <a:gd name="connsiteX1789" fmla="*/ 66702 w 1281211"/>
                  <a:gd name="connsiteY1789" fmla="*/ 479854 h 749608"/>
                  <a:gd name="connsiteX1790" fmla="*/ 63063 w 1281211"/>
                  <a:gd name="connsiteY1790" fmla="*/ 425889 h 749608"/>
                  <a:gd name="connsiteX1791" fmla="*/ 63366 w 1281211"/>
                  <a:gd name="connsiteY1791" fmla="*/ 424980 h 749608"/>
                  <a:gd name="connsiteX1792" fmla="*/ 63366 w 1281211"/>
                  <a:gd name="connsiteY1792" fmla="*/ 424373 h 749608"/>
                  <a:gd name="connsiteX1793" fmla="*/ 63366 w 1281211"/>
                  <a:gd name="connsiteY1793" fmla="*/ 424373 h 749608"/>
                  <a:gd name="connsiteX1794" fmla="*/ 63063 w 1281211"/>
                  <a:gd name="connsiteY1794" fmla="*/ 414975 h 749608"/>
                  <a:gd name="connsiteX1795" fmla="*/ 63063 w 1281211"/>
                  <a:gd name="connsiteY1795" fmla="*/ 413762 h 749608"/>
                  <a:gd name="connsiteX1796" fmla="*/ 64276 w 1281211"/>
                  <a:gd name="connsiteY1796" fmla="*/ 380716 h 749608"/>
                  <a:gd name="connsiteX1797" fmla="*/ 66398 w 1281211"/>
                  <a:gd name="connsiteY1797" fmla="*/ 337059 h 749608"/>
                  <a:gd name="connsiteX1798" fmla="*/ 66398 w 1281211"/>
                  <a:gd name="connsiteY1798" fmla="*/ 246107 h 749608"/>
                  <a:gd name="connsiteX1799" fmla="*/ 64882 w 1281211"/>
                  <a:gd name="connsiteY1799" fmla="*/ 206087 h 749608"/>
                  <a:gd name="connsiteX1800" fmla="*/ 62456 w 1281211"/>
                  <a:gd name="connsiteY1800" fmla="*/ 158186 h 749608"/>
                  <a:gd name="connsiteX1801" fmla="*/ 60637 w 1281211"/>
                  <a:gd name="connsiteY1801" fmla="*/ 71174 h 749608"/>
                  <a:gd name="connsiteX1802" fmla="*/ 60637 w 1281211"/>
                  <a:gd name="connsiteY1802" fmla="*/ 71174 h 749608"/>
                  <a:gd name="connsiteX1803" fmla="*/ 60940 w 1281211"/>
                  <a:gd name="connsiteY1803" fmla="*/ 69659 h 749608"/>
                  <a:gd name="connsiteX1804" fmla="*/ 60637 w 1281211"/>
                  <a:gd name="connsiteY1804" fmla="*/ 69355 h 749608"/>
                  <a:gd name="connsiteX1805" fmla="*/ 69734 w 1281211"/>
                  <a:gd name="connsiteY1805" fmla="*/ 71781 h 749608"/>
                  <a:gd name="connsiteX1806" fmla="*/ 87930 w 1281211"/>
                  <a:gd name="connsiteY1806" fmla="*/ 72690 h 749608"/>
                  <a:gd name="connsiteX1807" fmla="*/ 107944 w 1281211"/>
                  <a:gd name="connsiteY1807" fmla="*/ 73297 h 749608"/>
                  <a:gd name="connsiteX1808" fmla="*/ 126443 w 1281211"/>
                  <a:gd name="connsiteY1808" fmla="*/ 74509 h 749608"/>
                  <a:gd name="connsiteX1809" fmla="*/ 165259 w 1281211"/>
                  <a:gd name="connsiteY1809" fmla="*/ 72690 h 749608"/>
                  <a:gd name="connsiteX1810" fmla="*/ 204682 w 1281211"/>
                  <a:gd name="connsiteY1810" fmla="*/ 72387 h 749608"/>
                  <a:gd name="connsiteX1811" fmla="*/ 246835 w 1281211"/>
                  <a:gd name="connsiteY1811" fmla="*/ 69962 h 749608"/>
                  <a:gd name="connsiteX1812" fmla="*/ 286258 w 1281211"/>
                  <a:gd name="connsiteY1812" fmla="*/ 72084 h 749608"/>
                  <a:gd name="connsiteX1813" fmla="*/ 322345 w 1281211"/>
                  <a:gd name="connsiteY1813" fmla="*/ 73297 h 749608"/>
                  <a:gd name="connsiteX1814" fmla="*/ 354793 w 1281211"/>
                  <a:gd name="connsiteY1814" fmla="*/ 73600 h 749608"/>
                  <a:gd name="connsiteX1815" fmla="*/ 355400 w 1281211"/>
                  <a:gd name="connsiteY1815" fmla="*/ 73600 h 749608"/>
                  <a:gd name="connsiteX1816" fmla="*/ 355703 w 1281211"/>
                  <a:gd name="connsiteY1816" fmla="*/ 73600 h 749608"/>
                  <a:gd name="connsiteX1817" fmla="*/ 358735 w 1281211"/>
                  <a:gd name="connsiteY1817" fmla="*/ 73600 h 749608"/>
                  <a:gd name="connsiteX1818" fmla="*/ 359948 w 1281211"/>
                  <a:gd name="connsiteY1818" fmla="*/ 73297 h 749608"/>
                  <a:gd name="connsiteX1819" fmla="*/ 378447 w 1281211"/>
                  <a:gd name="connsiteY1819" fmla="*/ 73903 h 749608"/>
                  <a:gd name="connsiteX1820" fmla="*/ 397855 w 1281211"/>
                  <a:gd name="connsiteY1820" fmla="*/ 73903 h 749608"/>
                  <a:gd name="connsiteX1821" fmla="*/ 421509 w 1281211"/>
                  <a:gd name="connsiteY1821" fmla="*/ 73903 h 749608"/>
                  <a:gd name="connsiteX1822" fmla="*/ 442737 w 1281211"/>
                  <a:gd name="connsiteY1822" fmla="*/ 76632 h 749608"/>
                  <a:gd name="connsiteX1823" fmla="*/ 483979 w 1281211"/>
                  <a:gd name="connsiteY1823" fmla="*/ 74813 h 749608"/>
                  <a:gd name="connsiteX1824" fmla="*/ 530680 w 1281211"/>
                  <a:gd name="connsiteY1824" fmla="*/ 73600 h 749608"/>
                  <a:gd name="connsiteX1825" fmla="*/ 574046 w 1281211"/>
                  <a:gd name="connsiteY1825" fmla="*/ 71478 h 749608"/>
                  <a:gd name="connsiteX1826" fmla="*/ 618017 w 1281211"/>
                  <a:gd name="connsiteY1826" fmla="*/ 70265 h 749608"/>
                  <a:gd name="connsiteX1827" fmla="*/ 701109 w 1281211"/>
                  <a:gd name="connsiteY1827" fmla="*/ 68446 h 749608"/>
                  <a:gd name="connsiteX1828" fmla="*/ 717485 w 1281211"/>
                  <a:gd name="connsiteY1828" fmla="*/ 69962 h 749608"/>
                  <a:gd name="connsiteX1829" fmla="*/ 742655 w 1281211"/>
                  <a:gd name="connsiteY1829" fmla="*/ 68749 h 749608"/>
                  <a:gd name="connsiteX1830" fmla="*/ 794815 w 1281211"/>
                  <a:gd name="connsiteY1830" fmla="*/ 66930 h 749608"/>
                  <a:gd name="connsiteX1831" fmla="*/ 849097 w 1281211"/>
                  <a:gd name="connsiteY1831" fmla="*/ 68143 h 749608"/>
                  <a:gd name="connsiteX1832" fmla="*/ 904593 w 1281211"/>
                  <a:gd name="connsiteY1832" fmla="*/ 68446 h 749608"/>
                  <a:gd name="connsiteX1833" fmla="*/ 957359 w 1281211"/>
                  <a:gd name="connsiteY1833" fmla="*/ 67536 h 749608"/>
                  <a:gd name="connsiteX1834" fmla="*/ 982529 w 1281211"/>
                  <a:gd name="connsiteY1834" fmla="*/ 66627 h 749608"/>
                  <a:gd name="connsiteX1835" fmla="*/ 1007396 w 1281211"/>
                  <a:gd name="connsiteY1835" fmla="*/ 67536 h 749608"/>
                  <a:gd name="connsiteX1836" fmla="*/ 1058039 w 1281211"/>
                  <a:gd name="connsiteY1836" fmla="*/ 71174 h 749608"/>
                  <a:gd name="connsiteX1837" fmla="*/ 1108683 w 1281211"/>
                  <a:gd name="connsiteY1837" fmla="*/ 68446 h 749608"/>
                  <a:gd name="connsiteX1838" fmla="*/ 1109289 w 1281211"/>
                  <a:gd name="connsiteY1838" fmla="*/ 68143 h 749608"/>
                  <a:gd name="connsiteX1839" fmla="*/ 1142647 w 1281211"/>
                  <a:gd name="connsiteY1839" fmla="*/ 69659 h 749608"/>
                  <a:gd name="connsiteX1840" fmla="*/ 1179341 w 1281211"/>
                  <a:gd name="connsiteY1840" fmla="*/ 69962 h 749608"/>
                  <a:gd name="connsiteX1841" fmla="*/ 1196626 w 1281211"/>
                  <a:gd name="connsiteY1841" fmla="*/ 68749 h 749608"/>
                  <a:gd name="connsiteX1842" fmla="*/ 1213305 w 1281211"/>
                  <a:gd name="connsiteY1842" fmla="*/ 67233 h 749608"/>
                  <a:gd name="connsiteX1843" fmla="*/ 1214518 w 1281211"/>
                  <a:gd name="connsiteY1843" fmla="*/ 89668 h 749608"/>
                  <a:gd name="connsiteX1844" fmla="*/ 1216338 w 1281211"/>
                  <a:gd name="connsiteY1844" fmla="*/ 119379 h 749608"/>
                  <a:gd name="connsiteX1845" fmla="*/ 1215731 w 1281211"/>
                  <a:gd name="connsiteY1845" fmla="*/ 145149 h 749608"/>
                  <a:gd name="connsiteX1846" fmla="*/ 1215125 w 1281211"/>
                  <a:gd name="connsiteY1846" fmla="*/ 176073 h 749608"/>
                  <a:gd name="connsiteX1847" fmla="*/ 1212699 w 1281211"/>
                  <a:gd name="connsiteY1847" fmla="*/ 225794 h 749608"/>
                  <a:gd name="connsiteX1848" fmla="*/ 1213912 w 1281211"/>
                  <a:gd name="connsiteY1848" fmla="*/ 250957 h 749608"/>
                  <a:gd name="connsiteX1849" fmla="*/ 1213002 w 1281211"/>
                  <a:gd name="connsiteY1849" fmla="*/ 280668 h 749608"/>
                  <a:gd name="connsiteX1850" fmla="*/ 1212395 w 1281211"/>
                  <a:gd name="connsiteY1850" fmla="*/ 310683 h 749608"/>
                  <a:gd name="connsiteX1851" fmla="*/ 1213912 w 1281211"/>
                  <a:gd name="connsiteY1851" fmla="*/ 342213 h 749608"/>
                  <a:gd name="connsiteX1852" fmla="*/ 1216338 w 1281211"/>
                  <a:gd name="connsiteY1852" fmla="*/ 367983 h 749608"/>
                  <a:gd name="connsiteX1853" fmla="*/ 1217247 w 1281211"/>
                  <a:gd name="connsiteY1853" fmla="*/ 397087 h 749608"/>
                  <a:gd name="connsiteX1854" fmla="*/ 1217854 w 1281211"/>
                  <a:gd name="connsiteY1854" fmla="*/ 464999 h 749608"/>
                  <a:gd name="connsiteX1855" fmla="*/ 1219673 w 1281211"/>
                  <a:gd name="connsiteY1855" fmla="*/ 527150 h 749608"/>
                  <a:gd name="connsiteX1856" fmla="*/ 1221796 w 1281211"/>
                  <a:gd name="connsiteY1856" fmla="*/ 601124 h 749608"/>
                  <a:gd name="connsiteX1857" fmla="*/ 1222099 w 1281211"/>
                  <a:gd name="connsiteY1857" fmla="*/ 602034 h 749608"/>
                  <a:gd name="connsiteX1858" fmla="*/ 1223616 w 1281211"/>
                  <a:gd name="connsiteY1858" fmla="*/ 637202 h 749608"/>
                  <a:gd name="connsiteX1859" fmla="*/ 1225132 w 1281211"/>
                  <a:gd name="connsiteY1859" fmla="*/ 658424 h 749608"/>
                  <a:gd name="connsiteX1860" fmla="*/ 1225132 w 1281211"/>
                  <a:gd name="connsiteY1860" fmla="*/ 685710 h 749608"/>
                  <a:gd name="connsiteX1861" fmla="*/ 1223616 w 1281211"/>
                  <a:gd name="connsiteY1861" fmla="*/ 685407 h 749608"/>
                  <a:gd name="connsiteX1862" fmla="*/ 1216641 w 1281211"/>
                  <a:gd name="connsiteY1862" fmla="*/ 686316 h 749608"/>
                  <a:gd name="connsiteX1863" fmla="*/ 1209969 w 1281211"/>
                  <a:gd name="connsiteY1863" fmla="*/ 685104 h 749608"/>
                  <a:gd name="connsiteX1864" fmla="*/ 1200872 w 1281211"/>
                  <a:gd name="connsiteY1864" fmla="*/ 684194 h 749608"/>
                  <a:gd name="connsiteX1865" fmla="*/ 1185406 w 1281211"/>
                  <a:gd name="connsiteY1865" fmla="*/ 682375 h 749608"/>
                  <a:gd name="connsiteX1866" fmla="*/ 1120509 w 1281211"/>
                  <a:gd name="connsiteY1866" fmla="*/ 680253 h 749608"/>
                  <a:gd name="connsiteX1867" fmla="*/ 1091700 w 1281211"/>
                  <a:gd name="connsiteY1867" fmla="*/ 679040 h 749608"/>
                  <a:gd name="connsiteX1868" fmla="*/ 1059859 w 1281211"/>
                  <a:gd name="connsiteY1868" fmla="*/ 677524 h 749608"/>
                  <a:gd name="connsiteX1869" fmla="*/ 996479 w 1281211"/>
                  <a:gd name="connsiteY1869" fmla="*/ 675402 h 749608"/>
                  <a:gd name="connsiteX1870" fmla="*/ 867596 w 1281211"/>
                  <a:gd name="connsiteY1870" fmla="*/ 676918 h 749608"/>
                  <a:gd name="connsiteX1871" fmla="*/ 839696 w 1281211"/>
                  <a:gd name="connsiteY1871" fmla="*/ 677221 h 749608"/>
                  <a:gd name="connsiteX1872" fmla="*/ 825746 w 1281211"/>
                  <a:gd name="connsiteY1872" fmla="*/ 679343 h 749608"/>
                  <a:gd name="connsiteX1873" fmla="*/ 806642 w 1281211"/>
                  <a:gd name="connsiteY1873" fmla="*/ 678737 h 749608"/>
                  <a:gd name="connsiteX1874" fmla="*/ 779045 w 1281211"/>
                  <a:gd name="connsiteY1874" fmla="*/ 679647 h 749608"/>
                  <a:gd name="connsiteX1875" fmla="*/ 767825 w 1281211"/>
                  <a:gd name="connsiteY1875" fmla="*/ 680253 h 749608"/>
                  <a:gd name="connsiteX1876" fmla="*/ 1205420 w 1281211"/>
                  <a:gd name="connsiteY1876" fmla="*/ 41464 h 749608"/>
                  <a:gd name="connsiteX1877" fmla="*/ 1204511 w 1281211"/>
                  <a:gd name="connsiteY1877" fmla="*/ 36916 h 749608"/>
                  <a:gd name="connsiteX1878" fmla="*/ 1205117 w 1281211"/>
                  <a:gd name="connsiteY1878" fmla="*/ 23273 h 749608"/>
                  <a:gd name="connsiteX1879" fmla="*/ 1205724 w 1281211"/>
                  <a:gd name="connsiteY1879" fmla="*/ 22970 h 749608"/>
                  <a:gd name="connsiteX1880" fmla="*/ 1208453 w 1281211"/>
                  <a:gd name="connsiteY1880" fmla="*/ 19938 h 749608"/>
                  <a:gd name="connsiteX1881" fmla="*/ 1213912 w 1281211"/>
                  <a:gd name="connsiteY1881" fmla="*/ 23576 h 749608"/>
                  <a:gd name="connsiteX1882" fmla="*/ 1214215 w 1281211"/>
                  <a:gd name="connsiteY1882" fmla="*/ 27821 h 749608"/>
                  <a:gd name="connsiteX1883" fmla="*/ 1215125 w 1281211"/>
                  <a:gd name="connsiteY1883" fmla="*/ 43282 h 749608"/>
                  <a:gd name="connsiteX1884" fmla="*/ 1212395 w 1281211"/>
                  <a:gd name="connsiteY1884" fmla="*/ 47527 h 749608"/>
                  <a:gd name="connsiteX1885" fmla="*/ 1205420 w 1281211"/>
                  <a:gd name="connsiteY1885" fmla="*/ 41464 h 749608"/>
                  <a:gd name="connsiteX1886" fmla="*/ 1180857 w 1281211"/>
                  <a:gd name="connsiteY1886" fmla="*/ 27821 h 749608"/>
                  <a:gd name="connsiteX1887" fmla="*/ 1189045 w 1281211"/>
                  <a:gd name="connsiteY1887" fmla="*/ 25092 h 749608"/>
                  <a:gd name="connsiteX1888" fmla="*/ 1192987 w 1281211"/>
                  <a:gd name="connsiteY1888" fmla="*/ 31155 h 749608"/>
                  <a:gd name="connsiteX1889" fmla="*/ 1193290 w 1281211"/>
                  <a:gd name="connsiteY1889" fmla="*/ 36916 h 749608"/>
                  <a:gd name="connsiteX1890" fmla="*/ 1189955 w 1281211"/>
                  <a:gd name="connsiteY1890" fmla="*/ 50862 h 749608"/>
                  <a:gd name="connsiteX1891" fmla="*/ 1189348 w 1281211"/>
                  <a:gd name="connsiteY1891" fmla="*/ 52075 h 749608"/>
                  <a:gd name="connsiteX1892" fmla="*/ 1184799 w 1281211"/>
                  <a:gd name="connsiteY1892" fmla="*/ 52378 h 749608"/>
                  <a:gd name="connsiteX1893" fmla="*/ 1181160 w 1281211"/>
                  <a:gd name="connsiteY1893" fmla="*/ 42979 h 749608"/>
                  <a:gd name="connsiteX1894" fmla="*/ 1180857 w 1281211"/>
                  <a:gd name="connsiteY1894" fmla="*/ 27821 h 749608"/>
                  <a:gd name="connsiteX1895" fmla="*/ 1155687 w 1281211"/>
                  <a:gd name="connsiteY1895" fmla="*/ 43282 h 749608"/>
                  <a:gd name="connsiteX1896" fmla="*/ 1155080 w 1281211"/>
                  <a:gd name="connsiteY1896" fmla="*/ 29033 h 749608"/>
                  <a:gd name="connsiteX1897" fmla="*/ 1155080 w 1281211"/>
                  <a:gd name="connsiteY1897" fmla="*/ 29640 h 749608"/>
                  <a:gd name="connsiteX1898" fmla="*/ 1156597 w 1281211"/>
                  <a:gd name="connsiteY1898" fmla="*/ 30246 h 749608"/>
                  <a:gd name="connsiteX1899" fmla="*/ 1158416 w 1281211"/>
                  <a:gd name="connsiteY1899" fmla="*/ 26305 h 749608"/>
                  <a:gd name="connsiteX1900" fmla="*/ 1166301 w 1281211"/>
                  <a:gd name="connsiteY1900" fmla="*/ 26608 h 749608"/>
                  <a:gd name="connsiteX1901" fmla="*/ 1169030 w 1281211"/>
                  <a:gd name="connsiteY1901" fmla="*/ 32974 h 749608"/>
                  <a:gd name="connsiteX1902" fmla="*/ 1168727 w 1281211"/>
                  <a:gd name="connsiteY1902" fmla="*/ 48739 h 749608"/>
                  <a:gd name="connsiteX1903" fmla="*/ 1164481 w 1281211"/>
                  <a:gd name="connsiteY1903" fmla="*/ 53591 h 749608"/>
                  <a:gd name="connsiteX1904" fmla="*/ 1163268 w 1281211"/>
                  <a:gd name="connsiteY1904" fmla="*/ 53591 h 749608"/>
                  <a:gd name="connsiteX1905" fmla="*/ 1159326 w 1281211"/>
                  <a:gd name="connsiteY1905" fmla="*/ 53894 h 749608"/>
                  <a:gd name="connsiteX1906" fmla="*/ 1156597 w 1281211"/>
                  <a:gd name="connsiteY1906" fmla="*/ 49346 h 749608"/>
                  <a:gd name="connsiteX1907" fmla="*/ 1155687 w 1281211"/>
                  <a:gd name="connsiteY1907" fmla="*/ 43282 h 749608"/>
                  <a:gd name="connsiteX1908" fmla="*/ 1106863 w 1281211"/>
                  <a:gd name="connsiteY1908" fmla="*/ 35703 h 749608"/>
                  <a:gd name="connsiteX1909" fmla="*/ 1111412 w 1281211"/>
                  <a:gd name="connsiteY1909" fmla="*/ 23576 h 749608"/>
                  <a:gd name="connsiteX1910" fmla="*/ 1111715 w 1281211"/>
                  <a:gd name="connsiteY1910" fmla="*/ 23576 h 749608"/>
                  <a:gd name="connsiteX1911" fmla="*/ 1115051 w 1281211"/>
                  <a:gd name="connsiteY1911" fmla="*/ 51468 h 749608"/>
                  <a:gd name="connsiteX1912" fmla="*/ 1111715 w 1281211"/>
                  <a:gd name="connsiteY1912" fmla="*/ 53591 h 749608"/>
                  <a:gd name="connsiteX1913" fmla="*/ 1111412 w 1281211"/>
                  <a:gd name="connsiteY1913" fmla="*/ 53591 h 749608"/>
                  <a:gd name="connsiteX1914" fmla="*/ 1107773 w 1281211"/>
                  <a:gd name="connsiteY1914" fmla="*/ 44495 h 749608"/>
                  <a:gd name="connsiteX1915" fmla="*/ 1106863 w 1281211"/>
                  <a:gd name="connsiteY1915" fmla="*/ 35703 h 749608"/>
                  <a:gd name="connsiteX1916" fmla="*/ 1084119 w 1281211"/>
                  <a:gd name="connsiteY1916" fmla="*/ 40251 h 749608"/>
                  <a:gd name="connsiteX1917" fmla="*/ 1085939 w 1281211"/>
                  <a:gd name="connsiteY1917" fmla="*/ 24485 h 749608"/>
                  <a:gd name="connsiteX1918" fmla="*/ 1085939 w 1281211"/>
                  <a:gd name="connsiteY1918" fmla="*/ 23576 h 749608"/>
                  <a:gd name="connsiteX1919" fmla="*/ 1093520 w 1281211"/>
                  <a:gd name="connsiteY1919" fmla="*/ 25698 h 749608"/>
                  <a:gd name="connsiteX1920" fmla="*/ 1094733 w 1281211"/>
                  <a:gd name="connsiteY1920" fmla="*/ 32974 h 749608"/>
                  <a:gd name="connsiteX1921" fmla="*/ 1095036 w 1281211"/>
                  <a:gd name="connsiteY1921" fmla="*/ 47527 h 749608"/>
                  <a:gd name="connsiteX1922" fmla="*/ 1085635 w 1281211"/>
                  <a:gd name="connsiteY1922" fmla="*/ 51468 h 749608"/>
                  <a:gd name="connsiteX1923" fmla="*/ 1084119 w 1281211"/>
                  <a:gd name="connsiteY1923" fmla="*/ 40251 h 749608"/>
                  <a:gd name="connsiteX1924" fmla="*/ 1069866 w 1281211"/>
                  <a:gd name="connsiteY1924" fmla="*/ 19029 h 749608"/>
                  <a:gd name="connsiteX1925" fmla="*/ 1069866 w 1281211"/>
                  <a:gd name="connsiteY1925" fmla="*/ 19635 h 749608"/>
                  <a:gd name="connsiteX1926" fmla="*/ 1073505 w 1281211"/>
                  <a:gd name="connsiteY1926" fmla="*/ 33278 h 749608"/>
                  <a:gd name="connsiteX1927" fmla="*/ 1073202 w 1281211"/>
                  <a:gd name="connsiteY1927" fmla="*/ 41464 h 749608"/>
                  <a:gd name="connsiteX1928" fmla="*/ 1071686 w 1281211"/>
                  <a:gd name="connsiteY1928" fmla="*/ 46920 h 749608"/>
                  <a:gd name="connsiteX1929" fmla="*/ 1064104 w 1281211"/>
                  <a:gd name="connsiteY1929" fmla="*/ 47830 h 749608"/>
                  <a:gd name="connsiteX1930" fmla="*/ 1069866 w 1281211"/>
                  <a:gd name="connsiteY1930" fmla="*/ 19029 h 749608"/>
                  <a:gd name="connsiteX1931" fmla="*/ 993143 w 1281211"/>
                  <a:gd name="connsiteY1931" fmla="*/ 19938 h 749608"/>
                  <a:gd name="connsiteX1932" fmla="*/ 991323 w 1281211"/>
                  <a:gd name="connsiteY1932" fmla="*/ 17816 h 749608"/>
                  <a:gd name="connsiteX1933" fmla="*/ 1000724 w 1281211"/>
                  <a:gd name="connsiteY1933" fmla="*/ 19635 h 749608"/>
                  <a:gd name="connsiteX1934" fmla="*/ 1001937 w 1281211"/>
                  <a:gd name="connsiteY1934" fmla="*/ 28124 h 749608"/>
                  <a:gd name="connsiteX1935" fmla="*/ 1000724 w 1281211"/>
                  <a:gd name="connsiteY1935" fmla="*/ 42070 h 749608"/>
                  <a:gd name="connsiteX1936" fmla="*/ 997995 w 1281211"/>
                  <a:gd name="connsiteY1936" fmla="*/ 47830 h 749608"/>
                  <a:gd name="connsiteX1937" fmla="*/ 993749 w 1281211"/>
                  <a:gd name="connsiteY1937" fmla="*/ 47527 h 749608"/>
                  <a:gd name="connsiteX1938" fmla="*/ 991020 w 1281211"/>
                  <a:gd name="connsiteY1938" fmla="*/ 37825 h 749608"/>
                  <a:gd name="connsiteX1939" fmla="*/ 993143 w 1281211"/>
                  <a:gd name="connsiteY1939" fmla="*/ 19938 h 749608"/>
                  <a:gd name="connsiteX1940" fmla="*/ 966153 w 1281211"/>
                  <a:gd name="connsiteY1940" fmla="*/ 38432 h 749608"/>
                  <a:gd name="connsiteX1941" fmla="*/ 965850 w 1281211"/>
                  <a:gd name="connsiteY1941" fmla="*/ 29640 h 749608"/>
                  <a:gd name="connsiteX1942" fmla="*/ 968276 w 1281211"/>
                  <a:gd name="connsiteY1942" fmla="*/ 13268 h 749608"/>
                  <a:gd name="connsiteX1943" fmla="*/ 970095 w 1281211"/>
                  <a:gd name="connsiteY1943" fmla="*/ 13874 h 749608"/>
                  <a:gd name="connsiteX1944" fmla="*/ 976464 w 1281211"/>
                  <a:gd name="connsiteY1944" fmla="*/ 44192 h 749608"/>
                  <a:gd name="connsiteX1945" fmla="*/ 968579 w 1281211"/>
                  <a:gd name="connsiteY1945" fmla="*/ 45405 h 749608"/>
                  <a:gd name="connsiteX1946" fmla="*/ 966153 w 1281211"/>
                  <a:gd name="connsiteY1946" fmla="*/ 38432 h 749608"/>
                  <a:gd name="connsiteX1947" fmla="*/ 941286 w 1281211"/>
                  <a:gd name="connsiteY1947" fmla="*/ 36309 h 749608"/>
                  <a:gd name="connsiteX1948" fmla="*/ 942803 w 1281211"/>
                  <a:gd name="connsiteY1948" fmla="*/ 18119 h 749608"/>
                  <a:gd name="connsiteX1949" fmla="*/ 941286 w 1281211"/>
                  <a:gd name="connsiteY1949" fmla="*/ 16603 h 749608"/>
                  <a:gd name="connsiteX1950" fmla="*/ 945229 w 1281211"/>
                  <a:gd name="connsiteY1950" fmla="*/ 12965 h 749608"/>
                  <a:gd name="connsiteX1951" fmla="*/ 954629 w 1281211"/>
                  <a:gd name="connsiteY1951" fmla="*/ 19029 h 749608"/>
                  <a:gd name="connsiteX1952" fmla="*/ 954933 w 1281211"/>
                  <a:gd name="connsiteY1952" fmla="*/ 23273 h 749608"/>
                  <a:gd name="connsiteX1953" fmla="*/ 955236 w 1281211"/>
                  <a:gd name="connsiteY1953" fmla="*/ 41767 h 749608"/>
                  <a:gd name="connsiteX1954" fmla="*/ 953416 w 1281211"/>
                  <a:gd name="connsiteY1954" fmla="*/ 46314 h 749608"/>
                  <a:gd name="connsiteX1955" fmla="*/ 947655 w 1281211"/>
                  <a:gd name="connsiteY1955" fmla="*/ 46314 h 749608"/>
                  <a:gd name="connsiteX1956" fmla="*/ 946138 w 1281211"/>
                  <a:gd name="connsiteY1956" fmla="*/ 45101 h 749608"/>
                  <a:gd name="connsiteX1957" fmla="*/ 941286 w 1281211"/>
                  <a:gd name="connsiteY1957" fmla="*/ 36309 h 749608"/>
                  <a:gd name="connsiteX1958" fmla="*/ 919149 w 1281211"/>
                  <a:gd name="connsiteY1958" fmla="*/ 26608 h 749608"/>
                  <a:gd name="connsiteX1959" fmla="*/ 926730 w 1281211"/>
                  <a:gd name="connsiteY1959" fmla="*/ 12358 h 749608"/>
                  <a:gd name="connsiteX1960" fmla="*/ 930976 w 1281211"/>
                  <a:gd name="connsiteY1960" fmla="*/ 21151 h 749608"/>
                  <a:gd name="connsiteX1961" fmla="*/ 930672 w 1281211"/>
                  <a:gd name="connsiteY1961" fmla="*/ 27821 h 749608"/>
                  <a:gd name="connsiteX1962" fmla="*/ 930976 w 1281211"/>
                  <a:gd name="connsiteY1962" fmla="*/ 35400 h 749608"/>
                  <a:gd name="connsiteX1963" fmla="*/ 929763 w 1281211"/>
                  <a:gd name="connsiteY1963" fmla="*/ 43889 h 749608"/>
                  <a:gd name="connsiteX1964" fmla="*/ 927640 w 1281211"/>
                  <a:gd name="connsiteY1964" fmla="*/ 47224 h 749608"/>
                  <a:gd name="connsiteX1965" fmla="*/ 924911 w 1281211"/>
                  <a:gd name="connsiteY1965" fmla="*/ 47224 h 749608"/>
                  <a:gd name="connsiteX1966" fmla="*/ 921878 w 1281211"/>
                  <a:gd name="connsiteY1966" fmla="*/ 45405 h 749608"/>
                  <a:gd name="connsiteX1967" fmla="*/ 919149 w 1281211"/>
                  <a:gd name="connsiteY1967" fmla="*/ 26608 h 749608"/>
                  <a:gd name="connsiteX1968" fmla="*/ 900954 w 1281211"/>
                  <a:gd name="connsiteY1968" fmla="*/ 44192 h 749608"/>
                  <a:gd name="connsiteX1969" fmla="*/ 898831 w 1281211"/>
                  <a:gd name="connsiteY1969" fmla="*/ 35400 h 749608"/>
                  <a:gd name="connsiteX1970" fmla="*/ 899134 w 1281211"/>
                  <a:gd name="connsiteY1970" fmla="*/ 15997 h 749608"/>
                  <a:gd name="connsiteX1971" fmla="*/ 898527 w 1281211"/>
                  <a:gd name="connsiteY1971" fmla="*/ 15087 h 749608"/>
                  <a:gd name="connsiteX1972" fmla="*/ 909141 w 1281211"/>
                  <a:gd name="connsiteY1972" fmla="*/ 20544 h 749608"/>
                  <a:gd name="connsiteX1973" fmla="*/ 910051 w 1281211"/>
                  <a:gd name="connsiteY1973" fmla="*/ 26608 h 749608"/>
                  <a:gd name="connsiteX1974" fmla="*/ 908838 w 1281211"/>
                  <a:gd name="connsiteY1974" fmla="*/ 42676 h 749608"/>
                  <a:gd name="connsiteX1975" fmla="*/ 900954 w 1281211"/>
                  <a:gd name="connsiteY1975" fmla="*/ 44192 h 749608"/>
                  <a:gd name="connsiteX1976" fmla="*/ 874874 w 1281211"/>
                  <a:gd name="connsiteY1976" fmla="*/ 27517 h 749608"/>
                  <a:gd name="connsiteX1977" fmla="*/ 876087 w 1281211"/>
                  <a:gd name="connsiteY1977" fmla="*/ 16906 h 749608"/>
                  <a:gd name="connsiteX1978" fmla="*/ 877603 w 1281211"/>
                  <a:gd name="connsiteY1978" fmla="*/ 17210 h 749608"/>
                  <a:gd name="connsiteX1979" fmla="*/ 888520 w 1281211"/>
                  <a:gd name="connsiteY1979" fmla="*/ 29337 h 749608"/>
                  <a:gd name="connsiteX1980" fmla="*/ 889127 w 1281211"/>
                  <a:gd name="connsiteY1980" fmla="*/ 38128 h 749608"/>
                  <a:gd name="connsiteX1981" fmla="*/ 887307 w 1281211"/>
                  <a:gd name="connsiteY1981" fmla="*/ 44495 h 749608"/>
                  <a:gd name="connsiteX1982" fmla="*/ 876693 w 1281211"/>
                  <a:gd name="connsiteY1982" fmla="*/ 45708 h 749608"/>
                  <a:gd name="connsiteX1983" fmla="*/ 874874 w 1281211"/>
                  <a:gd name="connsiteY1983" fmla="*/ 27517 h 749608"/>
                  <a:gd name="connsiteX1984" fmla="*/ 823927 w 1281211"/>
                  <a:gd name="connsiteY1984" fmla="*/ 45405 h 749608"/>
                  <a:gd name="connsiteX1985" fmla="*/ 823017 w 1281211"/>
                  <a:gd name="connsiteY1985" fmla="*/ 36612 h 749608"/>
                  <a:gd name="connsiteX1986" fmla="*/ 825140 w 1281211"/>
                  <a:gd name="connsiteY1986" fmla="*/ 17513 h 749608"/>
                  <a:gd name="connsiteX1987" fmla="*/ 826656 w 1281211"/>
                  <a:gd name="connsiteY1987" fmla="*/ 17513 h 749608"/>
                  <a:gd name="connsiteX1988" fmla="*/ 837573 w 1281211"/>
                  <a:gd name="connsiteY1988" fmla="*/ 26911 h 749608"/>
                  <a:gd name="connsiteX1989" fmla="*/ 835754 w 1281211"/>
                  <a:gd name="connsiteY1989" fmla="*/ 46617 h 749608"/>
                  <a:gd name="connsiteX1990" fmla="*/ 823927 w 1281211"/>
                  <a:gd name="connsiteY1990" fmla="*/ 45405 h 749608"/>
                  <a:gd name="connsiteX1991" fmla="*/ 771464 w 1281211"/>
                  <a:gd name="connsiteY1991" fmla="*/ 46011 h 749608"/>
                  <a:gd name="connsiteX1992" fmla="*/ 770857 w 1281211"/>
                  <a:gd name="connsiteY1992" fmla="*/ 39341 h 749608"/>
                  <a:gd name="connsiteX1993" fmla="*/ 771464 w 1281211"/>
                  <a:gd name="connsiteY1993" fmla="*/ 18725 h 749608"/>
                  <a:gd name="connsiteX1994" fmla="*/ 771464 w 1281211"/>
                  <a:gd name="connsiteY1994" fmla="*/ 18422 h 749608"/>
                  <a:gd name="connsiteX1995" fmla="*/ 771767 w 1281211"/>
                  <a:gd name="connsiteY1995" fmla="*/ 18119 h 749608"/>
                  <a:gd name="connsiteX1996" fmla="*/ 782988 w 1281211"/>
                  <a:gd name="connsiteY1996" fmla="*/ 15087 h 749608"/>
                  <a:gd name="connsiteX1997" fmla="*/ 784504 w 1281211"/>
                  <a:gd name="connsiteY1997" fmla="*/ 20544 h 749608"/>
                  <a:gd name="connsiteX1998" fmla="*/ 785414 w 1281211"/>
                  <a:gd name="connsiteY1998" fmla="*/ 30852 h 749608"/>
                  <a:gd name="connsiteX1999" fmla="*/ 780562 w 1281211"/>
                  <a:gd name="connsiteY1999" fmla="*/ 48133 h 749608"/>
                  <a:gd name="connsiteX2000" fmla="*/ 771464 w 1281211"/>
                  <a:gd name="connsiteY2000" fmla="*/ 46011 h 749608"/>
                  <a:gd name="connsiteX2001" fmla="*/ 691405 w 1281211"/>
                  <a:gd name="connsiteY2001" fmla="*/ 34187 h 749608"/>
                  <a:gd name="connsiteX2002" fmla="*/ 693528 w 1281211"/>
                  <a:gd name="connsiteY2002" fmla="*/ 14178 h 749608"/>
                  <a:gd name="connsiteX2003" fmla="*/ 693831 w 1281211"/>
                  <a:gd name="connsiteY2003" fmla="*/ 14178 h 749608"/>
                  <a:gd name="connsiteX2004" fmla="*/ 705051 w 1281211"/>
                  <a:gd name="connsiteY2004" fmla="*/ 29033 h 749608"/>
                  <a:gd name="connsiteX2005" fmla="*/ 703535 w 1281211"/>
                  <a:gd name="connsiteY2005" fmla="*/ 50862 h 749608"/>
                  <a:gd name="connsiteX2006" fmla="*/ 701716 w 1281211"/>
                  <a:gd name="connsiteY2006" fmla="*/ 52075 h 749608"/>
                  <a:gd name="connsiteX2007" fmla="*/ 696257 w 1281211"/>
                  <a:gd name="connsiteY2007" fmla="*/ 52075 h 749608"/>
                  <a:gd name="connsiteX2008" fmla="*/ 692315 w 1281211"/>
                  <a:gd name="connsiteY2008" fmla="*/ 48739 h 749608"/>
                  <a:gd name="connsiteX2009" fmla="*/ 692011 w 1281211"/>
                  <a:gd name="connsiteY2009" fmla="*/ 44192 h 749608"/>
                  <a:gd name="connsiteX2010" fmla="*/ 691405 w 1281211"/>
                  <a:gd name="connsiteY2010" fmla="*/ 34187 h 749608"/>
                  <a:gd name="connsiteX2011" fmla="*/ 581324 w 1281211"/>
                  <a:gd name="connsiteY2011" fmla="*/ 34793 h 749608"/>
                  <a:gd name="connsiteX2012" fmla="*/ 583447 w 1281211"/>
                  <a:gd name="connsiteY2012" fmla="*/ 16300 h 749608"/>
                  <a:gd name="connsiteX2013" fmla="*/ 583143 w 1281211"/>
                  <a:gd name="connsiteY2013" fmla="*/ 17816 h 749608"/>
                  <a:gd name="connsiteX2014" fmla="*/ 584660 w 1281211"/>
                  <a:gd name="connsiteY2014" fmla="*/ 18725 h 749608"/>
                  <a:gd name="connsiteX2015" fmla="*/ 588905 w 1281211"/>
                  <a:gd name="connsiteY2015" fmla="*/ 15087 h 749608"/>
                  <a:gd name="connsiteX2016" fmla="*/ 590118 w 1281211"/>
                  <a:gd name="connsiteY2016" fmla="*/ 14178 h 749608"/>
                  <a:gd name="connsiteX2017" fmla="*/ 590118 w 1281211"/>
                  <a:gd name="connsiteY2017" fmla="*/ 14178 h 749608"/>
                  <a:gd name="connsiteX2018" fmla="*/ 598913 w 1281211"/>
                  <a:gd name="connsiteY2018" fmla="*/ 23576 h 749608"/>
                  <a:gd name="connsiteX2019" fmla="*/ 596790 w 1281211"/>
                  <a:gd name="connsiteY2019" fmla="*/ 48133 h 749608"/>
                  <a:gd name="connsiteX2020" fmla="*/ 582234 w 1281211"/>
                  <a:gd name="connsiteY2020" fmla="*/ 48133 h 749608"/>
                  <a:gd name="connsiteX2021" fmla="*/ 581324 w 1281211"/>
                  <a:gd name="connsiteY2021" fmla="*/ 34793 h 749608"/>
                  <a:gd name="connsiteX2022" fmla="*/ 559186 w 1281211"/>
                  <a:gd name="connsiteY2022" fmla="*/ 40554 h 749608"/>
                  <a:gd name="connsiteX2023" fmla="*/ 559793 w 1281211"/>
                  <a:gd name="connsiteY2023" fmla="*/ 30246 h 749608"/>
                  <a:gd name="connsiteX2024" fmla="*/ 563432 w 1281211"/>
                  <a:gd name="connsiteY2024" fmla="*/ 13874 h 749608"/>
                  <a:gd name="connsiteX2025" fmla="*/ 562522 w 1281211"/>
                  <a:gd name="connsiteY2025" fmla="*/ 12358 h 749608"/>
                  <a:gd name="connsiteX2026" fmla="*/ 563735 w 1281211"/>
                  <a:gd name="connsiteY2026" fmla="*/ 50255 h 749608"/>
                  <a:gd name="connsiteX2027" fmla="*/ 559186 w 1281211"/>
                  <a:gd name="connsiteY2027" fmla="*/ 40554 h 749608"/>
                  <a:gd name="connsiteX2028" fmla="*/ 472456 w 1281211"/>
                  <a:gd name="connsiteY2028" fmla="*/ 12662 h 749608"/>
                  <a:gd name="connsiteX2029" fmla="*/ 475185 w 1281211"/>
                  <a:gd name="connsiteY2029" fmla="*/ 13268 h 749608"/>
                  <a:gd name="connsiteX2030" fmla="*/ 486102 w 1281211"/>
                  <a:gd name="connsiteY2030" fmla="*/ 33884 h 749608"/>
                  <a:gd name="connsiteX2031" fmla="*/ 485799 w 1281211"/>
                  <a:gd name="connsiteY2031" fmla="*/ 45101 h 749608"/>
                  <a:gd name="connsiteX2032" fmla="*/ 483676 w 1281211"/>
                  <a:gd name="connsiteY2032" fmla="*/ 51165 h 749608"/>
                  <a:gd name="connsiteX2033" fmla="*/ 470939 w 1281211"/>
                  <a:gd name="connsiteY2033" fmla="*/ 49952 h 749608"/>
                  <a:gd name="connsiteX2034" fmla="*/ 469726 w 1281211"/>
                  <a:gd name="connsiteY2034" fmla="*/ 30246 h 749608"/>
                  <a:gd name="connsiteX2035" fmla="*/ 472456 w 1281211"/>
                  <a:gd name="connsiteY2035" fmla="*/ 12662 h 749608"/>
                  <a:gd name="connsiteX2036" fmla="*/ 439098 w 1281211"/>
                  <a:gd name="connsiteY2036" fmla="*/ 30246 h 749608"/>
                  <a:gd name="connsiteX2037" fmla="*/ 441220 w 1281211"/>
                  <a:gd name="connsiteY2037" fmla="*/ 16300 h 749608"/>
                  <a:gd name="connsiteX2038" fmla="*/ 444556 w 1281211"/>
                  <a:gd name="connsiteY2038" fmla="*/ 11752 h 749608"/>
                  <a:gd name="connsiteX2039" fmla="*/ 446982 w 1281211"/>
                  <a:gd name="connsiteY2039" fmla="*/ 12662 h 749608"/>
                  <a:gd name="connsiteX2040" fmla="*/ 449408 w 1281211"/>
                  <a:gd name="connsiteY2040" fmla="*/ 11449 h 749608"/>
                  <a:gd name="connsiteX2041" fmla="*/ 455777 w 1281211"/>
                  <a:gd name="connsiteY2041" fmla="*/ 31762 h 749608"/>
                  <a:gd name="connsiteX2042" fmla="*/ 455170 w 1281211"/>
                  <a:gd name="connsiteY2042" fmla="*/ 43282 h 749608"/>
                  <a:gd name="connsiteX2043" fmla="*/ 454260 w 1281211"/>
                  <a:gd name="connsiteY2043" fmla="*/ 47527 h 749608"/>
                  <a:gd name="connsiteX2044" fmla="*/ 448499 w 1281211"/>
                  <a:gd name="connsiteY2044" fmla="*/ 56016 h 749608"/>
                  <a:gd name="connsiteX2045" fmla="*/ 444859 w 1281211"/>
                  <a:gd name="connsiteY2045" fmla="*/ 56016 h 749608"/>
                  <a:gd name="connsiteX2046" fmla="*/ 442130 w 1281211"/>
                  <a:gd name="connsiteY2046" fmla="*/ 52681 h 749608"/>
                  <a:gd name="connsiteX2047" fmla="*/ 439098 w 1281211"/>
                  <a:gd name="connsiteY2047" fmla="*/ 30246 h 749608"/>
                  <a:gd name="connsiteX2048" fmla="*/ 382692 w 1281211"/>
                  <a:gd name="connsiteY2048" fmla="*/ 12055 h 749608"/>
                  <a:gd name="connsiteX2049" fmla="*/ 385422 w 1281211"/>
                  <a:gd name="connsiteY2049" fmla="*/ 12965 h 749608"/>
                  <a:gd name="connsiteX2050" fmla="*/ 395126 w 1281211"/>
                  <a:gd name="connsiteY2050" fmla="*/ 16300 h 749608"/>
                  <a:gd name="connsiteX2051" fmla="*/ 396642 w 1281211"/>
                  <a:gd name="connsiteY2051" fmla="*/ 27517 h 749608"/>
                  <a:gd name="connsiteX2052" fmla="*/ 392093 w 1281211"/>
                  <a:gd name="connsiteY2052" fmla="*/ 55409 h 749608"/>
                  <a:gd name="connsiteX2053" fmla="*/ 391487 w 1281211"/>
                  <a:gd name="connsiteY2053" fmla="*/ 55713 h 749608"/>
                  <a:gd name="connsiteX2054" fmla="*/ 383299 w 1281211"/>
                  <a:gd name="connsiteY2054" fmla="*/ 55713 h 749608"/>
                  <a:gd name="connsiteX2055" fmla="*/ 379660 w 1281211"/>
                  <a:gd name="connsiteY2055" fmla="*/ 46011 h 749608"/>
                  <a:gd name="connsiteX2056" fmla="*/ 378447 w 1281211"/>
                  <a:gd name="connsiteY2056" fmla="*/ 33581 h 749608"/>
                  <a:gd name="connsiteX2057" fmla="*/ 382692 w 1281211"/>
                  <a:gd name="connsiteY2057" fmla="*/ 12055 h 749608"/>
                  <a:gd name="connsiteX2058" fmla="*/ 354793 w 1281211"/>
                  <a:gd name="connsiteY2058" fmla="*/ 9933 h 749608"/>
                  <a:gd name="connsiteX2059" fmla="*/ 356916 w 1281211"/>
                  <a:gd name="connsiteY2059" fmla="*/ 10236 h 749608"/>
                  <a:gd name="connsiteX2060" fmla="*/ 362071 w 1281211"/>
                  <a:gd name="connsiteY2060" fmla="*/ 12055 h 749608"/>
                  <a:gd name="connsiteX2061" fmla="*/ 365104 w 1281211"/>
                  <a:gd name="connsiteY2061" fmla="*/ 24485 h 749608"/>
                  <a:gd name="connsiteX2062" fmla="*/ 363284 w 1281211"/>
                  <a:gd name="connsiteY2062" fmla="*/ 49952 h 749608"/>
                  <a:gd name="connsiteX2063" fmla="*/ 354490 w 1281211"/>
                  <a:gd name="connsiteY2063" fmla="*/ 52984 h 749608"/>
                  <a:gd name="connsiteX2064" fmla="*/ 353277 w 1281211"/>
                  <a:gd name="connsiteY2064" fmla="*/ 48133 h 749608"/>
                  <a:gd name="connsiteX2065" fmla="*/ 352670 w 1281211"/>
                  <a:gd name="connsiteY2065" fmla="*/ 36309 h 749608"/>
                  <a:gd name="connsiteX2066" fmla="*/ 354793 w 1281211"/>
                  <a:gd name="connsiteY2066" fmla="*/ 9933 h 749608"/>
                  <a:gd name="connsiteX2067" fmla="*/ 324771 w 1281211"/>
                  <a:gd name="connsiteY2067" fmla="*/ 19332 h 749608"/>
                  <a:gd name="connsiteX2068" fmla="*/ 330533 w 1281211"/>
                  <a:gd name="connsiteY2068" fmla="*/ 8417 h 749608"/>
                  <a:gd name="connsiteX2069" fmla="*/ 337811 w 1281211"/>
                  <a:gd name="connsiteY2069" fmla="*/ 28124 h 749608"/>
                  <a:gd name="connsiteX2070" fmla="*/ 335688 w 1281211"/>
                  <a:gd name="connsiteY2070" fmla="*/ 51165 h 749608"/>
                  <a:gd name="connsiteX2071" fmla="*/ 327197 w 1281211"/>
                  <a:gd name="connsiteY2071" fmla="*/ 52075 h 749608"/>
                  <a:gd name="connsiteX2072" fmla="*/ 325377 w 1281211"/>
                  <a:gd name="connsiteY2072" fmla="*/ 45708 h 749608"/>
                  <a:gd name="connsiteX2073" fmla="*/ 324771 w 1281211"/>
                  <a:gd name="connsiteY2073" fmla="*/ 34490 h 749608"/>
                  <a:gd name="connsiteX2074" fmla="*/ 324771 w 1281211"/>
                  <a:gd name="connsiteY2074" fmla="*/ 19332 h 749608"/>
                  <a:gd name="connsiteX2075" fmla="*/ 294749 w 1281211"/>
                  <a:gd name="connsiteY2075" fmla="*/ 26911 h 749608"/>
                  <a:gd name="connsiteX2076" fmla="*/ 301420 w 1281211"/>
                  <a:gd name="connsiteY2076" fmla="*/ 7811 h 749608"/>
                  <a:gd name="connsiteX2077" fmla="*/ 302633 w 1281211"/>
                  <a:gd name="connsiteY2077" fmla="*/ 7811 h 749608"/>
                  <a:gd name="connsiteX2078" fmla="*/ 310821 w 1281211"/>
                  <a:gd name="connsiteY2078" fmla="*/ 32671 h 749608"/>
                  <a:gd name="connsiteX2079" fmla="*/ 309911 w 1281211"/>
                  <a:gd name="connsiteY2079" fmla="*/ 44495 h 749608"/>
                  <a:gd name="connsiteX2080" fmla="*/ 308395 w 1281211"/>
                  <a:gd name="connsiteY2080" fmla="*/ 50255 h 749608"/>
                  <a:gd name="connsiteX2081" fmla="*/ 307485 w 1281211"/>
                  <a:gd name="connsiteY2081" fmla="*/ 52075 h 749608"/>
                  <a:gd name="connsiteX2082" fmla="*/ 297175 w 1281211"/>
                  <a:gd name="connsiteY2082" fmla="*/ 49346 h 749608"/>
                  <a:gd name="connsiteX2083" fmla="*/ 294749 w 1281211"/>
                  <a:gd name="connsiteY2083" fmla="*/ 26911 h 749608"/>
                  <a:gd name="connsiteX2084" fmla="*/ 267153 w 1281211"/>
                  <a:gd name="connsiteY2084" fmla="*/ 30549 h 749608"/>
                  <a:gd name="connsiteX2085" fmla="*/ 272005 w 1281211"/>
                  <a:gd name="connsiteY2085" fmla="*/ 9630 h 749608"/>
                  <a:gd name="connsiteX2086" fmla="*/ 280799 w 1281211"/>
                  <a:gd name="connsiteY2086" fmla="*/ 13571 h 749608"/>
                  <a:gd name="connsiteX2087" fmla="*/ 282922 w 1281211"/>
                  <a:gd name="connsiteY2087" fmla="*/ 25395 h 749608"/>
                  <a:gd name="connsiteX2088" fmla="*/ 282922 w 1281211"/>
                  <a:gd name="connsiteY2088" fmla="*/ 38128 h 749608"/>
                  <a:gd name="connsiteX2089" fmla="*/ 277463 w 1281211"/>
                  <a:gd name="connsiteY2089" fmla="*/ 53287 h 749608"/>
                  <a:gd name="connsiteX2090" fmla="*/ 267153 w 1281211"/>
                  <a:gd name="connsiteY2090" fmla="*/ 30549 h 749608"/>
                  <a:gd name="connsiteX2091" fmla="*/ 238950 w 1281211"/>
                  <a:gd name="connsiteY2091" fmla="*/ 30246 h 749608"/>
                  <a:gd name="connsiteX2092" fmla="*/ 241073 w 1281211"/>
                  <a:gd name="connsiteY2092" fmla="*/ 12055 h 749608"/>
                  <a:gd name="connsiteX2093" fmla="*/ 243196 w 1281211"/>
                  <a:gd name="connsiteY2093" fmla="*/ 12965 h 749608"/>
                  <a:gd name="connsiteX2094" fmla="*/ 251080 w 1281211"/>
                  <a:gd name="connsiteY2094" fmla="*/ 36006 h 749608"/>
                  <a:gd name="connsiteX2095" fmla="*/ 250474 w 1281211"/>
                  <a:gd name="connsiteY2095" fmla="*/ 45101 h 749608"/>
                  <a:gd name="connsiteX2096" fmla="*/ 248957 w 1281211"/>
                  <a:gd name="connsiteY2096" fmla="*/ 50862 h 749608"/>
                  <a:gd name="connsiteX2097" fmla="*/ 240163 w 1281211"/>
                  <a:gd name="connsiteY2097" fmla="*/ 52378 h 749608"/>
                  <a:gd name="connsiteX2098" fmla="*/ 238950 w 1281211"/>
                  <a:gd name="connsiteY2098" fmla="*/ 30246 h 749608"/>
                  <a:gd name="connsiteX2099" fmla="*/ 188610 w 1281211"/>
                  <a:gd name="connsiteY2099" fmla="*/ 37522 h 749608"/>
                  <a:gd name="connsiteX2100" fmla="*/ 189823 w 1281211"/>
                  <a:gd name="connsiteY2100" fmla="*/ 11449 h 749608"/>
                  <a:gd name="connsiteX2101" fmla="*/ 191339 w 1281211"/>
                  <a:gd name="connsiteY2101" fmla="*/ 11449 h 749608"/>
                  <a:gd name="connsiteX2102" fmla="*/ 201650 w 1281211"/>
                  <a:gd name="connsiteY2102" fmla="*/ 21757 h 749608"/>
                  <a:gd name="connsiteX2103" fmla="*/ 202559 w 1281211"/>
                  <a:gd name="connsiteY2103" fmla="*/ 46920 h 749608"/>
                  <a:gd name="connsiteX2104" fmla="*/ 189823 w 1281211"/>
                  <a:gd name="connsiteY2104" fmla="*/ 47830 h 749608"/>
                  <a:gd name="connsiteX2105" fmla="*/ 188610 w 1281211"/>
                  <a:gd name="connsiteY2105" fmla="*/ 37522 h 749608"/>
                  <a:gd name="connsiteX2106" fmla="*/ 154949 w 1281211"/>
                  <a:gd name="connsiteY2106" fmla="*/ 34187 h 749608"/>
                  <a:gd name="connsiteX2107" fmla="*/ 158891 w 1281211"/>
                  <a:gd name="connsiteY2107" fmla="*/ 10539 h 749608"/>
                  <a:gd name="connsiteX2108" fmla="*/ 161014 w 1281211"/>
                  <a:gd name="connsiteY2108" fmla="*/ 12055 h 749608"/>
                  <a:gd name="connsiteX2109" fmla="*/ 170415 w 1281211"/>
                  <a:gd name="connsiteY2109" fmla="*/ 17816 h 749608"/>
                  <a:gd name="connsiteX2110" fmla="*/ 172234 w 1281211"/>
                  <a:gd name="connsiteY2110" fmla="*/ 27517 h 749608"/>
                  <a:gd name="connsiteX2111" fmla="*/ 167989 w 1281211"/>
                  <a:gd name="connsiteY2111" fmla="*/ 49649 h 749608"/>
                  <a:gd name="connsiteX2112" fmla="*/ 157981 w 1281211"/>
                  <a:gd name="connsiteY2112" fmla="*/ 48436 h 749608"/>
                  <a:gd name="connsiteX2113" fmla="*/ 154949 w 1281211"/>
                  <a:gd name="connsiteY2113" fmla="*/ 34187 h 749608"/>
                  <a:gd name="connsiteX2114" fmla="*/ 95511 w 1281211"/>
                  <a:gd name="connsiteY2114" fmla="*/ 40857 h 749608"/>
                  <a:gd name="connsiteX2115" fmla="*/ 94904 w 1281211"/>
                  <a:gd name="connsiteY2115" fmla="*/ 29640 h 749608"/>
                  <a:gd name="connsiteX2116" fmla="*/ 99150 w 1281211"/>
                  <a:gd name="connsiteY2116" fmla="*/ 5689 h 749608"/>
                  <a:gd name="connsiteX2117" fmla="*/ 102182 w 1281211"/>
                  <a:gd name="connsiteY2117" fmla="*/ 6598 h 749608"/>
                  <a:gd name="connsiteX2118" fmla="*/ 112493 w 1281211"/>
                  <a:gd name="connsiteY2118" fmla="*/ 11449 h 749608"/>
                  <a:gd name="connsiteX2119" fmla="*/ 112796 w 1281211"/>
                  <a:gd name="connsiteY2119" fmla="*/ 21757 h 749608"/>
                  <a:gd name="connsiteX2120" fmla="*/ 106731 w 1281211"/>
                  <a:gd name="connsiteY2120" fmla="*/ 47224 h 749608"/>
                  <a:gd name="connsiteX2121" fmla="*/ 95511 w 1281211"/>
                  <a:gd name="connsiteY2121" fmla="*/ 40857 h 749608"/>
                  <a:gd name="connsiteX2122" fmla="*/ 102486 w 1281211"/>
                  <a:gd name="connsiteY2122" fmla="*/ 56925 h 749608"/>
                  <a:gd name="connsiteX2123" fmla="*/ 165866 w 1281211"/>
                  <a:gd name="connsiteY2123" fmla="*/ 59957 h 749608"/>
                  <a:gd name="connsiteX2124" fmla="*/ 229852 w 1281211"/>
                  <a:gd name="connsiteY2124" fmla="*/ 57835 h 749608"/>
                  <a:gd name="connsiteX2125" fmla="*/ 240770 w 1281211"/>
                  <a:gd name="connsiteY2125" fmla="*/ 58138 h 749608"/>
                  <a:gd name="connsiteX2126" fmla="*/ 246228 w 1281211"/>
                  <a:gd name="connsiteY2126" fmla="*/ 58744 h 749608"/>
                  <a:gd name="connsiteX2127" fmla="*/ 247138 w 1281211"/>
                  <a:gd name="connsiteY2127" fmla="*/ 58441 h 749608"/>
                  <a:gd name="connsiteX2128" fmla="*/ 294749 w 1281211"/>
                  <a:gd name="connsiteY2128" fmla="*/ 61776 h 749608"/>
                  <a:gd name="connsiteX2129" fmla="*/ 418173 w 1281211"/>
                  <a:gd name="connsiteY2129" fmla="*/ 63292 h 749608"/>
                  <a:gd name="connsiteX2130" fmla="*/ 481553 w 1281211"/>
                  <a:gd name="connsiteY2130" fmla="*/ 62079 h 749608"/>
                  <a:gd name="connsiteX2131" fmla="*/ 552515 w 1281211"/>
                  <a:gd name="connsiteY2131" fmla="*/ 60260 h 749608"/>
                  <a:gd name="connsiteX2132" fmla="*/ 614379 w 1281211"/>
                  <a:gd name="connsiteY2132" fmla="*/ 57835 h 749608"/>
                  <a:gd name="connsiteX2133" fmla="*/ 617108 w 1281211"/>
                  <a:gd name="connsiteY2133" fmla="*/ 58441 h 749608"/>
                  <a:gd name="connsiteX2134" fmla="*/ 621050 w 1281211"/>
                  <a:gd name="connsiteY2134" fmla="*/ 57532 h 749608"/>
                  <a:gd name="connsiteX2135" fmla="*/ 625296 w 1281211"/>
                  <a:gd name="connsiteY2135" fmla="*/ 57228 h 749608"/>
                  <a:gd name="connsiteX2136" fmla="*/ 640155 w 1281211"/>
                  <a:gd name="connsiteY2136" fmla="*/ 56622 h 749608"/>
                  <a:gd name="connsiteX2137" fmla="*/ 641975 w 1281211"/>
                  <a:gd name="connsiteY2137" fmla="*/ 57835 h 749608"/>
                  <a:gd name="connsiteX2138" fmla="*/ 652588 w 1281211"/>
                  <a:gd name="connsiteY2138" fmla="*/ 56319 h 749608"/>
                  <a:gd name="connsiteX2139" fmla="*/ 753269 w 1281211"/>
                  <a:gd name="connsiteY2139" fmla="*/ 56319 h 749608"/>
                  <a:gd name="connsiteX2140" fmla="*/ 921271 w 1281211"/>
                  <a:gd name="connsiteY2140" fmla="*/ 58744 h 749608"/>
                  <a:gd name="connsiteX2141" fmla="*/ 1044999 w 1281211"/>
                  <a:gd name="connsiteY2141" fmla="*/ 57228 h 749608"/>
                  <a:gd name="connsiteX2142" fmla="*/ 1078357 w 1281211"/>
                  <a:gd name="connsiteY2142" fmla="*/ 59047 h 749608"/>
                  <a:gd name="connsiteX2143" fmla="*/ 1114141 w 1281211"/>
                  <a:gd name="connsiteY2143" fmla="*/ 59047 h 749608"/>
                  <a:gd name="connsiteX2144" fmla="*/ 1154777 w 1281211"/>
                  <a:gd name="connsiteY2144" fmla="*/ 60563 h 749608"/>
                  <a:gd name="connsiteX2145" fmla="*/ 1191774 w 1281211"/>
                  <a:gd name="connsiteY2145" fmla="*/ 58441 h 749608"/>
                  <a:gd name="connsiteX2146" fmla="*/ 1210576 w 1281211"/>
                  <a:gd name="connsiteY2146" fmla="*/ 56016 h 749608"/>
                  <a:gd name="connsiteX2147" fmla="*/ 1220583 w 1281211"/>
                  <a:gd name="connsiteY2147" fmla="*/ 55713 h 749608"/>
                  <a:gd name="connsiteX2148" fmla="*/ 1218157 w 1281211"/>
                  <a:gd name="connsiteY2148" fmla="*/ 59351 h 749608"/>
                  <a:gd name="connsiteX2149" fmla="*/ 1215428 w 1281211"/>
                  <a:gd name="connsiteY2149" fmla="*/ 63898 h 749608"/>
                  <a:gd name="connsiteX2150" fmla="*/ 1215125 w 1281211"/>
                  <a:gd name="connsiteY2150" fmla="*/ 64505 h 749608"/>
                  <a:gd name="connsiteX2151" fmla="*/ 1213002 w 1281211"/>
                  <a:gd name="connsiteY2151" fmla="*/ 64808 h 749608"/>
                  <a:gd name="connsiteX2152" fmla="*/ 1176005 w 1281211"/>
                  <a:gd name="connsiteY2152" fmla="*/ 66930 h 749608"/>
                  <a:gd name="connsiteX2153" fmla="*/ 1139311 w 1281211"/>
                  <a:gd name="connsiteY2153" fmla="*/ 65718 h 749608"/>
                  <a:gd name="connsiteX2154" fmla="*/ 1108379 w 1281211"/>
                  <a:gd name="connsiteY2154" fmla="*/ 65718 h 749608"/>
                  <a:gd name="connsiteX2155" fmla="*/ 1093520 w 1281211"/>
                  <a:gd name="connsiteY2155" fmla="*/ 66627 h 749608"/>
                  <a:gd name="connsiteX2156" fmla="*/ 1084422 w 1281211"/>
                  <a:gd name="connsiteY2156" fmla="*/ 68749 h 749608"/>
                  <a:gd name="connsiteX2157" fmla="*/ 1056826 w 1281211"/>
                  <a:gd name="connsiteY2157" fmla="*/ 68749 h 749608"/>
                  <a:gd name="connsiteX2158" fmla="*/ 1006486 w 1281211"/>
                  <a:gd name="connsiteY2158" fmla="*/ 65718 h 749608"/>
                  <a:gd name="connsiteX2159" fmla="*/ 981619 w 1281211"/>
                  <a:gd name="connsiteY2159" fmla="*/ 65111 h 749608"/>
                  <a:gd name="connsiteX2160" fmla="*/ 956449 w 1281211"/>
                  <a:gd name="connsiteY2160" fmla="*/ 66021 h 749608"/>
                  <a:gd name="connsiteX2161" fmla="*/ 903683 w 1281211"/>
                  <a:gd name="connsiteY2161" fmla="*/ 66021 h 749608"/>
                  <a:gd name="connsiteX2162" fmla="*/ 850917 w 1281211"/>
                  <a:gd name="connsiteY2162" fmla="*/ 65414 h 749608"/>
                  <a:gd name="connsiteX2163" fmla="*/ 800273 w 1281211"/>
                  <a:gd name="connsiteY2163" fmla="*/ 63595 h 749608"/>
                  <a:gd name="connsiteX2164" fmla="*/ 748113 w 1281211"/>
                  <a:gd name="connsiteY2164" fmla="*/ 65414 h 749608"/>
                  <a:gd name="connsiteX2165" fmla="*/ 721730 w 1281211"/>
                  <a:gd name="connsiteY2165" fmla="*/ 66021 h 749608"/>
                  <a:gd name="connsiteX2166" fmla="*/ 708387 w 1281211"/>
                  <a:gd name="connsiteY2166" fmla="*/ 67233 h 749608"/>
                  <a:gd name="connsiteX2167" fmla="*/ 705355 w 1281211"/>
                  <a:gd name="connsiteY2167" fmla="*/ 66627 h 749608"/>
                  <a:gd name="connsiteX2168" fmla="*/ 621353 w 1281211"/>
                  <a:gd name="connsiteY2168" fmla="*/ 67840 h 749608"/>
                  <a:gd name="connsiteX2169" fmla="*/ 572833 w 1281211"/>
                  <a:gd name="connsiteY2169" fmla="*/ 69052 h 749608"/>
                  <a:gd name="connsiteX2170" fmla="*/ 531287 w 1281211"/>
                  <a:gd name="connsiteY2170" fmla="*/ 71174 h 749608"/>
                  <a:gd name="connsiteX2171" fmla="*/ 484586 w 1281211"/>
                  <a:gd name="connsiteY2171" fmla="*/ 72084 h 749608"/>
                  <a:gd name="connsiteX2172" fmla="*/ 436975 w 1281211"/>
                  <a:gd name="connsiteY2172" fmla="*/ 73297 h 749608"/>
                  <a:gd name="connsiteX2173" fmla="*/ 417870 w 1281211"/>
                  <a:gd name="connsiteY2173" fmla="*/ 70568 h 749608"/>
                  <a:gd name="connsiteX2174" fmla="*/ 393306 w 1281211"/>
                  <a:gd name="connsiteY2174" fmla="*/ 70265 h 749608"/>
                  <a:gd name="connsiteX2175" fmla="*/ 356309 w 1281211"/>
                  <a:gd name="connsiteY2175" fmla="*/ 71781 h 749608"/>
                  <a:gd name="connsiteX2176" fmla="*/ 325681 w 1281211"/>
                  <a:gd name="connsiteY2176" fmla="*/ 71174 h 749608"/>
                  <a:gd name="connsiteX2177" fmla="*/ 285348 w 1281211"/>
                  <a:gd name="connsiteY2177" fmla="*/ 70265 h 749608"/>
                  <a:gd name="connsiteX2178" fmla="*/ 245925 w 1281211"/>
                  <a:gd name="connsiteY2178" fmla="*/ 67840 h 749608"/>
                  <a:gd name="connsiteX2179" fmla="*/ 205289 w 1281211"/>
                  <a:gd name="connsiteY2179" fmla="*/ 70265 h 749608"/>
                  <a:gd name="connsiteX2180" fmla="*/ 161620 w 1281211"/>
                  <a:gd name="connsiteY2180" fmla="*/ 70265 h 749608"/>
                  <a:gd name="connsiteX2181" fmla="*/ 122804 w 1281211"/>
                  <a:gd name="connsiteY2181" fmla="*/ 72084 h 749608"/>
                  <a:gd name="connsiteX2182" fmla="*/ 104608 w 1281211"/>
                  <a:gd name="connsiteY2182" fmla="*/ 70871 h 749608"/>
                  <a:gd name="connsiteX2183" fmla="*/ 84290 w 1281211"/>
                  <a:gd name="connsiteY2183" fmla="*/ 70568 h 749608"/>
                  <a:gd name="connsiteX2184" fmla="*/ 65185 w 1281211"/>
                  <a:gd name="connsiteY2184" fmla="*/ 69052 h 749608"/>
                  <a:gd name="connsiteX2185" fmla="*/ 58514 w 1281211"/>
                  <a:gd name="connsiteY2185" fmla="*/ 68143 h 749608"/>
                  <a:gd name="connsiteX2186" fmla="*/ 53055 w 1281211"/>
                  <a:gd name="connsiteY2186" fmla="*/ 62079 h 749608"/>
                  <a:gd name="connsiteX2187" fmla="*/ 50023 w 1281211"/>
                  <a:gd name="connsiteY2187" fmla="*/ 57532 h 749608"/>
                  <a:gd name="connsiteX2188" fmla="*/ 47900 w 1281211"/>
                  <a:gd name="connsiteY2188" fmla="*/ 55106 h 749608"/>
                  <a:gd name="connsiteX2189" fmla="*/ 102486 w 1281211"/>
                  <a:gd name="connsiteY2189" fmla="*/ 56925 h 749608"/>
                  <a:gd name="connsiteX2190" fmla="*/ 45171 w 1281211"/>
                  <a:gd name="connsiteY2190" fmla="*/ 37825 h 749608"/>
                  <a:gd name="connsiteX2191" fmla="*/ 45171 w 1281211"/>
                  <a:gd name="connsiteY2191" fmla="*/ 13874 h 749608"/>
                  <a:gd name="connsiteX2192" fmla="*/ 48203 w 1281211"/>
                  <a:gd name="connsiteY2192" fmla="*/ 6598 h 749608"/>
                  <a:gd name="connsiteX2193" fmla="*/ 50326 w 1281211"/>
                  <a:gd name="connsiteY2193" fmla="*/ 6295 h 749608"/>
                  <a:gd name="connsiteX2194" fmla="*/ 57604 w 1281211"/>
                  <a:gd name="connsiteY2194" fmla="*/ 26911 h 749608"/>
                  <a:gd name="connsiteX2195" fmla="*/ 55785 w 1281211"/>
                  <a:gd name="connsiteY2195" fmla="*/ 39948 h 749608"/>
                  <a:gd name="connsiteX2196" fmla="*/ 47293 w 1281211"/>
                  <a:gd name="connsiteY2196" fmla="*/ 45101 h 749608"/>
                  <a:gd name="connsiteX2197" fmla="*/ 45171 w 1281211"/>
                  <a:gd name="connsiteY2197" fmla="*/ 37825 h 749608"/>
                  <a:gd name="connsiteX2198" fmla="*/ 46080 w 1281211"/>
                  <a:gd name="connsiteY2198" fmla="*/ 661456 h 749608"/>
                  <a:gd name="connsiteX2199" fmla="*/ 32737 w 1281211"/>
                  <a:gd name="connsiteY2199" fmla="*/ 664488 h 749608"/>
                  <a:gd name="connsiteX2200" fmla="*/ 32131 w 1281211"/>
                  <a:gd name="connsiteY2200" fmla="*/ 663881 h 749608"/>
                  <a:gd name="connsiteX2201" fmla="*/ 27885 w 1281211"/>
                  <a:gd name="connsiteY2201" fmla="*/ 662669 h 749608"/>
                  <a:gd name="connsiteX2202" fmla="*/ 24246 w 1281211"/>
                  <a:gd name="connsiteY2202" fmla="*/ 661153 h 749608"/>
                  <a:gd name="connsiteX2203" fmla="*/ 21517 w 1281211"/>
                  <a:gd name="connsiteY2203" fmla="*/ 652361 h 749608"/>
                  <a:gd name="connsiteX2204" fmla="*/ 35467 w 1281211"/>
                  <a:gd name="connsiteY2204" fmla="*/ 647510 h 749608"/>
                  <a:gd name="connsiteX2205" fmla="*/ 46080 w 1281211"/>
                  <a:gd name="connsiteY2205" fmla="*/ 661456 h 749608"/>
                  <a:gd name="connsiteX2206" fmla="*/ 53359 w 1281211"/>
                  <a:gd name="connsiteY2206" fmla="*/ 718453 h 749608"/>
                  <a:gd name="connsiteX2207" fmla="*/ 38802 w 1281211"/>
                  <a:gd name="connsiteY2207" fmla="*/ 729367 h 749608"/>
                  <a:gd name="connsiteX2208" fmla="*/ 49416 w 1281211"/>
                  <a:gd name="connsiteY2208" fmla="*/ 700566 h 749608"/>
                  <a:gd name="connsiteX2209" fmla="*/ 50023 w 1281211"/>
                  <a:gd name="connsiteY2209" fmla="*/ 701778 h 749608"/>
                  <a:gd name="connsiteX2210" fmla="*/ 53359 w 1281211"/>
                  <a:gd name="connsiteY2210" fmla="*/ 718453 h 749608"/>
                  <a:gd name="connsiteX2211" fmla="*/ 57301 w 1281211"/>
                  <a:gd name="connsiteY2211" fmla="*/ 691167 h 749608"/>
                  <a:gd name="connsiteX2212" fmla="*/ 57907 w 1281211"/>
                  <a:gd name="connsiteY2212" fmla="*/ 682678 h 749608"/>
                  <a:gd name="connsiteX2213" fmla="*/ 56998 w 1281211"/>
                  <a:gd name="connsiteY2213" fmla="*/ 650542 h 749608"/>
                  <a:gd name="connsiteX2214" fmla="*/ 55481 w 1281211"/>
                  <a:gd name="connsiteY2214" fmla="*/ 581418 h 749608"/>
                  <a:gd name="connsiteX2215" fmla="*/ 55178 w 1281211"/>
                  <a:gd name="connsiteY2215" fmla="*/ 445595 h 749608"/>
                  <a:gd name="connsiteX2216" fmla="*/ 54875 w 1281211"/>
                  <a:gd name="connsiteY2216" fmla="*/ 376472 h 749608"/>
                  <a:gd name="connsiteX2217" fmla="*/ 54875 w 1281211"/>
                  <a:gd name="connsiteY2217" fmla="*/ 310380 h 749608"/>
                  <a:gd name="connsiteX2218" fmla="*/ 55481 w 1281211"/>
                  <a:gd name="connsiteY2218" fmla="*/ 246410 h 749608"/>
                  <a:gd name="connsiteX2219" fmla="*/ 51842 w 1281211"/>
                  <a:gd name="connsiteY2219" fmla="*/ 181833 h 749608"/>
                  <a:gd name="connsiteX2220" fmla="*/ 50023 w 1281211"/>
                  <a:gd name="connsiteY2220" fmla="*/ 150910 h 749608"/>
                  <a:gd name="connsiteX2221" fmla="*/ 49719 w 1281211"/>
                  <a:gd name="connsiteY2221" fmla="*/ 117560 h 749608"/>
                  <a:gd name="connsiteX2222" fmla="*/ 47597 w 1281211"/>
                  <a:gd name="connsiteY2222" fmla="*/ 82695 h 749608"/>
                  <a:gd name="connsiteX2223" fmla="*/ 45474 w 1281211"/>
                  <a:gd name="connsiteY2223" fmla="*/ 55106 h 749608"/>
                  <a:gd name="connsiteX2224" fmla="*/ 45777 w 1281211"/>
                  <a:gd name="connsiteY2224" fmla="*/ 55409 h 749608"/>
                  <a:gd name="connsiteX2225" fmla="*/ 49416 w 1281211"/>
                  <a:gd name="connsiteY2225" fmla="*/ 60866 h 749608"/>
                  <a:gd name="connsiteX2226" fmla="*/ 54268 w 1281211"/>
                  <a:gd name="connsiteY2226" fmla="*/ 66930 h 749608"/>
                  <a:gd name="connsiteX2227" fmla="*/ 55178 w 1281211"/>
                  <a:gd name="connsiteY2227" fmla="*/ 67840 h 749608"/>
                  <a:gd name="connsiteX2228" fmla="*/ 55178 w 1281211"/>
                  <a:gd name="connsiteY2228" fmla="*/ 67840 h 749608"/>
                  <a:gd name="connsiteX2229" fmla="*/ 55785 w 1281211"/>
                  <a:gd name="connsiteY2229" fmla="*/ 69052 h 749608"/>
                  <a:gd name="connsiteX2230" fmla="*/ 56998 w 1281211"/>
                  <a:gd name="connsiteY2230" fmla="*/ 109071 h 749608"/>
                  <a:gd name="connsiteX2231" fmla="*/ 56694 w 1281211"/>
                  <a:gd name="connsiteY2231" fmla="*/ 156367 h 749608"/>
                  <a:gd name="connsiteX2232" fmla="*/ 59120 w 1281211"/>
                  <a:gd name="connsiteY2232" fmla="*/ 201540 h 749608"/>
                  <a:gd name="connsiteX2233" fmla="*/ 60637 w 1281211"/>
                  <a:gd name="connsiteY2233" fmla="*/ 241862 h 749608"/>
                  <a:gd name="connsiteX2234" fmla="*/ 61243 w 1281211"/>
                  <a:gd name="connsiteY2234" fmla="*/ 289157 h 749608"/>
                  <a:gd name="connsiteX2235" fmla="*/ 60940 w 1281211"/>
                  <a:gd name="connsiteY2235" fmla="*/ 335240 h 749608"/>
                  <a:gd name="connsiteX2236" fmla="*/ 59727 w 1281211"/>
                  <a:gd name="connsiteY2236" fmla="*/ 376472 h 749608"/>
                  <a:gd name="connsiteX2237" fmla="*/ 58514 w 1281211"/>
                  <a:gd name="connsiteY2237" fmla="*/ 418613 h 749608"/>
                  <a:gd name="connsiteX2238" fmla="*/ 60333 w 1281211"/>
                  <a:gd name="connsiteY2238" fmla="*/ 477126 h 749608"/>
                  <a:gd name="connsiteX2239" fmla="*/ 61546 w 1281211"/>
                  <a:gd name="connsiteY2239" fmla="*/ 549282 h 749608"/>
                  <a:gd name="connsiteX2240" fmla="*/ 62456 w 1281211"/>
                  <a:gd name="connsiteY2240" fmla="*/ 581721 h 749608"/>
                  <a:gd name="connsiteX2241" fmla="*/ 60940 w 1281211"/>
                  <a:gd name="connsiteY2241" fmla="*/ 614464 h 749608"/>
                  <a:gd name="connsiteX2242" fmla="*/ 61850 w 1281211"/>
                  <a:gd name="connsiteY2242" fmla="*/ 646601 h 749608"/>
                  <a:gd name="connsiteX2243" fmla="*/ 66095 w 1281211"/>
                  <a:gd name="connsiteY2243" fmla="*/ 680253 h 749608"/>
                  <a:gd name="connsiteX2244" fmla="*/ 66095 w 1281211"/>
                  <a:gd name="connsiteY2244" fmla="*/ 680859 h 749608"/>
                  <a:gd name="connsiteX2245" fmla="*/ 65185 w 1281211"/>
                  <a:gd name="connsiteY2245" fmla="*/ 681769 h 749608"/>
                  <a:gd name="connsiteX2246" fmla="*/ 61850 w 1281211"/>
                  <a:gd name="connsiteY2246" fmla="*/ 685710 h 749608"/>
                  <a:gd name="connsiteX2247" fmla="*/ 57301 w 1281211"/>
                  <a:gd name="connsiteY2247" fmla="*/ 691167 h 749608"/>
                  <a:gd name="connsiteX2248" fmla="*/ 76406 w 1281211"/>
                  <a:gd name="connsiteY2248" fmla="*/ 709055 h 749608"/>
                  <a:gd name="connsiteX2249" fmla="*/ 77316 w 1281211"/>
                  <a:gd name="connsiteY2249" fmla="*/ 713602 h 749608"/>
                  <a:gd name="connsiteX2250" fmla="*/ 76709 w 1281211"/>
                  <a:gd name="connsiteY2250" fmla="*/ 727245 h 749608"/>
                  <a:gd name="connsiteX2251" fmla="*/ 76103 w 1281211"/>
                  <a:gd name="connsiteY2251" fmla="*/ 727245 h 749608"/>
                  <a:gd name="connsiteX2252" fmla="*/ 73373 w 1281211"/>
                  <a:gd name="connsiteY2252" fmla="*/ 730277 h 749608"/>
                  <a:gd name="connsiteX2253" fmla="*/ 67915 w 1281211"/>
                  <a:gd name="connsiteY2253" fmla="*/ 726639 h 749608"/>
                  <a:gd name="connsiteX2254" fmla="*/ 67611 w 1281211"/>
                  <a:gd name="connsiteY2254" fmla="*/ 722394 h 749608"/>
                  <a:gd name="connsiteX2255" fmla="*/ 66702 w 1281211"/>
                  <a:gd name="connsiteY2255" fmla="*/ 706932 h 749608"/>
                  <a:gd name="connsiteX2256" fmla="*/ 69431 w 1281211"/>
                  <a:gd name="connsiteY2256" fmla="*/ 702688 h 749608"/>
                  <a:gd name="connsiteX2257" fmla="*/ 76406 w 1281211"/>
                  <a:gd name="connsiteY2257" fmla="*/ 709055 h 749608"/>
                  <a:gd name="connsiteX2258" fmla="*/ 100969 w 1281211"/>
                  <a:gd name="connsiteY2258" fmla="*/ 722697 h 749608"/>
                  <a:gd name="connsiteX2259" fmla="*/ 92782 w 1281211"/>
                  <a:gd name="connsiteY2259" fmla="*/ 725426 h 749608"/>
                  <a:gd name="connsiteX2260" fmla="*/ 88839 w 1281211"/>
                  <a:gd name="connsiteY2260" fmla="*/ 719363 h 749608"/>
                  <a:gd name="connsiteX2261" fmla="*/ 88536 w 1281211"/>
                  <a:gd name="connsiteY2261" fmla="*/ 713602 h 749608"/>
                  <a:gd name="connsiteX2262" fmla="*/ 91872 w 1281211"/>
                  <a:gd name="connsiteY2262" fmla="*/ 699656 h 749608"/>
                  <a:gd name="connsiteX2263" fmla="*/ 92478 w 1281211"/>
                  <a:gd name="connsiteY2263" fmla="*/ 698443 h 749608"/>
                  <a:gd name="connsiteX2264" fmla="*/ 97027 w 1281211"/>
                  <a:gd name="connsiteY2264" fmla="*/ 698140 h 749608"/>
                  <a:gd name="connsiteX2265" fmla="*/ 100666 w 1281211"/>
                  <a:gd name="connsiteY2265" fmla="*/ 707539 h 749608"/>
                  <a:gd name="connsiteX2266" fmla="*/ 100969 w 1281211"/>
                  <a:gd name="connsiteY2266" fmla="*/ 722697 h 749608"/>
                  <a:gd name="connsiteX2267" fmla="*/ 126139 w 1281211"/>
                  <a:gd name="connsiteY2267" fmla="*/ 707236 h 749608"/>
                  <a:gd name="connsiteX2268" fmla="*/ 126746 w 1281211"/>
                  <a:gd name="connsiteY2268" fmla="*/ 721485 h 749608"/>
                  <a:gd name="connsiteX2269" fmla="*/ 126746 w 1281211"/>
                  <a:gd name="connsiteY2269" fmla="*/ 720878 h 749608"/>
                  <a:gd name="connsiteX2270" fmla="*/ 125230 w 1281211"/>
                  <a:gd name="connsiteY2270" fmla="*/ 720272 h 749608"/>
                  <a:gd name="connsiteX2271" fmla="*/ 123410 w 1281211"/>
                  <a:gd name="connsiteY2271" fmla="*/ 723910 h 749608"/>
                  <a:gd name="connsiteX2272" fmla="*/ 115526 w 1281211"/>
                  <a:gd name="connsiteY2272" fmla="*/ 723607 h 749608"/>
                  <a:gd name="connsiteX2273" fmla="*/ 112796 w 1281211"/>
                  <a:gd name="connsiteY2273" fmla="*/ 717240 h 749608"/>
                  <a:gd name="connsiteX2274" fmla="*/ 113100 w 1281211"/>
                  <a:gd name="connsiteY2274" fmla="*/ 701475 h 749608"/>
                  <a:gd name="connsiteX2275" fmla="*/ 117345 w 1281211"/>
                  <a:gd name="connsiteY2275" fmla="*/ 696624 h 749608"/>
                  <a:gd name="connsiteX2276" fmla="*/ 118558 w 1281211"/>
                  <a:gd name="connsiteY2276" fmla="*/ 696624 h 749608"/>
                  <a:gd name="connsiteX2277" fmla="*/ 122500 w 1281211"/>
                  <a:gd name="connsiteY2277" fmla="*/ 696321 h 749608"/>
                  <a:gd name="connsiteX2278" fmla="*/ 125230 w 1281211"/>
                  <a:gd name="connsiteY2278" fmla="*/ 700869 h 749608"/>
                  <a:gd name="connsiteX2279" fmla="*/ 126139 w 1281211"/>
                  <a:gd name="connsiteY2279" fmla="*/ 707236 h 749608"/>
                  <a:gd name="connsiteX2280" fmla="*/ 174963 w 1281211"/>
                  <a:gd name="connsiteY2280" fmla="*/ 714512 h 749608"/>
                  <a:gd name="connsiteX2281" fmla="*/ 170415 w 1281211"/>
                  <a:gd name="connsiteY2281" fmla="*/ 726639 h 749608"/>
                  <a:gd name="connsiteX2282" fmla="*/ 170111 w 1281211"/>
                  <a:gd name="connsiteY2282" fmla="*/ 726639 h 749608"/>
                  <a:gd name="connsiteX2283" fmla="*/ 166776 w 1281211"/>
                  <a:gd name="connsiteY2283" fmla="*/ 698747 h 749608"/>
                  <a:gd name="connsiteX2284" fmla="*/ 170111 w 1281211"/>
                  <a:gd name="connsiteY2284" fmla="*/ 696624 h 749608"/>
                  <a:gd name="connsiteX2285" fmla="*/ 170415 w 1281211"/>
                  <a:gd name="connsiteY2285" fmla="*/ 696624 h 749608"/>
                  <a:gd name="connsiteX2286" fmla="*/ 174054 w 1281211"/>
                  <a:gd name="connsiteY2286" fmla="*/ 705720 h 749608"/>
                  <a:gd name="connsiteX2287" fmla="*/ 174963 w 1281211"/>
                  <a:gd name="connsiteY2287" fmla="*/ 714512 h 749608"/>
                  <a:gd name="connsiteX2288" fmla="*/ 197707 w 1281211"/>
                  <a:gd name="connsiteY2288" fmla="*/ 710267 h 749608"/>
                  <a:gd name="connsiteX2289" fmla="*/ 195888 w 1281211"/>
                  <a:gd name="connsiteY2289" fmla="*/ 726032 h 749608"/>
                  <a:gd name="connsiteX2290" fmla="*/ 195888 w 1281211"/>
                  <a:gd name="connsiteY2290" fmla="*/ 726942 h 749608"/>
                  <a:gd name="connsiteX2291" fmla="*/ 188307 w 1281211"/>
                  <a:gd name="connsiteY2291" fmla="*/ 724820 h 749608"/>
                  <a:gd name="connsiteX2292" fmla="*/ 187094 w 1281211"/>
                  <a:gd name="connsiteY2292" fmla="*/ 717544 h 749608"/>
                  <a:gd name="connsiteX2293" fmla="*/ 186790 w 1281211"/>
                  <a:gd name="connsiteY2293" fmla="*/ 702991 h 749608"/>
                  <a:gd name="connsiteX2294" fmla="*/ 196191 w 1281211"/>
                  <a:gd name="connsiteY2294" fmla="*/ 699050 h 749608"/>
                  <a:gd name="connsiteX2295" fmla="*/ 197707 w 1281211"/>
                  <a:gd name="connsiteY2295" fmla="*/ 710267 h 749608"/>
                  <a:gd name="connsiteX2296" fmla="*/ 211960 w 1281211"/>
                  <a:gd name="connsiteY2296" fmla="*/ 731490 h 749608"/>
                  <a:gd name="connsiteX2297" fmla="*/ 211960 w 1281211"/>
                  <a:gd name="connsiteY2297" fmla="*/ 730883 h 749608"/>
                  <a:gd name="connsiteX2298" fmla="*/ 208321 w 1281211"/>
                  <a:gd name="connsiteY2298" fmla="*/ 717240 h 749608"/>
                  <a:gd name="connsiteX2299" fmla="*/ 208625 w 1281211"/>
                  <a:gd name="connsiteY2299" fmla="*/ 709055 h 749608"/>
                  <a:gd name="connsiteX2300" fmla="*/ 210141 w 1281211"/>
                  <a:gd name="connsiteY2300" fmla="*/ 703597 h 749608"/>
                  <a:gd name="connsiteX2301" fmla="*/ 217722 w 1281211"/>
                  <a:gd name="connsiteY2301" fmla="*/ 702688 h 749608"/>
                  <a:gd name="connsiteX2302" fmla="*/ 211960 w 1281211"/>
                  <a:gd name="connsiteY2302" fmla="*/ 731490 h 749608"/>
                  <a:gd name="connsiteX2303" fmla="*/ 288684 w 1281211"/>
                  <a:gd name="connsiteY2303" fmla="*/ 730580 h 749608"/>
                  <a:gd name="connsiteX2304" fmla="*/ 290503 w 1281211"/>
                  <a:gd name="connsiteY2304" fmla="*/ 732702 h 749608"/>
                  <a:gd name="connsiteX2305" fmla="*/ 281102 w 1281211"/>
                  <a:gd name="connsiteY2305" fmla="*/ 730883 h 749608"/>
                  <a:gd name="connsiteX2306" fmla="*/ 279889 w 1281211"/>
                  <a:gd name="connsiteY2306" fmla="*/ 722394 h 749608"/>
                  <a:gd name="connsiteX2307" fmla="*/ 281102 w 1281211"/>
                  <a:gd name="connsiteY2307" fmla="*/ 708448 h 749608"/>
                  <a:gd name="connsiteX2308" fmla="*/ 283832 w 1281211"/>
                  <a:gd name="connsiteY2308" fmla="*/ 702688 h 749608"/>
                  <a:gd name="connsiteX2309" fmla="*/ 288077 w 1281211"/>
                  <a:gd name="connsiteY2309" fmla="*/ 702991 h 749608"/>
                  <a:gd name="connsiteX2310" fmla="*/ 290806 w 1281211"/>
                  <a:gd name="connsiteY2310" fmla="*/ 712693 h 749608"/>
                  <a:gd name="connsiteX2311" fmla="*/ 288684 w 1281211"/>
                  <a:gd name="connsiteY2311" fmla="*/ 730580 h 749608"/>
                  <a:gd name="connsiteX2312" fmla="*/ 315977 w 1281211"/>
                  <a:gd name="connsiteY2312" fmla="*/ 712086 h 749608"/>
                  <a:gd name="connsiteX2313" fmla="*/ 316280 w 1281211"/>
                  <a:gd name="connsiteY2313" fmla="*/ 720878 h 749608"/>
                  <a:gd name="connsiteX2314" fmla="*/ 313854 w 1281211"/>
                  <a:gd name="connsiteY2314" fmla="*/ 737250 h 749608"/>
                  <a:gd name="connsiteX2315" fmla="*/ 312034 w 1281211"/>
                  <a:gd name="connsiteY2315" fmla="*/ 736947 h 749608"/>
                  <a:gd name="connsiteX2316" fmla="*/ 305666 w 1281211"/>
                  <a:gd name="connsiteY2316" fmla="*/ 706629 h 749608"/>
                  <a:gd name="connsiteX2317" fmla="*/ 313550 w 1281211"/>
                  <a:gd name="connsiteY2317" fmla="*/ 705417 h 749608"/>
                  <a:gd name="connsiteX2318" fmla="*/ 315977 w 1281211"/>
                  <a:gd name="connsiteY2318" fmla="*/ 712086 h 749608"/>
                  <a:gd name="connsiteX2319" fmla="*/ 340540 w 1281211"/>
                  <a:gd name="connsiteY2319" fmla="*/ 714208 h 749608"/>
                  <a:gd name="connsiteX2320" fmla="*/ 339024 w 1281211"/>
                  <a:gd name="connsiteY2320" fmla="*/ 732399 h 749608"/>
                  <a:gd name="connsiteX2321" fmla="*/ 340540 w 1281211"/>
                  <a:gd name="connsiteY2321" fmla="*/ 733915 h 749608"/>
                  <a:gd name="connsiteX2322" fmla="*/ 336598 w 1281211"/>
                  <a:gd name="connsiteY2322" fmla="*/ 737553 h 749608"/>
                  <a:gd name="connsiteX2323" fmla="*/ 327197 w 1281211"/>
                  <a:gd name="connsiteY2323" fmla="*/ 731490 h 749608"/>
                  <a:gd name="connsiteX2324" fmla="*/ 326894 w 1281211"/>
                  <a:gd name="connsiteY2324" fmla="*/ 727245 h 749608"/>
                  <a:gd name="connsiteX2325" fmla="*/ 326590 w 1281211"/>
                  <a:gd name="connsiteY2325" fmla="*/ 708751 h 749608"/>
                  <a:gd name="connsiteX2326" fmla="*/ 328410 w 1281211"/>
                  <a:gd name="connsiteY2326" fmla="*/ 704204 h 749608"/>
                  <a:gd name="connsiteX2327" fmla="*/ 334172 w 1281211"/>
                  <a:gd name="connsiteY2327" fmla="*/ 704204 h 749608"/>
                  <a:gd name="connsiteX2328" fmla="*/ 335688 w 1281211"/>
                  <a:gd name="connsiteY2328" fmla="*/ 705417 h 749608"/>
                  <a:gd name="connsiteX2329" fmla="*/ 340540 w 1281211"/>
                  <a:gd name="connsiteY2329" fmla="*/ 714208 h 749608"/>
                  <a:gd name="connsiteX2330" fmla="*/ 362678 w 1281211"/>
                  <a:gd name="connsiteY2330" fmla="*/ 723910 h 749608"/>
                  <a:gd name="connsiteX2331" fmla="*/ 355096 w 1281211"/>
                  <a:gd name="connsiteY2331" fmla="*/ 738159 h 749608"/>
                  <a:gd name="connsiteX2332" fmla="*/ 350851 w 1281211"/>
                  <a:gd name="connsiteY2332" fmla="*/ 729367 h 749608"/>
                  <a:gd name="connsiteX2333" fmla="*/ 351154 w 1281211"/>
                  <a:gd name="connsiteY2333" fmla="*/ 722697 h 749608"/>
                  <a:gd name="connsiteX2334" fmla="*/ 350851 w 1281211"/>
                  <a:gd name="connsiteY2334" fmla="*/ 715118 h 749608"/>
                  <a:gd name="connsiteX2335" fmla="*/ 352064 w 1281211"/>
                  <a:gd name="connsiteY2335" fmla="*/ 706629 h 749608"/>
                  <a:gd name="connsiteX2336" fmla="*/ 354187 w 1281211"/>
                  <a:gd name="connsiteY2336" fmla="*/ 703294 h 749608"/>
                  <a:gd name="connsiteX2337" fmla="*/ 356916 w 1281211"/>
                  <a:gd name="connsiteY2337" fmla="*/ 703294 h 749608"/>
                  <a:gd name="connsiteX2338" fmla="*/ 359948 w 1281211"/>
                  <a:gd name="connsiteY2338" fmla="*/ 705113 h 749608"/>
                  <a:gd name="connsiteX2339" fmla="*/ 362678 w 1281211"/>
                  <a:gd name="connsiteY2339" fmla="*/ 723910 h 749608"/>
                  <a:gd name="connsiteX2340" fmla="*/ 381176 w 1281211"/>
                  <a:gd name="connsiteY2340" fmla="*/ 706326 h 749608"/>
                  <a:gd name="connsiteX2341" fmla="*/ 383299 w 1281211"/>
                  <a:gd name="connsiteY2341" fmla="*/ 715118 h 749608"/>
                  <a:gd name="connsiteX2342" fmla="*/ 382996 w 1281211"/>
                  <a:gd name="connsiteY2342" fmla="*/ 734521 h 749608"/>
                  <a:gd name="connsiteX2343" fmla="*/ 383299 w 1281211"/>
                  <a:gd name="connsiteY2343" fmla="*/ 735431 h 749608"/>
                  <a:gd name="connsiteX2344" fmla="*/ 372685 w 1281211"/>
                  <a:gd name="connsiteY2344" fmla="*/ 729974 h 749608"/>
                  <a:gd name="connsiteX2345" fmla="*/ 371775 w 1281211"/>
                  <a:gd name="connsiteY2345" fmla="*/ 723910 h 749608"/>
                  <a:gd name="connsiteX2346" fmla="*/ 372988 w 1281211"/>
                  <a:gd name="connsiteY2346" fmla="*/ 707842 h 749608"/>
                  <a:gd name="connsiteX2347" fmla="*/ 381176 w 1281211"/>
                  <a:gd name="connsiteY2347" fmla="*/ 706326 h 749608"/>
                  <a:gd name="connsiteX2348" fmla="*/ 406953 w 1281211"/>
                  <a:gd name="connsiteY2348" fmla="*/ 723001 h 749608"/>
                  <a:gd name="connsiteX2349" fmla="*/ 405740 w 1281211"/>
                  <a:gd name="connsiteY2349" fmla="*/ 733612 h 749608"/>
                  <a:gd name="connsiteX2350" fmla="*/ 404223 w 1281211"/>
                  <a:gd name="connsiteY2350" fmla="*/ 733309 h 749608"/>
                  <a:gd name="connsiteX2351" fmla="*/ 393306 w 1281211"/>
                  <a:gd name="connsiteY2351" fmla="*/ 721182 h 749608"/>
                  <a:gd name="connsiteX2352" fmla="*/ 392700 w 1281211"/>
                  <a:gd name="connsiteY2352" fmla="*/ 712389 h 749608"/>
                  <a:gd name="connsiteX2353" fmla="*/ 394519 w 1281211"/>
                  <a:gd name="connsiteY2353" fmla="*/ 706023 h 749608"/>
                  <a:gd name="connsiteX2354" fmla="*/ 405133 w 1281211"/>
                  <a:gd name="connsiteY2354" fmla="*/ 704810 h 749608"/>
                  <a:gd name="connsiteX2355" fmla="*/ 406953 w 1281211"/>
                  <a:gd name="connsiteY2355" fmla="*/ 723001 h 749608"/>
                  <a:gd name="connsiteX2356" fmla="*/ 458203 w 1281211"/>
                  <a:gd name="connsiteY2356" fmla="*/ 705113 h 749608"/>
                  <a:gd name="connsiteX2357" fmla="*/ 459112 w 1281211"/>
                  <a:gd name="connsiteY2357" fmla="*/ 713905 h 749608"/>
                  <a:gd name="connsiteX2358" fmla="*/ 456990 w 1281211"/>
                  <a:gd name="connsiteY2358" fmla="*/ 733005 h 749608"/>
                  <a:gd name="connsiteX2359" fmla="*/ 455473 w 1281211"/>
                  <a:gd name="connsiteY2359" fmla="*/ 733005 h 749608"/>
                  <a:gd name="connsiteX2360" fmla="*/ 444556 w 1281211"/>
                  <a:gd name="connsiteY2360" fmla="*/ 723607 h 749608"/>
                  <a:gd name="connsiteX2361" fmla="*/ 446376 w 1281211"/>
                  <a:gd name="connsiteY2361" fmla="*/ 703901 h 749608"/>
                  <a:gd name="connsiteX2362" fmla="*/ 458203 w 1281211"/>
                  <a:gd name="connsiteY2362" fmla="*/ 705113 h 749608"/>
                  <a:gd name="connsiteX2363" fmla="*/ 510362 w 1281211"/>
                  <a:gd name="connsiteY2363" fmla="*/ 704507 h 749608"/>
                  <a:gd name="connsiteX2364" fmla="*/ 510969 w 1281211"/>
                  <a:gd name="connsiteY2364" fmla="*/ 711177 h 749608"/>
                  <a:gd name="connsiteX2365" fmla="*/ 510362 w 1281211"/>
                  <a:gd name="connsiteY2365" fmla="*/ 731793 h 749608"/>
                  <a:gd name="connsiteX2366" fmla="*/ 510362 w 1281211"/>
                  <a:gd name="connsiteY2366" fmla="*/ 732096 h 749608"/>
                  <a:gd name="connsiteX2367" fmla="*/ 510059 w 1281211"/>
                  <a:gd name="connsiteY2367" fmla="*/ 732399 h 749608"/>
                  <a:gd name="connsiteX2368" fmla="*/ 498839 w 1281211"/>
                  <a:gd name="connsiteY2368" fmla="*/ 735431 h 749608"/>
                  <a:gd name="connsiteX2369" fmla="*/ 497322 w 1281211"/>
                  <a:gd name="connsiteY2369" fmla="*/ 729974 h 749608"/>
                  <a:gd name="connsiteX2370" fmla="*/ 496413 w 1281211"/>
                  <a:gd name="connsiteY2370" fmla="*/ 719666 h 749608"/>
                  <a:gd name="connsiteX2371" fmla="*/ 501265 w 1281211"/>
                  <a:gd name="connsiteY2371" fmla="*/ 702385 h 749608"/>
                  <a:gd name="connsiteX2372" fmla="*/ 510362 w 1281211"/>
                  <a:gd name="connsiteY2372" fmla="*/ 704507 h 749608"/>
                  <a:gd name="connsiteX2373" fmla="*/ 590725 w 1281211"/>
                  <a:gd name="connsiteY2373" fmla="*/ 716028 h 749608"/>
                  <a:gd name="connsiteX2374" fmla="*/ 588602 w 1281211"/>
                  <a:gd name="connsiteY2374" fmla="*/ 736037 h 749608"/>
                  <a:gd name="connsiteX2375" fmla="*/ 588299 w 1281211"/>
                  <a:gd name="connsiteY2375" fmla="*/ 736037 h 749608"/>
                  <a:gd name="connsiteX2376" fmla="*/ 577078 w 1281211"/>
                  <a:gd name="connsiteY2376" fmla="*/ 721182 h 749608"/>
                  <a:gd name="connsiteX2377" fmla="*/ 578594 w 1281211"/>
                  <a:gd name="connsiteY2377" fmla="*/ 699353 h 749608"/>
                  <a:gd name="connsiteX2378" fmla="*/ 580414 w 1281211"/>
                  <a:gd name="connsiteY2378" fmla="*/ 698140 h 749608"/>
                  <a:gd name="connsiteX2379" fmla="*/ 585873 w 1281211"/>
                  <a:gd name="connsiteY2379" fmla="*/ 698140 h 749608"/>
                  <a:gd name="connsiteX2380" fmla="*/ 589815 w 1281211"/>
                  <a:gd name="connsiteY2380" fmla="*/ 701475 h 749608"/>
                  <a:gd name="connsiteX2381" fmla="*/ 590118 w 1281211"/>
                  <a:gd name="connsiteY2381" fmla="*/ 706023 h 749608"/>
                  <a:gd name="connsiteX2382" fmla="*/ 590725 w 1281211"/>
                  <a:gd name="connsiteY2382" fmla="*/ 716028 h 749608"/>
                  <a:gd name="connsiteX2383" fmla="*/ 700806 w 1281211"/>
                  <a:gd name="connsiteY2383" fmla="*/ 715724 h 749608"/>
                  <a:gd name="connsiteX2384" fmla="*/ 698683 w 1281211"/>
                  <a:gd name="connsiteY2384" fmla="*/ 734218 h 749608"/>
                  <a:gd name="connsiteX2385" fmla="*/ 698986 w 1281211"/>
                  <a:gd name="connsiteY2385" fmla="*/ 732702 h 749608"/>
                  <a:gd name="connsiteX2386" fmla="*/ 697470 w 1281211"/>
                  <a:gd name="connsiteY2386" fmla="*/ 731793 h 749608"/>
                  <a:gd name="connsiteX2387" fmla="*/ 693225 w 1281211"/>
                  <a:gd name="connsiteY2387" fmla="*/ 735431 h 749608"/>
                  <a:gd name="connsiteX2388" fmla="*/ 692011 w 1281211"/>
                  <a:gd name="connsiteY2388" fmla="*/ 736340 h 749608"/>
                  <a:gd name="connsiteX2389" fmla="*/ 692011 w 1281211"/>
                  <a:gd name="connsiteY2389" fmla="*/ 736340 h 749608"/>
                  <a:gd name="connsiteX2390" fmla="*/ 683217 w 1281211"/>
                  <a:gd name="connsiteY2390" fmla="*/ 726942 h 749608"/>
                  <a:gd name="connsiteX2391" fmla="*/ 685340 w 1281211"/>
                  <a:gd name="connsiteY2391" fmla="*/ 702385 h 749608"/>
                  <a:gd name="connsiteX2392" fmla="*/ 699896 w 1281211"/>
                  <a:gd name="connsiteY2392" fmla="*/ 702385 h 749608"/>
                  <a:gd name="connsiteX2393" fmla="*/ 700806 w 1281211"/>
                  <a:gd name="connsiteY2393" fmla="*/ 715724 h 749608"/>
                  <a:gd name="connsiteX2394" fmla="*/ 722640 w 1281211"/>
                  <a:gd name="connsiteY2394" fmla="*/ 709964 h 749608"/>
                  <a:gd name="connsiteX2395" fmla="*/ 722034 w 1281211"/>
                  <a:gd name="connsiteY2395" fmla="*/ 720272 h 749608"/>
                  <a:gd name="connsiteX2396" fmla="*/ 718395 w 1281211"/>
                  <a:gd name="connsiteY2396" fmla="*/ 736643 h 749608"/>
                  <a:gd name="connsiteX2397" fmla="*/ 719304 w 1281211"/>
                  <a:gd name="connsiteY2397" fmla="*/ 738159 h 749608"/>
                  <a:gd name="connsiteX2398" fmla="*/ 718091 w 1281211"/>
                  <a:gd name="connsiteY2398" fmla="*/ 700262 h 749608"/>
                  <a:gd name="connsiteX2399" fmla="*/ 722640 w 1281211"/>
                  <a:gd name="connsiteY2399" fmla="*/ 709964 h 749608"/>
                  <a:gd name="connsiteX2400" fmla="*/ 809674 w 1281211"/>
                  <a:gd name="connsiteY2400" fmla="*/ 737856 h 749608"/>
                  <a:gd name="connsiteX2401" fmla="*/ 806945 w 1281211"/>
                  <a:gd name="connsiteY2401" fmla="*/ 737250 h 749608"/>
                  <a:gd name="connsiteX2402" fmla="*/ 796028 w 1281211"/>
                  <a:gd name="connsiteY2402" fmla="*/ 716634 h 749608"/>
                  <a:gd name="connsiteX2403" fmla="*/ 796331 w 1281211"/>
                  <a:gd name="connsiteY2403" fmla="*/ 705417 h 749608"/>
                  <a:gd name="connsiteX2404" fmla="*/ 798454 w 1281211"/>
                  <a:gd name="connsiteY2404" fmla="*/ 699353 h 749608"/>
                  <a:gd name="connsiteX2405" fmla="*/ 811190 w 1281211"/>
                  <a:gd name="connsiteY2405" fmla="*/ 700566 h 749608"/>
                  <a:gd name="connsiteX2406" fmla="*/ 812403 w 1281211"/>
                  <a:gd name="connsiteY2406" fmla="*/ 720272 h 749608"/>
                  <a:gd name="connsiteX2407" fmla="*/ 809674 w 1281211"/>
                  <a:gd name="connsiteY2407" fmla="*/ 737856 h 749608"/>
                  <a:gd name="connsiteX2408" fmla="*/ 842729 w 1281211"/>
                  <a:gd name="connsiteY2408" fmla="*/ 720272 h 749608"/>
                  <a:gd name="connsiteX2409" fmla="*/ 840606 w 1281211"/>
                  <a:gd name="connsiteY2409" fmla="*/ 734218 h 749608"/>
                  <a:gd name="connsiteX2410" fmla="*/ 837270 w 1281211"/>
                  <a:gd name="connsiteY2410" fmla="*/ 738766 h 749608"/>
                  <a:gd name="connsiteX2411" fmla="*/ 834844 w 1281211"/>
                  <a:gd name="connsiteY2411" fmla="*/ 737856 h 749608"/>
                  <a:gd name="connsiteX2412" fmla="*/ 832418 w 1281211"/>
                  <a:gd name="connsiteY2412" fmla="*/ 739372 h 749608"/>
                  <a:gd name="connsiteX2413" fmla="*/ 826050 w 1281211"/>
                  <a:gd name="connsiteY2413" fmla="*/ 719059 h 749608"/>
                  <a:gd name="connsiteX2414" fmla="*/ 826656 w 1281211"/>
                  <a:gd name="connsiteY2414" fmla="*/ 707539 h 749608"/>
                  <a:gd name="connsiteX2415" fmla="*/ 827566 w 1281211"/>
                  <a:gd name="connsiteY2415" fmla="*/ 703294 h 749608"/>
                  <a:gd name="connsiteX2416" fmla="*/ 833328 w 1281211"/>
                  <a:gd name="connsiteY2416" fmla="*/ 694805 h 749608"/>
                  <a:gd name="connsiteX2417" fmla="*/ 836967 w 1281211"/>
                  <a:gd name="connsiteY2417" fmla="*/ 694805 h 749608"/>
                  <a:gd name="connsiteX2418" fmla="*/ 839696 w 1281211"/>
                  <a:gd name="connsiteY2418" fmla="*/ 698140 h 749608"/>
                  <a:gd name="connsiteX2419" fmla="*/ 842729 w 1281211"/>
                  <a:gd name="connsiteY2419" fmla="*/ 720272 h 749608"/>
                  <a:gd name="connsiteX2420" fmla="*/ 899134 w 1281211"/>
                  <a:gd name="connsiteY2420" fmla="*/ 738462 h 749608"/>
                  <a:gd name="connsiteX2421" fmla="*/ 896405 w 1281211"/>
                  <a:gd name="connsiteY2421" fmla="*/ 737553 h 749608"/>
                  <a:gd name="connsiteX2422" fmla="*/ 886701 w 1281211"/>
                  <a:gd name="connsiteY2422" fmla="*/ 734218 h 749608"/>
                  <a:gd name="connsiteX2423" fmla="*/ 885184 w 1281211"/>
                  <a:gd name="connsiteY2423" fmla="*/ 723001 h 749608"/>
                  <a:gd name="connsiteX2424" fmla="*/ 889733 w 1281211"/>
                  <a:gd name="connsiteY2424" fmla="*/ 695109 h 749608"/>
                  <a:gd name="connsiteX2425" fmla="*/ 890340 w 1281211"/>
                  <a:gd name="connsiteY2425" fmla="*/ 694805 h 749608"/>
                  <a:gd name="connsiteX2426" fmla="*/ 898527 w 1281211"/>
                  <a:gd name="connsiteY2426" fmla="*/ 694805 h 749608"/>
                  <a:gd name="connsiteX2427" fmla="*/ 902167 w 1281211"/>
                  <a:gd name="connsiteY2427" fmla="*/ 704507 h 749608"/>
                  <a:gd name="connsiteX2428" fmla="*/ 903380 w 1281211"/>
                  <a:gd name="connsiteY2428" fmla="*/ 716937 h 749608"/>
                  <a:gd name="connsiteX2429" fmla="*/ 899134 w 1281211"/>
                  <a:gd name="connsiteY2429" fmla="*/ 738462 h 749608"/>
                  <a:gd name="connsiteX2430" fmla="*/ 927033 w 1281211"/>
                  <a:gd name="connsiteY2430" fmla="*/ 740585 h 749608"/>
                  <a:gd name="connsiteX2431" fmla="*/ 924911 w 1281211"/>
                  <a:gd name="connsiteY2431" fmla="*/ 740282 h 749608"/>
                  <a:gd name="connsiteX2432" fmla="*/ 919755 w 1281211"/>
                  <a:gd name="connsiteY2432" fmla="*/ 738462 h 749608"/>
                  <a:gd name="connsiteX2433" fmla="*/ 916723 w 1281211"/>
                  <a:gd name="connsiteY2433" fmla="*/ 726032 h 749608"/>
                  <a:gd name="connsiteX2434" fmla="*/ 918542 w 1281211"/>
                  <a:gd name="connsiteY2434" fmla="*/ 700566 h 749608"/>
                  <a:gd name="connsiteX2435" fmla="*/ 927337 w 1281211"/>
                  <a:gd name="connsiteY2435" fmla="*/ 697534 h 749608"/>
                  <a:gd name="connsiteX2436" fmla="*/ 928550 w 1281211"/>
                  <a:gd name="connsiteY2436" fmla="*/ 702385 h 749608"/>
                  <a:gd name="connsiteX2437" fmla="*/ 929156 w 1281211"/>
                  <a:gd name="connsiteY2437" fmla="*/ 714208 h 749608"/>
                  <a:gd name="connsiteX2438" fmla="*/ 927033 w 1281211"/>
                  <a:gd name="connsiteY2438" fmla="*/ 740585 h 749608"/>
                  <a:gd name="connsiteX2439" fmla="*/ 957056 w 1281211"/>
                  <a:gd name="connsiteY2439" fmla="*/ 731186 h 749608"/>
                  <a:gd name="connsiteX2440" fmla="*/ 951294 w 1281211"/>
                  <a:gd name="connsiteY2440" fmla="*/ 742101 h 749608"/>
                  <a:gd name="connsiteX2441" fmla="*/ 944016 w 1281211"/>
                  <a:gd name="connsiteY2441" fmla="*/ 722394 h 749608"/>
                  <a:gd name="connsiteX2442" fmla="*/ 946138 w 1281211"/>
                  <a:gd name="connsiteY2442" fmla="*/ 699353 h 749608"/>
                  <a:gd name="connsiteX2443" fmla="*/ 954629 w 1281211"/>
                  <a:gd name="connsiteY2443" fmla="*/ 698443 h 749608"/>
                  <a:gd name="connsiteX2444" fmla="*/ 956449 w 1281211"/>
                  <a:gd name="connsiteY2444" fmla="*/ 704810 h 749608"/>
                  <a:gd name="connsiteX2445" fmla="*/ 957056 w 1281211"/>
                  <a:gd name="connsiteY2445" fmla="*/ 716028 h 749608"/>
                  <a:gd name="connsiteX2446" fmla="*/ 957056 w 1281211"/>
                  <a:gd name="connsiteY2446" fmla="*/ 731186 h 749608"/>
                  <a:gd name="connsiteX2447" fmla="*/ 987381 w 1281211"/>
                  <a:gd name="connsiteY2447" fmla="*/ 723607 h 749608"/>
                  <a:gd name="connsiteX2448" fmla="*/ 980709 w 1281211"/>
                  <a:gd name="connsiteY2448" fmla="*/ 742707 h 749608"/>
                  <a:gd name="connsiteX2449" fmla="*/ 979496 w 1281211"/>
                  <a:gd name="connsiteY2449" fmla="*/ 742707 h 749608"/>
                  <a:gd name="connsiteX2450" fmla="*/ 971308 w 1281211"/>
                  <a:gd name="connsiteY2450" fmla="*/ 717847 h 749608"/>
                  <a:gd name="connsiteX2451" fmla="*/ 972218 w 1281211"/>
                  <a:gd name="connsiteY2451" fmla="*/ 706023 h 749608"/>
                  <a:gd name="connsiteX2452" fmla="*/ 973734 w 1281211"/>
                  <a:gd name="connsiteY2452" fmla="*/ 700262 h 749608"/>
                  <a:gd name="connsiteX2453" fmla="*/ 974644 w 1281211"/>
                  <a:gd name="connsiteY2453" fmla="*/ 698443 h 749608"/>
                  <a:gd name="connsiteX2454" fmla="*/ 984955 w 1281211"/>
                  <a:gd name="connsiteY2454" fmla="*/ 701172 h 749608"/>
                  <a:gd name="connsiteX2455" fmla="*/ 987381 w 1281211"/>
                  <a:gd name="connsiteY2455" fmla="*/ 723607 h 749608"/>
                  <a:gd name="connsiteX2456" fmla="*/ 1014674 w 1281211"/>
                  <a:gd name="connsiteY2456" fmla="*/ 719969 h 749608"/>
                  <a:gd name="connsiteX2457" fmla="*/ 1009822 w 1281211"/>
                  <a:gd name="connsiteY2457" fmla="*/ 740888 h 749608"/>
                  <a:gd name="connsiteX2458" fmla="*/ 1001027 w 1281211"/>
                  <a:gd name="connsiteY2458" fmla="*/ 736947 h 749608"/>
                  <a:gd name="connsiteX2459" fmla="*/ 998905 w 1281211"/>
                  <a:gd name="connsiteY2459" fmla="*/ 725123 h 749608"/>
                  <a:gd name="connsiteX2460" fmla="*/ 998905 w 1281211"/>
                  <a:gd name="connsiteY2460" fmla="*/ 712389 h 749608"/>
                  <a:gd name="connsiteX2461" fmla="*/ 1004363 w 1281211"/>
                  <a:gd name="connsiteY2461" fmla="*/ 697231 h 749608"/>
                  <a:gd name="connsiteX2462" fmla="*/ 1014674 w 1281211"/>
                  <a:gd name="connsiteY2462" fmla="*/ 719969 h 749608"/>
                  <a:gd name="connsiteX2463" fmla="*/ 1042876 w 1281211"/>
                  <a:gd name="connsiteY2463" fmla="*/ 720272 h 749608"/>
                  <a:gd name="connsiteX2464" fmla="*/ 1040754 w 1281211"/>
                  <a:gd name="connsiteY2464" fmla="*/ 738462 h 749608"/>
                  <a:gd name="connsiteX2465" fmla="*/ 1038631 w 1281211"/>
                  <a:gd name="connsiteY2465" fmla="*/ 737553 h 749608"/>
                  <a:gd name="connsiteX2466" fmla="*/ 1030746 w 1281211"/>
                  <a:gd name="connsiteY2466" fmla="*/ 714512 h 749608"/>
                  <a:gd name="connsiteX2467" fmla="*/ 1031353 w 1281211"/>
                  <a:gd name="connsiteY2467" fmla="*/ 705417 h 749608"/>
                  <a:gd name="connsiteX2468" fmla="*/ 1032869 w 1281211"/>
                  <a:gd name="connsiteY2468" fmla="*/ 699656 h 749608"/>
                  <a:gd name="connsiteX2469" fmla="*/ 1041663 w 1281211"/>
                  <a:gd name="connsiteY2469" fmla="*/ 698140 h 749608"/>
                  <a:gd name="connsiteX2470" fmla="*/ 1042876 w 1281211"/>
                  <a:gd name="connsiteY2470" fmla="*/ 720272 h 749608"/>
                  <a:gd name="connsiteX2471" fmla="*/ 1093216 w 1281211"/>
                  <a:gd name="connsiteY2471" fmla="*/ 712996 h 749608"/>
                  <a:gd name="connsiteX2472" fmla="*/ 1092004 w 1281211"/>
                  <a:gd name="connsiteY2472" fmla="*/ 739069 h 749608"/>
                  <a:gd name="connsiteX2473" fmla="*/ 1090487 w 1281211"/>
                  <a:gd name="connsiteY2473" fmla="*/ 739069 h 749608"/>
                  <a:gd name="connsiteX2474" fmla="*/ 1080177 w 1281211"/>
                  <a:gd name="connsiteY2474" fmla="*/ 728761 h 749608"/>
                  <a:gd name="connsiteX2475" fmla="*/ 1079267 w 1281211"/>
                  <a:gd name="connsiteY2475" fmla="*/ 703597 h 749608"/>
                  <a:gd name="connsiteX2476" fmla="*/ 1092004 w 1281211"/>
                  <a:gd name="connsiteY2476" fmla="*/ 702688 h 749608"/>
                  <a:gd name="connsiteX2477" fmla="*/ 1093216 w 1281211"/>
                  <a:gd name="connsiteY2477" fmla="*/ 712996 h 749608"/>
                  <a:gd name="connsiteX2478" fmla="*/ 1126878 w 1281211"/>
                  <a:gd name="connsiteY2478" fmla="*/ 716028 h 749608"/>
                  <a:gd name="connsiteX2479" fmla="*/ 1122936 w 1281211"/>
                  <a:gd name="connsiteY2479" fmla="*/ 739675 h 749608"/>
                  <a:gd name="connsiteX2480" fmla="*/ 1120813 w 1281211"/>
                  <a:gd name="connsiteY2480" fmla="*/ 738159 h 749608"/>
                  <a:gd name="connsiteX2481" fmla="*/ 1111412 w 1281211"/>
                  <a:gd name="connsiteY2481" fmla="*/ 732399 h 749608"/>
                  <a:gd name="connsiteX2482" fmla="*/ 1109592 w 1281211"/>
                  <a:gd name="connsiteY2482" fmla="*/ 722697 h 749608"/>
                  <a:gd name="connsiteX2483" fmla="*/ 1113838 w 1281211"/>
                  <a:gd name="connsiteY2483" fmla="*/ 700566 h 749608"/>
                  <a:gd name="connsiteX2484" fmla="*/ 1123845 w 1281211"/>
                  <a:gd name="connsiteY2484" fmla="*/ 701778 h 749608"/>
                  <a:gd name="connsiteX2485" fmla="*/ 1126878 w 1281211"/>
                  <a:gd name="connsiteY2485" fmla="*/ 716028 h 749608"/>
                  <a:gd name="connsiteX2486" fmla="*/ 1186316 w 1281211"/>
                  <a:gd name="connsiteY2486" fmla="*/ 709661 h 749608"/>
                  <a:gd name="connsiteX2487" fmla="*/ 1186922 w 1281211"/>
                  <a:gd name="connsiteY2487" fmla="*/ 720878 h 749608"/>
                  <a:gd name="connsiteX2488" fmla="*/ 1182676 w 1281211"/>
                  <a:gd name="connsiteY2488" fmla="*/ 744829 h 749608"/>
                  <a:gd name="connsiteX2489" fmla="*/ 1179644 w 1281211"/>
                  <a:gd name="connsiteY2489" fmla="*/ 743920 h 749608"/>
                  <a:gd name="connsiteX2490" fmla="*/ 1169333 w 1281211"/>
                  <a:gd name="connsiteY2490" fmla="*/ 739069 h 749608"/>
                  <a:gd name="connsiteX2491" fmla="*/ 1169030 w 1281211"/>
                  <a:gd name="connsiteY2491" fmla="*/ 728761 h 749608"/>
                  <a:gd name="connsiteX2492" fmla="*/ 1175095 w 1281211"/>
                  <a:gd name="connsiteY2492" fmla="*/ 703294 h 749608"/>
                  <a:gd name="connsiteX2493" fmla="*/ 1186316 w 1281211"/>
                  <a:gd name="connsiteY2493" fmla="*/ 709661 h 749608"/>
                  <a:gd name="connsiteX2494" fmla="*/ 1179644 w 1281211"/>
                  <a:gd name="connsiteY2494" fmla="*/ 693593 h 749608"/>
                  <a:gd name="connsiteX2495" fmla="*/ 1116264 w 1281211"/>
                  <a:gd name="connsiteY2495" fmla="*/ 690561 h 749608"/>
                  <a:gd name="connsiteX2496" fmla="*/ 1052277 w 1281211"/>
                  <a:gd name="connsiteY2496" fmla="*/ 692683 h 749608"/>
                  <a:gd name="connsiteX2497" fmla="*/ 1041360 w 1281211"/>
                  <a:gd name="connsiteY2497" fmla="*/ 692380 h 749608"/>
                  <a:gd name="connsiteX2498" fmla="*/ 1035902 w 1281211"/>
                  <a:gd name="connsiteY2498" fmla="*/ 691774 h 749608"/>
                  <a:gd name="connsiteX2499" fmla="*/ 1034992 w 1281211"/>
                  <a:gd name="connsiteY2499" fmla="*/ 692077 h 749608"/>
                  <a:gd name="connsiteX2500" fmla="*/ 987381 w 1281211"/>
                  <a:gd name="connsiteY2500" fmla="*/ 688742 h 749608"/>
                  <a:gd name="connsiteX2501" fmla="*/ 863957 w 1281211"/>
                  <a:gd name="connsiteY2501" fmla="*/ 687226 h 749608"/>
                  <a:gd name="connsiteX2502" fmla="*/ 800576 w 1281211"/>
                  <a:gd name="connsiteY2502" fmla="*/ 688439 h 749608"/>
                  <a:gd name="connsiteX2503" fmla="*/ 729615 w 1281211"/>
                  <a:gd name="connsiteY2503" fmla="*/ 690258 h 749608"/>
                  <a:gd name="connsiteX2504" fmla="*/ 667751 w 1281211"/>
                  <a:gd name="connsiteY2504" fmla="*/ 692683 h 749608"/>
                  <a:gd name="connsiteX2505" fmla="*/ 665022 w 1281211"/>
                  <a:gd name="connsiteY2505" fmla="*/ 692077 h 749608"/>
                  <a:gd name="connsiteX2506" fmla="*/ 661080 w 1281211"/>
                  <a:gd name="connsiteY2506" fmla="*/ 692986 h 749608"/>
                  <a:gd name="connsiteX2507" fmla="*/ 656834 w 1281211"/>
                  <a:gd name="connsiteY2507" fmla="*/ 693290 h 749608"/>
                  <a:gd name="connsiteX2508" fmla="*/ 641975 w 1281211"/>
                  <a:gd name="connsiteY2508" fmla="*/ 693896 h 749608"/>
                  <a:gd name="connsiteX2509" fmla="*/ 640155 w 1281211"/>
                  <a:gd name="connsiteY2509" fmla="*/ 692683 h 749608"/>
                  <a:gd name="connsiteX2510" fmla="*/ 629541 w 1281211"/>
                  <a:gd name="connsiteY2510" fmla="*/ 694199 h 749608"/>
                  <a:gd name="connsiteX2511" fmla="*/ 528861 w 1281211"/>
                  <a:gd name="connsiteY2511" fmla="*/ 694199 h 749608"/>
                  <a:gd name="connsiteX2512" fmla="*/ 360858 w 1281211"/>
                  <a:gd name="connsiteY2512" fmla="*/ 691774 h 749608"/>
                  <a:gd name="connsiteX2513" fmla="*/ 237130 w 1281211"/>
                  <a:gd name="connsiteY2513" fmla="*/ 693290 h 749608"/>
                  <a:gd name="connsiteX2514" fmla="*/ 203773 w 1281211"/>
                  <a:gd name="connsiteY2514" fmla="*/ 691470 h 749608"/>
                  <a:gd name="connsiteX2515" fmla="*/ 167989 w 1281211"/>
                  <a:gd name="connsiteY2515" fmla="*/ 691470 h 749608"/>
                  <a:gd name="connsiteX2516" fmla="*/ 127353 w 1281211"/>
                  <a:gd name="connsiteY2516" fmla="*/ 689954 h 749608"/>
                  <a:gd name="connsiteX2517" fmla="*/ 90356 w 1281211"/>
                  <a:gd name="connsiteY2517" fmla="*/ 692380 h 749608"/>
                  <a:gd name="connsiteX2518" fmla="*/ 71554 w 1281211"/>
                  <a:gd name="connsiteY2518" fmla="*/ 694805 h 749608"/>
                  <a:gd name="connsiteX2519" fmla="*/ 59120 w 1281211"/>
                  <a:gd name="connsiteY2519" fmla="*/ 695412 h 749608"/>
                  <a:gd name="connsiteX2520" fmla="*/ 63972 w 1281211"/>
                  <a:gd name="connsiteY2520" fmla="*/ 690864 h 749608"/>
                  <a:gd name="connsiteX2521" fmla="*/ 68521 w 1281211"/>
                  <a:gd name="connsiteY2521" fmla="*/ 685104 h 749608"/>
                  <a:gd name="connsiteX2522" fmla="*/ 68521 w 1281211"/>
                  <a:gd name="connsiteY2522" fmla="*/ 685104 h 749608"/>
                  <a:gd name="connsiteX2523" fmla="*/ 69734 w 1281211"/>
                  <a:gd name="connsiteY2523" fmla="*/ 685710 h 749608"/>
                  <a:gd name="connsiteX2524" fmla="*/ 80955 w 1281211"/>
                  <a:gd name="connsiteY2524" fmla="*/ 685407 h 749608"/>
                  <a:gd name="connsiteX2525" fmla="*/ 90659 w 1281211"/>
                  <a:gd name="connsiteY2525" fmla="*/ 685710 h 749608"/>
                  <a:gd name="connsiteX2526" fmla="*/ 103395 w 1281211"/>
                  <a:gd name="connsiteY2526" fmla="*/ 685407 h 749608"/>
                  <a:gd name="connsiteX2527" fmla="*/ 122197 w 1281211"/>
                  <a:gd name="connsiteY2527" fmla="*/ 682678 h 749608"/>
                  <a:gd name="connsiteX2528" fmla="*/ 149187 w 1281211"/>
                  <a:gd name="connsiteY2528" fmla="*/ 681163 h 749608"/>
                  <a:gd name="connsiteX2529" fmla="*/ 175873 w 1281211"/>
                  <a:gd name="connsiteY2529" fmla="*/ 682982 h 749608"/>
                  <a:gd name="connsiteX2530" fmla="*/ 230762 w 1281211"/>
                  <a:gd name="connsiteY2530" fmla="*/ 682072 h 749608"/>
                  <a:gd name="connsiteX2531" fmla="*/ 257145 w 1281211"/>
                  <a:gd name="connsiteY2531" fmla="*/ 683891 h 749608"/>
                  <a:gd name="connsiteX2532" fmla="*/ 287167 w 1281211"/>
                  <a:gd name="connsiteY2532" fmla="*/ 685104 h 749608"/>
                  <a:gd name="connsiteX2533" fmla="*/ 315370 w 1281211"/>
                  <a:gd name="connsiteY2533" fmla="*/ 685710 h 749608"/>
                  <a:gd name="connsiteX2534" fmla="*/ 345695 w 1281211"/>
                  <a:gd name="connsiteY2534" fmla="*/ 684801 h 749608"/>
                  <a:gd name="connsiteX2535" fmla="*/ 401494 w 1281211"/>
                  <a:gd name="connsiteY2535" fmla="*/ 686013 h 749608"/>
                  <a:gd name="connsiteX2536" fmla="*/ 458809 w 1281211"/>
                  <a:gd name="connsiteY2536" fmla="*/ 688742 h 749608"/>
                  <a:gd name="connsiteX2537" fmla="*/ 518550 w 1281211"/>
                  <a:gd name="connsiteY2537" fmla="*/ 685407 h 749608"/>
                  <a:gd name="connsiteX2538" fmla="*/ 550089 w 1281211"/>
                  <a:gd name="connsiteY2538" fmla="*/ 685407 h 749608"/>
                  <a:gd name="connsiteX2539" fmla="*/ 579504 w 1281211"/>
                  <a:gd name="connsiteY2539" fmla="*/ 686620 h 749608"/>
                  <a:gd name="connsiteX2540" fmla="*/ 639549 w 1281211"/>
                  <a:gd name="connsiteY2540" fmla="*/ 684801 h 749608"/>
                  <a:gd name="connsiteX2541" fmla="*/ 673210 w 1281211"/>
                  <a:gd name="connsiteY2541" fmla="*/ 683891 h 749608"/>
                  <a:gd name="connsiteX2542" fmla="*/ 703232 w 1281211"/>
                  <a:gd name="connsiteY2542" fmla="*/ 682375 h 749608"/>
                  <a:gd name="connsiteX2543" fmla="*/ 748417 w 1281211"/>
                  <a:gd name="connsiteY2543" fmla="*/ 682982 h 749608"/>
                  <a:gd name="connsiteX2544" fmla="*/ 749933 w 1281211"/>
                  <a:gd name="connsiteY2544" fmla="*/ 683588 h 749608"/>
                  <a:gd name="connsiteX2545" fmla="*/ 777529 w 1281211"/>
                  <a:gd name="connsiteY2545" fmla="*/ 683285 h 749608"/>
                  <a:gd name="connsiteX2546" fmla="*/ 809371 w 1281211"/>
                  <a:gd name="connsiteY2546" fmla="*/ 682982 h 749608"/>
                  <a:gd name="connsiteX2547" fmla="*/ 822714 w 1281211"/>
                  <a:gd name="connsiteY2547" fmla="*/ 684194 h 749608"/>
                  <a:gd name="connsiteX2548" fmla="*/ 836967 w 1281211"/>
                  <a:gd name="connsiteY2548" fmla="*/ 682072 h 749608"/>
                  <a:gd name="connsiteX2549" fmla="*/ 870628 w 1281211"/>
                  <a:gd name="connsiteY2549" fmla="*/ 681163 h 749608"/>
                  <a:gd name="connsiteX2550" fmla="*/ 1001634 w 1281211"/>
                  <a:gd name="connsiteY2550" fmla="*/ 679647 h 749608"/>
                  <a:gd name="connsiteX2551" fmla="*/ 1065014 w 1281211"/>
                  <a:gd name="connsiteY2551" fmla="*/ 681769 h 749608"/>
                  <a:gd name="connsiteX2552" fmla="*/ 1094126 w 1281211"/>
                  <a:gd name="connsiteY2552" fmla="*/ 683285 h 749608"/>
                  <a:gd name="connsiteX2553" fmla="*/ 1108379 w 1281211"/>
                  <a:gd name="connsiteY2553" fmla="*/ 683285 h 749608"/>
                  <a:gd name="connsiteX2554" fmla="*/ 1125362 w 1281211"/>
                  <a:gd name="connsiteY2554" fmla="*/ 684801 h 749608"/>
                  <a:gd name="connsiteX2555" fmla="*/ 1190258 w 1281211"/>
                  <a:gd name="connsiteY2555" fmla="*/ 685710 h 749608"/>
                  <a:gd name="connsiteX2556" fmla="*/ 1205724 w 1281211"/>
                  <a:gd name="connsiteY2556" fmla="*/ 687529 h 749608"/>
                  <a:gd name="connsiteX2557" fmla="*/ 1208756 w 1281211"/>
                  <a:gd name="connsiteY2557" fmla="*/ 689045 h 749608"/>
                  <a:gd name="connsiteX2558" fmla="*/ 1224829 w 1281211"/>
                  <a:gd name="connsiteY2558" fmla="*/ 689651 h 749608"/>
                  <a:gd name="connsiteX2559" fmla="*/ 1226345 w 1281211"/>
                  <a:gd name="connsiteY2559" fmla="*/ 688439 h 749608"/>
                  <a:gd name="connsiteX2560" fmla="*/ 1226648 w 1281211"/>
                  <a:gd name="connsiteY2560" fmla="*/ 688439 h 749608"/>
                  <a:gd name="connsiteX2561" fmla="*/ 1234836 w 1281211"/>
                  <a:gd name="connsiteY2561" fmla="*/ 696018 h 749608"/>
                  <a:gd name="connsiteX2562" fmla="*/ 1179644 w 1281211"/>
                  <a:gd name="connsiteY2562" fmla="*/ 693593 h 749608"/>
                  <a:gd name="connsiteX2563" fmla="*/ 1236959 w 1281211"/>
                  <a:gd name="connsiteY2563" fmla="*/ 736643 h 749608"/>
                  <a:gd name="connsiteX2564" fmla="*/ 1233926 w 1281211"/>
                  <a:gd name="connsiteY2564" fmla="*/ 743920 h 749608"/>
                  <a:gd name="connsiteX2565" fmla="*/ 1231804 w 1281211"/>
                  <a:gd name="connsiteY2565" fmla="*/ 744223 h 749608"/>
                  <a:gd name="connsiteX2566" fmla="*/ 1224526 w 1281211"/>
                  <a:gd name="connsiteY2566" fmla="*/ 723607 h 749608"/>
                  <a:gd name="connsiteX2567" fmla="*/ 1226345 w 1281211"/>
                  <a:gd name="connsiteY2567" fmla="*/ 710570 h 749608"/>
                  <a:gd name="connsiteX2568" fmla="*/ 1234836 w 1281211"/>
                  <a:gd name="connsiteY2568" fmla="*/ 705417 h 749608"/>
                  <a:gd name="connsiteX2569" fmla="*/ 1236959 w 1281211"/>
                  <a:gd name="connsiteY2569" fmla="*/ 712996 h 749608"/>
                  <a:gd name="connsiteX2570" fmla="*/ 1236959 w 1281211"/>
                  <a:gd name="connsiteY2570" fmla="*/ 736643 h 749608"/>
                  <a:gd name="connsiteX2571" fmla="*/ 1238172 w 1281211"/>
                  <a:gd name="connsiteY2571" fmla="*/ 545946 h 749608"/>
                  <a:gd name="connsiteX2572" fmla="*/ 1239082 w 1281211"/>
                  <a:gd name="connsiteY2572" fmla="*/ 544430 h 749608"/>
                  <a:gd name="connsiteX2573" fmla="*/ 1244237 w 1281211"/>
                  <a:gd name="connsiteY2573" fmla="*/ 542915 h 749608"/>
                  <a:gd name="connsiteX2574" fmla="*/ 1261219 w 1281211"/>
                  <a:gd name="connsiteY2574" fmla="*/ 543521 h 749608"/>
                  <a:gd name="connsiteX2575" fmla="*/ 1261826 w 1281211"/>
                  <a:gd name="connsiteY2575" fmla="*/ 542915 h 749608"/>
                  <a:gd name="connsiteX2576" fmla="*/ 1270014 w 1281211"/>
                  <a:gd name="connsiteY2576" fmla="*/ 545037 h 749608"/>
                  <a:gd name="connsiteX2577" fmla="*/ 1265465 w 1281211"/>
                  <a:gd name="connsiteY2577" fmla="*/ 553526 h 749608"/>
                  <a:gd name="connsiteX2578" fmla="*/ 1252122 w 1281211"/>
                  <a:gd name="connsiteY2578" fmla="*/ 555951 h 749608"/>
                  <a:gd name="connsiteX2579" fmla="*/ 1242114 w 1281211"/>
                  <a:gd name="connsiteY2579" fmla="*/ 553526 h 749608"/>
                  <a:gd name="connsiteX2580" fmla="*/ 1238778 w 1281211"/>
                  <a:gd name="connsiteY2580" fmla="*/ 551707 h 749608"/>
                  <a:gd name="connsiteX2581" fmla="*/ 1238172 w 1281211"/>
                  <a:gd name="connsiteY2581" fmla="*/ 545946 h 749608"/>
                  <a:gd name="connsiteX2582" fmla="*/ 1274563 w 1281211"/>
                  <a:gd name="connsiteY2582" fmla="*/ 692986 h 749608"/>
                  <a:gd name="connsiteX2583" fmla="*/ 1264252 w 1281211"/>
                  <a:gd name="connsiteY2583" fmla="*/ 696928 h 749608"/>
                  <a:gd name="connsiteX2584" fmla="*/ 1255154 w 1281211"/>
                  <a:gd name="connsiteY2584" fmla="*/ 696624 h 749608"/>
                  <a:gd name="connsiteX2585" fmla="*/ 1250302 w 1281211"/>
                  <a:gd name="connsiteY2585" fmla="*/ 687226 h 749608"/>
                  <a:gd name="connsiteX2586" fmla="*/ 1253031 w 1281211"/>
                  <a:gd name="connsiteY2586" fmla="*/ 686923 h 749608"/>
                  <a:gd name="connsiteX2587" fmla="*/ 1255154 w 1281211"/>
                  <a:gd name="connsiteY2587" fmla="*/ 688439 h 749608"/>
                  <a:gd name="connsiteX2588" fmla="*/ 1268194 w 1281211"/>
                  <a:gd name="connsiteY2588" fmla="*/ 687226 h 749608"/>
                  <a:gd name="connsiteX2589" fmla="*/ 1270923 w 1281211"/>
                  <a:gd name="connsiteY2589" fmla="*/ 687226 h 749608"/>
                  <a:gd name="connsiteX2590" fmla="*/ 1274563 w 1281211"/>
                  <a:gd name="connsiteY2590" fmla="*/ 692986 h 74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</a:cxnLst>
                <a:rect l="l" t="t" r="r" b="b"/>
                <a:pathLst>
                  <a:path w="1281211" h="749608">
                    <a:moveTo>
                      <a:pt x="1278808" y="685710"/>
                    </a:moveTo>
                    <a:cubicBezTo>
                      <a:pt x="1275169" y="681769"/>
                      <a:pt x="1266678" y="681466"/>
                      <a:pt x="1260006" y="682982"/>
                    </a:cubicBezTo>
                    <a:cubicBezTo>
                      <a:pt x="1256367" y="682375"/>
                      <a:pt x="1252425" y="682375"/>
                      <a:pt x="1248483" y="682982"/>
                    </a:cubicBezTo>
                    <a:cubicBezTo>
                      <a:pt x="1246966" y="683285"/>
                      <a:pt x="1245147" y="683891"/>
                      <a:pt x="1243327" y="685104"/>
                    </a:cubicBezTo>
                    <a:cubicBezTo>
                      <a:pt x="1243024" y="681163"/>
                      <a:pt x="1243024" y="677221"/>
                      <a:pt x="1243327" y="673280"/>
                    </a:cubicBezTo>
                    <a:cubicBezTo>
                      <a:pt x="1248179" y="678737"/>
                      <a:pt x="1256974" y="680253"/>
                      <a:pt x="1264252" y="679343"/>
                    </a:cubicBezTo>
                    <a:cubicBezTo>
                      <a:pt x="1269710" y="678737"/>
                      <a:pt x="1282144" y="673280"/>
                      <a:pt x="1278505" y="666004"/>
                    </a:cubicBezTo>
                    <a:cubicBezTo>
                      <a:pt x="1275169" y="658424"/>
                      <a:pt x="1266678" y="658424"/>
                      <a:pt x="1259703" y="659940"/>
                    </a:cubicBezTo>
                    <a:cubicBezTo>
                      <a:pt x="1256367" y="659637"/>
                      <a:pt x="1248179" y="658728"/>
                      <a:pt x="1243631" y="660547"/>
                    </a:cubicBezTo>
                    <a:cubicBezTo>
                      <a:pt x="1243631" y="657212"/>
                      <a:pt x="1243327" y="653877"/>
                      <a:pt x="1243327" y="650542"/>
                    </a:cubicBezTo>
                    <a:cubicBezTo>
                      <a:pt x="1249999" y="653573"/>
                      <a:pt x="1260916" y="653877"/>
                      <a:pt x="1264555" y="653573"/>
                    </a:cubicBezTo>
                    <a:cubicBezTo>
                      <a:pt x="1269407" y="652967"/>
                      <a:pt x="1284267" y="646601"/>
                      <a:pt x="1276685" y="639324"/>
                    </a:cubicBezTo>
                    <a:cubicBezTo>
                      <a:pt x="1271227" y="634171"/>
                      <a:pt x="1255761" y="632048"/>
                      <a:pt x="1250605" y="638415"/>
                    </a:cubicBezTo>
                    <a:cubicBezTo>
                      <a:pt x="1247876" y="638112"/>
                      <a:pt x="1244843" y="638112"/>
                      <a:pt x="1242417" y="639021"/>
                    </a:cubicBezTo>
                    <a:cubicBezTo>
                      <a:pt x="1242114" y="635989"/>
                      <a:pt x="1241811" y="633261"/>
                      <a:pt x="1241508" y="630229"/>
                    </a:cubicBezTo>
                    <a:cubicBezTo>
                      <a:pt x="1241205" y="629016"/>
                      <a:pt x="1241205" y="627804"/>
                      <a:pt x="1241205" y="626894"/>
                    </a:cubicBezTo>
                    <a:cubicBezTo>
                      <a:pt x="1244540" y="629016"/>
                      <a:pt x="1249089" y="630229"/>
                      <a:pt x="1251818" y="630532"/>
                    </a:cubicBezTo>
                    <a:cubicBezTo>
                      <a:pt x="1259400" y="631745"/>
                      <a:pt x="1276685" y="630229"/>
                      <a:pt x="1276685" y="619618"/>
                    </a:cubicBezTo>
                    <a:cubicBezTo>
                      <a:pt x="1276685" y="616889"/>
                      <a:pt x="1272136" y="615070"/>
                      <a:pt x="1270014" y="614161"/>
                    </a:cubicBezTo>
                    <a:cubicBezTo>
                      <a:pt x="1267891" y="613251"/>
                      <a:pt x="1265465" y="612948"/>
                      <a:pt x="1263039" y="612645"/>
                    </a:cubicBezTo>
                    <a:cubicBezTo>
                      <a:pt x="1257884" y="610523"/>
                      <a:pt x="1252728" y="611129"/>
                      <a:pt x="1247573" y="612039"/>
                    </a:cubicBezTo>
                    <a:cubicBezTo>
                      <a:pt x="1245753" y="612342"/>
                      <a:pt x="1243024" y="612645"/>
                      <a:pt x="1240901" y="613554"/>
                    </a:cubicBezTo>
                    <a:cubicBezTo>
                      <a:pt x="1240901" y="610220"/>
                      <a:pt x="1241205" y="606581"/>
                      <a:pt x="1241205" y="603246"/>
                    </a:cubicBezTo>
                    <a:cubicBezTo>
                      <a:pt x="1246057" y="605065"/>
                      <a:pt x="1252425" y="605672"/>
                      <a:pt x="1255457" y="605975"/>
                    </a:cubicBezTo>
                    <a:cubicBezTo>
                      <a:pt x="1264858" y="606581"/>
                      <a:pt x="1277595" y="603853"/>
                      <a:pt x="1276685" y="591726"/>
                    </a:cubicBezTo>
                    <a:cubicBezTo>
                      <a:pt x="1276382" y="588088"/>
                      <a:pt x="1270923" y="586572"/>
                      <a:pt x="1268194" y="586269"/>
                    </a:cubicBezTo>
                    <a:cubicBezTo>
                      <a:pt x="1262432" y="585359"/>
                      <a:pt x="1256064" y="584753"/>
                      <a:pt x="1251515" y="588694"/>
                    </a:cubicBezTo>
                    <a:cubicBezTo>
                      <a:pt x="1248179" y="588391"/>
                      <a:pt x="1244237" y="588694"/>
                      <a:pt x="1241205" y="590210"/>
                    </a:cubicBezTo>
                    <a:cubicBezTo>
                      <a:pt x="1240901" y="586269"/>
                      <a:pt x="1240598" y="582631"/>
                      <a:pt x="1240295" y="578689"/>
                    </a:cubicBezTo>
                    <a:cubicBezTo>
                      <a:pt x="1244540" y="582327"/>
                      <a:pt x="1252728" y="583540"/>
                      <a:pt x="1256670" y="583237"/>
                    </a:cubicBezTo>
                    <a:cubicBezTo>
                      <a:pt x="1263039" y="582934"/>
                      <a:pt x="1278201" y="580811"/>
                      <a:pt x="1274563" y="570807"/>
                    </a:cubicBezTo>
                    <a:cubicBezTo>
                      <a:pt x="1272440" y="565046"/>
                      <a:pt x="1266071" y="562621"/>
                      <a:pt x="1260006" y="563531"/>
                    </a:cubicBezTo>
                    <a:cubicBezTo>
                      <a:pt x="1259703" y="563228"/>
                      <a:pt x="1259096" y="562924"/>
                      <a:pt x="1258490" y="562924"/>
                    </a:cubicBezTo>
                    <a:cubicBezTo>
                      <a:pt x="1252728" y="563834"/>
                      <a:pt x="1243327" y="562621"/>
                      <a:pt x="1239082" y="567169"/>
                    </a:cubicBezTo>
                    <a:cubicBezTo>
                      <a:pt x="1239082" y="566562"/>
                      <a:pt x="1239082" y="565956"/>
                      <a:pt x="1239082" y="565653"/>
                    </a:cubicBezTo>
                    <a:cubicBezTo>
                      <a:pt x="1239082" y="561409"/>
                      <a:pt x="1238778" y="557467"/>
                      <a:pt x="1238778" y="553223"/>
                    </a:cubicBezTo>
                    <a:cubicBezTo>
                      <a:pt x="1243024" y="555648"/>
                      <a:pt x="1249089" y="556557"/>
                      <a:pt x="1252122" y="557164"/>
                    </a:cubicBezTo>
                    <a:cubicBezTo>
                      <a:pt x="1259400" y="558680"/>
                      <a:pt x="1275472" y="556861"/>
                      <a:pt x="1275472" y="546856"/>
                    </a:cubicBezTo>
                    <a:cubicBezTo>
                      <a:pt x="1275472" y="538064"/>
                      <a:pt x="1260916" y="537761"/>
                      <a:pt x="1255457" y="538974"/>
                    </a:cubicBezTo>
                    <a:cubicBezTo>
                      <a:pt x="1254851" y="538974"/>
                      <a:pt x="1254548" y="539277"/>
                      <a:pt x="1254548" y="539580"/>
                    </a:cubicBezTo>
                    <a:cubicBezTo>
                      <a:pt x="1252122" y="539277"/>
                      <a:pt x="1249696" y="539580"/>
                      <a:pt x="1246966" y="539883"/>
                    </a:cubicBezTo>
                    <a:cubicBezTo>
                      <a:pt x="1244540" y="540186"/>
                      <a:pt x="1240598" y="540186"/>
                      <a:pt x="1238172" y="541702"/>
                    </a:cubicBezTo>
                    <a:cubicBezTo>
                      <a:pt x="1237869" y="537458"/>
                      <a:pt x="1237566" y="532910"/>
                      <a:pt x="1237262" y="528665"/>
                    </a:cubicBezTo>
                    <a:cubicBezTo>
                      <a:pt x="1242417" y="535032"/>
                      <a:pt x="1253941" y="534729"/>
                      <a:pt x="1261219" y="533213"/>
                    </a:cubicBezTo>
                    <a:cubicBezTo>
                      <a:pt x="1264858" y="532303"/>
                      <a:pt x="1279415" y="528362"/>
                      <a:pt x="1276079" y="521996"/>
                    </a:cubicBezTo>
                    <a:cubicBezTo>
                      <a:pt x="1271833" y="514416"/>
                      <a:pt x="1257580" y="512597"/>
                      <a:pt x="1250302" y="516538"/>
                    </a:cubicBezTo>
                    <a:cubicBezTo>
                      <a:pt x="1249392" y="517145"/>
                      <a:pt x="1249696" y="517751"/>
                      <a:pt x="1249999" y="518357"/>
                    </a:cubicBezTo>
                    <a:cubicBezTo>
                      <a:pt x="1245450" y="518054"/>
                      <a:pt x="1239385" y="518357"/>
                      <a:pt x="1236656" y="520783"/>
                    </a:cubicBezTo>
                    <a:cubicBezTo>
                      <a:pt x="1236352" y="516842"/>
                      <a:pt x="1236049" y="512597"/>
                      <a:pt x="1235746" y="508656"/>
                    </a:cubicBezTo>
                    <a:cubicBezTo>
                      <a:pt x="1238778" y="512901"/>
                      <a:pt x="1246966" y="514113"/>
                      <a:pt x="1251818" y="513810"/>
                    </a:cubicBezTo>
                    <a:cubicBezTo>
                      <a:pt x="1256670" y="513507"/>
                      <a:pt x="1263342" y="513204"/>
                      <a:pt x="1267284" y="510172"/>
                    </a:cubicBezTo>
                    <a:cubicBezTo>
                      <a:pt x="1269710" y="508353"/>
                      <a:pt x="1276382" y="503199"/>
                      <a:pt x="1273956" y="499258"/>
                    </a:cubicBezTo>
                    <a:cubicBezTo>
                      <a:pt x="1270014" y="492284"/>
                      <a:pt x="1260613" y="489253"/>
                      <a:pt x="1253031" y="492284"/>
                    </a:cubicBezTo>
                    <a:cubicBezTo>
                      <a:pt x="1246057" y="492588"/>
                      <a:pt x="1238172" y="493194"/>
                      <a:pt x="1235443" y="499864"/>
                    </a:cubicBezTo>
                    <a:cubicBezTo>
                      <a:pt x="1235140" y="493194"/>
                      <a:pt x="1235140" y="486524"/>
                      <a:pt x="1235140" y="480157"/>
                    </a:cubicBezTo>
                    <a:cubicBezTo>
                      <a:pt x="1239992" y="489253"/>
                      <a:pt x="1252425" y="488040"/>
                      <a:pt x="1261219" y="486221"/>
                    </a:cubicBezTo>
                    <a:cubicBezTo>
                      <a:pt x="1265465" y="485311"/>
                      <a:pt x="1277898" y="479551"/>
                      <a:pt x="1273046" y="473488"/>
                    </a:cubicBezTo>
                    <a:cubicBezTo>
                      <a:pt x="1269407" y="468637"/>
                      <a:pt x="1258187" y="464089"/>
                      <a:pt x="1252425" y="467727"/>
                    </a:cubicBezTo>
                    <a:cubicBezTo>
                      <a:pt x="1247876" y="467727"/>
                      <a:pt x="1243024" y="467121"/>
                      <a:pt x="1239082" y="469546"/>
                    </a:cubicBezTo>
                    <a:cubicBezTo>
                      <a:pt x="1237566" y="470456"/>
                      <a:pt x="1236049" y="471972"/>
                      <a:pt x="1235140" y="473791"/>
                    </a:cubicBezTo>
                    <a:cubicBezTo>
                      <a:pt x="1235140" y="468334"/>
                      <a:pt x="1235443" y="462877"/>
                      <a:pt x="1235443" y="457722"/>
                    </a:cubicBezTo>
                    <a:cubicBezTo>
                      <a:pt x="1241508" y="461664"/>
                      <a:pt x="1253335" y="461057"/>
                      <a:pt x="1257580" y="459845"/>
                    </a:cubicBezTo>
                    <a:cubicBezTo>
                      <a:pt x="1263039" y="458329"/>
                      <a:pt x="1280931" y="454691"/>
                      <a:pt x="1273956" y="445595"/>
                    </a:cubicBezTo>
                    <a:cubicBezTo>
                      <a:pt x="1268194" y="438016"/>
                      <a:pt x="1252425" y="438319"/>
                      <a:pt x="1245450" y="443473"/>
                    </a:cubicBezTo>
                    <a:cubicBezTo>
                      <a:pt x="1242114" y="443170"/>
                      <a:pt x="1238475" y="443473"/>
                      <a:pt x="1235746" y="444989"/>
                    </a:cubicBezTo>
                    <a:cubicBezTo>
                      <a:pt x="1235746" y="442261"/>
                      <a:pt x="1236049" y="439835"/>
                      <a:pt x="1236049" y="437107"/>
                    </a:cubicBezTo>
                    <a:cubicBezTo>
                      <a:pt x="1236049" y="435591"/>
                      <a:pt x="1236049" y="434075"/>
                      <a:pt x="1236049" y="432862"/>
                    </a:cubicBezTo>
                    <a:cubicBezTo>
                      <a:pt x="1239688" y="436197"/>
                      <a:pt x="1246057" y="437410"/>
                      <a:pt x="1250909" y="437107"/>
                    </a:cubicBezTo>
                    <a:cubicBezTo>
                      <a:pt x="1255761" y="437107"/>
                      <a:pt x="1274866" y="433165"/>
                      <a:pt x="1269407" y="424070"/>
                    </a:cubicBezTo>
                    <a:cubicBezTo>
                      <a:pt x="1266071" y="418613"/>
                      <a:pt x="1257580" y="414369"/>
                      <a:pt x="1250909" y="416491"/>
                    </a:cubicBezTo>
                    <a:cubicBezTo>
                      <a:pt x="1246360" y="416188"/>
                      <a:pt x="1239992" y="416491"/>
                      <a:pt x="1236049" y="418916"/>
                    </a:cubicBezTo>
                    <a:cubicBezTo>
                      <a:pt x="1236049" y="414975"/>
                      <a:pt x="1236049" y="411033"/>
                      <a:pt x="1236049" y="406789"/>
                    </a:cubicBezTo>
                    <a:cubicBezTo>
                      <a:pt x="1240598" y="409518"/>
                      <a:pt x="1249089" y="410427"/>
                      <a:pt x="1251515" y="410730"/>
                    </a:cubicBezTo>
                    <a:cubicBezTo>
                      <a:pt x="1256974" y="411033"/>
                      <a:pt x="1277595" y="407092"/>
                      <a:pt x="1273349" y="397391"/>
                    </a:cubicBezTo>
                    <a:cubicBezTo>
                      <a:pt x="1271530" y="393146"/>
                      <a:pt x="1264555" y="392237"/>
                      <a:pt x="1260916" y="391327"/>
                    </a:cubicBezTo>
                    <a:cubicBezTo>
                      <a:pt x="1257580" y="390418"/>
                      <a:pt x="1253638" y="390721"/>
                      <a:pt x="1250909" y="392843"/>
                    </a:cubicBezTo>
                    <a:cubicBezTo>
                      <a:pt x="1245753" y="392237"/>
                      <a:pt x="1239688" y="394056"/>
                      <a:pt x="1236049" y="397694"/>
                    </a:cubicBezTo>
                    <a:cubicBezTo>
                      <a:pt x="1236049" y="392540"/>
                      <a:pt x="1235746" y="387689"/>
                      <a:pt x="1235746" y="382535"/>
                    </a:cubicBezTo>
                    <a:cubicBezTo>
                      <a:pt x="1238778" y="386173"/>
                      <a:pt x="1244843" y="387689"/>
                      <a:pt x="1249999" y="387386"/>
                    </a:cubicBezTo>
                    <a:cubicBezTo>
                      <a:pt x="1258187" y="386779"/>
                      <a:pt x="1273653" y="387083"/>
                      <a:pt x="1270317" y="374652"/>
                    </a:cubicBezTo>
                    <a:cubicBezTo>
                      <a:pt x="1269104" y="370105"/>
                      <a:pt x="1267284" y="368589"/>
                      <a:pt x="1262432" y="367377"/>
                    </a:cubicBezTo>
                    <a:cubicBezTo>
                      <a:pt x="1260613" y="366770"/>
                      <a:pt x="1258793" y="366467"/>
                      <a:pt x="1256974" y="366467"/>
                    </a:cubicBezTo>
                    <a:cubicBezTo>
                      <a:pt x="1251212" y="363435"/>
                      <a:pt x="1239082" y="367680"/>
                      <a:pt x="1235746" y="372530"/>
                    </a:cubicBezTo>
                    <a:cubicBezTo>
                      <a:pt x="1235746" y="371924"/>
                      <a:pt x="1235746" y="371015"/>
                      <a:pt x="1235746" y="370408"/>
                    </a:cubicBezTo>
                    <a:cubicBezTo>
                      <a:pt x="1235746" y="365861"/>
                      <a:pt x="1235746" y="361010"/>
                      <a:pt x="1235746" y="356462"/>
                    </a:cubicBezTo>
                    <a:cubicBezTo>
                      <a:pt x="1238475" y="358281"/>
                      <a:pt x="1242114" y="359494"/>
                      <a:pt x="1245450" y="360100"/>
                    </a:cubicBezTo>
                    <a:cubicBezTo>
                      <a:pt x="1250909" y="360706"/>
                      <a:pt x="1272440" y="359797"/>
                      <a:pt x="1273349" y="351005"/>
                    </a:cubicBezTo>
                    <a:cubicBezTo>
                      <a:pt x="1273653" y="345851"/>
                      <a:pt x="1266981" y="342819"/>
                      <a:pt x="1260916" y="342516"/>
                    </a:cubicBezTo>
                    <a:cubicBezTo>
                      <a:pt x="1260006" y="341303"/>
                      <a:pt x="1258490" y="341303"/>
                      <a:pt x="1256367" y="341607"/>
                    </a:cubicBezTo>
                    <a:cubicBezTo>
                      <a:pt x="1250605" y="342213"/>
                      <a:pt x="1242114" y="341000"/>
                      <a:pt x="1236959" y="344638"/>
                    </a:cubicBezTo>
                    <a:cubicBezTo>
                      <a:pt x="1236656" y="344942"/>
                      <a:pt x="1236352" y="345245"/>
                      <a:pt x="1236049" y="345245"/>
                    </a:cubicBezTo>
                    <a:cubicBezTo>
                      <a:pt x="1236049" y="340091"/>
                      <a:pt x="1236049" y="335240"/>
                      <a:pt x="1236049" y="330389"/>
                    </a:cubicBezTo>
                    <a:cubicBezTo>
                      <a:pt x="1239992" y="333118"/>
                      <a:pt x="1246057" y="334330"/>
                      <a:pt x="1249999" y="334634"/>
                    </a:cubicBezTo>
                    <a:cubicBezTo>
                      <a:pt x="1256670" y="335240"/>
                      <a:pt x="1273349" y="333724"/>
                      <a:pt x="1274563" y="324629"/>
                    </a:cubicBezTo>
                    <a:cubicBezTo>
                      <a:pt x="1275169" y="320688"/>
                      <a:pt x="1268497" y="317656"/>
                      <a:pt x="1265768" y="316443"/>
                    </a:cubicBezTo>
                    <a:cubicBezTo>
                      <a:pt x="1262432" y="314624"/>
                      <a:pt x="1257884" y="314321"/>
                      <a:pt x="1253941" y="315533"/>
                    </a:cubicBezTo>
                    <a:cubicBezTo>
                      <a:pt x="1251212" y="314927"/>
                      <a:pt x="1248483" y="315230"/>
                      <a:pt x="1245147" y="315230"/>
                    </a:cubicBezTo>
                    <a:cubicBezTo>
                      <a:pt x="1242721" y="315230"/>
                      <a:pt x="1238778" y="316140"/>
                      <a:pt x="1235746" y="317959"/>
                    </a:cubicBezTo>
                    <a:cubicBezTo>
                      <a:pt x="1235746" y="313411"/>
                      <a:pt x="1235746" y="308864"/>
                      <a:pt x="1235746" y="304619"/>
                    </a:cubicBezTo>
                    <a:cubicBezTo>
                      <a:pt x="1239992" y="309167"/>
                      <a:pt x="1246057" y="311289"/>
                      <a:pt x="1252425" y="310683"/>
                    </a:cubicBezTo>
                    <a:cubicBezTo>
                      <a:pt x="1260006" y="310380"/>
                      <a:pt x="1270923" y="309167"/>
                      <a:pt x="1270620" y="299465"/>
                    </a:cubicBezTo>
                    <a:cubicBezTo>
                      <a:pt x="1270620" y="292492"/>
                      <a:pt x="1260613" y="286126"/>
                      <a:pt x="1254548" y="288854"/>
                    </a:cubicBezTo>
                    <a:cubicBezTo>
                      <a:pt x="1254548" y="288854"/>
                      <a:pt x="1254548" y="288854"/>
                      <a:pt x="1254548" y="288854"/>
                    </a:cubicBezTo>
                    <a:cubicBezTo>
                      <a:pt x="1253638" y="288854"/>
                      <a:pt x="1252425" y="288854"/>
                      <a:pt x="1251515" y="288854"/>
                    </a:cubicBezTo>
                    <a:cubicBezTo>
                      <a:pt x="1250302" y="289157"/>
                      <a:pt x="1249696" y="289460"/>
                      <a:pt x="1248483" y="289460"/>
                    </a:cubicBezTo>
                    <a:cubicBezTo>
                      <a:pt x="1247573" y="289460"/>
                      <a:pt x="1246966" y="289460"/>
                      <a:pt x="1246057" y="289763"/>
                    </a:cubicBezTo>
                    <a:cubicBezTo>
                      <a:pt x="1245753" y="289763"/>
                      <a:pt x="1246057" y="290370"/>
                      <a:pt x="1246360" y="290370"/>
                    </a:cubicBezTo>
                    <a:cubicBezTo>
                      <a:pt x="1248179" y="290673"/>
                      <a:pt x="1249999" y="290067"/>
                      <a:pt x="1251818" y="290673"/>
                    </a:cubicBezTo>
                    <a:cubicBezTo>
                      <a:pt x="1253031" y="290976"/>
                      <a:pt x="1254548" y="290673"/>
                      <a:pt x="1256064" y="290673"/>
                    </a:cubicBezTo>
                    <a:cubicBezTo>
                      <a:pt x="1258490" y="291886"/>
                      <a:pt x="1260916" y="292492"/>
                      <a:pt x="1263039" y="294311"/>
                    </a:cubicBezTo>
                    <a:cubicBezTo>
                      <a:pt x="1271530" y="300981"/>
                      <a:pt x="1260006" y="305226"/>
                      <a:pt x="1255154" y="306135"/>
                    </a:cubicBezTo>
                    <a:cubicBezTo>
                      <a:pt x="1248786" y="307651"/>
                      <a:pt x="1243934" y="307651"/>
                      <a:pt x="1238475" y="303406"/>
                    </a:cubicBezTo>
                    <a:cubicBezTo>
                      <a:pt x="1233017" y="298859"/>
                      <a:pt x="1235140" y="292492"/>
                      <a:pt x="1241508" y="291279"/>
                    </a:cubicBezTo>
                    <a:cubicBezTo>
                      <a:pt x="1242114" y="291279"/>
                      <a:pt x="1241508" y="290370"/>
                      <a:pt x="1241205" y="290673"/>
                    </a:cubicBezTo>
                    <a:cubicBezTo>
                      <a:pt x="1239385" y="290976"/>
                      <a:pt x="1237262" y="291279"/>
                      <a:pt x="1235140" y="292189"/>
                    </a:cubicBezTo>
                    <a:cubicBezTo>
                      <a:pt x="1235140" y="287945"/>
                      <a:pt x="1235140" y="283700"/>
                      <a:pt x="1234836" y="279456"/>
                    </a:cubicBezTo>
                    <a:cubicBezTo>
                      <a:pt x="1237566" y="281881"/>
                      <a:pt x="1241508" y="283094"/>
                      <a:pt x="1244540" y="283094"/>
                    </a:cubicBezTo>
                    <a:cubicBezTo>
                      <a:pt x="1250302" y="282791"/>
                      <a:pt x="1267891" y="284913"/>
                      <a:pt x="1269710" y="276424"/>
                    </a:cubicBezTo>
                    <a:cubicBezTo>
                      <a:pt x="1271227" y="268238"/>
                      <a:pt x="1264252" y="263387"/>
                      <a:pt x="1256670" y="265813"/>
                    </a:cubicBezTo>
                    <a:cubicBezTo>
                      <a:pt x="1256367" y="265813"/>
                      <a:pt x="1256367" y="265813"/>
                      <a:pt x="1256367" y="266116"/>
                    </a:cubicBezTo>
                    <a:cubicBezTo>
                      <a:pt x="1251818" y="265206"/>
                      <a:pt x="1246966" y="266722"/>
                      <a:pt x="1242114" y="267329"/>
                    </a:cubicBezTo>
                    <a:cubicBezTo>
                      <a:pt x="1239385" y="267632"/>
                      <a:pt x="1236656" y="267935"/>
                      <a:pt x="1234836" y="269754"/>
                    </a:cubicBezTo>
                    <a:cubicBezTo>
                      <a:pt x="1234836" y="263994"/>
                      <a:pt x="1234836" y="257930"/>
                      <a:pt x="1234533" y="252170"/>
                    </a:cubicBezTo>
                    <a:cubicBezTo>
                      <a:pt x="1236049" y="256414"/>
                      <a:pt x="1241205" y="259749"/>
                      <a:pt x="1245753" y="260053"/>
                    </a:cubicBezTo>
                    <a:cubicBezTo>
                      <a:pt x="1251818" y="260356"/>
                      <a:pt x="1270317" y="260356"/>
                      <a:pt x="1272136" y="251867"/>
                    </a:cubicBezTo>
                    <a:cubicBezTo>
                      <a:pt x="1273349" y="246107"/>
                      <a:pt x="1267891" y="240346"/>
                      <a:pt x="1262129" y="240649"/>
                    </a:cubicBezTo>
                    <a:cubicBezTo>
                      <a:pt x="1254851" y="239133"/>
                      <a:pt x="1241205" y="238830"/>
                      <a:pt x="1235746" y="245500"/>
                    </a:cubicBezTo>
                    <a:cubicBezTo>
                      <a:pt x="1235140" y="246107"/>
                      <a:pt x="1234836" y="247016"/>
                      <a:pt x="1234533" y="247622"/>
                    </a:cubicBezTo>
                    <a:cubicBezTo>
                      <a:pt x="1234533" y="241255"/>
                      <a:pt x="1234230" y="235192"/>
                      <a:pt x="1234230" y="228825"/>
                    </a:cubicBezTo>
                    <a:cubicBezTo>
                      <a:pt x="1236656" y="231554"/>
                      <a:pt x="1239992" y="233676"/>
                      <a:pt x="1242417" y="234889"/>
                    </a:cubicBezTo>
                    <a:cubicBezTo>
                      <a:pt x="1249696" y="237921"/>
                      <a:pt x="1267891" y="235192"/>
                      <a:pt x="1272136" y="227916"/>
                    </a:cubicBezTo>
                    <a:cubicBezTo>
                      <a:pt x="1276079" y="221246"/>
                      <a:pt x="1269710" y="215789"/>
                      <a:pt x="1263342" y="215486"/>
                    </a:cubicBezTo>
                    <a:cubicBezTo>
                      <a:pt x="1254244" y="213060"/>
                      <a:pt x="1241205" y="212151"/>
                      <a:pt x="1234230" y="218214"/>
                    </a:cubicBezTo>
                    <a:cubicBezTo>
                      <a:pt x="1234230" y="218214"/>
                      <a:pt x="1234230" y="218214"/>
                      <a:pt x="1234230" y="218214"/>
                    </a:cubicBezTo>
                    <a:cubicBezTo>
                      <a:pt x="1234230" y="212757"/>
                      <a:pt x="1234230" y="207300"/>
                      <a:pt x="1233926" y="201843"/>
                    </a:cubicBezTo>
                    <a:cubicBezTo>
                      <a:pt x="1235746" y="204875"/>
                      <a:pt x="1239688" y="205481"/>
                      <a:pt x="1243024" y="206087"/>
                    </a:cubicBezTo>
                    <a:cubicBezTo>
                      <a:pt x="1248786" y="206997"/>
                      <a:pt x="1266678" y="207906"/>
                      <a:pt x="1267891" y="199418"/>
                    </a:cubicBezTo>
                    <a:cubicBezTo>
                      <a:pt x="1268801" y="192748"/>
                      <a:pt x="1263342" y="186987"/>
                      <a:pt x="1256974" y="187594"/>
                    </a:cubicBezTo>
                    <a:cubicBezTo>
                      <a:pt x="1252122" y="185775"/>
                      <a:pt x="1247573" y="187291"/>
                      <a:pt x="1242114" y="187594"/>
                    </a:cubicBezTo>
                    <a:cubicBezTo>
                      <a:pt x="1238475" y="187897"/>
                      <a:pt x="1236049" y="188200"/>
                      <a:pt x="1233926" y="190929"/>
                    </a:cubicBezTo>
                    <a:cubicBezTo>
                      <a:pt x="1233926" y="186381"/>
                      <a:pt x="1233926" y="182136"/>
                      <a:pt x="1233623" y="177589"/>
                    </a:cubicBezTo>
                    <a:cubicBezTo>
                      <a:pt x="1235443" y="179711"/>
                      <a:pt x="1238475" y="181227"/>
                      <a:pt x="1241205" y="182136"/>
                    </a:cubicBezTo>
                    <a:cubicBezTo>
                      <a:pt x="1249392" y="185168"/>
                      <a:pt x="1260916" y="180621"/>
                      <a:pt x="1268497" y="177892"/>
                    </a:cubicBezTo>
                    <a:cubicBezTo>
                      <a:pt x="1273653" y="176073"/>
                      <a:pt x="1274866" y="170616"/>
                      <a:pt x="1270014" y="167584"/>
                    </a:cubicBezTo>
                    <a:cubicBezTo>
                      <a:pt x="1262129" y="163037"/>
                      <a:pt x="1252122" y="163643"/>
                      <a:pt x="1243327" y="165765"/>
                    </a:cubicBezTo>
                    <a:cubicBezTo>
                      <a:pt x="1242721" y="165765"/>
                      <a:pt x="1242417" y="165765"/>
                      <a:pt x="1242114" y="165765"/>
                    </a:cubicBezTo>
                    <a:cubicBezTo>
                      <a:pt x="1242114" y="165765"/>
                      <a:pt x="1242114" y="165765"/>
                      <a:pt x="1242114" y="165765"/>
                    </a:cubicBezTo>
                    <a:cubicBezTo>
                      <a:pt x="1242417" y="165765"/>
                      <a:pt x="1242417" y="165765"/>
                      <a:pt x="1242721" y="165765"/>
                    </a:cubicBezTo>
                    <a:cubicBezTo>
                      <a:pt x="1242114" y="166068"/>
                      <a:pt x="1241508" y="166068"/>
                      <a:pt x="1240598" y="166371"/>
                    </a:cubicBezTo>
                    <a:cubicBezTo>
                      <a:pt x="1239992" y="166675"/>
                      <a:pt x="1240598" y="167281"/>
                      <a:pt x="1241205" y="167281"/>
                    </a:cubicBezTo>
                    <a:cubicBezTo>
                      <a:pt x="1245450" y="167584"/>
                      <a:pt x="1249999" y="166978"/>
                      <a:pt x="1254244" y="166978"/>
                    </a:cubicBezTo>
                    <a:cubicBezTo>
                      <a:pt x="1254851" y="166978"/>
                      <a:pt x="1255154" y="166978"/>
                      <a:pt x="1255761" y="166978"/>
                    </a:cubicBezTo>
                    <a:cubicBezTo>
                      <a:pt x="1256064" y="167281"/>
                      <a:pt x="1256367" y="166978"/>
                      <a:pt x="1256670" y="166978"/>
                    </a:cubicBezTo>
                    <a:cubicBezTo>
                      <a:pt x="1259096" y="167281"/>
                      <a:pt x="1261522" y="167584"/>
                      <a:pt x="1263949" y="167887"/>
                    </a:cubicBezTo>
                    <a:cubicBezTo>
                      <a:pt x="1267588" y="168494"/>
                      <a:pt x="1270923" y="172132"/>
                      <a:pt x="1266375" y="174254"/>
                    </a:cubicBezTo>
                    <a:cubicBezTo>
                      <a:pt x="1262129" y="176376"/>
                      <a:pt x="1256974" y="177589"/>
                      <a:pt x="1252425" y="178802"/>
                    </a:cubicBezTo>
                    <a:cubicBezTo>
                      <a:pt x="1246966" y="180317"/>
                      <a:pt x="1236656" y="179711"/>
                      <a:pt x="1233926" y="173951"/>
                    </a:cubicBezTo>
                    <a:cubicBezTo>
                      <a:pt x="1233926" y="171222"/>
                      <a:pt x="1233926" y="168190"/>
                      <a:pt x="1233926" y="165462"/>
                    </a:cubicBezTo>
                    <a:cubicBezTo>
                      <a:pt x="1233926" y="159095"/>
                      <a:pt x="1233926" y="153032"/>
                      <a:pt x="1233623" y="146665"/>
                    </a:cubicBezTo>
                    <a:cubicBezTo>
                      <a:pt x="1233623" y="146968"/>
                      <a:pt x="1233926" y="147271"/>
                      <a:pt x="1234230" y="147271"/>
                    </a:cubicBezTo>
                    <a:cubicBezTo>
                      <a:pt x="1233926" y="150606"/>
                      <a:pt x="1237869" y="153335"/>
                      <a:pt x="1243024" y="154548"/>
                    </a:cubicBezTo>
                    <a:cubicBezTo>
                      <a:pt x="1251212" y="156063"/>
                      <a:pt x="1268801" y="161824"/>
                      <a:pt x="1272440" y="149394"/>
                    </a:cubicBezTo>
                    <a:cubicBezTo>
                      <a:pt x="1276382" y="134841"/>
                      <a:pt x="1260310" y="136964"/>
                      <a:pt x="1250909" y="136660"/>
                    </a:cubicBezTo>
                    <a:cubicBezTo>
                      <a:pt x="1245450" y="136357"/>
                      <a:pt x="1240598" y="136660"/>
                      <a:pt x="1235746" y="139995"/>
                    </a:cubicBezTo>
                    <a:cubicBezTo>
                      <a:pt x="1234836" y="140602"/>
                      <a:pt x="1234230" y="141511"/>
                      <a:pt x="1233623" y="142117"/>
                    </a:cubicBezTo>
                    <a:cubicBezTo>
                      <a:pt x="1233623" y="136054"/>
                      <a:pt x="1233320" y="129990"/>
                      <a:pt x="1233320" y="123927"/>
                    </a:cubicBezTo>
                    <a:cubicBezTo>
                      <a:pt x="1235443" y="126959"/>
                      <a:pt x="1239688" y="129384"/>
                      <a:pt x="1243327" y="130597"/>
                    </a:cubicBezTo>
                    <a:cubicBezTo>
                      <a:pt x="1249089" y="132416"/>
                      <a:pt x="1254851" y="129687"/>
                      <a:pt x="1260310" y="128475"/>
                    </a:cubicBezTo>
                    <a:cubicBezTo>
                      <a:pt x="1264252" y="127565"/>
                      <a:pt x="1268801" y="126352"/>
                      <a:pt x="1270317" y="122411"/>
                    </a:cubicBezTo>
                    <a:cubicBezTo>
                      <a:pt x="1272743" y="116348"/>
                      <a:pt x="1264252" y="113922"/>
                      <a:pt x="1258187" y="113316"/>
                    </a:cubicBezTo>
                    <a:cubicBezTo>
                      <a:pt x="1253335" y="112406"/>
                      <a:pt x="1248786" y="113013"/>
                      <a:pt x="1243327" y="113013"/>
                    </a:cubicBezTo>
                    <a:cubicBezTo>
                      <a:pt x="1241205" y="113013"/>
                      <a:pt x="1235746" y="114226"/>
                      <a:pt x="1234230" y="115741"/>
                    </a:cubicBezTo>
                    <a:cubicBezTo>
                      <a:pt x="1233926" y="116348"/>
                      <a:pt x="1233623" y="116651"/>
                      <a:pt x="1233320" y="117257"/>
                    </a:cubicBezTo>
                    <a:cubicBezTo>
                      <a:pt x="1233017" y="112406"/>
                      <a:pt x="1233017" y="107859"/>
                      <a:pt x="1232713" y="103008"/>
                    </a:cubicBezTo>
                    <a:cubicBezTo>
                      <a:pt x="1232713" y="102402"/>
                      <a:pt x="1232713" y="101492"/>
                      <a:pt x="1232713" y="100583"/>
                    </a:cubicBezTo>
                    <a:cubicBezTo>
                      <a:pt x="1236049" y="103614"/>
                      <a:pt x="1241205" y="105736"/>
                      <a:pt x="1243934" y="106040"/>
                    </a:cubicBezTo>
                    <a:cubicBezTo>
                      <a:pt x="1248786" y="106646"/>
                      <a:pt x="1268801" y="104221"/>
                      <a:pt x="1267284" y="96035"/>
                    </a:cubicBezTo>
                    <a:cubicBezTo>
                      <a:pt x="1266375" y="90881"/>
                      <a:pt x="1260916" y="86333"/>
                      <a:pt x="1255457" y="85120"/>
                    </a:cubicBezTo>
                    <a:cubicBezTo>
                      <a:pt x="1255457" y="84817"/>
                      <a:pt x="1255154" y="84817"/>
                      <a:pt x="1254851" y="84817"/>
                    </a:cubicBezTo>
                    <a:cubicBezTo>
                      <a:pt x="1249696" y="82998"/>
                      <a:pt x="1245450" y="86030"/>
                      <a:pt x="1240295" y="87546"/>
                    </a:cubicBezTo>
                    <a:cubicBezTo>
                      <a:pt x="1237262" y="88456"/>
                      <a:pt x="1234230" y="88456"/>
                      <a:pt x="1232107" y="90275"/>
                    </a:cubicBezTo>
                    <a:cubicBezTo>
                      <a:pt x="1231804" y="84211"/>
                      <a:pt x="1231500" y="78451"/>
                      <a:pt x="1231500" y="72387"/>
                    </a:cubicBezTo>
                    <a:cubicBezTo>
                      <a:pt x="1234230" y="74509"/>
                      <a:pt x="1237566" y="76329"/>
                      <a:pt x="1239688" y="77238"/>
                    </a:cubicBezTo>
                    <a:cubicBezTo>
                      <a:pt x="1246057" y="79663"/>
                      <a:pt x="1258793" y="79360"/>
                      <a:pt x="1262736" y="72690"/>
                    </a:cubicBezTo>
                    <a:cubicBezTo>
                      <a:pt x="1266071" y="67233"/>
                      <a:pt x="1263342" y="60866"/>
                      <a:pt x="1258187" y="58441"/>
                    </a:cubicBezTo>
                    <a:cubicBezTo>
                      <a:pt x="1257884" y="58138"/>
                      <a:pt x="1257580" y="57835"/>
                      <a:pt x="1256974" y="57532"/>
                    </a:cubicBezTo>
                    <a:cubicBezTo>
                      <a:pt x="1249696" y="54500"/>
                      <a:pt x="1237566" y="56016"/>
                      <a:pt x="1231197" y="61170"/>
                    </a:cubicBezTo>
                    <a:cubicBezTo>
                      <a:pt x="1231197" y="59957"/>
                      <a:pt x="1231197" y="58744"/>
                      <a:pt x="1231197" y="57532"/>
                    </a:cubicBezTo>
                    <a:cubicBezTo>
                      <a:pt x="1231197" y="56319"/>
                      <a:pt x="1230894" y="55409"/>
                      <a:pt x="1230591" y="54500"/>
                    </a:cubicBezTo>
                    <a:cubicBezTo>
                      <a:pt x="1231197" y="54197"/>
                      <a:pt x="1231500" y="53591"/>
                      <a:pt x="1231804" y="52984"/>
                    </a:cubicBezTo>
                    <a:cubicBezTo>
                      <a:pt x="1235746" y="55106"/>
                      <a:pt x="1240901" y="55409"/>
                      <a:pt x="1245147" y="53287"/>
                    </a:cubicBezTo>
                    <a:cubicBezTo>
                      <a:pt x="1254244" y="48739"/>
                      <a:pt x="1259703" y="39341"/>
                      <a:pt x="1256064" y="29337"/>
                    </a:cubicBezTo>
                    <a:cubicBezTo>
                      <a:pt x="1254244" y="24485"/>
                      <a:pt x="1246360" y="19938"/>
                      <a:pt x="1240598" y="21454"/>
                    </a:cubicBezTo>
                    <a:cubicBezTo>
                      <a:pt x="1239992" y="20847"/>
                      <a:pt x="1239082" y="20544"/>
                      <a:pt x="1238475" y="20847"/>
                    </a:cubicBezTo>
                    <a:cubicBezTo>
                      <a:pt x="1228771" y="23879"/>
                      <a:pt x="1223313" y="32671"/>
                      <a:pt x="1224526" y="42676"/>
                    </a:cubicBezTo>
                    <a:cubicBezTo>
                      <a:pt x="1224526" y="43889"/>
                      <a:pt x="1224829" y="44798"/>
                      <a:pt x="1225132" y="45708"/>
                    </a:cubicBezTo>
                    <a:cubicBezTo>
                      <a:pt x="1224222" y="45708"/>
                      <a:pt x="1223616" y="46011"/>
                      <a:pt x="1223616" y="46920"/>
                    </a:cubicBezTo>
                    <a:cubicBezTo>
                      <a:pt x="1223009" y="47527"/>
                      <a:pt x="1222706" y="48133"/>
                      <a:pt x="1222706" y="49043"/>
                    </a:cubicBezTo>
                    <a:cubicBezTo>
                      <a:pt x="1220280" y="49346"/>
                      <a:pt x="1217854" y="49649"/>
                      <a:pt x="1215125" y="49952"/>
                    </a:cubicBezTo>
                    <a:cubicBezTo>
                      <a:pt x="1216034" y="49346"/>
                      <a:pt x="1216641" y="48739"/>
                      <a:pt x="1217551" y="47527"/>
                    </a:cubicBezTo>
                    <a:cubicBezTo>
                      <a:pt x="1220280" y="43586"/>
                      <a:pt x="1220583" y="38735"/>
                      <a:pt x="1219977" y="34490"/>
                    </a:cubicBezTo>
                    <a:cubicBezTo>
                      <a:pt x="1219370" y="30246"/>
                      <a:pt x="1220280" y="22970"/>
                      <a:pt x="1217551" y="19332"/>
                    </a:cubicBezTo>
                    <a:cubicBezTo>
                      <a:pt x="1214215" y="14481"/>
                      <a:pt x="1205724" y="14481"/>
                      <a:pt x="1205117" y="20241"/>
                    </a:cubicBezTo>
                    <a:cubicBezTo>
                      <a:pt x="1198446" y="25092"/>
                      <a:pt x="1202085" y="38735"/>
                      <a:pt x="1203904" y="45101"/>
                    </a:cubicBezTo>
                    <a:cubicBezTo>
                      <a:pt x="1204814" y="47830"/>
                      <a:pt x="1206330" y="49649"/>
                      <a:pt x="1208150" y="50862"/>
                    </a:cubicBezTo>
                    <a:cubicBezTo>
                      <a:pt x="1204814" y="51165"/>
                      <a:pt x="1201175" y="51468"/>
                      <a:pt x="1197839" y="51771"/>
                    </a:cubicBezTo>
                    <a:cubicBezTo>
                      <a:pt x="1196323" y="52075"/>
                      <a:pt x="1194807" y="52075"/>
                      <a:pt x="1193290" y="52378"/>
                    </a:cubicBezTo>
                    <a:cubicBezTo>
                      <a:pt x="1193594" y="52075"/>
                      <a:pt x="1193594" y="51771"/>
                      <a:pt x="1193897" y="51468"/>
                    </a:cubicBezTo>
                    <a:cubicBezTo>
                      <a:pt x="1196929" y="46011"/>
                      <a:pt x="1199052" y="33278"/>
                      <a:pt x="1194807" y="27821"/>
                    </a:cubicBezTo>
                    <a:cubicBezTo>
                      <a:pt x="1191774" y="23879"/>
                      <a:pt x="1185709" y="21757"/>
                      <a:pt x="1182676" y="24485"/>
                    </a:cubicBezTo>
                    <a:cubicBezTo>
                      <a:pt x="1182373" y="24182"/>
                      <a:pt x="1181464" y="23879"/>
                      <a:pt x="1180857" y="24182"/>
                    </a:cubicBezTo>
                    <a:cubicBezTo>
                      <a:pt x="1173276" y="29337"/>
                      <a:pt x="1178734" y="46011"/>
                      <a:pt x="1181767" y="52378"/>
                    </a:cubicBezTo>
                    <a:cubicBezTo>
                      <a:pt x="1181767" y="52378"/>
                      <a:pt x="1181767" y="52681"/>
                      <a:pt x="1182070" y="52681"/>
                    </a:cubicBezTo>
                    <a:cubicBezTo>
                      <a:pt x="1181160" y="52681"/>
                      <a:pt x="1180554" y="52681"/>
                      <a:pt x="1179644" y="52681"/>
                    </a:cubicBezTo>
                    <a:cubicBezTo>
                      <a:pt x="1176005" y="52681"/>
                      <a:pt x="1172366" y="53287"/>
                      <a:pt x="1168727" y="53894"/>
                    </a:cubicBezTo>
                    <a:cubicBezTo>
                      <a:pt x="1169030" y="53591"/>
                      <a:pt x="1169030" y="53591"/>
                      <a:pt x="1169333" y="53287"/>
                    </a:cubicBezTo>
                    <a:cubicBezTo>
                      <a:pt x="1173579" y="47830"/>
                      <a:pt x="1172669" y="42676"/>
                      <a:pt x="1172669" y="36309"/>
                    </a:cubicBezTo>
                    <a:cubicBezTo>
                      <a:pt x="1172669" y="32065"/>
                      <a:pt x="1172366" y="27517"/>
                      <a:pt x="1168727" y="24485"/>
                    </a:cubicBezTo>
                    <a:cubicBezTo>
                      <a:pt x="1164178" y="20544"/>
                      <a:pt x="1156900" y="20544"/>
                      <a:pt x="1155687" y="25698"/>
                    </a:cubicBezTo>
                    <a:cubicBezTo>
                      <a:pt x="1150835" y="31155"/>
                      <a:pt x="1153867" y="44192"/>
                      <a:pt x="1155080" y="49952"/>
                    </a:cubicBezTo>
                    <a:cubicBezTo>
                      <a:pt x="1155384" y="52075"/>
                      <a:pt x="1156293" y="53591"/>
                      <a:pt x="1157203" y="54803"/>
                    </a:cubicBezTo>
                    <a:cubicBezTo>
                      <a:pt x="1152958" y="54803"/>
                      <a:pt x="1148106" y="55106"/>
                      <a:pt x="1142950" y="55106"/>
                    </a:cubicBezTo>
                    <a:cubicBezTo>
                      <a:pt x="1143253" y="54803"/>
                      <a:pt x="1143557" y="54803"/>
                      <a:pt x="1143557" y="54500"/>
                    </a:cubicBezTo>
                    <a:cubicBezTo>
                      <a:pt x="1146286" y="52075"/>
                      <a:pt x="1146892" y="47830"/>
                      <a:pt x="1146892" y="44495"/>
                    </a:cubicBezTo>
                    <a:cubicBezTo>
                      <a:pt x="1146892" y="42373"/>
                      <a:pt x="1146286" y="40251"/>
                      <a:pt x="1145680" y="38432"/>
                    </a:cubicBezTo>
                    <a:cubicBezTo>
                      <a:pt x="1145073" y="35400"/>
                      <a:pt x="1145983" y="32065"/>
                      <a:pt x="1144770" y="29033"/>
                    </a:cubicBezTo>
                    <a:cubicBezTo>
                      <a:pt x="1143253" y="25698"/>
                      <a:pt x="1134156" y="18725"/>
                      <a:pt x="1132033" y="24485"/>
                    </a:cubicBezTo>
                    <a:cubicBezTo>
                      <a:pt x="1131730" y="25092"/>
                      <a:pt x="1132640" y="25698"/>
                      <a:pt x="1133246" y="25092"/>
                    </a:cubicBezTo>
                    <a:cubicBezTo>
                      <a:pt x="1133246" y="25092"/>
                      <a:pt x="1133246" y="25092"/>
                      <a:pt x="1133246" y="25092"/>
                    </a:cubicBezTo>
                    <a:cubicBezTo>
                      <a:pt x="1133549" y="24789"/>
                      <a:pt x="1133246" y="24485"/>
                      <a:pt x="1132943" y="24485"/>
                    </a:cubicBezTo>
                    <a:cubicBezTo>
                      <a:pt x="1134156" y="24485"/>
                      <a:pt x="1135369" y="24789"/>
                      <a:pt x="1136582" y="24789"/>
                    </a:cubicBezTo>
                    <a:cubicBezTo>
                      <a:pt x="1139918" y="25395"/>
                      <a:pt x="1141737" y="27517"/>
                      <a:pt x="1142344" y="31155"/>
                    </a:cubicBezTo>
                    <a:cubicBezTo>
                      <a:pt x="1142950" y="34187"/>
                      <a:pt x="1142647" y="36916"/>
                      <a:pt x="1143557" y="39948"/>
                    </a:cubicBezTo>
                    <a:cubicBezTo>
                      <a:pt x="1144770" y="44798"/>
                      <a:pt x="1145073" y="51165"/>
                      <a:pt x="1139918" y="54197"/>
                    </a:cubicBezTo>
                    <a:cubicBezTo>
                      <a:pt x="1136279" y="56319"/>
                      <a:pt x="1133549" y="51165"/>
                      <a:pt x="1132943" y="48739"/>
                    </a:cubicBezTo>
                    <a:cubicBezTo>
                      <a:pt x="1132336" y="46617"/>
                      <a:pt x="1132336" y="44192"/>
                      <a:pt x="1132336" y="42070"/>
                    </a:cubicBezTo>
                    <a:cubicBezTo>
                      <a:pt x="1132336" y="36006"/>
                      <a:pt x="1132943" y="31459"/>
                      <a:pt x="1134156" y="25698"/>
                    </a:cubicBezTo>
                    <a:cubicBezTo>
                      <a:pt x="1134156" y="25395"/>
                      <a:pt x="1133549" y="25092"/>
                      <a:pt x="1133246" y="25395"/>
                    </a:cubicBezTo>
                    <a:cubicBezTo>
                      <a:pt x="1127181" y="29943"/>
                      <a:pt x="1129001" y="49346"/>
                      <a:pt x="1135066" y="55106"/>
                    </a:cubicBezTo>
                    <a:cubicBezTo>
                      <a:pt x="1129607" y="55106"/>
                      <a:pt x="1123542" y="55106"/>
                      <a:pt x="1117780" y="54803"/>
                    </a:cubicBezTo>
                    <a:cubicBezTo>
                      <a:pt x="1122936" y="50255"/>
                      <a:pt x="1122632" y="40554"/>
                      <a:pt x="1122026" y="34187"/>
                    </a:cubicBezTo>
                    <a:cubicBezTo>
                      <a:pt x="1121722" y="29943"/>
                      <a:pt x="1120813" y="25395"/>
                      <a:pt x="1117477" y="22666"/>
                    </a:cubicBezTo>
                    <a:cubicBezTo>
                      <a:pt x="1115657" y="21151"/>
                      <a:pt x="1113535" y="21454"/>
                      <a:pt x="1112322" y="22666"/>
                    </a:cubicBezTo>
                    <a:cubicBezTo>
                      <a:pt x="1106560" y="22363"/>
                      <a:pt x="1104134" y="29033"/>
                      <a:pt x="1104437" y="34187"/>
                    </a:cubicBezTo>
                    <a:cubicBezTo>
                      <a:pt x="1104740" y="37219"/>
                      <a:pt x="1105043" y="40251"/>
                      <a:pt x="1105650" y="42979"/>
                    </a:cubicBezTo>
                    <a:cubicBezTo>
                      <a:pt x="1106257" y="46011"/>
                      <a:pt x="1105347" y="49346"/>
                      <a:pt x="1106560" y="52378"/>
                    </a:cubicBezTo>
                    <a:cubicBezTo>
                      <a:pt x="1106863" y="52984"/>
                      <a:pt x="1107166" y="53894"/>
                      <a:pt x="1107773" y="54500"/>
                    </a:cubicBezTo>
                    <a:cubicBezTo>
                      <a:pt x="1104134" y="54500"/>
                      <a:pt x="1100798" y="54197"/>
                      <a:pt x="1097462" y="54197"/>
                    </a:cubicBezTo>
                    <a:cubicBezTo>
                      <a:pt x="1097765" y="53591"/>
                      <a:pt x="1097765" y="53287"/>
                      <a:pt x="1098069" y="52681"/>
                    </a:cubicBezTo>
                    <a:cubicBezTo>
                      <a:pt x="1099888" y="44192"/>
                      <a:pt x="1100798" y="31762"/>
                      <a:pt x="1095946" y="24182"/>
                    </a:cubicBezTo>
                    <a:cubicBezTo>
                      <a:pt x="1093216" y="19938"/>
                      <a:pt x="1085029" y="19635"/>
                      <a:pt x="1083816" y="24789"/>
                    </a:cubicBezTo>
                    <a:cubicBezTo>
                      <a:pt x="1081390" y="29640"/>
                      <a:pt x="1081996" y="34793"/>
                      <a:pt x="1081693" y="39948"/>
                    </a:cubicBezTo>
                    <a:cubicBezTo>
                      <a:pt x="1081693" y="44192"/>
                      <a:pt x="1081996" y="49043"/>
                      <a:pt x="1084422" y="52681"/>
                    </a:cubicBezTo>
                    <a:cubicBezTo>
                      <a:pt x="1084725" y="52984"/>
                      <a:pt x="1085029" y="53591"/>
                      <a:pt x="1085332" y="53894"/>
                    </a:cubicBezTo>
                    <a:cubicBezTo>
                      <a:pt x="1080177" y="53591"/>
                      <a:pt x="1075931" y="53591"/>
                      <a:pt x="1072292" y="53287"/>
                    </a:cubicBezTo>
                    <a:cubicBezTo>
                      <a:pt x="1074415" y="51165"/>
                      <a:pt x="1075628" y="47527"/>
                      <a:pt x="1076234" y="44798"/>
                    </a:cubicBezTo>
                    <a:cubicBezTo>
                      <a:pt x="1078054" y="37219"/>
                      <a:pt x="1078964" y="24789"/>
                      <a:pt x="1072292" y="19332"/>
                    </a:cubicBezTo>
                    <a:cubicBezTo>
                      <a:pt x="1071989" y="19029"/>
                      <a:pt x="1071686" y="19029"/>
                      <a:pt x="1071382" y="19029"/>
                    </a:cubicBezTo>
                    <a:cubicBezTo>
                      <a:pt x="1072292" y="18725"/>
                      <a:pt x="1071382" y="17513"/>
                      <a:pt x="1070776" y="17513"/>
                    </a:cubicBezTo>
                    <a:cubicBezTo>
                      <a:pt x="1063498" y="16906"/>
                      <a:pt x="1060768" y="25698"/>
                      <a:pt x="1059859" y="31459"/>
                    </a:cubicBezTo>
                    <a:cubicBezTo>
                      <a:pt x="1059252" y="36006"/>
                      <a:pt x="1060768" y="40857"/>
                      <a:pt x="1061375" y="45405"/>
                    </a:cubicBezTo>
                    <a:cubicBezTo>
                      <a:pt x="1061678" y="47527"/>
                      <a:pt x="1062285" y="50559"/>
                      <a:pt x="1063801" y="52681"/>
                    </a:cubicBezTo>
                    <a:cubicBezTo>
                      <a:pt x="1061072" y="52681"/>
                      <a:pt x="1056826" y="52378"/>
                      <a:pt x="1051367" y="52075"/>
                    </a:cubicBezTo>
                    <a:cubicBezTo>
                      <a:pt x="1053187" y="50559"/>
                      <a:pt x="1054703" y="48436"/>
                      <a:pt x="1055310" y="46011"/>
                    </a:cubicBezTo>
                    <a:cubicBezTo>
                      <a:pt x="1057736" y="39341"/>
                      <a:pt x="1058342" y="27214"/>
                      <a:pt x="1054400" y="21151"/>
                    </a:cubicBezTo>
                    <a:cubicBezTo>
                      <a:pt x="1052884" y="18725"/>
                      <a:pt x="1050458" y="15997"/>
                      <a:pt x="1047425" y="15694"/>
                    </a:cubicBezTo>
                    <a:cubicBezTo>
                      <a:pt x="1042876" y="15390"/>
                      <a:pt x="1041967" y="18119"/>
                      <a:pt x="1040450" y="21454"/>
                    </a:cubicBezTo>
                    <a:cubicBezTo>
                      <a:pt x="1040450" y="21454"/>
                      <a:pt x="1040754" y="21757"/>
                      <a:pt x="1040754" y="21454"/>
                    </a:cubicBezTo>
                    <a:cubicBezTo>
                      <a:pt x="1044089" y="15997"/>
                      <a:pt x="1051367" y="19635"/>
                      <a:pt x="1052581" y="24789"/>
                    </a:cubicBezTo>
                    <a:cubicBezTo>
                      <a:pt x="1053187" y="26911"/>
                      <a:pt x="1052884" y="29337"/>
                      <a:pt x="1053187" y="31459"/>
                    </a:cubicBezTo>
                    <a:cubicBezTo>
                      <a:pt x="1053490" y="36006"/>
                      <a:pt x="1053187" y="40251"/>
                      <a:pt x="1052581" y="44798"/>
                    </a:cubicBezTo>
                    <a:cubicBezTo>
                      <a:pt x="1052277" y="46617"/>
                      <a:pt x="1050458" y="50559"/>
                      <a:pt x="1047728" y="51771"/>
                    </a:cubicBezTo>
                    <a:cubicBezTo>
                      <a:pt x="1046819" y="51771"/>
                      <a:pt x="1045606" y="51771"/>
                      <a:pt x="1044696" y="51468"/>
                    </a:cubicBezTo>
                    <a:cubicBezTo>
                      <a:pt x="1044089" y="51165"/>
                      <a:pt x="1043483" y="50862"/>
                      <a:pt x="1043180" y="50255"/>
                    </a:cubicBezTo>
                    <a:cubicBezTo>
                      <a:pt x="1040450" y="47224"/>
                      <a:pt x="1040450" y="42676"/>
                      <a:pt x="1040754" y="38735"/>
                    </a:cubicBezTo>
                    <a:cubicBezTo>
                      <a:pt x="1041057" y="33581"/>
                      <a:pt x="1041057" y="29033"/>
                      <a:pt x="1040754" y="23879"/>
                    </a:cubicBezTo>
                    <a:cubicBezTo>
                      <a:pt x="1040754" y="23576"/>
                      <a:pt x="1040450" y="23576"/>
                      <a:pt x="1040450" y="23879"/>
                    </a:cubicBezTo>
                    <a:cubicBezTo>
                      <a:pt x="1039237" y="31459"/>
                      <a:pt x="1034385" y="44495"/>
                      <a:pt x="1041360" y="51165"/>
                    </a:cubicBezTo>
                    <a:cubicBezTo>
                      <a:pt x="1036811" y="50862"/>
                      <a:pt x="1031959" y="50559"/>
                      <a:pt x="1027107" y="50255"/>
                    </a:cubicBezTo>
                    <a:cubicBezTo>
                      <a:pt x="1028320" y="49346"/>
                      <a:pt x="1029533" y="47830"/>
                      <a:pt x="1029836" y="47224"/>
                    </a:cubicBezTo>
                    <a:cubicBezTo>
                      <a:pt x="1033172" y="42070"/>
                      <a:pt x="1032566" y="33884"/>
                      <a:pt x="1032566" y="27821"/>
                    </a:cubicBezTo>
                    <a:cubicBezTo>
                      <a:pt x="1032566" y="23273"/>
                      <a:pt x="1027107" y="10539"/>
                      <a:pt x="1021649" y="17816"/>
                    </a:cubicBezTo>
                    <a:cubicBezTo>
                      <a:pt x="1021345" y="18422"/>
                      <a:pt x="1022255" y="18725"/>
                      <a:pt x="1022558" y="18725"/>
                    </a:cubicBezTo>
                    <a:cubicBezTo>
                      <a:pt x="1031959" y="17816"/>
                      <a:pt x="1029230" y="31155"/>
                      <a:pt x="1028927" y="35703"/>
                    </a:cubicBezTo>
                    <a:cubicBezTo>
                      <a:pt x="1028927" y="37825"/>
                      <a:pt x="1028623" y="40251"/>
                      <a:pt x="1028320" y="42373"/>
                    </a:cubicBezTo>
                    <a:cubicBezTo>
                      <a:pt x="1027714" y="48436"/>
                      <a:pt x="1019829" y="48133"/>
                      <a:pt x="1017706" y="43282"/>
                    </a:cubicBezTo>
                    <a:cubicBezTo>
                      <a:pt x="1015887" y="39341"/>
                      <a:pt x="1016190" y="34793"/>
                      <a:pt x="1016190" y="30549"/>
                    </a:cubicBezTo>
                    <a:cubicBezTo>
                      <a:pt x="1016190" y="26001"/>
                      <a:pt x="1017403" y="14481"/>
                      <a:pt x="1024681" y="14784"/>
                    </a:cubicBezTo>
                    <a:cubicBezTo>
                      <a:pt x="1024984" y="14784"/>
                      <a:pt x="1025288" y="14481"/>
                      <a:pt x="1024984" y="14178"/>
                    </a:cubicBezTo>
                    <a:cubicBezTo>
                      <a:pt x="1019829" y="8720"/>
                      <a:pt x="1013764" y="20847"/>
                      <a:pt x="1012854" y="24789"/>
                    </a:cubicBezTo>
                    <a:cubicBezTo>
                      <a:pt x="1011338" y="31762"/>
                      <a:pt x="1012551" y="43586"/>
                      <a:pt x="1018313" y="49043"/>
                    </a:cubicBezTo>
                    <a:cubicBezTo>
                      <a:pt x="1013461" y="48739"/>
                      <a:pt x="1008305" y="48436"/>
                      <a:pt x="1003453" y="48133"/>
                    </a:cubicBezTo>
                    <a:cubicBezTo>
                      <a:pt x="1004666" y="45708"/>
                      <a:pt x="1005273" y="42373"/>
                      <a:pt x="1005576" y="40857"/>
                    </a:cubicBezTo>
                    <a:cubicBezTo>
                      <a:pt x="1007092" y="32065"/>
                      <a:pt x="1007699" y="20544"/>
                      <a:pt x="1000724" y="14178"/>
                    </a:cubicBezTo>
                    <a:cubicBezTo>
                      <a:pt x="996479" y="10236"/>
                      <a:pt x="989200" y="14178"/>
                      <a:pt x="991020" y="19635"/>
                    </a:cubicBezTo>
                    <a:cubicBezTo>
                      <a:pt x="987684" y="27517"/>
                      <a:pt x="987078" y="40251"/>
                      <a:pt x="991626" y="47527"/>
                    </a:cubicBezTo>
                    <a:cubicBezTo>
                      <a:pt x="985865" y="47224"/>
                      <a:pt x="980709" y="46920"/>
                      <a:pt x="976767" y="46617"/>
                    </a:cubicBezTo>
                    <a:cubicBezTo>
                      <a:pt x="985258" y="41160"/>
                      <a:pt x="984348" y="28730"/>
                      <a:pt x="982832" y="19635"/>
                    </a:cubicBezTo>
                    <a:cubicBezTo>
                      <a:pt x="981922" y="14178"/>
                      <a:pt x="974341" y="4779"/>
                      <a:pt x="969489" y="10843"/>
                    </a:cubicBezTo>
                    <a:cubicBezTo>
                      <a:pt x="962817" y="11449"/>
                      <a:pt x="964030" y="24485"/>
                      <a:pt x="964334" y="29033"/>
                    </a:cubicBezTo>
                    <a:cubicBezTo>
                      <a:pt x="964637" y="31459"/>
                      <a:pt x="965243" y="41767"/>
                      <a:pt x="968579" y="46314"/>
                    </a:cubicBezTo>
                    <a:cubicBezTo>
                      <a:pt x="968579" y="46314"/>
                      <a:pt x="968276" y="46314"/>
                      <a:pt x="968276" y="46314"/>
                    </a:cubicBezTo>
                    <a:cubicBezTo>
                      <a:pt x="964940" y="46314"/>
                      <a:pt x="961301" y="46314"/>
                      <a:pt x="957359" y="46314"/>
                    </a:cubicBezTo>
                    <a:cubicBezTo>
                      <a:pt x="957662" y="45708"/>
                      <a:pt x="957965" y="44798"/>
                      <a:pt x="958269" y="43889"/>
                    </a:cubicBezTo>
                    <a:cubicBezTo>
                      <a:pt x="959785" y="38735"/>
                      <a:pt x="958875" y="33278"/>
                      <a:pt x="958572" y="28124"/>
                    </a:cubicBezTo>
                    <a:cubicBezTo>
                      <a:pt x="958269" y="22666"/>
                      <a:pt x="958269" y="17513"/>
                      <a:pt x="954933" y="12965"/>
                    </a:cubicBezTo>
                    <a:cubicBezTo>
                      <a:pt x="949777" y="5386"/>
                      <a:pt x="941590" y="15087"/>
                      <a:pt x="939163" y="19635"/>
                    </a:cubicBezTo>
                    <a:cubicBezTo>
                      <a:pt x="938860" y="19938"/>
                      <a:pt x="939770" y="20544"/>
                      <a:pt x="940073" y="19938"/>
                    </a:cubicBezTo>
                    <a:cubicBezTo>
                      <a:pt x="940377" y="19635"/>
                      <a:pt x="940377" y="19332"/>
                      <a:pt x="940680" y="19029"/>
                    </a:cubicBezTo>
                    <a:cubicBezTo>
                      <a:pt x="937950" y="28427"/>
                      <a:pt x="937950" y="38432"/>
                      <a:pt x="944622" y="46314"/>
                    </a:cubicBezTo>
                    <a:cubicBezTo>
                      <a:pt x="944622" y="46314"/>
                      <a:pt x="944925" y="46617"/>
                      <a:pt x="944925" y="46617"/>
                    </a:cubicBezTo>
                    <a:cubicBezTo>
                      <a:pt x="940680" y="46617"/>
                      <a:pt x="935828" y="46920"/>
                      <a:pt x="931279" y="46920"/>
                    </a:cubicBezTo>
                    <a:cubicBezTo>
                      <a:pt x="932795" y="45101"/>
                      <a:pt x="934008" y="42373"/>
                      <a:pt x="934311" y="40251"/>
                    </a:cubicBezTo>
                    <a:cubicBezTo>
                      <a:pt x="935828" y="31459"/>
                      <a:pt x="934311" y="19332"/>
                      <a:pt x="930066" y="11146"/>
                    </a:cubicBezTo>
                    <a:cubicBezTo>
                      <a:pt x="930369" y="10539"/>
                      <a:pt x="929156" y="9024"/>
                      <a:pt x="928246" y="9327"/>
                    </a:cubicBezTo>
                    <a:cubicBezTo>
                      <a:pt x="919755" y="10539"/>
                      <a:pt x="917936" y="17210"/>
                      <a:pt x="917026" y="25092"/>
                    </a:cubicBezTo>
                    <a:cubicBezTo>
                      <a:pt x="916419" y="30549"/>
                      <a:pt x="916419" y="41767"/>
                      <a:pt x="920968" y="47224"/>
                    </a:cubicBezTo>
                    <a:cubicBezTo>
                      <a:pt x="917936" y="47224"/>
                      <a:pt x="914600" y="47527"/>
                      <a:pt x="911567" y="47527"/>
                    </a:cubicBezTo>
                    <a:cubicBezTo>
                      <a:pt x="912780" y="46314"/>
                      <a:pt x="913690" y="44495"/>
                      <a:pt x="914297" y="42373"/>
                    </a:cubicBezTo>
                    <a:cubicBezTo>
                      <a:pt x="915813" y="38128"/>
                      <a:pt x="915510" y="33278"/>
                      <a:pt x="914600" y="29033"/>
                    </a:cubicBezTo>
                    <a:cubicBezTo>
                      <a:pt x="913993" y="25092"/>
                      <a:pt x="913993" y="19635"/>
                      <a:pt x="911567" y="15997"/>
                    </a:cubicBezTo>
                    <a:cubicBezTo>
                      <a:pt x="907928" y="10236"/>
                      <a:pt x="901257" y="7811"/>
                      <a:pt x="898224" y="14178"/>
                    </a:cubicBezTo>
                    <a:cubicBezTo>
                      <a:pt x="897921" y="14178"/>
                      <a:pt x="897618" y="14481"/>
                      <a:pt x="897314" y="14784"/>
                    </a:cubicBezTo>
                    <a:cubicBezTo>
                      <a:pt x="896101" y="24485"/>
                      <a:pt x="895495" y="37522"/>
                      <a:pt x="900954" y="46011"/>
                    </a:cubicBezTo>
                    <a:cubicBezTo>
                      <a:pt x="901257" y="46617"/>
                      <a:pt x="901863" y="47224"/>
                      <a:pt x="902167" y="47830"/>
                    </a:cubicBezTo>
                    <a:cubicBezTo>
                      <a:pt x="898224" y="47830"/>
                      <a:pt x="893979" y="48133"/>
                      <a:pt x="890036" y="48133"/>
                    </a:cubicBezTo>
                    <a:cubicBezTo>
                      <a:pt x="896405" y="42070"/>
                      <a:pt x="893372" y="28124"/>
                      <a:pt x="891249" y="21454"/>
                    </a:cubicBezTo>
                    <a:cubicBezTo>
                      <a:pt x="890036" y="17210"/>
                      <a:pt x="883061" y="8417"/>
                      <a:pt x="878513" y="11752"/>
                    </a:cubicBezTo>
                    <a:cubicBezTo>
                      <a:pt x="878513" y="11752"/>
                      <a:pt x="878513" y="11752"/>
                      <a:pt x="878209" y="11752"/>
                    </a:cubicBezTo>
                    <a:cubicBezTo>
                      <a:pt x="869718" y="12965"/>
                      <a:pt x="873661" y="30852"/>
                      <a:pt x="873964" y="36309"/>
                    </a:cubicBezTo>
                    <a:cubicBezTo>
                      <a:pt x="874267" y="40554"/>
                      <a:pt x="874874" y="45708"/>
                      <a:pt x="877300" y="48739"/>
                    </a:cubicBezTo>
                    <a:cubicBezTo>
                      <a:pt x="872448" y="48739"/>
                      <a:pt x="867899" y="49043"/>
                      <a:pt x="863653" y="49043"/>
                    </a:cubicBezTo>
                    <a:cubicBezTo>
                      <a:pt x="864866" y="47830"/>
                      <a:pt x="866079" y="46011"/>
                      <a:pt x="866989" y="43889"/>
                    </a:cubicBezTo>
                    <a:cubicBezTo>
                      <a:pt x="868505" y="39948"/>
                      <a:pt x="867899" y="35400"/>
                      <a:pt x="867596" y="31155"/>
                    </a:cubicBezTo>
                    <a:cubicBezTo>
                      <a:pt x="867292" y="26305"/>
                      <a:pt x="867596" y="20241"/>
                      <a:pt x="864260" y="15997"/>
                    </a:cubicBezTo>
                    <a:cubicBezTo>
                      <a:pt x="861834" y="12965"/>
                      <a:pt x="859711" y="11752"/>
                      <a:pt x="855769" y="11752"/>
                    </a:cubicBezTo>
                    <a:cubicBezTo>
                      <a:pt x="851523" y="11752"/>
                      <a:pt x="850310" y="16300"/>
                      <a:pt x="849097" y="19332"/>
                    </a:cubicBezTo>
                    <a:cubicBezTo>
                      <a:pt x="848794" y="19938"/>
                      <a:pt x="850007" y="20847"/>
                      <a:pt x="850613" y="19938"/>
                    </a:cubicBezTo>
                    <a:cubicBezTo>
                      <a:pt x="850917" y="19332"/>
                      <a:pt x="851220" y="18725"/>
                      <a:pt x="851523" y="18119"/>
                    </a:cubicBezTo>
                    <a:cubicBezTo>
                      <a:pt x="854252" y="12965"/>
                      <a:pt x="857891" y="13874"/>
                      <a:pt x="863047" y="20241"/>
                    </a:cubicBezTo>
                    <a:cubicBezTo>
                      <a:pt x="863653" y="22666"/>
                      <a:pt x="863350" y="25698"/>
                      <a:pt x="863350" y="28124"/>
                    </a:cubicBezTo>
                    <a:cubicBezTo>
                      <a:pt x="863350" y="32065"/>
                      <a:pt x="863653" y="36006"/>
                      <a:pt x="863350" y="40251"/>
                    </a:cubicBezTo>
                    <a:cubicBezTo>
                      <a:pt x="863047" y="41464"/>
                      <a:pt x="862744" y="42373"/>
                      <a:pt x="862440" y="43586"/>
                    </a:cubicBezTo>
                    <a:cubicBezTo>
                      <a:pt x="861227" y="47224"/>
                      <a:pt x="857891" y="48133"/>
                      <a:pt x="853039" y="46314"/>
                    </a:cubicBezTo>
                    <a:cubicBezTo>
                      <a:pt x="851826" y="44192"/>
                      <a:pt x="851826" y="41160"/>
                      <a:pt x="851523" y="39038"/>
                    </a:cubicBezTo>
                    <a:cubicBezTo>
                      <a:pt x="850917" y="33278"/>
                      <a:pt x="851523" y="28124"/>
                      <a:pt x="852433" y="22363"/>
                    </a:cubicBezTo>
                    <a:cubicBezTo>
                      <a:pt x="852736" y="21151"/>
                      <a:pt x="850613" y="20241"/>
                      <a:pt x="850007" y="21454"/>
                    </a:cubicBezTo>
                    <a:cubicBezTo>
                      <a:pt x="847581" y="26305"/>
                      <a:pt x="847884" y="31155"/>
                      <a:pt x="848187" y="36612"/>
                    </a:cubicBezTo>
                    <a:cubicBezTo>
                      <a:pt x="848491" y="40251"/>
                      <a:pt x="848187" y="46011"/>
                      <a:pt x="850917" y="48739"/>
                    </a:cubicBezTo>
                    <a:cubicBezTo>
                      <a:pt x="851220" y="49043"/>
                      <a:pt x="851523" y="49346"/>
                      <a:pt x="851826" y="49346"/>
                    </a:cubicBezTo>
                    <a:cubicBezTo>
                      <a:pt x="845761" y="49649"/>
                      <a:pt x="840303" y="49649"/>
                      <a:pt x="835451" y="49952"/>
                    </a:cubicBezTo>
                    <a:cubicBezTo>
                      <a:pt x="836057" y="49649"/>
                      <a:pt x="836360" y="49346"/>
                      <a:pt x="836967" y="48739"/>
                    </a:cubicBezTo>
                    <a:cubicBezTo>
                      <a:pt x="840606" y="46011"/>
                      <a:pt x="842122" y="42676"/>
                      <a:pt x="842122" y="37825"/>
                    </a:cubicBezTo>
                    <a:cubicBezTo>
                      <a:pt x="841819" y="31762"/>
                      <a:pt x="843032" y="24182"/>
                      <a:pt x="840606" y="18422"/>
                    </a:cubicBezTo>
                    <a:cubicBezTo>
                      <a:pt x="838483" y="13268"/>
                      <a:pt x="830902" y="7508"/>
                      <a:pt x="827263" y="12662"/>
                    </a:cubicBezTo>
                    <a:cubicBezTo>
                      <a:pt x="818772" y="15694"/>
                      <a:pt x="820288" y="33581"/>
                      <a:pt x="820894" y="40251"/>
                    </a:cubicBezTo>
                    <a:cubicBezTo>
                      <a:pt x="821198" y="44495"/>
                      <a:pt x="823017" y="47830"/>
                      <a:pt x="825443" y="49649"/>
                    </a:cubicBezTo>
                    <a:cubicBezTo>
                      <a:pt x="818772" y="49952"/>
                      <a:pt x="814223" y="49952"/>
                      <a:pt x="812707" y="49952"/>
                    </a:cubicBezTo>
                    <a:cubicBezTo>
                      <a:pt x="810281" y="49952"/>
                      <a:pt x="799363" y="50255"/>
                      <a:pt x="783291" y="50255"/>
                    </a:cubicBezTo>
                    <a:cubicBezTo>
                      <a:pt x="784504" y="49346"/>
                      <a:pt x="785414" y="48436"/>
                      <a:pt x="786020" y="47527"/>
                    </a:cubicBezTo>
                    <a:cubicBezTo>
                      <a:pt x="792692" y="38128"/>
                      <a:pt x="791479" y="23576"/>
                      <a:pt x="787233" y="13571"/>
                    </a:cubicBezTo>
                    <a:cubicBezTo>
                      <a:pt x="786020" y="10843"/>
                      <a:pt x="782381" y="8417"/>
                      <a:pt x="779349" y="8720"/>
                    </a:cubicBezTo>
                    <a:cubicBezTo>
                      <a:pt x="774193" y="9327"/>
                      <a:pt x="772071" y="11449"/>
                      <a:pt x="771161" y="16603"/>
                    </a:cubicBezTo>
                    <a:cubicBezTo>
                      <a:pt x="771161" y="17210"/>
                      <a:pt x="771464" y="17513"/>
                      <a:pt x="772071" y="17513"/>
                    </a:cubicBezTo>
                    <a:cubicBezTo>
                      <a:pt x="769341" y="26608"/>
                      <a:pt x="767522" y="39644"/>
                      <a:pt x="771464" y="49043"/>
                    </a:cubicBezTo>
                    <a:cubicBezTo>
                      <a:pt x="771767" y="49649"/>
                      <a:pt x="772071" y="50255"/>
                      <a:pt x="772374" y="50559"/>
                    </a:cubicBezTo>
                    <a:cubicBezTo>
                      <a:pt x="768128" y="50559"/>
                      <a:pt x="763579" y="50559"/>
                      <a:pt x="759031" y="50862"/>
                    </a:cubicBezTo>
                    <a:cubicBezTo>
                      <a:pt x="767219" y="41464"/>
                      <a:pt x="765096" y="14784"/>
                      <a:pt x="755392" y="9630"/>
                    </a:cubicBezTo>
                    <a:cubicBezTo>
                      <a:pt x="754785" y="9327"/>
                      <a:pt x="753572" y="9933"/>
                      <a:pt x="754179" y="10539"/>
                    </a:cubicBezTo>
                    <a:cubicBezTo>
                      <a:pt x="761760" y="19029"/>
                      <a:pt x="764792" y="41160"/>
                      <a:pt x="755088" y="49649"/>
                    </a:cubicBezTo>
                    <a:cubicBezTo>
                      <a:pt x="754482" y="50255"/>
                      <a:pt x="753875" y="50559"/>
                      <a:pt x="753572" y="50862"/>
                    </a:cubicBezTo>
                    <a:cubicBezTo>
                      <a:pt x="752056" y="50862"/>
                      <a:pt x="750236" y="50862"/>
                      <a:pt x="748417" y="50862"/>
                    </a:cubicBezTo>
                    <a:cubicBezTo>
                      <a:pt x="745081" y="47527"/>
                      <a:pt x="745081" y="36916"/>
                      <a:pt x="745081" y="33884"/>
                    </a:cubicBezTo>
                    <a:cubicBezTo>
                      <a:pt x="744778" y="24485"/>
                      <a:pt x="743868" y="9933"/>
                      <a:pt x="756605" y="9024"/>
                    </a:cubicBezTo>
                    <a:cubicBezTo>
                      <a:pt x="756908" y="9024"/>
                      <a:pt x="756605" y="8720"/>
                      <a:pt x="756605" y="8720"/>
                    </a:cubicBezTo>
                    <a:cubicBezTo>
                      <a:pt x="752359" y="6902"/>
                      <a:pt x="749933" y="10843"/>
                      <a:pt x="746900" y="13874"/>
                    </a:cubicBezTo>
                    <a:cubicBezTo>
                      <a:pt x="742352" y="18422"/>
                      <a:pt x="743261" y="27517"/>
                      <a:pt x="742958" y="33278"/>
                    </a:cubicBezTo>
                    <a:cubicBezTo>
                      <a:pt x="742958" y="37825"/>
                      <a:pt x="742352" y="46617"/>
                      <a:pt x="745687" y="51165"/>
                    </a:cubicBezTo>
                    <a:cubicBezTo>
                      <a:pt x="740835" y="51165"/>
                      <a:pt x="735983" y="51165"/>
                      <a:pt x="731131" y="51468"/>
                    </a:cubicBezTo>
                    <a:cubicBezTo>
                      <a:pt x="735377" y="48739"/>
                      <a:pt x="736287" y="41464"/>
                      <a:pt x="736287" y="35703"/>
                    </a:cubicBezTo>
                    <a:cubicBezTo>
                      <a:pt x="736287" y="26911"/>
                      <a:pt x="740532" y="12965"/>
                      <a:pt x="728402" y="10236"/>
                    </a:cubicBezTo>
                    <a:cubicBezTo>
                      <a:pt x="727189" y="9933"/>
                      <a:pt x="726582" y="11449"/>
                      <a:pt x="727795" y="12055"/>
                    </a:cubicBezTo>
                    <a:cubicBezTo>
                      <a:pt x="735680" y="16300"/>
                      <a:pt x="733254" y="25092"/>
                      <a:pt x="732648" y="32065"/>
                    </a:cubicBezTo>
                    <a:cubicBezTo>
                      <a:pt x="732344" y="34490"/>
                      <a:pt x="732648" y="37219"/>
                      <a:pt x="732344" y="39644"/>
                    </a:cubicBezTo>
                    <a:cubicBezTo>
                      <a:pt x="732344" y="41160"/>
                      <a:pt x="732041" y="42979"/>
                      <a:pt x="731738" y="44495"/>
                    </a:cubicBezTo>
                    <a:cubicBezTo>
                      <a:pt x="730828" y="50559"/>
                      <a:pt x="726582" y="50255"/>
                      <a:pt x="719304" y="43889"/>
                    </a:cubicBezTo>
                    <a:cubicBezTo>
                      <a:pt x="718395" y="38735"/>
                      <a:pt x="719001" y="32974"/>
                      <a:pt x="718698" y="27821"/>
                    </a:cubicBezTo>
                    <a:cubicBezTo>
                      <a:pt x="718395" y="21454"/>
                      <a:pt x="717485" y="12358"/>
                      <a:pt x="726886" y="12055"/>
                    </a:cubicBezTo>
                    <a:cubicBezTo>
                      <a:pt x="727189" y="12055"/>
                      <a:pt x="726886" y="11449"/>
                      <a:pt x="726886" y="11449"/>
                    </a:cubicBezTo>
                    <a:cubicBezTo>
                      <a:pt x="717788" y="8720"/>
                      <a:pt x="715969" y="18119"/>
                      <a:pt x="715969" y="25092"/>
                    </a:cubicBezTo>
                    <a:cubicBezTo>
                      <a:pt x="716272" y="32368"/>
                      <a:pt x="714149" y="47830"/>
                      <a:pt x="722943" y="51468"/>
                    </a:cubicBezTo>
                    <a:cubicBezTo>
                      <a:pt x="722943" y="51468"/>
                      <a:pt x="723247" y="51468"/>
                      <a:pt x="723247" y="51468"/>
                    </a:cubicBezTo>
                    <a:cubicBezTo>
                      <a:pt x="717788" y="51468"/>
                      <a:pt x="712330" y="51468"/>
                      <a:pt x="706871" y="51771"/>
                    </a:cubicBezTo>
                    <a:cubicBezTo>
                      <a:pt x="707174" y="51468"/>
                      <a:pt x="707174" y="51468"/>
                      <a:pt x="707477" y="51165"/>
                    </a:cubicBezTo>
                    <a:cubicBezTo>
                      <a:pt x="711117" y="47527"/>
                      <a:pt x="709600" y="40857"/>
                      <a:pt x="708994" y="36612"/>
                    </a:cubicBezTo>
                    <a:cubicBezTo>
                      <a:pt x="708084" y="29640"/>
                      <a:pt x="709297" y="22363"/>
                      <a:pt x="707174" y="15390"/>
                    </a:cubicBezTo>
                    <a:cubicBezTo>
                      <a:pt x="705658" y="10236"/>
                      <a:pt x="698077" y="5992"/>
                      <a:pt x="695044" y="10539"/>
                    </a:cubicBezTo>
                    <a:cubicBezTo>
                      <a:pt x="694741" y="10539"/>
                      <a:pt x="694438" y="10539"/>
                      <a:pt x="694438" y="10843"/>
                    </a:cubicBezTo>
                    <a:cubicBezTo>
                      <a:pt x="690798" y="15694"/>
                      <a:pt x="688676" y="20544"/>
                      <a:pt x="688979" y="26608"/>
                    </a:cubicBezTo>
                    <a:cubicBezTo>
                      <a:pt x="689282" y="33581"/>
                      <a:pt x="689282" y="41160"/>
                      <a:pt x="690495" y="48133"/>
                    </a:cubicBezTo>
                    <a:cubicBezTo>
                      <a:pt x="690798" y="49649"/>
                      <a:pt x="691405" y="50862"/>
                      <a:pt x="692011" y="51771"/>
                    </a:cubicBezTo>
                    <a:cubicBezTo>
                      <a:pt x="688069" y="51771"/>
                      <a:pt x="684430" y="51771"/>
                      <a:pt x="680488" y="52075"/>
                    </a:cubicBezTo>
                    <a:cubicBezTo>
                      <a:pt x="685340" y="47224"/>
                      <a:pt x="685037" y="35097"/>
                      <a:pt x="684733" y="30246"/>
                    </a:cubicBezTo>
                    <a:cubicBezTo>
                      <a:pt x="684430" y="22970"/>
                      <a:pt x="683217" y="10236"/>
                      <a:pt x="673816" y="9630"/>
                    </a:cubicBezTo>
                    <a:cubicBezTo>
                      <a:pt x="663506" y="8720"/>
                      <a:pt x="664719" y="28427"/>
                      <a:pt x="665628" y="34490"/>
                    </a:cubicBezTo>
                    <a:cubicBezTo>
                      <a:pt x="665628" y="34490"/>
                      <a:pt x="665628" y="34490"/>
                      <a:pt x="665932" y="34490"/>
                    </a:cubicBezTo>
                    <a:cubicBezTo>
                      <a:pt x="667145" y="29033"/>
                      <a:pt x="666538" y="24182"/>
                      <a:pt x="666538" y="18725"/>
                    </a:cubicBezTo>
                    <a:cubicBezTo>
                      <a:pt x="666538" y="12358"/>
                      <a:pt x="675636" y="8720"/>
                      <a:pt x="678972" y="15390"/>
                    </a:cubicBezTo>
                    <a:cubicBezTo>
                      <a:pt x="680185" y="18119"/>
                      <a:pt x="680185" y="22060"/>
                      <a:pt x="680185" y="25092"/>
                    </a:cubicBezTo>
                    <a:cubicBezTo>
                      <a:pt x="680488" y="31762"/>
                      <a:pt x="681094" y="38128"/>
                      <a:pt x="678972" y="44495"/>
                    </a:cubicBezTo>
                    <a:cubicBezTo>
                      <a:pt x="678668" y="45101"/>
                      <a:pt x="678668" y="45405"/>
                      <a:pt x="678365" y="46011"/>
                    </a:cubicBezTo>
                    <a:cubicBezTo>
                      <a:pt x="676849" y="49649"/>
                      <a:pt x="673816" y="49346"/>
                      <a:pt x="669267" y="44495"/>
                    </a:cubicBezTo>
                    <a:cubicBezTo>
                      <a:pt x="668661" y="41160"/>
                      <a:pt x="669874" y="38128"/>
                      <a:pt x="669267" y="34793"/>
                    </a:cubicBezTo>
                    <a:cubicBezTo>
                      <a:pt x="669267" y="34187"/>
                      <a:pt x="668054" y="33581"/>
                      <a:pt x="667448" y="34187"/>
                    </a:cubicBezTo>
                    <a:cubicBezTo>
                      <a:pt x="663809" y="40251"/>
                      <a:pt x="664719" y="48436"/>
                      <a:pt x="669874" y="52075"/>
                    </a:cubicBezTo>
                    <a:cubicBezTo>
                      <a:pt x="665022" y="52075"/>
                      <a:pt x="659867" y="52075"/>
                      <a:pt x="655318" y="52378"/>
                    </a:cubicBezTo>
                    <a:cubicBezTo>
                      <a:pt x="658047" y="47830"/>
                      <a:pt x="659260" y="41464"/>
                      <a:pt x="659563" y="37522"/>
                    </a:cubicBezTo>
                    <a:cubicBezTo>
                      <a:pt x="660473" y="26305"/>
                      <a:pt x="660776" y="13268"/>
                      <a:pt x="648040" y="9630"/>
                    </a:cubicBezTo>
                    <a:cubicBezTo>
                      <a:pt x="640155" y="7205"/>
                      <a:pt x="637123" y="19635"/>
                      <a:pt x="636516" y="24789"/>
                    </a:cubicBezTo>
                    <a:cubicBezTo>
                      <a:pt x="636516" y="25698"/>
                      <a:pt x="638336" y="26305"/>
                      <a:pt x="638336" y="25395"/>
                    </a:cubicBezTo>
                    <a:cubicBezTo>
                      <a:pt x="638942" y="21454"/>
                      <a:pt x="639852" y="17816"/>
                      <a:pt x="641671" y="14481"/>
                    </a:cubicBezTo>
                    <a:cubicBezTo>
                      <a:pt x="644704" y="9933"/>
                      <a:pt x="648949" y="10843"/>
                      <a:pt x="654408" y="17513"/>
                    </a:cubicBezTo>
                    <a:cubicBezTo>
                      <a:pt x="655015" y="19332"/>
                      <a:pt x="655621" y="21454"/>
                      <a:pt x="655621" y="23273"/>
                    </a:cubicBezTo>
                    <a:cubicBezTo>
                      <a:pt x="656228" y="26911"/>
                      <a:pt x="655924" y="30549"/>
                      <a:pt x="655621" y="33884"/>
                    </a:cubicBezTo>
                    <a:cubicBezTo>
                      <a:pt x="655318" y="36916"/>
                      <a:pt x="655015" y="39948"/>
                      <a:pt x="654105" y="42979"/>
                    </a:cubicBezTo>
                    <a:cubicBezTo>
                      <a:pt x="653498" y="45101"/>
                      <a:pt x="652892" y="47224"/>
                      <a:pt x="651982" y="49043"/>
                    </a:cubicBezTo>
                    <a:cubicBezTo>
                      <a:pt x="651375" y="50559"/>
                      <a:pt x="650769" y="51468"/>
                      <a:pt x="649556" y="52075"/>
                    </a:cubicBezTo>
                    <a:cubicBezTo>
                      <a:pt x="648040" y="52075"/>
                      <a:pt x="646523" y="52075"/>
                      <a:pt x="645007" y="52075"/>
                    </a:cubicBezTo>
                    <a:cubicBezTo>
                      <a:pt x="643188" y="51468"/>
                      <a:pt x="641065" y="49952"/>
                      <a:pt x="638336" y="48133"/>
                    </a:cubicBezTo>
                    <a:cubicBezTo>
                      <a:pt x="636516" y="41767"/>
                      <a:pt x="638639" y="34490"/>
                      <a:pt x="639549" y="28124"/>
                    </a:cubicBezTo>
                    <a:cubicBezTo>
                      <a:pt x="639549" y="26911"/>
                      <a:pt x="637123" y="25395"/>
                      <a:pt x="636516" y="26911"/>
                    </a:cubicBezTo>
                    <a:cubicBezTo>
                      <a:pt x="633787" y="34187"/>
                      <a:pt x="632270" y="45405"/>
                      <a:pt x="636819" y="52378"/>
                    </a:cubicBezTo>
                    <a:cubicBezTo>
                      <a:pt x="632574" y="52378"/>
                      <a:pt x="628328" y="52681"/>
                      <a:pt x="624083" y="52681"/>
                    </a:cubicBezTo>
                    <a:cubicBezTo>
                      <a:pt x="625296" y="50559"/>
                      <a:pt x="626205" y="48133"/>
                      <a:pt x="626205" y="46314"/>
                    </a:cubicBezTo>
                    <a:cubicBezTo>
                      <a:pt x="626205" y="46011"/>
                      <a:pt x="625599" y="45405"/>
                      <a:pt x="625296" y="46011"/>
                    </a:cubicBezTo>
                    <a:cubicBezTo>
                      <a:pt x="624083" y="48133"/>
                      <a:pt x="621960" y="51165"/>
                      <a:pt x="619534" y="52984"/>
                    </a:cubicBezTo>
                    <a:cubicBezTo>
                      <a:pt x="617108" y="52984"/>
                      <a:pt x="614985" y="52984"/>
                      <a:pt x="612559" y="52984"/>
                    </a:cubicBezTo>
                    <a:cubicBezTo>
                      <a:pt x="609830" y="49952"/>
                      <a:pt x="609830" y="40554"/>
                      <a:pt x="609526" y="37522"/>
                    </a:cubicBezTo>
                    <a:cubicBezTo>
                      <a:pt x="608010" y="28427"/>
                      <a:pt x="606191" y="15997"/>
                      <a:pt x="615592" y="11752"/>
                    </a:cubicBezTo>
                    <a:cubicBezTo>
                      <a:pt x="615592" y="12055"/>
                      <a:pt x="615592" y="12662"/>
                      <a:pt x="615895" y="12965"/>
                    </a:cubicBezTo>
                    <a:cubicBezTo>
                      <a:pt x="616198" y="13874"/>
                      <a:pt x="617108" y="14481"/>
                      <a:pt x="618017" y="13874"/>
                    </a:cubicBezTo>
                    <a:cubicBezTo>
                      <a:pt x="629844" y="5992"/>
                      <a:pt x="626205" y="33278"/>
                      <a:pt x="625902" y="38128"/>
                    </a:cubicBezTo>
                    <a:cubicBezTo>
                      <a:pt x="625902" y="39644"/>
                      <a:pt x="628631" y="40857"/>
                      <a:pt x="628935" y="39038"/>
                    </a:cubicBezTo>
                    <a:cubicBezTo>
                      <a:pt x="629844" y="29943"/>
                      <a:pt x="631664" y="20241"/>
                      <a:pt x="627115" y="11752"/>
                    </a:cubicBezTo>
                    <a:cubicBezTo>
                      <a:pt x="625599" y="9024"/>
                      <a:pt x="620140" y="7205"/>
                      <a:pt x="617411" y="8720"/>
                    </a:cubicBezTo>
                    <a:cubicBezTo>
                      <a:pt x="598913" y="10843"/>
                      <a:pt x="604978" y="33581"/>
                      <a:pt x="606797" y="46617"/>
                    </a:cubicBezTo>
                    <a:cubicBezTo>
                      <a:pt x="607100" y="48739"/>
                      <a:pt x="607707" y="51165"/>
                      <a:pt x="608920" y="52681"/>
                    </a:cubicBezTo>
                    <a:cubicBezTo>
                      <a:pt x="604068" y="52681"/>
                      <a:pt x="599519" y="52984"/>
                      <a:pt x="595577" y="52984"/>
                    </a:cubicBezTo>
                    <a:cubicBezTo>
                      <a:pt x="599216" y="49649"/>
                      <a:pt x="600732" y="44495"/>
                      <a:pt x="600732" y="39644"/>
                    </a:cubicBezTo>
                    <a:cubicBezTo>
                      <a:pt x="601035" y="31762"/>
                      <a:pt x="602248" y="23273"/>
                      <a:pt x="600126" y="15694"/>
                    </a:cubicBezTo>
                    <a:cubicBezTo>
                      <a:pt x="598306" y="9024"/>
                      <a:pt x="591028" y="7205"/>
                      <a:pt x="586479" y="10236"/>
                    </a:cubicBezTo>
                    <a:cubicBezTo>
                      <a:pt x="584053" y="9630"/>
                      <a:pt x="581627" y="11146"/>
                      <a:pt x="579504" y="13268"/>
                    </a:cubicBezTo>
                    <a:cubicBezTo>
                      <a:pt x="574955" y="18119"/>
                      <a:pt x="576472" y="26608"/>
                      <a:pt x="576472" y="32671"/>
                    </a:cubicBezTo>
                    <a:cubicBezTo>
                      <a:pt x="576775" y="38432"/>
                      <a:pt x="577078" y="48133"/>
                      <a:pt x="580717" y="53287"/>
                    </a:cubicBezTo>
                    <a:cubicBezTo>
                      <a:pt x="580111" y="53287"/>
                      <a:pt x="579504" y="53287"/>
                      <a:pt x="578898" y="53287"/>
                    </a:cubicBezTo>
                    <a:cubicBezTo>
                      <a:pt x="574955" y="53591"/>
                      <a:pt x="570103" y="53591"/>
                      <a:pt x="563735" y="53894"/>
                    </a:cubicBezTo>
                    <a:cubicBezTo>
                      <a:pt x="564645" y="53591"/>
                      <a:pt x="565555" y="52984"/>
                      <a:pt x="566464" y="52378"/>
                    </a:cubicBezTo>
                    <a:cubicBezTo>
                      <a:pt x="574349" y="45708"/>
                      <a:pt x="574955" y="2051"/>
                      <a:pt x="558580" y="9630"/>
                    </a:cubicBezTo>
                    <a:cubicBezTo>
                      <a:pt x="557670" y="9933"/>
                      <a:pt x="558580" y="11146"/>
                      <a:pt x="559186" y="11146"/>
                    </a:cubicBezTo>
                    <a:cubicBezTo>
                      <a:pt x="559490" y="11146"/>
                      <a:pt x="559793" y="11146"/>
                      <a:pt x="559793" y="11146"/>
                    </a:cubicBezTo>
                    <a:cubicBezTo>
                      <a:pt x="559793" y="11146"/>
                      <a:pt x="559490" y="11146"/>
                      <a:pt x="559490" y="11449"/>
                    </a:cubicBezTo>
                    <a:cubicBezTo>
                      <a:pt x="555850" y="13874"/>
                      <a:pt x="554941" y="19029"/>
                      <a:pt x="554334" y="23273"/>
                    </a:cubicBezTo>
                    <a:cubicBezTo>
                      <a:pt x="553424" y="29943"/>
                      <a:pt x="553121" y="36916"/>
                      <a:pt x="553728" y="43586"/>
                    </a:cubicBezTo>
                    <a:cubicBezTo>
                      <a:pt x="554031" y="48133"/>
                      <a:pt x="556457" y="53287"/>
                      <a:pt x="560096" y="54500"/>
                    </a:cubicBezTo>
                    <a:cubicBezTo>
                      <a:pt x="553121" y="54803"/>
                      <a:pt x="545237" y="54803"/>
                      <a:pt x="536442" y="54803"/>
                    </a:cubicBezTo>
                    <a:cubicBezTo>
                      <a:pt x="531590" y="48436"/>
                      <a:pt x="529771" y="25395"/>
                      <a:pt x="532197" y="15997"/>
                    </a:cubicBezTo>
                    <a:cubicBezTo>
                      <a:pt x="532197" y="16300"/>
                      <a:pt x="532500" y="16300"/>
                      <a:pt x="532803" y="16603"/>
                    </a:cubicBezTo>
                    <a:cubicBezTo>
                      <a:pt x="534016" y="17513"/>
                      <a:pt x="535532" y="18119"/>
                      <a:pt x="536442" y="16603"/>
                    </a:cubicBezTo>
                    <a:cubicBezTo>
                      <a:pt x="537352" y="15087"/>
                      <a:pt x="537958" y="13874"/>
                      <a:pt x="540081" y="13874"/>
                    </a:cubicBezTo>
                    <a:cubicBezTo>
                      <a:pt x="544327" y="13874"/>
                      <a:pt x="544933" y="18422"/>
                      <a:pt x="545843" y="21454"/>
                    </a:cubicBezTo>
                    <a:cubicBezTo>
                      <a:pt x="547966" y="27214"/>
                      <a:pt x="549179" y="33581"/>
                      <a:pt x="549179" y="39644"/>
                    </a:cubicBezTo>
                    <a:cubicBezTo>
                      <a:pt x="549179" y="39948"/>
                      <a:pt x="549785" y="39948"/>
                      <a:pt x="549785" y="39948"/>
                    </a:cubicBezTo>
                    <a:cubicBezTo>
                      <a:pt x="549785" y="31459"/>
                      <a:pt x="550998" y="22666"/>
                      <a:pt x="546753" y="14784"/>
                    </a:cubicBezTo>
                    <a:cubicBezTo>
                      <a:pt x="544933" y="11146"/>
                      <a:pt x="537352" y="6902"/>
                      <a:pt x="533713" y="10539"/>
                    </a:cubicBezTo>
                    <a:cubicBezTo>
                      <a:pt x="531590" y="10843"/>
                      <a:pt x="530074" y="13268"/>
                      <a:pt x="528861" y="15390"/>
                    </a:cubicBezTo>
                    <a:cubicBezTo>
                      <a:pt x="524615" y="22363"/>
                      <a:pt x="527648" y="33581"/>
                      <a:pt x="527951" y="41160"/>
                    </a:cubicBezTo>
                    <a:cubicBezTo>
                      <a:pt x="527951" y="43889"/>
                      <a:pt x="529771" y="50862"/>
                      <a:pt x="532500" y="55409"/>
                    </a:cubicBezTo>
                    <a:cubicBezTo>
                      <a:pt x="527041" y="55409"/>
                      <a:pt x="520976" y="55409"/>
                      <a:pt x="514911" y="55713"/>
                    </a:cubicBezTo>
                    <a:cubicBezTo>
                      <a:pt x="516124" y="53894"/>
                      <a:pt x="517034" y="52075"/>
                      <a:pt x="517640" y="50559"/>
                    </a:cubicBezTo>
                    <a:cubicBezTo>
                      <a:pt x="517944" y="49952"/>
                      <a:pt x="517034" y="49649"/>
                      <a:pt x="516731" y="49952"/>
                    </a:cubicBezTo>
                    <a:cubicBezTo>
                      <a:pt x="515821" y="51468"/>
                      <a:pt x="514911" y="52984"/>
                      <a:pt x="513698" y="54500"/>
                    </a:cubicBezTo>
                    <a:cubicBezTo>
                      <a:pt x="513395" y="54803"/>
                      <a:pt x="513092" y="55409"/>
                      <a:pt x="512485" y="55713"/>
                    </a:cubicBezTo>
                    <a:cubicBezTo>
                      <a:pt x="509149" y="55713"/>
                      <a:pt x="506117" y="55713"/>
                      <a:pt x="502781" y="55713"/>
                    </a:cubicBezTo>
                    <a:cubicBezTo>
                      <a:pt x="502175" y="54803"/>
                      <a:pt x="501568" y="53591"/>
                      <a:pt x="501265" y="51771"/>
                    </a:cubicBezTo>
                    <a:cubicBezTo>
                      <a:pt x="500355" y="46920"/>
                      <a:pt x="499748" y="42373"/>
                      <a:pt x="499748" y="37522"/>
                    </a:cubicBezTo>
                    <a:cubicBezTo>
                      <a:pt x="499748" y="32974"/>
                      <a:pt x="500052" y="23879"/>
                      <a:pt x="503084" y="18119"/>
                    </a:cubicBezTo>
                    <a:cubicBezTo>
                      <a:pt x="503084" y="18422"/>
                      <a:pt x="503084" y="19029"/>
                      <a:pt x="503388" y="19332"/>
                    </a:cubicBezTo>
                    <a:cubicBezTo>
                      <a:pt x="503691" y="20241"/>
                      <a:pt x="505207" y="20847"/>
                      <a:pt x="506117" y="20544"/>
                    </a:cubicBezTo>
                    <a:cubicBezTo>
                      <a:pt x="507633" y="19635"/>
                      <a:pt x="511879" y="10236"/>
                      <a:pt x="514305" y="13268"/>
                    </a:cubicBezTo>
                    <a:cubicBezTo>
                      <a:pt x="516427" y="15997"/>
                      <a:pt x="516124" y="18725"/>
                      <a:pt x="517337" y="21757"/>
                    </a:cubicBezTo>
                    <a:cubicBezTo>
                      <a:pt x="518247" y="24485"/>
                      <a:pt x="518853" y="27821"/>
                      <a:pt x="519460" y="30549"/>
                    </a:cubicBezTo>
                    <a:cubicBezTo>
                      <a:pt x="519460" y="30852"/>
                      <a:pt x="520370" y="31155"/>
                      <a:pt x="520370" y="30549"/>
                    </a:cubicBezTo>
                    <a:cubicBezTo>
                      <a:pt x="520066" y="26305"/>
                      <a:pt x="520066" y="22363"/>
                      <a:pt x="519460" y="18119"/>
                    </a:cubicBezTo>
                    <a:cubicBezTo>
                      <a:pt x="519157" y="15390"/>
                      <a:pt x="517640" y="9933"/>
                      <a:pt x="514608" y="9327"/>
                    </a:cubicBezTo>
                    <a:cubicBezTo>
                      <a:pt x="511575" y="8417"/>
                      <a:pt x="507936" y="8720"/>
                      <a:pt x="505814" y="11146"/>
                    </a:cubicBezTo>
                    <a:cubicBezTo>
                      <a:pt x="505510" y="11449"/>
                      <a:pt x="505207" y="11752"/>
                      <a:pt x="504904" y="12055"/>
                    </a:cubicBezTo>
                    <a:cubicBezTo>
                      <a:pt x="493380" y="15390"/>
                      <a:pt x="494896" y="40251"/>
                      <a:pt x="496413" y="48739"/>
                    </a:cubicBezTo>
                    <a:cubicBezTo>
                      <a:pt x="496716" y="50862"/>
                      <a:pt x="497322" y="53287"/>
                      <a:pt x="498232" y="55409"/>
                    </a:cubicBezTo>
                    <a:cubicBezTo>
                      <a:pt x="493077" y="55409"/>
                      <a:pt x="487618" y="55409"/>
                      <a:pt x="482160" y="55409"/>
                    </a:cubicBezTo>
                    <a:cubicBezTo>
                      <a:pt x="487618" y="49649"/>
                      <a:pt x="488528" y="37825"/>
                      <a:pt x="488225" y="31155"/>
                    </a:cubicBezTo>
                    <a:cubicBezTo>
                      <a:pt x="487922" y="23879"/>
                      <a:pt x="488528" y="17816"/>
                      <a:pt x="483676" y="12055"/>
                    </a:cubicBezTo>
                    <a:cubicBezTo>
                      <a:pt x="481250" y="9327"/>
                      <a:pt x="477914" y="7811"/>
                      <a:pt x="474578" y="8114"/>
                    </a:cubicBezTo>
                    <a:cubicBezTo>
                      <a:pt x="464874" y="5386"/>
                      <a:pt x="463661" y="19938"/>
                      <a:pt x="463661" y="26911"/>
                    </a:cubicBezTo>
                    <a:cubicBezTo>
                      <a:pt x="463964" y="34490"/>
                      <a:pt x="463055" y="43282"/>
                      <a:pt x="465177" y="50862"/>
                    </a:cubicBezTo>
                    <a:cubicBezTo>
                      <a:pt x="465481" y="52378"/>
                      <a:pt x="466390" y="53894"/>
                      <a:pt x="467603" y="55409"/>
                    </a:cubicBezTo>
                    <a:cubicBezTo>
                      <a:pt x="462751" y="55409"/>
                      <a:pt x="458203" y="55409"/>
                      <a:pt x="453351" y="55409"/>
                    </a:cubicBezTo>
                    <a:cubicBezTo>
                      <a:pt x="457293" y="50255"/>
                      <a:pt x="458809" y="41160"/>
                      <a:pt x="458809" y="36612"/>
                    </a:cubicBezTo>
                    <a:cubicBezTo>
                      <a:pt x="458506" y="28730"/>
                      <a:pt x="457596" y="20847"/>
                      <a:pt x="456383" y="12965"/>
                    </a:cubicBezTo>
                    <a:cubicBezTo>
                      <a:pt x="455777" y="8720"/>
                      <a:pt x="451531" y="7205"/>
                      <a:pt x="447892" y="6598"/>
                    </a:cubicBezTo>
                    <a:cubicBezTo>
                      <a:pt x="438188" y="1747"/>
                      <a:pt x="433336" y="19332"/>
                      <a:pt x="433336" y="26305"/>
                    </a:cubicBezTo>
                    <a:cubicBezTo>
                      <a:pt x="433336" y="33278"/>
                      <a:pt x="434549" y="40857"/>
                      <a:pt x="435762" y="47830"/>
                    </a:cubicBezTo>
                    <a:cubicBezTo>
                      <a:pt x="436368" y="50862"/>
                      <a:pt x="437581" y="53287"/>
                      <a:pt x="439401" y="55409"/>
                    </a:cubicBezTo>
                    <a:cubicBezTo>
                      <a:pt x="433336" y="55409"/>
                      <a:pt x="427271" y="55409"/>
                      <a:pt x="421206" y="55409"/>
                    </a:cubicBezTo>
                    <a:cubicBezTo>
                      <a:pt x="422722" y="54500"/>
                      <a:pt x="423935" y="53287"/>
                      <a:pt x="424541" y="51165"/>
                    </a:cubicBezTo>
                    <a:cubicBezTo>
                      <a:pt x="424541" y="50559"/>
                      <a:pt x="423632" y="49952"/>
                      <a:pt x="423328" y="50559"/>
                    </a:cubicBezTo>
                    <a:cubicBezTo>
                      <a:pt x="420902" y="54197"/>
                      <a:pt x="417263" y="53894"/>
                      <a:pt x="412108" y="49346"/>
                    </a:cubicBezTo>
                    <a:cubicBezTo>
                      <a:pt x="411501" y="47224"/>
                      <a:pt x="410895" y="44798"/>
                      <a:pt x="410288" y="42676"/>
                    </a:cubicBezTo>
                    <a:cubicBezTo>
                      <a:pt x="409682" y="39038"/>
                      <a:pt x="409985" y="34793"/>
                      <a:pt x="409682" y="30852"/>
                    </a:cubicBezTo>
                    <a:cubicBezTo>
                      <a:pt x="409379" y="23879"/>
                      <a:pt x="407862" y="8720"/>
                      <a:pt x="419386" y="9933"/>
                    </a:cubicBezTo>
                    <a:cubicBezTo>
                      <a:pt x="419689" y="9933"/>
                      <a:pt x="419993" y="9933"/>
                      <a:pt x="419993" y="9933"/>
                    </a:cubicBezTo>
                    <a:cubicBezTo>
                      <a:pt x="420599" y="10236"/>
                      <a:pt x="421206" y="10539"/>
                      <a:pt x="421812" y="11146"/>
                    </a:cubicBezTo>
                    <a:cubicBezTo>
                      <a:pt x="425451" y="16603"/>
                      <a:pt x="425754" y="24182"/>
                      <a:pt x="426664" y="30549"/>
                    </a:cubicBezTo>
                    <a:cubicBezTo>
                      <a:pt x="426664" y="31155"/>
                      <a:pt x="427877" y="31459"/>
                      <a:pt x="427877" y="30852"/>
                    </a:cubicBezTo>
                    <a:cubicBezTo>
                      <a:pt x="427877" y="23879"/>
                      <a:pt x="428484" y="17210"/>
                      <a:pt x="426361" y="10539"/>
                    </a:cubicBezTo>
                    <a:cubicBezTo>
                      <a:pt x="425148" y="6295"/>
                      <a:pt x="419993" y="2051"/>
                      <a:pt x="416050" y="5992"/>
                    </a:cubicBezTo>
                    <a:cubicBezTo>
                      <a:pt x="415747" y="6295"/>
                      <a:pt x="415444" y="6902"/>
                      <a:pt x="415444" y="7508"/>
                    </a:cubicBezTo>
                    <a:cubicBezTo>
                      <a:pt x="402707" y="5992"/>
                      <a:pt x="405436" y="29033"/>
                      <a:pt x="405436" y="37522"/>
                    </a:cubicBezTo>
                    <a:cubicBezTo>
                      <a:pt x="405436" y="44192"/>
                      <a:pt x="406650" y="51771"/>
                      <a:pt x="412715" y="55106"/>
                    </a:cubicBezTo>
                    <a:cubicBezTo>
                      <a:pt x="413018" y="55409"/>
                      <a:pt x="413321" y="55409"/>
                      <a:pt x="413928" y="55713"/>
                    </a:cubicBezTo>
                    <a:cubicBezTo>
                      <a:pt x="406953" y="55713"/>
                      <a:pt x="400281" y="55713"/>
                      <a:pt x="393610" y="55713"/>
                    </a:cubicBezTo>
                    <a:cubicBezTo>
                      <a:pt x="395126" y="53287"/>
                      <a:pt x="396339" y="50255"/>
                      <a:pt x="396945" y="47830"/>
                    </a:cubicBezTo>
                    <a:cubicBezTo>
                      <a:pt x="399371" y="39644"/>
                      <a:pt x="399675" y="31459"/>
                      <a:pt x="398765" y="22970"/>
                    </a:cubicBezTo>
                    <a:cubicBezTo>
                      <a:pt x="398158" y="18422"/>
                      <a:pt x="397552" y="9933"/>
                      <a:pt x="393003" y="7205"/>
                    </a:cubicBezTo>
                    <a:cubicBezTo>
                      <a:pt x="390274" y="5689"/>
                      <a:pt x="386635" y="5386"/>
                      <a:pt x="384209" y="7205"/>
                    </a:cubicBezTo>
                    <a:cubicBezTo>
                      <a:pt x="380873" y="7205"/>
                      <a:pt x="378144" y="9327"/>
                      <a:pt x="375718" y="12055"/>
                    </a:cubicBezTo>
                    <a:cubicBezTo>
                      <a:pt x="371169" y="17210"/>
                      <a:pt x="371775" y="24182"/>
                      <a:pt x="372382" y="30549"/>
                    </a:cubicBezTo>
                    <a:cubicBezTo>
                      <a:pt x="373292" y="38735"/>
                      <a:pt x="372988" y="47527"/>
                      <a:pt x="376627" y="55106"/>
                    </a:cubicBezTo>
                    <a:cubicBezTo>
                      <a:pt x="376627" y="55409"/>
                      <a:pt x="376931" y="55713"/>
                      <a:pt x="376931" y="55713"/>
                    </a:cubicBezTo>
                    <a:cubicBezTo>
                      <a:pt x="371472" y="55713"/>
                      <a:pt x="366013" y="55713"/>
                      <a:pt x="361161" y="55713"/>
                    </a:cubicBezTo>
                    <a:cubicBezTo>
                      <a:pt x="369956" y="47224"/>
                      <a:pt x="369349" y="31155"/>
                      <a:pt x="367833" y="20241"/>
                    </a:cubicBezTo>
                    <a:cubicBezTo>
                      <a:pt x="366923" y="14481"/>
                      <a:pt x="360555" y="-3103"/>
                      <a:pt x="353277" y="6295"/>
                    </a:cubicBezTo>
                    <a:cubicBezTo>
                      <a:pt x="342360" y="9327"/>
                      <a:pt x="345999" y="32065"/>
                      <a:pt x="346302" y="40251"/>
                    </a:cubicBezTo>
                    <a:cubicBezTo>
                      <a:pt x="346302" y="45101"/>
                      <a:pt x="346302" y="52075"/>
                      <a:pt x="350244" y="55713"/>
                    </a:cubicBezTo>
                    <a:cubicBezTo>
                      <a:pt x="350244" y="55713"/>
                      <a:pt x="350244" y="55713"/>
                      <a:pt x="350244" y="55713"/>
                    </a:cubicBezTo>
                    <a:cubicBezTo>
                      <a:pt x="345089" y="55713"/>
                      <a:pt x="340540" y="55713"/>
                      <a:pt x="336295" y="55713"/>
                    </a:cubicBezTo>
                    <a:cubicBezTo>
                      <a:pt x="339934" y="50862"/>
                      <a:pt x="340540" y="42070"/>
                      <a:pt x="340843" y="36916"/>
                    </a:cubicBezTo>
                    <a:cubicBezTo>
                      <a:pt x="341753" y="26001"/>
                      <a:pt x="341753" y="10539"/>
                      <a:pt x="330836" y="4476"/>
                    </a:cubicBezTo>
                    <a:cubicBezTo>
                      <a:pt x="329623" y="3870"/>
                      <a:pt x="328107" y="4173"/>
                      <a:pt x="327803" y="5083"/>
                    </a:cubicBezTo>
                    <a:cubicBezTo>
                      <a:pt x="319919" y="6598"/>
                      <a:pt x="318706" y="22970"/>
                      <a:pt x="318706" y="28730"/>
                    </a:cubicBezTo>
                    <a:cubicBezTo>
                      <a:pt x="318706" y="34187"/>
                      <a:pt x="317796" y="49346"/>
                      <a:pt x="322951" y="56016"/>
                    </a:cubicBezTo>
                    <a:cubicBezTo>
                      <a:pt x="319312" y="56016"/>
                      <a:pt x="316886" y="56016"/>
                      <a:pt x="315673" y="56016"/>
                    </a:cubicBezTo>
                    <a:cubicBezTo>
                      <a:pt x="313854" y="56016"/>
                      <a:pt x="311731" y="56016"/>
                      <a:pt x="308698" y="56319"/>
                    </a:cubicBezTo>
                    <a:cubicBezTo>
                      <a:pt x="314157" y="49952"/>
                      <a:pt x="313247" y="34490"/>
                      <a:pt x="313550" y="29033"/>
                    </a:cubicBezTo>
                    <a:cubicBezTo>
                      <a:pt x="314157" y="17513"/>
                      <a:pt x="312034" y="5386"/>
                      <a:pt x="298994" y="3263"/>
                    </a:cubicBezTo>
                    <a:cubicBezTo>
                      <a:pt x="298085" y="3263"/>
                      <a:pt x="296872" y="3567"/>
                      <a:pt x="296872" y="4779"/>
                    </a:cubicBezTo>
                    <a:lnTo>
                      <a:pt x="296872" y="5083"/>
                    </a:lnTo>
                    <a:cubicBezTo>
                      <a:pt x="296872" y="5689"/>
                      <a:pt x="297175" y="5992"/>
                      <a:pt x="297478" y="6598"/>
                    </a:cubicBezTo>
                    <a:cubicBezTo>
                      <a:pt x="288684" y="11752"/>
                      <a:pt x="289290" y="24485"/>
                      <a:pt x="290503" y="33581"/>
                    </a:cubicBezTo>
                    <a:cubicBezTo>
                      <a:pt x="291413" y="40857"/>
                      <a:pt x="290503" y="51468"/>
                      <a:pt x="295962" y="56319"/>
                    </a:cubicBezTo>
                    <a:cubicBezTo>
                      <a:pt x="291716" y="56319"/>
                      <a:pt x="286864" y="56319"/>
                      <a:pt x="281709" y="56319"/>
                    </a:cubicBezTo>
                    <a:cubicBezTo>
                      <a:pt x="283528" y="54803"/>
                      <a:pt x="284438" y="52681"/>
                      <a:pt x="284741" y="49952"/>
                    </a:cubicBezTo>
                    <a:cubicBezTo>
                      <a:pt x="285651" y="45405"/>
                      <a:pt x="284741" y="40857"/>
                      <a:pt x="284741" y="36309"/>
                    </a:cubicBezTo>
                    <a:cubicBezTo>
                      <a:pt x="284741" y="31459"/>
                      <a:pt x="284741" y="26608"/>
                      <a:pt x="284741" y="21757"/>
                    </a:cubicBezTo>
                    <a:cubicBezTo>
                      <a:pt x="284438" y="11449"/>
                      <a:pt x="276554" y="231"/>
                      <a:pt x="265940" y="7508"/>
                    </a:cubicBezTo>
                    <a:cubicBezTo>
                      <a:pt x="265333" y="8114"/>
                      <a:pt x="265333" y="8720"/>
                      <a:pt x="265940" y="9327"/>
                    </a:cubicBezTo>
                    <a:cubicBezTo>
                      <a:pt x="261088" y="13268"/>
                      <a:pt x="261997" y="24789"/>
                      <a:pt x="262301" y="30246"/>
                    </a:cubicBezTo>
                    <a:cubicBezTo>
                      <a:pt x="262604" y="39341"/>
                      <a:pt x="262907" y="52075"/>
                      <a:pt x="271701" y="56016"/>
                    </a:cubicBezTo>
                    <a:cubicBezTo>
                      <a:pt x="264727" y="56016"/>
                      <a:pt x="257448" y="55713"/>
                      <a:pt x="249867" y="55713"/>
                    </a:cubicBezTo>
                    <a:cubicBezTo>
                      <a:pt x="251687" y="53591"/>
                      <a:pt x="252900" y="50559"/>
                      <a:pt x="253203" y="48436"/>
                    </a:cubicBezTo>
                    <a:cubicBezTo>
                      <a:pt x="255022" y="41160"/>
                      <a:pt x="255022" y="31762"/>
                      <a:pt x="254719" y="24182"/>
                    </a:cubicBezTo>
                    <a:cubicBezTo>
                      <a:pt x="254719" y="19029"/>
                      <a:pt x="252596" y="12055"/>
                      <a:pt x="247744" y="9327"/>
                    </a:cubicBezTo>
                    <a:cubicBezTo>
                      <a:pt x="245015" y="7508"/>
                      <a:pt x="242286" y="7205"/>
                      <a:pt x="240770" y="9024"/>
                    </a:cubicBezTo>
                    <a:cubicBezTo>
                      <a:pt x="230156" y="5689"/>
                      <a:pt x="232278" y="30549"/>
                      <a:pt x="232278" y="36309"/>
                    </a:cubicBezTo>
                    <a:cubicBezTo>
                      <a:pt x="232278" y="42373"/>
                      <a:pt x="231975" y="50862"/>
                      <a:pt x="235917" y="55713"/>
                    </a:cubicBezTo>
                    <a:cubicBezTo>
                      <a:pt x="231065" y="55713"/>
                      <a:pt x="226213" y="55409"/>
                      <a:pt x="221361" y="55409"/>
                    </a:cubicBezTo>
                    <a:cubicBezTo>
                      <a:pt x="221361" y="55409"/>
                      <a:pt x="221361" y="55409"/>
                      <a:pt x="221361" y="55409"/>
                    </a:cubicBezTo>
                    <a:cubicBezTo>
                      <a:pt x="221968" y="54803"/>
                      <a:pt x="221058" y="54197"/>
                      <a:pt x="220452" y="54197"/>
                    </a:cubicBezTo>
                    <a:cubicBezTo>
                      <a:pt x="213780" y="53591"/>
                      <a:pt x="213780" y="39948"/>
                      <a:pt x="213173" y="35097"/>
                    </a:cubicBezTo>
                    <a:cubicBezTo>
                      <a:pt x="212567" y="31762"/>
                      <a:pt x="213173" y="26911"/>
                      <a:pt x="213477" y="23273"/>
                    </a:cubicBezTo>
                    <a:cubicBezTo>
                      <a:pt x="213780" y="20241"/>
                      <a:pt x="214386" y="15390"/>
                      <a:pt x="215599" y="12358"/>
                    </a:cubicBezTo>
                    <a:cubicBezTo>
                      <a:pt x="216509" y="13268"/>
                      <a:pt x="217722" y="13874"/>
                      <a:pt x="218935" y="13874"/>
                    </a:cubicBezTo>
                    <a:cubicBezTo>
                      <a:pt x="229246" y="13268"/>
                      <a:pt x="225000" y="42070"/>
                      <a:pt x="224394" y="47830"/>
                    </a:cubicBezTo>
                    <a:cubicBezTo>
                      <a:pt x="224394" y="48133"/>
                      <a:pt x="224697" y="48436"/>
                      <a:pt x="225000" y="48133"/>
                    </a:cubicBezTo>
                    <a:cubicBezTo>
                      <a:pt x="229852" y="38128"/>
                      <a:pt x="235311" y="8417"/>
                      <a:pt x="217116" y="8417"/>
                    </a:cubicBezTo>
                    <a:cubicBezTo>
                      <a:pt x="214993" y="8417"/>
                      <a:pt x="214386" y="9327"/>
                      <a:pt x="214386" y="10539"/>
                    </a:cubicBezTo>
                    <a:cubicBezTo>
                      <a:pt x="214386" y="10539"/>
                      <a:pt x="214386" y="10539"/>
                      <a:pt x="214386" y="10539"/>
                    </a:cubicBezTo>
                    <a:cubicBezTo>
                      <a:pt x="207715" y="20544"/>
                      <a:pt x="208018" y="31762"/>
                      <a:pt x="210141" y="43586"/>
                    </a:cubicBezTo>
                    <a:cubicBezTo>
                      <a:pt x="210444" y="45708"/>
                      <a:pt x="212264" y="52075"/>
                      <a:pt x="214690" y="55409"/>
                    </a:cubicBezTo>
                    <a:cubicBezTo>
                      <a:pt x="209534" y="55409"/>
                      <a:pt x="204379" y="55106"/>
                      <a:pt x="199527" y="55106"/>
                    </a:cubicBezTo>
                    <a:cubicBezTo>
                      <a:pt x="199830" y="54803"/>
                      <a:pt x="200437" y="54500"/>
                      <a:pt x="200740" y="54197"/>
                    </a:cubicBezTo>
                    <a:cubicBezTo>
                      <a:pt x="211051" y="45101"/>
                      <a:pt x="201650" y="-4013"/>
                      <a:pt x="186790" y="8417"/>
                    </a:cubicBezTo>
                    <a:cubicBezTo>
                      <a:pt x="186487" y="8417"/>
                      <a:pt x="186487" y="8720"/>
                      <a:pt x="186487" y="9024"/>
                    </a:cubicBezTo>
                    <a:cubicBezTo>
                      <a:pt x="176480" y="13571"/>
                      <a:pt x="182848" y="34793"/>
                      <a:pt x="183455" y="42373"/>
                    </a:cubicBezTo>
                    <a:cubicBezTo>
                      <a:pt x="184061" y="46617"/>
                      <a:pt x="184364" y="51771"/>
                      <a:pt x="188003" y="54803"/>
                    </a:cubicBezTo>
                    <a:cubicBezTo>
                      <a:pt x="180422" y="54500"/>
                      <a:pt x="173750" y="54500"/>
                      <a:pt x="167989" y="54197"/>
                    </a:cubicBezTo>
                    <a:cubicBezTo>
                      <a:pt x="170111" y="51468"/>
                      <a:pt x="171628" y="47527"/>
                      <a:pt x="172234" y="45708"/>
                    </a:cubicBezTo>
                    <a:cubicBezTo>
                      <a:pt x="174357" y="40251"/>
                      <a:pt x="175267" y="33884"/>
                      <a:pt x="174963" y="28124"/>
                    </a:cubicBezTo>
                    <a:cubicBezTo>
                      <a:pt x="174357" y="19332"/>
                      <a:pt x="170415" y="7205"/>
                      <a:pt x="159801" y="8720"/>
                    </a:cubicBezTo>
                    <a:cubicBezTo>
                      <a:pt x="159801" y="8114"/>
                      <a:pt x="158891" y="7205"/>
                      <a:pt x="158284" y="7205"/>
                    </a:cubicBezTo>
                    <a:cubicBezTo>
                      <a:pt x="147671" y="5386"/>
                      <a:pt x="143728" y="41464"/>
                      <a:pt x="154039" y="53894"/>
                    </a:cubicBezTo>
                    <a:cubicBezTo>
                      <a:pt x="151006" y="53894"/>
                      <a:pt x="149187" y="53591"/>
                      <a:pt x="147974" y="53591"/>
                    </a:cubicBezTo>
                    <a:cubicBezTo>
                      <a:pt x="143728" y="53287"/>
                      <a:pt x="139483" y="53287"/>
                      <a:pt x="135540" y="53287"/>
                    </a:cubicBezTo>
                    <a:cubicBezTo>
                      <a:pt x="135237" y="52681"/>
                      <a:pt x="134327" y="52378"/>
                      <a:pt x="134024" y="52681"/>
                    </a:cubicBezTo>
                    <a:cubicBezTo>
                      <a:pt x="123107" y="54197"/>
                      <a:pt x="124320" y="36916"/>
                      <a:pt x="124017" y="30246"/>
                    </a:cubicBezTo>
                    <a:cubicBezTo>
                      <a:pt x="124017" y="24182"/>
                      <a:pt x="122500" y="9933"/>
                      <a:pt x="130082" y="7811"/>
                    </a:cubicBezTo>
                    <a:cubicBezTo>
                      <a:pt x="130082" y="8114"/>
                      <a:pt x="130082" y="8114"/>
                      <a:pt x="130082" y="8417"/>
                    </a:cubicBezTo>
                    <a:cubicBezTo>
                      <a:pt x="130385" y="9630"/>
                      <a:pt x="131598" y="10236"/>
                      <a:pt x="132811" y="10236"/>
                    </a:cubicBezTo>
                    <a:cubicBezTo>
                      <a:pt x="135540" y="9933"/>
                      <a:pt x="134934" y="9024"/>
                      <a:pt x="136753" y="11752"/>
                    </a:cubicBezTo>
                    <a:cubicBezTo>
                      <a:pt x="138876" y="15390"/>
                      <a:pt x="137663" y="19332"/>
                      <a:pt x="137966" y="23273"/>
                    </a:cubicBezTo>
                    <a:cubicBezTo>
                      <a:pt x="138270" y="27821"/>
                      <a:pt x="137966" y="32671"/>
                      <a:pt x="137663" y="37219"/>
                    </a:cubicBezTo>
                    <a:cubicBezTo>
                      <a:pt x="137360" y="41160"/>
                      <a:pt x="138573" y="46617"/>
                      <a:pt x="137663" y="49952"/>
                    </a:cubicBezTo>
                    <a:cubicBezTo>
                      <a:pt x="137663" y="50255"/>
                      <a:pt x="137966" y="50255"/>
                      <a:pt x="138270" y="50255"/>
                    </a:cubicBezTo>
                    <a:cubicBezTo>
                      <a:pt x="139483" y="47830"/>
                      <a:pt x="140696" y="46920"/>
                      <a:pt x="141302" y="44192"/>
                    </a:cubicBezTo>
                    <a:cubicBezTo>
                      <a:pt x="141605" y="41464"/>
                      <a:pt x="141605" y="38735"/>
                      <a:pt x="141605" y="35703"/>
                    </a:cubicBezTo>
                    <a:cubicBezTo>
                      <a:pt x="140999" y="28427"/>
                      <a:pt x="143122" y="20847"/>
                      <a:pt x="142212" y="13571"/>
                    </a:cubicBezTo>
                    <a:cubicBezTo>
                      <a:pt x="141909" y="9630"/>
                      <a:pt x="140089" y="5386"/>
                      <a:pt x="136450" y="3567"/>
                    </a:cubicBezTo>
                    <a:cubicBezTo>
                      <a:pt x="135237" y="2960"/>
                      <a:pt x="133721" y="2960"/>
                      <a:pt x="132811" y="3567"/>
                    </a:cubicBezTo>
                    <a:cubicBezTo>
                      <a:pt x="132508" y="3567"/>
                      <a:pt x="132205" y="3263"/>
                      <a:pt x="131901" y="3263"/>
                    </a:cubicBezTo>
                    <a:cubicBezTo>
                      <a:pt x="116132" y="3567"/>
                      <a:pt x="119165" y="22970"/>
                      <a:pt x="119165" y="34187"/>
                    </a:cubicBezTo>
                    <a:cubicBezTo>
                      <a:pt x="119165" y="40857"/>
                      <a:pt x="119771" y="47527"/>
                      <a:pt x="124320" y="52681"/>
                    </a:cubicBezTo>
                    <a:cubicBezTo>
                      <a:pt x="124320" y="52681"/>
                      <a:pt x="124623" y="52984"/>
                      <a:pt x="124623" y="52984"/>
                    </a:cubicBezTo>
                    <a:cubicBezTo>
                      <a:pt x="120984" y="52984"/>
                      <a:pt x="117042" y="52984"/>
                      <a:pt x="113403" y="52984"/>
                    </a:cubicBezTo>
                    <a:cubicBezTo>
                      <a:pt x="110674" y="52984"/>
                      <a:pt x="107944" y="52681"/>
                      <a:pt x="105215" y="52681"/>
                    </a:cubicBezTo>
                    <a:cubicBezTo>
                      <a:pt x="108551" y="50255"/>
                      <a:pt x="112190" y="45405"/>
                      <a:pt x="113100" y="42676"/>
                    </a:cubicBezTo>
                    <a:cubicBezTo>
                      <a:pt x="115526" y="34490"/>
                      <a:pt x="114313" y="26911"/>
                      <a:pt x="114616" y="18422"/>
                    </a:cubicBezTo>
                    <a:cubicBezTo>
                      <a:pt x="114919" y="13268"/>
                      <a:pt x="115526" y="7205"/>
                      <a:pt x="111280" y="3263"/>
                    </a:cubicBezTo>
                    <a:cubicBezTo>
                      <a:pt x="108551" y="838"/>
                      <a:pt x="105215" y="838"/>
                      <a:pt x="102182" y="1747"/>
                    </a:cubicBezTo>
                    <a:cubicBezTo>
                      <a:pt x="102182" y="1747"/>
                      <a:pt x="101879" y="1747"/>
                      <a:pt x="101879" y="1747"/>
                    </a:cubicBezTo>
                    <a:cubicBezTo>
                      <a:pt x="90052" y="-2194"/>
                      <a:pt x="89446" y="19938"/>
                      <a:pt x="89446" y="26911"/>
                    </a:cubicBezTo>
                    <a:cubicBezTo>
                      <a:pt x="89749" y="32974"/>
                      <a:pt x="89143" y="47527"/>
                      <a:pt x="95511" y="52378"/>
                    </a:cubicBezTo>
                    <a:cubicBezTo>
                      <a:pt x="89446" y="52075"/>
                      <a:pt x="83684" y="52075"/>
                      <a:pt x="77619" y="52075"/>
                    </a:cubicBezTo>
                    <a:cubicBezTo>
                      <a:pt x="68825" y="52075"/>
                      <a:pt x="60030" y="52378"/>
                      <a:pt x="51539" y="51468"/>
                    </a:cubicBezTo>
                    <a:cubicBezTo>
                      <a:pt x="55785" y="49649"/>
                      <a:pt x="58211" y="44192"/>
                      <a:pt x="60030" y="40251"/>
                    </a:cubicBezTo>
                    <a:cubicBezTo>
                      <a:pt x="62759" y="34187"/>
                      <a:pt x="60637" y="24789"/>
                      <a:pt x="60940" y="18119"/>
                    </a:cubicBezTo>
                    <a:cubicBezTo>
                      <a:pt x="61243" y="12965"/>
                      <a:pt x="60940" y="6295"/>
                      <a:pt x="56694" y="2657"/>
                    </a:cubicBezTo>
                    <a:cubicBezTo>
                      <a:pt x="53965" y="231"/>
                      <a:pt x="50932" y="-678"/>
                      <a:pt x="48203" y="535"/>
                    </a:cubicBezTo>
                    <a:cubicBezTo>
                      <a:pt x="46384" y="-72"/>
                      <a:pt x="45171" y="-72"/>
                      <a:pt x="43048" y="2051"/>
                    </a:cubicBezTo>
                    <a:cubicBezTo>
                      <a:pt x="38499" y="6295"/>
                      <a:pt x="37893" y="12662"/>
                      <a:pt x="37893" y="18725"/>
                    </a:cubicBezTo>
                    <a:cubicBezTo>
                      <a:pt x="37893" y="26001"/>
                      <a:pt x="35467" y="44495"/>
                      <a:pt x="43654" y="50255"/>
                    </a:cubicBezTo>
                    <a:cubicBezTo>
                      <a:pt x="42441" y="49952"/>
                      <a:pt x="41228" y="49649"/>
                      <a:pt x="40015" y="49346"/>
                    </a:cubicBezTo>
                    <a:cubicBezTo>
                      <a:pt x="38802" y="49043"/>
                      <a:pt x="38196" y="49649"/>
                      <a:pt x="38196" y="50559"/>
                    </a:cubicBezTo>
                    <a:cubicBezTo>
                      <a:pt x="38196" y="50559"/>
                      <a:pt x="37893" y="50862"/>
                      <a:pt x="37893" y="51468"/>
                    </a:cubicBezTo>
                    <a:cubicBezTo>
                      <a:pt x="36983" y="51771"/>
                      <a:pt x="36376" y="52378"/>
                      <a:pt x="36073" y="53287"/>
                    </a:cubicBezTo>
                    <a:cubicBezTo>
                      <a:pt x="30918" y="50255"/>
                      <a:pt x="22730" y="49952"/>
                      <a:pt x="17878" y="50255"/>
                    </a:cubicBezTo>
                    <a:cubicBezTo>
                      <a:pt x="11206" y="50559"/>
                      <a:pt x="-6382" y="55409"/>
                      <a:pt x="2412" y="64808"/>
                    </a:cubicBezTo>
                    <a:cubicBezTo>
                      <a:pt x="6051" y="68749"/>
                      <a:pt x="14542" y="69052"/>
                      <a:pt x="21214" y="67536"/>
                    </a:cubicBezTo>
                    <a:cubicBezTo>
                      <a:pt x="24853" y="68143"/>
                      <a:pt x="28795" y="68143"/>
                      <a:pt x="32737" y="67536"/>
                    </a:cubicBezTo>
                    <a:cubicBezTo>
                      <a:pt x="34254" y="67233"/>
                      <a:pt x="36073" y="66627"/>
                      <a:pt x="37893" y="65414"/>
                    </a:cubicBezTo>
                    <a:cubicBezTo>
                      <a:pt x="38196" y="69355"/>
                      <a:pt x="38196" y="73297"/>
                      <a:pt x="37893" y="77238"/>
                    </a:cubicBezTo>
                    <a:cubicBezTo>
                      <a:pt x="33041" y="71781"/>
                      <a:pt x="24246" y="70265"/>
                      <a:pt x="16968" y="71174"/>
                    </a:cubicBezTo>
                    <a:cubicBezTo>
                      <a:pt x="11509" y="71781"/>
                      <a:pt x="-924" y="77238"/>
                      <a:pt x="2715" y="84514"/>
                    </a:cubicBezTo>
                    <a:cubicBezTo>
                      <a:pt x="6051" y="92094"/>
                      <a:pt x="14542" y="92094"/>
                      <a:pt x="21517" y="90578"/>
                    </a:cubicBezTo>
                    <a:cubicBezTo>
                      <a:pt x="24853" y="90881"/>
                      <a:pt x="33041" y="91790"/>
                      <a:pt x="37589" y="89972"/>
                    </a:cubicBezTo>
                    <a:cubicBezTo>
                      <a:pt x="37589" y="93306"/>
                      <a:pt x="37893" y="96641"/>
                      <a:pt x="37893" y="99976"/>
                    </a:cubicBezTo>
                    <a:cubicBezTo>
                      <a:pt x="31221" y="96944"/>
                      <a:pt x="20304" y="96641"/>
                      <a:pt x="16665" y="96944"/>
                    </a:cubicBezTo>
                    <a:cubicBezTo>
                      <a:pt x="11813" y="97551"/>
                      <a:pt x="-3047" y="103917"/>
                      <a:pt x="4535" y="111194"/>
                    </a:cubicBezTo>
                    <a:cubicBezTo>
                      <a:pt x="9993" y="116348"/>
                      <a:pt x="25459" y="118470"/>
                      <a:pt x="30614" y="112103"/>
                    </a:cubicBezTo>
                    <a:cubicBezTo>
                      <a:pt x="33344" y="112406"/>
                      <a:pt x="36376" y="112406"/>
                      <a:pt x="38802" y="111497"/>
                    </a:cubicBezTo>
                    <a:cubicBezTo>
                      <a:pt x="39106" y="114529"/>
                      <a:pt x="39409" y="117257"/>
                      <a:pt x="39712" y="120289"/>
                    </a:cubicBezTo>
                    <a:cubicBezTo>
                      <a:pt x="40015" y="121501"/>
                      <a:pt x="40015" y="122714"/>
                      <a:pt x="40015" y="123624"/>
                    </a:cubicBezTo>
                    <a:cubicBezTo>
                      <a:pt x="36680" y="121501"/>
                      <a:pt x="32131" y="120289"/>
                      <a:pt x="29401" y="119986"/>
                    </a:cubicBezTo>
                    <a:cubicBezTo>
                      <a:pt x="21820" y="118773"/>
                      <a:pt x="4535" y="120289"/>
                      <a:pt x="4535" y="130900"/>
                    </a:cubicBezTo>
                    <a:cubicBezTo>
                      <a:pt x="4535" y="133628"/>
                      <a:pt x="9083" y="135448"/>
                      <a:pt x="10903" y="136357"/>
                    </a:cubicBezTo>
                    <a:cubicBezTo>
                      <a:pt x="13026" y="137267"/>
                      <a:pt x="15452" y="137570"/>
                      <a:pt x="17878" y="137873"/>
                    </a:cubicBezTo>
                    <a:cubicBezTo>
                      <a:pt x="23033" y="139995"/>
                      <a:pt x="28188" y="139389"/>
                      <a:pt x="33344" y="138479"/>
                    </a:cubicBezTo>
                    <a:cubicBezTo>
                      <a:pt x="35163" y="138176"/>
                      <a:pt x="37893" y="137873"/>
                      <a:pt x="40015" y="136964"/>
                    </a:cubicBezTo>
                    <a:cubicBezTo>
                      <a:pt x="40015" y="140298"/>
                      <a:pt x="39712" y="143936"/>
                      <a:pt x="39712" y="147271"/>
                    </a:cubicBezTo>
                    <a:cubicBezTo>
                      <a:pt x="34860" y="145452"/>
                      <a:pt x="28492" y="144846"/>
                      <a:pt x="25459" y="144543"/>
                    </a:cubicBezTo>
                    <a:cubicBezTo>
                      <a:pt x="16058" y="143936"/>
                      <a:pt x="3322" y="146665"/>
                      <a:pt x="4231" y="158792"/>
                    </a:cubicBezTo>
                    <a:cubicBezTo>
                      <a:pt x="4535" y="162430"/>
                      <a:pt x="9993" y="163946"/>
                      <a:pt x="12723" y="164249"/>
                    </a:cubicBezTo>
                    <a:cubicBezTo>
                      <a:pt x="18484" y="165159"/>
                      <a:pt x="24853" y="165765"/>
                      <a:pt x="29401" y="161824"/>
                    </a:cubicBezTo>
                    <a:cubicBezTo>
                      <a:pt x="32737" y="162127"/>
                      <a:pt x="36680" y="161824"/>
                      <a:pt x="39712" y="160308"/>
                    </a:cubicBezTo>
                    <a:cubicBezTo>
                      <a:pt x="40015" y="164249"/>
                      <a:pt x="40319" y="167887"/>
                      <a:pt x="40622" y="171829"/>
                    </a:cubicBezTo>
                    <a:cubicBezTo>
                      <a:pt x="36376" y="168190"/>
                      <a:pt x="28188" y="166978"/>
                      <a:pt x="24246" y="167281"/>
                    </a:cubicBezTo>
                    <a:cubicBezTo>
                      <a:pt x="17878" y="167584"/>
                      <a:pt x="2715" y="169706"/>
                      <a:pt x="6354" y="179711"/>
                    </a:cubicBezTo>
                    <a:cubicBezTo>
                      <a:pt x="8477" y="185472"/>
                      <a:pt x="14845" y="187897"/>
                      <a:pt x="20910" y="186987"/>
                    </a:cubicBezTo>
                    <a:cubicBezTo>
                      <a:pt x="21214" y="187291"/>
                      <a:pt x="21820" y="187594"/>
                      <a:pt x="22427" y="187594"/>
                    </a:cubicBezTo>
                    <a:cubicBezTo>
                      <a:pt x="28188" y="186684"/>
                      <a:pt x="37589" y="187897"/>
                      <a:pt x="41835" y="183349"/>
                    </a:cubicBezTo>
                    <a:cubicBezTo>
                      <a:pt x="41835" y="183956"/>
                      <a:pt x="41835" y="184562"/>
                      <a:pt x="41835" y="184865"/>
                    </a:cubicBezTo>
                    <a:cubicBezTo>
                      <a:pt x="41835" y="189110"/>
                      <a:pt x="42138" y="193051"/>
                      <a:pt x="42138" y="197295"/>
                    </a:cubicBezTo>
                    <a:cubicBezTo>
                      <a:pt x="37893" y="194870"/>
                      <a:pt x="31828" y="193960"/>
                      <a:pt x="28795" y="193354"/>
                    </a:cubicBezTo>
                    <a:cubicBezTo>
                      <a:pt x="21517" y="191838"/>
                      <a:pt x="5444" y="193657"/>
                      <a:pt x="5444" y="203662"/>
                    </a:cubicBezTo>
                    <a:cubicBezTo>
                      <a:pt x="5444" y="212454"/>
                      <a:pt x="20001" y="212757"/>
                      <a:pt x="25459" y="211545"/>
                    </a:cubicBezTo>
                    <a:cubicBezTo>
                      <a:pt x="26066" y="211545"/>
                      <a:pt x="26369" y="211241"/>
                      <a:pt x="26369" y="210938"/>
                    </a:cubicBezTo>
                    <a:cubicBezTo>
                      <a:pt x="28795" y="211241"/>
                      <a:pt x="31221" y="210938"/>
                      <a:pt x="33950" y="210635"/>
                    </a:cubicBezTo>
                    <a:cubicBezTo>
                      <a:pt x="36376" y="210332"/>
                      <a:pt x="40319" y="210332"/>
                      <a:pt x="42745" y="208816"/>
                    </a:cubicBezTo>
                    <a:cubicBezTo>
                      <a:pt x="43048" y="213060"/>
                      <a:pt x="43351" y="217608"/>
                      <a:pt x="43654" y="221853"/>
                    </a:cubicBezTo>
                    <a:cubicBezTo>
                      <a:pt x="38499" y="215486"/>
                      <a:pt x="26975" y="215789"/>
                      <a:pt x="19697" y="217305"/>
                    </a:cubicBezTo>
                    <a:cubicBezTo>
                      <a:pt x="16058" y="218214"/>
                      <a:pt x="1502" y="222156"/>
                      <a:pt x="4838" y="228522"/>
                    </a:cubicBezTo>
                    <a:cubicBezTo>
                      <a:pt x="9083" y="236102"/>
                      <a:pt x="23336" y="237921"/>
                      <a:pt x="30614" y="233980"/>
                    </a:cubicBezTo>
                    <a:cubicBezTo>
                      <a:pt x="31524" y="233373"/>
                      <a:pt x="31221" y="232767"/>
                      <a:pt x="30918" y="232160"/>
                    </a:cubicBezTo>
                    <a:cubicBezTo>
                      <a:pt x="35467" y="232464"/>
                      <a:pt x="41532" y="232160"/>
                      <a:pt x="44261" y="229735"/>
                    </a:cubicBezTo>
                    <a:cubicBezTo>
                      <a:pt x="44564" y="233676"/>
                      <a:pt x="44867" y="237921"/>
                      <a:pt x="45171" y="241862"/>
                    </a:cubicBezTo>
                    <a:cubicBezTo>
                      <a:pt x="42138" y="237618"/>
                      <a:pt x="33950" y="236405"/>
                      <a:pt x="29098" y="236708"/>
                    </a:cubicBezTo>
                    <a:cubicBezTo>
                      <a:pt x="24246" y="237011"/>
                      <a:pt x="17575" y="237314"/>
                      <a:pt x="13632" y="240346"/>
                    </a:cubicBezTo>
                    <a:cubicBezTo>
                      <a:pt x="11206" y="242165"/>
                      <a:pt x="4535" y="247319"/>
                      <a:pt x="6961" y="251260"/>
                    </a:cubicBezTo>
                    <a:cubicBezTo>
                      <a:pt x="10903" y="258234"/>
                      <a:pt x="20304" y="261265"/>
                      <a:pt x="27885" y="258234"/>
                    </a:cubicBezTo>
                    <a:cubicBezTo>
                      <a:pt x="34860" y="257930"/>
                      <a:pt x="42745" y="257324"/>
                      <a:pt x="45474" y="250654"/>
                    </a:cubicBezTo>
                    <a:cubicBezTo>
                      <a:pt x="45777" y="257324"/>
                      <a:pt x="45777" y="263994"/>
                      <a:pt x="45777" y="270361"/>
                    </a:cubicBezTo>
                    <a:cubicBezTo>
                      <a:pt x="40925" y="261265"/>
                      <a:pt x="28492" y="262478"/>
                      <a:pt x="19697" y="264297"/>
                    </a:cubicBezTo>
                    <a:cubicBezTo>
                      <a:pt x="15452" y="265206"/>
                      <a:pt x="3018" y="270967"/>
                      <a:pt x="7870" y="277030"/>
                    </a:cubicBezTo>
                    <a:cubicBezTo>
                      <a:pt x="11509" y="281881"/>
                      <a:pt x="22730" y="286429"/>
                      <a:pt x="28492" y="282791"/>
                    </a:cubicBezTo>
                    <a:cubicBezTo>
                      <a:pt x="33041" y="282791"/>
                      <a:pt x="37893" y="283397"/>
                      <a:pt x="41835" y="280972"/>
                    </a:cubicBezTo>
                    <a:cubicBezTo>
                      <a:pt x="43351" y="280062"/>
                      <a:pt x="44867" y="278546"/>
                      <a:pt x="45777" y="276727"/>
                    </a:cubicBezTo>
                    <a:cubicBezTo>
                      <a:pt x="45777" y="282184"/>
                      <a:pt x="45474" y="287641"/>
                      <a:pt x="45474" y="292795"/>
                    </a:cubicBezTo>
                    <a:cubicBezTo>
                      <a:pt x="39409" y="288854"/>
                      <a:pt x="27582" y="289460"/>
                      <a:pt x="23336" y="290673"/>
                    </a:cubicBezTo>
                    <a:cubicBezTo>
                      <a:pt x="17878" y="292189"/>
                      <a:pt x="-14" y="295827"/>
                      <a:pt x="6961" y="304922"/>
                    </a:cubicBezTo>
                    <a:cubicBezTo>
                      <a:pt x="12723" y="312502"/>
                      <a:pt x="28492" y="312199"/>
                      <a:pt x="35467" y="307045"/>
                    </a:cubicBezTo>
                    <a:cubicBezTo>
                      <a:pt x="38802" y="307348"/>
                      <a:pt x="42441" y="307045"/>
                      <a:pt x="45171" y="305529"/>
                    </a:cubicBezTo>
                    <a:cubicBezTo>
                      <a:pt x="45171" y="308257"/>
                      <a:pt x="44867" y="310683"/>
                      <a:pt x="44867" y="313411"/>
                    </a:cubicBezTo>
                    <a:cubicBezTo>
                      <a:pt x="44867" y="314927"/>
                      <a:pt x="44867" y="316443"/>
                      <a:pt x="44867" y="317656"/>
                    </a:cubicBezTo>
                    <a:cubicBezTo>
                      <a:pt x="41228" y="314321"/>
                      <a:pt x="34860" y="313108"/>
                      <a:pt x="30008" y="313411"/>
                    </a:cubicBezTo>
                    <a:cubicBezTo>
                      <a:pt x="25156" y="313411"/>
                      <a:pt x="6051" y="317353"/>
                      <a:pt x="11509" y="326448"/>
                    </a:cubicBezTo>
                    <a:cubicBezTo>
                      <a:pt x="14845" y="331905"/>
                      <a:pt x="23336" y="336149"/>
                      <a:pt x="30008" y="334027"/>
                    </a:cubicBezTo>
                    <a:cubicBezTo>
                      <a:pt x="34557" y="334330"/>
                      <a:pt x="40925" y="334027"/>
                      <a:pt x="44867" y="331602"/>
                    </a:cubicBezTo>
                    <a:cubicBezTo>
                      <a:pt x="44867" y="335543"/>
                      <a:pt x="44867" y="339484"/>
                      <a:pt x="44867" y="343729"/>
                    </a:cubicBezTo>
                    <a:cubicBezTo>
                      <a:pt x="40319" y="341000"/>
                      <a:pt x="31828" y="340091"/>
                      <a:pt x="29401" y="339787"/>
                    </a:cubicBezTo>
                    <a:cubicBezTo>
                      <a:pt x="23943" y="339484"/>
                      <a:pt x="3322" y="343426"/>
                      <a:pt x="7567" y="353127"/>
                    </a:cubicBezTo>
                    <a:cubicBezTo>
                      <a:pt x="9387" y="357372"/>
                      <a:pt x="16362" y="358281"/>
                      <a:pt x="20001" y="359191"/>
                    </a:cubicBezTo>
                    <a:cubicBezTo>
                      <a:pt x="23336" y="360100"/>
                      <a:pt x="27279" y="359797"/>
                      <a:pt x="30008" y="357675"/>
                    </a:cubicBezTo>
                    <a:cubicBezTo>
                      <a:pt x="35163" y="358281"/>
                      <a:pt x="41228" y="356462"/>
                      <a:pt x="44867" y="352824"/>
                    </a:cubicBezTo>
                    <a:cubicBezTo>
                      <a:pt x="44867" y="357978"/>
                      <a:pt x="45171" y="362829"/>
                      <a:pt x="45171" y="367983"/>
                    </a:cubicBezTo>
                    <a:cubicBezTo>
                      <a:pt x="42138" y="364345"/>
                      <a:pt x="36073" y="362829"/>
                      <a:pt x="30918" y="363132"/>
                    </a:cubicBezTo>
                    <a:cubicBezTo>
                      <a:pt x="22730" y="363738"/>
                      <a:pt x="7264" y="363435"/>
                      <a:pt x="10600" y="375865"/>
                    </a:cubicBezTo>
                    <a:cubicBezTo>
                      <a:pt x="11813" y="380413"/>
                      <a:pt x="13632" y="381929"/>
                      <a:pt x="18484" y="383142"/>
                    </a:cubicBezTo>
                    <a:cubicBezTo>
                      <a:pt x="20304" y="383748"/>
                      <a:pt x="22123" y="384051"/>
                      <a:pt x="23943" y="384051"/>
                    </a:cubicBezTo>
                    <a:cubicBezTo>
                      <a:pt x="29705" y="387083"/>
                      <a:pt x="41835" y="382838"/>
                      <a:pt x="45171" y="377988"/>
                    </a:cubicBezTo>
                    <a:cubicBezTo>
                      <a:pt x="45171" y="378594"/>
                      <a:pt x="45171" y="379504"/>
                      <a:pt x="45171" y="380110"/>
                    </a:cubicBezTo>
                    <a:cubicBezTo>
                      <a:pt x="45171" y="384657"/>
                      <a:pt x="45171" y="389508"/>
                      <a:pt x="45171" y="394056"/>
                    </a:cubicBezTo>
                    <a:cubicBezTo>
                      <a:pt x="42441" y="392237"/>
                      <a:pt x="38802" y="391024"/>
                      <a:pt x="35467" y="390418"/>
                    </a:cubicBezTo>
                    <a:cubicBezTo>
                      <a:pt x="30008" y="389811"/>
                      <a:pt x="8477" y="390721"/>
                      <a:pt x="7567" y="399513"/>
                    </a:cubicBezTo>
                    <a:cubicBezTo>
                      <a:pt x="7264" y="404667"/>
                      <a:pt x="13936" y="407699"/>
                      <a:pt x="20001" y="408002"/>
                    </a:cubicBezTo>
                    <a:cubicBezTo>
                      <a:pt x="20910" y="409214"/>
                      <a:pt x="22427" y="409214"/>
                      <a:pt x="24549" y="408911"/>
                    </a:cubicBezTo>
                    <a:cubicBezTo>
                      <a:pt x="30311" y="408305"/>
                      <a:pt x="38802" y="409518"/>
                      <a:pt x="43958" y="405880"/>
                    </a:cubicBezTo>
                    <a:cubicBezTo>
                      <a:pt x="44261" y="405577"/>
                      <a:pt x="44564" y="405273"/>
                      <a:pt x="44867" y="405273"/>
                    </a:cubicBezTo>
                    <a:cubicBezTo>
                      <a:pt x="44867" y="410427"/>
                      <a:pt x="44867" y="415278"/>
                      <a:pt x="44867" y="420129"/>
                    </a:cubicBezTo>
                    <a:cubicBezTo>
                      <a:pt x="40925" y="417400"/>
                      <a:pt x="34860" y="416188"/>
                      <a:pt x="30918" y="415885"/>
                    </a:cubicBezTo>
                    <a:cubicBezTo>
                      <a:pt x="24246" y="415278"/>
                      <a:pt x="7567" y="416794"/>
                      <a:pt x="6354" y="425889"/>
                    </a:cubicBezTo>
                    <a:cubicBezTo>
                      <a:pt x="5748" y="429831"/>
                      <a:pt x="12419" y="432862"/>
                      <a:pt x="15149" y="434075"/>
                    </a:cubicBezTo>
                    <a:cubicBezTo>
                      <a:pt x="18484" y="435894"/>
                      <a:pt x="23033" y="436197"/>
                      <a:pt x="26975" y="434984"/>
                    </a:cubicBezTo>
                    <a:cubicBezTo>
                      <a:pt x="29705" y="435591"/>
                      <a:pt x="32434" y="435287"/>
                      <a:pt x="35770" y="435287"/>
                    </a:cubicBezTo>
                    <a:cubicBezTo>
                      <a:pt x="38196" y="435287"/>
                      <a:pt x="42138" y="434378"/>
                      <a:pt x="45171" y="432559"/>
                    </a:cubicBezTo>
                    <a:cubicBezTo>
                      <a:pt x="45171" y="437107"/>
                      <a:pt x="45171" y="441654"/>
                      <a:pt x="45171" y="445899"/>
                    </a:cubicBezTo>
                    <a:cubicBezTo>
                      <a:pt x="40925" y="441351"/>
                      <a:pt x="34860" y="439229"/>
                      <a:pt x="28492" y="439835"/>
                    </a:cubicBezTo>
                    <a:cubicBezTo>
                      <a:pt x="20910" y="440139"/>
                      <a:pt x="9993" y="441351"/>
                      <a:pt x="10296" y="451053"/>
                    </a:cubicBezTo>
                    <a:cubicBezTo>
                      <a:pt x="10296" y="458026"/>
                      <a:pt x="20304" y="464393"/>
                      <a:pt x="26369" y="461664"/>
                    </a:cubicBezTo>
                    <a:cubicBezTo>
                      <a:pt x="26369" y="461664"/>
                      <a:pt x="26369" y="461664"/>
                      <a:pt x="26369" y="461664"/>
                    </a:cubicBezTo>
                    <a:cubicBezTo>
                      <a:pt x="27279" y="461664"/>
                      <a:pt x="28492" y="461664"/>
                      <a:pt x="29401" y="461664"/>
                    </a:cubicBezTo>
                    <a:cubicBezTo>
                      <a:pt x="30614" y="461361"/>
                      <a:pt x="31221" y="461057"/>
                      <a:pt x="32434" y="461057"/>
                    </a:cubicBezTo>
                    <a:cubicBezTo>
                      <a:pt x="33344" y="461057"/>
                      <a:pt x="33950" y="461057"/>
                      <a:pt x="34860" y="460754"/>
                    </a:cubicBezTo>
                    <a:cubicBezTo>
                      <a:pt x="35163" y="460754"/>
                      <a:pt x="34860" y="460148"/>
                      <a:pt x="34557" y="460148"/>
                    </a:cubicBezTo>
                    <a:cubicBezTo>
                      <a:pt x="32737" y="459845"/>
                      <a:pt x="30918" y="460451"/>
                      <a:pt x="29098" y="459845"/>
                    </a:cubicBezTo>
                    <a:cubicBezTo>
                      <a:pt x="27885" y="459541"/>
                      <a:pt x="26369" y="459845"/>
                      <a:pt x="24853" y="459845"/>
                    </a:cubicBezTo>
                    <a:cubicBezTo>
                      <a:pt x="22427" y="458632"/>
                      <a:pt x="20001" y="458026"/>
                      <a:pt x="17878" y="456207"/>
                    </a:cubicBezTo>
                    <a:cubicBezTo>
                      <a:pt x="9387" y="449537"/>
                      <a:pt x="20910" y="445292"/>
                      <a:pt x="25762" y="444383"/>
                    </a:cubicBezTo>
                    <a:cubicBezTo>
                      <a:pt x="32131" y="442867"/>
                      <a:pt x="36983" y="442867"/>
                      <a:pt x="42441" y="447111"/>
                    </a:cubicBezTo>
                    <a:cubicBezTo>
                      <a:pt x="47900" y="451659"/>
                      <a:pt x="45777" y="458026"/>
                      <a:pt x="39409" y="459238"/>
                    </a:cubicBezTo>
                    <a:cubicBezTo>
                      <a:pt x="38802" y="459238"/>
                      <a:pt x="39409" y="460148"/>
                      <a:pt x="39712" y="459845"/>
                    </a:cubicBezTo>
                    <a:cubicBezTo>
                      <a:pt x="41532" y="459541"/>
                      <a:pt x="43654" y="458935"/>
                      <a:pt x="45777" y="458329"/>
                    </a:cubicBezTo>
                    <a:cubicBezTo>
                      <a:pt x="45777" y="462573"/>
                      <a:pt x="45777" y="466818"/>
                      <a:pt x="46080" y="471062"/>
                    </a:cubicBezTo>
                    <a:cubicBezTo>
                      <a:pt x="43351" y="468637"/>
                      <a:pt x="39409" y="467424"/>
                      <a:pt x="36376" y="467424"/>
                    </a:cubicBezTo>
                    <a:cubicBezTo>
                      <a:pt x="30614" y="467727"/>
                      <a:pt x="13026" y="465605"/>
                      <a:pt x="11206" y="474094"/>
                    </a:cubicBezTo>
                    <a:cubicBezTo>
                      <a:pt x="9690" y="482280"/>
                      <a:pt x="16665" y="487131"/>
                      <a:pt x="24246" y="484705"/>
                    </a:cubicBezTo>
                    <a:cubicBezTo>
                      <a:pt x="24549" y="484705"/>
                      <a:pt x="24549" y="484705"/>
                      <a:pt x="24549" y="484402"/>
                    </a:cubicBezTo>
                    <a:cubicBezTo>
                      <a:pt x="29098" y="485311"/>
                      <a:pt x="33950" y="483795"/>
                      <a:pt x="38802" y="483189"/>
                    </a:cubicBezTo>
                    <a:cubicBezTo>
                      <a:pt x="41532" y="482886"/>
                      <a:pt x="44261" y="482583"/>
                      <a:pt x="46080" y="480764"/>
                    </a:cubicBezTo>
                    <a:cubicBezTo>
                      <a:pt x="46080" y="486524"/>
                      <a:pt x="46080" y="492588"/>
                      <a:pt x="46384" y="498348"/>
                    </a:cubicBezTo>
                    <a:cubicBezTo>
                      <a:pt x="44867" y="494103"/>
                      <a:pt x="39712" y="490769"/>
                      <a:pt x="35163" y="490466"/>
                    </a:cubicBezTo>
                    <a:cubicBezTo>
                      <a:pt x="29098" y="490162"/>
                      <a:pt x="10600" y="490162"/>
                      <a:pt x="8780" y="498651"/>
                    </a:cubicBezTo>
                    <a:cubicBezTo>
                      <a:pt x="7567" y="504411"/>
                      <a:pt x="13026" y="510172"/>
                      <a:pt x="18788" y="509869"/>
                    </a:cubicBezTo>
                    <a:cubicBezTo>
                      <a:pt x="26066" y="511385"/>
                      <a:pt x="39712" y="511688"/>
                      <a:pt x="45171" y="505018"/>
                    </a:cubicBezTo>
                    <a:cubicBezTo>
                      <a:pt x="45777" y="504411"/>
                      <a:pt x="46080" y="503502"/>
                      <a:pt x="46384" y="502896"/>
                    </a:cubicBezTo>
                    <a:cubicBezTo>
                      <a:pt x="46384" y="509262"/>
                      <a:pt x="46687" y="515326"/>
                      <a:pt x="46687" y="521692"/>
                    </a:cubicBezTo>
                    <a:cubicBezTo>
                      <a:pt x="44261" y="518964"/>
                      <a:pt x="40925" y="516842"/>
                      <a:pt x="38499" y="515629"/>
                    </a:cubicBezTo>
                    <a:cubicBezTo>
                      <a:pt x="31221" y="512901"/>
                      <a:pt x="13026" y="515326"/>
                      <a:pt x="8780" y="522602"/>
                    </a:cubicBezTo>
                    <a:cubicBezTo>
                      <a:pt x="4838" y="529272"/>
                      <a:pt x="11206" y="534729"/>
                      <a:pt x="17575" y="535032"/>
                    </a:cubicBezTo>
                    <a:cubicBezTo>
                      <a:pt x="26672" y="537458"/>
                      <a:pt x="39712" y="538367"/>
                      <a:pt x="46687" y="532303"/>
                    </a:cubicBezTo>
                    <a:cubicBezTo>
                      <a:pt x="46687" y="532303"/>
                      <a:pt x="46687" y="532303"/>
                      <a:pt x="46687" y="532303"/>
                    </a:cubicBezTo>
                    <a:cubicBezTo>
                      <a:pt x="46687" y="537761"/>
                      <a:pt x="46687" y="543218"/>
                      <a:pt x="46990" y="548675"/>
                    </a:cubicBezTo>
                    <a:cubicBezTo>
                      <a:pt x="45171" y="545643"/>
                      <a:pt x="41228" y="545037"/>
                      <a:pt x="37893" y="544430"/>
                    </a:cubicBezTo>
                    <a:cubicBezTo>
                      <a:pt x="32131" y="543521"/>
                      <a:pt x="14239" y="542611"/>
                      <a:pt x="13026" y="551101"/>
                    </a:cubicBezTo>
                    <a:cubicBezTo>
                      <a:pt x="12116" y="557770"/>
                      <a:pt x="17575" y="563531"/>
                      <a:pt x="23943" y="562924"/>
                    </a:cubicBezTo>
                    <a:cubicBezTo>
                      <a:pt x="28795" y="564743"/>
                      <a:pt x="33344" y="563228"/>
                      <a:pt x="38802" y="562924"/>
                    </a:cubicBezTo>
                    <a:cubicBezTo>
                      <a:pt x="42441" y="562621"/>
                      <a:pt x="44867" y="562318"/>
                      <a:pt x="46990" y="559589"/>
                    </a:cubicBezTo>
                    <a:cubicBezTo>
                      <a:pt x="46990" y="564137"/>
                      <a:pt x="46990" y="568381"/>
                      <a:pt x="47293" y="572929"/>
                    </a:cubicBezTo>
                    <a:cubicBezTo>
                      <a:pt x="45474" y="570807"/>
                      <a:pt x="42441" y="569291"/>
                      <a:pt x="39712" y="568381"/>
                    </a:cubicBezTo>
                    <a:cubicBezTo>
                      <a:pt x="31524" y="565350"/>
                      <a:pt x="20001" y="569897"/>
                      <a:pt x="12419" y="572626"/>
                    </a:cubicBezTo>
                    <a:cubicBezTo>
                      <a:pt x="7264" y="574445"/>
                      <a:pt x="6051" y="579902"/>
                      <a:pt x="10903" y="582934"/>
                    </a:cubicBezTo>
                    <a:cubicBezTo>
                      <a:pt x="18788" y="587481"/>
                      <a:pt x="28795" y="586875"/>
                      <a:pt x="37589" y="584753"/>
                    </a:cubicBezTo>
                    <a:cubicBezTo>
                      <a:pt x="38196" y="584753"/>
                      <a:pt x="38499" y="584753"/>
                      <a:pt x="38802" y="584753"/>
                    </a:cubicBezTo>
                    <a:cubicBezTo>
                      <a:pt x="38802" y="584753"/>
                      <a:pt x="38802" y="584753"/>
                      <a:pt x="38802" y="584753"/>
                    </a:cubicBezTo>
                    <a:cubicBezTo>
                      <a:pt x="38499" y="584753"/>
                      <a:pt x="38499" y="584753"/>
                      <a:pt x="38196" y="584753"/>
                    </a:cubicBezTo>
                    <a:cubicBezTo>
                      <a:pt x="38802" y="584450"/>
                      <a:pt x="39409" y="584450"/>
                      <a:pt x="40319" y="584147"/>
                    </a:cubicBezTo>
                    <a:cubicBezTo>
                      <a:pt x="40925" y="583843"/>
                      <a:pt x="40319" y="583237"/>
                      <a:pt x="39712" y="583237"/>
                    </a:cubicBezTo>
                    <a:cubicBezTo>
                      <a:pt x="35467" y="582934"/>
                      <a:pt x="30918" y="583540"/>
                      <a:pt x="26672" y="583540"/>
                    </a:cubicBezTo>
                    <a:cubicBezTo>
                      <a:pt x="26066" y="583540"/>
                      <a:pt x="25762" y="583540"/>
                      <a:pt x="25156" y="583540"/>
                    </a:cubicBezTo>
                    <a:cubicBezTo>
                      <a:pt x="24853" y="583237"/>
                      <a:pt x="24549" y="583237"/>
                      <a:pt x="24246" y="583540"/>
                    </a:cubicBezTo>
                    <a:cubicBezTo>
                      <a:pt x="21820" y="583237"/>
                      <a:pt x="19394" y="582934"/>
                      <a:pt x="16968" y="582631"/>
                    </a:cubicBezTo>
                    <a:cubicBezTo>
                      <a:pt x="13329" y="582024"/>
                      <a:pt x="9993" y="578386"/>
                      <a:pt x="14542" y="576264"/>
                    </a:cubicBezTo>
                    <a:cubicBezTo>
                      <a:pt x="18788" y="574142"/>
                      <a:pt x="23943" y="572929"/>
                      <a:pt x="28492" y="571716"/>
                    </a:cubicBezTo>
                    <a:cubicBezTo>
                      <a:pt x="33950" y="570200"/>
                      <a:pt x="44261" y="570807"/>
                      <a:pt x="46990" y="576567"/>
                    </a:cubicBezTo>
                    <a:cubicBezTo>
                      <a:pt x="46990" y="579296"/>
                      <a:pt x="46990" y="582327"/>
                      <a:pt x="46990" y="585056"/>
                    </a:cubicBezTo>
                    <a:cubicBezTo>
                      <a:pt x="46990" y="591423"/>
                      <a:pt x="46990" y="597486"/>
                      <a:pt x="47293" y="603853"/>
                    </a:cubicBezTo>
                    <a:cubicBezTo>
                      <a:pt x="47293" y="603550"/>
                      <a:pt x="46990" y="603246"/>
                      <a:pt x="46687" y="603246"/>
                    </a:cubicBezTo>
                    <a:cubicBezTo>
                      <a:pt x="46990" y="599912"/>
                      <a:pt x="43048" y="597183"/>
                      <a:pt x="37893" y="595970"/>
                    </a:cubicBezTo>
                    <a:cubicBezTo>
                      <a:pt x="29705" y="594454"/>
                      <a:pt x="12116" y="588694"/>
                      <a:pt x="8477" y="601124"/>
                    </a:cubicBezTo>
                    <a:cubicBezTo>
                      <a:pt x="4535" y="615677"/>
                      <a:pt x="20607" y="613554"/>
                      <a:pt x="30008" y="613858"/>
                    </a:cubicBezTo>
                    <a:cubicBezTo>
                      <a:pt x="35770" y="614161"/>
                      <a:pt x="40319" y="613858"/>
                      <a:pt x="45171" y="610523"/>
                    </a:cubicBezTo>
                    <a:cubicBezTo>
                      <a:pt x="46080" y="609917"/>
                      <a:pt x="46687" y="609007"/>
                      <a:pt x="47293" y="608401"/>
                    </a:cubicBezTo>
                    <a:cubicBezTo>
                      <a:pt x="47293" y="614464"/>
                      <a:pt x="47597" y="620528"/>
                      <a:pt x="47597" y="626591"/>
                    </a:cubicBezTo>
                    <a:cubicBezTo>
                      <a:pt x="45474" y="623559"/>
                      <a:pt x="41228" y="621134"/>
                      <a:pt x="37589" y="619921"/>
                    </a:cubicBezTo>
                    <a:cubicBezTo>
                      <a:pt x="31828" y="618102"/>
                      <a:pt x="26066" y="620831"/>
                      <a:pt x="20607" y="622044"/>
                    </a:cubicBezTo>
                    <a:cubicBezTo>
                      <a:pt x="16665" y="622953"/>
                      <a:pt x="12116" y="624166"/>
                      <a:pt x="10600" y="628107"/>
                    </a:cubicBezTo>
                    <a:cubicBezTo>
                      <a:pt x="8174" y="633867"/>
                      <a:pt x="16665" y="636596"/>
                      <a:pt x="22730" y="637202"/>
                    </a:cubicBezTo>
                    <a:cubicBezTo>
                      <a:pt x="27582" y="638112"/>
                      <a:pt x="32131" y="637505"/>
                      <a:pt x="37589" y="637505"/>
                    </a:cubicBezTo>
                    <a:cubicBezTo>
                      <a:pt x="39712" y="637505"/>
                      <a:pt x="45171" y="636293"/>
                      <a:pt x="46687" y="634777"/>
                    </a:cubicBezTo>
                    <a:cubicBezTo>
                      <a:pt x="46990" y="634171"/>
                      <a:pt x="47293" y="633867"/>
                      <a:pt x="47597" y="633261"/>
                    </a:cubicBezTo>
                    <a:cubicBezTo>
                      <a:pt x="47900" y="638112"/>
                      <a:pt x="47900" y="642659"/>
                      <a:pt x="48203" y="647510"/>
                    </a:cubicBezTo>
                    <a:cubicBezTo>
                      <a:pt x="48203" y="648420"/>
                      <a:pt x="48203" y="649026"/>
                      <a:pt x="48203" y="649935"/>
                    </a:cubicBezTo>
                    <a:cubicBezTo>
                      <a:pt x="44867" y="646904"/>
                      <a:pt x="39712" y="644782"/>
                      <a:pt x="36983" y="644478"/>
                    </a:cubicBezTo>
                    <a:cubicBezTo>
                      <a:pt x="32131" y="643872"/>
                      <a:pt x="12116" y="646298"/>
                      <a:pt x="13632" y="654483"/>
                    </a:cubicBezTo>
                    <a:cubicBezTo>
                      <a:pt x="14542" y="659637"/>
                      <a:pt x="20001" y="664185"/>
                      <a:pt x="25459" y="665397"/>
                    </a:cubicBezTo>
                    <a:cubicBezTo>
                      <a:pt x="25459" y="665700"/>
                      <a:pt x="25762" y="665700"/>
                      <a:pt x="26066" y="665700"/>
                    </a:cubicBezTo>
                    <a:cubicBezTo>
                      <a:pt x="31221" y="667520"/>
                      <a:pt x="35467" y="664488"/>
                      <a:pt x="40622" y="662972"/>
                    </a:cubicBezTo>
                    <a:cubicBezTo>
                      <a:pt x="43654" y="662062"/>
                      <a:pt x="46687" y="662062"/>
                      <a:pt x="48810" y="660243"/>
                    </a:cubicBezTo>
                    <a:cubicBezTo>
                      <a:pt x="49113" y="666307"/>
                      <a:pt x="49416" y="672067"/>
                      <a:pt x="49416" y="678131"/>
                    </a:cubicBezTo>
                    <a:cubicBezTo>
                      <a:pt x="46687" y="676008"/>
                      <a:pt x="43351" y="674189"/>
                      <a:pt x="41228" y="673280"/>
                    </a:cubicBezTo>
                    <a:cubicBezTo>
                      <a:pt x="34860" y="670855"/>
                      <a:pt x="22123" y="671158"/>
                      <a:pt x="18181" y="677827"/>
                    </a:cubicBezTo>
                    <a:cubicBezTo>
                      <a:pt x="14845" y="683285"/>
                      <a:pt x="17575" y="689651"/>
                      <a:pt x="22730" y="692077"/>
                    </a:cubicBezTo>
                    <a:cubicBezTo>
                      <a:pt x="23033" y="692380"/>
                      <a:pt x="23336" y="692683"/>
                      <a:pt x="23943" y="692986"/>
                    </a:cubicBezTo>
                    <a:cubicBezTo>
                      <a:pt x="31221" y="696018"/>
                      <a:pt x="43351" y="694502"/>
                      <a:pt x="49719" y="689348"/>
                    </a:cubicBezTo>
                    <a:cubicBezTo>
                      <a:pt x="49719" y="690561"/>
                      <a:pt x="49719" y="691774"/>
                      <a:pt x="49719" y="692986"/>
                    </a:cubicBezTo>
                    <a:cubicBezTo>
                      <a:pt x="49719" y="694199"/>
                      <a:pt x="50023" y="695109"/>
                      <a:pt x="50326" y="696018"/>
                    </a:cubicBezTo>
                    <a:cubicBezTo>
                      <a:pt x="49719" y="696321"/>
                      <a:pt x="49416" y="696928"/>
                      <a:pt x="49113" y="697534"/>
                    </a:cubicBezTo>
                    <a:cubicBezTo>
                      <a:pt x="36680" y="689045"/>
                      <a:pt x="11206" y="712389"/>
                      <a:pt x="26672" y="728155"/>
                    </a:cubicBezTo>
                    <a:cubicBezTo>
                      <a:pt x="33950" y="735734"/>
                      <a:pt x="43958" y="735734"/>
                      <a:pt x="50629" y="727548"/>
                    </a:cubicBezTo>
                    <a:cubicBezTo>
                      <a:pt x="55178" y="721788"/>
                      <a:pt x="59120" y="711783"/>
                      <a:pt x="55785" y="704810"/>
                    </a:cubicBezTo>
                    <a:cubicBezTo>
                      <a:pt x="56391" y="704810"/>
                      <a:pt x="56998" y="704204"/>
                      <a:pt x="56998" y="703597"/>
                    </a:cubicBezTo>
                    <a:cubicBezTo>
                      <a:pt x="57604" y="702991"/>
                      <a:pt x="57907" y="702385"/>
                      <a:pt x="57907" y="701475"/>
                    </a:cubicBezTo>
                    <a:cubicBezTo>
                      <a:pt x="60333" y="701172"/>
                      <a:pt x="62759" y="700869"/>
                      <a:pt x="65489" y="700566"/>
                    </a:cubicBezTo>
                    <a:cubicBezTo>
                      <a:pt x="64579" y="701172"/>
                      <a:pt x="63972" y="701778"/>
                      <a:pt x="63063" y="702991"/>
                    </a:cubicBezTo>
                    <a:cubicBezTo>
                      <a:pt x="60333" y="706932"/>
                      <a:pt x="60030" y="711783"/>
                      <a:pt x="60637" y="716028"/>
                    </a:cubicBezTo>
                    <a:cubicBezTo>
                      <a:pt x="61243" y="720272"/>
                      <a:pt x="60333" y="727548"/>
                      <a:pt x="63063" y="731186"/>
                    </a:cubicBezTo>
                    <a:cubicBezTo>
                      <a:pt x="66398" y="736037"/>
                      <a:pt x="74890" y="736037"/>
                      <a:pt x="75496" y="730277"/>
                    </a:cubicBezTo>
                    <a:cubicBezTo>
                      <a:pt x="82168" y="725426"/>
                      <a:pt x="78529" y="711783"/>
                      <a:pt x="76709" y="705417"/>
                    </a:cubicBezTo>
                    <a:cubicBezTo>
                      <a:pt x="75799" y="702688"/>
                      <a:pt x="74283" y="700869"/>
                      <a:pt x="72464" y="699656"/>
                    </a:cubicBezTo>
                    <a:cubicBezTo>
                      <a:pt x="75799" y="699353"/>
                      <a:pt x="79438" y="699050"/>
                      <a:pt x="82774" y="698747"/>
                    </a:cubicBezTo>
                    <a:cubicBezTo>
                      <a:pt x="84290" y="698443"/>
                      <a:pt x="85807" y="698443"/>
                      <a:pt x="87323" y="698140"/>
                    </a:cubicBezTo>
                    <a:cubicBezTo>
                      <a:pt x="87020" y="698443"/>
                      <a:pt x="87020" y="698747"/>
                      <a:pt x="86716" y="699050"/>
                    </a:cubicBezTo>
                    <a:cubicBezTo>
                      <a:pt x="83684" y="704507"/>
                      <a:pt x="81561" y="717240"/>
                      <a:pt x="85807" y="722697"/>
                    </a:cubicBezTo>
                    <a:cubicBezTo>
                      <a:pt x="88839" y="726639"/>
                      <a:pt x="94601" y="728761"/>
                      <a:pt x="97937" y="725729"/>
                    </a:cubicBezTo>
                    <a:cubicBezTo>
                      <a:pt x="98240" y="726032"/>
                      <a:pt x="99150" y="726335"/>
                      <a:pt x="99756" y="726032"/>
                    </a:cubicBezTo>
                    <a:cubicBezTo>
                      <a:pt x="107338" y="720878"/>
                      <a:pt x="101879" y="704204"/>
                      <a:pt x="98847" y="697837"/>
                    </a:cubicBezTo>
                    <a:cubicBezTo>
                      <a:pt x="98847" y="697837"/>
                      <a:pt x="98847" y="697534"/>
                      <a:pt x="98543" y="697534"/>
                    </a:cubicBezTo>
                    <a:cubicBezTo>
                      <a:pt x="99453" y="697534"/>
                      <a:pt x="100060" y="697534"/>
                      <a:pt x="100969" y="697534"/>
                    </a:cubicBezTo>
                    <a:cubicBezTo>
                      <a:pt x="104608" y="697534"/>
                      <a:pt x="108248" y="696928"/>
                      <a:pt x="111887" y="696321"/>
                    </a:cubicBezTo>
                    <a:cubicBezTo>
                      <a:pt x="111583" y="696624"/>
                      <a:pt x="111583" y="696624"/>
                      <a:pt x="111280" y="696928"/>
                    </a:cubicBezTo>
                    <a:cubicBezTo>
                      <a:pt x="107034" y="702385"/>
                      <a:pt x="107944" y="707539"/>
                      <a:pt x="107944" y="713905"/>
                    </a:cubicBezTo>
                    <a:cubicBezTo>
                      <a:pt x="107944" y="718150"/>
                      <a:pt x="108248" y="722697"/>
                      <a:pt x="111887" y="725729"/>
                    </a:cubicBezTo>
                    <a:cubicBezTo>
                      <a:pt x="116435" y="729671"/>
                      <a:pt x="123713" y="729671"/>
                      <a:pt x="124926" y="724516"/>
                    </a:cubicBezTo>
                    <a:cubicBezTo>
                      <a:pt x="129779" y="719059"/>
                      <a:pt x="126746" y="706023"/>
                      <a:pt x="125533" y="700262"/>
                    </a:cubicBezTo>
                    <a:cubicBezTo>
                      <a:pt x="125230" y="698140"/>
                      <a:pt x="124320" y="696624"/>
                      <a:pt x="123410" y="695412"/>
                    </a:cubicBezTo>
                    <a:cubicBezTo>
                      <a:pt x="127656" y="695412"/>
                      <a:pt x="132508" y="695109"/>
                      <a:pt x="137663" y="695109"/>
                    </a:cubicBezTo>
                    <a:cubicBezTo>
                      <a:pt x="137360" y="695412"/>
                      <a:pt x="137057" y="695412"/>
                      <a:pt x="137057" y="695715"/>
                    </a:cubicBezTo>
                    <a:cubicBezTo>
                      <a:pt x="134327" y="698140"/>
                      <a:pt x="133721" y="702385"/>
                      <a:pt x="133721" y="705720"/>
                    </a:cubicBezTo>
                    <a:cubicBezTo>
                      <a:pt x="133721" y="707842"/>
                      <a:pt x="134327" y="709964"/>
                      <a:pt x="134934" y="711783"/>
                    </a:cubicBezTo>
                    <a:cubicBezTo>
                      <a:pt x="135540" y="714815"/>
                      <a:pt x="134631" y="718150"/>
                      <a:pt x="135844" y="721182"/>
                    </a:cubicBezTo>
                    <a:cubicBezTo>
                      <a:pt x="137360" y="724516"/>
                      <a:pt x="146458" y="731490"/>
                      <a:pt x="148580" y="725729"/>
                    </a:cubicBezTo>
                    <a:cubicBezTo>
                      <a:pt x="148884" y="725123"/>
                      <a:pt x="147974" y="724516"/>
                      <a:pt x="147367" y="725123"/>
                    </a:cubicBezTo>
                    <a:cubicBezTo>
                      <a:pt x="147367" y="725123"/>
                      <a:pt x="147367" y="725123"/>
                      <a:pt x="147367" y="725123"/>
                    </a:cubicBezTo>
                    <a:cubicBezTo>
                      <a:pt x="147064" y="725426"/>
                      <a:pt x="147367" y="725729"/>
                      <a:pt x="147671" y="725729"/>
                    </a:cubicBezTo>
                    <a:cubicBezTo>
                      <a:pt x="146458" y="725729"/>
                      <a:pt x="145245" y="725426"/>
                      <a:pt x="144032" y="725426"/>
                    </a:cubicBezTo>
                    <a:cubicBezTo>
                      <a:pt x="140696" y="724820"/>
                      <a:pt x="138876" y="722697"/>
                      <a:pt x="138270" y="719059"/>
                    </a:cubicBezTo>
                    <a:cubicBezTo>
                      <a:pt x="137663" y="716028"/>
                      <a:pt x="137966" y="713299"/>
                      <a:pt x="137057" y="710267"/>
                    </a:cubicBezTo>
                    <a:cubicBezTo>
                      <a:pt x="135844" y="705417"/>
                      <a:pt x="135540" y="699050"/>
                      <a:pt x="140696" y="696018"/>
                    </a:cubicBezTo>
                    <a:cubicBezTo>
                      <a:pt x="144335" y="693896"/>
                      <a:pt x="147064" y="699050"/>
                      <a:pt x="147671" y="701475"/>
                    </a:cubicBezTo>
                    <a:cubicBezTo>
                      <a:pt x="148277" y="703597"/>
                      <a:pt x="148277" y="706023"/>
                      <a:pt x="148277" y="708145"/>
                    </a:cubicBezTo>
                    <a:cubicBezTo>
                      <a:pt x="148277" y="714208"/>
                      <a:pt x="147671" y="718756"/>
                      <a:pt x="146458" y="724516"/>
                    </a:cubicBezTo>
                    <a:cubicBezTo>
                      <a:pt x="146458" y="724820"/>
                      <a:pt x="147064" y="725123"/>
                      <a:pt x="147367" y="724820"/>
                    </a:cubicBezTo>
                    <a:cubicBezTo>
                      <a:pt x="153432" y="720272"/>
                      <a:pt x="151613" y="700869"/>
                      <a:pt x="145548" y="695109"/>
                    </a:cubicBezTo>
                    <a:cubicBezTo>
                      <a:pt x="151006" y="695109"/>
                      <a:pt x="157071" y="695109"/>
                      <a:pt x="162833" y="695412"/>
                    </a:cubicBezTo>
                    <a:cubicBezTo>
                      <a:pt x="157678" y="699959"/>
                      <a:pt x="157981" y="709661"/>
                      <a:pt x="158588" y="716028"/>
                    </a:cubicBezTo>
                    <a:cubicBezTo>
                      <a:pt x="158891" y="720272"/>
                      <a:pt x="159801" y="724820"/>
                      <a:pt x="163136" y="727548"/>
                    </a:cubicBezTo>
                    <a:cubicBezTo>
                      <a:pt x="164956" y="729064"/>
                      <a:pt x="167079" y="728761"/>
                      <a:pt x="168292" y="727548"/>
                    </a:cubicBezTo>
                    <a:cubicBezTo>
                      <a:pt x="174054" y="727851"/>
                      <a:pt x="176480" y="721182"/>
                      <a:pt x="176176" y="716028"/>
                    </a:cubicBezTo>
                    <a:cubicBezTo>
                      <a:pt x="175873" y="712996"/>
                      <a:pt x="175570" y="709964"/>
                      <a:pt x="174963" y="707236"/>
                    </a:cubicBezTo>
                    <a:cubicBezTo>
                      <a:pt x="174357" y="704204"/>
                      <a:pt x="175267" y="700869"/>
                      <a:pt x="174054" y="697837"/>
                    </a:cubicBezTo>
                    <a:cubicBezTo>
                      <a:pt x="173750" y="697231"/>
                      <a:pt x="173447" y="696321"/>
                      <a:pt x="172841" y="695715"/>
                    </a:cubicBezTo>
                    <a:cubicBezTo>
                      <a:pt x="176480" y="695715"/>
                      <a:pt x="179815" y="696018"/>
                      <a:pt x="183151" y="696018"/>
                    </a:cubicBezTo>
                    <a:cubicBezTo>
                      <a:pt x="182848" y="696624"/>
                      <a:pt x="182848" y="696928"/>
                      <a:pt x="182545" y="697534"/>
                    </a:cubicBezTo>
                    <a:cubicBezTo>
                      <a:pt x="180725" y="706023"/>
                      <a:pt x="179815" y="718453"/>
                      <a:pt x="184668" y="726032"/>
                    </a:cubicBezTo>
                    <a:cubicBezTo>
                      <a:pt x="187397" y="730277"/>
                      <a:pt x="195585" y="730580"/>
                      <a:pt x="196798" y="725426"/>
                    </a:cubicBezTo>
                    <a:cubicBezTo>
                      <a:pt x="199224" y="720575"/>
                      <a:pt x="198617" y="715421"/>
                      <a:pt x="198920" y="710267"/>
                    </a:cubicBezTo>
                    <a:cubicBezTo>
                      <a:pt x="198920" y="706023"/>
                      <a:pt x="198617" y="701172"/>
                      <a:pt x="196191" y="697534"/>
                    </a:cubicBezTo>
                    <a:cubicBezTo>
                      <a:pt x="195888" y="697231"/>
                      <a:pt x="195585" y="696624"/>
                      <a:pt x="195281" y="696321"/>
                    </a:cubicBezTo>
                    <a:cubicBezTo>
                      <a:pt x="200437" y="696624"/>
                      <a:pt x="204682" y="696624"/>
                      <a:pt x="208321" y="696928"/>
                    </a:cubicBezTo>
                    <a:cubicBezTo>
                      <a:pt x="206199" y="699050"/>
                      <a:pt x="204986" y="702688"/>
                      <a:pt x="204379" y="705417"/>
                    </a:cubicBezTo>
                    <a:cubicBezTo>
                      <a:pt x="202559" y="712996"/>
                      <a:pt x="201650" y="725426"/>
                      <a:pt x="208321" y="730883"/>
                    </a:cubicBezTo>
                    <a:cubicBezTo>
                      <a:pt x="208625" y="731186"/>
                      <a:pt x="208928" y="731186"/>
                      <a:pt x="209231" y="731186"/>
                    </a:cubicBezTo>
                    <a:cubicBezTo>
                      <a:pt x="208321" y="731490"/>
                      <a:pt x="209231" y="732702"/>
                      <a:pt x="209838" y="732702"/>
                    </a:cubicBezTo>
                    <a:cubicBezTo>
                      <a:pt x="217116" y="733309"/>
                      <a:pt x="219845" y="724516"/>
                      <a:pt x="220755" y="718756"/>
                    </a:cubicBezTo>
                    <a:cubicBezTo>
                      <a:pt x="221361" y="714208"/>
                      <a:pt x="219845" y="709358"/>
                      <a:pt x="219238" y="704810"/>
                    </a:cubicBezTo>
                    <a:cubicBezTo>
                      <a:pt x="218935" y="702688"/>
                      <a:pt x="218329" y="699656"/>
                      <a:pt x="216812" y="697534"/>
                    </a:cubicBezTo>
                    <a:cubicBezTo>
                      <a:pt x="219542" y="697534"/>
                      <a:pt x="223787" y="697837"/>
                      <a:pt x="229246" y="698140"/>
                    </a:cubicBezTo>
                    <a:cubicBezTo>
                      <a:pt x="227426" y="699656"/>
                      <a:pt x="225910" y="701778"/>
                      <a:pt x="225304" y="703901"/>
                    </a:cubicBezTo>
                    <a:cubicBezTo>
                      <a:pt x="222878" y="710570"/>
                      <a:pt x="222271" y="722697"/>
                      <a:pt x="226213" y="728761"/>
                    </a:cubicBezTo>
                    <a:cubicBezTo>
                      <a:pt x="227730" y="731186"/>
                      <a:pt x="230156" y="733915"/>
                      <a:pt x="233188" y="734218"/>
                    </a:cubicBezTo>
                    <a:cubicBezTo>
                      <a:pt x="237737" y="734521"/>
                      <a:pt x="238647" y="731793"/>
                      <a:pt x="240163" y="728458"/>
                    </a:cubicBezTo>
                    <a:cubicBezTo>
                      <a:pt x="240163" y="728458"/>
                      <a:pt x="239860" y="728155"/>
                      <a:pt x="239860" y="728458"/>
                    </a:cubicBezTo>
                    <a:cubicBezTo>
                      <a:pt x="236524" y="733915"/>
                      <a:pt x="229246" y="730277"/>
                      <a:pt x="228033" y="725123"/>
                    </a:cubicBezTo>
                    <a:cubicBezTo>
                      <a:pt x="227426" y="723001"/>
                      <a:pt x="227426" y="720575"/>
                      <a:pt x="227426" y="718756"/>
                    </a:cubicBezTo>
                    <a:cubicBezTo>
                      <a:pt x="227123" y="714208"/>
                      <a:pt x="227426" y="709964"/>
                      <a:pt x="228033" y="705417"/>
                    </a:cubicBezTo>
                    <a:cubicBezTo>
                      <a:pt x="228336" y="703597"/>
                      <a:pt x="230156" y="699656"/>
                      <a:pt x="232885" y="698443"/>
                    </a:cubicBezTo>
                    <a:cubicBezTo>
                      <a:pt x="233795" y="698443"/>
                      <a:pt x="235008" y="698443"/>
                      <a:pt x="235917" y="698747"/>
                    </a:cubicBezTo>
                    <a:cubicBezTo>
                      <a:pt x="236524" y="699050"/>
                      <a:pt x="237130" y="699353"/>
                      <a:pt x="237434" y="699959"/>
                    </a:cubicBezTo>
                    <a:cubicBezTo>
                      <a:pt x="240163" y="702991"/>
                      <a:pt x="240163" y="707539"/>
                      <a:pt x="239860" y="711480"/>
                    </a:cubicBezTo>
                    <a:cubicBezTo>
                      <a:pt x="239557" y="716634"/>
                      <a:pt x="239557" y="721182"/>
                      <a:pt x="239860" y="726335"/>
                    </a:cubicBezTo>
                    <a:cubicBezTo>
                      <a:pt x="239860" y="726639"/>
                      <a:pt x="240163" y="726639"/>
                      <a:pt x="240163" y="726335"/>
                    </a:cubicBezTo>
                    <a:cubicBezTo>
                      <a:pt x="241376" y="718756"/>
                      <a:pt x="246228" y="705720"/>
                      <a:pt x="239253" y="699050"/>
                    </a:cubicBezTo>
                    <a:cubicBezTo>
                      <a:pt x="243802" y="699353"/>
                      <a:pt x="248654" y="699656"/>
                      <a:pt x="253506" y="699959"/>
                    </a:cubicBezTo>
                    <a:cubicBezTo>
                      <a:pt x="252293" y="700869"/>
                      <a:pt x="251080" y="702385"/>
                      <a:pt x="250777" y="702991"/>
                    </a:cubicBezTo>
                    <a:cubicBezTo>
                      <a:pt x="247441" y="708145"/>
                      <a:pt x="248048" y="716331"/>
                      <a:pt x="248048" y="722394"/>
                    </a:cubicBezTo>
                    <a:cubicBezTo>
                      <a:pt x="248048" y="726942"/>
                      <a:pt x="253506" y="739675"/>
                      <a:pt x="258965" y="732399"/>
                    </a:cubicBezTo>
                    <a:cubicBezTo>
                      <a:pt x="259268" y="731793"/>
                      <a:pt x="258358" y="731490"/>
                      <a:pt x="258055" y="731490"/>
                    </a:cubicBezTo>
                    <a:cubicBezTo>
                      <a:pt x="248654" y="732399"/>
                      <a:pt x="251383" y="719059"/>
                      <a:pt x="251687" y="714512"/>
                    </a:cubicBezTo>
                    <a:cubicBezTo>
                      <a:pt x="251687" y="712389"/>
                      <a:pt x="251990" y="709964"/>
                      <a:pt x="252293" y="707842"/>
                    </a:cubicBezTo>
                    <a:cubicBezTo>
                      <a:pt x="252900" y="701778"/>
                      <a:pt x="260784" y="702081"/>
                      <a:pt x="262907" y="706932"/>
                    </a:cubicBezTo>
                    <a:cubicBezTo>
                      <a:pt x="264727" y="710874"/>
                      <a:pt x="264423" y="715421"/>
                      <a:pt x="264423" y="719666"/>
                    </a:cubicBezTo>
                    <a:cubicBezTo>
                      <a:pt x="264423" y="724213"/>
                      <a:pt x="263210" y="735734"/>
                      <a:pt x="255932" y="735431"/>
                    </a:cubicBezTo>
                    <a:cubicBezTo>
                      <a:pt x="255629" y="735431"/>
                      <a:pt x="255326" y="735734"/>
                      <a:pt x="255629" y="736037"/>
                    </a:cubicBezTo>
                    <a:cubicBezTo>
                      <a:pt x="260784" y="741494"/>
                      <a:pt x="266849" y="729367"/>
                      <a:pt x="267759" y="725426"/>
                    </a:cubicBezTo>
                    <a:cubicBezTo>
                      <a:pt x="269275" y="718453"/>
                      <a:pt x="268062" y="706629"/>
                      <a:pt x="262301" y="701172"/>
                    </a:cubicBezTo>
                    <a:cubicBezTo>
                      <a:pt x="267153" y="701475"/>
                      <a:pt x="272308" y="701778"/>
                      <a:pt x="277160" y="702081"/>
                    </a:cubicBezTo>
                    <a:cubicBezTo>
                      <a:pt x="275947" y="704507"/>
                      <a:pt x="275340" y="707842"/>
                      <a:pt x="275037" y="709358"/>
                    </a:cubicBezTo>
                    <a:cubicBezTo>
                      <a:pt x="273521" y="718150"/>
                      <a:pt x="272914" y="729671"/>
                      <a:pt x="279889" y="736037"/>
                    </a:cubicBezTo>
                    <a:cubicBezTo>
                      <a:pt x="284135" y="739978"/>
                      <a:pt x="291413" y="736037"/>
                      <a:pt x="289593" y="730580"/>
                    </a:cubicBezTo>
                    <a:cubicBezTo>
                      <a:pt x="292929" y="722697"/>
                      <a:pt x="293536" y="709964"/>
                      <a:pt x="288987" y="702688"/>
                    </a:cubicBezTo>
                    <a:cubicBezTo>
                      <a:pt x="294749" y="702991"/>
                      <a:pt x="299904" y="703294"/>
                      <a:pt x="303846" y="703597"/>
                    </a:cubicBezTo>
                    <a:cubicBezTo>
                      <a:pt x="295355" y="709055"/>
                      <a:pt x="296265" y="721485"/>
                      <a:pt x="297781" y="730580"/>
                    </a:cubicBezTo>
                    <a:cubicBezTo>
                      <a:pt x="298691" y="736037"/>
                      <a:pt x="306272" y="745436"/>
                      <a:pt x="311124" y="739372"/>
                    </a:cubicBezTo>
                    <a:cubicBezTo>
                      <a:pt x="317796" y="738766"/>
                      <a:pt x="316583" y="725729"/>
                      <a:pt x="316280" y="721182"/>
                    </a:cubicBezTo>
                    <a:cubicBezTo>
                      <a:pt x="315977" y="718756"/>
                      <a:pt x="315370" y="708448"/>
                      <a:pt x="312034" y="703901"/>
                    </a:cubicBezTo>
                    <a:cubicBezTo>
                      <a:pt x="312034" y="703901"/>
                      <a:pt x="312337" y="703901"/>
                      <a:pt x="312337" y="703901"/>
                    </a:cubicBezTo>
                    <a:cubicBezTo>
                      <a:pt x="315673" y="703901"/>
                      <a:pt x="319312" y="703901"/>
                      <a:pt x="323255" y="703901"/>
                    </a:cubicBezTo>
                    <a:cubicBezTo>
                      <a:pt x="322951" y="704507"/>
                      <a:pt x="322648" y="705417"/>
                      <a:pt x="322345" y="706326"/>
                    </a:cubicBezTo>
                    <a:cubicBezTo>
                      <a:pt x="320829" y="711480"/>
                      <a:pt x="321738" y="716937"/>
                      <a:pt x="322042" y="722091"/>
                    </a:cubicBezTo>
                    <a:cubicBezTo>
                      <a:pt x="322345" y="727548"/>
                      <a:pt x="322345" y="732702"/>
                      <a:pt x="325681" y="737250"/>
                    </a:cubicBezTo>
                    <a:cubicBezTo>
                      <a:pt x="330836" y="744829"/>
                      <a:pt x="339024" y="735128"/>
                      <a:pt x="341450" y="730580"/>
                    </a:cubicBezTo>
                    <a:cubicBezTo>
                      <a:pt x="341753" y="730277"/>
                      <a:pt x="340843" y="729671"/>
                      <a:pt x="340540" y="730277"/>
                    </a:cubicBezTo>
                    <a:cubicBezTo>
                      <a:pt x="340237" y="730580"/>
                      <a:pt x="340237" y="730883"/>
                      <a:pt x="339934" y="731186"/>
                    </a:cubicBezTo>
                    <a:cubicBezTo>
                      <a:pt x="342663" y="721788"/>
                      <a:pt x="342663" y="711783"/>
                      <a:pt x="335991" y="703901"/>
                    </a:cubicBezTo>
                    <a:cubicBezTo>
                      <a:pt x="335991" y="703901"/>
                      <a:pt x="335688" y="703597"/>
                      <a:pt x="335688" y="703597"/>
                    </a:cubicBezTo>
                    <a:cubicBezTo>
                      <a:pt x="339934" y="703597"/>
                      <a:pt x="344786" y="703294"/>
                      <a:pt x="349334" y="703294"/>
                    </a:cubicBezTo>
                    <a:cubicBezTo>
                      <a:pt x="347818" y="705113"/>
                      <a:pt x="346605" y="707842"/>
                      <a:pt x="346302" y="709964"/>
                    </a:cubicBezTo>
                    <a:cubicBezTo>
                      <a:pt x="344786" y="718756"/>
                      <a:pt x="346302" y="730883"/>
                      <a:pt x="350548" y="739069"/>
                    </a:cubicBezTo>
                    <a:cubicBezTo>
                      <a:pt x="350244" y="739675"/>
                      <a:pt x="351457" y="741191"/>
                      <a:pt x="352367" y="740888"/>
                    </a:cubicBezTo>
                    <a:cubicBezTo>
                      <a:pt x="360858" y="739675"/>
                      <a:pt x="362678" y="733005"/>
                      <a:pt x="363587" y="725123"/>
                    </a:cubicBezTo>
                    <a:cubicBezTo>
                      <a:pt x="364194" y="719666"/>
                      <a:pt x="364194" y="708448"/>
                      <a:pt x="359645" y="702991"/>
                    </a:cubicBezTo>
                    <a:cubicBezTo>
                      <a:pt x="362678" y="702991"/>
                      <a:pt x="366013" y="702688"/>
                      <a:pt x="369046" y="702688"/>
                    </a:cubicBezTo>
                    <a:cubicBezTo>
                      <a:pt x="367833" y="703901"/>
                      <a:pt x="366923" y="705720"/>
                      <a:pt x="366317" y="707842"/>
                    </a:cubicBezTo>
                    <a:cubicBezTo>
                      <a:pt x="364800" y="712086"/>
                      <a:pt x="365104" y="716937"/>
                      <a:pt x="366013" y="721182"/>
                    </a:cubicBezTo>
                    <a:cubicBezTo>
                      <a:pt x="366620" y="725123"/>
                      <a:pt x="366620" y="730580"/>
                      <a:pt x="369046" y="734218"/>
                    </a:cubicBezTo>
                    <a:cubicBezTo>
                      <a:pt x="372685" y="739978"/>
                      <a:pt x="379357" y="742404"/>
                      <a:pt x="382389" y="736037"/>
                    </a:cubicBezTo>
                    <a:cubicBezTo>
                      <a:pt x="382692" y="736037"/>
                      <a:pt x="382996" y="735734"/>
                      <a:pt x="383299" y="735431"/>
                    </a:cubicBezTo>
                    <a:cubicBezTo>
                      <a:pt x="384512" y="725729"/>
                      <a:pt x="385118" y="712693"/>
                      <a:pt x="379660" y="704204"/>
                    </a:cubicBezTo>
                    <a:cubicBezTo>
                      <a:pt x="379357" y="703597"/>
                      <a:pt x="378750" y="702991"/>
                      <a:pt x="378447" y="702385"/>
                    </a:cubicBezTo>
                    <a:cubicBezTo>
                      <a:pt x="382389" y="702385"/>
                      <a:pt x="386635" y="702081"/>
                      <a:pt x="390577" y="702081"/>
                    </a:cubicBezTo>
                    <a:cubicBezTo>
                      <a:pt x="384209" y="708145"/>
                      <a:pt x="387241" y="722091"/>
                      <a:pt x="389364" y="728761"/>
                    </a:cubicBezTo>
                    <a:cubicBezTo>
                      <a:pt x="390577" y="733005"/>
                      <a:pt x="397552" y="741798"/>
                      <a:pt x="402101" y="738462"/>
                    </a:cubicBezTo>
                    <a:cubicBezTo>
                      <a:pt x="402101" y="738462"/>
                      <a:pt x="402101" y="738462"/>
                      <a:pt x="402404" y="738462"/>
                    </a:cubicBezTo>
                    <a:cubicBezTo>
                      <a:pt x="410895" y="737250"/>
                      <a:pt x="406953" y="719363"/>
                      <a:pt x="406650" y="713905"/>
                    </a:cubicBezTo>
                    <a:cubicBezTo>
                      <a:pt x="406346" y="709661"/>
                      <a:pt x="405740" y="704507"/>
                      <a:pt x="403314" y="701778"/>
                    </a:cubicBezTo>
                    <a:cubicBezTo>
                      <a:pt x="408166" y="701778"/>
                      <a:pt x="412715" y="701475"/>
                      <a:pt x="416960" y="701475"/>
                    </a:cubicBezTo>
                    <a:cubicBezTo>
                      <a:pt x="415747" y="702688"/>
                      <a:pt x="414534" y="704507"/>
                      <a:pt x="413624" y="706629"/>
                    </a:cubicBezTo>
                    <a:cubicBezTo>
                      <a:pt x="412108" y="710570"/>
                      <a:pt x="412715" y="715118"/>
                      <a:pt x="413018" y="719363"/>
                    </a:cubicBezTo>
                    <a:cubicBezTo>
                      <a:pt x="413321" y="724213"/>
                      <a:pt x="413018" y="730277"/>
                      <a:pt x="416354" y="734521"/>
                    </a:cubicBezTo>
                    <a:cubicBezTo>
                      <a:pt x="418780" y="737553"/>
                      <a:pt x="420902" y="738766"/>
                      <a:pt x="424845" y="738766"/>
                    </a:cubicBezTo>
                    <a:cubicBezTo>
                      <a:pt x="429090" y="738766"/>
                      <a:pt x="430303" y="734218"/>
                      <a:pt x="431516" y="731186"/>
                    </a:cubicBezTo>
                    <a:cubicBezTo>
                      <a:pt x="431820" y="730580"/>
                      <a:pt x="430607" y="729671"/>
                      <a:pt x="430000" y="730277"/>
                    </a:cubicBezTo>
                    <a:cubicBezTo>
                      <a:pt x="429697" y="730883"/>
                      <a:pt x="429394" y="731490"/>
                      <a:pt x="429090" y="732096"/>
                    </a:cubicBezTo>
                    <a:cubicBezTo>
                      <a:pt x="426361" y="737250"/>
                      <a:pt x="422722" y="736340"/>
                      <a:pt x="417567" y="729974"/>
                    </a:cubicBezTo>
                    <a:cubicBezTo>
                      <a:pt x="416960" y="727548"/>
                      <a:pt x="417263" y="724516"/>
                      <a:pt x="417263" y="722091"/>
                    </a:cubicBezTo>
                    <a:cubicBezTo>
                      <a:pt x="417263" y="718150"/>
                      <a:pt x="416960" y="714208"/>
                      <a:pt x="417263" y="709964"/>
                    </a:cubicBezTo>
                    <a:cubicBezTo>
                      <a:pt x="417567" y="708751"/>
                      <a:pt x="417870" y="707842"/>
                      <a:pt x="418173" y="706629"/>
                    </a:cubicBezTo>
                    <a:cubicBezTo>
                      <a:pt x="419386" y="702991"/>
                      <a:pt x="422722" y="702081"/>
                      <a:pt x="427574" y="703901"/>
                    </a:cubicBezTo>
                    <a:cubicBezTo>
                      <a:pt x="428787" y="706023"/>
                      <a:pt x="428787" y="709055"/>
                      <a:pt x="429090" y="711177"/>
                    </a:cubicBezTo>
                    <a:cubicBezTo>
                      <a:pt x="429697" y="716937"/>
                      <a:pt x="429090" y="722091"/>
                      <a:pt x="428180" y="727851"/>
                    </a:cubicBezTo>
                    <a:cubicBezTo>
                      <a:pt x="427877" y="729064"/>
                      <a:pt x="430000" y="729974"/>
                      <a:pt x="430607" y="728761"/>
                    </a:cubicBezTo>
                    <a:cubicBezTo>
                      <a:pt x="433033" y="723910"/>
                      <a:pt x="432729" y="719059"/>
                      <a:pt x="432426" y="713602"/>
                    </a:cubicBezTo>
                    <a:cubicBezTo>
                      <a:pt x="432123" y="709964"/>
                      <a:pt x="432426" y="704204"/>
                      <a:pt x="429697" y="701475"/>
                    </a:cubicBezTo>
                    <a:cubicBezTo>
                      <a:pt x="429394" y="701172"/>
                      <a:pt x="429090" y="700869"/>
                      <a:pt x="428787" y="700869"/>
                    </a:cubicBezTo>
                    <a:cubicBezTo>
                      <a:pt x="434852" y="700566"/>
                      <a:pt x="440311" y="700566"/>
                      <a:pt x="445163" y="700262"/>
                    </a:cubicBezTo>
                    <a:cubicBezTo>
                      <a:pt x="444556" y="700566"/>
                      <a:pt x="444253" y="700869"/>
                      <a:pt x="443646" y="701475"/>
                    </a:cubicBezTo>
                    <a:cubicBezTo>
                      <a:pt x="440007" y="704204"/>
                      <a:pt x="438491" y="707539"/>
                      <a:pt x="438491" y="712389"/>
                    </a:cubicBezTo>
                    <a:cubicBezTo>
                      <a:pt x="438794" y="718453"/>
                      <a:pt x="437581" y="726032"/>
                      <a:pt x="440007" y="731793"/>
                    </a:cubicBezTo>
                    <a:cubicBezTo>
                      <a:pt x="442130" y="736947"/>
                      <a:pt x="449712" y="742707"/>
                      <a:pt x="453351" y="737553"/>
                    </a:cubicBezTo>
                    <a:cubicBezTo>
                      <a:pt x="461842" y="734521"/>
                      <a:pt x="460325" y="716634"/>
                      <a:pt x="459719" y="709964"/>
                    </a:cubicBezTo>
                    <a:cubicBezTo>
                      <a:pt x="459416" y="705720"/>
                      <a:pt x="457596" y="702385"/>
                      <a:pt x="455170" y="700566"/>
                    </a:cubicBezTo>
                    <a:cubicBezTo>
                      <a:pt x="461842" y="700262"/>
                      <a:pt x="466390" y="700262"/>
                      <a:pt x="467907" y="700262"/>
                    </a:cubicBezTo>
                    <a:cubicBezTo>
                      <a:pt x="470333" y="700262"/>
                      <a:pt x="481250" y="699959"/>
                      <a:pt x="497322" y="699959"/>
                    </a:cubicBezTo>
                    <a:cubicBezTo>
                      <a:pt x="496109" y="700869"/>
                      <a:pt x="495200" y="701778"/>
                      <a:pt x="494593" y="702688"/>
                    </a:cubicBezTo>
                    <a:cubicBezTo>
                      <a:pt x="487922" y="712086"/>
                      <a:pt x="489135" y="726639"/>
                      <a:pt x="493380" y="736643"/>
                    </a:cubicBezTo>
                    <a:cubicBezTo>
                      <a:pt x="494593" y="739372"/>
                      <a:pt x="498232" y="741798"/>
                      <a:pt x="501265" y="741494"/>
                    </a:cubicBezTo>
                    <a:cubicBezTo>
                      <a:pt x="506420" y="740888"/>
                      <a:pt x="508543" y="738766"/>
                      <a:pt x="509453" y="733612"/>
                    </a:cubicBezTo>
                    <a:cubicBezTo>
                      <a:pt x="509453" y="733309"/>
                      <a:pt x="509149" y="732702"/>
                      <a:pt x="508543" y="732702"/>
                    </a:cubicBezTo>
                    <a:cubicBezTo>
                      <a:pt x="511272" y="723607"/>
                      <a:pt x="513092" y="710570"/>
                      <a:pt x="509149" y="701172"/>
                    </a:cubicBezTo>
                    <a:cubicBezTo>
                      <a:pt x="508846" y="700566"/>
                      <a:pt x="508543" y="699959"/>
                      <a:pt x="508240" y="699656"/>
                    </a:cubicBezTo>
                    <a:cubicBezTo>
                      <a:pt x="512485" y="699656"/>
                      <a:pt x="517034" y="699656"/>
                      <a:pt x="521583" y="699353"/>
                    </a:cubicBezTo>
                    <a:cubicBezTo>
                      <a:pt x="513395" y="708751"/>
                      <a:pt x="515518" y="735431"/>
                      <a:pt x="525222" y="740585"/>
                    </a:cubicBezTo>
                    <a:cubicBezTo>
                      <a:pt x="525828" y="740888"/>
                      <a:pt x="527041" y="740282"/>
                      <a:pt x="526435" y="739675"/>
                    </a:cubicBezTo>
                    <a:cubicBezTo>
                      <a:pt x="518853" y="731186"/>
                      <a:pt x="515821" y="709055"/>
                      <a:pt x="525525" y="700566"/>
                    </a:cubicBezTo>
                    <a:cubicBezTo>
                      <a:pt x="526132" y="699959"/>
                      <a:pt x="526738" y="699656"/>
                      <a:pt x="527041" y="699353"/>
                    </a:cubicBezTo>
                    <a:cubicBezTo>
                      <a:pt x="528558" y="699353"/>
                      <a:pt x="530377" y="699353"/>
                      <a:pt x="532197" y="699353"/>
                    </a:cubicBezTo>
                    <a:cubicBezTo>
                      <a:pt x="535532" y="702688"/>
                      <a:pt x="535532" y="713299"/>
                      <a:pt x="535532" y="716331"/>
                    </a:cubicBezTo>
                    <a:cubicBezTo>
                      <a:pt x="535836" y="725729"/>
                      <a:pt x="536745" y="740282"/>
                      <a:pt x="524009" y="741191"/>
                    </a:cubicBezTo>
                    <a:cubicBezTo>
                      <a:pt x="523705" y="741191"/>
                      <a:pt x="524009" y="741494"/>
                      <a:pt x="524009" y="741494"/>
                    </a:cubicBezTo>
                    <a:cubicBezTo>
                      <a:pt x="528254" y="743313"/>
                      <a:pt x="530680" y="739372"/>
                      <a:pt x="533713" y="736340"/>
                    </a:cubicBezTo>
                    <a:cubicBezTo>
                      <a:pt x="538262" y="731793"/>
                      <a:pt x="537352" y="722697"/>
                      <a:pt x="537655" y="716937"/>
                    </a:cubicBezTo>
                    <a:cubicBezTo>
                      <a:pt x="537655" y="712389"/>
                      <a:pt x="538262" y="703597"/>
                      <a:pt x="534926" y="699050"/>
                    </a:cubicBezTo>
                    <a:cubicBezTo>
                      <a:pt x="539778" y="699050"/>
                      <a:pt x="544630" y="699050"/>
                      <a:pt x="549482" y="698747"/>
                    </a:cubicBezTo>
                    <a:cubicBezTo>
                      <a:pt x="545237" y="701475"/>
                      <a:pt x="544327" y="708751"/>
                      <a:pt x="544327" y="714512"/>
                    </a:cubicBezTo>
                    <a:cubicBezTo>
                      <a:pt x="544327" y="723304"/>
                      <a:pt x="540081" y="737250"/>
                      <a:pt x="552211" y="739978"/>
                    </a:cubicBezTo>
                    <a:cubicBezTo>
                      <a:pt x="553424" y="740282"/>
                      <a:pt x="554031" y="738766"/>
                      <a:pt x="552818" y="738159"/>
                    </a:cubicBezTo>
                    <a:cubicBezTo>
                      <a:pt x="544933" y="733915"/>
                      <a:pt x="547359" y="725123"/>
                      <a:pt x="547966" y="718150"/>
                    </a:cubicBezTo>
                    <a:cubicBezTo>
                      <a:pt x="548269" y="715724"/>
                      <a:pt x="547966" y="712996"/>
                      <a:pt x="548269" y="710570"/>
                    </a:cubicBezTo>
                    <a:cubicBezTo>
                      <a:pt x="548269" y="709055"/>
                      <a:pt x="548572" y="707236"/>
                      <a:pt x="548876" y="705720"/>
                    </a:cubicBezTo>
                    <a:cubicBezTo>
                      <a:pt x="549785" y="699656"/>
                      <a:pt x="554031" y="699959"/>
                      <a:pt x="561309" y="706326"/>
                    </a:cubicBezTo>
                    <a:cubicBezTo>
                      <a:pt x="562219" y="711480"/>
                      <a:pt x="561612" y="717240"/>
                      <a:pt x="561916" y="722394"/>
                    </a:cubicBezTo>
                    <a:cubicBezTo>
                      <a:pt x="562219" y="728761"/>
                      <a:pt x="563129" y="737856"/>
                      <a:pt x="553728" y="738159"/>
                    </a:cubicBezTo>
                    <a:cubicBezTo>
                      <a:pt x="553424" y="738159"/>
                      <a:pt x="553728" y="738766"/>
                      <a:pt x="553728" y="738766"/>
                    </a:cubicBezTo>
                    <a:cubicBezTo>
                      <a:pt x="562825" y="741494"/>
                      <a:pt x="564645" y="732096"/>
                      <a:pt x="564645" y="725123"/>
                    </a:cubicBezTo>
                    <a:cubicBezTo>
                      <a:pt x="564342" y="717847"/>
                      <a:pt x="566464" y="702385"/>
                      <a:pt x="557670" y="698747"/>
                    </a:cubicBezTo>
                    <a:cubicBezTo>
                      <a:pt x="557670" y="698747"/>
                      <a:pt x="557367" y="698747"/>
                      <a:pt x="557367" y="698443"/>
                    </a:cubicBezTo>
                    <a:cubicBezTo>
                      <a:pt x="562825" y="698443"/>
                      <a:pt x="568284" y="698443"/>
                      <a:pt x="573742" y="698140"/>
                    </a:cubicBezTo>
                    <a:cubicBezTo>
                      <a:pt x="573439" y="698443"/>
                      <a:pt x="573439" y="698443"/>
                      <a:pt x="573136" y="698747"/>
                    </a:cubicBezTo>
                    <a:cubicBezTo>
                      <a:pt x="569497" y="702385"/>
                      <a:pt x="571013" y="709055"/>
                      <a:pt x="571620" y="713299"/>
                    </a:cubicBezTo>
                    <a:cubicBezTo>
                      <a:pt x="572529" y="720272"/>
                      <a:pt x="571316" y="727548"/>
                      <a:pt x="573439" y="734521"/>
                    </a:cubicBezTo>
                    <a:cubicBezTo>
                      <a:pt x="574955" y="739675"/>
                      <a:pt x="582537" y="743920"/>
                      <a:pt x="585569" y="739372"/>
                    </a:cubicBezTo>
                    <a:cubicBezTo>
                      <a:pt x="585873" y="739372"/>
                      <a:pt x="586176" y="739372"/>
                      <a:pt x="586176" y="739069"/>
                    </a:cubicBezTo>
                    <a:cubicBezTo>
                      <a:pt x="589815" y="734218"/>
                      <a:pt x="591938" y="729367"/>
                      <a:pt x="591634" y="723001"/>
                    </a:cubicBezTo>
                    <a:cubicBezTo>
                      <a:pt x="591331" y="716028"/>
                      <a:pt x="591331" y="708448"/>
                      <a:pt x="589815" y="701475"/>
                    </a:cubicBezTo>
                    <a:cubicBezTo>
                      <a:pt x="589512" y="699959"/>
                      <a:pt x="588905" y="698747"/>
                      <a:pt x="588299" y="697837"/>
                    </a:cubicBezTo>
                    <a:cubicBezTo>
                      <a:pt x="592241" y="697837"/>
                      <a:pt x="595880" y="697837"/>
                      <a:pt x="599822" y="697534"/>
                    </a:cubicBezTo>
                    <a:cubicBezTo>
                      <a:pt x="594970" y="702385"/>
                      <a:pt x="595273" y="714512"/>
                      <a:pt x="595577" y="719363"/>
                    </a:cubicBezTo>
                    <a:cubicBezTo>
                      <a:pt x="595880" y="726639"/>
                      <a:pt x="597093" y="739372"/>
                      <a:pt x="606494" y="739978"/>
                    </a:cubicBezTo>
                    <a:cubicBezTo>
                      <a:pt x="616805" y="740888"/>
                      <a:pt x="615592" y="721182"/>
                      <a:pt x="614682" y="715118"/>
                    </a:cubicBezTo>
                    <a:cubicBezTo>
                      <a:pt x="614682" y="715118"/>
                      <a:pt x="614682" y="715118"/>
                      <a:pt x="614379" y="715118"/>
                    </a:cubicBezTo>
                    <a:cubicBezTo>
                      <a:pt x="613165" y="720575"/>
                      <a:pt x="613772" y="725426"/>
                      <a:pt x="613772" y="730883"/>
                    </a:cubicBezTo>
                    <a:cubicBezTo>
                      <a:pt x="613772" y="737250"/>
                      <a:pt x="604674" y="740888"/>
                      <a:pt x="601339" y="734218"/>
                    </a:cubicBezTo>
                    <a:cubicBezTo>
                      <a:pt x="600126" y="731490"/>
                      <a:pt x="600126" y="727548"/>
                      <a:pt x="600126" y="724516"/>
                    </a:cubicBezTo>
                    <a:cubicBezTo>
                      <a:pt x="599822" y="717847"/>
                      <a:pt x="599216" y="711480"/>
                      <a:pt x="601339" y="705113"/>
                    </a:cubicBezTo>
                    <a:cubicBezTo>
                      <a:pt x="601642" y="704507"/>
                      <a:pt x="601642" y="704204"/>
                      <a:pt x="601945" y="703597"/>
                    </a:cubicBezTo>
                    <a:cubicBezTo>
                      <a:pt x="603461" y="699959"/>
                      <a:pt x="606494" y="700262"/>
                      <a:pt x="611043" y="705113"/>
                    </a:cubicBezTo>
                    <a:cubicBezTo>
                      <a:pt x="611649" y="708448"/>
                      <a:pt x="610436" y="711480"/>
                      <a:pt x="611043" y="714815"/>
                    </a:cubicBezTo>
                    <a:cubicBezTo>
                      <a:pt x="611043" y="715421"/>
                      <a:pt x="612256" y="716028"/>
                      <a:pt x="612862" y="715421"/>
                    </a:cubicBezTo>
                    <a:cubicBezTo>
                      <a:pt x="616501" y="709358"/>
                      <a:pt x="615592" y="701172"/>
                      <a:pt x="610436" y="697534"/>
                    </a:cubicBezTo>
                    <a:cubicBezTo>
                      <a:pt x="615288" y="697534"/>
                      <a:pt x="620444" y="697231"/>
                      <a:pt x="624992" y="697231"/>
                    </a:cubicBezTo>
                    <a:cubicBezTo>
                      <a:pt x="622263" y="701778"/>
                      <a:pt x="621050" y="708145"/>
                      <a:pt x="620747" y="712086"/>
                    </a:cubicBezTo>
                    <a:cubicBezTo>
                      <a:pt x="619837" y="723304"/>
                      <a:pt x="619534" y="736340"/>
                      <a:pt x="632270" y="739978"/>
                    </a:cubicBezTo>
                    <a:cubicBezTo>
                      <a:pt x="640155" y="742404"/>
                      <a:pt x="643188" y="729974"/>
                      <a:pt x="643794" y="724820"/>
                    </a:cubicBezTo>
                    <a:cubicBezTo>
                      <a:pt x="643794" y="723910"/>
                      <a:pt x="641975" y="723304"/>
                      <a:pt x="641975" y="724213"/>
                    </a:cubicBezTo>
                    <a:cubicBezTo>
                      <a:pt x="641368" y="728155"/>
                      <a:pt x="640458" y="731793"/>
                      <a:pt x="638639" y="735128"/>
                    </a:cubicBezTo>
                    <a:cubicBezTo>
                      <a:pt x="635606" y="739675"/>
                      <a:pt x="631361" y="738766"/>
                      <a:pt x="625902" y="732096"/>
                    </a:cubicBezTo>
                    <a:cubicBezTo>
                      <a:pt x="625296" y="730277"/>
                      <a:pt x="624689" y="728155"/>
                      <a:pt x="624689" y="726335"/>
                    </a:cubicBezTo>
                    <a:cubicBezTo>
                      <a:pt x="624083" y="722697"/>
                      <a:pt x="624386" y="719059"/>
                      <a:pt x="624689" y="715724"/>
                    </a:cubicBezTo>
                    <a:cubicBezTo>
                      <a:pt x="624992" y="712693"/>
                      <a:pt x="625296" y="709661"/>
                      <a:pt x="626205" y="706629"/>
                    </a:cubicBezTo>
                    <a:cubicBezTo>
                      <a:pt x="626812" y="704507"/>
                      <a:pt x="627418" y="702385"/>
                      <a:pt x="628328" y="700566"/>
                    </a:cubicBezTo>
                    <a:cubicBezTo>
                      <a:pt x="628935" y="699050"/>
                      <a:pt x="629541" y="698140"/>
                      <a:pt x="630754" y="697534"/>
                    </a:cubicBezTo>
                    <a:cubicBezTo>
                      <a:pt x="632270" y="697534"/>
                      <a:pt x="633787" y="697534"/>
                      <a:pt x="635303" y="697534"/>
                    </a:cubicBezTo>
                    <a:cubicBezTo>
                      <a:pt x="637123" y="698140"/>
                      <a:pt x="639245" y="699656"/>
                      <a:pt x="641975" y="701475"/>
                    </a:cubicBezTo>
                    <a:cubicBezTo>
                      <a:pt x="643794" y="707842"/>
                      <a:pt x="641671" y="715118"/>
                      <a:pt x="640762" y="721485"/>
                    </a:cubicBezTo>
                    <a:cubicBezTo>
                      <a:pt x="640762" y="722697"/>
                      <a:pt x="643188" y="724213"/>
                      <a:pt x="643794" y="722697"/>
                    </a:cubicBezTo>
                    <a:cubicBezTo>
                      <a:pt x="646523" y="715421"/>
                      <a:pt x="648040" y="704204"/>
                      <a:pt x="643491" y="697231"/>
                    </a:cubicBezTo>
                    <a:cubicBezTo>
                      <a:pt x="647736" y="697231"/>
                      <a:pt x="651982" y="697231"/>
                      <a:pt x="656228" y="696928"/>
                    </a:cubicBezTo>
                    <a:cubicBezTo>
                      <a:pt x="655015" y="699050"/>
                      <a:pt x="654105" y="701475"/>
                      <a:pt x="654105" y="703294"/>
                    </a:cubicBezTo>
                    <a:cubicBezTo>
                      <a:pt x="654105" y="703597"/>
                      <a:pt x="654711" y="704204"/>
                      <a:pt x="655015" y="703597"/>
                    </a:cubicBezTo>
                    <a:cubicBezTo>
                      <a:pt x="656228" y="701475"/>
                      <a:pt x="658350" y="698443"/>
                      <a:pt x="660776" y="696624"/>
                    </a:cubicBezTo>
                    <a:cubicBezTo>
                      <a:pt x="663202" y="696624"/>
                      <a:pt x="665325" y="696624"/>
                      <a:pt x="667751" y="696624"/>
                    </a:cubicBezTo>
                    <a:cubicBezTo>
                      <a:pt x="670480" y="699656"/>
                      <a:pt x="670480" y="709055"/>
                      <a:pt x="670784" y="712086"/>
                    </a:cubicBezTo>
                    <a:cubicBezTo>
                      <a:pt x="672300" y="721182"/>
                      <a:pt x="674119" y="733612"/>
                      <a:pt x="664719" y="737856"/>
                    </a:cubicBezTo>
                    <a:cubicBezTo>
                      <a:pt x="664719" y="737553"/>
                      <a:pt x="664719" y="736947"/>
                      <a:pt x="664415" y="736643"/>
                    </a:cubicBezTo>
                    <a:cubicBezTo>
                      <a:pt x="664112" y="735734"/>
                      <a:pt x="663202" y="735128"/>
                      <a:pt x="662293" y="735734"/>
                    </a:cubicBezTo>
                    <a:cubicBezTo>
                      <a:pt x="650466" y="743617"/>
                      <a:pt x="654105" y="716331"/>
                      <a:pt x="654408" y="711480"/>
                    </a:cubicBezTo>
                    <a:cubicBezTo>
                      <a:pt x="654408" y="709964"/>
                      <a:pt x="651679" y="708751"/>
                      <a:pt x="651375" y="710570"/>
                    </a:cubicBezTo>
                    <a:cubicBezTo>
                      <a:pt x="650466" y="719666"/>
                      <a:pt x="648646" y="729367"/>
                      <a:pt x="653195" y="737856"/>
                    </a:cubicBezTo>
                    <a:cubicBezTo>
                      <a:pt x="654711" y="740585"/>
                      <a:pt x="660170" y="742404"/>
                      <a:pt x="662899" y="740888"/>
                    </a:cubicBezTo>
                    <a:cubicBezTo>
                      <a:pt x="681398" y="738766"/>
                      <a:pt x="675332" y="716028"/>
                      <a:pt x="673513" y="702991"/>
                    </a:cubicBezTo>
                    <a:cubicBezTo>
                      <a:pt x="673210" y="700869"/>
                      <a:pt x="672603" y="698443"/>
                      <a:pt x="671390" y="696928"/>
                    </a:cubicBezTo>
                    <a:cubicBezTo>
                      <a:pt x="676242" y="696928"/>
                      <a:pt x="680791" y="696624"/>
                      <a:pt x="684733" y="696624"/>
                    </a:cubicBezTo>
                    <a:cubicBezTo>
                      <a:pt x="681094" y="699959"/>
                      <a:pt x="679578" y="705113"/>
                      <a:pt x="679578" y="709964"/>
                    </a:cubicBezTo>
                    <a:cubicBezTo>
                      <a:pt x="679275" y="717847"/>
                      <a:pt x="678062" y="726335"/>
                      <a:pt x="680185" y="733915"/>
                    </a:cubicBezTo>
                    <a:cubicBezTo>
                      <a:pt x="682004" y="740585"/>
                      <a:pt x="689282" y="742404"/>
                      <a:pt x="693831" y="739372"/>
                    </a:cubicBezTo>
                    <a:cubicBezTo>
                      <a:pt x="696257" y="739978"/>
                      <a:pt x="698683" y="738462"/>
                      <a:pt x="700806" y="736340"/>
                    </a:cubicBezTo>
                    <a:cubicBezTo>
                      <a:pt x="705355" y="731490"/>
                      <a:pt x="703838" y="723001"/>
                      <a:pt x="703838" y="716937"/>
                    </a:cubicBezTo>
                    <a:cubicBezTo>
                      <a:pt x="703535" y="711177"/>
                      <a:pt x="703232" y="701475"/>
                      <a:pt x="699593" y="696321"/>
                    </a:cubicBezTo>
                    <a:cubicBezTo>
                      <a:pt x="700199" y="696321"/>
                      <a:pt x="700806" y="696321"/>
                      <a:pt x="701412" y="696321"/>
                    </a:cubicBezTo>
                    <a:cubicBezTo>
                      <a:pt x="705355" y="696018"/>
                      <a:pt x="710207" y="696018"/>
                      <a:pt x="716575" y="695715"/>
                    </a:cubicBezTo>
                    <a:cubicBezTo>
                      <a:pt x="715665" y="696018"/>
                      <a:pt x="714756" y="696624"/>
                      <a:pt x="713846" y="697231"/>
                    </a:cubicBezTo>
                    <a:cubicBezTo>
                      <a:pt x="705961" y="703901"/>
                      <a:pt x="705355" y="747558"/>
                      <a:pt x="721730" y="739978"/>
                    </a:cubicBezTo>
                    <a:cubicBezTo>
                      <a:pt x="722640" y="739675"/>
                      <a:pt x="721730" y="738462"/>
                      <a:pt x="721124" y="738462"/>
                    </a:cubicBezTo>
                    <a:cubicBezTo>
                      <a:pt x="720821" y="738462"/>
                      <a:pt x="720517" y="738462"/>
                      <a:pt x="720517" y="738462"/>
                    </a:cubicBezTo>
                    <a:cubicBezTo>
                      <a:pt x="720517" y="738462"/>
                      <a:pt x="720821" y="738462"/>
                      <a:pt x="720821" y="738159"/>
                    </a:cubicBezTo>
                    <a:cubicBezTo>
                      <a:pt x="724460" y="735734"/>
                      <a:pt x="725369" y="730580"/>
                      <a:pt x="725976" y="726335"/>
                    </a:cubicBezTo>
                    <a:cubicBezTo>
                      <a:pt x="726886" y="719666"/>
                      <a:pt x="727189" y="712693"/>
                      <a:pt x="726582" y="706023"/>
                    </a:cubicBezTo>
                    <a:cubicBezTo>
                      <a:pt x="726279" y="701475"/>
                      <a:pt x="723853" y="696321"/>
                      <a:pt x="720214" y="695109"/>
                    </a:cubicBezTo>
                    <a:cubicBezTo>
                      <a:pt x="727189" y="694805"/>
                      <a:pt x="735074" y="694805"/>
                      <a:pt x="743868" y="694805"/>
                    </a:cubicBezTo>
                    <a:cubicBezTo>
                      <a:pt x="748720" y="701172"/>
                      <a:pt x="750540" y="724213"/>
                      <a:pt x="748113" y="733612"/>
                    </a:cubicBezTo>
                    <a:cubicBezTo>
                      <a:pt x="748113" y="733309"/>
                      <a:pt x="747810" y="733309"/>
                      <a:pt x="747507" y="733005"/>
                    </a:cubicBezTo>
                    <a:cubicBezTo>
                      <a:pt x="746294" y="732096"/>
                      <a:pt x="744778" y="731490"/>
                      <a:pt x="743868" y="733005"/>
                    </a:cubicBezTo>
                    <a:cubicBezTo>
                      <a:pt x="742958" y="734521"/>
                      <a:pt x="742352" y="735734"/>
                      <a:pt x="740229" y="735734"/>
                    </a:cubicBezTo>
                    <a:cubicBezTo>
                      <a:pt x="735983" y="735734"/>
                      <a:pt x="735377" y="731186"/>
                      <a:pt x="734164" y="728155"/>
                    </a:cubicBezTo>
                    <a:cubicBezTo>
                      <a:pt x="732041" y="722394"/>
                      <a:pt x="730828" y="716028"/>
                      <a:pt x="730828" y="709964"/>
                    </a:cubicBezTo>
                    <a:cubicBezTo>
                      <a:pt x="730828" y="709661"/>
                      <a:pt x="730221" y="709661"/>
                      <a:pt x="730221" y="709661"/>
                    </a:cubicBezTo>
                    <a:cubicBezTo>
                      <a:pt x="730221" y="718150"/>
                      <a:pt x="729008" y="726942"/>
                      <a:pt x="733254" y="734824"/>
                    </a:cubicBezTo>
                    <a:cubicBezTo>
                      <a:pt x="735074" y="738462"/>
                      <a:pt x="742655" y="742707"/>
                      <a:pt x="746294" y="739069"/>
                    </a:cubicBezTo>
                    <a:cubicBezTo>
                      <a:pt x="748417" y="738766"/>
                      <a:pt x="749933" y="736340"/>
                      <a:pt x="751146" y="734218"/>
                    </a:cubicBezTo>
                    <a:cubicBezTo>
                      <a:pt x="755392" y="727245"/>
                      <a:pt x="752359" y="716028"/>
                      <a:pt x="752056" y="708448"/>
                    </a:cubicBezTo>
                    <a:cubicBezTo>
                      <a:pt x="752056" y="705720"/>
                      <a:pt x="750236" y="698747"/>
                      <a:pt x="747507" y="694199"/>
                    </a:cubicBezTo>
                    <a:cubicBezTo>
                      <a:pt x="752966" y="694199"/>
                      <a:pt x="759031" y="694199"/>
                      <a:pt x="765096" y="693896"/>
                    </a:cubicBezTo>
                    <a:cubicBezTo>
                      <a:pt x="763883" y="695715"/>
                      <a:pt x="762973" y="697534"/>
                      <a:pt x="762366" y="699050"/>
                    </a:cubicBezTo>
                    <a:cubicBezTo>
                      <a:pt x="762063" y="699656"/>
                      <a:pt x="762973" y="699959"/>
                      <a:pt x="763276" y="699656"/>
                    </a:cubicBezTo>
                    <a:cubicBezTo>
                      <a:pt x="764186" y="698140"/>
                      <a:pt x="765096" y="696624"/>
                      <a:pt x="766309" y="695109"/>
                    </a:cubicBezTo>
                    <a:cubicBezTo>
                      <a:pt x="766612" y="694805"/>
                      <a:pt x="766915" y="694199"/>
                      <a:pt x="767522" y="693896"/>
                    </a:cubicBezTo>
                    <a:cubicBezTo>
                      <a:pt x="770857" y="693896"/>
                      <a:pt x="773890" y="693896"/>
                      <a:pt x="777226" y="693896"/>
                    </a:cubicBezTo>
                    <a:cubicBezTo>
                      <a:pt x="777832" y="694805"/>
                      <a:pt x="778439" y="696018"/>
                      <a:pt x="778742" y="697837"/>
                    </a:cubicBezTo>
                    <a:cubicBezTo>
                      <a:pt x="779652" y="702688"/>
                      <a:pt x="780258" y="707236"/>
                      <a:pt x="780258" y="712086"/>
                    </a:cubicBezTo>
                    <a:cubicBezTo>
                      <a:pt x="780258" y="716634"/>
                      <a:pt x="779955" y="725729"/>
                      <a:pt x="776923" y="731490"/>
                    </a:cubicBezTo>
                    <a:cubicBezTo>
                      <a:pt x="776923" y="731186"/>
                      <a:pt x="776923" y="730580"/>
                      <a:pt x="776619" y="730277"/>
                    </a:cubicBezTo>
                    <a:cubicBezTo>
                      <a:pt x="776316" y="729367"/>
                      <a:pt x="774800" y="728761"/>
                      <a:pt x="773890" y="729064"/>
                    </a:cubicBezTo>
                    <a:cubicBezTo>
                      <a:pt x="772374" y="729974"/>
                      <a:pt x="768128" y="739372"/>
                      <a:pt x="765702" y="736340"/>
                    </a:cubicBezTo>
                    <a:cubicBezTo>
                      <a:pt x="763579" y="733612"/>
                      <a:pt x="763883" y="730883"/>
                      <a:pt x="762670" y="727851"/>
                    </a:cubicBezTo>
                    <a:cubicBezTo>
                      <a:pt x="761760" y="725123"/>
                      <a:pt x="761153" y="721788"/>
                      <a:pt x="760547" y="719059"/>
                    </a:cubicBezTo>
                    <a:cubicBezTo>
                      <a:pt x="760547" y="718756"/>
                      <a:pt x="759637" y="718453"/>
                      <a:pt x="759637" y="719059"/>
                    </a:cubicBezTo>
                    <a:cubicBezTo>
                      <a:pt x="759940" y="723304"/>
                      <a:pt x="759940" y="727245"/>
                      <a:pt x="760547" y="731490"/>
                    </a:cubicBezTo>
                    <a:cubicBezTo>
                      <a:pt x="760850" y="734218"/>
                      <a:pt x="762366" y="739675"/>
                      <a:pt x="765399" y="740282"/>
                    </a:cubicBezTo>
                    <a:cubicBezTo>
                      <a:pt x="768432" y="741191"/>
                      <a:pt x="772071" y="740888"/>
                      <a:pt x="774193" y="738462"/>
                    </a:cubicBezTo>
                    <a:cubicBezTo>
                      <a:pt x="774497" y="738159"/>
                      <a:pt x="774800" y="737856"/>
                      <a:pt x="775103" y="737553"/>
                    </a:cubicBezTo>
                    <a:cubicBezTo>
                      <a:pt x="786627" y="734218"/>
                      <a:pt x="785110" y="709358"/>
                      <a:pt x="783594" y="700869"/>
                    </a:cubicBezTo>
                    <a:cubicBezTo>
                      <a:pt x="783291" y="698747"/>
                      <a:pt x="782684" y="696321"/>
                      <a:pt x="781775" y="694199"/>
                    </a:cubicBezTo>
                    <a:cubicBezTo>
                      <a:pt x="786930" y="694199"/>
                      <a:pt x="792389" y="694199"/>
                      <a:pt x="797847" y="694199"/>
                    </a:cubicBezTo>
                    <a:cubicBezTo>
                      <a:pt x="792389" y="699959"/>
                      <a:pt x="791479" y="711783"/>
                      <a:pt x="791782" y="718453"/>
                    </a:cubicBezTo>
                    <a:cubicBezTo>
                      <a:pt x="792085" y="725729"/>
                      <a:pt x="791479" y="731793"/>
                      <a:pt x="796331" y="737553"/>
                    </a:cubicBezTo>
                    <a:cubicBezTo>
                      <a:pt x="798757" y="740282"/>
                      <a:pt x="802093" y="741798"/>
                      <a:pt x="805429" y="741494"/>
                    </a:cubicBezTo>
                    <a:cubicBezTo>
                      <a:pt x="815133" y="744223"/>
                      <a:pt x="816346" y="729671"/>
                      <a:pt x="816346" y="722697"/>
                    </a:cubicBezTo>
                    <a:cubicBezTo>
                      <a:pt x="816042" y="715118"/>
                      <a:pt x="816952" y="706326"/>
                      <a:pt x="814829" y="698747"/>
                    </a:cubicBezTo>
                    <a:cubicBezTo>
                      <a:pt x="814526" y="697231"/>
                      <a:pt x="813616" y="695715"/>
                      <a:pt x="812403" y="694199"/>
                    </a:cubicBezTo>
                    <a:cubicBezTo>
                      <a:pt x="817255" y="694199"/>
                      <a:pt x="821804" y="694199"/>
                      <a:pt x="826656" y="694199"/>
                    </a:cubicBezTo>
                    <a:cubicBezTo>
                      <a:pt x="822714" y="699353"/>
                      <a:pt x="821198" y="708448"/>
                      <a:pt x="821198" y="712996"/>
                    </a:cubicBezTo>
                    <a:cubicBezTo>
                      <a:pt x="821501" y="720878"/>
                      <a:pt x="822411" y="728761"/>
                      <a:pt x="823624" y="736643"/>
                    </a:cubicBezTo>
                    <a:cubicBezTo>
                      <a:pt x="824230" y="740888"/>
                      <a:pt x="828476" y="742404"/>
                      <a:pt x="832115" y="743010"/>
                    </a:cubicBezTo>
                    <a:cubicBezTo>
                      <a:pt x="841819" y="747861"/>
                      <a:pt x="846671" y="730277"/>
                      <a:pt x="846671" y="723304"/>
                    </a:cubicBezTo>
                    <a:cubicBezTo>
                      <a:pt x="846671" y="716331"/>
                      <a:pt x="845458" y="708751"/>
                      <a:pt x="844245" y="701778"/>
                    </a:cubicBezTo>
                    <a:cubicBezTo>
                      <a:pt x="843638" y="698747"/>
                      <a:pt x="842425" y="696321"/>
                      <a:pt x="840606" y="694199"/>
                    </a:cubicBezTo>
                    <a:cubicBezTo>
                      <a:pt x="846671" y="694199"/>
                      <a:pt x="852736" y="694199"/>
                      <a:pt x="858801" y="694199"/>
                    </a:cubicBezTo>
                    <a:cubicBezTo>
                      <a:pt x="857285" y="695109"/>
                      <a:pt x="856072" y="696321"/>
                      <a:pt x="855465" y="698443"/>
                    </a:cubicBezTo>
                    <a:cubicBezTo>
                      <a:pt x="855465" y="699050"/>
                      <a:pt x="856375" y="699656"/>
                      <a:pt x="856678" y="699050"/>
                    </a:cubicBezTo>
                    <a:cubicBezTo>
                      <a:pt x="859104" y="695412"/>
                      <a:pt x="862744" y="695715"/>
                      <a:pt x="867899" y="699959"/>
                    </a:cubicBezTo>
                    <a:cubicBezTo>
                      <a:pt x="868505" y="702081"/>
                      <a:pt x="869112" y="704507"/>
                      <a:pt x="869718" y="706629"/>
                    </a:cubicBezTo>
                    <a:cubicBezTo>
                      <a:pt x="870325" y="710267"/>
                      <a:pt x="870022" y="714512"/>
                      <a:pt x="870325" y="718453"/>
                    </a:cubicBezTo>
                    <a:cubicBezTo>
                      <a:pt x="870628" y="725426"/>
                      <a:pt x="872144" y="740585"/>
                      <a:pt x="860621" y="739372"/>
                    </a:cubicBezTo>
                    <a:cubicBezTo>
                      <a:pt x="860317" y="739372"/>
                      <a:pt x="860014" y="739372"/>
                      <a:pt x="860014" y="739372"/>
                    </a:cubicBezTo>
                    <a:cubicBezTo>
                      <a:pt x="859408" y="739069"/>
                      <a:pt x="858801" y="739069"/>
                      <a:pt x="858195" y="738159"/>
                    </a:cubicBezTo>
                    <a:cubicBezTo>
                      <a:pt x="854556" y="732702"/>
                      <a:pt x="854252" y="725123"/>
                      <a:pt x="853343" y="718756"/>
                    </a:cubicBezTo>
                    <a:cubicBezTo>
                      <a:pt x="853343" y="718150"/>
                      <a:pt x="852130" y="717847"/>
                      <a:pt x="852130" y="718453"/>
                    </a:cubicBezTo>
                    <a:cubicBezTo>
                      <a:pt x="852130" y="725426"/>
                      <a:pt x="851523" y="732096"/>
                      <a:pt x="853646" y="738766"/>
                    </a:cubicBezTo>
                    <a:cubicBezTo>
                      <a:pt x="854859" y="743010"/>
                      <a:pt x="860014" y="747255"/>
                      <a:pt x="863957" y="743313"/>
                    </a:cubicBezTo>
                    <a:cubicBezTo>
                      <a:pt x="864260" y="743010"/>
                      <a:pt x="864563" y="742404"/>
                      <a:pt x="864563" y="741798"/>
                    </a:cubicBezTo>
                    <a:cubicBezTo>
                      <a:pt x="877300" y="743313"/>
                      <a:pt x="874570" y="720272"/>
                      <a:pt x="874570" y="711783"/>
                    </a:cubicBezTo>
                    <a:cubicBezTo>
                      <a:pt x="874570" y="705113"/>
                      <a:pt x="873357" y="697534"/>
                      <a:pt x="867292" y="694199"/>
                    </a:cubicBezTo>
                    <a:cubicBezTo>
                      <a:pt x="866989" y="693896"/>
                      <a:pt x="866686" y="693896"/>
                      <a:pt x="866079" y="693593"/>
                    </a:cubicBezTo>
                    <a:cubicBezTo>
                      <a:pt x="873054" y="693593"/>
                      <a:pt x="879726" y="693593"/>
                      <a:pt x="886397" y="693593"/>
                    </a:cubicBezTo>
                    <a:cubicBezTo>
                      <a:pt x="884881" y="696018"/>
                      <a:pt x="883668" y="699050"/>
                      <a:pt x="883061" y="701475"/>
                    </a:cubicBezTo>
                    <a:cubicBezTo>
                      <a:pt x="880635" y="709661"/>
                      <a:pt x="880332" y="717847"/>
                      <a:pt x="881242" y="726335"/>
                    </a:cubicBezTo>
                    <a:cubicBezTo>
                      <a:pt x="881848" y="730883"/>
                      <a:pt x="882455" y="739372"/>
                      <a:pt x="887004" y="742101"/>
                    </a:cubicBezTo>
                    <a:cubicBezTo>
                      <a:pt x="889733" y="743617"/>
                      <a:pt x="893372" y="743920"/>
                      <a:pt x="895798" y="742101"/>
                    </a:cubicBezTo>
                    <a:cubicBezTo>
                      <a:pt x="899134" y="742101"/>
                      <a:pt x="901863" y="739978"/>
                      <a:pt x="904289" y="737250"/>
                    </a:cubicBezTo>
                    <a:cubicBezTo>
                      <a:pt x="908838" y="732096"/>
                      <a:pt x="908232" y="725123"/>
                      <a:pt x="907625" y="718756"/>
                    </a:cubicBezTo>
                    <a:cubicBezTo>
                      <a:pt x="906715" y="710570"/>
                      <a:pt x="907019" y="701778"/>
                      <a:pt x="903380" y="694199"/>
                    </a:cubicBezTo>
                    <a:cubicBezTo>
                      <a:pt x="903380" y="693896"/>
                      <a:pt x="903076" y="693593"/>
                      <a:pt x="903076" y="693593"/>
                    </a:cubicBezTo>
                    <a:cubicBezTo>
                      <a:pt x="908535" y="693593"/>
                      <a:pt x="913993" y="693593"/>
                      <a:pt x="918846" y="693593"/>
                    </a:cubicBezTo>
                    <a:cubicBezTo>
                      <a:pt x="910051" y="702081"/>
                      <a:pt x="910658" y="718150"/>
                      <a:pt x="912174" y="729064"/>
                    </a:cubicBezTo>
                    <a:cubicBezTo>
                      <a:pt x="913084" y="734824"/>
                      <a:pt x="919452" y="752409"/>
                      <a:pt x="926730" y="743010"/>
                    </a:cubicBezTo>
                    <a:cubicBezTo>
                      <a:pt x="937647" y="739978"/>
                      <a:pt x="934008" y="717240"/>
                      <a:pt x="933705" y="709055"/>
                    </a:cubicBezTo>
                    <a:cubicBezTo>
                      <a:pt x="933705" y="704204"/>
                      <a:pt x="933705" y="697231"/>
                      <a:pt x="929763" y="693593"/>
                    </a:cubicBezTo>
                    <a:cubicBezTo>
                      <a:pt x="929763" y="693593"/>
                      <a:pt x="929763" y="693593"/>
                      <a:pt x="929763" y="693593"/>
                    </a:cubicBezTo>
                    <a:cubicBezTo>
                      <a:pt x="934918" y="693593"/>
                      <a:pt x="939467" y="693593"/>
                      <a:pt x="943712" y="693593"/>
                    </a:cubicBezTo>
                    <a:cubicBezTo>
                      <a:pt x="940073" y="698443"/>
                      <a:pt x="939467" y="707236"/>
                      <a:pt x="939163" y="712389"/>
                    </a:cubicBezTo>
                    <a:cubicBezTo>
                      <a:pt x="938254" y="723304"/>
                      <a:pt x="938254" y="738766"/>
                      <a:pt x="949171" y="744829"/>
                    </a:cubicBezTo>
                    <a:cubicBezTo>
                      <a:pt x="950384" y="745436"/>
                      <a:pt x="951900" y="745132"/>
                      <a:pt x="952203" y="744223"/>
                    </a:cubicBezTo>
                    <a:cubicBezTo>
                      <a:pt x="960088" y="742707"/>
                      <a:pt x="961301" y="726335"/>
                      <a:pt x="961301" y="720575"/>
                    </a:cubicBezTo>
                    <a:cubicBezTo>
                      <a:pt x="961301" y="715118"/>
                      <a:pt x="962211" y="699959"/>
                      <a:pt x="957056" y="693290"/>
                    </a:cubicBezTo>
                    <a:cubicBezTo>
                      <a:pt x="960695" y="693290"/>
                      <a:pt x="963121" y="693290"/>
                      <a:pt x="964334" y="693290"/>
                    </a:cubicBezTo>
                    <a:cubicBezTo>
                      <a:pt x="966153" y="693290"/>
                      <a:pt x="968276" y="693290"/>
                      <a:pt x="971308" y="692986"/>
                    </a:cubicBezTo>
                    <a:cubicBezTo>
                      <a:pt x="965850" y="699353"/>
                      <a:pt x="966760" y="714815"/>
                      <a:pt x="966456" y="720272"/>
                    </a:cubicBezTo>
                    <a:cubicBezTo>
                      <a:pt x="965850" y="731793"/>
                      <a:pt x="967973" y="743920"/>
                      <a:pt x="981013" y="746042"/>
                    </a:cubicBezTo>
                    <a:cubicBezTo>
                      <a:pt x="981922" y="746042"/>
                      <a:pt x="983135" y="745739"/>
                      <a:pt x="983135" y="744526"/>
                    </a:cubicBezTo>
                    <a:lnTo>
                      <a:pt x="983135" y="744223"/>
                    </a:lnTo>
                    <a:cubicBezTo>
                      <a:pt x="983135" y="743617"/>
                      <a:pt x="982832" y="743313"/>
                      <a:pt x="982529" y="742707"/>
                    </a:cubicBezTo>
                    <a:cubicBezTo>
                      <a:pt x="991323" y="737553"/>
                      <a:pt x="990717" y="724820"/>
                      <a:pt x="989504" y="715724"/>
                    </a:cubicBezTo>
                    <a:cubicBezTo>
                      <a:pt x="988594" y="708448"/>
                      <a:pt x="989504" y="697837"/>
                      <a:pt x="984045" y="692986"/>
                    </a:cubicBezTo>
                    <a:cubicBezTo>
                      <a:pt x="988291" y="692986"/>
                      <a:pt x="993143" y="692986"/>
                      <a:pt x="998298" y="692986"/>
                    </a:cubicBezTo>
                    <a:cubicBezTo>
                      <a:pt x="996479" y="694502"/>
                      <a:pt x="995569" y="696624"/>
                      <a:pt x="995265" y="699353"/>
                    </a:cubicBezTo>
                    <a:cubicBezTo>
                      <a:pt x="994356" y="703901"/>
                      <a:pt x="995265" y="708448"/>
                      <a:pt x="995265" y="712996"/>
                    </a:cubicBezTo>
                    <a:cubicBezTo>
                      <a:pt x="995265" y="717847"/>
                      <a:pt x="995265" y="722697"/>
                      <a:pt x="995265" y="727548"/>
                    </a:cubicBezTo>
                    <a:cubicBezTo>
                      <a:pt x="995569" y="737856"/>
                      <a:pt x="1003453" y="749073"/>
                      <a:pt x="1014067" y="741798"/>
                    </a:cubicBezTo>
                    <a:cubicBezTo>
                      <a:pt x="1014674" y="741191"/>
                      <a:pt x="1014674" y="740585"/>
                      <a:pt x="1014067" y="739978"/>
                    </a:cubicBezTo>
                    <a:cubicBezTo>
                      <a:pt x="1018919" y="736037"/>
                      <a:pt x="1018010" y="724516"/>
                      <a:pt x="1017706" y="719059"/>
                    </a:cubicBezTo>
                    <a:cubicBezTo>
                      <a:pt x="1017403" y="709964"/>
                      <a:pt x="1017100" y="697231"/>
                      <a:pt x="1008305" y="693290"/>
                    </a:cubicBezTo>
                    <a:cubicBezTo>
                      <a:pt x="1015280" y="693290"/>
                      <a:pt x="1022558" y="693593"/>
                      <a:pt x="1030140" y="693593"/>
                    </a:cubicBezTo>
                    <a:cubicBezTo>
                      <a:pt x="1028320" y="695715"/>
                      <a:pt x="1027107" y="698747"/>
                      <a:pt x="1026804" y="700869"/>
                    </a:cubicBezTo>
                    <a:cubicBezTo>
                      <a:pt x="1024984" y="708145"/>
                      <a:pt x="1024984" y="717544"/>
                      <a:pt x="1025288" y="725123"/>
                    </a:cubicBezTo>
                    <a:cubicBezTo>
                      <a:pt x="1025288" y="730277"/>
                      <a:pt x="1027410" y="737250"/>
                      <a:pt x="1032262" y="739978"/>
                    </a:cubicBezTo>
                    <a:cubicBezTo>
                      <a:pt x="1034992" y="741798"/>
                      <a:pt x="1037721" y="742101"/>
                      <a:pt x="1039237" y="740282"/>
                    </a:cubicBezTo>
                    <a:cubicBezTo>
                      <a:pt x="1049851" y="743617"/>
                      <a:pt x="1047728" y="718756"/>
                      <a:pt x="1047728" y="712996"/>
                    </a:cubicBezTo>
                    <a:cubicBezTo>
                      <a:pt x="1047728" y="706932"/>
                      <a:pt x="1048032" y="698443"/>
                      <a:pt x="1044089" y="693593"/>
                    </a:cubicBezTo>
                    <a:cubicBezTo>
                      <a:pt x="1048941" y="693593"/>
                      <a:pt x="1053794" y="693896"/>
                      <a:pt x="1058646" y="693896"/>
                    </a:cubicBezTo>
                    <a:cubicBezTo>
                      <a:pt x="1058646" y="693896"/>
                      <a:pt x="1058646" y="693896"/>
                      <a:pt x="1058646" y="693896"/>
                    </a:cubicBezTo>
                    <a:cubicBezTo>
                      <a:pt x="1058039" y="694502"/>
                      <a:pt x="1058949" y="695109"/>
                      <a:pt x="1059555" y="695109"/>
                    </a:cubicBezTo>
                    <a:cubicBezTo>
                      <a:pt x="1066227" y="695715"/>
                      <a:pt x="1066227" y="709358"/>
                      <a:pt x="1066833" y="714208"/>
                    </a:cubicBezTo>
                    <a:cubicBezTo>
                      <a:pt x="1067440" y="717544"/>
                      <a:pt x="1066833" y="722394"/>
                      <a:pt x="1066530" y="726032"/>
                    </a:cubicBezTo>
                    <a:cubicBezTo>
                      <a:pt x="1066227" y="729064"/>
                      <a:pt x="1065620" y="733915"/>
                      <a:pt x="1064407" y="736947"/>
                    </a:cubicBezTo>
                    <a:cubicBezTo>
                      <a:pt x="1063498" y="736037"/>
                      <a:pt x="1062285" y="735431"/>
                      <a:pt x="1061072" y="735431"/>
                    </a:cubicBezTo>
                    <a:cubicBezTo>
                      <a:pt x="1050761" y="736037"/>
                      <a:pt x="1055007" y="707236"/>
                      <a:pt x="1055613" y="701475"/>
                    </a:cubicBezTo>
                    <a:cubicBezTo>
                      <a:pt x="1055613" y="701172"/>
                      <a:pt x="1055310" y="700869"/>
                      <a:pt x="1055007" y="701172"/>
                    </a:cubicBezTo>
                    <a:cubicBezTo>
                      <a:pt x="1050154" y="711177"/>
                      <a:pt x="1044696" y="740888"/>
                      <a:pt x="1062891" y="740888"/>
                    </a:cubicBezTo>
                    <a:cubicBezTo>
                      <a:pt x="1065014" y="740888"/>
                      <a:pt x="1065620" y="739978"/>
                      <a:pt x="1065620" y="738766"/>
                    </a:cubicBezTo>
                    <a:cubicBezTo>
                      <a:pt x="1065620" y="738766"/>
                      <a:pt x="1065620" y="738766"/>
                      <a:pt x="1065620" y="738766"/>
                    </a:cubicBezTo>
                    <a:cubicBezTo>
                      <a:pt x="1072292" y="728761"/>
                      <a:pt x="1071989" y="717544"/>
                      <a:pt x="1069866" y="705720"/>
                    </a:cubicBezTo>
                    <a:cubicBezTo>
                      <a:pt x="1069563" y="703597"/>
                      <a:pt x="1067743" y="697231"/>
                      <a:pt x="1065317" y="693896"/>
                    </a:cubicBezTo>
                    <a:cubicBezTo>
                      <a:pt x="1070473" y="693896"/>
                      <a:pt x="1075628" y="694199"/>
                      <a:pt x="1080480" y="694199"/>
                    </a:cubicBezTo>
                    <a:cubicBezTo>
                      <a:pt x="1080177" y="694502"/>
                      <a:pt x="1079570" y="694805"/>
                      <a:pt x="1079267" y="695109"/>
                    </a:cubicBezTo>
                    <a:cubicBezTo>
                      <a:pt x="1068956" y="704204"/>
                      <a:pt x="1078357" y="753318"/>
                      <a:pt x="1093216" y="740888"/>
                    </a:cubicBezTo>
                    <a:cubicBezTo>
                      <a:pt x="1093520" y="740888"/>
                      <a:pt x="1093520" y="740585"/>
                      <a:pt x="1093520" y="740282"/>
                    </a:cubicBezTo>
                    <a:cubicBezTo>
                      <a:pt x="1103527" y="735734"/>
                      <a:pt x="1097159" y="714512"/>
                      <a:pt x="1096552" y="706932"/>
                    </a:cubicBezTo>
                    <a:cubicBezTo>
                      <a:pt x="1095946" y="702688"/>
                      <a:pt x="1095643" y="697534"/>
                      <a:pt x="1092004" y="694502"/>
                    </a:cubicBezTo>
                    <a:cubicBezTo>
                      <a:pt x="1099585" y="694805"/>
                      <a:pt x="1106257" y="694805"/>
                      <a:pt x="1112018" y="695109"/>
                    </a:cubicBezTo>
                    <a:cubicBezTo>
                      <a:pt x="1109895" y="697837"/>
                      <a:pt x="1108379" y="701778"/>
                      <a:pt x="1107773" y="703597"/>
                    </a:cubicBezTo>
                    <a:cubicBezTo>
                      <a:pt x="1105650" y="709055"/>
                      <a:pt x="1104740" y="715421"/>
                      <a:pt x="1105043" y="721182"/>
                    </a:cubicBezTo>
                    <a:cubicBezTo>
                      <a:pt x="1105650" y="729974"/>
                      <a:pt x="1109592" y="742101"/>
                      <a:pt x="1120206" y="740585"/>
                    </a:cubicBezTo>
                    <a:cubicBezTo>
                      <a:pt x="1120206" y="741191"/>
                      <a:pt x="1121116" y="742101"/>
                      <a:pt x="1121722" y="742101"/>
                    </a:cubicBezTo>
                    <a:cubicBezTo>
                      <a:pt x="1132336" y="743920"/>
                      <a:pt x="1136279" y="707842"/>
                      <a:pt x="1125968" y="695412"/>
                    </a:cubicBezTo>
                    <a:cubicBezTo>
                      <a:pt x="1129001" y="695412"/>
                      <a:pt x="1130820" y="695715"/>
                      <a:pt x="1132033" y="695715"/>
                    </a:cubicBezTo>
                    <a:cubicBezTo>
                      <a:pt x="1136279" y="696018"/>
                      <a:pt x="1140524" y="696018"/>
                      <a:pt x="1144466" y="696018"/>
                    </a:cubicBezTo>
                    <a:cubicBezTo>
                      <a:pt x="1144770" y="696624"/>
                      <a:pt x="1145680" y="696928"/>
                      <a:pt x="1145983" y="696624"/>
                    </a:cubicBezTo>
                    <a:cubicBezTo>
                      <a:pt x="1156900" y="695109"/>
                      <a:pt x="1155687" y="712389"/>
                      <a:pt x="1155990" y="719059"/>
                    </a:cubicBezTo>
                    <a:cubicBezTo>
                      <a:pt x="1155990" y="725123"/>
                      <a:pt x="1157506" y="739372"/>
                      <a:pt x="1149925" y="741494"/>
                    </a:cubicBezTo>
                    <a:cubicBezTo>
                      <a:pt x="1149925" y="741191"/>
                      <a:pt x="1149925" y="741191"/>
                      <a:pt x="1149925" y="740888"/>
                    </a:cubicBezTo>
                    <a:cubicBezTo>
                      <a:pt x="1149622" y="739675"/>
                      <a:pt x="1148409" y="739069"/>
                      <a:pt x="1147196" y="739069"/>
                    </a:cubicBezTo>
                    <a:cubicBezTo>
                      <a:pt x="1144466" y="739372"/>
                      <a:pt x="1145073" y="740282"/>
                      <a:pt x="1143253" y="737553"/>
                    </a:cubicBezTo>
                    <a:cubicBezTo>
                      <a:pt x="1141131" y="733915"/>
                      <a:pt x="1142344" y="729974"/>
                      <a:pt x="1142040" y="726032"/>
                    </a:cubicBezTo>
                    <a:cubicBezTo>
                      <a:pt x="1141737" y="721485"/>
                      <a:pt x="1142040" y="716634"/>
                      <a:pt x="1142344" y="712086"/>
                    </a:cubicBezTo>
                    <a:cubicBezTo>
                      <a:pt x="1142647" y="708145"/>
                      <a:pt x="1141434" y="702688"/>
                      <a:pt x="1142344" y="699353"/>
                    </a:cubicBezTo>
                    <a:cubicBezTo>
                      <a:pt x="1142344" y="699050"/>
                      <a:pt x="1142040" y="699050"/>
                      <a:pt x="1141737" y="699050"/>
                    </a:cubicBezTo>
                    <a:cubicBezTo>
                      <a:pt x="1140524" y="701475"/>
                      <a:pt x="1139311" y="702385"/>
                      <a:pt x="1138705" y="705113"/>
                    </a:cubicBezTo>
                    <a:cubicBezTo>
                      <a:pt x="1138401" y="707842"/>
                      <a:pt x="1138401" y="710570"/>
                      <a:pt x="1138401" y="713602"/>
                    </a:cubicBezTo>
                    <a:cubicBezTo>
                      <a:pt x="1139008" y="720878"/>
                      <a:pt x="1136885" y="728458"/>
                      <a:pt x="1137795" y="735734"/>
                    </a:cubicBezTo>
                    <a:cubicBezTo>
                      <a:pt x="1138098" y="739675"/>
                      <a:pt x="1139918" y="743920"/>
                      <a:pt x="1143557" y="745739"/>
                    </a:cubicBezTo>
                    <a:cubicBezTo>
                      <a:pt x="1144770" y="746345"/>
                      <a:pt x="1146286" y="746345"/>
                      <a:pt x="1147196" y="745739"/>
                    </a:cubicBezTo>
                    <a:cubicBezTo>
                      <a:pt x="1147499" y="745739"/>
                      <a:pt x="1147802" y="746042"/>
                      <a:pt x="1148106" y="746042"/>
                    </a:cubicBezTo>
                    <a:cubicBezTo>
                      <a:pt x="1163875" y="745739"/>
                      <a:pt x="1160842" y="726335"/>
                      <a:pt x="1160842" y="715118"/>
                    </a:cubicBezTo>
                    <a:cubicBezTo>
                      <a:pt x="1160842" y="708448"/>
                      <a:pt x="1160236" y="701778"/>
                      <a:pt x="1155687" y="696624"/>
                    </a:cubicBezTo>
                    <a:cubicBezTo>
                      <a:pt x="1155687" y="696624"/>
                      <a:pt x="1155384" y="696321"/>
                      <a:pt x="1155384" y="696321"/>
                    </a:cubicBezTo>
                    <a:cubicBezTo>
                      <a:pt x="1159023" y="696321"/>
                      <a:pt x="1162965" y="696321"/>
                      <a:pt x="1166604" y="696321"/>
                    </a:cubicBezTo>
                    <a:cubicBezTo>
                      <a:pt x="1169333" y="696321"/>
                      <a:pt x="1172063" y="696624"/>
                      <a:pt x="1174792" y="696624"/>
                    </a:cubicBezTo>
                    <a:cubicBezTo>
                      <a:pt x="1171456" y="699050"/>
                      <a:pt x="1167817" y="703901"/>
                      <a:pt x="1166907" y="706932"/>
                    </a:cubicBezTo>
                    <a:cubicBezTo>
                      <a:pt x="1164481" y="715118"/>
                      <a:pt x="1165694" y="722697"/>
                      <a:pt x="1165391" y="731186"/>
                    </a:cubicBezTo>
                    <a:cubicBezTo>
                      <a:pt x="1165088" y="736340"/>
                      <a:pt x="1164481" y="742404"/>
                      <a:pt x="1168727" y="746345"/>
                    </a:cubicBezTo>
                    <a:cubicBezTo>
                      <a:pt x="1171456" y="748770"/>
                      <a:pt x="1174792" y="748770"/>
                      <a:pt x="1177824" y="747861"/>
                    </a:cubicBezTo>
                    <a:cubicBezTo>
                      <a:pt x="1177824" y="747861"/>
                      <a:pt x="1178128" y="747861"/>
                      <a:pt x="1178128" y="747861"/>
                    </a:cubicBezTo>
                    <a:cubicBezTo>
                      <a:pt x="1189955" y="751802"/>
                      <a:pt x="1190561" y="729671"/>
                      <a:pt x="1190561" y="722697"/>
                    </a:cubicBezTo>
                    <a:cubicBezTo>
                      <a:pt x="1190258" y="716634"/>
                      <a:pt x="1190864" y="702081"/>
                      <a:pt x="1184496" y="697231"/>
                    </a:cubicBezTo>
                    <a:cubicBezTo>
                      <a:pt x="1190561" y="697534"/>
                      <a:pt x="1196323" y="697534"/>
                      <a:pt x="1202388" y="697534"/>
                    </a:cubicBezTo>
                    <a:cubicBezTo>
                      <a:pt x="1211182" y="697534"/>
                      <a:pt x="1219977" y="697231"/>
                      <a:pt x="1228468" y="698140"/>
                    </a:cubicBezTo>
                    <a:cubicBezTo>
                      <a:pt x="1224222" y="699959"/>
                      <a:pt x="1221796" y="705417"/>
                      <a:pt x="1219977" y="709358"/>
                    </a:cubicBezTo>
                    <a:cubicBezTo>
                      <a:pt x="1217247" y="715421"/>
                      <a:pt x="1219370" y="724820"/>
                      <a:pt x="1219067" y="731490"/>
                    </a:cubicBezTo>
                    <a:cubicBezTo>
                      <a:pt x="1218764" y="736643"/>
                      <a:pt x="1219067" y="743313"/>
                      <a:pt x="1223313" y="746951"/>
                    </a:cubicBezTo>
                    <a:cubicBezTo>
                      <a:pt x="1226042" y="749377"/>
                      <a:pt x="1229074" y="750286"/>
                      <a:pt x="1231804" y="749073"/>
                    </a:cubicBezTo>
                    <a:cubicBezTo>
                      <a:pt x="1233623" y="749680"/>
                      <a:pt x="1234836" y="749680"/>
                      <a:pt x="1236959" y="747558"/>
                    </a:cubicBezTo>
                    <a:cubicBezTo>
                      <a:pt x="1241508" y="743313"/>
                      <a:pt x="1242114" y="736947"/>
                      <a:pt x="1242114" y="730883"/>
                    </a:cubicBezTo>
                    <a:cubicBezTo>
                      <a:pt x="1242114" y="723607"/>
                      <a:pt x="1244540" y="705113"/>
                      <a:pt x="1236352" y="699353"/>
                    </a:cubicBezTo>
                    <a:cubicBezTo>
                      <a:pt x="1236352" y="699353"/>
                      <a:pt x="1236656" y="699353"/>
                      <a:pt x="1236656" y="699353"/>
                    </a:cubicBezTo>
                    <a:cubicBezTo>
                      <a:pt x="1236959" y="699656"/>
                      <a:pt x="1237566" y="699656"/>
                      <a:pt x="1237869" y="699656"/>
                    </a:cubicBezTo>
                    <a:cubicBezTo>
                      <a:pt x="1238475" y="699959"/>
                      <a:pt x="1239082" y="699959"/>
                      <a:pt x="1239992" y="700262"/>
                    </a:cubicBezTo>
                    <a:cubicBezTo>
                      <a:pt x="1241205" y="700566"/>
                      <a:pt x="1241811" y="699959"/>
                      <a:pt x="1241811" y="699050"/>
                    </a:cubicBezTo>
                    <a:cubicBezTo>
                      <a:pt x="1241811" y="699050"/>
                      <a:pt x="1242114" y="698747"/>
                      <a:pt x="1242114" y="698140"/>
                    </a:cubicBezTo>
                    <a:cubicBezTo>
                      <a:pt x="1243024" y="697837"/>
                      <a:pt x="1243631" y="697231"/>
                      <a:pt x="1243934" y="696321"/>
                    </a:cubicBezTo>
                    <a:cubicBezTo>
                      <a:pt x="1249089" y="699353"/>
                      <a:pt x="1257277" y="699656"/>
                      <a:pt x="1262129" y="699353"/>
                    </a:cubicBezTo>
                    <a:cubicBezTo>
                      <a:pt x="1270014" y="699959"/>
                      <a:pt x="1287602" y="695412"/>
                      <a:pt x="1278808" y="685710"/>
                    </a:cubicBezTo>
                    <a:close/>
                    <a:moveTo>
                      <a:pt x="1251212" y="662366"/>
                    </a:moveTo>
                    <a:cubicBezTo>
                      <a:pt x="1253941" y="662062"/>
                      <a:pt x="1256670" y="661759"/>
                      <a:pt x="1259703" y="661759"/>
                    </a:cubicBezTo>
                    <a:cubicBezTo>
                      <a:pt x="1262129" y="662366"/>
                      <a:pt x="1264252" y="662669"/>
                      <a:pt x="1266678" y="663275"/>
                    </a:cubicBezTo>
                    <a:cubicBezTo>
                      <a:pt x="1269104" y="663578"/>
                      <a:pt x="1275775" y="664488"/>
                      <a:pt x="1273956" y="669642"/>
                    </a:cubicBezTo>
                    <a:cubicBezTo>
                      <a:pt x="1273046" y="672067"/>
                      <a:pt x="1269710" y="673886"/>
                      <a:pt x="1267588" y="675099"/>
                    </a:cubicBezTo>
                    <a:cubicBezTo>
                      <a:pt x="1261826" y="678131"/>
                      <a:pt x="1253031" y="677221"/>
                      <a:pt x="1247573" y="673583"/>
                    </a:cubicBezTo>
                    <a:cubicBezTo>
                      <a:pt x="1246663" y="672370"/>
                      <a:pt x="1245450" y="671158"/>
                      <a:pt x="1244540" y="669945"/>
                    </a:cubicBezTo>
                    <a:cubicBezTo>
                      <a:pt x="1244237" y="664488"/>
                      <a:pt x="1246663" y="662062"/>
                      <a:pt x="1251212" y="662366"/>
                    </a:cubicBezTo>
                    <a:close/>
                    <a:moveTo>
                      <a:pt x="1248179" y="641143"/>
                    </a:moveTo>
                    <a:cubicBezTo>
                      <a:pt x="1250605" y="640537"/>
                      <a:pt x="1254851" y="640537"/>
                      <a:pt x="1256974" y="641446"/>
                    </a:cubicBezTo>
                    <a:cubicBezTo>
                      <a:pt x="1257884" y="642053"/>
                      <a:pt x="1258490" y="640840"/>
                      <a:pt x="1257580" y="640234"/>
                    </a:cubicBezTo>
                    <a:cubicBezTo>
                      <a:pt x="1257277" y="639931"/>
                      <a:pt x="1256974" y="639931"/>
                      <a:pt x="1256367" y="639627"/>
                    </a:cubicBezTo>
                    <a:cubicBezTo>
                      <a:pt x="1258490" y="639324"/>
                      <a:pt x="1260613" y="639021"/>
                      <a:pt x="1262432" y="639021"/>
                    </a:cubicBezTo>
                    <a:cubicBezTo>
                      <a:pt x="1264252" y="639021"/>
                      <a:pt x="1277292" y="639021"/>
                      <a:pt x="1270923" y="645994"/>
                    </a:cubicBezTo>
                    <a:cubicBezTo>
                      <a:pt x="1269407" y="647813"/>
                      <a:pt x="1266375" y="649026"/>
                      <a:pt x="1264252" y="649632"/>
                    </a:cubicBezTo>
                    <a:cubicBezTo>
                      <a:pt x="1258490" y="651148"/>
                      <a:pt x="1252728" y="650542"/>
                      <a:pt x="1246966" y="649329"/>
                    </a:cubicBezTo>
                    <a:cubicBezTo>
                      <a:pt x="1246360" y="649026"/>
                      <a:pt x="1245753" y="649026"/>
                      <a:pt x="1245147" y="648723"/>
                    </a:cubicBezTo>
                    <a:cubicBezTo>
                      <a:pt x="1241508" y="643872"/>
                      <a:pt x="1242417" y="641446"/>
                      <a:pt x="1248179" y="641143"/>
                    </a:cubicBezTo>
                    <a:close/>
                    <a:moveTo>
                      <a:pt x="1241811" y="616889"/>
                    </a:moveTo>
                    <a:cubicBezTo>
                      <a:pt x="1243024" y="616283"/>
                      <a:pt x="1244540" y="615980"/>
                      <a:pt x="1246057" y="615677"/>
                    </a:cubicBezTo>
                    <a:cubicBezTo>
                      <a:pt x="1249392" y="615070"/>
                      <a:pt x="1252728" y="614767"/>
                      <a:pt x="1256064" y="614464"/>
                    </a:cubicBezTo>
                    <a:cubicBezTo>
                      <a:pt x="1256064" y="614464"/>
                      <a:pt x="1255761" y="614767"/>
                      <a:pt x="1255457" y="614767"/>
                    </a:cubicBezTo>
                    <a:cubicBezTo>
                      <a:pt x="1254851" y="615373"/>
                      <a:pt x="1255761" y="616283"/>
                      <a:pt x="1256064" y="616283"/>
                    </a:cubicBezTo>
                    <a:cubicBezTo>
                      <a:pt x="1261522" y="617496"/>
                      <a:pt x="1266375" y="617192"/>
                      <a:pt x="1271530" y="619618"/>
                    </a:cubicBezTo>
                    <a:cubicBezTo>
                      <a:pt x="1274563" y="620831"/>
                      <a:pt x="1266375" y="625985"/>
                      <a:pt x="1266375" y="625985"/>
                    </a:cubicBezTo>
                    <a:cubicBezTo>
                      <a:pt x="1263342" y="627197"/>
                      <a:pt x="1260006" y="627804"/>
                      <a:pt x="1256974" y="628410"/>
                    </a:cubicBezTo>
                    <a:cubicBezTo>
                      <a:pt x="1253638" y="629016"/>
                      <a:pt x="1250605" y="628713"/>
                      <a:pt x="1247270" y="627804"/>
                    </a:cubicBezTo>
                    <a:cubicBezTo>
                      <a:pt x="1241508" y="626894"/>
                      <a:pt x="1239688" y="623256"/>
                      <a:pt x="1241811" y="616889"/>
                    </a:cubicBezTo>
                    <a:close/>
                    <a:moveTo>
                      <a:pt x="1240901" y="595364"/>
                    </a:moveTo>
                    <a:cubicBezTo>
                      <a:pt x="1245147" y="591726"/>
                      <a:pt x="1252425" y="591423"/>
                      <a:pt x="1257277" y="592938"/>
                    </a:cubicBezTo>
                    <a:cubicBezTo>
                      <a:pt x="1257580" y="592938"/>
                      <a:pt x="1257884" y="592635"/>
                      <a:pt x="1257580" y="592332"/>
                    </a:cubicBezTo>
                    <a:cubicBezTo>
                      <a:pt x="1257277" y="592029"/>
                      <a:pt x="1256974" y="591726"/>
                      <a:pt x="1256670" y="591423"/>
                    </a:cubicBezTo>
                    <a:cubicBezTo>
                      <a:pt x="1260916" y="591119"/>
                      <a:pt x="1265162" y="590816"/>
                      <a:pt x="1269407" y="591726"/>
                    </a:cubicBezTo>
                    <a:cubicBezTo>
                      <a:pt x="1272136" y="592332"/>
                      <a:pt x="1271530" y="593848"/>
                      <a:pt x="1270620" y="596274"/>
                    </a:cubicBezTo>
                    <a:cubicBezTo>
                      <a:pt x="1269104" y="600215"/>
                      <a:pt x="1263645" y="602337"/>
                      <a:pt x="1260006" y="603246"/>
                    </a:cubicBezTo>
                    <a:cubicBezTo>
                      <a:pt x="1257884" y="603853"/>
                      <a:pt x="1256064" y="603853"/>
                      <a:pt x="1253941" y="604156"/>
                    </a:cubicBezTo>
                    <a:cubicBezTo>
                      <a:pt x="1250302" y="604459"/>
                      <a:pt x="1246966" y="603853"/>
                      <a:pt x="1243631" y="602337"/>
                    </a:cubicBezTo>
                    <a:cubicBezTo>
                      <a:pt x="1242114" y="601731"/>
                      <a:pt x="1241205" y="601124"/>
                      <a:pt x="1240598" y="599608"/>
                    </a:cubicBezTo>
                    <a:cubicBezTo>
                      <a:pt x="1240598" y="598396"/>
                      <a:pt x="1240598" y="597183"/>
                      <a:pt x="1240598" y="595667"/>
                    </a:cubicBezTo>
                    <a:cubicBezTo>
                      <a:pt x="1240901" y="595970"/>
                      <a:pt x="1240901" y="595667"/>
                      <a:pt x="1240901" y="595364"/>
                    </a:cubicBezTo>
                    <a:close/>
                    <a:moveTo>
                      <a:pt x="1246663" y="567472"/>
                    </a:moveTo>
                    <a:cubicBezTo>
                      <a:pt x="1249089" y="566865"/>
                      <a:pt x="1251515" y="566865"/>
                      <a:pt x="1253941" y="566865"/>
                    </a:cubicBezTo>
                    <a:cubicBezTo>
                      <a:pt x="1253941" y="567169"/>
                      <a:pt x="1254851" y="567775"/>
                      <a:pt x="1255154" y="567775"/>
                    </a:cubicBezTo>
                    <a:cubicBezTo>
                      <a:pt x="1260310" y="568381"/>
                      <a:pt x="1264858" y="567472"/>
                      <a:pt x="1269104" y="570504"/>
                    </a:cubicBezTo>
                    <a:cubicBezTo>
                      <a:pt x="1274563" y="574142"/>
                      <a:pt x="1266981" y="578386"/>
                      <a:pt x="1264252" y="579296"/>
                    </a:cubicBezTo>
                    <a:cubicBezTo>
                      <a:pt x="1260613" y="580205"/>
                      <a:pt x="1257277" y="581115"/>
                      <a:pt x="1253638" y="581115"/>
                    </a:cubicBezTo>
                    <a:cubicBezTo>
                      <a:pt x="1251212" y="581115"/>
                      <a:pt x="1248786" y="580205"/>
                      <a:pt x="1246360" y="579599"/>
                    </a:cubicBezTo>
                    <a:cubicBezTo>
                      <a:pt x="1242417" y="578689"/>
                      <a:pt x="1240598" y="575961"/>
                      <a:pt x="1240598" y="571110"/>
                    </a:cubicBezTo>
                    <a:cubicBezTo>
                      <a:pt x="1241811" y="568684"/>
                      <a:pt x="1243934" y="567472"/>
                      <a:pt x="1246663" y="567472"/>
                    </a:cubicBezTo>
                    <a:close/>
                    <a:moveTo>
                      <a:pt x="1243024" y="521389"/>
                    </a:moveTo>
                    <a:cubicBezTo>
                      <a:pt x="1244237" y="521086"/>
                      <a:pt x="1245753" y="521086"/>
                      <a:pt x="1246966" y="521086"/>
                    </a:cubicBezTo>
                    <a:cubicBezTo>
                      <a:pt x="1249392" y="520783"/>
                      <a:pt x="1252122" y="520783"/>
                      <a:pt x="1254548" y="520783"/>
                    </a:cubicBezTo>
                    <a:cubicBezTo>
                      <a:pt x="1255457" y="520783"/>
                      <a:pt x="1255154" y="519873"/>
                      <a:pt x="1254548" y="519570"/>
                    </a:cubicBezTo>
                    <a:cubicBezTo>
                      <a:pt x="1258490" y="519570"/>
                      <a:pt x="1262736" y="518964"/>
                      <a:pt x="1266678" y="520176"/>
                    </a:cubicBezTo>
                    <a:cubicBezTo>
                      <a:pt x="1276079" y="522602"/>
                      <a:pt x="1266071" y="527756"/>
                      <a:pt x="1262432" y="528969"/>
                    </a:cubicBezTo>
                    <a:cubicBezTo>
                      <a:pt x="1260613" y="529575"/>
                      <a:pt x="1258490" y="530484"/>
                      <a:pt x="1256670" y="531394"/>
                    </a:cubicBezTo>
                    <a:cubicBezTo>
                      <a:pt x="1252122" y="533516"/>
                      <a:pt x="1247270" y="532910"/>
                      <a:pt x="1242721" y="530788"/>
                    </a:cubicBezTo>
                    <a:cubicBezTo>
                      <a:pt x="1238778" y="528969"/>
                      <a:pt x="1238778" y="525937"/>
                      <a:pt x="1243024" y="521389"/>
                    </a:cubicBezTo>
                    <a:close/>
                    <a:moveTo>
                      <a:pt x="1238475" y="500167"/>
                    </a:moveTo>
                    <a:cubicBezTo>
                      <a:pt x="1239992" y="496832"/>
                      <a:pt x="1243934" y="496832"/>
                      <a:pt x="1246966" y="495922"/>
                    </a:cubicBezTo>
                    <a:cubicBezTo>
                      <a:pt x="1248179" y="495619"/>
                      <a:pt x="1249392" y="495316"/>
                      <a:pt x="1250605" y="495013"/>
                    </a:cubicBezTo>
                    <a:cubicBezTo>
                      <a:pt x="1251212" y="495316"/>
                      <a:pt x="1251515" y="495619"/>
                      <a:pt x="1252122" y="495619"/>
                    </a:cubicBezTo>
                    <a:cubicBezTo>
                      <a:pt x="1257580" y="495619"/>
                      <a:pt x="1275775" y="496226"/>
                      <a:pt x="1266071" y="506230"/>
                    </a:cubicBezTo>
                    <a:cubicBezTo>
                      <a:pt x="1261826" y="510778"/>
                      <a:pt x="1252728" y="510778"/>
                      <a:pt x="1246966" y="510778"/>
                    </a:cubicBezTo>
                    <a:cubicBezTo>
                      <a:pt x="1240295" y="510778"/>
                      <a:pt x="1235746" y="506230"/>
                      <a:pt x="1238475" y="500167"/>
                    </a:cubicBezTo>
                    <a:close/>
                    <a:moveTo>
                      <a:pt x="1249696" y="469849"/>
                    </a:moveTo>
                    <a:cubicBezTo>
                      <a:pt x="1249696" y="470153"/>
                      <a:pt x="1249392" y="470153"/>
                      <a:pt x="1249392" y="470456"/>
                    </a:cubicBezTo>
                    <a:cubicBezTo>
                      <a:pt x="1249089" y="471062"/>
                      <a:pt x="1249999" y="471972"/>
                      <a:pt x="1250605" y="471668"/>
                    </a:cubicBezTo>
                    <a:cubicBezTo>
                      <a:pt x="1255457" y="470456"/>
                      <a:pt x="1259400" y="470759"/>
                      <a:pt x="1264555" y="471972"/>
                    </a:cubicBezTo>
                    <a:cubicBezTo>
                      <a:pt x="1273349" y="474397"/>
                      <a:pt x="1265768" y="480764"/>
                      <a:pt x="1261219" y="482280"/>
                    </a:cubicBezTo>
                    <a:cubicBezTo>
                      <a:pt x="1255761" y="484402"/>
                      <a:pt x="1237566" y="486827"/>
                      <a:pt x="1237566" y="476520"/>
                    </a:cubicBezTo>
                    <a:cubicBezTo>
                      <a:pt x="1237566" y="471062"/>
                      <a:pt x="1244237" y="470153"/>
                      <a:pt x="1249696" y="469849"/>
                    </a:cubicBezTo>
                    <a:close/>
                    <a:moveTo>
                      <a:pt x="1239688" y="399210"/>
                    </a:moveTo>
                    <a:cubicBezTo>
                      <a:pt x="1244540" y="395269"/>
                      <a:pt x="1251515" y="395875"/>
                      <a:pt x="1257277" y="395572"/>
                    </a:cubicBezTo>
                    <a:cubicBezTo>
                      <a:pt x="1257580" y="395572"/>
                      <a:pt x="1257580" y="395269"/>
                      <a:pt x="1257277" y="395269"/>
                    </a:cubicBezTo>
                    <a:cubicBezTo>
                      <a:pt x="1260006" y="395269"/>
                      <a:pt x="1262432" y="395572"/>
                      <a:pt x="1265162" y="396481"/>
                    </a:cubicBezTo>
                    <a:cubicBezTo>
                      <a:pt x="1268497" y="396784"/>
                      <a:pt x="1269104" y="398906"/>
                      <a:pt x="1267284" y="402848"/>
                    </a:cubicBezTo>
                    <a:cubicBezTo>
                      <a:pt x="1265768" y="403758"/>
                      <a:pt x="1264252" y="404667"/>
                      <a:pt x="1262432" y="405273"/>
                    </a:cubicBezTo>
                    <a:cubicBezTo>
                      <a:pt x="1258490" y="407092"/>
                      <a:pt x="1256064" y="408911"/>
                      <a:pt x="1251212" y="409214"/>
                    </a:cubicBezTo>
                    <a:cubicBezTo>
                      <a:pt x="1248786" y="408911"/>
                      <a:pt x="1232107" y="405273"/>
                      <a:pt x="1239688" y="399210"/>
                    </a:cubicBezTo>
                    <a:close/>
                    <a:moveTo>
                      <a:pt x="1236049" y="424980"/>
                    </a:moveTo>
                    <a:cubicBezTo>
                      <a:pt x="1236352" y="423767"/>
                      <a:pt x="1236959" y="422857"/>
                      <a:pt x="1237869" y="421645"/>
                    </a:cubicBezTo>
                    <a:cubicBezTo>
                      <a:pt x="1239992" y="419523"/>
                      <a:pt x="1243934" y="418613"/>
                      <a:pt x="1247573" y="418310"/>
                    </a:cubicBezTo>
                    <a:cubicBezTo>
                      <a:pt x="1247270" y="419219"/>
                      <a:pt x="1248483" y="420129"/>
                      <a:pt x="1249089" y="420129"/>
                    </a:cubicBezTo>
                    <a:cubicBezTo>
                      <a:pt x="1253335" y="420735"/>
                      <a:pt x="1257580" y="420735"/>
                      <a:pt x="1261826" y="421948"/>
                    </a:cubicBezTo>
                    <a:cubicBezTo>
                      <a:pt x="1262432" y="424676"/>
                      <a:pt x="1263342" y="427102"/>
                      <a:pt x="1263949" y="429831"/>
                    </a:cubicBezTo>
                    <a:cubicBezTo>
                      <a:pt x="1262432" y="431043"/>
                      <a:pt x="1260916" y="431953"/>
                      <a:pt x="1259400" y="432559"/>
                    </a:cubicBezTo>
                    <a:cubicBezTo>
                      <a:pt x="1256974" y="433772"/>
                      <a:pt x="1254548" y="434075"/>
                      <a:pt x="1251818" y="434378"/>
                    </a:cubicBezTo>
                    <a:cubicBezTo>
                      <a:pt x="1248786" y="434681"/>
                      <a:pt x="1245450" y="434378"/>
                      <a:pt x="1242721" y="433772"/>
                    </a:cubicBezTo>
                    <a:cubicBezTo>
                      <a:pt x="1239385" y="433165"/>
                      <a:pt x="1236959" y="430740"/>
                      <a:pt x="1236352" y="428012"/>
                    </a:cubicBezTo>
                    <a:cubicBezTo>
                      <a:pt x="1236049" y="426799"/>
                      <a:pt x="1236049" y="425889"/>
                      <a:pt x="1236049" y="424980"/>
                    </a:cubicBezTo>
                    <a:close/>
                    <a:moveTo>
                      <a:pt x="1239688" y="374046"/>
                    </a:moveTo>
                    <a:cubicBezTo>
                      <a:pt x="1241811" y="371621"/>
                      <a:pt x="1246360" y="369802"/>
                      <a:pt x="1250909" y="369196"/>
                    </a:cubicBezTo>
                    <a:cubicBezTo>
                      <a:pt x="1250909" y="369196"/>
                      <a:pt x="1250605" y="369499"/>
                      <a:pt x="1250605" y="369499"/>
                    </a:cubicBezTo>
                    <a:cubicBezTo>
                      <a:pt x="1250302" y="370105"/>
                      <a:pt x="1250909" y="370711"/>
                      <a:pt x="1251515" y="370711"/>
                    </a:cubicBezTo>
                    <a:cubicBezTo>
                      <a:pt x="1254851" y="370711"/>
                      <a:pt x="1264555" y="369802"/>
                      <a:pt x="1265768" y="374046"/>
                    </a:cubicBezTo>
                    <a:cubicBezTo>
                      <a:pt x="1266981" y="377684"/>
                      <a:pt x="1266981" y="380413"/>
                      <a:pt x="1263039" y="382535"/>
                    </a:cubicBezTo>
                    <a:cubicBezTo>
                      <a:pt x="1260613" y="383748"/>
                      <a:pt x="1257580" y="383748"/>
                      <a:pt x="1254851" y="384051"/>
                    </a:cubicBezTo>
                    <a:cubicBezTo>
                      <a:pt x="1249999" y="384657"/>
                      <a:pt x="1231500" y="384051"/>
                      <a:pt x="1239688" y="374046"/>
                    </a:cubicBezTo>
                    <a:close/>
                    <a:moveTo>
                      <a:pt x="1239688" y="344942"/>
                    </a:moveTo>
                    <a:cubicBezTo>
                      <a:pt x="1243327" y="343123"/>
                      <a:pt x="1247573" y="343426"/>
                      <a:pt x="1251212" y="343729"/>
                    </a:cubicBezTo>
                    <a:cubicBezTo>
                      <a:pt x="1251515" y="343729"/>
                      <a:pt x="1252122" y="343729"/>
                      <a:pt x="1253031" y="343729"/>
                    </a:cubicBezTo>
                    <a:cubicBezTo>
                      <a:pt x="1252425" y="344032"/>
                      <a:pt x="1251818" y="344335"/>
                      <a:pt x="1251515" y="344942"/>
                    </a:cubicBezTo>
                    <a:cubicBezTo>
                      <a:pt x="1250909" y="345548"/>
                      <a:pt x="1251818" y="346457"/>
                      <a:pt x="1252425" y="346154"/>
                    </a:cubicBezTo>
                    <a:cubicBezTo>
                      <a:pt x="1253638" y="346154"/>
                      <a:pt x="1270014" y="346457"/>
                      <a:pt x="1268497" y="350398"/>
                    </a:cubicBezTo>
                    <a:cubicBezTo>
                      <a:pt x="1266981" y="354643"/>
                      <a:pt x="1257277" y="356159"/>
                      <a:pt x="1253638" y="356462"/>
                    </a:cubicBezTo>
                    <a:cubicBezTo>
                      <a:pt x="1250605" y="356765"/>
                      <a:pt x="1247573" y="357069"/>
                      <a:pt x="1244540" y="356765"/>
                    </a:cubicBezTo>
                    <a:cubicBezTo>
                      <a:pt x="1242114" y="356462"/>
                      <a:pt x="1239688" y="355856"/>
                      <a:pt x="1237262" y="354643"/>
                    </a:cubicBezTo>
                    <a:cubicBezTo>
                      <a:pt x="1234230" y="349792"/>
                      <a:pt x="1234836" y="346457"/>
                      <a:pt x="1239688" y="344942"/>
                    </a:cubicBezTo>
                    <a:close/>
                    <a:moveTo>
                      <a:pt x="1240598" y="319778"/>
                    </a:moveTo>
                    <a:cubicBezTo>
                      <a:pt x="1243024" y="318869"/>
                      <a:pt x="1247270" y="317959"/>
                      <a:pt x="1251212" y="317959"/>
                    </a:cubicBezTo>
                    <a:cubicBezTo>
                      <a:pt x="1253335" y="318565"/>
                      <a:pt x="1255457" y="318565"/>
                      <a:pt x="1257580" y="318869"/>
                    </a:cubicBezTo>
                    <a:cubicBezTo>
                      <a:pt x="1257884" y="318869"/>
                      <a:pt x="1258187" y="318869"/>
                      <a:pt x="1258187" y="318869"/>
                    </a:cubicBezTo>
                    <a:cubicBezTo>
                      <a:pt x="1260613" y="319172"/>
                      <a:pt x="1262736" y="319475"/>
                      <a:pt x="1265162" y="320384"/>
                    </a:cubicBezTo>
                    <a:cubicBezTo>
                      <a:pt x="1275169" y="325235"/>
                      <a:pt x="1258490" y="329783"/>
                      <a:pt x="1254851" y="330389"/>
                    </a:cubicBezTo>
                    <a:cubicBezTo>
                      <a:pt x="1250909" y="330996"/>
                      <a:pt x="1246966" y="331299"/>
                      <a:pt x="1243024" y="330389"/>
                    </a:cubicBezTo>
                    <a:cubicBezTo>
                      <a:pt x="1237262" y="329176"/>
                      <a:pt x="1233926" y="322507"/>
                      <a:pt x="1240598" y="319778"/>
                    </a:cubicBezTo>
                    <a:close/>
                    <a:moveTo>
                      <a:pt x="1238475" y="270057"/>
                    </a:moveTo>
                    <a:cubicBezTo>
                      <a:pt x="1239992" y="269148"/>
                      <a:pt x="1243327" y="269148"/>
                      <a:pt x="1245147" y="268845"/>
                    </a:cubicBezTo>
                    <a:cubicBezTo>
                      <a:pt x="1249392" y="268238"/>
                      <a:pt x="1253638" y="268238"/>
                      <a:pt x="1257580" y="267329"/>
                    </a:cubicBezTo>
                    <a:cubicBezTo>
                      <a:pt x="1257580" y="267329"/>
                      <a:pt x="1257580" y="267329"/>
                      <a:pt x="1257580" y="267329"/>
                    </a:cubicBezTo>
                    <a:cubicBezTo>
                      <a:pt x="1259400" y="267935"/>
                      <a:pt x="1262129" y="268238"/>
                      <a:pt x="1263342" y="268845"/>
                    </a:cubicBezTo>
                    <a:cubicBezTo>
                      <a:pt x="1263342" y="269754"/>
                      <a:pt x="1263342" y="270664"/>
                      <a:pt x="1263342" y="271876"/>
                    </a:cubicBezTo>
                    <a:cubicBezTo>
                      <a:pt x="1263039" y="271573"/>
                      <a:pt x="1262736" y="270967"/>
                      <a:pt x="1262129" y="270967"/>
                    </a:cubicBezTo>
                    <a:cubicBezTo>
                      <a:pt x="1259096" y="270057"/>
                      <a:pt x="1255761" y="270967"/>
                      <a:pt x="1252728" y="271270"/>
                    </a:cubicBezTo>
                    <a:cubicBezTo>
                      <a:pt x="1249392" y="271573"/>
                      <a:pt x="1245450" y="271573"/>
                      <a:pt x="1242417" y="273392"/>
                    </a:cubicBezTo>
                    <a:cubicBezTo>
                      <a:pt x="1242114" y="273392"/>
                      <a:pt x="1242417" y="273695"/>
                      <a:pt x="1242417" y="273695"/>
                    </a:cubicBezTo>
                    <a:cubicBezTo>
                      <a:pt x="1246057" y="275211"/>
                      <a:pt x="1250302" y="274605"/>
                      <a:pt x="1254244" y="274302"/>
                    </a:cubicBezTo>
                    <a:cubicBezTo>
                      <a:pt x="1256974" y="274302"/>
                      <a:pt x="1261826" y="275211"/>
                      <a:pt x="1263342" y="272786"/>
                    </a:cubicBezTo>
                    <a:lnTo>
                      <a:pt x="1263342" y="272786"/>
                    </a:lnTo>
                    <a:cubicBezTo>
                      <a:pt x="1263342" y="273999"/>
                      <a:pt x="1263342" y="275211"/>
                      <a:pt x="1263342" y="276424"/>
                    </a:cubicBezTo>
                    <a:cubicBezTo>
                      <a:pt x="1261522" y="277636"/>
                      <a:pt x="1259703" y="278243"/>
                      <a:pt x="1257580" y="278243"/>
                    </a:cubicBezTo>
                    <a:cubicBezTo>
                      <a:pt x="1253638" y="278849"/>
                      <a:pt x="1249696" y="278849"/>
                      <a:pt x="1246057" y="279456"/>
                    </a:cubicBezTo>
                    <a:cubicBezTo>
                      <a:pt x="1245450" y="279456"/>
                      <a:pt x="1244843" y="279456"/>
                      <a:pt x="1244237" y="279759"/>
                    </a:cubicBezTo>
                    <a:cubicBezTo>
                      <a:pt x="1239688" y="280972"/>
                      <a:pt x="1237566" y="277636"/>
                      <a:pt x="1238475" y="270057"/>
                    </a:cubicBezTo>
                    <a:close/>
                    <a:moveTo>
                      <a:pt x="1240295" y="245197"/>
                    </a:moveTo>
                    <a:cubicBezTo>
                      <a:pt x="1241508" y="244591"/>
                      <a:pt x="1243024" y="243984"/>
                      <a:pt x="1244237" y="243681"/>
                    </a:cubicBezTo>
                    <a:cubicBezTo>
                      <a:pt x="1248483" y="242165"/>
                      <a:pt x="1253031" y="241862"/>
                      <a:pt x="1257580" y="241862"/>
                    </a:cubicBezTo>
                    <a:cubicBezTo>
                      <a:pt x="1257580" y="242468"/>
                      <a:pt x="1257884" y="243075"/>
                      <a:pt x="1258490" y="243075"/>
                    </a:cubicBezTo>
                    <a:cubicBezTo>
                      <a:pt x="1259400" y="243681"/>
                      <a:pt x="1260310" y="244287"/>
                      <a:pt x="1261219" y="244287"/>
                    </a:cubicBezTo>
                    <a:cubicBezTo>
                      <a:pt x="1266375" y="244894"/>
                      <a:pt x="1268497" y="251564"/>
                      <a:pt x="1263645" y="253686"/>
                    </a:cubicBezTo>
                    <a:cubicBezTo>
                      <a:pt x="1258490" y="256414"/>
                      <a:pt x="1248786" y="257021"/>
                      <a:pt x="1243327" y="255808"/>
                    </a:cubicBezTo>
                    <a:cubicBezTo>
                      <a:pt x="1238172" y="254898"/>
                      <a:pt x="1235443" y="248229"/>
                      <a:pt x="1240295" y="245197"/>
                    </a:cubicBezTo>
                    <a:close/>
                    <a:moveTo>
                      <a:pt x="1234836" y="220337"/>
                    </a:moveTo>
                    <a:cubicBezTo>
                      <a:pt x="1236049" y="216395"/>
                      <a:pt x="1241205" y="215789"/>
                      <a:pt x="1244540" y="215183"/>
                    </a:cubicBezTo>
                    <a:cubicBezTo>
                      <a:pt x="1249089" y="214576"/>
                      <a:pt x="1253941" y="215486"/>
                      <a:pt x="1258793" y="216395"/>
                    </a:cubicBezTo>
                    <a:cubicBezTo>
                      <a:pt x="1258793" y="216698"/>
                      <a:pt x="1259096" y="217002"/>
                      <a:pt x="1259703" y="217305"/>
                    </a:cubicBezTo>
                    <a:cubicBezTo>
                      <a:pt x="1261522" y="218214"/>
                      <a:pt x="1262129" y="218517"/>
                      <a:pt x="1263949" y="218821"/>
                    </a:cubicBezTo>
                    <a:cubicBezTo>
                      <a:pt x="1269407" y="220337"/>
                      <a:pt x="1268801" y="225794"/>
                      <a:pt x="1264252" y="227916"/>
                    </a:cubicBezTo>
                    <a:cubicBezTo>
                      <a:pt x="1259703" y="230341"/>
                      <a:pt x="1253638" y="231251"/>
                      <a:pt x="1248483" y="231857"/>
                    </a:cubicBezTo>
                    <a:cubicBezTo>
                      <a:pt x="1243327" y="232767"/>
                      <a:pt x="1231804" y="229432"/>
                      <a:pt x="1234836" y="220337"/>
                    </a:cubicBezTo>
                    <a:close/>
                    <a:moveTo>
                      <a:pt x="1241508" y="189413"/>
                    </a:moveTo>
                    <a:cubicBezTo>
                      <a:pt x="1246057" y="188806"/>
                      <a:pt x="1250605" y="189110"/>
                      <a:pt x="1255154" y="189413"/>
                    </a:cubicBezTo>
                    <a:cubicBezTo>
                      <a:pt x="1256670" y="190019"/>
                      <a:pt x="1258187" y="190322"/>
                      <a:pt x="1259703" y="190625"/>
                    </a:cubicBezTo>
                    <a:cubicBezTo>
                      <a:pt x="1264858" y="191838"/>
                      <a:pt x="1266071" y="198508"/>
                      <a:pt x="1261219" y="200933"/>
                    </a:cubicBezTo>
                    <a:cubicBezTo>
                      <a:pt x="1255761" y="203662"/>
                      <a:pt x="1248179" y="203359"/>
                      <a:pt x="1242417" y="202752"/>
                    </a:cubicBezTo>
                    <a:cubicBezTo>
                      <a:pt x="1233926" y="201540"/>
                      <a:pt x="1231804" y="190625"/>
                      <a:pt x="1241508" y="189413"/>
                    </a:cubicBezTo>
                    <a:close/>
                    <a:moveTo>
                      <a:pt x="1235443" y="451053"/>
                    </a:moveTo>
                    <a:cubicBezTo>
                      <a:pt x="1236959" y="448627"/>
                      <a:pt x="1241508" y="445899"/>
                      <a:pt x="1243934" y="445595"/>
                    </a:cubicBezTo>
                    <a:cubicBezTo>
                      <a:pt x="1244540" y="445292"/>
                      <a:pt x="1245450" y="445292"/>
                      <a:pt x="1246057" y="445292"/>
                    </a:cubicBezTo>
                    <a:cubicBezTo>
                      <a:pt x="1246360" y="445292"/>
                      <a:pt x="1246663" y="445595"/>
                      <a:pt x="1246966" y="445595"/>
                    </a:cubicBezTo>
                    <a:cubicBezTo>
                      <a:pt x="1247270" y="445595"/>
                      <a:pt x="1247270" y="445595"/>
                      <a:pt x="1247573" y="445595"/>
                    </a:cubicBezTo>
                    <a:cubicBezTo>
                      <a:pt x="1249392" y="445899"/>
                      <a:pt x="1251515" y="446202"/>
                      <a:pt x="1253335" y="446505"/>
                    </a:cubicBezTo>
                    <a:cubicBezTo>
                      <a:pt x="1253638" y="446505"/>
                      <a:pt x="1253638" y="446202"/>
                      <a:pt x="1253335" y="445899"/>
                    </a:cubicBezTo>
                    <a:cubicBezTo>
                      <a:pt x="1252728" y="445595"/>
                      <a:pt x="1252425" y="445292"/>
                      <a:pt x="1251818" y="444989"/>
                    </a:cubicBezTo>
                    <a:cubicBezTo>
                      <a:pt x="1256367" y="444383"/>
                      <a:pt x="1260916" y="444080"/>
                      <a:pt x="1265465" y="444989"/>
                    </a:cubicBezTo>
                    <a:cubicBezTo>
                      <a:pt x="1269407" y="445899"/>
                      <a:pt x="1271833" y="450143"/>
                      <a:pt x="1267284" y="451962"/>
                    </a:cubicBezTo>
                    <a:cubicBezTo>
                      <a:pt x="1265465" y="452872"/>
                      <a:pt x="1263039" y="453175"/>
                      <a:pt x="1261219" y="454085"/>
                    </a:cubicBezTo>
                    <a:cubicBezTo>
                      <a:pt x="1254244" y="456813"/>
                      <a:pt x="1248483" y="458329"/>
                      <a:pt x="1240901" y="456813"/>
                    </a:cubicBezTo>
                    <a:cubicBezTo>
                      <a:pt x="1237869" y="456207"/>
                      <a:pt x="1236352" y="455297"/>
                      <a:pt x="1235443" y="454388"/>
                    </a:cubicBezTo>
                    <a:cubicBezTo>
                      <a:pt x="1235443" y="453175"/>
                      <a:pt x="1235443" y="451962"/>
                      <a:pt x="1235443" y="451053"/>
                    </a:cubicBezTo>
                    <a:close/>
                    <a:moveTo>
                      <a:pt x="1264555" y="139692"/>
                    </a:moveTo>
                    <a:cubicBezTo>
                      <a:pt x="1265768" y="142421"/>
                      <a:pt x="1266981" y="145149"/>
                      <a:pt x="1268194" y="147575"/>
                    </a:cubicBezTo>
                    <a:cubicBezTo>
                      <a:pt x="1266981" y="149697"/>
                      <a:pt x="1265162" y="151213"/>
                      <a:pt x="1262736" y="152122"/>
                    </a:cubicBezTo>
                    <a:cubicBezTo>
                      <a:pt x="1259400" y="153941"/>
                      <a:pt x="1255154" y="153335"/>
                      <a:pt x="1251818" y="153032"/>
                    </a:cubicBezTo>
                    <a:cubicBezTo>
                      <a:pt x="1249392" y="152729"/>
                      <a:pt x="1246966" y="152425"/>
                      <a:pt x="1244540" y="152122"/>
                    </a:cubicBezTo>
                    <a:cubicBezTo>
                      <a:pt x="1242721" y="151819"/>
                      <a:pt x="1241205" y="151516"/>
                      <a:pt x="1239688" y="151213"/>
                    </a:cubicBezTo>
                    <a:cubicBezTo>
                      <a:pt x="1235443" y="146968"/>
                      <a:pt x="1235443" y="144240"/>
                      <a:pt x="1239688" y="143027"/>
                    </a:cubicBezTo>
                    <a:cubicBezTo>
                      <a:pt x="1240598" y="142724"/>
                      <a:pt x="1239385" y="141511"/>
                      <a:pt x="1238778" y="141814"/>
                    </a:cubicBezTo>
                    <a:cubicBezTo>
                      <a:pt x="1236656" y="142724"/>
                      <a:pt x="1235443" y="143936"/>
                      <a:pt x="1234533" y="145149"/>
                    </a:cubicBezTo>
                    <a:cubicBezTo>
                      <a:pt x="1235140" y="136357"/>
                      <a:pt x="1259096" y="139389"/>
                      <a:pt x="1264555" y="139692"/>
                    </a:cubicBezTo>
                    <a:close/>
                    <a:moveTo>
                      <a:pt x="1235746" y="116044"/>
                    </a:moveTo>
                    <a:cubicBezTo>
                      <a:pt x="1237566" y="113922"/>
                      <a:pt x="1242417" y="114226"/>
                      <a:pt x="1244540" y="114226"/>
                    </a:cubicBezTo>
                    <a:cubicBezTo>
                      <a:pt x="1246663" y="114226"/>
                      <a:pt x="1249089" y="114226"/>
                      <a:pt x="1251515" y="114529"/>
                    </a:cubicBezTo>
                    <a:cubicBezTo>
                      <a:pt x="1251818" y="114832"/>
                      <a:pt x="1252122" y="115135"/>
                      <a:pt x="1252728" y="115135"/>
                    </a:cubicBezTo>
                    <a:cubicBezTo>
                      <a:pt x="1255457" y="115741"/>
                      <a:pt x="1258490" y="116044"/>
                      <a:pt x="1261219" y="116651"/>
                    </a:cubicBezTo>
                    <a:cubicBezTo>
                      <a:pt x="1262129" y="118470"/>
                      <a:pt x="1263342" y="120289"/>
                      <a:pt x="1264252" y="121805"/>
                    </a:cubicBezTo>
                    <a:cubicBezTo>
                      <a:pt x="1262432" y="123321"/>
                      <a:pt x="1260310" y="124230"/>
                      <a:pt x="1257884" y="124837"/>
                    </a:cubicBezTo>
                    <a:cubicBezTo>
                      <a:pt x="1251212" y="126352"/>
                      <a:pt x="1245753" y="128778"/>
                      <a:pt x="1238778" y="125746"/>
                    </a:cubicBezTo>
                    <a:cubicBezTo>
                      <a:pt x="1234533" y="124230"/>
                      <a:pt x="1232410" y="119986"/>
                      <a:pt x="1235746" y="116044"/>
                    </a:cubicBezTo>
                    <a:close/>
                    <a:moveTo>
                      <a:pt x="1231500" y="65111"/>
                    </a:moveTo>
                    <a:cubicBezTo>
                      <a:pt x="1232410" y="62686"/>
                      <a:pt x="1235443" y="61776"/>
                      <a:pt x="1237566" y="60866"/>
                    </a:cubicBezTo>
                    <a:cubicBezTo>
                      <a:pt x="1241205" y="59351"/>
                      <a:pt x="1246966" y="58744"/>
                      <a:pt x="1251515" y="59654"/>
                    </a:cubicBezTo>
                    <a:cubicBezTo>
                      <a:pt x="1251515" y="59654"/>
                      <a:pt x="1251515" y="59654"/>
                      <a:pt x="1251515" y="59654"/>
                    </a:cubicBezTo>
                    <a:cubicBezTo>
                      <a:pt x="1253335" y="60563"/>
                      <a:pt x="1254244" y="60866"/>
                      <a:pt x="1256064" y="61776"/>
                    </a:cubicBezTo>
                    <a:cubicBezTo>
                      <a:pt x="1263039" y="64808"/>
                      <a:pt x="1257884" y="71174"/>
                      <a:pt x="1254548" y="73297"/>
                    </a:cubicBezTo>
                    <a:cubicBezTo>
                      <a:pt x="1249999" y="76025"/>
                      <a:pt x="1243631" y="75722"/>
                      <a:pt x="1238778" y="74509"/>
                    </a:cubicBezTo>
                    <a:cubicBezTo>
                      <a:pt x="1236049" y="73297"/>
                      <a:pt x="1229378" y="69659"/>
                      <a:pt x="1231500" y="65111"/>
                    </a:cubicBezTo>
                    <a:close/>
                    <a:moveTo>
                      <a:pt x="31828" y="63292"/>
                    </a:moveTo>
                    <a:cubicBezTo>
                      <a:pt x="30918" y="63595"/>
                      <a:pt x="30008" y="63595"/>
                      <a:pt x="29098" y="63595"/>
                    </a:cubicBezTo>
                    <a:cubicBezTo>
                      <a:pt x="29098" y="62686"/>
                      <a:pt x="27582" y="61776"/>
                      <a:pt x="26975" y="62079"/>
                    </a:cubicBezTo>
                    <a:cubicBezTo>
                      <a:pt x="22427" y="62989"/>
                      <a:pt x="18484" y="62989"/>
                      <a:pt x="13936" y="63292"/>
                    </a:cubicBezTo>
                    <a:cubicBezTo>
                      <a:pt x="13026" y="63292"/>
                      <a:pt x="12116" y="63292"/>
                      <a:pt x="11206" y="63292"/>
                    </a:cubicBezTo>
                    <a:cubicBezTo>
                      <a:pt x="8174" y="63595"/>
                      <a:pt x="6961" y="61776"/>
                      <a:pt x="7567" y="57532"/>
                    </a:cubicBezTo>
                    <a:cubicBezTo>
                      <a:pt x="9993" y="55106"/>
                      <a:pt x="14845" y="54197"/>
                      <a:pt x="17878" y="53591"/>
                    </a:cubicBezTo>
                    <a:cubicBezTo>
                      <a:pt x="20910" y="52984"/>
                      <a:pt x="23943" y="53591"/>
                      <a:pt x="26975" y="53894"/>
                    </a:cubicBezTo>
                    <a:cubicBezTo>
                      <a:pt x="32131" y="54500"/>
                      <a:pt x="41532" y="61170"/>
                      <a:pt x="31828" y="63292"/>
                    </a:cubicBezTo>
                    <a:close/>
                    <a:moveTo>
                      <a:pt x="30614" y="88152"/>
                    </a:moveTo>
                    <a:cubicBezTo>
                      <a:pt x="27885" y="88456"/>
                      <a:pt x="25156" y="88759"/>
                      <a:pt x="22123" y="88759"/>
                    </a:cubicBezTo>
                    <a:cubicBezTo>
                      <a:pt x="19697" y="88152"/>
                      <a:pt x="17575" y="87849"/>
                      <a:pt x="15149" y="87243"/>
                    </a:cubicBezTo>
                    <a:cubicBezTo>
                      <a:pt x="12723" y="86940"/>
                      <a:pt x="6051" y="86030"/>
                      <a:pt x="7870" y="80876"/>
                    </a:cubicBezTo>
                    <a:cubicBezTo>
                      <a:pt x="8780" y="78451"/>
                      <a:pt x="12116" y="76632"/>
                      <a:pt x="14239" y="75419"/>
                    </a:cubicBezTo>
                    <a:cubicBezTo>
                      <a:pt x="20001" y="72387"/>
                      <a:pt x="28795" y="73297"/>
                      <a:pt x="34254" y="76935"/>
                    </a:cubicBezTo>
                    <a:cubicBezTo>
                      <a:pt x="35163" y="78148"/>
                      <a:pt x="36376" y="79360"/>
                      <a:pt x="37286" y="80573"/>
                    </a:cubicBezTo>
                    <a:cubicBezTo>
                      <a:pt x="37589" y="86030"/>
                      <a:pt x="35163" y="88456"/>
                      <a:pt x="30614" y="88152"/>
                    </a:cubicBezTo>
                    <a:close/>
                    <a:moveTo>
                      <a:pt x="33647" y="109374"/>
                    </a:moveTo>
                    <a:cubicBezTo>
                      <a:pt x="31221" y="109981"/>
                      <a:pt x="26975" y="109981"/>
                      <a:pt x="24853" y="109071"/>
                    </a:cubicBezTo>
                    <a:cubicBezTo>
                      <a:pt x="23943" y="108465"/>
                      <a:pt x="23336" y="109678"/>
                      <a:pt x="24246" y="110284"/>
                    </a:cubicBezTo>
                    <a:cubicBezTo>
                      <a:pt x="24549" y="110587"/>
                      <a:pt x="25156" y="110587"/>
                      <a:pt x="25459" y="110890"/>
                    </a:cubicBezTo>
                    <a:cubicBezTo>
                      <a:pt x="23336" y="111194"/>
                      <a:pt x="21214" y="111497"/>
                      <a:pt x="19394" y="111497"/>
                    </a:cubicBezTo>
                    <a:cubicBezTo>
                      <a:pt x="17575" y="111497"/>
                      <a:pt x="4535" y="111497"/>
                      <a:pt x="10903" y="104524"/>
                    </a:cubicBezTo>
                    <a:cubicBezTo>
                      <a:pt x="12419" y="102705"/>
                      <a:pt x="15452" y="101492"/>
                      <a:pt x="17575" y="100886"/>
                    </a:cubicBezTo>
                    <a:cubicBezTo>
                      <a:pt x="23336" y="99370"/>
                      <a:pt x="29098" y="99976"/>
                      <a:pt x="34860" y="101189"/>
                    </a:cubicBezTo>
                    <a:cubicBezTo>
                      <a:pt x="35467" y="101492"/>
                      <a:pt x="36073" y="101492"/>
                      <a:pt x="36680" y="101795"/>
                    </a:cubicBezTo>
                    <a:cubicBezTo>
                      <a:pt x="40319" y="106343"/>
                      <a:pt x="39409" y="109071"/>
                      <a:pt x="33647" y="109374"/>
                    </a:cubicBezTo>
                    <a:close/>
                    <a:moveTo>
                      <a:pt x="40015" y="133628"/>
                    </a:moveTo>
                    <a:cubicBezTo>
                      <a:pt x="38802" y="134235"/>
                      <a:pt x="37286" y="134538"/>
                      <a:pt x="35770" y="134841"/>
                    </a:cubicBezTo>
                    <a:cubicBezTo>
                      <a:pt x="32434" y="135448"/>
                      <a:pt x="29098" y="135751"/>
                      <a:pt x="25762" y="136054"/>
                    </a:cubicBezTo>
                    <a:cubicBezTo>
                      <a:pt x="26066" y="136054"/>
                      <a:pt x="26066" y="135751"/>
                      <a:pt x="26369" y="135751"/>
                    </a:cubicBezTo>
                    <a:cubicBezTo>
                      <a:pt x="26975" y="135144"/>
                      <a:pt x="26066" y="134235"/>
                      <a:pt x="25762" y="134235"/>
                    </a:cubicBezTo>
                    <a:cubicBezTo>
                      <a:pt x="20304" y="133022"/>
                      <a:pt x="15452" y="133325"/>
                      <a:pt x="10296" y="130900"/>
                    </a:cubicBezTo>
                    <a:cubicBezTo>
                      <a:pt x="7264" y="129687"/>
                      <a:pt x="15452" y="124533"/>
                      <a:pt x="15452" y="124533"/>
                    </a:cubicBezTo>
                    <a:cubicBezTo>
                      <a:pt x="18484" y="123321"/>
                      <a:pt x="21820" y="122714"/>
                      <a:pt x="24853" y="122108"/>
                    </a:cubicBezTo>
                    <a:cubicBezTo>
                      <a:pt x="28188" y="121501"/>
                      <a:pt x="31221" y="121805"/>
                      <a:pt x="34557" y="122714"/>
                    </a:cubicBezTo>
                    <a:cubicBezTo>
                      <a:pt x="40319" y="123624"/>
                      <a:pt x="42138" y="127262"/>
                      <a:pt x="40015" y="133628"/>
                    </a:cubicBezTo>
                    <a:close/>
                    <a:moveTo>
                      <a:pt x="40925" y="155154"/>
                    </a:moveTo>
                    <a:cubicBezTo>
                      <a:pt x="36680" y="158792"/>
                      <a:pt x="29401" y="159095"/>
                      <a:pt x="24549" y="157579"/>
                    </a:cubicBezTo>
                    <a:cubicBezTo>
                      <a:pt x="24246" y="157579"/>
                      <a:pt x="23943" y="157882"/>
                      <a:pt x="24246" y="158186"/>
                    </a:cubicBezTo>
                    <a:cubicBezTo>
                      <a:pt x="24549" y="158489"/>
                      <a:pt x="24853" y="158792"/>
                      <a:pt x="25156" y="159095"/>
                    </a:cubicBezTo>
                    <a:cubicBezTo>
                      <a:pt x="20910" y="159398"/>
                      <a:pt x="16665" y="159702"/>
                      <a:pt x="12419" y="158792"/>
                    </a:cubicBezTo>
                    <a:cubicBezTo>
                      <a:pt x="9690" y="158186"/>
                      <a:pt x="10296" y="156670"/>
                      <a:pt x="11206" y="154244"/>
                    </a:cubicBezTo>
                    <a:cubicBezTo>
                      <a:pt x="12723" y="150303"/>
                      <a:pt x="18181" y="148181"/>
                      <a:pt x="21820" y="147271"/>
                    </a:cubicBezTo>
                    <a:cubicBezTo>
                      <a:pt x="23943" y="146665"/>
                      <a:pt x="25762" y="146665"/>
                      <a:pt x="27885" y="146362"/>
                    </a:cubicBezTo>
                    <a:cubicBezTo>
                      <a:pt x="31524" y="146059"/>
                      <a:pt x="34860" y="146665"/>
                      <a:pt x="38196" y="148181"/>
                    </a:cubicBezTo>
                    <a:cubicBezTo>
                      <a:pt x="39712" y="148787"/>
                      <a:pt x="40622" y="149394"/>
                      <a:pt x="41228" y="150910"/>
                    </a:cubicBezTo>
                    <a:cubicBezTo>
                      <a:pt x="41228" y="152122"/>
                      <a:pt x="41228" y="153335"/>
                      <a:pt x="41228" y="154851"/>
                    </a:cubicBezTo>
                    <a:cubicBezTo>
                      <a:pt x="40925" y="154548"/>
                      <a:pt x="40925" y="154851"/>
                      <a:pt x="40925" y="155154"/>
                    </a:cubicBezTo>
                    <a:close/>
                    <a:moveTo>
                      <a:pt x="35467" y="183046"/>
                    </a:moveTo>
                    <a:cubicBezTo>
                      <a:pt x="33041" y="183652"/>
                      <a:pt x="30614" y="183652"/>
                      <a:pt x="28188" y="183652"/>
                    </a:cubicBezTo>
                    <a:cubicBezTo>
                      <a:pt x="28188" y="183046"/>
                      <a:pt x="27279" y="182743"/>
                      <a:pt x="26975" y="182743"/>
                    </a:cubicBezTo>
                    <a:cubicBezTo>
                      <a:pt x="21820" y="182136"/>
                      <a:pt x="17271" y="183046"/>
                      <a:pt x="13026" y="180014"/>
                    </a:cubicBezTo>
                    <a:cubicBezTo>
                      <a:pt x="7567" y="176073"/>
                      <a:pt x="15149" y="172132"/>
                      <a:pt x="17878" y="171222"/>
                    </a:cubicBezTo>
                    <a:cubicBezTo>
                      <a:pt x="21517" y="170313"/>
                      <a:pt x="24853" y="169403"/>
                      <a:pt x="28492" y="169403"/>
                    </a:cubicBezTo>
                    <a:cubicBezTo>
                      <a:pt x="30918" y="169403"/>
                      <a:pt x="33344" y="170313"/>
                      <a:pt x="35770" y="170919"/>
                    </a:cubicBezTo>
                    <a:cubicBezTo>
                      <a:pt x="39712" y="171829"/>
                      <a:pt x="41532" y="174557"/>
                      <a:pt x="41532" y="179408"/>
                    </a:cubicBezTo>
                    <a:cubicBezTo>
                      <a:pt x="40015" y="181833"/>
                      <a:pt x="37893" y="183046"/>
                      <a:pt x="35467" y="183046"/>
                    </a:cubicBezTo>
                    <a:close/>
                    <a:moveTo>
                      <a:pt x="42745" y="206087"/>
                    </a:moveTo>
                    <a:cubicBezTo>
                      <a:pt x="41228" y="206997"/>
                      <a:pt x="39409" y="207300"/>
                      <a:pt x="37589" y="207603"/>
                    </a:cubicBezTo>
                    <a:cubicBezTo>
                      <a:pt x="31828" y="208513"/>
                      <a:pt x="26066" y="207300"/>
                      <a:pt x="20607" y="206997"/>
                    </a:cubicBezTo>
                    <a:cubicBezTo>
                      <a:pt x="20001" y="206997"/>
                      <a:pt x="20001" y="207300"/>
                      <a:pt x="20001" y="207603"/>
                    </a:cubicBezTo>
                    <a:cubicBezTo>
                      <a:pt x="17271" y="207300"/>
                      <a:pt x="14542" y="206997"/>
                      <a:pt x="11813" y="205481"/>
                    </a:cubicBezTo>
                    <a:cubicBezTo>
                      <a:pt x="6051" y="202449"/>
                      <a:pt x="14845" y="197295"/>
                      <a:pt x="16362" y="196992"/>
                    </a:cubicBezTo>
                    <a:cubicBezTo>
                      <a:pt x="20304" y="195476"/>
                      <a:pt x="25459" y="193960"/>
                      <a:pt x="29705" y="194567"/>
                    </a:cubicBezTo>
                    <a:cubicBezTo>
                      <a:pt x="33041" y="194870"/>
                      <a:pt x="36680" y="195779"/>
                      <a:pt x="39712" y="196992"/>
                    </a:cubicBezTo>
                    <a:cubicBezTo>
                      <a:pt x="41228" y="197599"/>
                      <a:pt x="42138" y="198205"/>
                      <a:pt x="43048" y="198811"/>
                    </a:cubicBezTo>
                    <a:cubicBezTo>
                      <a:pt x="43048" y="200630"/>
                      <a:pt x="43351" y="202449"/>
                      <a:pt x="43351" y="204268"/>
                    </a:cubicBezTo>
                    <a:cubicBezTo>
                      <a:pt x="43654" y="204875"/>
                      <a:pt x="43351" y="205481"/>
                      <a:pt x="42745" y="206087"/>
                    </a:cubicBezTo>
                    <a:close/>
                    <a:moveTo>
                      <a:pt x="39106" y="229129"/>
                    </a:moveTo>
                    <a:cubicBezTo>
                      <a:pt x="37893" y="229432"/>
                      <a:pt x="36376" y="229432"/>
                      <a:pt x="35163" y="229432"/>
                    </a:cubicBezTo>
                    <a:cubicBezTo>
                      <a:pt x="32737" y="229735"/>
                      <a:pt x="30008" y="229735"/>
                      <a:pt x="27582" y="229735"/>
                    </a:cubicBezTo>
                    <a:cubicBezTo>
                      <a:pt x="26672" y="229735"/>
                      <a:pt x="26975" y="230644"/>
                      <a:pt x="27582" y="230948"/>
                    </a:cubicBezTo>
                    <a:cubicBezTo>
                      <a:pt x="23640" y="230948"/>
                      <a:pt x="19394" y="231554"/>
                      <a:pt x="15452" y="230341"/>
                    </a:cubicBezTo>
                    <a:cubicBezTo>
                      <a:pt x="6051" y="227916"/>
                      <a:pt x="16058" y="222762"/>
                      <a:pt x="19697" y="221549"/>
                    </a:cubicBezTo>
                    <a:cubicBezTo>
                      <a:pt x="21517" y="220943"/>
                      <a:pt x="23640" y="220033"/>
                      <a:pt x="25459" y="219124"/>
                    </a:cubicBezTo>
                    <a:cubicBezTo>
                      <a:pt x="30008" y="217002"/>
                      <a:pt x="34860" y="217608"/>
                      <a:pt x="39409" y="219730"/>
                    </a:cubicBezTo>
                    <a:cubicBezTo>
                      <a:pt x="43351" y="221549"/>
                      <a:pt x="43351" y="224581"/>
                      <a:pt x="39106" y="229129"/>
                    </a:cubicBezTo>
                    <a:close/>
                    <a:moveTo>
                      <a:pt x="43654" y="250351"/>
                    </a:moveTo>
                    <a:cubicBezTo>
                      <a:pt x="42138" y="253686"/>
                      <a:pt x="38196" y="253686"/>
                      <a:pt x="35163" y="254595"/>
                    </a:cubicBezTo>
                    <a:cubicBezTo>
                      <a:pt x="33950" y="254898"/>
                      <a:pt x="32737" y="255202"/>
                      <a:pt x="31524" y="255505"/>
                    </a:cubicBezTo>
                    <a:cubicBezTo>
                      <a:pt x="30918" y="255202"/>
                      <a:pt x="30614" y="254898"/>
                      <a:pt x="30008" y="254898"/>
                    </a:cubicBezTo>
                    <a:cubicBezTo>
                      <a:pt x="24549" y="254898"/>
                      <a:pt x="6354" y="254292"/>
                      <a:pt x="16058" y="244287"/>
                    </a:cubicBezTo>
                    <a:cubicBezTo>
                      <a:pt x="20304" y="239740"/>
                      <a:pt x="29401" y="239740"/>
                      <a:pt x="35163" y="239740"/>
                    </a:cubicBezTo>
                    <a:cubicBezTo>
                      <a:pt x="41532" y="239740"/>
                      <a:pt x="46080" y="244287"/>
                      <a:pt x="43654" y="250351"/>
                    </a:cubicBezTo>
                    <a:close/>
                    <a:moveTo>
                      <a:pt x="32131" y="280668"/>
                    </a:moveTo>
                    <a:cubicBezTo>
                      <a:pt x="32131" y="280365"/>
                      <a:pt x="32434" y="280365"/>
                      <a:pt x="32434" y="280062"/>
                    </a:cubicBezTo>
                    <a:cubicBezTo>
                      <a:pt x="32737" y="279456"/>
                      <a:pt x="31828" y="278546"/>
                      <a:pt x="31221" y="278849"/>
                    </a:cubicBezTo>
                    <a:cubicBezTo>
                      <a:pt x="26369" y="280062"/>
                      <a:pt x="22427" y="279759"/>
                      <a:pt x="17575" y="278546"/>
                    </a:cubicBezTo>
                    <a:cubicBezTo>
                      <a:pt x="8780" y="276121"/>
                      <a:pt x="16362" y="269754"/>
                      <a:pt x="20910" y="268238"/>
                    </a:cubicBezTo>
                    <a:cubicBezTo>
                      <a:pt x="26369" y="266116"/>
                      <a:pt x="44564" y="263691"/>
                      <a:pt x="44564" y="273999"/>
                    </a:cubicBezTo>
                    <a:cubicBezTo>
                      <a:pt x="44261" y="279456"/>
                      <a:pt x="37893" y="280062"/>
                      <a:pt x="32131" y="280668"/>
                    </a:cubicBezTo>
                    <a:close/>
                    <a:moveTo>
                      <a:pt x="42138" y="351308"/>
                    </a:moveTo>
                    <a:cubicBezTo>
                      <a:pt x="37286" y="355250"/>
                      <a:pt x="30311" y="354643"/>
                      <a:pt x="24549" y="354946"/>
                    </a:cubicBezTo>
                    <a:cubicBezTo>
                      <a:pt x="24246" y="354946"/>
                      <a:pt x="24246" y="355250"/>
                      <a:pt x="24549" y="355250"/>
                    </a:cubicBezTo>
                    <a:cubicBezTo>
                      <a:pt x="21820" y="355250"/>
                      <a:pt x="19697" y="354946"/>
                      <a:pt x="16665" y="354037"/>
                    </a:cubicBezTo>
                    <a:cubicBezTo>
                      <a:pt x="13329" y="353734"/>
                      <a:pt x="12723" y="351611"/>
                      <a:pt x="14542" y="347670"/>
                    </a:cubicBezTo>
                    <a:cubicBezTo>
                      <a:pt x="16058" y="346761"/>
                      <a:pt x="17575" y="345851"/>
                      <a:pt x="19394" y="345245"/>
                    </a:cubicBezTo>
                    <a:cubicBezTo>
                      <a:pt x="23336" y="343426"/>
                      <a:pt x="25762" y="341607"/>
                      <a:pt x="30614" y="341303"/>
                    </a:cubicBezTo>
                    <a:cubicBezTo>
                      <a:pt x="33041" y="341607"/>
                      <a:pt x="49719" y="345245"/>
                      <a:pt x="42138" y="351308"/>
                    </a:cubicBezTo>
                    <a:close/>
                    <a:moveTo>
                      <a:pt x="45777" y="325538"/>
                    </a:moveTo>
                    <a:cubicBezTo>
                      <a:pt x="45474" y="326751"/>
                      <a:pt x="44867" y="327660"/>
                      <a:pt x="43958" y="328873"/>
                    </a:cubicBezTo>
                    <a:cubicBezTo>
                      <a:pt x="41835" y="330996"/>
                      <a:pt x="37893" y="331905"/>
                      <a:pt x="34254" y="332208"/>
                    </a:cubicBezTo>
                    <a:cubicBezTo>
                      <a:pt x="34557" y="331299"/>
                      <a:pt x="33344" y="330389"/>
                      <a:pt x="32737" y="330389"/>
                    </a:cubicBezTo>
                    <a:cubicBezTo>
                      <a:pt x="28492" y="329783"/>
                      <a:pt x="24246" y="329783"/>
                      <a:pt x="20001" y="328570"/>
                    </a:cubicBezTo>
                    <a:cubicBezTo>
                      <a:pt x="19394" y="325841"/>
                      <a:pt x="18484" y="323416"/>
                      <a:pt x="17878" y="320688"/>
                    </a:cubicBezTo>
                    <a:cubicBezTo>
                      <a:pt x="19394" y="319475"/>
                      <a:pt x="20910" y="318565"/>
                      <a:pt x="22427" y="317959"/>
                    </a:cubicBezTo>
                    <a:cubicBezTo>
                      <a:pt x="24853" y="316746"/>
                      <a:pt x="27279" y="316443"/>
                      <a:pt x="30008" y="316140"/>
                    </a:cubicBezTo>
                    <a:cubicBezTo>
                      <a:pt x="33041" y="315837"/>
                      <a:pt x="36376" y="316140"/>
                      <a:pt x="39106" y="316746"/>
                    </a:cubicBezTo>
                    <a:cubicBezTo>
                      <a:pt x="42441" y="317353"/>
                      <a:pt x="44867" y="319778"/>
                      <a:pt x="45474" y="322507"/>
                    </a:cubicBezTo>
                    <a:cubicBezTo>
                      <a:pt x="45777" y="323719"/>
                      <a:pt x="45777" y="324629"/>
                      <a:pt x="45777" y="325538"/>
                    </a:cubicBezTo>
                    <a:close/>
                    <a:moveTo>
                      <a:pt x="42138" y="376168"/>
                    </a:moveTo>
                    <a:cubicBezTo>
                      <a:pt x="40015" y="378594"/>
                      <a:pt x="35467" y="380413"/>
                      <a:pt x="30918" y="381019"/>
                    </a:cubicBezTo>
                    <a:cubicBezTo>
                      <a:pt x="30918" y="381019"/>
                      <a:pt x="31221" y="380716"/>
                      <a:pt x="31221" y="380716"/>
                    </a:cubicBezTo>
                    <a:cubicBezTo>
                      <a:pt x="31524" y="380110"/>
                      <a:pt x="30918" y="379504"/>
                      <a:pt x="30311" y="379504"/>
                    </a:cubicBezTo>
                    <a:cubicBezTo>
                      <a:pt x="26975" y="379504"/>
                      <a:pt x="17271" y="380413"/>
                      <a:pt x="16058" y="376168"/>
                    </a:cubicBezTo>
                    <a:cubicBezTo>
                      <a:pt x="14845" y="372530"/>
                      <a:pt x="14845" y="369802"/>
                      <a:pt x="18788" y="367680"/>
                    </a:cubicBezTo>
                    <a:cubicBezTo>
                      <a:pt x="21214" y="366467"/>
                      <a:pt x="24246" y="366467"/>
                      <a:pt x="26975" y="366164"/>
                    </a:cubicBezTo>
                    <a:cubicBezTo>
                      <a:pt x="31828" y="365861"/>
                      <a:pt x="50326" y="366467"/>
                      <a:pt x="42138" y="376168"/>
                    </a:cubicBezTo>
                    <a:close/>
                    <a:moveTo>
                      <a:pt x="42138" y="405577"/>
                    </a:moveTo>
                    <a:cubicBezTo>
                      <a:pt x="38499" y="407396"/>
                      <a:pt x="34254" y="406789"/>
                      <a:pt x="30614" y="406789"/>
                    </a:cubicBezTo>
                    <a:cubicBezTo>
                      <a:pt x="30311" y="406789"/>
                      <a:pt x="29705" y="406789"/>
                      <a:pt x="28795" y="406789"/>
                    </a:cubicBezTo>
                    <a:cubicBezTo>
                      <a:pt x="29401" y="406486"/>
                      <a:pt x="30008" y="406183"/>
                      <a:pt x="30311" y="405577"/>
                    </a:cubicBezTo>
                    <a:cubicBezTo>
                      <a:pt x="30918" y="404970"/>
                      <a:pt x="30008" y="404061"/>
                      <a:pt x="29401" y="404364"/>
                    </a:cubicBezTo>
                    <a:cubicBezTo>
                      <a:pt x="28188" y="404364"/>
                      <a:pt x="11813" y="404061"/>
                      <a:pt x="13329" y="400119"/>
                    </a:cubicBezTo>
                    <a:cubicBezTo>
                      <a:pt x="14845" y="395875"/>
                      <a:pt x="24549" y="394359"/>
                      <a:pt x="28188" y="394056"/>
                    </a:cubicBezTo>
                    <a:cubicBezTo>
                      <a:pt x="31221" y="393753"/>
                      <a:pt x="34254" y="393450"/>
                      <a:pt x="37286" y="393753"/>
                    </a:cubicBezTo>
                    <a:cubicBezTo>
                      <a:pt x="39712" y="394056"/>
                      <a:pt x="42138" y="394662"/>
                      <a:pt x="44564" y="395875"/>
                    </a:cubicBezTo>
                    <a:cubicBezTo>
                      <a:pt x="47900" y="400726"/>
                      <a:pt x="46990" y="404061"/>
                      <a:pt x="42138" y="405577"/>
                    </a:cubicBezTo>
                    <a:close/>
                    <a:moveTo>
                      <a:pt x="41228" y="430437"/>
                    </a:moveTo>
                    <a:cubicBezTo>
                      <a:pt x="38802" y="431346"/>
                      <a:pt x="34557" y="432256"/>
                      <a:pt x="30614" y="432256"/>
                    </a:cubicBezTo>
                    <a:cubicBezTo>
                      <a:pt x="28492" y="431649"/>
                      <a:pt x="26369" y="431649"/>
                      <a:pt x="24246" y="431346"/>
                    </a:cubicBezTo>
                    <a:cubicBezTo>
                      <a:pt x="23943" y="431346"/>
                      <a:pt x="23640" y="431346"/>
                      <a:pt x="23640" y="431346"/>
                    </a:cubicBezTo>
                    <a:cubicBezTo>
                      <a:pt x="21214" y="431043"/>
                      <a:pt x="19091" y="430740"/>
                      <a:pt x="16665" y="429831"/>
                    </a:cubicBezTo>
                    <a:cubicBezTo>
                      <a:pt x="6657" y="424980"/>
                      <a:pt x="23336" y="420432"/>
                      <a:pt x="26975" y="419826"/>
                    </a:cubicBezTo>
                    <a:cubicBezTo>
                      <a:pt x="30918" y="419219"/>
                      <a:pt x="34860" y="418916"/>
                      <a:pt x="38802" y="419826"/>
                    </a:cubicBezTo>
                    <a:cubicBezTo>
                      <a:pt x="44867" y="421341"/>
                      <a:pt x="47900" y="428012"/>
                      <a:pt x="41228" y="430437"/>
                    </a:cubicBezTo>
                    <a:close/>
                    <a:moveTo>
                      <a:pt x="43351" y="480461"/>
                    </a:moveTo>
                    <a:cubicBezTo>
                      <a:pt x="41835" y="481370"/>
                      <a:pt x="38499" y="481370"/>
                      <a:pt x="36680" y="481673"/>
                    </a:cubicBezTo>
                    <a:cubicBezTo>
                      <a:pt x="32434" y="482280"/>
                      <a:pt x="28188" y="482280"/>
                      <a:pt x="24246" y="483189"/>
                    </a:cubicBezTo>
                    <a:cubicBezTo>
                      <a:pt x="24246" y="483189"/>
                      <a:pt x="24246" y="483189"/>
                      <a:pt x="24246" y="483189"/>
                    </a:cubicBezTo>
                    <a:cubicBezTo>
                      <a:pt x="22427" y="482583"/>
                      <a:pt x="19697" y="482280"/>
                      <a:pt x="18484" y="481673"/>
                    </a:cubicBezTo>
                    <a:cubicBezTo>
                      <a:pt x="18484" y="480764"/>
                      <a:pt x="18484" y="479854"/>
                      <a:pt x="18484" y="478642"/>
                    </a:cubicBezTo>
                    <a:cubicBezTo>
                      <a:pt x="18788" y="478945"/>
                      <a:pt x="19091" y="479551"/>
                      <a:pt x="19697" y="479551"/>
                    </a:cubicBezTo>
                    <a:cubicBezTo>
                      <a:pt x="22730" y="480461"/>
                      <a:pt x="26066" y="479551"/>
                      <a:pt x="29098" y="479248"/>
                    </a:cubicBezTo>
                    <a:cubicBezTo>
                      <a:pt x="32434" y="478945"/>
                      <a:pt x="36376" y="478945"/>
                      <a:pt x="39409" y="477126"/>
                    </a:cubicBezTo>
                    <a:cubicBezTo>
                      <a:pt x="39712" y="477126"/>
                      <a:pt x="39409" y="476823"/>
                      <a:pt x="39409" y="476823"/>
                    </a:cubicBezTo>
                    <a:cubicBezTo>
                      <a:pt x="35770" y="475307"/>
                      <a:pt x="31524" y="475913"/>
                      <a:pt x="27582" y="476216"/>
                    </a:cubicBezTo>
                    <a:cubicBezTo>
                      <a:pt x="24853" y="476216"/>
                      <a:pt x="20001" y="475307"/>
                      <a:pt x="18484" y="477732"/>
                    </a:cubicBezTo>
                    <a:cubicBezTo>
                      <a:pt x="18484" y="476520"/>
                      <a:pt x="18484" y="475307"/>
                      <a:pt x="18484" y="474094"/>
                    </a:cubicBezTo>
                    <a:cubicBezTo>
                      <a:pt x="20304" y="472881"/>
                      <a:pt x="22123" y="472275"/>
                      <a:pt x="24246" y="472275"/>
                    </a:cubicBezTo>
                    <a:cubicBezTo>
                      <a:pt x="28188" y="471668"/>
                      <a:pt x="32131" y="471668"/>
                      <a:pt x="35770" y="471062"/>
                    </a:cubicBezTo>
                    <a:cubicBezTo>
                      <a:pt x="36376" y="471062"/>
                      <a:pt x="36983" y="471062"/>
                      <a:pt x="37589" y="470759"/>
                    </a:cubicBezTo>
                    <a:cubicBezTo>
                      <a:pt x="42441" y="469546"/>
                      <a:pt x="44261" y="472881"/>
                      <a:pt x="43351" y="480461"/>
                    </a:cubicBezTo>
                    <a:close/>
                    <a:moveTo>
                      <a:pt x="41835" y="505321"/>
                    </a:moveTo>
                    <a:cubicBezTo>
                      <a:pt x="40622" y="505927"/>
                      <a:pt x="39106" y="506534"/>
                      <a:pt x="37893" y="506837"/>
                    </a:cubicBezTo>
                    <a:cubicBezTo>
                      <a:pt x="33647" y="508353"/>
                      <a:pt x="29098" y="508656"/>
                      <a:pt x="24549" y="508656"/>
                    </a:cubicBezTo>
                    <a:cubicBezTo>
                      <a:pt x="24549" y="508049"/>
                      <a:pt x="24246" y="507443"/>
                      <a:pt x="23640" y="507443"/>
                    </a:cubicBezTo>
                    <a:cubicBezTo>
                      <a:pt x="22730" y="506837"/>
                      <a:pt x="21820" y="506230"/>
                      <a:pt x="20910" y="506230"/>
                    </a:cubicBezTo>
                    <a:cubicBezTo>
                      <a:pt x="15755" y="505624"/>
                      <a:pt x="13632" y="498954"/>
                      <a:pt x="18484" y="496832"/>
                    </a:cubicBezTo>
                    <a:cubicBezTo>
                      <a:pt x="23640" y="494103"/>
                      <a:pt x="33344" y="493497"/>
                      <a:pt x="38802" y="494710"/>
                    </a:cubicBezTo>
                    <a:cubicBezTo>
                      <a:pt x="43958" y="495619"/>
                      <a:pt x="46384" y="502289"/>
                      <a:pt x="41835" y="505321"/>
                    </a:cubicBezTo>
                    <a:close/>
                    <a:moveTo>
                      <a:pt x="46990" y="530181"/>
                    </a:moveTo>
                    <a:cubicBezTo>
                      <a:pt x="45777" y="534123"/>
                      <a:pt x="40622" y="534729"/>
                      <a:pt x="37286" y="535335"/>
                    </a:cubicBezTo>
                    <a:cubicBezTo>
                      <a:pt x="32737" y="535942"/>
                      <a:pt x="27885" y="535032"/>
                      <a:pt x="23033" y="534123"/>
                    </a:cubicBezTo>
                    <a:cubicBezTo>
                      <a:pt x="23033" y="533819"/>
                      <a:pt x="22730" y="533516"/>
                      <a:pt x="22123" y="533213"/>
                    </a:cubicBezTo>
                    <a:cubicBezTo>
                      <a:pt x="20304" y="532303"/>
                      <a:pt x="19697" y="532000"/>
                      <a:pt x="17878" y="531697"/>
                    </a:cubicBezTo>
                    <a:cubicBezTo>
                      <a:pt x="12419" y="530181"/>
                      <a:pt x="13026" y="524724"/>
                      <a:pt x="17575" y="522602"/>
                    </a:cubicBezTo>
                    <a:cubicBezTo>
                      <a:pt x="22123" y="520176"/>
                      <a:pt x="28188" y="519267"/>
                      <a:pt x="33344" y="518661"/>
                    </a:cubicBezTo>
                    <a:cubicBezTo>
                      <a:pt x="38802" y="517751"/>
                      <a:pt x="50326" y="521086"/>
                      <a:pt x="46990" y="530181"/>
                    </a:cubicBezTo>
                    <a:close/>
                    <a:moveTo>
                      <a:pt x="40622" y="561105"/>
                    </a:moveTo>
                    <a:cubicBezTo>
                      <a:pt x="36073" y="561712"/>
                      <a:pt x="31524" y="561409"/>
                      <a:pt x="26975" y="561105"/>
                    </a:cubicBezTo>
                    <a:cubicBezTo>
                      <a:pt x="25459" y="560802"/>
                      <a:pt x="23943" y="560196"/>
                      <a:pt x="22427" y="559893"/>
                    </a:cubicBezTo>
                    <a:cubicBezTo>
                      <a:pt x="17271" y="558680"/>
                      <a:pt x="16058" y="552010"/>
                      <a:pt x="20910" y="549585"/>
                    </a:cubicBezTo>
                    <a:cubicBezTo>
                      <a:pt x="26369" y="546856"/>
                      <a:pt x="33950" y="547159"/>
                      <a:pt x="39712" y="547766"/>
                    </a:cubicBezTo>
                    <a:cubicBezTo>
                      <a:pt x="48203" y="548978"/>
                      <a:pt x="50023" y="559893"/>
                      <a:pt x="40622" y="561105"/>
                    </a:cubicBezTo>
                    <a:close/>
                    <a:moveTo>
                      <a:pt x="46384" y="299465"/>
                    </a:moveTo>
                    <a:cubicBezTo>
                      <a:pt x="44867" y="301890"/>
                      <a:pt x="40319" y="304619"/>
                      <a:pt x="37893" y="304922"/>
                    </a:cubicBezTo>
                    <a:cubicBezTo>
                      <a:pt x="37286" y="305226"/>
                      <a:pt x="36376" y="305226"/>
                      <a:pt x="35770" y="305226"/>
                    </a:cubicBezTo>
                    <a:cubicBezTo>
                      <a:pt x="35467" y="305226"/>
                      <a:pt x="35163" y="304922"/>
                      <a:pt x="34860" y="304922"/>
                    </a:cubicBezTo>
                    <a:cubicBezTo>
                      <a:pt x="34557" y="304922"/>
                      <a:pt x="34557" y="304922"/>
                      <a:pt x="34254" y="304922"/>
                    </a:cubicBezTo>
                    <a:cubicBezTo>
                      <a:pt x="32434" y="304619"/>
                      <a:pt x="30311" y="304316"/>
                      <a:pt x="28492" y="304013"/>
                    </a:cubicBezTo>
                    <a:cubicBezTo>
                      <a:pt x="28188" y="304013"/>
                      <a:pt x="28188" y="304316"/>
                      <a:pt x="28492" y="304619"/>
                    </a:cubicBezTo>
                    <a:cubicBezTo>
                      <a:pt x="29098" y="304922"/>
                      <a:pt x="29401" y="305226"/>
                      <a:pt x="30008" y="305529"/>
                    </a:cubicBezTo>
                    <a:cubicBezTo>
                      <a:pt x="25459" y="306135"/>
                      <a:pt x="20910" y="306438"/>
                      <a:pt x="16362" y="305529"/>
                    </a:cubicBezTo>
                    <a:cubicBezTo>
                      <a:pt x="12419" y="304619"/>
                      <a:pt x="9993" y="300375"/>
                      <a:pt x="14542" y="298556"/>
                    </a:cubicBezTo>
                    <a:cubicBezTo>
                      <a:pt x="16362" y="297646"/>
                      <a:pt x="18788" y="297343"/>
                      <a:pt x="20607" y="296434"/>
                    </a:cubicBezTo>
                    <a:cubicBezTo>
                      <a:pt x="27582" y="293705"/>
                      <a:pt x="33344" y="292189"/>
                      <a:pt x="40925" y="293705"/>
                    </a:cubicBezTo>
                    <a:cubicBezTo>
                      <a:pt x="43958" y="294311"/>
                      <a:pt x="45474" y="295221"/>
                      <a:pt x="46384" y="296130"/>
                    </a:cubicBezTo>
                    <a:cubicBezTo>
                      <a:pt x="46384" y="297343"/>
                      <a:pt x="46384" y="298253"/>
                      <a:pt x="46384" y="299465"/>
                    </a:cubicBezTo>
                    <a:close/>
                    <a:moveTo>
                      <a:pt x="17575" y="610826"/>
                    </a:moveTo>
                    <a:cubicBezTo>
                      <a:pt x="16362" y="608097"/>
                      <a:pt x="15149" y="605369"/>
                      <a:pt x="13936" y="602943"/>
                    </a:cubicBezTo>
                    <a:cubicBezTo>
                      <a:pt x="15149" y="600821"/>
                      <a:pt x="16968" y="599305"/>
                      <a:pt x="19394" y="598396"/>
                    </a:cubicBezTo>
                    <a:cubicBezTo>
                      <a:pt x="22730" y="596577"/>
                      <a:pt x="26975" y="597183"/>
                      <a:pt x="30311" y="597486"/>
                    </a:cubicBezTo>
                    <a:cubicBezTo>
                      <a:pt x="32737" y="597790"/>
                      <a:pt x="35163" y="598093"/>
                      <a:pt x="37589" y="598396"/>
                    </a:cubicBezTo>
                    <a:cubicBezTo>
                      <a:pt x="39409" y="598699"/>
                      <a:pt x="40925" y="599002"/>
                      <a:pt x="42441" y="599305"/>
                    </a:cubicBezTo>
                    <a:cubicBezTo>
                      <a:pt x="46687" y="603550"/>
                      <a:pt x="46687" y="606278"/>
                      <a:pt x="42441" y="607491"/>
                    </a:cubicBezTo>
                    <a:cubicBezTo>
                      <a:pt x="41532" y="607794"/>
                      <a:pt x="42745" y="609007"/>
                      <a:pt x="43351" y="608704"/>
                    </a:cubicBezTo>
                    <a:cubicBezTo>
                      <a:pt x="45474" y="607794"/>
                      <a:pt x="46687" y="606581"/>
                      <a:pt x="47597" y="605369"/>
                    </a:cubicBezTo>
                    <a:cubicBezTo>
                      <a:pt x="46687" y="614161"/>
                      <a:pt x="23033" y="611129"/>
                      <a:pt x="17575" y="610826"/>
                    </a:cubicBezTo>
                    <a:close/>
                    <a:moveTo>
                      <a:pt x="46080" y="634474"/>
                    </a:moveTo>
                    <a:cubicBezTo>
                      <a:pt x="44261" y="636596"/>
                      <a:pt x="39409" y="636293"/>
                      <a:pt x="37286" y="636293"/>
                    </a:cubicBezTo>
                    <a:cubicBezTo>
                      <a:pt x="35163" y="636293"/>
                      <a:pt x="32737" y="636293"/>
                      <a:pt x="30311" y="635989"/>
                    </a:cubicBezTo>
                    <a:cubicBezTo>
                      <a:pt x="30008" y="635686"/>
                      <a:pt x="29705" y="635383"/>
                      <a:pt x="29098" y="635383"/>
                    </a:cubicBezTo>
                    <a:cubicBezTo>
                      <a:pt x="26369" y="634777"/>
                      <a:pt x="23336" y="634474"/>
                      <a:pt x="20607" y="633867"/>
                    </a:cubicBezTo>
                    <a:cubicBezTo>
                      <a:pt x="19697" y="632048"/>
                      <a:pt x="18484" y="630229"/>
                      <a:pt x="17575" y="628713"/>
                    </a:cubicBezTo>
                    <a:cubicBezTo>
                      <a:pt x="19394" y="627197"/>
                      <a:pt x="21517" y="626288"/>
                      <a:pt x="23943" y="625681"/>
                    </a:cubicBezTo>
                    <a:cubicBezTo>
                      <a:pt x="30614" y="624166"/>
                      <a:pt x="36073" y="621740"/>
                      <a:pt x="43048" y="624772"/>
                    </a:cubicBezTo>
                    <a:cubicBezTo>
                      <a:pt x="47597" y="626288"/>
                      <a:pt x="49416" y="630532"/>
                      <a:pt x="46080" y="634474"/>
                    </a:cubicBezTo>
                    <a:close/>
                    <a:moveTo>
                      <a:pt x="50629" y="685407"/>
                    </a:moveTo>
                    <a:cubicBezTo>
                      <a:pt x="49719" y="687832"/>
                      <a:pt x="46687" y="688742"/>
                      <a:pt x="44564" y="689651"/>
                    </a:cubicBezTo>
                    <a:cubicBezTo>
                      <a:pt x="40925" y="691167"/>
                      <a:pt x="35163" y="691774"/>
                      <a:pt x="30614" y="690864"/>
                    </a:cubicBezTo>
                    <a:cubicBezTo>
                      <a:pt x="30614" y="690864"/>
                      <a:pt x="30614" y="690864"/>
                      <a:pt x="30614" y="690864"/>
                    </a:cubicBezTo>
                    <a:cubicBezTo>
                      <a:pt x="28795" y="689954"/>
                      <a:pt x="27885" y="689651"/>
                      <a:pt x="26066" y="688742"/>
                    </a:cubicBezTo>
                    <a:cubicBezTo>
                      <a:pt x="19091" y="685710"/>
                      <a:pt x="24246" y="679343"/>
                      <a:pt x="27582" y="677221"/>
                    </a:cubicBezTo>
                    <a:cubicBezTo>
                      <a:pt x="32131" y="674493"/>
                      <a:pt x="38499" y="674796"/>
                      <a:pt x="43351" y="676008"/>
                    </a:cubicBezTo>
                    <a:cubicBezTo>
                      <a:pt x="46080" y="677221"/>
                      <a:pt x="52449" y="680859"/>
                      <a:pt x="50629" y="685407"/>
                    </a:cubicBezTo>
                    <a:close/>
                    <a:moveTo>
                      <a:pt x="1236049" y="89062"/>
                    </a:moveTo>
                    <a:cubicBezTo>
                      <a:pt x="1239992" y="87546"/>
                      <a:pt x="1244843" y="86636"/>
                      <a:pt x="1249392" y="86030"/>
                    </a:cubicBezTo>
                    <a:cubicBezTo>
                      <a:pt x="1249696" y="86333"/>
                      <a:pt x="1249999" y="86636"/>
                      <a:pt x="1249999" y="86636"/>
                    </a:cubicBezTo>
                    <a:cubicBezTo>
                      <a:pt x="1251212" y="87243"/>
                      <a:pt x="1252728" y="87546"/>
                      <a:pt x="1254244" y="87849"/>
                    </a:cubicBezTo>
                    <a:cubicBezTo>
                      <a:pt x="1255457" y="88456"/>
                      <a:pt x="1256670" y="88759"/>
                      <a:pt x="1257884" y="89365"/>
                    </a:cubicBezTo>
                    <a:cubicBezTo>
                      <a:pt x="1261522" y="90881"/>
                      <a:pt x="1262432" y="93913"/>
                      <a:pt x="1260613" y="98157"/>
                    </a:cubicBezTo>
                    <a:cubicBezTo>
                      <a:pt x="1256367" y="100583"/>
                      <a:pt x="1251212" y="102099"/>
                      <a:pt x="1246663" y="103008"/>
                    </a:cubicBezTo>
                    <a:cubicBezTo>
                      <a:pt x="1239385" y="104221"/>
                      <a:pt x="1223616" y="94216"/>
                      <a:pt x="1236049" y="89062"/>
                    </a:cubicBezTo>
                    <a:close/>
                    <a:moveTo>
                      <a:pt x="1229074" y="37219"/>
                    </a:moveTo>
                    <a:cubicBezTo>
                      <a:pt x="1229378" y="32368"/>
                      <a:pt x="1231804" y="28427"/>
                      <a:pt x="1235443" y="25698"/>
                    </a:cubicBezTo>
                    <a:cubicBezTo>
                      <a:pt x="1235746" y="26305"/>
                      <a:pt x="1236352" y="26608"/>
                      <a:pt x="1236959" y="26911"/>
                    </a:cubicBezTo>
                    <a:cubicBezTo>
                      <a:pt x="1242114" y="28427"/>
                      <a:pt x="1248786" y="24485"/>
                      <a:pt x="1250605" y="32368"/>
                    </a:cubicBezTo>
                    <a:cubicBezTo>
                      <a:pt x="1252122" y="38432"/>
                      <a:pt x="1247876" y="43282"/>
                      <a:pt x="1243327" y="46617"/>
                    </a:cubicBezTo>
                    <a:cubicBezTo>
                      <a:pt x="1235140" y="53287"/>
                      <a:pt x="1228468" y="46011"/>
                      <a:pt x="1229074" y="37219"/>
                    </a:cubicBezTo>
                    <a:close/>
                    <a:moveTo>
                      <a:pt x="1223616" y="58744"/>
                    </a:moveTo>
                    <a:cubicBezTo>
                      <a:pt x="1223919" y="58441"/>
                      <a:pt x="1224222" y="57835"/>
                      <a:pt x="1224526" y="57228"/>
                    </a:cubicBezTo>
                    <a:cubicBezTo>
                      <a:pt x="1224829" y="60563"/>
                      <a:pt x="1224222" y="64505"/>
                      <a:pt x="1223919" y="67233"/>
                    </a:cubicBezTo>
                    <a:cubicBezTo>
                      <a:pt x="1223919" y="77845"/>
                      <a:pt x="1224222" y="88456"/>
                      <a:pt x="1224829" y="99370"/>
                    </a:cubicBezTo>
                    <a:cubicBezTo>
                      <a:pt x="1226042" y="122411"/>
                      <a:pt x="1226042" y="145452"/>
                      <a:pt x="1226345" y="168494"/>
                    </a:cubicBezTo>
                    <a:cubicBezTo>
                      <a:pt x="1226648" y="213667"/>
                      <a:pt x="1226345" y="259143"/>
                      <a:pt x="1226648" y="304316"/>
                    </a:cubicBezTo>
                    <a:cubicBezTo>
                      <a:pt x="1226648" y="327357"/>
                      <a:pt x="1226952" y="350398"/>
                      <a:pt x="1226952" y="373440"/>
                    </a:cubicBezTo>
                    <a:cubicBezTo>
                      <a:pt x="1226952" y="395572"/>
                      <a:pt x="1227861" y="417704"/>
                      <a:pt x="1226952" y="439532"/>
                    </a:cubicBezTo>
                    <a:cubicBezTo>
                      <a:pt x="1226042" y="460754"/>
                      <a:pt x="1225739" y="481976"/>
                      <a:pt x="1226345" y="503502"/>
                    </a:cubicBezTo>
                    <a:cubicBezTo>
                      <a:pt x="1226952" y="525028"/>
                      <a:pt x="1229984" y="546250"/>
                      <a:pt x="1229984" y="568078"/>
                    </a:cubicBezTo>
                    <a:cubicBezTo>
                      <a:pt x="1229984" y="578386"/>
                      <a:pt x="1232107" y="588694"/>
                      <a:pt x="1231804" y="599002"/>
                    </a:cubicBezTo>
                    <a:cubicBezTo>
                      <a:pt x="1231500" y="610220"/>
                      <a:pt x="1230591" y="621134"/>
                      <a:pt x="1232107" y="632351"/>
                    </a:cubicBezTo>
                    <a:cubicBezTo>
                      <a:pt x="1233623" y="644175"/>
                      <a:pt x="1233926" y="655696"/>
                      <a:pt x="1234230" y="667216"/>
                    </a:cubicBezTo>
                    <a:cubicBezTo>
                      <a:pt x="1234230" y="675099"/>
                      <a:pt x="1233320" y="682982"/>
                      <a:pt x="1234836" y="690561"/>
                    </a:cubicBezTo>
                    <a:cubicBezTo>
                      <a:pt x="1233320" y="688439"/>
                      <a:pt x="1231197" y="686620"/>
                      <a:pt x="1228771" y="685710"/>
                    </a:cubicBezTo>
                    <a:cubicBezTo>
                      <a:pt x="1228771" y="677221"/>
                      <a:pt x="1228468" y="668732"/>
                      <a:pt x="1228468" y="659940"/>
                    </a:cubicBezTo>
                    <a:cubicBezTo>
                      <a:pt x="1228468" y="651754"/>
                      <a:pt x="1226952" y="643872"/>
                      <a:pt x="1226648" y="635989"/>
                    </a:cubicBezTo>
                    <a:cubicBezTo>
                      <a:pt x="1226648" y="627500"/>
                      <a:pt x="1225132" y="619012"/>
                      <a:pt x="1224829" y="610523"/>
                    </a:cubicBezTo>
                    <a:cubicBezTo>
                      <a:pt x="1224829" y="608704"/>
                      <a:pt x="1224829" y="606581"/>
                      <a:pt x="1224829" y="604762"/>
                    </a:cubicBezTo>
                    <a:cubicBezTo>
                      <a:pt x="1224829" y="604762"/>
                      <a:pt x="1224829" y="604762"/>
                      <a:pt x="1225132" y="604762"/>
                    </a:cubicBezTo>
                    <a:cubicBezTo>
                      <a:pt x="1226042" y="604762"/>
                      <a:pt x="1226345" y="604156"/>
                      <a:pt x="1226345" y="603246"/>
                    </a:cubicBezTo>
                    <a:cubicBezTo>
                      <a:pt x="1226345" y="584450"/>
                      <a:pt x="1224829" y="565956"/>
                      <a:pt x="1224526" y="547159"/>
                    </a:cubicBezTo>
                    <a:cubicBezTo>
                      <a:pt x="1224526" y="527150"/>
                      <a:pt x="1224526" y="506837"/>
                      <a:pt x="1223313" y="486827"/>
                    </a:cubicBezTo>
                    <a:cubicBezTo>
                      <a:pt x="1221796" y="464089"/>
                      <a:pt x="1222403" y="441048"/>
                      <a:pt x="1222403" y="418007"/>
                    </a:cubicBezTo>
                    <a:cubicBezTo>
                      <a:pt x="1222403" y="408002"/>
                      <a:pt x="1222403" y="397694"/>
                      <a:pt x="1222099" y="387689"/>
                    </a:cubicBezTo>
                    <a:cubicBezTo>
                      <a:pt x="1222099" y="378594"/>
                      <a:pt x="1222706" y="368286"/>
                      <a:pt x="1220583" y="359494"/>
                    </a:cubicBezTo>
                    <a:cubicBezTo>
                      <a:pt x="1218461" y="351611"/>
                      <a:pt x="1219977" y="343123"/>
                      <a:pt x="1218461" y="334937"/>
                    </a:cubicBezTo>
                    <a:cubicBezTo>
                      <a:pt x="1216641" y="323416"/>
                      <a:pt x="1217551" y="310986"/>
                      <a:pt x="1217247" y="299162"/>
                    </a:cubicBezTo>
                    <a:cubicBezTo>
                      <a:pt x="1217247" y="290673"/>
                      <a:pt x="1217551" y="281578"/>
                      <a:pt x="1218461" y="273089"/>
                    </a:cubicBezTo>
                    <a:cubicBezTo>
                      <a:pt x="1219370" y="263387"/>
                      <a:pt x="1219067" y="254292"/>
                      <a:pt x="1218461" y="244591"/>
                    </a:cubicBezTo>
                    <a:cubicBezTo>
                      <a:pt x="1217247" y="227006"/>
                      <a:pt x="1216944" y="209726"/>
                      <a:pt x="1218461" y="192141"/>
                    </a:cubicBezTo>
                    <a:cubicBezTo>
                      <a:pt x="1219977" y="173951"/>
                      <a:pt x="1217247" y="154851"/>
                      <a:pt x="1219370" y="136660"/>
                    </a:cubicBezTo>
                    <a:cubicBezTo>
                      <a:pt x="1220887" y="125140"/>
                      <a:pt x="1219370" y="113316"/>
                      <a:pt x="1219370" y="101795"/>
                    </a:cubicBezTo>
                    <a:cubicBezTo>
                      <a:pt x="1219370" y="96035"/>
                      <a:pt x="1218461" y="89972"/>
                      <a:pt x="1217854" y="84514"/>
                    </a:cubicBezTo>
                    <a:cubicBezTo>
                      <a:pt x="1217247" y="79360"/>
                      <a:pt x="1217247" y="74206"/>
                      <a:pt x="1216641" y="69052"/>
                    </a:cubicBezTo>
                    <a:cubicBezTo>
                      <a:pt x="1218461" y="68446"/>
                      <a:pt x="1219370" y="66627"/>
                      <a:pt x="1220280" y="65111"/>
                    </a:cubicBezTo>
                    <a:cubicBezTo>
                      <a:pt x="1221796" y="62686"/>
                      <a:pt x="1222403" y="60563"/>
                      <a:pt x="1223616" y="58744"/>
                    </a:cubicBezTo>
                    <a:close/>
                    <a:moveTo>
                      <a:pt x="767825" y="680253"/>
                    </a:moveTo>
                    <a:cubicBezTo>
                      <a:pt x="767522" y="680253"/>
                      <a:pt x="767522" y="680253"/>
                      <a:pt x="767219" y="680253"/>
                    </a:cubicBezTo>
                    <a:cubicBezTo>
                      <a:pt x="766309" y="680253"/>
                      <a:pt x="765399" y="680556"/>
                      <a:pt x="764186" y="680556"/>
                    </a:cubicBezTo>
                    <a:cubicBezTo>
                      <a:pt x="761457" y="680556"/>
                      <a:pt x="758727" y="680859"/>
                      <a:pt x="755695" y="680859"/>
                    </a:cubicBezTo>
                    <a:cubicBezTo>
                      <a:pt x="738106" y="681466"/>
                      <a:pt x="720214" y="679343"/>
                      <a:pt x="702625" y="679343"/>
                    </a:cubicBezTo>
                    <a:cubicBezTo>
                      <a:pt x="694741" y="679343"/>
                      <a:pt x="687766" y="680859"/>
                      <a:pt x="679881" y="681466"/>
                    </a:cubicBezTo>
                    <a:cubicBezTo>
                      <a:pt x="667751" y="682375"/>
                      <a:pt x="655924" y="681769"/>
                      <a:pt x="644097" y="682072"/>
                    </a:cubicBezTo>
                    <a:cubicBezTo>
                      <a:pt x="634393" y="682375"/>
                      <a:pt x="624386" y="680556"/>
                      <a:pt x="614682" y="681466"/>
                    </a:cubicBezTo>
                    <a:cubicBezTo>
                      <a:pt x="606494" y="682375"/>
                      <a:pt x="597396" y="682678"/>
                      <a:pt x="589208" y="682678"/>
                    </a:cubicBezTo>
                    <a:cubicBezTo>
                      <a:pt x="579504" y="682678"/>
                      <a:pt x="569800" y="684194"/>
                      <a:pt x="560096" y="683285"/>
                    </a:cubicBezTo>
                    <a:cubicBezTo>
                      <a:pt x="550695" y="682375"/>
                      <a:pt x="541598" y="681769"/>
                      <a:pt x="532197" y="681769"/>
                    </a:cubicBezTo>
                    <a:cubicBezTo>
                      <a:pt x="512788" y="682072"/>
                      <a:pt x="493380" y="683891"/>
                      <a:pt x="473972" y="685710"/>
                    </a:cubicBezTo>
                    <a:cubicBezTo>
                      <a:pt x="463358" y="686620"/>
                      <a:pt x="451834" y="686316"/>
                      <a:pt x="441220" y="685710"/>
                    </a:cubicBezTo>
                    <a:cubicBezTo>
                      <a:pt x="431213" y="685104"/>
                      <a:pt x="420902" y="685407"/>
                      <a:pt x="410895" y="684194"/>
                    </a:cubicBezTo>
                    <a:cubicBezTo>
                      <a:pt x="393306" y="682375"/>
                      <a:pt x="375414" y="681466"/>
                      <a:pt x="357522" y="681769"/>
                    </a:cubicBezTo>
                    <a:cubicBezTo>
                      <a:pt x="348425" y="681769"/>
                      <a:pt x="339327" y="681466"/>
                      <a:pt x="330533" y="682072"/>
                    </a:cubicBezTo>
                    <a:cubicBezTo>
                      <a:pt x="319919" y="682678"/>
                      <a:pt x="308395" y="683891"/>
                      <a:pt x="297781" y="682678"/>
                    </a:cubicBezTo>
                    <a:cubicBezTo>
                      <a:pt x="287471" y="681466"/>
                      <a:pt x="277160" y="682678"/>
                      <a:pt x="266546" y="682072"/>
                    </a:cubicBezTo>
                    <a:cubicBezTo>
                      <a:pt x="257448" y="681466"/>
                      <a:pt x="248654" y="679950"/>
                      <a:pt x="239557" y="679950"/>
                    </a:cubicBezTo>
                    <a:cubicBezTo>
                      <a:pt x="230156" y="679950"/>
                      <a:pt x="221058" y="678131"/>
                      <a:pt x="211657" y="679647"/>
                    </a:cubicBezTo>
                    <a:cubicBezTo>
                      <a:pt x="201650" y="681466"/>
                      <a:pt x="191339" y="680556"/>
                      <a:pt x="181332" y="680253"/>
                    </a:cubicBezTo>
                    <a:cubicBezTo>
                      <a:pt x="172234" y="679950"/>
                      <a:pt x="163136" y="678131"/>
                      <a:pt x="153736" y="678434"/>
                    </a:cubicBezTo>
                    <a:cubicBezTo>
                      <a:pt x="149793" y="678434"/>
                      <a:pt x="145851" y="677827"/>
                      <a:pt x="141909" y="677827"/>
                    </a:cubicBezTo>
                    <a:cubicBezTo>
                      <a:pt x="136147" y="678131"/>
                      <a:pt x="130688" y="679343"/>
                      <a:pt x="125230" y="679343"/>
                    </a:cubicBezTo>
                    <a:cubicBezTo>
                      <a:pt x="120681" y="679343"/>
                      <a:pt x="116435" y="679040"/>
                      <a:pt x="111887" y="679950"/>
                    </a:cubicBezTo>
                    <a:cubicBezTo>
                      <a:pt x="105821" y="680859"/>
                      <a:pt x="100363" y="682072"/>
                      <a:pt x="94298" y="682072"/>
                    </a:cubicBezTo>
                    <a:cubicBezTo>
                      <a:pt x="87323" y="682072"/>
                      <a:pt x="80045" y="682375"/>
                      <a:pt x="73070" y="682375"/>
                    </a:cubicBezTo>
                    <a:cubicBezTo>
                      <a:pt x="73070" y="682072"/>
                      <a:pt x="73070" y="681769"/>
                      <a:pt x="73070" y="681466"/>
                    </a:cubicBezTo>
                    <a:cubicBezTo>
                      <a:pt x="73070" y="676615"/>
                      <a:pt x="73070" y="671764"/>
                      <a:pt x="71857" y="666913"/>
                    </a:cubicBezTo>
                    <a:cubicBezTo>
                      <a:pt x="70644" y="661759"/>
                      <a:pt x="68825" y="656909"/>
                      <a:pt x="68218" y="651754"/>
                    </a:cubicBezTo>
                    <a:cubicBezTo>
                      <a:pt x="67611" y="645691"/>
                      <a:pt x="66398" y="639627"/>
                      <a:pt x="66398" y="633261"/>
                    </a:cubicBezTo>
                    <a:cubicBezTo>
                      <a:pt x="66398" y="627500"/>
                      <a:pt x="66398" y="621740"/>
                      <a:pt x="66095" y="615980"/>
                    </a:cubicBezTo>
                    <a:cubicBezTo>
                      <a:pt x="66095" y="605065"/>
                      <a:pt x="67005" y="594151"/>
                      <a:pt x="67611" y="583237"/>
                    </a:cubicBezTo>
                    <a:cubicBezTo>
                      <a:pt x="67915" y="571716"/>
                      <a:pt x="67611" y="559893"/>
                      <a:pt x="67611" y="548372"/>
                    </a:cubicBezTo>
                    <a:cubicBezTo>
                      <a:pt x="67611" y="536851"/>
                      <a:pt x="67611" y="525028"/>
                      <a:pt x="67611" y="513507"/>
                    </a:cubicBezTo>
                    <a:cubicBezTo>
                      <a:pt x="67611" y="502593"/>
                      <a:pt x="68825" y="490769"/>
                      <a:pt x="66702" y="479854"/>
                    </a:cubicBezTo>
                    <a:cubicBezTo>
                      <a:pt x="65792" y="474700"/>
                      <a:pt x="63972" y="442867"/>
                      <a:pt x="63063" y="425889"/>
                    </a:cubicBezTo>
                    <a:cubicBezTo>
                      <a:pt x="63366" y="425586"/>
                      <a:pt x="63366" y="425283"/>
                      <a:pt x="63366" y="424980"/>
                    </a:cubicBezTo>
                    <a:cubicBezTo>
                      <a:pt x="63366" y="424676"/>
                      <a:pt x="63366" y="424373"/>
                      <a:pt x="63366" y="424373"/>
                    </a:cubicBezTo>
                    <a:cubicBezTo>
                      <a:pt x="63366" y="424373"/>
                      <a:pt x="63366" y="424373"/>
                      <a:pt x="63366" y="424373"/>
                    </a:cubicBezTo>
                    <a:cubicBezTo>
                      <a:pt x="63366" y="421341"/>
                      <a:pt x="63366" y="418007"/>
                      <a:pt x="63063" y="414975"/>
                    </a:cubicBezTo>
                    <a:cubicBezTo>
                      <a:pt x="63366" y="414672"/>
                      <a:pt x="63366" y="414065"/>
                      <a:pt x="63063" y="413762"/>
                    </a:cubicBezTo>
                    <a:cubicBezTo>
                      <a:pt x="62759" y="402848"/>
                      <a:pt x="62759" y="391631"/>
                      <a:pt x="64276" y="380716"/>
                    </a:cubicBezTo>
                    <a:cubicBezTo>
                      <a:pt x="66398" y="366164"/>
                      <a:pt x="66398" y="351611"/>
                      <a:pt x="66398" y="337059"/>
                    </a:cubicBezTo>
                    <a:cubicBezTo>
                      <a:pt x="66398" y="306742"/>
                      <a:pt x="67915" y="276424"/>
                      <a:pt x="66398" y="246107"/>
                    </a:cubicBezTo>
                    <a:cubicBezTo>
                      <a:pt x="65792" y="232767"/>
                      <a:pt x="64882" y="219427"/>
                      <a:pt x="64882" y="206087"/>
                    </a:cubicBezTo>
                    <a:cubicBezTo>
                      <a:pt x="64882" y="190019"/>
                      <a:pt x="62456" y="174254"/>
                      <a:pt x="62456" y="158186"/>
                    </a:cubicBezTo>
                    <a:cubicBezTo>
                      <a:pt x="62153" y="129081"/>
                      <a:pt x="63063" y="100279"/>
                      <a:pt x="60637" y="71174"/>
                    </a:cubicBezTo>
                    <a:lnTo>
                      <a:pt x="60637" y="71174"/>
                    </a:lnTo>
                    <a:cubicBezTo>
                      <a:pt x="60940" y="70871"/>
                      <a:pt x="61243" y="70265"/>
                      <a:pt x="60940" y="69659"/>
                    </a:cubicBezTo>
                    <a:cubicBezTo>
                      <a:pt x="60940" y="69659"/>
                      <a:pt x="60940" y="69355"/>
                      <a:pt x="60637" y="69355"/>
                    </a:cubicBezTo>
                    <a:cubicBezTo>
                      <a:pt x="63669" y="69962"/>
                      <a:pt x="66702" y="71478"/>
                      <a:pt x="69734" y="71781"/>
                    </a:cubicBezTo>
                    <a:cubicBezTo>
                      <a:pt x="75799" y="72387"/>
                      <a:pt x="81864" y="72690"/>
                      <a:pt x="87930" y="72690"/>
                    </a:cubicBezTo>
                    <a:cubicBezTo>
                      <a:pt x="94601" y="72690"/>
                      <a:pt x="101273" y="72993"/>
                      <a:pt x="107944" y="73297"/>
                    </a:cubicBezTo>
                    <a:cubicBezTo>
                      <a:pt x="114313" y="73600"/>
                      <a:pt x="120378" y="74509"/>
                      <a:pt x="126443" y="74509"/>
                    </a:cubicBezTo>
                    <a:cubicBezTo>
                      <a:pt x="139483" y="74206"/>
                      <a:pt x="152219" y="72387"/>
                      <a:pt x="165259" y="72690"/>
                    </a:cubicBezTo>
                    <a:cubicBezTo>
                      <a:pt x="178299" y="73297"/>
                      <a:pt x="191642" y="73600"/>
                      <a:pt x="204682" y="72387"/>
                    </a:cubicBezTo>
                    <a:cubicBezTo>
                      <a:pt x="218632" y="71174"/>
                      <a:pt x="232885" y="69962"/>
                      <a:pt x="246835" y="69962"/>
                    </a:cubicBezTo>
                    <a:cubicBezTo>
                      <a:pt x="259875" y="69962"/>
                      <a:pt x="273218" y="71781"/>
                      <a:pt x="286258" y="72084"/>
                    </a:cubicBezTo>
                    <a:cubicBezTo>
                      <a:pt x="298388" y="72387"/>
                      <a:pt x="310215" y="74206"/>
                      <a:pt x="322345" y="73297"/>
                    </a:cubicBezTo>
                    <a:cubicBezTo>
                      <a:pt x="333262" y="72690"/>
                      <a:pt x="343876" y="73600"/>
                      <a:pt x="354793" y="73600"/>
                    </a:cubicBezTo>
                    <a:cubicBezTo>
                      <a:pt x="355096" y="73600"/>
                      <a:pt x="355096" y="73600"/>
                      <a:pt x="355400" y="73600"/>
                    </a:cubicBezTo>
                    <a:cubicBezTo>
                      <a:pt x="355400" y="73600"/>
                      <a:pt x="355703" y="73600"/>
                      <a:pt x="355703" y="73600"/>
                    </a:cubicBezTo>
                    <a:cubicBezTo>
                      <a:pt x="356613" y="73600"/>
                      <a:pt x="357522" y="73600"/>
                      <a:pt x="358735" y="73600"/>
                    </a:cubicBezTo>
                    <a:cubicBezTo>
                      <a:pt x="359342" y="73600"/>
                      <a:pt x="359645" y="73600"/>
                      <a:pt x="359948" y="73297"/>
                    </a:cubicBezTo>
                    <a:cubicBezTo>
                      <a:pt x="366013" y="72993"/>
                      <a:pt x="372382" y="73600"/>
                      <a:pt x="378447" y="73903"/>
                    </a:cubicBezTo>
                    <a:cubicBezTo>
                      <a:pt x="384815" y="73903"/>
                      <a:pt x="391487" y="74206"/>
                      <a:pt x="397855" y="73903"/>
                    </a:cubicBezTo>
                    <a:cubicBezTo>
                      <a:pt x="405740" y="73600"/>
                      <a:pt x="413624" y="73297"/>
                      <a:pt x="421509" y="73903"/>
                    </a:cubicBezTo>
                    <a:cubicBezTo>
                      <a:pt x="428787" y="74509"/>
                      <a:pt x="435459" y="76329"/>
                      <a:pt x="442737" y="76632"/>
                    </a:cubicBezTo>
                    <a:cubicBezTo>
                      <a:pt x="456383" y="77238"/>
                      <a:pt x="470333" y="75419"/>
                      <a:pt x="483979" y="74813"/>
                    </a:cubicBezTo>
                    <a:cubicBezTo>
                      <a:pt x="499445" y="74206"/>
                      <a:pt x="515214" y="74206"/>
                      <a:pt x="530680" y="73600"/>
                    </a:cubicBezTo>
                    <a:cubicBezTo>
                      <a:pt x="545237" y="73297"/>
                      <a:pt x="559490" y="71781"/>
                      <a:pt x="574046" y="71478"/>
                    </a:cubicBezTo>
                    <a:cubicBezTo>
                      <a:pt x="588602" y="71478"/>
                      <a:pt x="603461" y="71174"/>
                      <a:pt x="618017" y="70265"/>
                    </a:cubicBezTo>
                    <a:cubicBezTo>
                      <a:pt x="645614" y="68749"/>
                      <a:pt x="673513" y="65718"/>
                      <a:pt x="701109" y="68446"/>
                    </a:cubicBezTo>
                    <a:cubicBezTo>
                      <a:pt x="706568" y="69659"/>
                      <a:pt x="711723" y="70265"/>
                      <a:pt x="717485" y="69962"/>
                    </a:cubicBezTo>
                    <a:cubicBezTo>
                      <a:pt x="725976" y="69355"/>
                      <a:pt x="734164" y="69052"/>
                      <a:pt x="742655" y="68749"/>
                    </a:cubicBezTo>
                    <a:cubicBezTo>
                      <a:pt x="759940" y="68143"/>
                      <a:pt x="777226" y="67536"/>
                      <a:pt x="794815" y="66930"/>
                    </a:cubicBezTo>
                    <a:cubicBezTo>
                      <a:pt x="813010" y="66324"/>
                      <a:pt x="830902" y="67536"/>
                      <a:pt x="849097" y="68143"/>
                    </a:cubicBezTo>
                    <a:cubicBezTo>
                      <a:pt x="867596" y="68749"/>
                      <a:pt x="886094" y="68446"/>
                      <a:pt x="904593" y="68446"/>
                    </a:cubicBezTo>
                    <a:cubicBezTo>
                      <a:pt x="922181" y="68749"/>
                      <a:pt x="939770" y="67536"/>
                      <a:pt x="957359" y="67536"/>
                    </a:cubicBezTo>
                    <a:cubicBezTo>
                      <a:pt x="965850" y="67536"/>
                      <a:pt x="974038" y="66324"/>
                      <a:pt x="982529" y="66627"/>
                    </a:cubicBezTo>
                    <a:cubicBezTo>
                      <a:pt x="990717" y="66930"/>
                      <a:pt x="999208" y="67536"/>
                      <a:pt x="1007396" y="67536"/>
                    </a:cubicBezTo>
                    <a:cubicBezTo>
                      <a:pt x="1024378" y="67536"/>
                      <a:pt x="1041057" y="70568"/>
                      <a:pt x="1058039" y="71174"/>
                    </a:cubicBezTo>
                    <a:cubicBezTo>
                      <a:pt x="1074718" y="71781"/>
                      <a:pt x="1092004" y="70568"/>
                      <a:pt x="1108683" y="68446"/>
                    </a:cubicBezTo>
                    <a:cubicBezTo>
                      <a:pt x="1108986" y="68446"/>
                      <a:pt x="1109289" y="68143"/>
                      <a:pt x="1109289" y="68143"/>
                    </a:cubicBezTo>
                    <a:cubicBezTo>
                      <a:pt x="1120509" y="67536"/>
                      <a:pt x="1131730" y="67840"/>
                      <a:pt x="1142647" y="69659"/>
                    </a:cubicBezTo>
                    <a:cubicBezTo>
                      <a:pt x="1154474" y="71781"/>
                      <a:pt x="1167514" y="69962"/>
                      <a:pt x="1179341" y="69962"/>
                    </a:cubicBezTo>
                    <a:cubicBezTo>
                      <a:pt x="1185103" y="69962"/>
                      <a:pt x="1190864" y="69355"/>
                      <a:pt x="1196626" y="68749"/>
                    </a:cubicBezTo>
                    <a:cubicBezTo>
                      <a:pt x="1202085" y="68143"/>
                      <a:pt x="1207847" y="68143"/>
                      <a:pt x="1213305" y="67233"/>
                    </a:cubicBezTo>
                    <a:cubicBezTo>
                      <a:pt x="1213608" y="74509"/>
                      <a:pt x="1213305" y="82392"/>
                      <a:pt x="1214518" y="89668"/>
                    </a:cubicBezTo>
                    <a:cubicBezTo>
                      <a:pt x="1216338" y="99067"/>
                      <a:pt x="1216944" y="109678"/>
                      <a:pt x="1216338" y="119379"/>
                    </a:cubicBezTo>
                    <a:cubicBezTo>
                      <a:pt x="1215731" y="127868"/>
                      <a:pt x="1215731" y="136964"/>
                      <a:pt x="1215731" y="145149"/>
                    </a:cubicBezTo>
                    <a:cubicBezTo>
                      <a:pt x="1215731" y="155457"/>
                      <a:pt x="1215125" y="165765"/>
                      <a:pt x="1215125" y="176073"/>
                    </a:cubicBezTo>
                    <a:cubicBezTo>
                      <a:pt x="1215125" y="192748"/>
                      <a:pt x="1212699" y="209119"/>
                      <a:pt x="1212699" y="225794"/>
                    </a:cubicBezTo>
                    <a:cubicBezTo>
                      <a:pt x="1212699" y="234283"/>
                      <a:pt x="1213305" y="242468"/>
                      <a:pt x="1213912" y="250957"/>
                    </a:cubicBezTo>
                    <a:cubicBezTo>
                      <a:pt x="1214821" y="260962"/>
                      <a:pt x="1212699" y="270664"/>
                      <a:pt x="1213002" y="280668"/>
                    </a:cubicBezTo>
                    <a:cubicBezTo>
                      <a:pt x="1213002" y="290673"/>
                      <a:pt x="1212395" y="300678"/>
                      <a:pt x="1212395" y="310683"/>
                    </a:cubicBezTo>
                    <a:cubicBezTo>
                      <a:pt x="1212395" y="321294"/>
                      <a:pt x="1213912" y="331905"/>
                      <a:pt x="1213912" y="342213"/>
                    </a:cubicBezTo>
                    <a:cubicBezTo>
                      <a:pt x="1213912" y="351005"/>
                      <a:pt x="1216641" y="359494"/>
                      <a:pt x="1216338" y="367983"/>
                    </a:cubicBezTo>
                    <a:cubicBezTo>
                      <a:pt x="1216034" y="377684"/>
                      <a:pt x="1217247" y="387386"/>
                      <a:pt x="1217247" y="397087"/>
                    </a:cubicBezTo>
                    <a:cubicBezTo>
                      <a:pt x="1217551" y="419826"/>
                      <a:pt x="1217551" y="442261"/>
                      <a:pt x="1217854" y="464999"/>
                    </a:cubicBezTo>
                    <a:cubicBezTo>
                      <a:pt x="1217854" y="485615"/>
                      <a:pt x="1219673" y="506230"/>
                      <a:pt x="1219673" y="527150"/>
                    </a:cubicBezTo>
                    <a:cubicBezTo>
                      <a:pt x="1219977" y="552010"/>
                      <a:pt x="1221493" y="576264"/>
                      <a:pt x="1221796" y="601124"/>
                    </a:cubicBezTo>
                    <a:cubicBezTo>
                      <a:pt x="1221796" y="601427"/>
                      <a:pt x="1221796" y="601731"/>
                      <a:pt x="1222099" y="602034"/>
                    </a:cubicBezTo>
                    <a:cubicBezTo>
                      <a:pt x="1221190" y="613554"/>
                      <a:pt x="1223616" y="625681"/>
                      <a:pt x="1223616" y="637202"/>
                    </a:cubicBezTo>
                    <a:cubicBezTo>
                      <a:pt x="1223616" y="644478"/>
                      <a:pt x="1225132" y="651451"/>
                      <a:pt x="1225132" y="658424"/>
                    </a:cubicBezTo>
                    <a:cubicBezTo>
                      <a:pt x="1225132" y="667520"/>
                      <a:pt x="1225132" y="676615"/>
                      <a:pt x="1225132" y="685710"/>
                    </a:cubicBezTo>
                    <a:cubicBezTo>
                      <a:pt x="1224526" y="685407"/>
                      <a:pt x="1224222" y="685407"/>
                      <a:pt x="1223616" y="685407"/>
                    </a:cubicBezTo>
                    <a:cubicBezTo>
                      <a:pt x="1220887" y="685710"/>
                      <a:pt x="1219673" y="686316"/>
                      <a:pt x="1216641" y="686316"/>
                    </a:cubicBezTo>
                    <a:cubicBezTo>
                      <a:pt x="1214215" y="686316"/>
                      <a:pt x="1211789" y="686013"/>
                      <a:pt x="1209969" y="685104"/>
                    </a:cubicBezTo>
                    <a:cubicBezTo>
                      <a:pt x="1207543" y="683891"/>
                      <a:pt x="1203601" y="684801"/>
                      <a:pt x="1200872" y="684194"/>
                    </a:cubicBezTo>
                    <a:cubicBezTo>
                      <a:pt x="1195716" y="683588"/>
                      <a:pt x="1190561" y="682982"/>
                      <a:pt x="1185406" y="682375"/>
                    </a:cubicBezTo>
                    <a:cubicBezTo>
                      <a:pt x="1163875" y="680556"/>
                      <a:pt x="1142040" y="682375"/>
                      <a:pt x="1120509" y="680253"/>
                    </a:cubicBezTo>
                    <a:cubicBezTo>
                      <a:pt x="1110805" y="679343"/>
                      <a:pt x="1101404" y="679950"/>
                      <a:pt x="1091700" y="679040"/>
                    </a:cubicBezTo>
                    <a:cubicBezTo>
                      <a:pt x="1081086" y="678131"/>
                      <a:pt x="1070473" y="677524"/>
                      <a:pt x="1059859" y="677524"/>
                    </a:cubicBezTo>
                    <a:cubicBezTo>
                      <a:pt x="1038631" y="677524"/>
                      <a:pt x="1017706" y="675402"/>
                      <a:pt x="996479" y="675402"/>
                    </a:cubicBezTo>
                    <a:cubicBezTo>
                      <a:pt x="953416" y="674796"/>
                      <a:pt x="910658" y="676615"/>
                      <a:pt x="867596" y="676918"/>
                    </a:cubicBezTo>
                    <a:cubicBezTo>
                      <a:pt x="858195" y="676918"/>
                      <a:pt x="849097" y="676615"/>
                      <a:pt x="839696" y="677221"/>
                    </a:cubicBezTo>
                    <a:cubicBezTo>
                      <a:pt x="834844" y="677524"/>
                      <a:pt x="830295" y="678434"/>
                      <a:pt x="825746" y="679343"/>
                    </a:cubicBezTo>
                    <a:cubicBezTo>
                      <a:pt x="819075" y="680556"/>
                      <a:pt x="813010" y="679040"/>
                      <a:pt x="806642" y="678737"/>
                    </a:cubicBezTo>
                    <a:cubicBezTo>
                      <a:pt x="797241" y="678434"/>
                      <a:pt x="788446" y="678737"/>
                      <a:pt x="779045" y="679647"/>
                    </a:cubicBezTo>
                    <a:cubicBezTo>
                      <a:pt x="774800" y="679950"/>
                      <a:pt x="771161" y="680253"/>
                      <a:pt x="767825" y="680253"/>
                    </a:cubicBezTo>
                    <a:close/>
                    <a:moveTo>
                      <a:pt x="1205420" y="41464"/>
                    </a:moveTo>
                    <a:cubicBezTo>
                      <a:pt x="1205117" y="39948"/>
                      <a:pt x="1204814" y="38432"/>
                      <a:pt x="1204511" y="36916"/>
                    </a:cubicBezTo>
                    <a:cubicBezTo>
                      <a:pt x="1203601" y="32671"/>
                      <a:pt x="1203298" y="27214"/>
                      <a:pt x="1205117" y="23273"/>
                    </a:cubicBezTo>
                    <a:cubicBezTo>
                      <a:pt x="1205420" y="23273"/>
                      <a:pt x="1205420" y="23273"/>
                      <a:pt x="1205724" y="22970"/>
                    </a:cubicBezTo>
                    <a:cubicBezTo>
                      <a:pt x="1207240" y="21757"/>
                      <a:pt x="1206937" y="21757"/>
                      <a:pt x="1208453" y="19938"/>
                    </a:cubicBezTo>
                    <a:cubicBezTo>
                      <a:pt x="1212092" y="19938"/>
                      <a:pt x="1213912" y="21151"/>
                      <a:pt x="1213912" y="23576"/>
                    </a:cubicBezTo>
                    <a:cubicBezTo>
                      <a:pt x="1213912" y="25092"/>
                      <a:pt x="1214215" y="26305"/>
                      <a:pt x="1214215" y="27821"/>
                    </a:cubicBezTo>
                    <a:cubicBezTo>
                      <a:pt x="1214518" y="33581"/>
                      <a:pt x="1217551" y="37522"/>
                      <a:pt x="1215125" y="43282"/>
                    </a:cubicBezTo>
                    <a:cubicBezTo>
                      <a:pt x="1214518" y="44798"/>
                      <a:pt x="1213608" y="46314"/>
                      <a:pt x="1212395" y="47527"/>
                    </a:cubicBezTo>
                    <a:cubicBezTo>
                      <a:pt x="1208150" y="46920"/>
                      <a:pt x="1205724" y="44798"/>
                      <a:pt x="1205420" y="41464"/>
                    </a:cubicBezTo>
                    <a:close/>
                    <a:moveTo>
                      <a:pt x="1180857" y="27821"/>
                    </a:moveTo>
                    <a:cubicBezTo>
                      <a:pt x="1183586" y="26911"/>
                      <a:pt x="1186316" y="26001"/>
                      <a:pt x="1189045" y="25092"/>
                    </a:cubicBezTo>
                    <a:cubicBezTo>
                      <a:pt x="1191471" y="26608"/>
                      <a:pt x="1192684" y="28427"/>
                      <a:pt x="1192987" y="31155"/>
                    </a:cubicBezTo>
                    <a:cubicBezTo>
                      <a:pt x="1193290" y="32974"/>
                      <a:pt x="1193290" y="34793"/>
                      <a:pt x="1193290" y="36916"/>
                    </a:cubicBezTo>
                    <a:cubicBezTo>
                      <a:pt x="1192987" y="41767"/>
                      <a:pt x="1192077" y="46314"/>
                      <a:pt x="1189955" y="50862"/>
                    </a:cubicBezTo>
                    <a:cubicBezTo>
                      <a:pt x="1189651" y="51468"/>
                      <a:pt x="1189348" y="51771"/>
                      <a:pt x="1189348" y="52075"/>
                    </a:cubicBezTo>
                    <a:cubicBezTo>
                      <a:pt x="1187832" y="52075"/>
                      <a:pt x="1186316" y="52075"/>
                      <a:pt x="1184799" y="52378"/>
                    </a:cubicBezTo>
                    <a:cubicBezTo>
                      <a:pt x="1182980" y="49649"/>
                      <a:pt x="1181464" y="44495"/>
                      <a:pt x="1181160" y="42979"/>
                    </a:cubicBezTo>
                    <a:cubicBezTo>
                      <a:pt x="1180250" y="37522"/>
                      <a:pt x="1179644" y="32671"/>
                      <a:pt x="1180857" y="27821"/>
                    </a:cubicBezTo>
                    <a:close/>
                    <a:moveTo>
                      <a:pt x="1155687" y="43282"/>
                    </a:moveTo>
                    <a:cubicBezTo>
                      <a:pt x="1155080" y="39644"/>
                      <a:pt x="1154171" y="33884"/>
                      <a:pt x="1155080" y="29033"/>
                    </a:cubicBezTo>
                    <a:cubicBezTo>
                      <a:pt x="1155080" y="29337"/>
                      <a:pt x="1155080" y="29337"/>
                      <a:pt x="1155080" y="29640"/>
                    </a:cubicBezTo>
                    <a:cubicBezTo>
                      <a:pt x="1155384" y="30246"/>
                      <a:pt x="1155990" y="30549"/>
                      <a:pt x="1156597" y="30246"/>
                    </a:cubicBezTo>
                    <a:cubicBezTo>
                      <a:pt x="1157506" y="29033"/>
                      <a:pt x="1157810" y="27821"/>
                      <a:pt x="1158416" y="26305"/>
                    </a:cubicBezTo>
                    <a:cubicBezTo>
                      <a:pt x="1161145" y="26305"/>
                      <a:pt x="1163571" y="26608"/>
                      <a:pt x="1166301" y="26608"/>
                    </a:cubicBezTo>
                    <a:cubicBezTo>
                      <a:pt x="1167817" y="28427"/>
                      <a:pt x="1168727" y="30549"/>
                      <a:pt x="1169030" y="32974"/>
                    </a:cubicBezTo>
                    <a:cubicBezTo>
                      <a:pt x="1170243" y="38735"/>
                      <a:pt x="1171456" y="43282"/>
                      <a:pt x="1168727" y="48739"/>
                    </a:cubicBezTo>
                    <a:cubicBezTo>
                      <a:pt x="1168120" y="49952"/>
                      <a:pt x="1166301" y="52075"/>
                      <a:pt x="1164481" y="53591"/>
                    </a:cubicBezTo>
                    <a:cubicBezTo>
                      <a:pt x="1164178" y="53591"/>
                      <a:pt x="1163571" y="53591"/>
                      <a:pt x="1163268" y="53591"/>
                    </a:cubicBezTo>
                    <a:cubicBezTo>
                      <a:pt x="1162055" y="53591"/>
                      <a:pt x="1160842" y="53894"/>
                      <a:pt x="1159326" y="53894"/>
                    </a:cubicBezTo>
                    <a:cubicBezTo>
                      <a:pt x="1158416" y="53287"/>
                      <a:pt x="1157506" y="51771"/>
                      <a:pt x="1156597" y="49346"/>
                    </a:cubicBezTo>
                    <a:cubicBezTo>
                      <a:pt x="1156293" y="47527"/>
                      <a:pt x="1155990" y="45405"/>
                      <a:pt x="1155687" y="43282"/>
                    </a:cubicBezTo>
                    <a:close/>
                    <a:moveTo>
                      <a:pt x="1106863" y="35703"/>
                    </a:moveTo>
                    <a:cubicBezTo>
                      <a:pt x="1106257" y="31762"/>
                      <a:pt x="1107166" y="25395"/>
                      <a:pt x="1111412" y="23576"/>
                    </a:cubicBezTo>
                    <a:cubicBezTo>
                      <a:pt x="1111412" y="23576"/>
                      <a:pt x="1111715" y="23576"/>
                      <a:pt x="1111715" y="23576"/>
                    </a:cubicBezTo>
                    <a:cubicBezTo>
                      <a:pt x="1122026" y="24182"/>
                      <a:pt x="1119903" y="45708"/>
                      <a:pt x="1115051" y="51468"/>
                    </a:cubicBezTo>
                    <a:cubicBezTo>
                      <a:pt x="1113838" y="52984"/>
                      <a:pt x="1112625" y="53591"/>
                      <a:pt x="1111715" y="53591"/>
                    </a:cubicBezTo>
                    <a:lnTo>
                      <a:pt x="1111412" y="53591"/>
                    </a:lnTo>
                    <a:cubicBezTo>
                      <a:pt x="1108379" y="53287"/>
                      <a:pt x="1108076" y="45405"/>
                      <a:pt x="1107773" y="44495"/>
                    </a:cubicBezTo>
                    <a:cubicBezTo>
                      <a:pt x="1107773" y="41767"/>
                      <a:pt x="1107166" y="38735"/>
                      <a:pt x="1106863" y="35703"/>
                    </a:cubicBezTo>
                    <a:close/>
                    <a:moveTo>
                      <a:pt x="1084119" y="40251"/>
                    </a:moveTo>
                    <a:cubicBezTo>
                      <a:pt x="1084119" y="34793"/>
                      <a:pt x="1084119" y="29640"/>
                      <a:pt x="1085939" y="24485"/>
                    </a:cubicBezTo>
                    <a:cubicBezTo>
                      <a:pt x="1085939" y="24182"/>
                      <a:pt x="1085939" y="23879"/>
                      <a:pt x="1085939" y="23576"/>
                    </a:cubicBezTo>
                    <a:cubicBezTo>
                      <a:pt x="1088061" y="22363"/>
                      <a:pt x="1090790" y="23273"/>
                      <a:pt x="1093520" y="25698"/>
                    </a:cubicBezTo>
                    <a:cubicBezTo>
                      <a:pt x="1094733" y="27517"/>
                      <a:pt x="1094733" y="30549"/>
                      <a:pt x="1094733" y="32974"/>
                    </a:cubicBezTo>
                    <a:cubicBezTo>
                      <a:pt x="1095036" y="37825"/>
                      <a:pt x="1095643" y="42676"/>
                      <a:pt x="1095036" y="47527"/>
                    </a:cubicBezTo>
                    <a:cubicBezTo>
                      <a:pt x="1094430" y="52075"/>
                      <a:pt x="1091397" y="53287"/>
                      <a:pt x="1085635" y="51468"/>
                    </a:cubicBezTo>
                    <a:cubicBezTo>
                      <a:pt x="1084422" y="48133"/>
                      <a:pt x="1084119" y="43586"/>
                      <a:pt x="1084119" y="40251"/>
                    </a:cubicBezTo>
                    <a:close/>
                    <a:moveTo>
                      <a:pt x="1069866" y="19029"/>
                    </a:moveTo>
                    <a:cubicBezTo>
                      <a:pt x="1069866" y="19332"/>
                      <a:pt x="1069866" y="19332"/>
                      <a:pt x="1069866" y="19635"/>
                    </a:cubicBezTo>
                    <a:cubicBezTo>
                      <a:pt x="1071686" y="24182"/>
                      <a:pt x="1073202" y="28124"/>
                      <a:pt x="1073505" y="33278"/>
                    </a:cubicBezTo>
                    <a:cubicBezTo>
                      <a:pt x="1073808" y="36006"/>
                      <a:pt x="1073505" y="38735"/>
                      <a:pt x="1073202" y="41464"/>
                    </a:cubicBezTo>
                    <a:cubicBezTo>
                      <a:pt x="1072899" y="43282"/>
                      <a:pt x="1072292" y="45101"/>
                      <a:pt x="1071686" y="46920"/>
                    </a:cubicBezTo>
                    <a:cubicBezTo>
                      <a:pt x="1070776" y="50255"/>
                      <a:pt x="1068350" y="50559"/>
                      <a:pt x="1064104" y="47830"/>
                    </a:cubicBezTo>
                    <a:cubicBezTo>
                      <a:pt x="1061375" y="37825"/>
                      <a:pt x="1060162" y="24485"/>
                      <a:pt x="1069866" y="19029"/>
                    </a:cubicBezTo>
                    <a:close/>
                    <a:moveTo>
                      <a:pt x="993143" y="19938"/>
                    </a:moveTo>
                    <a:cubicBezTo>
                      <a:pt x="993446" y="19029"/>
                      <a:pt x="992536" y="18119"/>
                      <a:pt x="991323" y="17816"/>
                    </a:cubicBezTo>
                    <a:cubicBezTo>
                      <a:pt x="993143" y="14481"/>
                      <a:pt x="996175" y="10843"/>
                      <a:pt x="1000724" y="19635"/>
                    </a:cubicBezTo>
                    <a:cubicBezTo>
                      <a:pt x="1001937" y="22060"/>
                      <a:pt x="1001937" y="25395"/>
                      <a:pt x="1001937" y="28124"/>
                    </a:cubicBezTo>
                    <a:cubicBezTo>
                      <a:pt x="1001937" y="32671"/>
                      <a:pt x="1001634" y="37522"/>
                      <a:pt x="1000724" y="42070"/>
                    </a:cubicBezTo>
                    <a:cubicBezTo>
                      <a:pt x="1000118" y="44798"/>
                      <a:pt x="999208" y="46011"/>
                      <a:pt x="997995" y="47830"/>
                    </a:cubicBezTo>
                    <a:cubicBezTo>
                      <a:pt x="996479" y="47830"/>
                      <a:pt x="994962" y="47527"/>
                      <a:pt x="993749" y="47527"/>
                    </a:cubicBezTo>
                    <a:cubicBezTo>
                      <a:pt x="992233" y="44192"/>
                      <a:pt x="991020" y="38128"/>
                      <a:pt x="991020" y="37825"/>
                    </a:cubicBezTo>
                    <a:cubicBezTo>
                      <a:pt x="990413" y="31762"/>
                      <a:pt x="991020" y="25698"/>
                      <a:pt x="993143" y="19938"/>
                    </a:cubicBezTo>
                    <a:close/>
                    <a:moveTo>
                      <a:pt x="966153" y="38432"/>
                    </a:moveTo>
                    <a:cubicBezTo>
                      <a:pt x="965850" y="35703"/>
                      <a:pt x="966153" y="32671"/>
                      <a:pt x="965850" y="29640"/>
                    </a:cubicBezTo>
                    <a:cubicBezTo>
                      <a:pt x="965547" y="24485"/>
                      <a:pt x="964030" y="17210"/>
                      <a:pt x="968276" y="13268"/>
                    </a:cubicBezTo>
                    <a:cubicBezTo>
                      <a:pt x="968882" y="13571"/>
                      <a:pt x="969489" y="13874"/>
                      <a:pt x="970095" y="13874"/>
                    </a:cubicBezTo>
                    <a:cubicBezTo>
                      <a:pt x="981922" y="9933"/>
                      <a:pt x="979496" y="39341"/>
                      <a:pt x="976464" y="44192"/>
                    </a:cubicBezTo>
                    <a:lnTo>
                      <a:pt x="968579" y="45405"/>
                    </a:lnTo>
                    <a:cubicBezTo>
                      <a:pt x="967063" y="43282"/>
                      <a:pt x="966153" y="40857"/>
                      <a:pt x="966153" y="38432"/>
                    </a:cubicBezTo>
                    <a:close/>
                    <a:moveTo>
                      <a:pt x="941286" y="36309"/>
                    </a:moveTo>
                    <a:cubicBezTo>
                      <a:pt x="940073" y="30246"/>
                      <a:pt x="942196" y="24182"/>
                      <a:pt x="942803" y="18119"/>
                    </a:cubicBezTo>
                    <a:cubicBezTo>
                      <a:pt x="942803" y="17513"/>
                      <a:pt x="942196" y="16906"/>
                      <a:pt x="941286" y="16603"/>
                    </a:cubicBezTo>
                    <a:cubicBezTo>
                      <a:pt x="942196" y="15390"/>
                      <a:pt x="943409" y="14178"/>
                      <a:pt x="945229" y="12965"/>
                    </a:cubicBezTo>
                    <a:cubicBezTo>
                      <a:pt x="948261" y="15087"/>
                      <a:pt x="951597" y="16906"/>
                      <a:pt x="954629" y="19029"/>
                    </a:cubicBezTo>
                    <a:cubicBezTo>
                      <a:pt x="954933" y="20544"/>
                      <a:pt x="954933" y="21757"/>
                      <a:pt x="954933" y="23273"/>
                    </a:cubicBezTo>
                    <a:cubicBezTo>
                      <a:pt x="954933" y="29337"/>
                      <a:pt x="955842" y="35703"/>
                      <a:pt x="955236" y="41767"/>
                    </a:cubicBezTo>
                    <a:cubicBezTo>
                      <a:pt x="954933" y="43282"/>
                      <a:pt x="954326" y="45101"/>
                      <a:pt x="953416" y="46314"/>
                    </a:cubicBezTo>
                    <a:cubicBezTo>
                      <a:pt x="951597" y="46314"/>
                      <a:pt x="949474" y="46314"/>
                      <a:pt x="947655" y="46314"/>
                    </a:cubicBezTo>
                    <a:cubicBezTo>
                      <a:pt x="947351" y="46011"/>
                      <a:pt x="946745" y="45708"/>
                      <a:pt x="946138" y="45101"/>
                    </a:cubicBezTo>
                    <a:cubicBezTo>
                      <a:pt x="943409" y="42979"/>
                      <a:pt x="942196" y="39948"/>
                      <a:pt x="941286" y="36309"/>
                    </a:cubicBezTo>
                    <a:close/>
                    <a:moveTo>
                      <a:pt x="919149" y="26608"/>
                    </a:moveTo>
                    <a:cubicBezTo>
                      <a:pt x="919149" y="20544"/>
                      <a:pt x="920362" y="14178"/>
                      <a:pt x="926730" y="12358"/>
                    </a:cubicBezTo>
                    <a:cubicBezTo>
                      <a:pt x="928853" y="15390"/>
                      <a:pt x="930369" y="17513"/>
                      <a:pt x="930976" y="21151"/>
                    </a:cubicBezTo>
                    <a:cubicBezTo>
                      <a:pt x="931885" y="25698"/>
                      <a:pt x="930672" y="24182"/>
                      <a:pt x="930672" y="27821"/>
                    </a:cubicBezTo>
                    <a:cubicBezTo>
                      <a:pt x="930672" y="30246"/>
                      <a:pt x="930672" y="32974"/>
                      <a:pt x="930976" y="35400"/>
                    </a:cubicBezTo>
                    <a:cubicBezTo>
                      <a:pt x="931279" y="38432"/>
                      <a:pt x="930976" y="41160"/>
                      <a:pt x="929763" y="43889"/>
                    </a:cubicBezTo>
                    <a:cubicBezTo>
                      <a:pt x="929459" y="45405"/>
                      <a:pt x="928550" y="46617"/>
                      <a:pt x="927640" y="47224"/>
                    </a:cubicBezTo>
                    <a:cubicBezTo>
                      <a:pt x="926730" y="47224"/>
                      <a:pt x="925820" y="47224"/>
                      <a:pt x="924911" y="47224"/>
                    </a:cubicBezTo>
                    <a:cubicBezTo>
                      <a:pt x="924001" y="46920"/>
                      <a:pt x="922788" y="46314"/>
                      <a:pt x="921878" y="45405"/>
                    </a:cubicBezTo>
                    <a:cubicBezTo>
                      <a:pt x="919452" y="40857"/>
                      <a:pt x="919149" y="31762"/>
                      <a:pt x="919149" y="26608"/>
                    </a:cubicBezTo>
                    <a:close/>
                    <a:moveTo>
                      <a:pt x="900954" y="44192"/>
                    </a:moveTo>
                    <a:cubicBezTo>
                      <a:pt x="899740" y="41160"/>
                      <a:pt x="899134" y="38735"/>
                      <a:pt x="898831" y="35400"/>
                    </a:cubicBezTo>
                    <a:cubicBezTo>
                      <a:pt x="898224" y="29033"/>
                      <a:pt x="898224" y="22363"/>
                      <a:pt x="899134" y="15997"/>
                    </a:cubicBezTo>
                    <a:cubicBezTo>
                      <a:pt x="899134" y="15694"/>
                      <a:pt x="898831" y="15390"/>
                      <a:pt x="898527" y="15087"/>
                    </a:cubicBezTo>
                    <a:cubicBezTo>
                      <a:pt x="905199" y="13571"/>
                      <a:pt x="908535" y="15390"/>
                      <a:pt x="909141" y="20544"/>
                    </a:cubicBezTo>
                    <a:cubicBezTo>
                      <a:pt x="909748" y="22363"/>
                      <a:pt x="909748" y="24485"/>
                      <a:pt x="910051" y="26608"/>
                    </a:cubicBezTo>
                    <a:cubicBezTo>
                      <a:pt x="910961" y="32671"/>
                      <a:pt x="910961" y="36916"/>
                      <a:pt x="908838" y="42676"/>
                    </a:cubicBezTo>
                    <a:cubicBezTo>
                      <a:pt x="907928" y="44798"/>
                      <a:pt x="903986" y="52075"/>
                      <a:pt x="900954" y="44192"/>
                    </a:cubicBezTo>
                    <a:close/>
                    <a:moveTo>
                      <a:pt x="874874" y="27517"/>
                    </a:moveTo>
                    <a:cubicBezTo>
                      <a:pt x="874570" y="23576"/>
                      <a:pt x="874874" y="20241"/>
                      <a:pt x="876087" y="16906"/>
                    </a:cubicBezTo>
                    <a:cubicBezTo>
                      <a:pt x="876693" y="17210"/>
                      <a:pt x="877300" y="17210"/>
                      <a:pt x="877603" y="17210"/>
                    </a:cubicBezTo>
                    <a:cubicBezTo>
                      <a:pt x="885184" y="13571"/>
                      <a:pt x="887610" y="24485"/>
                      <a:pt x="888520" y="29337"/>
                    </a:cubicBezTo>
                    <a:cubicBezTo>
                      <a:pt x="889127" y="32368"/>
                      <a:pt x="889127" y="35400"/>
                      <a:pt x="889127" y="38128"/>
                    </a:cubicBezTo>
                    <a:cubicBezTo>
                      <a:pt x="889127" y="40251"/>
                      <a:pt x="888520" y="42373"/>
                      <a:pt x="887307" y="44495"/>
                    </a:cubicBezTo>
                    <a:cubicBezTo>
                      <a:pt x="885184" y="48739"/>
                      <a:pt x="881545" y="49043"/>
                      <a:pt x="876693" y="45708"/>
                    </a:cubicBezTo>
                    <a:cubicBezTo>
                      <a:pt x="873964" y="41160"/>
                      <a:pt x="875480" y="32671"/>
                      <a:pt x="874874" y="27517"/>
                    </a:cubicBezTo>
                    <a:close/>
                    <a:moveTo>
                      <a:pt x="823927" y="45405"/>
                    </a:moveTo>
                    <a:cubicBezTo>
                      <a:pt x="823017" y="42676"/>
                      <a:pt x="823320" y="39644"/>
                      <a:pt x="823017" y="36612"/>
                    </a:cubicBezTo>
                    <a:cubicBezTo>
                      <a:pt x="822714" y="31762"/>
                      <a:pt x="822107" y="22666"/>
                      <a:pt x="825140" y="17513"/>
                    </a:cubicBezTo>
                    <a:cubicBezTo>
                      <a:pt x="825443" y="17816"/>
                      <a:pt x="826353" y="17816"/>
                      <a:pt x="826656" y="17513"/>
                    </a:cubicBezTo>
                    <a:cubicBezTo>
                      <a:pt x="834238" y="11752"/>
                      <a:pt x="837270" y="20847"/>
                      <a:pt x="837573" y="26911"/>
                    </a:cubicBezTo>
                    <a:cubicBezTo>
                      <a:pt x="837877" y="32671"/>
                      <a:pt x="839696" y="42070"/>
                      <a:pt x="835754" y="46617"/>
                    </a:cubicBezTo>
                    <a:cubicBezTo>
                      <a:pt x="833025" y="49649"/>
                      <a:pt x="825443" y="51771"/>
                      <a:pt x="823927" y="45405"/>
                    </a:cubicBezTo>
                    <a:close/>
                    <a:moveTo>
                      <a:pt x="771464" y="46011"/>
                    </a:moveTo>
                    <a:cubicBezTo>
                      <a:pt x="770857" y="43889"/>
                      <a:pt x="770857" y="41464"/>
                      <a:pt x="770857" y="39341"/>
                    </a:cubicBezTo>
                    <a:cubicBezTo>
                      <a:pt x="770554" y="32671"/>
                      <a:pt x="770251" y="25092"/>
                      <a:pt x="771464" y="18725"/>
                    </a:cubicBezTo>
                    <a:cubicBezTo>
                      <a:pt x="771464" y="18725"/>
                      <a:pt x="771464" y="18725"/>
                      <a:pt x="771464" y="18422"/>
                    </a:cubicBezTo>
                    <a:cubicBezTo>
                      <a:pt x="771464" y="18422"/>
                      <a:pt x="771767" y="18119"/>
                      <a:pt x="771767" y="18119"/>
                    </a:cubicBezTo>
                    <a:cubicBezTo>
                      <a:pt x="772677" y="12965"/>
                      <a:pt x="776316" y="12055"/>
                      <a:pt x="782988" y="15087"/>
                    </a:cubicBezTo>
                    <a:cubicBezTo>
                      <a:pt x="783594" y="16906"/>
                      <a:pt x="784201" y="18725"/>
                      <a:pt x="784504" y="20544"/>
                    </a:cubicBezTo>
                    <a:cubicBezTo>
                      <a:pt x="785414" y="23879"/>
                      <a:pt x="785717" y="27517"/>
                      <a:pt x="785414" y="30852"/>
                    </a:cubicBezTo>
                    <a:cubicBezTo>
                      <a:pt x="785110" y="36612"/>
                      <a:pt x="783594" y="42979"/>
                      <a:pt x="780562" y="48133"/>
                    </a:cubicBezTo>
                    <a:cubicBezTo>
                      <a:pt x="777529" y="52984"/>
                      <a:pt x="772374" y="50559"/>
                      <a:pt x="771464" y="46011"/>
                    </a:cubicBezTo>
                    <a:close/>
                    <a:moveTo>
                      <a:pt x="691405" y="34187"/>
                    </a:moveTo>
                    <a:cubicBezTo>
                      <a:pt x="690798" y="26608"/>
                      <a:pt x="690192" y="20544"/>
                      <a:pt x="693528" y="14178"/>
                    </a:cubicBezTo>
                    <a:cubicBezTo>
                      <a:pt x="693528" y="14178"/>
                      <a:pt x="693831" y="14178"/>
                      <a:pt x="693831" y="14178"/>
                    </a:cubicBezTo>
                    <a:cubicBezTo>
                      <a:pt x="703232" y="3870"/>
                      <a:pt x="705051" y="24182"/>
                      <a:pt x="705051" y="29033"/>
                    </a:cubicBezTo>
                    <a:cubicBezTo>
                      <a:pt x="705051" y="36006"/>
                      <a:pt x="708690" y="45101"/>
                      <a:pt x="703535" y="50862"/>
                    </a:cubicBezTo>
                    <a:cubicBezTo>
                      <a:pt x="702929" y="51468"/>
                      <a:pt x="702322" y="51771"/>
                      <a:pt x="701716" y="52075"/>
                    </a:cubicBezTo>
                    <a:cubicBezTo>
                      <a:pt x="699896" y="52075"/>
                      <a:pt x="698077" y="52075"/>
                      <a:pt x="696257" y="52075"/>
                    </a:cubicBezTo>
                    <a:cubicBezTo>
                      <a:pt x="695044" y="51468"/>
                      <a:pt x="693528" y="50255"/>
                      <a:pt x="692315" y="48739"/>
                    </a:cubicBezTo>
                    <a:cubicBezTo>
                      <a:pt x="692011" y="47224"/>
                      <a:pt x="692011" y="45708"/>
                      <a:pt x="692011" y="44192"/>
                    </a:cubicBezTo>
                    <a:cubicBezTo>
                      <a:pt x="692011" y="41160"/>
                      <a:pt x="691405" y="37522"/>
                      <a:pt x="691405" y="34187"/>
                    </a:cubicBezTo>
                    <a:close/>
                    <a:moveTo>
                      <a:pt x="581324" y="34793"/>
                    </a:moveTo>
                    <a:cubicBezTo>
                      <a:pt x="581324" y="31155"/>
                      <a:pt x="580414" y="20847"/>
                      <a:pt x="583447" y="16300"/>
                    </a:cubicBezTo>
                    <a:cubicBezTo>
                      <a:pt x="583447" y="16603"/>
                      <a:pt x="583143" y="17210"/>
                      <a:pt x="583143" y="17816"/>
                    </a:cubicBezTo>
                    <a:cubicBezTo>
                      <a:pt x="583143" y="18422"/>
                      <a:pt x="584053" y="19029"/>
                      <a:pt x="584660" y="18725"/>
                    </a:cubicBezTo>
                    <a:cubicBezTo>
                      <a:pt x="586479" y="17816"/>
                      <a:pt x="587389" y="16603"/>
                      <a:pt x="588905" y="15087"/>
                    </a:cubicBezTo>
                    <a:cubicBezTo>
                      <a:pt x="589208" y="14784"/>
                      <a:pt x="589815" y="14481"/>
                      <a:pt x="590118" y="14178"/>
                    </a:cubicBezTo>
                    <a:cubicBezTo>
                      <a:pt x="590118" y="14178"/>
                      <a:pt x="590118" y="14178"/>
                      <a:pt x="590118" y="14178"/>
                    </a:cubicBezTo>
                    <a:cubicBezTo>
                      <a:pt x="595273" y="10539"/>
                      <a:pt x="598609" y="19635"/>
                      <a:pt x="598913" y="23576"/>
                    </a:cubicBezTo>
                    <a:cubicBezTo>
                      <a:pt x="599216" y="30852"/>
                      <a:pt x="599216" y="41160"/>
                      <a:pt x="596790" y="48133"/>
                    </a:cubicBezTo>
                    <a:cubicBezTo>
                      <a:pt x="594364" y="54500"/>
                      <a:pt x="583447" y="56016"/>
                      <a:pt x="582234" y="48133"/>
                    </a:cubicBezTo>
                    <a:cubicBezTo>
                      <a:pt x="581021" y="43586"/>
                      <a:pt x="581021" y="38735"/>
                      <a:pt x="581324" y="34793"/>
                    </a:cubicBezTo>
                    <a:close/>
                    <a:moveTo>
                      <a:pt x="559186" y="40554"/>
                    </a:moveTo>
                    <a:cubicBezTo>
                      <a:pt x="559186" y="37219"/>
                      <a:pt x="559490" y="33581"/>
                      <a:pt x="559793" y="30246"/>
                    </a:cubicBezTo>
                    <a:cubicBezTo>
                      <a:pt x="560399" y="24485"/>
                      <a:pt x="563129" y="19332"/>
                      <a:pt x="563432" y="13874"/>
                    </a:cubicBezTo>
                    <a:cubicBezTo>
                      <a:pt x="563432" y="13268"/>
                      <a:pt x="563129" y="12662"/>
                      <a:pt x="562522" y="12358"/>
                    </a:cubicBezTo>
                    <a:cubicBezTo>
                      <a:pt x="574955" y="15694"/>
                      <a:pt x="569497" y="43586"/>
                      <a:pt x="563735" y="50255"/>
                    </a:cubicBezTo>
                    <a:cubicBezTo>
                      <a:pt x="560399" y="54197"/>
                      <a:pt x="559186" y="40857"/>
                      <a:pt x="559186" y="40554"/>
                    </a:cubicBezTo>
                    <a:close/>
                    <a:moveTo>
                      <a:pt x="472456" y="12662"/>
                    </a:moveTo>
                    <a:cubicBezTo>
                      <a:pt x="473365" y="13268"/>
                      <a:pt x="474275" y="13571"/>
                      <a:pt x="475185" y="13268"/>
                    </a:cubicBezTo>
                    <a:cubicBezTo>
                      <a:pt x="487315" y="9630"/>
                      <a:pt x="485192" y="27517"/>
                      <a:pt x="486102" y="33884"/>
                    </a:cubicBezTo>
                    <a:cubicBezTo>
                      <a:pt x="486709" y="37522"/>
                      <a:pt x="486405" y="41464"/>
                      <a:pt x="485799" y="45101"/>
                    </a:cubicBezTo>
                    <a:cubicBezTo>
                      <a:pt x="485192" y="47224"/>
                      <a:pt x="484586" y="49346"/>
                      <a:pt x="483676" y="51165"/>
                    </a:cubicBezTo>
                    <a:cubicBezTo>
                      <a:pt x="481553" y="56016"/>
                      <a:pt x="473669" y="59654"/>
                      <a:pt x="470939" y="49952"/>
                    </a:cubicBezTo>
                    <a:cubicBezTo>
                      <a:pt x="469120" y="43889"/>
                      <a:pt x="470636" y="36309"/>
                      <a:pt x="469726" y="30246"/>
                    </a:cubicBezTo>
                    <a:cubicBezTo>
                      <a:pt x="468817" y="25395"/>
                      <a:pt x="468210" y="16603"/>
                      <a:pt x="472456" y="12662"/>
                    </a:cubicBezTo>
                    <a:close/>
                    <a:moveTo>
                      <a:pt x="439098" y="30246"/>
                    </a:moveTo>
                    <a:cubicBezTo>
                      <a:pt x="438491" y="25395"/>
                      <a:pt x="439401" y="20847"/>
                      <a:pt x="441220" y="16300"/>
                    </a:cubicBezTo>
                    <a:cubicBezTo>
                      <a:pt x="441827" y="15087"/>
                      <a:pt x="443040" y="13268"/>
                      <a:pt x="444556" y="11752"/>
                    </a:cubicBezTo>
                    <a:cubicBezTo>
                      <a:pt x="445163" y="12358"/>
                      <a:pt x="446073" y="12662"/>
                      <a:pt x="446982" y="12662"/>
                    </a:cubicBezTo>
                    <a:cubicBezTo>
                      <a:pt x="448499" y="12662"/>
                      <a:pt x="449105" y="12055"/>
                      <a:pt x="449408" y="11449"/>
                    </a:cubicBezTo>
                    <a:cubicBezTo>
                      <a:pt x="457899" y="14481"/>
                      <a:pt x="455777" y="23879"/>
                      <a:pt x="455777" y="31762"/>
                    </a:cubicBezTo>
                    <a:cubicBezTo>
                      <a:pt x="455777" y="35400"/>
                      <a:pt x="455777" y="39341"/>
                      <a:pt x="455170" y="43282"/>
                    </a:cubicBezTo>
                    <a:cubicBezTo>
                      <a:pt x="454867" y="44798"/>
                      <a:pt x="454564" y="46314"/>
                      <a:pt x="454260" y="47527"/>
                    </a:cubicBezTo>
                    <a:cubicBezTo>
                      <a:pt x="453957" y="49346"/>
                      <a:pt x="451531" y="54500"/>
                      <a:pt x="448499" y="56016"/>
                    </a:cubicBezTo>
                    <a:cubicBezTo>
                      <a:pt x="447286" y="56016"/>
                      <a:pt x="446073" y="56016"/>
                      <a:pt x="444859" y="56016"/>
                    </a:cubicBezTo>
                    <a:cubicBezTo>
                      <a:pt x="443950" y="55409"/>
                      <a:pt x="443040" y="54500"/>
                      <a:pt x="442130" y="52681"/>
                    </a:cubicBezTo>
                    <a:cubicBezTo>
                      <a:pt x="439401" y="46617"/>
                      <a:pt x="439704" y="37219"/>
                      <a:pt x="439098" y="30246"/>
                    </a:cubicBezTo>
                    <a:close/>
                    <a:moveTo>
                      <a:pt x="382692" y="12055"/>
                    </a:moveTo>
                    <a:cubicBezTo>
                      <a:pt x="383299" y="12965"/>
                      <a:pt x="384512" y="13268"/>
                      <a:pt x="385422" y="12965"/>
                    </a:cubicBezTo>
                    <a:cubicBezTo>
                      <a:pt x="390274" y="11449"/>
                      <a:pt x="393306" y="7811"/>
                      <a:pt x="395126" y="16300"/>
                    </a:cubicBezTo>
                    <a:cubicBezTo>
                      <a:pt x="396036" y="19938"/>
                      <a:pt x="396339" y="23879"/>
                      <a:pt x="396642" y="27517"/>
                    </a:cubicBezTo>
                    <a:cubicBezTo>
                      <a:pt x="397249" y="36006"/>
                      <a:pt x="397855" y="48739"/>
                      <a:pt x="392093" y="55409"/>
                    </a:cubicBezTo>
                    <a:cubicBezTo>
                      <a:pt x="391790" y="55409"/>
                      <a:pt x="391487" y="55713"/>
                      <a:pt x="391487" y="55713"/>
                    </a:cubicBezTo>
                    <a:cubicBezTo>
                      <a:pt x="388757" y="55713"/>
                      <a:pt x="386028" y="55713"/>
                      <a:pt x="383299" y="55713"/>
                    </a:cubicBezTo>
                    <a:cubicBezTo>
                      <a:pt x="380570" y="53591"/>
                      <a:pt x="379963" y="48739"/>
                      <a:pt x="379660" y="46011"/>
                    </a:cubicBezTo>
                    <a:cubicBezTo>
                      <a:pt x="379053" y="41767"/>
                      <a:pt x="379053" y="37825"/>
                      <a:pt x="378447" y="33581"/>
                    </a:cubicBezTo>
                    <a:cubicBezTo>
                      <a:pt x="377537" y="27214"/>
                      <a:pt x="376931" y="16603"/>
                      <a:pt x="382692" y="12055"/>
                    </a:cubicBezTo>
                    <a:close/>
                    <a:moveTo>
                      <a:pt x="354793" y="9933"/>
                    </a:moveTo>
                    <a:cubicBezTo>
                      <a:pt x="355400" y="10236"/>
                      <a:pt x="356309" y="10539"/>
                      <a:pt x="356916" y="10236"/>
                    </a:cubicBezTo>
                    <a:cubicBezTo>
                      <a:pt x="359948" y="8417"/>
                      <a:pt x="360252" y="8417"/>
                      <a:pt x="362071" y="12055"/>
                    </a:cubicBezTo>
                    <a:cubicBezTo>
                      <a:pt x="363891" y="15694"/>
                      <a:pt x="364194" y="20544"/>
                      <a:pt x="365104" y="24485"/>
                    </a:cubicBezTo>
                    <a:cubicBezTo>
                      <a:pt x="366317" y="32368"/>
                      <a:pt x="366620" y="42676"/>
                      <a:pt x="363284" y="49952"/>
                    </a:cubicBezTo>
                    <a:cubicBezTo>
                      <a:pt x="361768" y="53591"/>
                      <a:pt x="358735" y="54803"/>
                      <a:pt x="354490" y="52984"/>
                    </a:cubicBezTo>
                    <a:cubicBezTo>
                      <a:pt x="353883" y="51468"/>
                      <a:pt x="353277" y="49952"/>
                      <a:pt x="353277" y="48133"/>
                    </a:cubicBezTo>
                    <a:cubicBezTo>
                      <a:pt x="352670" y="44192"/>
                      <a:pt x="352974" y="40251"/>
                      <a:pt x="352670" y="36309"/>
                    </a:cubicBezTo>
                    <a:cubicBezTo>
                      <a:pt x="351761" y="28427"/>
                      <a:pt x="350244" y="17210"/>
                      <a:pt x="354793" y="9933"/>
                    </a:cubicBezTo>
                    <a:close/>
                    <a:moveTo>
                      <a:pt x="324771" y="19332"/>
                    </a:moveTo>
                    <a:cubicBezTo>
                      <a:pt x="325377" y="16300"/>
                      <a:pt x="327500" y="10843"/>
                      <a:pt x="330533" y="8417"/>
                    </a:cubicBezTo>
                    <a:cubicBezTo>
                      <a:pt x="335082" y="14784"/>
                      <a:pt x="337811" y="19938"/>
                      <a:pt x="337811" y="28124"/>
                    </a:cubicBezTo>
                    <a:cubicBezTo>
                      <a:pt x="337811" y="34793"/>
                      <a:pt x="339024" y="45101"/>
                      <a:pt x="335688" y="51165"/>
                    </a:cubicBezTo>
                    <a:cubicBezTo>
                      <a:pt x="334172" y="55106"/>
                      <a:pt x="331139" y="55409"/>
                      <a:pt x="327197" y="52075"/>
                    </a:cubicBezTo>
                    <a:cubicBezTo>
                      <a:pt x="326287" y="50255"/>
                      <a:pt x="325984" y="47830"/>
                      <a:pt x="325377" y="45708"/>
                    </a:cubicBezTo>
                    <a:cubicBezTo>
                      <a:pt x="324771" y="42070"/>
                      <a:pt x="325074" y="38128"/>
                      <a:pt x="324771" y="34490"/>
                    </a:cubicBezTo>
                    <a:cubicBezTo>
                      <a:pt x="324164" y="29337"/>
                      <a:pt x="323861" y="24182"/>
                      <a:pt x="324771" y="19332"/>
                    </a:cubicBezTo>
                    <a:close/>
                    <a:moveTo>
                      <a:pt x="294749" y="26911"/>
                    </a:moveTo>
                    <a:cubicBezTo>
                      <a:pt x="293839" y="18725"/>
                      <a:pt x="296265" y="13268"/>
                      <a:pt x="301420" y="7811"/>
                    </a:cubicBezTo>
                    <a:cubicBezTo>
                      <a:pt x="302027" y="7811"/>
                      <a:pt x="302330" y="7811"/>
                      <a:pt x="302633" y="7811"/>
                    </a:cubicBezTo>
                    <a:cubicBezTo>
                      <a:pt x="312337" y="10236"/>
                      <a:pt x="311124" y="25092"/>
                      <a:pt x="310821" y="32671"/>
                    </a:cubicBezTo>
                    <a:cubicBezTo>
                      <a:pt x="310518" y="36612"/>
                      <a:pt x="310215" y="40554"/>
                      <a:pt x="309911" y="44495"/>
                    </a:cubicBezTo>
                    <a:cubicBezTo>
                      <a:pt x="309608" y="46617"/>
                      <a:pt x="309305" y="48436"/>
                      <a:pt x="308395" y="50255"/>
                    </a:cubicBezTo>
                    <a:cubicBezTo>
                      <a:pt x="308092" y="50862"/>
                      <a:pt x="307789" y="51468"/>
                      <a:pt x="307485" y="52075"/>
                    </a:cubicBezTo>
                    <a:cubicBezTo>
                      <a:pt x="300814" y="55409"/>
                      <a:pt x="297478" y="54500"/>
                      <a:pt x="297175" y="49346"/>
                    </a:cubicBezTo>
                    <a:cubicBezTo>
                      <a:pt x="295659" y="42070"/>
                      <a:pt x="295355" y="34187"/>
                      <a:pt x="294749" y="26911"/>
                    </a:cubicBezTo>
                    <a:close/>
                    <a:moveTo>
                      <a:pt x="267153" y="30549"/>
                    </a:moveTo>
                    <a:cubicBezTo>
                      <a:pt x="266546" y="25395"/>
                      <a:pt x="265333" y="12358"/>
                      <a:pt x="272005" y="9630"/>
                    </a:cubicBezTo>
                    <a:cubicBezTo>
                      <a:pt x="275644" y="8720"/>
                      <a:pt x="278070" y="8720"/>
                      <a:pt x="280799" y="13571"/>
                    </a:cubicBezTo>
                    <a:cubicBezTo>
                      <a:pt x="282619" y="17210"/>
                      <a:pt x="282619" y="21454"/>
                      <a:pt x="282922" y="25395"/>
                    </a:cubicBezTo>
                    <a:cubicBezTo>
                      <a:pt x="283225" y="29640"/>
                      <a:pt x="282619" y="33884"/>
                      <a:pt x="282922" y="38128"/>
                    </a:cubicBezTo>
                    <a:cubicBezTo>
                      <a:pt x="283225" y="42676"/>
                      <a:pt x="284741" y="53287"/>
                      <a:pt x="277463" y="53287"/>
                    </a:cubicBezTo>
                    <a:cubicBezTo>
                      <a:pt x="266849" y="53287"/>
                      <a:pt x="267759" y="37522"/>
                      <a:pt x="267153" y="30549"/>
                    </a:cubicBezTo>
                    <a:close/>
                    <a:moveTo>
                      <a:pt x="238950" y="30246"/>
                    </a:moveTo>
                    <a:cubicBezTo>
                      <a:pt x="238950" y="28730"/>
                      <a:pt x="238647" y="15390"/>
                      <a:pt x="241073" y="12055"/>
                    </a:cubicBezTo>
                    <a:cubicBezTo>
                      <a:pt x="241376" y="12662"/>
                      <a:pt x="242589" y="12965"/>
                      <a:pt x="243196" y="12965"/>
                    </a:cubicBezTo>
                    <a:cubicBezTo>
                      <a:pt x="254113" y="9630"/>
                      <a:pt x="251383" y="31459"/>
                      <a:pt x="251080" y="36006"/>
                    </a:cubicBezTo>
                    <a:cubicBezTo>
                      <a:pt x="250777" y="39038"/>
                      <a:pt x="250777" y="42070"/>
                      <a:pt x="250474" y="45101"/>
                    </a:cubicBezTo>
                    <a:cubicBezTo>
                      <a:pt x="250170" y="47224"/>
                      <a:pt x="249564" y="49043"/>
                      <a:pt x="248957" y="50862"/>
                    </a:cubicBezTo>
                    <a:cubicBezTo>
                      <a:pt x="247138" y="54500"/>
                      <a:pt x="244105" y="54803"/>
                      <a:pt x="240163" y="52378"/>
                    </a:cubicBezTo>
                    <a:cubicBezTo>
                      <a:pt x="237434" y="46011"/>
                      <a:pt x="238950" y="36916"/>
                      <a:pt x="238950" y="30246"/>
                    </a:cubicBezTo>
                    <a:close/>
                    <a:moveTo>
                      <a:pt x="188610" y="37522"/>
                    </a:moveTo>
                    <a:cubicBezTo>
                      <a:pt x="187700" y="31459"/>
                      <a:pt x="183455" y="16300"/>
                      <a:pt x="189823" y="11449"/>
                    </a:cubicBezTo>
                    <a:cubicBezTo>
                      <a:pt x="190429" y="11752"/>
                      <a:pt x="191036" y="11752"/>
                      <a:pt x="191339" y="11449"/>
                    </a:cubicBezTo>
                    <a:cubicBezTo>
                      <a:pt x="198011" y="7508"/>
                      <a:pt x="200437" y="17513"/>
                      <a:pt x="201650" y="21757"/>
                    </a:cubicBezTo>
                    <a:cubicBezTo>
                      <a:pt x="204076" y="29943"/>
                      <a:pt x="205592" y="38735"/>
                      <a:pt x="202559" y="46920"/>
                    </a:cubicBezTo>
                    <a:cubicBezTo>
                      <a:pt x="200134" y="53287"/>
                      <a:pt x="191946" y="55713"/>
                      <a:pt x="189823" y="47830"/>
                    </a:cubicBezTo>
                    <a:cubicBezTo>
                      <a:pt x="188913" y="44495"/>
                      <a:pt x="188913" y="40857"/>
                      <a:pt x="188610" y="37522"/>
                    </a:cubicBezTo>
                    <a:close/>
                    <a:moveTo>
                      <a:pt x="154949" y="34187"/>
                    </a:moveTo>
                    <a:cubicBezTo>
                      <a:pt x="154645" y="29640"/>
                      <a:pt x="154645" y="15694"/>
                      <a:pt x="158891" y="10539"/>
                    </a:cubicBezTo>
                    <a:cubicBezTo>
                      <a:pt x="159194" y="11146"/>
                      <a:pt x="160104" y="12055"/>
                      <a:pt x="161014" y="12055"/>
                    </a:cubicBezTo>
                    <a:cubicBezTo>
                      <a:pt x="165563" y="12662"/>
                      <a:pt x="168292" y="13268"/>
                      <a:pt x="170415" y="17816"/>
                    </a:cubicBezTo>
                    <a:cubicBezTo>
                      <a:pt x="171931" y="20847"/>
                      <a:pt x="171931" y="24182"/>
                      <a:pt x="172234" y="27517"/>
                    </a:cubicBezTo>
                    <a:cubicBezTo>
                      <a:pt x="172841" y="35400"/>
                      <a:pt x="172234" y="42676"/>
                      <a:pt x="167989" y="49649"/>
                    </a:cubicBezTo>
                    <a:cubicBezTo>
                      <a:pt x="164956" y="54803"/>
                      <a:pt x="160104" y="52681"/>
                      <a:pt x="157981" y="48436"/>
                    </a:cubicBezTo>
                    <a:cubicBezTo>
                      <a:pt x="155555" y="44192"/>
                      <a:pt x="155252" y="38735"/>
                      <a:pt x="154949" y="34187"/>
                    </a:cubicBezTo>
                    <a:close/>
                    <a:moveTo>
                      <a:pt x="95511" y="40857"/>
                    </a:moveTo>
                    <a:cubicBezTo>
                      <a:pt x="94904" y="37219"/>
                      <a:pt x="95208" y="33278"/>
                      <a:pt x="94904" y="29640"/>
                    </a:cubicBezTo>
                    <a:cubicBezTo>
                      <a:pt x="94601" y="24182"/>
                      <a:pt x="93691" y="10843"/>
                      <a:pt x="99150" y="5689"/>
                    </a:cubicBezTo>
                    <a:cubicBezTo>
                      <a:pt x="99756" y="6598"/>
                      <a:pt x="100969" y="7205"/>
                      <a:pt x="102182" y="6598"/>
                    </a:cubicBezTo>
                    <a:cubicBezTo>
                      <a:pt x="107034" y="4476"/>
                      <a:pt x="111280" y="4779"/>
                      <a:pt x="112493" y="11449"/>
                    </a:cubicBezTo>
                    <a:cubicBezTo>
                      <a:pt x="113100" y="14784"/>
                      <a:pt x="112493" y="18422"/>
                      <a:pt x="112796" y="21757"/>
                    </a:cubicBezTo>
                    <a:cubicBezTo>
                      <a:pt x="113100" y="31459"/>
                      <a:pt x="113403" y="39644"/>
                      <a:pt x="106731" y="47224"/>
                    </a:cubicBezTo>
                    <a:cubicBezTo>
                      <a:pt x="99756" y="55106"/>
                      <a:pt x="96117" y="45101"/>
                      <a:pt x="95511" y="40857"/>
                    </a:cubicBezTo>
                    <a:close/>
                    <a:moveTo>
                      <a:pt x="102486" y="56925"/>
                    </a:moveTo>
                    <a:cubicBezTo>
                      <a:pt x="123713" y="57835"/>
                      <a:pt x="144941" y="56622"/>
                      <a:pt x="165866" y="59957"/>
                    </a:cubicBezTo>
                    <a:cubicBezTo>
                      <a:pt x="187094" y="63292"/>
                      <a:pt x="208321" y="58138"/>
                      <a:pt x="229852" y="57835"/>
                    </a:cubicBezTo>
                    <a:cubicBezTo>
                      <a:pt x="233491" y="57835"/>
                      <a:pt x="237130" y="57835"/>
                      <a:pt x="240770" y="58138"/>
                    </a:cubicBezTo>
                    <a:cubicBezTo>
                      <a:pt x="242286" y="58744"/>
                      <a:pt x="244105" y="59047"/>
                      <a:pt x="246228" y="58744"/>
                    </a:cubicBezTo>
                    <a:cubicBezTo>
                      <a:pt x="246531" y="58744"/>
                      <a:pt x="246835" y="58744"/>
                      <a:pt x="247138" y="58441"/>
                    </a:cubicBezTo>
                    <a:cubicBezTo>
                      <a:pt x="262907" y="59654"/>
                      <a:pt x="278980" y="62079"/>
                      <a:pt x="294749" y="61776"/>
                    </a:cubicBezTo>
                    <a:cubicBezTo>
                      <a:pt x="341147" y="60563"/>
                      <a:pt x="372078" y="63595"/>
                      <a:pt x="418173" y="63292"/>
                    </a:cubicBezTo>
                    <a:cubicBezTo>
                      <a:pt x="440614" y="63292"/>
                      <a:pt x="458809" y="62382"/>
                      <a:pt x="481553" y="62079"/>
                    </a:cubicBezTo>
                    <a:cubicBezTo>
                      <a:pt x="501568" y="62079"/>
                      <a:pt x="532500" y="61776"/>
                      <a:pt x="552515" y="60260"/>
                    </a:cubicBezTo>
                    <a:cubicBezTo>
                      <a:pt x="571316" y="58744"/>
                      <a:pt x="594364" y="58744"/>
                      <a:pt x="614379" y="57835"/>
                    </a:cubicBezTo>
                    <a:cubicBezTo>
                      <a:pt x="615288" y="58138"/>
                      <a:pt x="616198" y="58441"/>
                      <a:pt x="617108" y="58441"/>
                    </a:cubicBezTo>
                    <a:cubicBezTo>
                      <a:pt x="618624" y="58441"/>
                      <a:pt x="619837" y="58138"/>
                      <a:pt x="621050" y="57532"/>
                    </a:cubicBezTo>
                    <a:cubicBezTo>
                      <a:pt x="622566" y="57532"/>
                      <a:pt x="624083" y="57228"/>
                      <a:pt x="625296" y="57228"/>
                    </a:cubicBezTo>
                    <a:cubicBezTo>
                      <a:pt x="628935" y="56925"/>
                      <a:pt x="634090" y="56622"/>
                      <a:pt x="640155" y="56622"/>
                    </a:cubicBezTo>
                    <a:cubicBezTo>
                      <a:pt x="640762" y="56925"/>
                      <a:pt x="641368" y="57532"/>
                      <a:pt x="641975" y="57835"/>
                    </a:cubicBezTo>
                    <a:cubicBezTo>
                      <a:pt x="646523" y="59957"/>
                      <a:pt x="649859" y="59047"/>
                      <a:pt x="652588" y="56319"/>
                    </a:cubicBezTo>
                    <a:cubicBezTo>
                      <a:pt x="686553" y="55713"/>
                      <a:pt x="737196" y="56319"/>
                      <a:pt x="753269" y="56319"/>
                    </a:cubicBezTo>
                    <a:lnTo>
                      <a:pt x="921271" y="58744"/>
                    </a:lnTo>
                    <a:cubicBezTo>
                      <a:pt x="931582" y="58744"/>
                      <a:pt x="1034992" y="55106"/>
                      <a:pt x="1044999" y="57228"/>
                    </a:cubicBezTo>
                    <a:cubicBezTo>
                      <a:pt x="1055613" y="59351"/>
                      <a:pt x="1067440" y="58744"/>
                      <a:pt x="1078357" y="59047"/>
                    </a:cubicBezTo>
                    <a:cubicBezTo>
                      <a:pt x="1090184" y="59351"/>
                      <a:pt x="1102314" y="59047"/>
                      <a:pt x="1114141" y="59047"/>
                    </a:cubicBezTo>
                    <a:cubicBezTo>
                      <a:pt x="1127788" y="59047"/>
                      <a:pt x="1141131" y="60866"/>
                      <a:pt x="1154777" y="60563"/>
                    </a:cubicBezTo>
                    <a:cubicBezTo>
                      <a:pt x="1167211" y="60260"/>
                      <a:pt x="1179341" y="58744"/>
                      <a:pt x="1191774" y="58441"/>
                    </a:cubicBezTo>
                    <a:cubicBezTo>
                      <a:pt x="1198142" y="58138"/>
                      <a:pt x="1204208" y="56622"/>
                      <a:pt x="1210576" y="56016"/>
                    </a:cubicBezTo>
                    <a:cubicBezTo>
                      <a:pt x="1213912" y="55713"/>
                      <a:pt x="1217247" y="55713"/>
                      <a:pt x="1220583" y="55713"/>
                    </a:cubicBezTo>
                    <a:cubicBezTo>
                      <a:pt x="1219673" y="56925"/>
                      <a:pt x="1218764" y="57835"/>
                      <a:pt x="1218157" y="59351"/>
                    </a:cubicBezTo>
                    <a:cubicBezTo>
                      <a:pt x="1217247" y="60866"/>
                      <a:pt x="1216641" y="62686"/>
                      <a:pt x="1215428" y="63898"/>
                    </a:cubicBezTo>
                    <a:cubicBezTo>
                      <a:pt x="1215428" y="64202"/>
                      <a:pt x="1215125" y="64202"/>
                      <a:pt x="1215125" y="64505"/>
                    </a:cubicBezTo>
                    <a:cubicBezTo>
                      <a:pt x="1214215" y="64202"/>
                      <a:pt x="1213608" y="64202"/>
                      <a:pt x="1213002" y="64808"/>
                    </a:cubicBezTo>
                    <a:cubicBezTo>
                      <a:pt x="1200872" y="66324"/>
                      <a:pt x="1188135" y="66930"/>
                      <a:pt x="1176005" y="66930"/>
                    </a:cubicBezTo>
                    <a:cubicBezTo>
                      <a:pt x="1164178" y="66930"/>
                      <a:pt x="1151138" y="67840"/>
                      <a:pt x="1139311" y="65718"/>
                    </a:cubicBezTo>
                    <a:cubicBezTo>
                      <a:pt x="1129304" y="63898"/>
                      <a:pt x="1118387" y="64505"/>
                      <a:pt x="1108379" y="65718"/>
                    </a:cubicBezTo>
                    <a:cubicBezTo>
                      <a:pt x="1103527" y="66324"/>
                      <a:pt x="1098675" y="66021"/>
                      <a:pt x="1093520" y="66627"/>
                    </a:cubicBezTo>
                    <a:cubicBezTo>
                      <a:pt x="1090487" y="66930"/>
                      <a:pt x="1087455" y="67840"/>
                      <a:pt x="1084422" y="68749"/>
                    </a:cubicBezTo>
                    <a:cubicBezTo>
                      <a:pt x="1075325" y="69052"/>
                      <a:pt x="1065924" y="69052"/>
                      <a:pt x="1056826" y="68749"/>
                    </a:cubicBezTo>
                    <a:cubicBezTo>
                      <a:pt x="1040147" y="68446"/>
                      <a:pt x="1023165" y="66021"/>
                      <a:pt x="1006486" y="65718"/>
                    </a:cubicBezTo>
                    <a:cubicBezTo>
                      <a:pt x="998298" y="65718"/>
                      <a:pt x="989807" y="65414"/>
                      <a:pt x="981619" y="65111"/>
                    </a:cubicBezTo>
                    <a:cubicBezTo>
                      <a:pt x="973128" y="64808"/>
                      <a:pt x="964940" y="66021"/>
                      <a:pt x="956449" y="66021"/>
                    </a:cubicBezTo>
                    <a:cubicBezTo>
                      <a:pt x="938860" y="66021"/>
                      <a:pt x="921271" y="67233"/>
                      <a:pt x="903683" y="66021"/>
                    </a:cubicBezTo>
                    <a:cubicBezTo>
                      <a:pt x="886094" y="64808"/>
                      <a:pt x="868505" y="65718"/>
                      <a:pt x="850917" y="65414"/>
                    </a:cubicBezTo>
                    <a:cubicBezTo>
                      <a:pt x="834238" y="64808"/>
                      <a:pt x="816952" y="62686"/>
                      <a:pt x="800273" y="63595"/>
                    </a:cubicBezTo>
                    <a:cubicBezTo>
                      <a:pt x="782988" y="64505"/>
                      <a:pt x="765702" y="64808"/>
                      <a:pt x="748113" y="65414"/>
                    </a:cubicBezTo>
                    <a:cubicBezTo>
                      <a:pt x="739319" y="65718"/>
                      <a:pt x="730525" y="65414"/>
                      <a:pt x="721730" y="66021"/>
                    </a:cubicBezTo>
                    <a:cubicBezTo>
                      <a:pt x="717182" y="66324"/>
                      <a:pt x="712936" y="66930"/>
                      <a:pt x="708387" y="67233"/>
                    </a:cubicBezTo>
                    <a:cubicBezTo>
                      <a:pt x="707477" y="66627"/>
                      <a:pt x="706264" y="66324"/>
                      <a:pt x="705355" y="66627"/>
                    </a:cubicBezTo>
                    <a:cubicBezTo>
                      <a:pt x="677759" y="63292"/>
                      <a:pt x="649253" y="67233"/>
                      <a:pt x="621353" y="67840"/>
                    </a:cubicBezTo>
                    <a:cubicBezTo>
                      <a:pt x="605281" y="68143"/>
                      <a:pt x="589208" y="68749"/>
                      <a:pt x="572833" y="69052"/>
                    </a:cubicBezTo>
                    <a:cubicBezTo>
                      <a:pt x="558883" y="69052"/>
                      <a:pt x="545237" y="70568"/>
                      <a:pt x="531287" y="71174"/>
                    </a:cubicBezTo>
                    <a:cubicBezTo>
                      <a:pt x="515821" y="71781"/>
                      <a:pt x="500052" y="71478"/>
                      <a:pt x="484586" y="72084"/>
                    </a:cubicBezTo>
                    <a:cubicBezTo>
                      <a:pt x="468817" y="72387"/>
                      <a:pt x="452744" y="74813"/>
                      <a:pt x="436975" y="73297"/>
                    </a:cubicBezTo>
                    <a:cubicBezTo>
                      <a:pt x="430607" y="72690"/>
                      <a:pt x="424238" y="71174"/>
                      <a:pt x="417870" y="70568"/>
                    </a:cubicBezTo>
                    <a:cubicBezTo>
                      <a:pt x="409682" y="69659"/>
                      <a:pt x="401494" y="70568"/>
                      <a:pt x="393306" y="70265"/>
                    </a:cubicBezTo>
                    <a:cubicBezTo>
                      <a:pt x="381479" y="70265"/>
                      <a:pt x="368136" y="68143"/>
                      <a:pt x="356309" y="71781"/>
                    </a:cubicBezTo>
                    <a:cubicBezTo>
                      <a:pt x="345999" y="71781"/>
                      <a:pt x="335991" y="70568"/>
                      <a:pt x="325681" y="71174"/>
                    </a:cubicBezTo>
                    <a:cubicBezTo>
                      <a:pt x="312034" y="72084"/>
                      <a:pt x="298994" y="71174"/>
                      <a:pt x="285348" y="70265"/>
                    </a:cubicBezTo>
                    <a:cubicBezTo>
                      <a:pt x="272308" y="69355"/>
                      <a:pt x="258965" y="68143"/>
                      <a:pt x="245925" y="67840"/>
                    </a:cubicBezTo>
                    <a:cubicBezTo>
                      <a:pt x="232278" y="67536"/>
                      <a:pt x="218935" y="69052"/>
                      <a:pt x="205289" y="70265"/>
                    </a:cubicBezTo>
                    <a:cubicBezTo>
                      <a:pt x="190733" y="71478"/>
                      <a:pt x="176176" y="70871"/>
                      <a:pt x="161620" y="70265"/>
                    </a:cubicBezTo>
                    <a:cubicBezTo>
                      <a:pt x="148580" y="69659"/>
                      <a:pt x="135844" y="72084"/>
                      <a:pt x="122804" y="72084"/>
                    </a:cubicBezTo>
                    <a:cubicBezTo>
                      <a:pt x="116739" y="72084"/>
                      <a:pt x="110674" y="71174"/>
                      <a:pt x="104608" y="70871"/>
                    </a:cubicBezTo>
                    <a:cubicBezTo>
                      <a:pt x="97937" y="70568"/>
                      <a:pt x="90962" y="70265"/>
                      <a:pt x="84290" y="70568"/>
                    </a:cubicBezTo>
                    <a:cubicBezTo>
                      <a:pt x="77922" y="70568"/>
                      <a:pt x="71251" y="70568"/>
                      <a:pt x="65185" y="69052"/>
                    </a:cubicBezTo>
                    <a:cubicBezTo>
                      <a:pt x="63366" y="68749"/>
                      <a:pt x="60637" y="68143"/>
                      <a:pt x="58514" y="68143"/>
                    </a:cubicBezTo>
                    <a:cubicBezTo>
                      <a:pt x="56694" y="66021"/>
                      <a:pt x="54875" y="64202"/>
                      <a:pt x="53055" y="62079"/>
                    </a:cubicBezTo>
                    <a:cubicBezTo>
                      <a:pt x="51842" y="60563"/>
                      <a:pt x="50932" y="59047"/>
                      <a:pt x="50023" y="57532"/>
                    </a:cubicBezTo>
                    <a:cubicBezTo>
                      <a:pt x="49416" y="56622"/>
                      <a:pt x="48506" y="55713"/>
                      <a:pt x="47900" y="55106"/>
                    </a:cubicBezTo>
                    <a:cubicBezTo>
                      <a:pt x="65489" y="57228"/>
                      <a:pt x="83987" y="56319"/>
                      <a:pt x="102486" y="56925"/>
                    </a:cubicBezTo>
                    <a:close/>
                    <a:moveTo>
                      <a:pt x="45171" y="37825"/>
                    </a:moveTo>
                    <a:cubicBezTo>
                      <a:pt x="44564" y="30246"/>
                      <a:pt x="44564" y="21757"/>
                      <a:pt x="45171" y="13874"/>
                    </a:cubicBezTo>
                    <a:cubicBezTo>
                      <a:pt x="45474" y="11146"/>
                      <a:pt x="46687" y="8720"/>
                      <a:pt x="48203" y="6598"/>
                    </a:cubicBezTo>
                    <a:cubicBezTo>
                      <a:pt x="49113" y="6902"/>
                      <a:pt x="49719" y="6598"/>
                      <a:pt x="50326" y="6295"/>
                    </a:cubicBezTo>
                    <a:cubicBezTo>
                      <a:pt x="58211" y="838"/>
                      <a:pt x="57301" y="23576"/>
                      <a:pt x="57604" y="26911"/>
                    </a:cubicBezTo>
                    <a:cubicBezTo>
                      <a:pt x="57604" y="31762"/>
                      <a:pt x="57907" y="35703"/>
                      <a:pt x="55785" y="39948"/>
                    </a:cubicBezTo>
                    <a:cubicBezTo>
                      <a:pt x="54875" y="41767"/>
                      <a:pt x="50629" y="49649"/>
                      <a:pt x="47293" y="45101"/>
                    </a:cubicBezTo>
                    <a:cubicBezTo>
                      <a:pt x="45474" y="42676"/>
                      <a:pt x="45171" y="40554"/>
                      <a:pt x="45171" y="37825"/>
                    </a:cubicBezTo>
                    <a:close/>
                    <a:moveTo>
                      <a:pt x="46080" y="661456"/>
                    </a:moveTo>
                    <a:cubicBezTo>
                      <a:pt x="42138" y="662972"/>
                      <a:pt x="37286" y="663881"/>
                      <a:pt x="32737" y="664488"/>
                    </a:cubicBezTo>
                    <a:cubicBezTo>
                      <a:pt x="32434" y="664185"/>
                      <a:pt x="32131" y="663881"/>
                      <a:pt x="32131" y="663881"/>
                    </a:cubicBezTo>
                    <a:cubicBezTo>
                      <a:pt x="30918" y="663275"/>
                      <a:pt x="29401" y="662972"/>
                      <a:pt x="27885" y="662669"/>
                    </a:cubicBezTo>
                    <a:cubicBezTo>
                      <a:pt x="26672" y="662062"/>
                      <a:pt x="25459" y="661759"/>
                      <a:pt x="24246" y="661153"/>
                    </a:cubicBezTo>
                    <a:cubicBezTo>
                      <a:pt x="20607" y="659637"/>
                      <a:pt x="19697" y="656605"/>
                      <a:pt x="21517" y="652361"/>
                    </a:cubicBezTo>
                    <a:cubicBezTo>
                      <a:pt x="25762" y="649935"/>
                      <a:pt x="30918" y="648420"/>
                      <a:pt x="35467" y="647510"/>
                    </a:cubicBezTo>
                    <a:cubicBezTo>
                      <a:pt x="42745" y="645994"/>
                      <a:pt x="58211" y="656302"/>
                      <a:pt x="46080" y="661456"/>
                    </a:cubicBezTo>
                    <a:close/>
                    <a:moveTo>
                      <a:pt x="53359" y="718453"/>
                    </a:moveTo>
                    <a:cubicBezTo>
                      <a:pt x="51236" y="724820"/>
                      <a:pt x="46687" y="731490"/>
                      <a:pt x="38802" y="729367"/>
                    </a:cubicBezTo>
                    <a:cubicBezTo>
                      <a:pt x="16665" y="723001"/>
                      <a:pt x="37893" y="694805"/>
                      <a:pt x="49416" y="700566"/>
                    </a:cubicBezTo>
                    <a:cubicBezTo>
                      <a:pt x="49416" y="700869"/>
                      <a:pt x="49719" y="701172"/>
                      <a:pt x="50023" y="701778"/>
                    </a:cubicBezTo>
                    <a:cubicBezTo>
                      <a:pt x="53965" y="707236"/>
                      <a:pt x="55481" y="711480"/>
                      <a:pt x="53359" y="718453"/>
                    </a:cubicBezTo>
                    <a:close/>
                    <a:moveTo>
                      <a:pt x="57301" y="691167"/>
                    </a:moveTo>
                    <a:cubicBezTo>
                      <a:pt x="57301" y="688135"/>
                      <a:pt x="57907" y="685104"/>
                      <a:pt x="57907" y="682678"/>
                    </a:cubicBezTo>
                    <a:cubicBezTo>
                      <a:pt x="57907" y="672067"/>
                      <a:pt x="57604" y="661456"/>
                      <a:pt x="56998" y="650542"/>
                    </a:cubicBezTo>
                    <a:cubicBezTo>
                      <a:pt x="55785" y="627500"/>
                      <a:pt x="55785" y="604459"/>
                      <a:pt x="55481" y="581418"/>
                    </a:cubicBezTo>
                    <a:cubicBezTo>
                      <a:pt x="55178" y="536245"/>
                      <a:pt x="55481" y="490769"/>
                      <a:pt x="55178" y="445595"/>
                    </a:cubicBezTo>
                    <a:cubicBezTo>
                      <a:pt x="55178" y="422554"/>
                      <a:pt x="54875" y="399513"/>
                      <a:pt x="54875" y="376472"/>
                    </a:cubicBezTo>
                    <a:cubicBezTo>
                      <a:pt x="54875" y="354340"/>
                      <a:pt x="53965" y="332208"/>
                      <a:pt x="54875" y="310380"/>
                    </a:cubicBezTo>
                    <a:cubicBezTo>
                      <a:pt x="55785" y="289157"/>
                      <a:pt x="56088" y="267935"/>
                      <a:pt x="55481" y="246410"/>
                    </a:cubicBezTo>
                    <a:cubicBezTo>
                      <a:pt x="54875" y="224884"/>
                      <a:pt x="51842" y="203662"/>
                      <a:pt x="51842" y="181833"/>
                    </a:cubicBezTo>
                    <a:cubicBezTo>
                      <a:pt x="51842" y="171525"/>
                      <a:pt x="49719" y="161218"/>
                      <a:pt x="50023" y="150910"/>
                    </a:cubicBezTo>
                    <a:cubicBezTo>
                      <a:pt x="50326" y="139692"/>
                      <a:pt x="51236" y="128778"/>
                      <a:pt x="49719" y="117560"/>
                    </a:cubicBezTo>
                    <a:cubicBezTo>
                      <a:pt x="48203" y="105736"/>
                      <a:pt x="47900" y="94216"/>
                      <a:pt x="47597" y="82695"/>
                    </a:cubicBezTo>
                    <a:cubicBezTo>
                      <a:pt x="47597" y="73297"/>
                      <a:pt x="48810" y="64202"/>
                      <a:pt x="45474" y="55106"/>
                    </a:cubicBezTo>
                    <a:cubicBezTo>
                      <a:pt x="45474" y="55106"/>
                      <a:pt x="45474" y="55409"/>
                      <a:pt x="45777" y="55409"/>
                    </a:cubicBezTo>
                    <a:cubicBezTo>
                      <a:pt x="46990" y="57228"/>
                      <a:pt x="48203" y="59047"/>
                      <a:pt x="49416" y="60866"/>
                    </a:cubicBezTo>
                    <a:cubicBezTo>
                      <a:pt x="50932" y="62989"/>
                      <a:pt x="52449" y="64808"/>
                      <a:pt x="54268" y="66930"/>
                    </a:cubicBezTo>
                    <a:cubicBezTo>
                      <a:pt x="54572" y="67233"/>
                      <a:pt x="54875" y="67536"/>
                      <a:pt x="55178" y="67840"/>
                    </a:cubicBezTo>
                    <a:cubicBezTo>
                      <a:pt x="55178" y="67840"/>
                      <a:pt x="55178" y="67840"/>
                      <a:pt x="55178" y="67840"/>
                    </a:cubicBezTo>
                    <a:cubicBezTo>
                      <a:pt x="54572" y="68143"/>
                      <a:pt x="55178" y="68749"/>
                      <a:pt x="55785" y="69052"/>
                    </a:cubicBezTo>
                    <a:cubicBezTo>
                      <a:pt x="55178" y="82392"/>
                      <a:pt x="56998" y="95732"/>
                      <a:pt x="56998" y="109071"/>
                    </a:cubicBezTo>
                    <a:cubicBezTo>
                      <a:pt x="56998" y="124837"/>
                      <a:pt x="56391" y="140602"/>
                      <a:pt x="56694" y="156367"/>
                    </a:cubicBezTo>
                    <a:cubicBezTo>
                      <a:pt x="56694" y="171525"/>
                      <a:pt x="58817" y="186381"/>
                      <a:pt x="59120" y="201540"/>
                    </a:cubicBezTo>
                    <a:cubicBezTo>
                      <a:pt x="59424" y="214879"/>
                      <a:pt x="58514" y="228825"/>
                      <a:pt x="60637" y="241862"/>
                    </a:cubicBezTo>
                    <a:cubicBezTo>
                      <a:pt x="63063" y="257021"/>
                      <a:pt x="61243" y="273695"/>
                      <a:pt x="61243" y="289157"/>
                    </a:cubicBezTo>
                    <a:cubicBezTo>
                      <a:pt x="61243" y="304619"/>
                      <a:pt x="60637" y="319778"/>
                      <a:pt x="60940" y="335240"/>
                    </a:cubicBezTo>
                    <a:cubicBezTo>
                      <a:pt x="60940" y="348883"/>
                      <a:pt x="61243" y="362829"/>
                      <a:pt x="59727" y="376472"/>
                    </a:cubicBezTo>
                    <a:cubicBezTo>
                      <a:pt x="57907" y="390418"/>
                      <a:pt x="58211" y="404667"/>
                      <a:pt x="58514" y="418613"/>
                    </a:cubicBezTo>
                    <a:cubicBezTo>
                      <a:pt x="57301" y="438016"/>
                      <a:pt x="58514" y="458329"/>
                      <a:pt x="60333" y="477126"/>
                    </a:cubicBezTo>
                    <a:cubicBezTo>
                      <a:pt x="62759" y="500774"/>
                      <a:pt x="61546" y="525331"/>
                      <a:pt x="61546" y="549282"/>
                    </a:cubicBezTo>
                    <a:cubicBezTo>
                      <a:pt x="61546" y="560196"/>
                      <a:pt x="62456" y="570807"/>
                      <a:pt x="62456" y="581721"/>
                    </a:cubicBezTo>
                    <a:cubicBezTo>
                      <a:pt x="62456" y="592635"/>
                      <a:pt x="60940" y="603550"/>
                      <a:pt x="60940" y="614464"/>
                    </a:cubicBezTo>
                    <a:cubicBezTo>
                      <a:pt x="60940" y="625378"/>
                      <a:pt x="60637" y="635989"/>
                      <a:pt x="61850" y="646601"/>
                    </a:cubicBezTo>
                    <a:cubicBezTo>
                      <a:pt x="63063" y="658121"/>
                      <a:pt x="66398" y="668732"/>
                      <a:pt x="66095" y="680253"/>
                    </a:cubicBezTo>
                    <a:cubicBezTo>
                      <a:pt x="66095" y="680556"/>
                      <a:pt x="66095" y="680556"/>
                      <a:pt x="66095" y="680859"/>
                    </a:cubicBezTo>
                    <a:cubicBezTo>
                      <a:pt x="65792" y="681163"/>
                      <a:pt x="65489" y="681466"/>
                      <a:pt x="65185" y="681769"/>
                    </a:cubicBezTo>
                    <a:cubicBezTo>
                      <a:pt x="63669" y="682982"/>
                      <a:pt x="62759" y="684194"/>
                      <a:pt x="61850" y="685710"/>
                    </a:cubicBezTo>
                    <a:cubicBezTo>
                      <a:pt x="60637" y="688135"/>
                      <a:pt x="59120" y="689954"/>
                      <a:pt x="57301" y="691167"/>
                    </a:cubicBezTo>
                    <a:close/>
                    <a:moveTo>
                      <a:pt x="76406" y="709055"/>
                    </a:moveTo>
                    <a:cubicBezTo>
                      <a:pt x="76709" y="710570"/>
                      <a:pt x="77012" y="712086"/>
                      <a:pt x="77316" y="713602"/>
                    </a:cubicBezTo>
                    <a:cubicBezTo>
                      <a:pt x="78225" y="717847"/>
                      <a:pt x="78529" y="723304"/>
                      <a:pt x="76709" y="727245"/>
                    </a:cubicBezTo>
                    <a:cubicBezTo>
                      <a:pt x="76406" y="727245"/>
                      <a:pt x="76406" y="727245"/>
                      <a:pt x="76103" y="727245"/>
                    </a:cubicBezTo>
                    <a:cubicBezTo>
                      <a:pt x="74586" y="728458"/>
                      <a:pt x="74890" y="728458"/>
                      <a:pt x="73373" y="730277"/>
                    </a:cubicBezTo>
                    <a:cubicBezTo>
                      <a:pt x="69734" y="730277"/>
                      <a:pt x="67915" y="729064"/>
                      <a:pt x="67915" y="726639"/>
                    </a:cubicBezTo>
                    <a:cubicBezTo>
                      <a:pt x="67915" y="725123"/>
                      <a:pt x="67611" y="723910"/>
                      <a:pt x="67611" y="722394"/>
                    </a:cubicBezTo>
                    <a:cubicBezTo>
                      <a:pt x="67308" y="716634"/>
                      <a:pt x="64276" y="712693"/>
                      <a:pt x="66702" y="706932"/>
                    </a:cubicBezTo>
                    <a:cubicBezTo>
                      <a:pt x="67308" y="705417"/>
                      <a:pt x="68218" y="703901"/>
                      <a:pt x="69431" y="702688"/>
                    </a:cubicBezTo>
                    <a:cubicBezTo>
                      <a:pt x="73980" y="703597"/>
                      <a:pt x="76103" y="705720"/>
                      <a:pt x="76406" y="709055"/>
                    </a:cubicBezTo>
                    <a:close/>
                    <a:moveTo>
                      <a:pt x="100969" y="722697"/>
                    </a:moveTo>
                    <a:cubicBezTo>
                      <a:pt x="98240" y="723607"/>
                      <a:pt x="95511" y="724516"/>
                      <a:pt x="92782" y="725426"/>
                    </a:cubicBezTo>
                    <a:cubicBezTo>
                      <a:pt x="90356" y="723910"/>
                      <a:pt x="89143" y="722091"/>
                      <a:pt x="88839" y="719363"/>
                    </a:cubicBezTo>
                    <a:cubicBezTo>
                      <a:pt x="88536" y="717544"/>
                      <a:pt x="88536" y="715724"/>
                      <a:pt x="88536" y="713602"/>
                    </a:cubicBezTo>
                    <a:cubicBezTo>
                      <a:pt x="88839" y="708751"/>
                      <a:pt x="89749" y="704204"/>
                      <a:pt x="91872" y="699656"/>
                    </a:cubicBezTo>
                    <a:cubicBezTo>
                      <a:pt x="92175" y="699050"/>
                      <a:pt x="92478" y="698747"/>
                      <a:pt x="92478" y="698443"/>
                    </a:cubicBezTo>
                    <a:cubicBezTo>
                      <a:pt x="93995" y="698443"/>
                      <a:pt x="95511" y="698443"/>
                      <a:pt x="97027" y="698140"/>
                    </a:cubicBezTo>
                    <a:cubicBezTo>
                      <a:pt x="98847" y="700869"/>
                      <a:pt x="100363" y="706023"/>
                      <a:pt x="100666" y="707539"/>
                    </a:cubicBezTo>
                    <a:cubicBezTo>
                      <a:pt x="101576" y="712996"/>
                      <a:pt x="102182" y="717847"/>
                      <a:pt x="100969" y="722697"/>
                    </a:cubicBezTo>
                    <a:close/>
                    <a:moveTo>
                      <a:pt x="126139" y="707236"/>
                    </a:moveTo>
                    <a:cubicBezTo>
                      <a:pt x="126746" y="710874"/>
                      <a:pt x="127656" y="716634"/>
                      <a:pt x="126746" y="721485"/>
                    </a:cubicBezTo>
                    <a:cubicBezTo>
                      <a:pt x="126746" y="721182"/>
                      <a:pt x="126746" y="721182"/>
                      <a:pt x="126746" y="720878"/>
                    </a:cubicBezTo>
                    <a:cubicBezTo>
                      <a:pt x="126443" y="720272"/>
                      <a:pt x="125836" y="719969"/>
                      <a:pt x="125230" y="720272"/>
                    </a:cubicBezTo>
                    <a:cubicBezTo>
                      <a:pt x="124320" y="721485"/>
                      <a:pt x="124017" y="722697"/>
                      <a:pt x="123410" y="723910"/>
                    </a:cubicBezTo>
                    <a:cubicBezTo>
                      <a:pt x="120681" y="723910"/>
                      <a:pt x="118255" y="723607"/>
                      <a:pt x="115526" y="723607"/>
                    </a:cubicBezTo>
                    <a:cubicBezTo>
                      <a:pt x="114009" y="721788"/>
                      <a:pt x="113100" y="719666"/>
                      <a:pt x="112796" y="717240"/>
                    </a:cubicBezTo>
                    <a:cubicBezTo>
                      <a:pt x="111583" y="711480"/>
                      <a:pt x="110370" y="706932"/>
                      <a:pt x="113100" y="701475"/>
                    </a:cubicBezTo>
                    <a:cubicBezTo>
                      <a:pt x="113706" y="700262"/>
                      <a:pt x="115526" y="698140"/>
                      <a:pt x="117345" y="696624"/>
                    </a:cubicBezTo>
                    <a:cubicBezTo>
                      <a:pt x="117648" y="696624"/>
                      <a:pt x="118255" y="696624"/>
                      <a:pt x="118558" y="696624"/>
                    </a:cubicBezTo>
                    <a:cubicBezTo>
                      <a:pt x="119771" y="696624"/>
                      <a:pt x="120984" y="696321"/>
                      <a:pt x="122500" y="696321"/>
                    </a:cubicBezTo>
                    <a:cubicBezTo>
                      <a:pt x="123410" y="696928"/>
                      <a:pt x="124320" y="698443"/>
                      <a:pt x="125230" y="700869"/>
                    </a:cubicBezTo>
                    <a:cubicBezTo>
                      <a:pt x="125533" y="702991"/>
                      <a:pt x="125836" y="705113"/>
                      <a:pt x="126139" y="707236"/>
                    </a:cubicBezTo>
                    <a:close/>
                    <a:moveTo>
                      <a:pt x="174963" y="714512"/>
                    </a:moveTo>
                    <a:cubicBezTo>
                      <a:pt x="175570" y="718453"/>
                      <a:pt x="174660" y="724820"/>
                      <a:pt x="170415" y="726639"/>
                    </a:cubicBezTo>
                    <a:cubicBezTo>
                      <a:pt x="170415" y="726639"/>
                      <a:pt x="170111" y="726639"/>
                      <a:pt x="170111" y="726639"/>
                    </a:cubicBezTo>
                    <a:cubicBezTo>
                      <a:pt x="159801" y="726032"/>
                      <a:pt x="161923" y="704507"/>
                      <a:pt x="166776" y="698747"/>
                    </a:cubicBezTo>
                    <a:cubicBezTo>
                      <a:pt x="167989" y="697231"/>
                      <a:pt x="169202" y="696624"/>
                      <a:pt x="170111" y="696624"/>
                    </a:cubicBezTo>
                    <a:lnTo>
                      <a:pt x="170415" y="696624"/>
                    </a:lnTo>
                    <a:cubicBezTo>
                      <a:pt x="173447" y="696928"/>
                      <a:pt x="173750" y="704810"/>
                      <a:pt x="174054" y="705720"/>
                    </a:cubicBezTo>
                    <a:cubicBezTo>
                      <a:pt x="174054" y="708751"/>
                      <a:pt x="174660" y="711783"/>
                      <a:pt x="174963" y="714512"/>
                    </a:cubicBezTo>
                    <a:close/>
                    <a:moveTo>
                      <a:pt x="197707" y="710267"/>
                    </a:moveTo>
                    <a:cubicBezTo>
                      <a:pt x="197707" y="715724"/>
                      <a:pt x="197707" y="720878"/>
                      <a:pt x="195888" y="726032"/>
                    </a:cubicBezTo>
                    <a:cubicBezTo>
                      <a:pt x="195888" y="726335"/>
                      <a:pt x="195888" y="726639"/>
                      <a:pt x="195888" y="726942"/>
                    </a:cubicBezTo>
                    <a:cubicBezTo>
                      <a:pt x="193765" y="728155"/>
                      <a:pt x="191036" y="727245"/>
                      <a:pt x="188307" y="724820"/>
                    </a:cubicBezTo>
                    <a:cubicBezTo>
                      <a:pt x="187094" y="723001"/>
                      <a:pt x="187094" y="719969"/>
                      <a:pt x="187094" y="717544"/>
                    </a:cubicBezTo>
                    <a:cubicBezTo>
                      <a:pt x="186790" y="712693"/>
                      <a:pt x="186184" y="707842"/>
                      <a:pt x="186790" y="702991"/>
                    </a:cubicBezTo>
                    <a:cubicBezTo>
                      <a:pt x="187397" y="698443"/>
                      <a:pt x="190429" y="697231"/>
                      <a:pt x="196191" y="699050"/>
                    </a:cubicBezTo>
                    <a:cubicBezTo>
                      <a:pt x="197404" y="702385"/>
                      <a:pt x="197707" y="706932"/>
                      <a:pt x="197707" y="710267"/>
                    </a:cubicBezTo>
                    <a:close/>
                    <a:moveTo>
                      <a:pt x="211960" y="731490"/>
                    </a:moveTo>
                    <a:cubicBezTo>
                      <a:pt x="211960" y="731186"/>
                      <a:pt x="211960" y="731186"/>
                      <a:pt x="211960" y="730883"/>
                    </a:cubicBezTo>
                    <a:cubicBezTo>
                      <a:pt x="210141" y="726335"/>
                      <a:pt x="208625" y="722394"/>
                      <a:pt x="208321" y="717240"/>
                    </a:cubicBezTo>
                    <a:cubicBezTo>
                      <a:pt x="208018" y="714512"/>
                      <a:pt x="208321" y="711783"/>
                      <a:pt x="208625" y="709055"/>
                    </a:cubicBezTo>
                    <a:cubicBezTo>
                      <a:pt x="208928" y="707236"/>
                      <a:pt x="209534" y="705417"/>
                      <a:pt x="210141" y="703597"/>
                    </a:cubicBezTo>
                    <a:cubicBezTo>
                      <a:pt x="211051" y="700262"/>
                      <a:pt x="213477" y="699959"/>
                      <a:pt x="217722" y="702688"/>
                    </a:cubicBezTo>
                    <a:cubicBezTo>
                      <a:pt x="220452" y="712693"/>
                      <a:pt x="221968" y="726032"/>
                      <a:pt x="211960" y="731490"/>
                    </a:cubicBezTo>
                    <a:close/>
                    <a:moveTo>
                      <a:pt x="288684" y="730580"/>
                    </a:moveTo>
                    <a:cubicBezTo>
                      <a:pt x="288380" y="731490"/>
                      <a:pt x="289290" y="732399"/>
                      <a:pt x="290503" y="732702"/>
                    </a:cubicBezTo>
                    <a:cubicBezTo>
                      <a:pt x="288684" y="736037"/>
                      <a:pt x="285651" y="739675"/>
                      <a:pt x="281102" y="730883"/>
                    </a:cubicBezTo>
                    <a:cubicBezTo>
                      <a:pt x="279889" y="728458"/>
                      <a:pt x="279889" y="725123"/>
                      <a:pt x="279889" y="722394"/>
                    </a:cubicBezTo>
                    <a:cubicBezTo>
                      <a:pt x="279889" y="717847"/>
                      <a:pt x="280193" y="712996"/>
                      <a:pt x="281102" y="708448"/>
                    </a:cubicBezTo>
                    <a:cubicBezTo>
                      <a:pt x="281709" y="705720"/>
                      <a:pt x="282619" y="704507"/>
                      <a:pt x="283832" y="702688"/>
                    </a:cubicBezTo>
                    <a:cubicBezTo>
                      <a:pt x="285348" y="702688"/>
                      <a:pt x="286864" y="702991"/>
                      <a:pt x="288077" y="702991"/>
                    </a:cubicBezTo>
                    <a:cubicBezTo>
                      <a:pt x="289593" y="706326"/>
                      <a:pt x="290806" y="712389"/>
                      <a:pt x="290806" y="712693"/>
                    </a:cubicBezTo>
                    <a:cubicBezTo>
                      <a:pt x="291716" y="718756"/>
                      <a:pt x="291110" y="724820"/>
                      <a:pt x="288684" y="730580"/>
                    </a:cubicBezTo>
                    <a:close/>
                    <a:moveTo>
                      <a:pt x="315977" y="712086"/>
                    </a:moveTo>
                    <a:cubicBezTo>
                      <a:pt x="316280" y="714815"/>
                      <a:pt x="315977" y="717847"/>
                      <a:pt x="316280" y="720878"/>
                    </a:cubicBezTo>
                    <a:cubicBezTo>
                      <a:pt x="316583" y="726032"/>
                      <a:pt x="318099" y="733309"/>
                      <a:pt x="313854" y="737250"/>
                    </a:cubicBezTo>
                    <a:cubicBezTo>
                      <a:pt x="313247" y="736947"/>
                      <a:pt x="312641" y="736643"/>
                      <a:pt x="312034" y="736947"/>
                    </a:cubicBezTo>
                    <a:cubicBezTo>
                      <a:pt x="300207" y="740888"/>
                      <a:pt x="302633" y="711480"/>
                      <a:pt x="305666" y="706629"/>
                    </a:cubicBezTo>
                    <a:lnTo>
                      <a:pt x="313550" y="705417"/>
                    </a:lnTo>
                    <a:cubicBezTo>
                      <a:pt x="315067" y="707236"/>
                      <a:pt x="315673" y="709661"/>
                      <a:pt x="315977" y="712086"/>
                    </a:cubicBezTo>
                    <a:close/>
                    <a:moveTo>
                      <a:pt x="340540" y="714208"/>
                    </a:moveTo>
                    <a:cubicBezTo>
                      <a:pt x="341753" y="720272"/>
                      <a:pt x="339630" y="726335"/>
                      <a:pt x="339024" y="732399"/>
                    </a:cubicBezTo>
                    <a:cubicBezTo>
                      <a:pt x="339024" y="733005"/>
                      <a:pt x="339630" y="733612"/>
                      <a:pt x="340540" y="733915"/>
                    </a:cubicBezTo>
                    <a:cubicBezTo>
                      <a:pt x="339630" y="735128"/>
                      <a:pt x="338417" y="736340"/>
                      <a:pt x="336598" y="737553"/>
                    </a:cubicBezTo>
                    <a:cubicBezTo>
                      <a:pt x="333565" y="735431"/>
                      <a:pt x="330229" y="733309"/>
                      <a:pt x="327197" y="731490"/>
                    </a:cubicBezTo>
                    <a:cubicBezTo>
                      <a:pt x="326894" y="729974"/>
                      <a:pt x="326894" y="728761"/>
                      <a:pt x="326894" y="727245"/>
                    </a:cubicBezTo>
                    <a:cubicBezTo>
                      <a:pt x="326894" y="721182"/>
                      <a:pt x="325984" y="714815"/>
                      <a:pt x="326590" y="708751"/>
                    </a:cubicBezTo>
                    <a:cubicBezTo>
                      <a:pt x="326894" y="707236"/>
                      <a:pt x="327500" y="705417"/>
                      <a:pt x="328410" y="704204"/>
                    </a:cubicBezTo>
                    <a:cubicBezTo>
                      <a:pt x="330229" y="704204"/>
                      <a:pt x="332352" y="704204"/>
                      <a:pt x="334172" y="704204"/>
                    </a:cubicBezTo>
                    <a:cubicBezTo>
                      <a:pt x="334475" y="704507"/>
                      <a:pt x="335082" y="704810"/>
                      <a:pt x="335688" y="705417"/>
                    </a:cubicBezTo>
                    <a:cubicBezTo>
                      <a:pt x="338417" y="707539"/>
                      <a:pt x="339934" y="710570"/>
                      <a:pt x="340540" y="714208"/>
                    </a:cubicBezTo>
                    <a:close/>
                    <a:moveTo>
                      <a:pt x="362678" y="723910"/>
                    </a:moveTo>
                    <a:cubicBezTo>
                      <a:pt x="362678" y="729974"/>
                      <a:pt x="361465" y="736340"/>
                      <a:pt x="355096" y="738159"/>
                    </a:cubicBezTo>
                    <a:cubicBezTo>
                      <a:pt x="352974" y="735128"/>
                      <a:pt x="351457" y="733005"/>
                      <a:pt x="350851" y="729367"/>
                    </a:cubicBezTo>
                    <a:cubicBezTo>
                      <a:pt x="349941" y="724820"/>
                      <a:pt x="351154" y="726335"/>
                      <a:pt x="351154" y="722697"/>
                    </a:cubicBezTo>
                    <a:cubicBezTo>
                      <a:pt x="351154" y="720272"/>
                      <a:pt x="351154" y="717544"/>
                      <a:pt x="350851" y="715118"/>
                    </a:cubicBezTo>
                    <a:cubicBezTo>
                      <a:pt x="350548" y="712086"/>
                      <a:pt x="350851" y="709358"/>
                      <a:pt x="352064" y="706629"/>
                    </a:cubicBezTo>
                    <a:cubicBezTo>
                      <a:pt x="352367" y="704810"/>
                      <a:pt x="353277" y="703901"/>
                      <a:pt x="354187" y="703294"/>
                    </a:cubicBezTo>
                    <a:cubicBezTo>
                      <a:pt x="355096" y="703294"/>
                      <a:pt x="356006" y="703294"/>
                      <a:pt x="356916" y="703294"/>
                    </a:cubicBezTo>
                    <a:cubicBezTo>
                      <a:pt x="357826" y="703597"/>
                      <a:pt x="359039" y="704204"/>
                      <a:pt x="359948" y="705113"/>
                    </a:cubicBezTo>
                    <a:cubicBezTo>
                      <a:pt x="362678" y="709661"/>
                      <a:pt x="362678" y="718756"/>
                      <a:pt x="362678" y="723910"/>
                    </a:cubicBezTo>
                    <a:close/>
                    <a:moveTo>
                      <a:pt x="381176" y="706326"/>
                    </a:moveTo>
                    <a:cubicBezTo>
                      <a:pt x="382389" y="709358"/>
                      <a:pt x="382996" y="711783"/>
                      <a:pt x="383299" y="715118"/>
                    </a:cubicBezTo>
                    <a:cubicBezTo>
                      <a:pt x="383905" y="721485"/>
                      <a:pt x="383905" y="728155"/>
                      <a:pt x="382996" y="734521"/>
                    </a:cubicBezTo>
                    <a:cubicBezTo>
                      <a:pt x="382996" y="734824"/>
                      <a:pt x="383299" y="735128"/>
                      <a:pt x="383299" y="735431"/>
                    </a:cubicBezTo>
                    <a:cubicBezTo>
                      <a:pt x="376627" y="736947"/>
                      <a:pt x="373292" y="735128"/>
                      <a:pt x="372685" y="729974"/>
                    </a:cubicBezTo>
                    <a:cubicBezTo>
                      <a:pt x="372078" y="728155"/>
                      <a:pt x="372078" y="726032"/>
                      <a:pt x="371775" y="723910"/>
                    </a:cubicBezTo>
                    <a:cubicBezTo>
                      <a:pt x="370865" y="717847"/>
                      <a:pt x="370865" y="713602"/>
                      <a:pt x="372988" y="707842"/>
                    </a:cubicBezTo>
                    <a:cubicBezTo>
                      <a:pt x="373898" y="705417"/>
                      <a:pt x="378144" y="698443"/>
                      <a:pt x="381176" y="706326"/>
                    </a:cubicBezTo>
                    <a:close/>
                    <a:moveTo>
                      <a:pt x="406953" y="723001"/>
                    </a:moveTo>
                    <a:cubicBezTo>
                      <a:pt x="407256" y="726942"/>
                      <a:pt x="406953" y="730277"/>
                      <a:pt x="405740" y="733612"/>
                    </a:cubicBezTo>
                    <a:cubicBezTo>
                      <a:pt x="405133" y="733309"/>
                      <a:pt x="404527" y="733309"/>
                      <a:pt x="404223" y="733309"/>
                    </a:cubicBezTo>
                    <a:cubicBezTo>
                      <a:pt x="396642" y="736947"/>
                      <a:pt x="394216" y="726032"/>
                      <a:pt x="393306" y="721182"/>
                    </a:cubicBezTo>
                    <a:cubicBezTo>
                      <a:pt x="392700" y="718150"/>
                      <a:pt x="392700" y="715118"/>
                      <a:pt x="392700" y="712389"/>
                    </a:cubicBezTo>
                    <a:cubicBezTo>
                      <a:pt x="392700" y="710267"/>
                      <a:pt x="393306" y="708145"/>
                      <a:pt x="394519" y="706023"/>
                    </a:cubicBezTo>
                    <a:cubicBezTo>
                      <a:pt x="396642" y="701778"/>
                      <a:pt x="400281" y="701475"/>
                      <a:pt x="405133" y="704810"/>
                    </a:cubicBezTo>
                    <a:cubicBezTo>
                      <a:pt x="407862" y="709358"/>
                      <a:pt x="406650" y="717544"/>
                      <a:pt x="406953" y="723001"/>
                    </a:cubicBezTo>
                    <a:close/>
                    <a:moveTo>
                      <a:pt x="458203" y="705113"/>
                    </a:moveTo>
                    <a:cubicBezTo>
                      <a:pt x="459112" y="707842"/>
                      <a:pt x="458809" y="710874"/>
                      <a:pt x="459112" y="713905"/>
                    </a:cubicBezTo>
                    <a:cubicBezTo>
                      <a:pt x="459416" y="718756"/>
                      <a:pt x="460022" y="727851"/>
                      <a:pt x="456990" y="733005"/>
                    </a:cubicBezTo>
                    <a:cubicBezTo>
                      <a:pt x="456686" y="732702"/>
                      <a:pt x="455777" y="732702"/>
                      <a:pt x="455473" y="733005"/>
                    </a:cubicBezTo>
                    <a:cubicBezTo>
                      <a:pt x="447892" y="738766"/>
                      <a:pt x="444859" y="729671"/>
                      <a:pt x="444556" y="723607"/>
                    </a:cubicBezTo>
                    <a:cubicBezTo>
                      <a:pt x="444253" y="717847"/>
                      <a:pt x="442433" y="708448"/>
                      <a:pt x="446376" y="703901"/>
                    </a:cubicBezTo>
                    <a:cubicBezTo>
                      <a:pt x="448802" y="700869"/>
                      <a:pt x="456383" y="698747"/>
                      <a:pt x="458203" y="705113"/>
                    </a:cubicBezTo>
                    <a:close/>
                    <a:moveTo>
                      <a:pt x="510362" y="704507"/>
                    </a:moveTo>
                    <a:cubicBezTo>
                      <a:pt x="510969" y="706629"/>
                      <a:pt x="510969" y="709055"/>
                      <a:pt x="510969" y="711177"/>
                    </a:cubicBezTo>
                    <a:cubicBezTo>
                      <a:pt x="511272" y="717847"/>
                      <a:pt x="511575" y="725426"/>
                      <a:pt x="510362" y="731793"/>
                    </a:cubicBezTo>
                    <a:cubicBezTo>
                      <a:pt x="510362" y="731793"/>
                      <a:pt x="510362" y="731793"/>
                      <a:pt x="510362" y="732096"/>
                    </a:cubicBezTo>
                    <a:cubicBezTo>
                      <a:pt x="510362" y="732096"/>
                      <a:pt x="510059" y="732399"/>
                      <a:pt x="510059" y="732399"/>
                    </a:cubicBezTo>
                    <a:cubicBezTo>
                      <a:pt x="509149" y="737553"/>
                      <a:pt x="505510" y="738462"/>
                      <a:pt x="498839" y="735431"/>
                    </a:cubicBezTo>
                    <a:cubicBezTo>
                      <a:pt x="498232" y="733612"/>
                      <a:pt x="497626" y="731793"/>
                      <a:pt x="497322" y="729974"/>
                    </a:cubicBezTo>
                    <a:cubicBezTo>
                      <a:pt x="496413" y="726639"/>
                      <a:pt x="496109" y="723001"/>
                      <a:pt x="496413" y="719666"/>
                    </a:cubicBezTo>
                    <a:cubicBezTo>
                      <a:pt x="496716" y="713905"/>
                      <a:pt x="498232" y="707539"/>
                      <a:pt x="501265" y="702385"/>
                    </a:cubicBezTo>
                    <a:cubicBezTo>
                      <a:pt x="504297" y="697534"/>
                      <a:pt x="509453" y="699959"/>
                      <a:pt x="510362" y="704507"/>
                    </a:cubicBezTo>
                    <a:close/>
                    <a:moveTo>
                      <a:pt x="590725" y="716028"/>
                    </a:moveTo>
                    <a:cubicBezTo>
                      <a:pt x="591331" y="723607"/>
                      <a:pt x="591938" y="729671"/>
                      <a:pt x="588602" y="736037"/>
                    </a:cubicBezTo>
                    <a:cubicBezTo>
                      <a:pt x="588602" y="736037"/>
                      <a:pt x="588299" y="736037"/>
                      <a:pt x="588299" y="736037"/>
                    </a:cubicBezTo>
                    <a:cubicBezTo>
                      <a:pt x="578898" y="746345"/>
                      <a:pt x="577078" y="726032"/>
                      <a:pt x="577078" y="721182"/>
                    </a:cubicBezTo>
                    <a:cubicBezTo>
                      <a:pt x="577078" y="714208"/>
                      <a:pt x="573439" y="705113"/>
                      <a:pt x="578594" y="699353"/>
                    </a:cubicBezTo>
                    <a:cubicBezTo>
                      <a:pt x="579201" y="698747"/>
                      <a:pt x="579807" y="698443"/>
                      <a:pt x="580414" y="698140"/>
                    </a:cubicBezTo>
                    <a:cubicBezTo>
                      <a:pt x="582234" y="698140"/>
                      <a:pt x="584053" y="698140"/>
                      <a:pt x="585873" y="698140"/>
                    </a:cubicBezTo>
                    <a:cubicBezTo>
                      <a:pt x="587086" y="698747"/>
                      <a:pt x="588602" y="699959"/>
                      <a:pt x="589815" y="701475"/>
                    </a:cubicBezTo>
                    <a:cubicBezTo>
                      <a:pt x="590118" y="702991"/>
                      <a:pt x="590118" y="704507"/>
                      <a:pt x="590118" y="706023"/>
                    </a:cubicBezTo>
                    <a:cubicBezTo>
                      <a:pt x="590118" y="709358"/>
                      <a:pt x="590421" y="712996"/>
                      <a:pt x="590725" y="716028"/>
                    </a:cubicBezTo>
                    <a:close/>
                    <a:moveTo>
                      <a:pt x="700806" y="715724"/>
                    </a:moveTo>
                    <a:cubicBezTo>
                      <a:pt x="700806" y="719363"/>
                      <a:pt x="701716" y="729671"/>
                      <a:pt x="698683" y="734218"/>
                    </a:cubicBezTo>
                    <a:cubicBezTo>
                      <a:pt x="698683" y="733915"/>
                      <a:pt x="698986" y="733309"/>
                      <a:pt x="698986" y="732702"/>
                    </a:cubicBezTo>
                    <a:cubicBezTo>
                      <a:pt x="698986" y="732096"/>
                      <a:pt x="698077" y="731490"/>
                      <a:pt x="697470" y="731793"/>
                    </a:cubicBezTo>
                    <a:cubicBezTo>
                      <a:pt x="695651" y="732702"/>
                      <a:pt x="694741" y="733915"/>
                      <a:pt x="693225" y="735431"/>
                    </a:cubicBezTo>
                    <a:cubicBezTo>
                      <a:pt x="692921" y="735734"/>
                      <a:pt x="692315" y="736340"/>
                      <a:pt x="692011" y="736340"/>
                    </a:cubicBezTo>
                    <a:cubicBezTo>
                      <a:pt x="692011" y="736340"/>
                      <a:pt x="692011" y="736340"/>
                      <a:pt x="692011" y="736340"/>
                    </a:cubicBezTo>
                    <a:cubicBezTo>
                      <a:pt x="686856" y="739978"/>
                      <a:pt x="683520" y="730883"/>
                      <a:pt x="683217" y="726942"/>
                    </a:cubicBezTo>
                    <a:cubicBezTo>
                      <a:pt x="682914" y="719666"/>
                      <a:pt x="682914" y="709358"/>
                      <a:pt x="685340" y="702385"/>
                    </a:cubicBezTo>
                    <a:cubicBezTo>
                      <a:pt x="687766" y="696018"/>
                      <a:pt x="698683" y="694502"/>
                      <a:pt x="699896" y="702385"/>
                    </a:cubicBezTo>
                    <a:cubicBezTo>
                      <a:pt x="701109" y="706932"/>
                      <a:pt x="700806" y="711783"/>
                      <a:pt x="700806" y="715724"/>
                    </a:cubicBezTo>
                    <a:close/>
                    <a:moveTo>
                      <a:pt x="722640" y="709964"/>
                    </a:moveTo>
                    <a:cubicBezTo>
                      <a:pt x="722640" y="713299"/>
                      <a:pt x="722337" y="716937"/>
                      <a:pt x="722034" y="720272"/>
                    </a:cubicBezTo>
                    <a:cubicBezTo>
                      <a:pt x="721427" y="726032"/>
                      <a:pt x="718698" y="731186"/>
                      <a:pt x="718395" y="736643"/>
                    </a:cubicBezTo>
                    <a:cubicBezTo>
                      <a:pt x="718395" y="737250"/>
                      <a:pt x="718698" y="737856"/>
                      <a:pt x="719304" y="738159"/>
                    </a:cubicBezTo>
                    <a:cubicBezTo>
                      <a:pt x="706871" y="734824"/>
                      <a:pt x="712330" y="706932"/>
                      <a:pt x="718091" y="700262"/>
                    </a:cubicBezTo>
                    <a:cubicBezTo>
                      <a:pt x="721730" y="696321"/>
                      <a:pt x="722640" y="709661"/>
                      <a:pt x="722640" y="709964"/>
                    </a:cubicBezTo>
                    <a:close/>
                    <a:moveTo>
                      <a:pt x="809674" y="737856"/>
                    </a:moveTo>
                    <a:cubicBezTo>
                      <a:pt x="808764" y="737250"/>
                      <a:pt x="807855" y="736947"/>
                      <a:pt x="806945" y="737250"/>
                    </a:cubicBezTo>
                    <a:cubicBezTo>
                      <a:pt x="794815" y="740888"/>
                      <a:pt x="796937" y="723001"/>
                      <a:pt x="796028" y="716634"/>
                    </a:cubicBezTo>
                    <a:cubicBezTo>
                      <a:pt x="795421" y="712996"/>
                      <a:pt x="795724" y="709055"/>
                      <a:pt x="796331" y="705417"/>
                    </a:cubicBezTo>
                    <a:cubicBezTo>
                      <a:pt x="796937" y="703294"/>
                      <a:pt x="797544" y="701172"/>
                      <a:pt x="798454" y="699353"/>
                    </a:cubicBezTo>
                    <a:cubicBezTo>
                      <a:pt x="800576" y="694502"/>
                      <a:pt x="808461" y="690864"/>
                      <a:pt x="811190" y="700566"/>
                    </a:cubicBezTo>
                    <a:cubicBezTo>
                      <a:pt x="813010" y="706629"/>
                      <a:pt x="811494" y="714208"/>
                      <a:pt x="812403" y="720272"/>
                    </a:cubicBezTo>
                    <a:cubicBezTo>
                      <a:pt x="813010" y="724820"/>
                      <a:pt x="813616" y="733915"/>
                      <a:pt x="809674" y="737856"/>
                    </a:cubicBezTo>
                    <a:close/>
                    <a:moveTo>
                      <a:pt x="842729" y="720272"/>
                    </a:moveTo>
                    <a:cubicBezTo>
                      <a:pt x="843335" y="725123"/>
                      <a:pt x="842425" y="729671"/>
                      <a:pt x="840606" y="734218"/>
                    </a:cubicBezTo>
                    <a:cubicBezTo>
                      <a:pt x="839999" y="735431"/>
                      <a:pt x="838786" y="737250"/>
                      <a:pt x="837270" y="738766"/>
                    </a:cubicBezTo>
                    <a:cubicBezTo>
                      <a:pt x="836664" y="738159"/>
                      <a:pt x="835754" y="737856"/>
                      <a:pt x="834844" y="737856"/>
                    </a:cubicBezTo>
                    <a:cubicBezTo>
                      <a:pt x="833328" y="737856"/>
                      <a:pt x="832721" y="738462"/>
                      <a:pt x="832418" y="739372"/>
                    </a:cubicBezTo>
                    <a:cubicBezTo>
                      <a:pt x="823927" y="736340"/>
                      <a:pt x="826050" y="726942"/>
                      <a:pt x="826050" y="719059"/>
                    </a:cubicBezTo>
                    <a:cubicBezTo>
                      <a:pt x="826050" y="715421"/>
                      <a:pt x="826050" y="711480"/>
                      <a:pt x="826656" y="707539"/>
                    </a:cubicBezTo>
                    <a:cubicBezTo>
                      <a:pt x="826959" y="706023"/>
                      <a:pt x="827263" y="704507"/>
                      <a:pt x="827566" y="703294"/>
                    </a:cubicBezTo>
                    <a:cubicBezTo>
                      <a:pt x="827869" y="701475"/>
                      <a:pt x="830295" y="696321"/>
                      <a:pt x="833328" y="694805"/>
                    </a:cubicBezTo>
                    <a:cubicBezTo>
                      <a:pt x="834541" y="694805"/>
                      <a:pt x="835754" y="694805"/>
                      <a:pt x="836967" y="694805"/>
                    </a:cubicBezTo>
                    <a:cubicBezTo>
                      <a:pt x="837877" y="695412"/>
                      <a:pt x="838786" y="696321"/>
                      <a:pt x="839696" y="698140"/>
                    </a:cubicBezTo>
                    <a:cubicBezTo>
                      <a:pt x="842729" y="703901"/>
                      <a:pt x="842122" y="713299"/>
                      <a:pt x="842729" y="720272"/>
                    </a:cubicBezTo>
                    <a:close/>
                    <a:moveTo>
                      <a:pt x="899134" y="738462"/>
                    </a:moveTo>
                    <a:cubicBezTo>
                      <a:pt x="898527" y="737553"/>
                      <a:pt x="897314" y="737250"/>
                      <a:pt x="896405" y="737553"/>
                    </a:cubicBezTo>
                    <a:cubicBezTo>
                      <a:pt x="891553" y="739069"/>
                      <a:pt x="888520" y="742707"/>
                      <a:pt x="886701" y="734218"/>
                    </a:cubicBezTo>
                    <a:cubicBezTo>
                      <a:pt x="885791" y="730580"/>
                      <a:pt x="885488" y="726639"/>
                      <a:pt x="885184" y="723001"/>
                    </a:cubicBezTo>
                    <a:cubicBezTo>
                      <a:pt x="884578" y="714512"/>
                      <a:pt x="883971" y="701778"/>
                      <a:pt x="889733" y="695109"/>
                    </a:cubicBezTo>
                    <a:cubicBezTo>
                      <a:pt x="890036" y="695109"/>
                      <a:pt x="890340" y="694805"/>
                      <a:pt x="890340" y="694805"/>
                    </a:cubicBezTo>
                    <a:cubicBezTo>
                      <a:pt x="893069" y="694805"/>
                      <a:pt x="895798" y="694805"/>
                      <a:pt x="898527" y="694805"/>
                    </a:cubicBezTo>
                    <a:cubicBezTo>
                      <a:pt x="901257" y="696928"/>
                      <a:pt x="901863" y="701778"/>
                      <a:pt x="902167" y="704507"/>
                    </a:cubicBezTo>
                    <a:cubicBezTo>
                      <a:pt x="902773" y="708751"/>
                      <a:pt x="902773" y="712693"/>
                      <a:pt x="903380" y="716937"/>
                    </a:cubicBezTo>
                    <a:cubicBezTo>
                      <a:pt x="904289" y="723304"/>
                      <a:pt x="904896" y="733915"/>
                      <a:pt x="899134" y="738462"/>
                    </a:cubicBezTo>
                    <a:close/>
                    <a:moveTo>
                      <a:pt x="927033" y="740585"/>
                    </a:moveTo>
                    <a:cubicBezTo>
                      <a:pt x="926427" y="740282"/>
                      <a:pt x="925517" y="739978"/>
                      <a:pt x="924911" y="740282"/>
                    </a:cubicBezTo>
                    <a:cubicBezTo>
                      <a:pt x="921878" y="742101"/>
                      <a:pt x="921575" y="742101"/>
                      <a:pt x="919755" y="738462"/>
                    </a:cubicBezTo>
                    <a:cubicBezTo>
                      <a:pt x="917936" y="734824"/>
                      <a:pt x="917633" y="729974"/>
                      <a:pt x="916723" y="726032"/>
                    </a:cubicBezTo>
                    <a:cubicBezTo>
                      <a:pt x="915510" y="718150"/>
                      <a:pt x="915206" y="707842"/>
                      <a:pt x="918542" y="700566"/>
                    </a:cubicBezTo>
                    <a:cubicBezTo>
                      <a:pt x="920059" y="696928"/>
                      <a:pt x="923091" y="695715"/>
                      <a:pt x="927337" y="697534"/>
                    </a:cubicBezTo>
                    <a:cubicBezTo>
                      <a:pt x="927943" y="699050"/>
                      <a:pt x="928550" y="700566"/>
                      <a:pt x="928550" y="702385"/>
                    </a:cubicBezTo>
                    <a:cubicBezTo>
                      <a:pt x="929156" y="706326"/>
                      <a:pt x="929156" y="710267"/>
                      <a:pt x="929156" y="714208"/>
                    </a:cubicBezTo>
                    <a:cubicBezTo>
                      <a:pt x="930369" y="722091"/>
                      <a:pt x="931582" y="733309"/>
                      <a:pt x="927033" y="740585"/>
                    </a:cubicBezTo>
                    <a:close/>
                    <a:moveTo>
                      <a:pt x="957056" y="731186"/>
                    </a:moveTo>
                    <a:cubicBezTo>
                      <a:pt x="956449" y="734218"/>
                      <a:pt x="954326" y="739675"/>
                      <a:pt x="951294" y="742101"/>
                    </a:cubicBezTo>
                    <a:cubicBezTo>
                      <a:pt x="946745" y="735734"/>
                      <a:pt x="944016" y="730580"/>
                      <a:pt x="944016" y="722394"/>
                    </a:cubicBezTo>
                    <a:cubicBezTo>
                      <a:pt x="944016" y="715724"/>
                      <a:pt x="942803" y="705417"/>
                      <a:pt x="946138" y="699353"/>
                    </a:cubicBezTo>
                    <a:cubicBezTo>
                      <a:pt x="947655" y="695412"/>
                      <a:pt x="950687" y="695109"/>
                      <a:pt x="954629" y="698443"/>
                    </a:cubicBezTo>
                    <a:cubicBezTo>
                      <a:pt x="955539" y="700262"/>
                      <a:pt x="955842" y="702688"/>
                      <a:pt x="956449" y="704810"/>
                    </a:cubicBezTo>
                    <a:cubicBezTo>
                      <a:pt x="957056" y="708448"/>
                      <a:pt x="956752" y="712389"/>
                      <a:pt x="957056" y="716028"/>
                    </a:cubicBezTo>
                    <a:cubicBezTo>
                      <a:pt x="957662" y="721182"/>
                      <a:pt x="957965" y="726335"/>
                      <a:pt x="957056" y="731186"/>
                    </a:cubicBezTo>
                    <a:close/>
                    <a:moveTo>
                      <a:pt x="987381" y="723607"/>
                    </a:moveTo>
                    <a:cubicBezTo>
                      <a:pt x="988291" y="731793"/>
                      <a:pt x="985865" y="737250"/>
                      <a:pt x="980709" y="742707"/>
                    </a:cubicBezTo>
                    <a:cubicBezTo>
                      <a:pt x="980103" y="742707"/>
                      <a:pt x="979800" y="742707"/>
                      <a:pt x="979496" y="742707"/>
                    </a:cubicBezTo>
                    <a:cubicBezTo>
                      <a:pt x="969792" y="740585"/>
                      <a:pt x="971005" y="725426"/>
                      <a:pt x="971308" y="717847"/>
                    </a:cubicBezTo>
                    <a:cubicBezTo>
                      <a:pt x="971612" y="713905"/>
                      <a:pt x="971915" y="709964"/>
                      <a:pt x="972218" y="706023"/>
                    </a:cubicBezTo>
                    <a:cubicBezTo>
                      <a:pt x="972521" y="703901"/>
                      <a:pt x="972825" y="702081"/>
                      <a:pt x="973734" y="700262"/>
                    </a:cubicBezTo>
                    <a:cubicBezTo>
                      <a:pt x="974038" y="699656"/>
                      <a:pt x="974341" y="699050"/>
                      <a:pt x="974644" y="698443"/>
                    </a:cubicBezTo>
                    <a:cubicBezTo>
                      <a:pt x="981316" y="695109"/>
                      <a:pt x="984652" y="696018"/>
                      <a:pt x="984955" y="701172"/>
                    </a:cubicBezTo>
                    <a:cubicBezTo>
                      <a:pt x="986168" y="708448"/>
                      <a:pt x="986471" y="716331"/>
                      <a:pt x="987381" y="723607"/>
                    </a:cubicBezTo>
                    <a:close/>
                    <a:moveTo>
                      <a:pt x="1014674" y="719969"/>
                    </a:moveTo>
                    <a:cubicBezTo>
                      <a:pt x="1015280" y="725123"/>
                      <a:pt x="1016493" y="738159"/>
                      <a:pt x="1009822" y="740888"/>
                    </a:cubicBezTo>
                    <a:cubicBezTo>
                      <a:pt x="1006183" y="741798"/>
                      <a:pt x="1003757" y="741798"/>
                      <a:pt x="1001027" y="736947"/>
                    </a:cubicBezTo>
                    <a:cubicBezTo>
                      <a:pt x="999208" y="733309"/>
                      <a:pt x="999208" y="729064"/>
                      <a:pt x="998905" y="725123"/>
                    </a:cubicBezTo>
                    <a:cubicBezTo>
                      <a:pt x="998601" y="720878"/>
                      <a:pt x="999208" y="716634"/>
                      <a:pt x="998905" y="712389"/>
                    </a:cubicBezTo>
                    <a:cubicBezTo>
                      <a:pt x="998601" y="707842"/>
                      <a:pt x="997085" y="697231"/>
                      <a:pt x="1004363" y="697231"/>
                    </a:cubicBezTo>
                    <a:cubicBezTo>
                      <a:pt x="1014977" y="697231"/>
                      <a:pt x="1014067" y="712996"/>
                      <a:pt x="1014674" y="719969"/>
                    </a:cubicBezTo>
                    <a:close/>
                    <a:moveTo>
                      <a:pt x="1042876" y="720272"/>
                    </a:moveTo>
                    <a:cubicBezTo>
                      <a:pt x="1042876" y="721788"/>
                      <a:pt x="1043180" y="735128"/>
                      <a:pt x="1040754" y="738462"/>
                    </a:cubicBezTo>
                    <a:cubicBezTo>
                      <a:pt x="1040450" y="737856"/>
                      <a:pt x="1039237" y="737553"/>
                      <a:pt x="1038631" y="737553"/>
                    </a:cubicBezTo>
                    <a:cubicBezTo>
                      <a:pt x="1027714" y="740888"/>
                      <a:pt x="1030443" y="719059"/>
                      <a:pt x="1030746" y="714512"/>
                    </a:cubicBezTo>
                    <a:cubicBezTo>
                      <a:pt x="1031049" y="711480"/>
                      <a:pt x="1031049" y="708448"/>
                      <a:pt x="1031353" y="705417"/>
                    </a:cubicBezTo>
                    <a:cubicBezTo>
                      <a:pt x="1031656" y="703294"/>
                      <a:pt x="1032262" y="701475"/>
                      <a:pt x="1032869" y="699656"/>
                    </a:cubicBezTo>
                    <a:cubicBezTo>
                      <a:pt x="1034688" y="696018"/>
                      <a:pt x="1037721" y="695715"/>
                      <a:pt x="1041663" y="698140"/>
                    </a:cubicBezTo>
                    <a:cubicBezTo>
                      <a:pt x="1044696" y="704507"/>
                      <a:pt x="1042876" y="713602"/>
                      <a:pt x="1042876" y="720272"/>
                    </a:cubicBezTo>
                    <a:close/>
                    <a:moveTo>
                      <a:pt x="1093216" y="712996"/>
                    </a:moveTo>
                    <a:cubicBezTo>
                      <a:pt x="1094126" y="719059"/>
                      <a:pt x="1098372" y="734218"/>
                      <a:pt x="1092004" y="739069"/>
                    </a:cubicBezTo>
                    <a:cubicBezTo>
                      <a:pt x="1091397" y="738766"/>
                      <a:pt x="1090790" y="738766"/>
                      <a:pt x="1090487" y="739069"/>
                    </a:cubicBezTo>
                    <a:cubicBezTo>
                      <a:pt x="1083816" y="743010"/>
                      <a:pt x="1081390" y="733005"/>
                      <a:pt x="1080177" y="728761"/>
                    </a:cubicBezTo>
                    <a:cubicBezTo>
                      <a:pt x="1077751" y="720575"/>
                      <a:pt x="1076234" y="711783"/>
                      <a:pt x="1079267" y="703597"/>
                    </a:cubicBezTo>
                    <a:cubicBezTo>
                      <a:pt x="1081693" y="697231"/>
                      <a:pt x="1089881" y="694805"/>
                      <a:pt x="1092004" y="702688"/>
                    </a:cubicBezTo>
                    <a:cubicBezTo>
                      <a:pt x="1092913" y="706023"/>
                      <a:pt x="1092913" y="709661"/>
                      <a:pt x="1093216" y="712996"/>
                    </a:cubicBezTo>
                    <a:close/>
                    <a:moveTo>
                      <a:pt x="1126878" y="716028"/>
                    </a:moveTo>
                    <a:cubicBezTo>
                      <a:pt x="1127181" y="720575"/>
                      <a:pt x="1127181" y="734521"/>
                      <a:pt x="1122936" y="739675"/>
                    </a:cubicBezTo>
                    <a:cubicBezTo>
                      <a:pt x="1122632" y="739069"/>
                      <a:pt x="1121722" y="738159"/>
                      <a:pt x="1120813" y="738159"/>
                    </a:cubicBezTo>
                    <a:cubicBezTo>
                      <a:pt x="1116264" y="737553"/>
                      <a:pt x="1113535" y="736947"/>
                      <a:pt x="1111412" y="732399"/>
                    </a:cubicBezTo>
                    <a:cubicBezTo>
                      <a:pt x="1109895" y="729367"/>
                      <a:pt x="1109895" y="726032"/>
                      <a:pt x="1109592" y="722697"/>
                    </a:cubicBezTo>
                    <a:cubicBezTo>
                      <a:pt x="1108986" y="714815"/>
                      <a:pt x="1109592" y="707539"/>
                      <a:pt x="1113838" y="700566"/>
                    </a:cubicBezTo>
                    <a:cubicBezTo>
                      <a:pt x="1116870" y="695412"/>
                      <a:pt x="1121722" y="697534"/>
                      <a:pt x="1123845" y="701778"/>
                    </a:cubicBezTo>
                    <a:cubicBezTo>
                      <a:pt x="1126271" y="706326"/>
                      <a:pt x="1126574" y="711783"/>
                      <a:pt x="1126878" y="716028"/>
                    </a:cubicBezTo>
                    <a:close/>
                    <a:moveTo>
                      <a:pt x="1186316" y="709661"/>
                    </a:moveTo>
                    <a:cubicBezTo>
                      <a:pt x="1186922" y="713299"/>
                      <a:pt x="1186619" y="717240"/>
                      <a:pt x="1186922" y="720878"/>
                    </a:cubicBezTo>
                    <a:cubicBezTo>
                      <a:pt x="1187225" y="726335"/>
                      <a:pt x="1188135" y="739675"/>
                      <a:pt x="1182676" y="744829"/>
                    </a:cubicBezTo>
                    <a:cubicBezTo>
                      <a:pt x="1182070" y="743920"/>
                      <a:pt x="1180857" y="743313"/>
                      <a:pt x="1179644" y="743920"/>
                    </a:cubicBezTo>
                    <a:cubicBezTo>
                      <a:pt x="1174792" y="746042"/>
                      <a:pt x="1170546" y="745739"/>
                      <a:pt x="1169333" y="739069"/>
                    </a:cubicBezTo>
                    <a:cubicBezTo>
                      <a:pt x="1168727" y="735734"/>
                      <a:pt x="1169333" y="732096"/>
                      <a:pt x="1169030" y="728761"/>
                    </a:cubicBezTo>
                    <a:cubicBezTo>
                      <a:pt x="1168727" y="719059"/>
                      <a:pt x="1168424" y="710874"/>
                      <a:pt x="1175095" y="703294"/>
                    </a:cubicBezTo>
                    <a:cubicBezTo>
                      <a:pt x="1182070" y="695109"/>
                      <a:pt x="1185709" y="705113"/>
                      <a:pt x="1186316" y="709661"/>
                    </a:cubicBezTo>
                    <a:close/>
                    <a:moveTo>
                      <a:pt x="1179644" y="693593"/>
                    </a:moveTo>
                    <a:cubicBezTo>
                      <a:pt x="1158416" y="692683"/>
                      <a:pt x="1137188" y="693896"/>
                      <a:pt x="1116264" y="690561"/>
                    </a:cubicBezTo>
                    <a:cubicBezTo>
                      <a:pt x="1095036" y="687226"/>
                      <a:pt x="1073808" y="692380"/>
                      <a:pt x="1052277" y="692683"/>
                    </a:cubicBezTo>
                    <a:cubicBezTo>
                      <a:pt x="1048638" y="692683"/>
                      <a:pt x="1044999" y="692683"/>
                      <a:pt x="1041360" y="692380"/>
                    </a:cubicBezTo>
                    <a:cubicBezTo>
                      <a:pt x="1039844" y="691774"/>
                      <a:pt x="1038024" y="691470"/>
                      <a:pt x="1035902" y="691774"/>
                    </a:cubicBezTo>
                    <a:cubicBezTo>
                      <a:pt x="1035598" y="691774"/>
                      <a:pt x="1035295" y="691774"/>
                      <a:pt x="1034992" y="692077"/>
                    </a:cubicBezTo>
                    <a:cubicBezTo>
                      <a:pt x="1019223" y="690864"/>
                      <a:pt x="1003150" y="688439"/>
                      <a:pt x="987381" y="688742"/>
                    </a:cubicBezTo>
                    <a:cubicBezTo>
                      <a:pt x="940983" y="689954"/>
                      <a:pt x="910051" y="686923"/>
                      <a:pt x="863957" y="687226"/>
                    </a:cubicBezTo>
                    <a:cubicBezTo>
                      <a:pt x="841516" y="687226"/>
                      <a:pt x="823320" y="688135"/>
                      <a:pt x="800576" y="688439"/>
                    </a:cubicBezTo>
                    <a:cubicBezTo>
                      <a:pt x="780562" y="688439"/>
                      <a:pt x="749630" y="688742"/>
                      <a:pt x="729615" y="690258"/>
                    </a:cubicBezTo>
                    <a:cubicBezTo>
                      <a:pt x="710813" y="691774"/>
                      <a:pt x="687766" y="691774"/>
                      <a:pt x="667751" y="692683"/>
                    </a:cubicBezTo>
                    <a:cubicBezTo>
                      <a:pt x="666841" y="692380"/>
                      <a:pt x="665932" y="692077"/>
                      <a:pt x="665022" y="692077"/>
                    </a:cubicBezTo>
                    <a:cubicBezTo>
                      <a:pt x="663506" y="692077"/>
                      <a:pt x="662293" y="692380"/>
                      <a:pt x="661080" y="692986"/>
                    </a:cubicBezTo>
                    <a:cubicBezTo>
                      <a:pt x="659563" y="692986"/>
                      <a:pt x="658047" y="693290"/>
                      <a:pt x="656834" y="693290"/>
                    </a:cubicBezTo>
                    <a:cubicBezTo>
                      <a:pt x="653195" y="693593"/>
                      <a:pt x="648040" y="693896"/>
                      <a:pt x="641975" y="693896"/>
                    </a:cubicBezTo>
                    <a:cubicBezTo>
                      <a:pt x="641368" y="693593"/>
                      <a:pt x="640762" y="692986"/>
                      <a:pt x="640155" y="692683"/>
                    </a:cubicBezTo>
                    <a:cubicBezTo>
                      <a:pt x="635606" y="690561"/>
                      <a:pt x="632270" y="691470"/>
                      <a:pt x="629541" y="694199"/>
                    </a:cubicBezTo>
                    <a:cubicBezTo>
                      <a:pt x="595577" y="694805"/>
                      <a:pt x="544933" y="694199"/>
                      <a:pt x="528861" y="694199"/>
                    </a:cubicBezTo>
                    <a:lnTo>
                      <a:pt x="360858" y="691774"/>
                    </a:lnTo>
                    <a:cubicBezTo>
                      <a:pt x="350548" y="691774"/>
                      <a:pt x="247138" y="695412"/>
                      <a:pt x="237130" y="693290"/>
                    </a:cubicBezTo>
                    <a:cubicBezTo>
                      <a:pt x="226517" y="691167"/>
                      <a:pt x="214690" y="691774"/>
                      <a:pt x="203773" y="691470"/>
                    </a:cubicBezTo>
                    <a:cubicBezTo>
                      <a:pt x="191946" y="691167"/>
                      <a:pt x="179815" y="691470"/>
                      <a:pt x="167989" y="691470"/>
                    </a:cubicBezTo>
                    <a:cubicBezTo>
                      <a:pt x="154342" y="691470"/>
                      <a:pt x="140999" y="689651"/>
                      <a:pt x="127353" y="689954"/>
                    </a:cubicBezTo>
                    <a:cubicBezTo>
                      <a:pt x="114919" y="690258"/>
                      <a:pt x="102789" y="691774"/>
                      <a:pt x="90356" y="692380"/>
                    </a:cubicBezTo>
                    <a:cubicBezTo>
                      <a:pt x="83987" y="692683"/>
                      <a:pt x="77922" y="694199"/>
                      <a:pt x="71554" y="694805"/>
                    </a:cubicBezTo>
                    <a:cubicBezTo>
                      <a:pt x="67308" y="695412"/>
                      <a:pt x="63366" y="695109"/>
                      <a:pt x="59120" y="695412"/>
                    </a:cubicBezTo>
                    <a:cubicBezTo>
                      <a:pt x="60940" y="694199"/>
                      <a:pt x="62759" y="692683"/>
                      <a:pt x="63972" y="690864"/>
                    </a:cubicBezTo>
                    <a:cubicBezTo>
                      <a:pt x="65185" y="688742"/>
                      <a:pt x="66702" y="686620"/>
                      <a:pt x="68521" y="685104"/>
                    </a:cubicBezTo>
                    <a:cubicBezTo>
                      <a:pt x="68521" y="685104"/>
                      <a:pt x="68521" y="685104"/>
                      <a:pt x="68521" y="685104"/>
                    </a:cubicBezTo>
                    <a:cubicBezTo>
                      <a:pt x="68825" y="685407"/>
                      <a:pt x="69431" y="685710"/>
                      <a:pt x="69734" y="685710"/>
                    </a:cubicBezTo>
                    <a:cubicBezTo>
                      <a:pt x="73373" y="685710"/>
                      <a:pt x="77316" y="685710"/>
                      <a:pt x="80955" y="685407"/>
                    </a:cubicBezTo>
                    <a:cubicBezTo>
                      <a:pt x="84594" y="685407"/>
                      <a:pt x="86716" y="686620"/>
                      <a:pt x="90659" y="685710"/>
                    </a:cubicBezTo>
                    <a:cubicBezTo>
                      <a:pt x="94601" y="684801"/>
                      <a:pt x="99150" y="685710"/>
                      <a:pt x="103395" y="685407"/>
                    </a:cubicBezTo>
                    <a:cubicBezTo>
                      <a:pt x="109764" y="684801"/>
                      <a:pt x="115526" y="682678"/>
                      <a:pt x="122197" y="682678"/>
                    </a:cubicBezTo>
                    <a:cubicBezTo>
                      <a:pt x="130992" y="682982"/>
                      <a:pt x="140392" y="679950"/>
                      <a:pt x="149187" y="681163"/>
                    </a:cubicBezTo>
                    <a:cubicBezTo>
                      <a:pt x="157981" y="682678"/>
                      <a:pt x="167079" y="681466"/>
                      <a:pt x="175873" y="682982"/>
                    </a:cubicBezTo>
                    <a:cubicBezTo>
                      <a:pt x="194068" y="686316"/>
                      <a:pt x="212264" y="680556"/>
                      <a:pt x="230762" y="682072"/>
                    </a:cubicBezTo>
                    <a:cubicBezTo>
                      <a:pt x="239557" y="682678"/>
                      <a:pt x="248654" y="681769"/>
                      <a:pt x="257145" y="683891"/>
                    </a:cubicBezTo>
                    <a:cubicBezTo>
                      <a:pt x="266849" y="686013"/>
                      <a:pt x="277463" y="685407"/>
                      <a:pt x="287167" y="685104"/>
                    </a:cubicBezTo>
                    <a:cubicBezTo>
                      <a:pt x="296568" y="685104"/>
                      <a:pt x="305969" y="685710"/>
                      <a:pt x="315370" y="685710"/>
                    </a:cubicBezTo>
                    <a:cubicBezTo>
                      <a:pt x="325377" y="685710"/>
                      <a:pt x="335385" y="684801"/>
                      <a:pt x="345695" y="684801"/>
                    </a:cubicBezTo>
                    <a:cubicBezTo>
                      <a:pt x="364194" y="684801"/>
                      <a:pt x="382996" y="684497"/>
                      <a:pt x="401494" y="686013"/>
                    </a:cubicBezTo>
                    <a:cubicBezTo>
                      <a:pt x="420599" y="687529"/>
                      <a:pt x="439704" y="688742"/>
                      <a:pt x="458809" y="688742"/>
                    </a:cubicBezTo>
                    <a:cubicBezTo>
                      <a:pt x="478824" y="688742"/>
                      <a:pt x="498839" y="686620"/>
                      <a:pt x="518550" y="685407"/>
                    </a:cubicBezTo>
                    <a:cubicBezTo>
                      <a:pt x="529164" y="684801"/>
                      <a:pt x="539475" y="684801"/>
                      <a:pt x="550089" y="685407"/>
                    </a:cubicBezTo>
                    <a:cubicBezTo>
                      <a:pt x="560096" y="686013"/>
                      <a:pt x="569497" y="686923"/>
                      <a:pt x="579504" y="686620"/>
                    </a:cubicBezTo>
                    <a:cubicBezTo>
                      <a:pt x="599519" y="686013"/>
                      <a:pt x="619534" y="682678"/>
                      <a:pt x="639549" y="684801"/>
                    </a:cubicBezTo>
                    <a:cubicBezTo>
                      <a:pt x="650466" y="686013"/>
                      <a:pt x="662293" y="683891"/>
                      <a:pt x="673210" y="683891"/>
                    </a:cubicBezTo>
                    <a:cubicBezTo>
                      <a:pt x="683217" y="683891"/>
                      <a:pt x="693225" y="682375"/>
                      <a:pt x="703232" y="682375"/>
                    </a:cubicBezTo>
                    <a:cubicBezTo>
                      <a:pt x="718091" y="682375"/>
                      <a:pt x="733557" y="683285"/>
                      <a:pt x="748417" y="682982"/>
                    </a:cubicBezTo>
                    <a:cubicBezTo>
                      <a:pt x="748720" y="683285"/>
                      <a:pt x="749327" y="683588"/>
                      <a:pt x="749933" y="683588"/>
                    </a:cubicBezTo>
                    <a:cubicBezTo>
                      <a:pt x="759031" y="682678"/>
                      <a:pt x="768128" y="683285"/>
                      <a:pt x="777529" y="683285"/>
                    </a:cubicBezTo>
                    <a:cubicBezTo>
                      <a:pt x="788143" y="682982"/>
                      <a:pt x="798454" y="682375"/>
                      <a:pt x="809371" y="682982"/>
                    </a:cubicBezTo>
                    <a:cubicBezTo>
                      <a:pt x="813920" y="683285"/>
                      <a:pt x="818165" y="684194"/>
                      <a:pt x="822714" y="684194"/>
                    </a:cubicBezTo>
                    <a:cubicBezTo>
                      <a:pt x="827566" y="683891"/>
                      <a:pt x="832115" y="682678"/>
                      <a:pt x="836967" y="682072"/>
                    </a:cubicBezTo>
                    <a:cubicBezTo>
                      <a:pt x="847884" y="680556"/>
                      <a:pt x="859711" y="681163"/>
                      <a:pt x="870628" y="681163"/>
                    </a:cubicBezTo>
                    <a:cubicBezTo>
                      <a:pt x="914297" y="680859"/>
                      <a:pt x="957965" y="678737"/>
                      <a:pt x="1001634" y="679647"/>
                    </a:cubicBezTo>
                    <a:cubicBezTo>
                      <a:pt x="1022862" y="679950"/>
                      <a:pt x="1043786" y="681769"/>
                      <a:pt x="1065014" y="681769"/>
                    </a:cubicBezTo>
                    <a:cubicBezTo>
                      <a:pt x="1074718" y="681769"/>
                      <a:pt x="1084422" y="682375"/>
                      <a:pt x="1094126" y="683285"/>
                    </a:cubicBezTo>
                    <a:cubicBezTo>
                      <a:pt x="1098978" y="683588"/>
                      <a:pt x="1103830" y="683588"/>
                      <a:pt x="1108379" y="683285"/>
                    </a:cubicBezTo>
                    <a:cubicBezTo>
                      <a:pt x="1114141" y="683285"/>
                      <a:pt x="1119903" y="684194"/>
                      <a:pt x="1125362" y="684801"/>
                    </a:cubicBezTo>
                    <a:cubicBezTo>
                      <a:pt x="1146892" y="686923"/>
                      <a:pt x="1168727" y="683891"/>
                      <a:pt x="1190258" y="685710"/>
                    </a:cubicBezTo>
                    <a:cubicBezTo>
                      <a:pt x="1195413" y="686316"/>
                      <a:pt x="1200568" y="686620"/>
                      <a:pt x="1205724" y="687529"/>
                    </a:cubicBezTo>
                    <a:cubicBezTo>
                      <a:pt x="1207847" y="687832"/>
                      <a:pt x="1206634" y="687832"/>
                      <a:pt x="1208756" y="689045"/>
                    </a:cubicBezTo>
                    <a:cubicBezTo>
                      <a:pt x="1213305" y="691470"/>
                      <a:pt x="1221493" y="689954"/>
                      <a:pt x="1224829" y="689651"/>
                    </a:cubicBezTo>
                    <a:cubicBezTo>
                      <a:pt x="1225739" y="689651"/>
                      <a:pt x="1226345" y="689045"/>
                      <a:pt x="1226345" y="688439"/>
                    </a:cubicBezTo>
                    <a:cubicBezTo>
                      <a:pt x="1226345" y="688439"/>
                      <a:pt x="1226648" y="688439"/>
                      <a:pt x="1226648" y="688439"/>
                    </a:cubicBezTo>
                    <a:cubicBezTo>
                      <a:pt x="1230287" y="688439"/>
                      <a:pt x="1232713" y="692683"/>
                      <a:pt x="1234836" y="696018"/>
                    </a:cubicBezTo>
                    <a:cubicBezTo>
                      <a:pt x="1216944" y="693290"/>
                      <a:pt x="1198142" y="694199"/>
                      <a:pt x="1179644" y="693593"/>
                    </a:cubicBezTo>
                    <a:close/>
                    <a:moveTo>
                      <a:pt x="1236959" y="736643"/>
                    </a:moveTo>
                    <a:cubicBezTo>
                      <a:pt x="1236656" y="739372"/>
                      <a:pt x="1235443" y="741798"/>
                      <a:pt x="1233926" y="743920"/>
                    </a:cubicBezTo>
                    <a:cubicBezTo>
                      <a:pt x="1233017" y="743617"/>
                      <a:pt x="1232410" y="743920"/>
                      <a:pt x="1231804" y="744223"/>
                    </a:cubicBezTo>
                    <a:cubicBezTo>
                      <a:pt x="1223919" y="749680"/>
                      <a:pt x="1224829" y="726942"/>
                      <a:pt x="1224526" y="723607"/>
                    </a:cubicBezTo>
                    <a:cubicBezTo>
                      <a:pt x="1224526" y="718756"/>
                      <a:pt x="1224222" y="714815"/>
                      <a:pt x="1226345" y="710570"/>
                    </a:cubicBezTo>
                    <a:cubicBezTo>
                      <a:pt x="1227255" y="708751"/>
                      <a:pt x="1231500" y="700869"/>
                      <a:pt x="1234836" y="705417"/>
                    </a:cubicBezTo>
                    <a:cubicBezTo>
                      <a:pt x="1236656" y="707842"/>
                      <a:pt x="1236656" y="710267"/>
                      <a:pt x="1236959" y="712996"/>
                    </a:cubicBezTo>
                    <a:cubicBezTo>
                      <a:pt x="1237566" y="720575"/>
                      <a:pt x="1237566" y="729064"/>
                      <a:pt x="1236959" y="736643"/>
                    </a:cubicBezTo>
                    <a:close/>
                    <a:moveTo>
                      <a:pt x="1238172" y="545946"/>
                    </a:moveTo>
                    <a:cubicBezTo>
                      <a:pt x="1238475" y="545340"/>
                      <a:pt x="1238778" y="545037"/>
                      <a:pt x="1239082" y="544430"/>
                    </a:cubicBezTo>
                    <a:cubicBezTo>
                      <a:pt x="1240598" y="543521"/>
                      <a:pt x="1242417" y="543218"/>
                      <a:pt x="1244237" y="542915"/>
                    </a:cubicBezTo>
                    <a:cubicBezTo>
                      <a:pt x="1249999" y="542005"/>
                      <a:pt x="1255761" y="543218"/>
                      <a:pt x="1261219" y="543521"/>
                    </a:cubicBezTo>
                    <a:cubicBezTo>
                      <a:pt x="1261826" y="543521"/>
                      <a:pt x="1261826" y="543218"/>
                      <a:pt x="1261826" y="542915"/>
                    </a:cubicBezTo>
                    <a:cubicBezTo>
                      <a:pt x="1264555" y="543218"/>
                      <a:pt x="1267284" y="543521"/>
                      <a:pt x="1270014" y="545037"/>
                    </a:cubicBezTo>
                    <a:cubicBezTo>
                      <a:pt x="1275775" y="548069"/>
                      <a:pt x="1266981" y="553223"/>
                      <a:pt x="1265465" y="553526"/>
                    </a:cubicBezTo>
                    <a:cubicBezTo>
                      <a:pt x="1261522" y="555042"/>
                      <a:pt x="1256367" y="556557"/>
                      <a:pt x="1252122" y="555951"/>
                    </a:cubicBezTo>
                    <a:cubicBezTo>
                      <a:pt x="1248786" y="555648"/>
                      <a:pt x="1245147" y="554738"/>
                      <a:pt x="1242114" y="553526"/>
                    </a:cubicBezTo>
                    <a:cubicBezTo>
                      <a:pt x="1240598" y="552919"/>
                      <a:pt x="1239688" y="552313"/>
                      <a:pt x="1238778" y="551707"/>
                    </a:cubicBezTo>
                    <a:cubicBezTo>
                      <a:pt x="1238475" y="549585"/>
                      <a:pt x="1238172" y="547766"/>
                      <a:pt x="1238172" y="545946"/>
                    </a:cubicBezTo>
                    <a:close/>
                    <a:moveTo>
                      <a:pt x="1274563" y="692986"/>
                    </a:moveTo>
                    <a:cubicBezTo>
                      <a:pt x="1272136" y="695412"/>
                      <a:pt x="1267284" y="696321"/>
                      <a:pt x="1264252" y="696928"/>
                    </a:cubicBezTo>
                    <a:cubicBezTo>
                      <a:pt x="1261219" y="697534"/>
                      <a:pt x="1258187" y="696928"/>
                      <a:pt x="1255154" y="696624"/>
                    </a:cubicBezTo>
                    <a:cubicBezTo>
                      <a:pt x="1249999" y="696018"/>
                      <a:pt x="1240598" y="689348"/>
                      <a:pt x="1250302" y="687226"/>
                    </a:cubicBezTo>
                    <a:cubicBezTo>
                      <a:pt x="1251212" y="686923"/>
                      <a:pt x="1252122" y="686923"/>
                      <a:pt x="1253031" y="686923"/>
                    </a:cubicBezTo>
                    <a:cubicBezTo>
                      <a:pt x="1253031" y="687832"/>
                      <a:pt x="1254548" y="688742"/>
                      <a:pt x="1255154" y="688439"/>
                    </a:cubicBezTo>
                    <a:cubicBezTo>
                      <a:pt x="1259703" y="687529"/>
                      <a:pt x="1263645" y="687529"/>
                      <a:pt x="1268194" y="687226"/>
                    </a:cubicBezTo>
                    <a:cubicBezTo>
                      <a:pt x="1269104" y="687226"/>
                      <a:pt x="1270014" y="687226"/>
                      <a:pt x="1270923" y="687226"/>
                    </a:cubicBezTo>
                    <a:cubicBezTo>
                      <a:pt x="1273653" y="686620"/>
                      <a:pt x="1275169" y="688742"/>
                      <a:pt x="1274563" y="69298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EBAEB4AB-C02E-1455-DD57-A8D085EE36A6}"/>
                  </a:ext>
                </a:extLst>
              </p:cNvPr>
              <p:cNvSpPr/>
              <p:nvPr/>
            </p:nvSpPr>
            <p:spPr>
              <a:xfrm>
                <a:off x="1423877" y="3582044"/>
                <a:ext cx="18773" cy="3547"/>
              </a:xfrm>
              <a:custGeom>
                <a:avLst/>
                <a:gdLst>
                  <a:gd name="connsiteX0" fmla="*/ 199 w 18773"/>
                  <a:gd name="connsiteY0" fmla="*/ 1786 h 3547"/>
                  <a:gd name="connsiteX1" fmla="*/ 18091 w 18773"/>
                  <a:gd name="connsiteY1" fmla="*/ 2696 h 3547"/>
                  <a:gd name="connsiteX2" fmla="*/ 18091 w 18773"/>
                  <a:gd name="connsiteY2" fmla="*/ 1180 h 3547"/>
                  <a:gd name="connsiteX3" fmla="*/ 8690 w 18773"/>
                  <a:gd name="connsiteY3" fmla="*/ 270 h 3547"/>
                  <a:gd name="connsiteX4" fmla="*/ 502 w 18773"/>
                  <a:gd name="connsiteY4" fmla="*/ 877 h 3547"/>
                  <a:gd name="connsiteX5" fmla="*/ 199 w 18773"/>
                  <a:gd name="connsiteY5" fmla="*/ 1786 h 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73" h="3547">
                    <a:moveTo>
                      <a:pt x="199" y="1786"/>
                    </a:moveTo>
                    <a:cubicBezTo>
                      <a:pt x="4748" y="5121"/>
                      <a:pt x="12633" y="2696"/>
                      <a:pt x="18091" y="2696"/>
                    </a:cubicBezTo>
                    <a:cubicBezTo>
                      <a:pt x="19001" y="2696"/>
                      <a:pt x="19001" y="1483"/>
                      <a:pt x="18091" y="1180"/>
                    </a:cubicBezTo>
                    <a:cubicBezTo>
                      <a:pt x="15059" y="574"/>
                      <a:pt x="11723" y="270"/>
                      <a:pt x="8690" y="270"/>
                    </a:cubicBezTo>
                    <a:cubicBezTo>
                      <a:pt x="6264" y="270"/>
                      <a:pt x="2625" y="-639"/>
                      <a:pt x="502" y="877"/>
                    </a:cubicBezTo>
                    <a:cubicBezTo>
                      <a:pt x="-104" y="1180"/>
                      <a:pt x="-104" y="1786"/>
                      <a:pt x="199" y="178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53EF3295-E94D-C1F5-60E8-80A20FB986DC}"/>
                  </a:ext>
                </a:extLst>
              </p:cNvPr>
              <p:cNvSpPr/>
              <p:nvPr/>
            </p:nvSpPr>
            <p:spPr>
              <a:xfrm>
                <a:off x="1423569" y="3555709"/>
                <a:ext cx="17944" cy="4201"/>
              </a:xfrm>
              <a:custGeom>
                <a:avLst/>
                <a:gdLst>
                  <a:gd name="connsiteX0" fmla="*/ 811 w 17944"/>
                  <a:gd name="connsiteY0" fmla="*/ 3261 h 4201"/>
                  <a:gd name="connsiteX1" fmla="*/ 17489 w 17944"/>
                  <a:gd name="connsiteY1" fmla="*/ 2654 h 4201"/>
                  <a:gd name="connsiteX2" fmla="*/ 17489 w 17944"/>
                  <a:gd name="connsiteY2" fmla="*/ 1745 h 4201"/>
                  <a:gd name="connsiteX3" fmla="*/ 8695 w 17944"/>
                  <a:gd name="connsiteY3" fmla="*/ 229 h 4201"/>
                  <a:gd name="connsiteX4" fmla="*/ 204 w 17944"/>
                  <a:gd name="connsiteY4" fmla="*/ 1442 h 4201"/>
                  <a:gd name="connsiteX5" fmla="*/ 811 w 17944"/>
                  <a:gd name="connsiteY5" fmla="*/ 3261 h 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4" h="4201">
                    <a:moveTo>
                      <a:pt x="811" y="3261"/>
                    </a:moveTo>
                    <a:cubicBezTo>
                      <a:pt x="5663" y="5686"/>
                      <a:pt x="12334" y="2654"/>
                      <a:pt x="17489" y="2654"/>
                    </a:cubicBezTo>
                    <a:cubicBezTo>
                      <a:pt x="18096" y="2654"/>
                      <a:pt x="18096" y="1745"/>
                      <a:pt x="17489" y="1745"/>
                    </a:cubicBezTo>
                    <a:cubicBezTo>
                      <a:pt x="14457" y="1139"/>
                      <a:pt x="11728" y="532"/>
                      <a:pt x="8695" y="229"/>
                    </a:cubicBezTo>
                    <a:cubicBezTo>
                      <a:pt x="5966" y="-74"/>
                      <a:pt x="2327" y="-377"/>
                      <a:pt x="204" y="1442"/>
                    </a:cubicBezTo>
                    <a:cubicBezTo>
                      <a:pt x="-402" y="1745"/>
                      <a:pt x="507" y="2958"/>
                      <a:pt x="811" y="3261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63AD7F5E-BA9F-33E0-A769-5A9FAEFCA1B8}"/>
                  </a:ext>
                </a:extLst>
              </p:cNvPr>
              <p:cNvSpPr/>
              <p:nvPr/>
            </p:nvSpPr>
            <p:spPr>
              <a:xfrm>
                <a:off x="1428161" y="3531029"/>
                <a:ext cx="15301" cy="2763"/>
              </a:xfrm>
              <a:custGeom>
                <a:avLst/>
                <a:gdLst>
                  <a:gd name="connsiteX0" fmla="*/ 767 w 15301"/>
                  <a:gd name="connsiteY0" fmla="*/ 1868 h 2763"/>
                  <a:gd name="connsiteX1" fmla="*/ 14717 w 15301"/>
                  <a:gd name="connsiteY1" fmla="*/ 2171 h 2763"/>
                  <a:gd name="connsiteX2" fmla="*/ 14110 w 15301"/>
                  <a:gd name="connsiteY2" fmla="*/ 352 h 2763"/>
                  <a:gd name="connsiteX3" fmla="*/ 6832 w 15301"/>
                  <a:gd name="connsiteY3" fmla="*/ 48 h 2763"/>
                  <a:gd name="connsiteX4" fmla="*/ 464 w 15301"/>
                  <a:gd name="connsiteY4" fmla="*/ 655 h 2763"/>
                  <a:gd name="connsiteX5" fmla="*/ 767 w 15301"/>
                  <a:gd name="connsiteY5" fmla="*/ 1868 h 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1" h="2763">
                    <a:moveTo>
                      <a:pt x="767" y="1868"/>
                    </a:moveTo>
                    <a:cubicBezTo>
                      <a:pt x="5013" y="3687"/>
                      <a:pt x="10168" y="2171"/>
                      <a:pt x="14717" y="2171"/>
                    </a:cubicBezTo>
                    <a:cubicBezTo>
                      <a:pt x="15930" y="2171"/>
                      <a:pt x="15020" y="352"/>
                      <a:pt x="14110" y="352"/>
                    </a:cubicBezTo>
                    <a:cubicBezTo>
                      <a:pt x="11684" y="352"/>
                      <a:pt x="9258" y="48"/>
                      <a:pt x="6832" y="48"/>
                    </a:cubicBezTo>
                    <a:cubicBezTo>
                      <a:pt x="4709" y="48"/>
                      <a:pt x="2283" y="-255"/>
                      <a:pt x="464" y="655"/>
                    </a:cubicBezTo>
                    <a:cubicBezTo>
                      <a:pt x="-446" y="958"/>
                      <a:pt x="161" y="1564"/>
                      <a:pt x="767" y="186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CDA6E9C8-28B3-62A1-508D-BCCE93D8BE9F}"/>
                  </a:ext>
                </a:extLst>
              </p:cNvPr>
              <p:cNvSpPr/>
              <p:nvPr/>
            </p:nvSpPr>
            <p:spPr>
              <a:xfrm>
                <a:off x="1424903" y="3503134"/>
                <a:ext cx="16359" cy="2569"/>
              </a:xfrm>
              <a:custGeom>
                <a:avLst/>
                <a:gdLst>
                  <a:gd name="connsiteX0" fmla="*/ 689 w 16359"/>
                  <a:gd name="connsiteY0" fmla="*/ 1870 h 2569"/>
                  <a:gd name="connsiteX1" fmla="*/ 15549 w 16359"/>
                  <a:gd name="connsiteY1" fmla="*/ 2477 h 2569"/>
                  <a:gd name="connsiteX2" fmla="*/ 15245 w 16359"/>
                  <a:gd name="connsiteY2" fmla="*/ 961 h 2569"/>
                  <a:gd name="connsiteX3" fmla="*/ 83 w 16359"/>
                  <a:gd name="connsiteY3" fmla="*/ 961 h 2569"/>
                  <a:gd name="connsiteX4" fmla="*/ 689 w 16359"/>
                  <a:gd name="connsiteY4" fmla="*/ 1870 h 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9" h="2569">
                    <a:moveTo>
                      <a:pt x="689" y="1870"/>
                    </a:moveTo>
                    <a:cubicBezTo>
                      <a:pt x="5541" y="3386"/>
                      <a:pt x="10697" y="1870"/>
                      <a:pt x="15549" y="2477"/>
                    </a:cubicBezTo>
                    <a:cubicBezTo>
                      <a:pt x="17065" y="2477"/>
                      <a:pt x="16155" y="961"/>
                      <a:pt x="15245" y="961"/>
                    </a:cubicBezTo>
                    <a:cubicBezTo>
                      <a:pt x="10697" y="354"/>
                      <a:pt x="4631" y="-858"/>
                      <a:pt x="83" y="961"/>
                    </a:cubicBezTo>
                    <a:cubicBezTo>
                      <a:pt x="-221" y="961"/>
                      <a:pt x="386" y="1870"/>
                      <a:pt x="689" y="1870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EDD12655-3620-324C-8E64-BD53050DB233}"/>
                  </a:ext>
                </a:extLst>
              </p:cNvPr>
              <p:cNvSpPr/>
              <p:nvPr/>
            </p:nvSpPr>
            <p:spPr>
              <a:xfrm>
                <a:off x="1422229" y="3479235"/>
                <a:ext cx="15606" cy="3334"/>
              </a:xfrm>
              <a:custGeom>
                <a:avLst/>
                <a:gdLst>
                  <a:gd name="connsiteX0" fmla="*/ 634 w 15606"/>
                  <a:gd name="connsiteY0" fmla="*/ 2729 h 3334"/>
                  <a:gd name="connsiteX1" fmla="*/ 6699 w 15606"/>
                  <a:gd name="connsiteY1" fmla="*/ 3032 h 3334"/>
                  <a:gd name="connsiteX2" fmla="*/ 14887 w 15606"/>
                  <a:gd name="connsiteY2" fmla="*/ 2122 h 3334"/>
                  <a:gd name="connsiteX3" fmla="*/ 14280 w 15606"/>
                  <a:gd name="connsiteY3" fmla="*/ 0 h 3334"/>
                  <a:gd name="connsiteX4" fmla="*/ 6699 w 15606"/>
                  <a:gd name="connsiteY4" fmla="*/ 303 h 3334"/>
                  <a:gd name="connsiteX5" fmla="*/ 331 w 15606"/>
                  <a:gd name="connsiteY5" fmla="*/ 1213 h 3334"/>
                  <a:gd name="connsiteX6" fmla="*/ 634 w 15606"/>
                  <a:gd name="connsiteY6" fmla="*/ 2729 h 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06" h="3334">
                    <a:moveTo>
                      <a:pt x="634" y="2729"/>
                    </a:moveTo>
                    <a:cubicBezTo>
                      <a:pt x="2757" y="3638"/>
                      <a:pt x="4576" y="3335"/>
                      <a:pt x="6699" y="3032"/>
                    </a:cubicBezTo>
                    <a:cubicBezTo>
                      <a:pt x="9428" y="2729"/>
                      <a:pt x="12158" y="2426"/>
                      <a:pt x="14887" y="2122"/>
                    </a:cubicBezTo>
                    <a:cubicBezTo>
                      <a:pt x="16403" y="2122"/>
                      <a:pt x="15190" y="0"/>
                      <a:pt x="14280" y="0"/>
                    </a:cubicBezTo>
                    <a:cubicBezTo>
                      <a:pt x="11854" y="0"/>
                      <a:pt x="9125" y="0"/>
                      <a:pt x="6699" y="303"/>
                    </a:cubicBezTo>
                    <a:cubicBezTo>
                      <a:pt x="4576" y="303"/>
                      <a:pt x="2150" y="0"/>
                      <a:pt x="331" y="1213"/>
                    </a:cubicBezTo>
                    <a:cubicBezTo>
                      <a:pt x="-276" y="1819"/>
                      <a:pt x="27" y="2426"/>
                      <a:pt x="634" y="2729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02EA6261-E042-D04B-758C-CEB72DDB054B}"/>
                  </a:ext>
                </a:extLst>
              </p:cNvPr>
              <p:cNvSpPr/>
              <p:nvPr/>
            </p:nvSpPr>
            <p:spPr>
              <a:xfrm>
                <a:off x="1427464" y="3453952"/>
                <a:ext cx="15125" cy="3478"/>
              </a:xfrm>
              <a:custGeom>
                <a:avLst/>
                <a:gdLst>
                  <a:gd name="connsiteX0" fmla="*/ 858 w 15125"/>
                  <a:gd name="connsiteY0" fmla="*/ 2545 h 3478"/>
                  <a:gd name="connsiteX1" fmla="*/ 6316 w 15125"/>
                  <a:gd name="connsiteY1" fmla="*/ 3152 h 3478"/>
                  <a:gd name="connsiteX2" fmla="*/ 13898 w 15125"/>
                  <a:gd name="connsiteY2" fmla="*/ 3455 h 3478"/>
                  <a:gd name="connsiteX3" fmla="*/ 13291 w 15125"/>
                  <a:gd name="connsiteY3" fmla="*/ 726 h 3478"/>
                  <a:gd name="connsiteX4" fmla="*/ 6013 w 15125"/>
                  <a:gd name="connsiteY4" fmla="*/ 120 h 3478"/>
                  <a:gd name="connsiteX5" fmla="*/ 251 w 15125"/>
                  <a:gd name="connsiteY5" fmla="*/ 1029 h 3478"/>
                  <a:gd name="connsiteX6" fmla="*/ 858 w 15125"/>
                  <a:gd name="connsiteY6" fmla="*/ 2545 h 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25" h="3478">
                    <a:moveTo>
                      <a:pt x="858" y="2545"/>
                    </a:moveTo>
                    <a:cubicBezTo>
                      <a:pt x="2677" y="3455"/>
                      <a:pt x="4497" y="3152"/>
                      <a:pt x="6316" y="3152"/>
                    </a:cubicBezTo>
                    <a:cubicBezTo>
                      <a:pt x="8742" y="3152"/>
                      <a:pt x="11472" y="3152"/>
                      <a:pt x="13898" y="3455"/>
                    </a:cubicBezTo>
                    <a:cubicBezTo>
                      <a:pt x="16020" y="3758"/>
                      <a:pt x="15111" y="1029"/>
                      <a:pt x="13291" y="726"/>
                    </a:cubicBezTo>
                    <a:cubicBezTo>
                      <a:pt x="10865" y="423"/>
                      <a:pt x="8439" y="120"/>
                      <a:pt x="6013" y="120"/>
                    </a:cubicBezTo>
                    <a:cubicBezTo>
                      <a:pt x="4194" y="120"/>
                      <a:pt x="1464" y="-487"/>
                      <a:pt x="251" y="1029"/>
                    </a:cubicBezTo>
                    <a:cubicBezTo>
                      <a:pt x="-355" y="1332"/>
                      <a:pt x="251" y="2242"/>
                      <a:pt x="858" y="254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24F1275B-2EB2-D356-6950-3164F2C8F3F1}"/>
                  </a:ext>
                </a:extLst>
              </p:cNvPr>
              <p:cNvSpPr/>
              <p:nvPr/>
            </p:nvSpPr>
            <p:spPr>
              <a:xfrm>
                <a:off x="1425341" y="3431539"/>
                <a:ext cx="14179" cy="3062"/>
              </a:xfrm>
              <a:custGeom>
                <a:avLst/>
                <a:gdLst>
                  <a:gd name="connsiteX0" fmla="*/ 858 w 14179"/>
                  <a:gd name="connsiteY0" fmla="*/ 2522 h 3062"/>
                  <a:gd name="connsiteX1" fmla="*/ 13594 w 14179"/>
                  <a:gd name="connsiteY1" fmla="*/ 1613 h 3062"/>
                  <a:gd name="connsiteX2" fmla="*/ 12988 w 14179"/>
                  <a:gd name="connsiteY2" fmla="*/ 97 h 3062"/>
                  <a:gd name="connsiteX3" fmla="*/ 251 w 14179"/>
                  <a:gd name="connsiteY3" fmla="*/ 1310 h 3062"/>
                  <a:gd name="connsiteX4" fmla="*/ 858 w 14179"/>
                  <a:gd name="connsiteY4" fmla="*/ 2522 h 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79" h="3062">
                    <a:moveTo>
                      <a:pt x="858" y="2522"/>
                    </a:moveTo>
                    <a:cubicBezTo>
                      <a:pt x="5103" y="4038"/>
                      <a:pt x="9349" y="1916"/>
                      <a:pt x="13594" y="1613"/>
                    </a:cubicBezTo>
                    <a:cubicBezTo>
                      <a:pt x="14807" y="1613"/>
                      <a:pt x="13898" y="97"/>
                      <a:pt x="12988" y="97"/>
                    </a:cubicBezTo>
                    <a:cubicBezTo>
                      <a:pt x="9046" y="97"/>
                      <a:pt x="3890" y="-509"/>
                      <a:pt x="251" y="1310"/>
                    </a:cubicBezTo>
                    <a:cubicBezTo>
                      <a:pt x="-355" y="1310"/>
                      <a:pt x="251" y="2219"/>
                      <a:pt x="858" y="252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A9B3F9EC-A501-E6FC-C961-B99F9D7FE6C0}"/>
                  </a:ext>
                </a:extLst>
              </p:cNvPr>
              <p:cNvSpPr/>
              <p:nvPr/>
            </p:nvSpPr>
            <p:spPr>
              <a:xfrm>
                <a:off x="1426105" y="3403018"/>
                <a:ext cx="14459" cy="3503"/>
              </a:xfrm>
              <a:custGeom>
                <a:avLst/>
                <a:gdLst>
                  <a:gd name="connsiteX0" fmla="*/ 700 w 14459"/>
                  <a:gd name="connsiteY0" fmla="*/ 2848 h 3503"/>
                  <a:gd name="connsiteX1" fmla="*/ 6159 w 14459"/>
                  <a:gd name="connsiteY1" fmla="*/ 3455 h 3503"/>
                  <a:gd name="connsiteX2" fmla="*/ 13740 w 14459"/>
                  <a:gd name="connsiteY2" fmla="*/ 2545 h 3503"/>
                  <a:gd name="connsiteX3" fmla="*/ 13134 w 14459"/>
                  <a:gd name="connsiteY3" fmla="*/ 423 h 3503"/>
                  <a:gd name="connsiteX4" fmla="*/ 6765 w 14459"/>
                  <a:gd name="connsiteY4" fmla="*/ 120 h 3503"/>
                  <a:gd name="connsiteX5" fmla="*/ 700 w 14459"/>
                  <a:gd name="connsiteY5" fmla="*/ 1029 h 3503"/>
                  <a:gd name="connsiteX6" fmla="*/ 700 w 14459"/>
                  <a:gd name="connsiteY6" fmla="*/ 2848 h 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9" h="3503">
                    <a:moveTo>
                      <a:pt x="700" y="2848"/>
                    </a:moveTo>
                    <a:cubicBezTo>
                      <a:pt x="2520" y="3758"/>
                      <a:pt x="4036" y="3455"/>
                      <a:pt x="6159" y="3455"/>
                    </a:cubicBezTo>
                    <a:cubicBezTo>
                      <a:pt x="8585" y="3151"/>
                      <a:pt x="11011" y="2848"/>
                      <a:pt x="13740" y="2545"/>
                    </a:cubicBezTo>
                    <a:cubicBezTo>
                      <a:pt x="15257" y="2545"/>
                      <a:pt x="14043" y="726"/>
                      <a:pt x="13134" y="423"/>
                    </a:cubicBezTo>
                    <a:cubicBezTo>
                      <a:pt x="11011" y="423"/>
                      <a:pt x="8888" y="120"/>
                      <a:pt x="6765" y="120"/>
                    </a:cubicBezTo>
                    <a:cubicBezTo>
                      <a:pt x="4946" y="120"/>
                      <a:pt x="1913" y="-486"/>
                      <a:pt x="700" y="1029"/>
                    </a:cubicBezTo>
                    <a:cubicBezTo>
                      <a:pt x="-513" y="1939"/>
                      <a:pt x="94" y="2545"/>
                      <a:pt x="700" y="284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2644F971-0A7A-7522-F14E-0F99FC391C81}"/>
                  </a:ext>
                </a:extLst>
              </p:cNvPr>
              <p:cNvSpPr/>
              <p:nvPr/>
            </p:nvSpPr>
            <p:spPr>
              <a:xfrm>
                <a:off x="1425940" y="3377974"/>
                <a:ext cx="13978" cy="2425"/>
              </a:xfrm>
              <a:custGeom>
                <a:avLst/>
                <a:gdLst>
                  <a:gd name="connsiteX0" fmla="*/ 563 w 13978"/>
                  <a:gd name="connsiteY0" fmla="*/ 1516 h 2425"/>
                  <a:gd name="connsiteX1" fmla="*/ 6931 w 13978"/>
                  <a:gd name="connsiteY1" fmla="*/ 2122 h 2425"/>
                  <a:gd name="connsiteX2" fmla="*/ 10267 w 13978"/>
                  <a:gd name="connsiteY2" fmla="*/ 1819 h 2425"/>
                  <a:gd name="connsiteX3" fmla="*/ 13299 w 13978"/>
                  <a:gd name="connsiteY3" fmla="*/ 2426 h 2425"/>
                  <a:gd name="connsiteX4" fmla="*/ 12996 w 13978"/>
                  <a:gd name="connsiteY4" fmla="*/ 910 h 2425"/>
                  <a:gd name="connsiteX5" fmla="*/ 10570 w 13978"/>
                  <a:gd name="connsiteY5" fmla="*/ 0 h 2425"/>
                  <a:gd name="connsiteX6" fmla="*/ 6931 w 13978"/>
                  <a:gd name="connsiteY6" fmla="*/ 303 h 2425"/>
                  <a:gd name="connsiteX7" fmla="*/ 260 w 13978"/>
                  <a:gd name="connsiteY7" fmla="*/ 910 h 2425"/>
                  <a:gd name="connsiteX8" fmla="*/ 563 w 13978"/>
                  <a:gd name="connsiteY8" fmla="*/ 1516 h 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8" h="2425">
                    <a:moveTo>
                      <a:pt x="563" y="1516"/>
                    </a:moveTo>
                    <a:cubicBezTo>
                      <a:pt x="2686" y="2426"/>
                      <a:pt x="4808" y="2122"/>
                      <a:pt x="6931" y="2122"/>
                    </a:cubicBezTo>
                    <a:cubicBezTo>
                      <a:pt x="8144" y="2122"/>
                      <a:pt x="9054" y="1819"/>
                      <a:pt x="10267" y="1819"/>
                    </a:cubicBezTo>
                    <a:cubicBezTo>
                      <a:pt x="11177" y="1516"/>
                      <a:pt x="12390" y="2122"/>
                      <a:pt x="13299" y="2426"/>
                    </a:cubicBezTo>
                    <a:cubicBezTo>
                      <a:pt x="14512" y="2426"/>
                      <a:pt x="13906" y="1213"/>
                      <a:pt x="12996" y="910"/>
                    </a:cubicBezTo>
                    <a:cubicBezTo>
                      <a:pt x="12086" y="910"/>
                      <a:pt x="11177" y="0"/>
                      <a:pt x="10570" y="0"/>
                    </a:cubicBezTo>
                    <a:cubicBezTo>
                      <a:pt x="9357" y="0"/>
                      <a:pt x="8144" y="0"/>
                      <a:pt x="6931" y="303"/>
                    </a:cubicBezTo>
                    <a:cubicBezTo>
                      <a:pt x="4808" y="607"/>
                      <a:pt x="2079" y="-303"/>
                      <a:pt x="260" y="910"/>
                    </a:cubicBezTo>
                    <a:cubicBezTo>
                      <a:pt x="-347" y="910"/>
                      <a:pt x="260" y="1516"/>
                      <a:pt x="563" y="1516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33FF6887-E996-2E83-5B38-A287CE1F9AF2}"/>
                  </a:ext>
                </a:extLst>
              </p:cNvPr>
              <p:cNvSpPr/>
              <p:nvPr/>
            </p:nvSpPr>
            <p:spPr>
              <a:xfrm>
                <a:off x="1420961" y="3354752"/>
                <a:ext cx="17561" cy="4806"/>
              </a:xfrm>
              <a:custGeom>
                <a:avLst/>
                <a:gdLst>
                  <a:gd name="connsiteX0" fmla="*/ 689 w 17561"/>
                  <a:gd name="connsiteY0" fmla="*/ 4123 h 4806"/>
                  <a:gd name="connsiteX1" fmla="*/ 16762 w 17561"/>
                  <a:gd name="connsiteY1" fmla="*/ 2304 h 4806"/>
                  <a:gd name="connsiteX2" fmla="*/ 16762 w 17561"/>
                  <a:gd name="connsiteY2" fmla="*/ 788 h 4806"/>
                  <a:gd name="connsiteX3" fmla="*/ 8574 w 17561"/>
                  <a:gd name="connsiteY3" fmla="*/ 181 h 4806"/>
                  <a:gd name="connsiteX4" fmla="*/ 83 w 17561"/>
                  <a:gd name="connsiteY4" fmla="*/ 2607 h 4806"/>
                  <a:gd name="connsiteX5" fmla="*/ 689 w 17561"/>
                  <a:gd name="connsiteY5" fmla="*/ 4123 h 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61" h="4806">
                    <a:moveTo>
                      <a:pt x="689" y="4123"/>
                    </a:moveTo>
                    <a:cubicBezTo>
                      <a:pt x="6148" y="6548"/>
                      <a:pt x="11303" y="1697"/>
                      <a:pt x="16762" y="2304"/>
                    </a:cubicBezTo>
                    <a:cubicBezTo>
                      <a:pt x="17975" y="2304"/>
                      <a:pt x="17671" y="1091"/>
                      <a:pt x="16762" y="788"/>
                    </a:cubicBezTo>
                    <a:cubicBezTo>
                      <a:pt x="14032" y="-122"/>
                      <a:pt x="11606" y="-122"/>
                      <a:pt x="8574" y="181"/>
                    </a:cubicBezTo>
                    <a:cubicBezTo>
                      <a:pt x="5844" y="484"/>
                      <a:pt x="2205" y="788"/>
                      <a:pt x="83" y="2607"/>
                    </a:cubicBezTo>
                    <a:cubicBezTo>
                      <a:pt x="-221" y="2910"/>
                      <a:pt x="386" y="3820"/>
                      <a:pt x="689" y="412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9835E029-BFC1-4AFC-4AD4-406460CD6EFA}"/>
                  </a:ext>
                </a:extLst>
              </p:cNvPr>
              <p:cNvSpPr/>
              <p:nvPr/>
            </p:nvSpPr>
            <p:spPr>
              <a:xfrm>
                <a:off x="1422967" y="3330283"/>
                <a:ext cx="16687" cy="4128"/>
              </a:xfrm>
              <a:custGeom>
                <a:avLst/>
                <a:gdLst>
                  <a:gd name="connsiteX0" fmla="*/ 502 w 16687"/>
                  <a:gd name="connsiteY0" fmla="*/ 2518 h 4128"/>
                  <a:gd name="connsiteX1" fmla="*/ 15968 w 16687"/>
                  <a:gd name="connsiteY1" fmla="*/ 3125 h 4128"/>
                  <a:gd name="connsiteX2" fmla="*/ 15362 w 16687"/>
                  <a:gd name="connsiteY2" fmla="*/ 1003 h 4128"/>
                  <a:gd name="connsiteX3" fmla="*/ 7174 w 16687"/>
                  <a:gd name="connsiteY3" fmla="*/ 396 h 4128"/>
                  <a:gd name="connsiteX4" fmla="*/ 199 w 16687"/>
                  <a:gd name="connsiteY4" fmla="*/ 1003 h 4128"/>
                  <a:gd name="connsiteX5" fmla="*/ 502 w 16687"/>
                  <a:gd name="connsiteY5" fmla="*/ 2518 h 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87" h="4128">
                    <a:moveTo>
                      <a:pt x="502" y="2518"/>
                    </a:moveTo>
                    <a:cubicBezTo>
                      <a:pt x="4445" y="5550"/>
                      <a:pt x="11420" y="3428"/>
                      <a:pt x="15968" y="3125"/>
                    </a:cubicBezTo>
                    <a:cubicBezTo>
                      <a:pt x="17485" y="3125"/>
                      <a:pt x="16272" y="1003"/>
                      <a:pt x="15362" y="1003"/>
                    </a:cubicBezTo>
                    <a:cubicBezTo>
                      <a:pt x="12633" y="1003"/>
                      <a:pt x="9903" y="699"/>
                      <a:pt x="7174" y="396"/>
                    </a:cubicBezTo>
                    <a:cubicBezTo>
                      <a:pt x="5051" y="396"/>
                      <a:pt x="1715" y="-817"/>
                      <a:pt x="199" y="1003"/>
                    </a:cubicBezTo>
                    <a:cubicBezTo>
                      <a:pt x="-104" y="1609"/>
                      <a:pt x="-104" y="1912"/>
                      <a:pt x="502" y="251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E722E0CD-780B-C043-08CC-E8EDCF9BDD61}"/>
                  </a:ext>
                </a:extLst>
              </p:cNvPr>
              <p:cNvSpPr/>
              <p:nvPr/>
            </p:nvSpPr>
            <p:spPr>
              <a:xfrm>
                <a:off x="1422768" y="3306593"/>
                <a:ext cx="12622" cy="3131"/>
              </a:xfrm>
              <a:custGeom>
                <a:avLst/>
                <a:gdLst>
                  <a:gd name="connsiteX0" fmla="*/ 398 w 12622"/>
                  <a:gd name="connsiteY0" fmla="*/ 1954 h 3131"/>
                  <a:gd name="connsiteX1" fmla="*/ 11922 w 12622"/>
                  <a:gd name="connsiteY1" fmla="*/ 2560 h 3131"/>
                  <a:gd name="connsiteX2" fmla="*/ 11922 w 12622"/>
                  <a:gd name="connsiteY2" fmla="*/ 1044 h 3131"/>
                  <a:gd name="connsiteX3" fmla="*/ 6767 w 12622"/>
                  <a:gd name="connsiteY3" fmla="*/ 135 h 3131"/>
                  <a:gd name="connsiteX4" fmla="*/ 4037 w 12622"/>
                  <a:gd name="connsiteY4" fmla="*/ 135 h 3131"/>
                  <a:gd name="connsiteX5" fmla="*/ 1005 w 12622"/>
                  <a:gd name="connsiteY5" fmla="*/ 135 h 3131"/>
                  <a:gd name="connsiteX6" fmla="*/ 398 w 12622"/>
                  <a:gd name="connsiteY6" fmla="*/ 1954 h 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2" h="3131">
                    <a:moveTo>
                      <a:pt x="398" y="1954"/>
                    </a:moveTo>
                    <a:cubicBezTo>
                      <a:pt x="3431" y="4379"/>
                      <a:pt x="8283" y="2257"/>
                      <a:pt x="11922" y="2560"/>
                    </a:cubicBezTo>
                    <a:cubicBezTo>
                      <a:pt x="13135" y="2560"/>
                      <a:pt x="12529" y="1347"/>
                      <a:pt x="11922" y="1044"/>
                    </a:cubicBezTo>
                    <a:cubicBezTo>
                      <a:pt x="10103" y="438"/>
                      <a:pt x="8586" y="438"/>
                      <a:pt x="6767" y="135"/>
                    </a:cubicBezTo>
                    <a:cubicBezTo>
                      <a:pt x="5857" y="135"/>
                      <a:pt x="4947" y="135"/>
                      <a:pt x="4037" y="135"/>
                    </a:cubicBezTo>
                    <a:cubicBezTo>
                      <a:pt x="3128" y="135"/>
                      <a:pt x="1915" y="-168"/>
                      <a:pt x="1005" y="135"/>
                    </a:cubicBezTo>
                    <a:cubicBezTo>
                      <a:pt x="-208" y="438"/>
                      <a:pt x="-208" y="1347"/>
                      <a:pt x="398" y="1954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AC35F004-9F4B-BC1A-8EAE-8ECE147C260E}"/>
                  </a:ext>
                </a:extLst>
              </p:cNvPr>
              <p:cNvSpPr/>
              <p:nvPr/>
            </p:nvSpPr>
            <p:spPr>
              <a:xfrm>
                <a:off x="1418862" y="3281179"/>
                <a:ext cx="17081" cy="5842"/>
              </a:xfrm>
              <a:custGeom>
                <a:avLst/>
                <a:gdLst>
                  <a:gd name="connsiteX0" fmla="*/ 4911 w 17081"/>
                  <a:gd name="connsiteY0" fmla="*/ 5843 h 5842"/>
                  <a:gd name="connsiteX1" fmla="*/ 15828 w 17081"/>
                  <a:gd name="connsiteY1" fmla="*/ 3418 h 5842"/>
                  <a:gd name="connsiteX2" fmla="*/ 15828 w 17081"/>
                  <a:gd name="connsiteY2" fmla="*/ 992 h 5842"/>
                  <a:gd name="connsiteX3" fmla="*/ 11886 w 17081"/>
                  <a:gd name="connsiteY3" fmla="*/ 83 h 5842"/>
                  <a:gd name="connsiteX4" fmla="*/ 6427 w 17081"/>
                  <a:gd name="connsiteY4" fmla="*/ 689 h 5842"/>
                  <a:gd name="connsiteX5" fmla="*/ 59 w 17081"/>
                  <a:gd name="connsiteY5" fmla="*/ 3721 h 5842"/>
                  <a:gd name="connsiteX6" fmla="*/ 4911 w 17081"/>
                  <a:gd name="connsiteY6" fmla="*/ 5843 h 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81" h="5842">
                    <a:moveTo>
                      <a:pt x="4911" y="5843"/>
                    </a:moveTo>
                    <a:cubicBezTo>
                      <a:pt x="8550" y="5237"/>
                      <a:pt x="11886" y="3418"/>
                      <a:pt x="15828" y="3418"/>
                    </a:cubicBezTo>
                    <a:cubicBezTo>
                      <a:pt x="17648" y="3418"/>
                      <a:pt x="17344" y="1295"/>
                      <a:pt x="15828" y="992"/>
                    </a:cubicBezTo>
                    <a:cubicBezTo>
                      <a:pt x="14615" y="689"/>
                      <a:pt x="13099" y="386"/>
                      <a:pt x="11886" y="83"/>
                    </a:cubicBezTo>
                    <a:cubicBezTo>
                      <a:pt x="10066" y="-221"/>
                      <a:pt x="8247" y="386"/>
                      <a:pt x="6427" y="689"/>
                    </a:cubicBezTo>
                    <a:cubicBezTo>
                      <a:pt x="4608" y="992"/>
                      <a:pt x="665" y="1295"/>
                      <a:pt x="59" y="3721"/>
                    </a:cubicBezTo>
                    <a:cubicBezTo>
                      <a:pt x="-548" y="5540"/>
                      <a:pt x="3698" y="5843"/>
                      <a:pt x="4911" y="5843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5D9F5DFB-C389-BE29-5548-C0745CFAF4E6}"/>
                  </a:ext>
                </a:extLst>
              </p:cNvPr>
              <p:cNvSpPr/>
              <p:nvPr/>
            </p:nvSpPr>
            <p:spPr>
              <a:xfrm>
                <a:off x="1421926" y="3257614"/>
                <a:ext cx="12621" cy="2624"/>
              </a:xfrm>
              <a:custGeom>
                <a:avLst/>
                <a:gdLst>
                  <a:gd name="connsiteX0" fmla="*/ 634 w 12621"/>
                  <a:gd name="connsiteY0" fmla="*/ 2122 h 2624"/>
                  <a:gd name="connsiteX1" fmla="*/ 5486 w 12621"/>
                  <a:gd name="connsiteY1" fmla="*/ 2426 h 2624"/>
                  <a:gd name="connsiteX2" fmla="*/ 12157 w 12621"/>
                  <a:gd name="connsiteY2" fmla="*/ 1819 h 2624"/>
                  <a:gd name="connsiteX3" fmla="*/ 11854 w 12621"/>
                  <a:gd name="connsiteY3" fmla="*/ 606 h 2624"/>
                  <a:gd name="connsiteX4" fmla="*/ 5486 w 12621"/>
                  <a:gd name="connsiteY4" fmla="*/ 303 h 2624"/>
                  <a:gd name="connsiteX5" fmla="*/ 331 w 12621"/>
                  <a:gd name="connsiteY5" fmla="*/ 606 h 2624"/>
                  <a:gd name="connsiteX6" fmla="*/ 634 w 12621"/>
                  <a:gd name="connsiteY6" fmla="*/ 2122 h 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1" h="2624">
                    <a:moveTo>
                      <a:pt x="634" y="2122"/>
                    </a:moveTo>
                    <a:cubicBezTo>
                      <a:pt x="2150" y="2729"/>
                      <a:pt x="3666" y="2729"/>
                      <a:pt x="5486" y="2426"/>
                    </a:cubicBezTo>
                    <a:cubicBezTo>
                      <a:pt x="7912" y="2122"/>
                      <a:pt x="10035" y="1819"/>
                      <a:pt x="12157" y="1819"/>
                    </a:cubicBezTo>
                    <a:cubicBezTo>
                      <a:pt x="13067" y="1819"/>
                      <a:pt x="12461" y="606"/>
                      <a:pt x="11854" y="606"/>
                    </a:cubicBezTo>
                    <a:cubicBezTo>
                      <a:pt x="9731" y="606"/>
                      <a:pt x="7609" y="606"/>
                      <a:pt x="5486" y="303"/>
                    </a:cubicBezTo>
                    <a:cubicBezTo>
                      <a:pt x="3666" y="0"/>
                      <a:pt x="1847" y="-303"/>
                      <a:pt x="331" y="606"/>
                    </a:cubicBezTo>
                    <a:cubicBezTo>
                      <a:pt x="-276" y="1213"/>
                      <a:pt x="27" y="1819"/>
                      <a:pt x="634" y="2122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97BA9142-1FA0-B148-C560-E6F4D604D263}"/>
                  </a:ext>
                </a:extLst>
              </p:cNvPr>
              <p:cNvSpPr/>
              <p:nvPr/>
            </p:nvSpPr>
            <p:spPr>
              <a:xfrm>
                <a:off x="1419705" y="3235785"/>
                <a:ext cx="13278" cy="3457"/>
              </a:xfrm>
              <a:custGeom>
                <a:avLst/>
                <a:gdLst>
                  <a:gd name="connsiteX0" fmla="*/ 429 w 13278"/>
                  <a:gd name="connsiteY0" fmla="*/ 2728 h 3457"/>
                  <a:gd name="connsiteX1" fmla="*/ 12559 w 13278"/>
                  <a:gd name="connsiteY1" fmla="*/ 2122 h 3457"/>
                  <a:gd name="connsiteX2" fmla="*/ 11953 w 13278"/>
                  <a:gd name="connsiteY2" fmla="*/ 0 h 3457"/>
                  <a:gd name="connsiteX3" fmla="*/ 4978 w 13278"/>
                  <a:gd name="connsiteY3" fmla="*/ 0 h 3457"/>
                  <a:gd name="connsiteX4" fmla="*/ 126 w 13278"/>
                  <a:gd name="connsiteY4" fmla="*/ 1819 h 3457"/>
                  <a:gd name="connsiteX5" fmla="*/ 429 w 13278"/>
                  <a:gd name="connsiteY5" fmla="*/ 2728 h 3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78" h="3457">
                    <a:moveTo>
                      <a:pt x="429" y="2728"/>
                    </a:moveTo>
                    <a:cubicBezTo>
                      <a:pt x="4068" y="4548"/>
                      <a:pt x="8920" y="2425"/>
                      <a:pt x="12559" y="2122"/>
                    </a:cubicBezTo>
                    <a:cubicBezTo>
                      <a:pt x="14075" y="2122"/>
                      <a:pt x="12862" y="0"/>
                      <a:pt x="11953" y="0"/>
                    </a:cubicBezTo>
                    <a:cubicBezTo>
                      <a:pt x="9526" y="0"/>
                      <a:pt x="7100" y="0"/>
                      <a:pt x="4978" y="0"/>
                    </a:cubicBezTo>
                    <a:cubicBezTo>
                      <a:pt x="3158" y="303"/>
                      <a:pt x="1339" y="303"/>
                      <a:pt x="126" y="1819"/>
                    </a:cubicBezTo>
                    <a:cubicBezTo>
                      <a:pt x="-178" y="2122"/>
                      <a:pt x="126" y="2728"/>
                      <a:pt x="429" y="272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4BB45880-4E44-F6FF-82BF-DA53650D6438}"/>
                  </a:ext>
                </a:extLst>
              </p:cNvPr>
              <p:cNvSpPr/>
              <p:nvPr/>
            </p:nvSpPr>
            <p:spPr>
              <a:xfrm>
                <a:off x="1417405" y="3212062"/>
                <a:ext cx="13953" cy="3941"/>
              </a:xfrm>
              <a:custGeom>
                <a:avLst/>
                <a:gdLst>
                  <a:gd name="connsiteX0" fmla="*/ 607 w 13953"/>
                  <a:gd name="connsiteY0" fmla="*/ 2198 h 3941"/>
                  <a:gd name="connsiteX1" fmla="*/ 13040 w 13953"/>
                  <a:gd name="connsiteY1" fmla="*/ 3411 h 3941"/>
                  <a:gd name="connsiteX2" fmla="*/ 12130 w 13953"/>
                  <a:gd name="connsiteY2" fmla="*/ 985 h 3941"/>
                  <a:gd name="connsiteX3" fmla="*/ 4852 w 13953"/>
                  <a:gd name="connsiteY3" fmla="*/ 379 h 3941"/>
                  <a:gd name="connsiteX4" fmla="*/ 0 w 13953"/>
                  <a:gd name="connsiteY4" fmla="*/ 985 h 3941"/>
                  <a:gd name="connsiteX5" fmla="*/ 607 w 13953"/>
                  <a:gd name="connsiteY5" fmla="*/ 2198 h 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53" h="3941">
                    <a:moveTo>
                      <a:pt x="607" y="2198"/>
                    </a:moveTo>
                    <a:cubicBezTo>
                      <a:pt x="3639" y="4926"/>
                      <a:pt x="9401" y="3714"/>
                      <a:pt x="13040" y="3411"/>
                    </a:cubicBezTo>
                    <a:cubicBezTo>
                      <a:pt x="14859" y="3411"/>
                      <a:pt x="13646" y="985"/>
                      <a:pt x="12130" y="985"/>
                    </a:cubicBezTo>
                    <a:cubicBezTo>
                      <a:pt x="9704" y="985"/>
                      <a:pt x="7278" y="985"/>
                      <a:pt x="4852" y="379"/>
                    </a:cubicBezTo>
                    <a:cubicBezTo>
                      <a:pt x="3336" y="76"/>
                      <a:pt x="1213" y="-530"/>
                      <a:pt x="0" y="985"/>
                    </a:cubicBezTo>
                    <a:cubicBezTo>
                      <a:pt x="0" y="1592"/>
                      <a:pt x="303" y="2198"/>
                      <a:pt x="607" y="2198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C97AF4BB-2E2D-E78A-6DCE-560B2B2C08D5}"/>
                  </a:ext>
                </a:extLst>
              </p:cNvPr>
              <p:cNvSpPr/>
              <p:nvPr/>
            </p:nvSpPr>
            <p:spPr>
              <a:xfrm>
                <a:off x="1417543" y="3189332"/>
                <a:ext cx="13815" cy="4169"/>
              </a:xfrm>
              <a:custGeom>
                <a:avLst/>
                <a:gdLst>
                  <a:gd name="connsiteX0" fmla="*/ 1378 w 13815"/>
                  <a:gd name="connsiteY0" fmla="*/ 3705 h 4169"/>
                  <a:gd name="connsiteX1" fmla="*/ 6534 w 13815"/>
                  <a:gd name="connsiteY1" fmla="*/ 3402 h 4169"/>
                  <a:gd name="connsiteX2" fmla="*/ 12902 w 13815"/>
                  <a:gd name="connsiteY2" fmla="*/ 2493 h 4169"/>
                  <a:gd name="connsiteX3" fmla="*/ 11992 w 13815"/>
                  <a:gd name="connsiteY3" fmla="*/ 67 h 4169"/>
                  <a:gd name="connsiteX4" fmla="*/ 165 w 13815"/>
                  <a:gd name="connsiteY4" fmla="*/ 1886 h 4169"/>
                  <a:gd name="connsiteX5" fmla="*/ 1378 w 13815"/>
                  <a:gd name="connsiteY5" fmla="*/ 3705 h 4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5" h="4169">
                    <a:moveTo>
                      <a:pt x="1378" y="3705"/>
                    </a:moveTo>
                    <a:cubicBezTo>
                      <a:pt x="3501" y="4615"/>
                      <a:pt x="4411" y="4009"/>
                      <a:pt x="6534" y="3402"/>
                    </a:cubicBezTo>
                    <a:cubicBezTo>
                      <a:pt x="8656" y="2796"/>
                      <a:pt x="10779" y="2493"/>
                      <a:pt x="12902" y="2493"/>
                    </a:cubicBezTo>
                    <a:cubicBezTo>
                      <a:pt x="14721" y="2189"/>
                      <a:pt x="13508" y="67"/>
                      <a:pt x="11992" y="67"/>
                    </a:cubicBezTo>
                    <a:cubicBezTo>
                      <a:pt x="8353" y="67"/>
                      <a:pt x="3198" y="-539"/>
                      <a:pt x="165" y="1886"/>
                    </a:cubicBezTo>
                    <a:cubicBezTo>
                      <a:pt x="-441" y="2493"/>
                      <a:pt x="772" y="3402"/>
                      <a:pt x="1378" y="3705"/>
                    </a:cubicBezTo>
                    <a:close/>
                  </a:path>
                </a:pathLst>
              </a:custGeom>
              <a:solidFill>
                <a:srgbClr val="1E0E00"/>
              </a:solidFill>
              <a:ln w="30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DCDDFEE-84C4-A416-71FF-5E0C5ADB9609}"/>
                </a:ext>
              </a:extLst>
            </p:cNvPr>
            <p:cNvSpPr/>
            <p:nvPr/>
          </p:nvSpPr>
          <p:spPr>
            <a:xfrm>
              <a:off x="1398884" y="3140357"/>
              <a:ext cx="37501" cy="40436"/>
            </a:xfrm>
            <a:custGeom>
              <a:avLst/>
              <a:gdLst>
                <a:gd name="connsiteX0" fmla="*/ 23979 w 37501"/>
                <a:gd name="connsiteY0" fmla="*/ 3869 h 40436"/>
                <a:gd name="connsiteX1" fmla="*/ 25192 w 37501"/>
                <a:gd name="connsiteY1" fmla="*/ 3263 h 40436"/>
                <a:gd name="connsiteX2" fmla="*/ 24585 w 37501"/>
                <a:gd name="connsiteY2" fmla="*/ 1444 h 40436"/>
                <a:gd name="connsiteX3" fmla="*/ 932 w 37501"/>
                <a:gd name="connsiteY3" fmla="*/ 13874 h 40436"/>
                <a:gd name="connsiteX4" fmla="*/ 13972 w 37501"/>
                <a:gd name="connsiteY4" fmla="*/ 38735 h 40436"/>
                <a:gd name="connsiteX5" fmla="*/ 36716 w 37501"/>
                <a:gd name="connsiteY5" fmla="*/ 26608 h 40436"/>
                <a:gd name="connsiteX6" fmla="*/ 23979 w 37501"/>
                <a:gd name="connsiteY6" fmla="*/ 3869 h 40436"/>
                <a:gd name="connsiteX7" fmla="*/ 30044 w 37501"/>
                <a:gd name="connsiteY7" fmla="*/ 26001 h 40436"/>
                <a:gd name="connsiteX8" fmla="*/ 24889 w 37501"/>
                <a:gd name="connsiteY8" fmla="*/ 33278 h 40436"/>
                <a:gd name="connsiteX9" fmla="*/ 8816 w 37501"/>
                <a:gd name="connsiteY9" fmla="*/ 28730 h 40436"/>
                <a:gd name="connsiteX10" fmla="*/ 10636 w 37501"/>
                <a:gd name="connsiteY10" fmla="*/ 9630 h 40436"/>
                <a:gd name="connsiteX11" fmla="*/ 20037 w 37501"/>
                <a:gd name="connsiteY11" fmla="*/ 5385 h 40436"/>
                <a:gd name="connsiteX12" fmla="*/ 21250 w 37501"/>
                <a:gd name="connsiteY12" fmla="*/ 6598 h 40436"/>
                <a:gd name="connsiteX13" fmla="*/ 30044 w 37501"/>
                <a:gd name="connsiteY13" fmla="*/ 26001 h 4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501" h="40436">
                  <a:moveTo>
                    <a:pt x="23979" y="3869"/>
                  </a:moveTo>
                  <a:cubicBezTo>
                    <a:pt x="24282" y="3566"/>
                    <a:pt x="24889" y="3566"/>
                    <a:pt x="25192" y="3263"/>
                  </a:cubicBezTo>
                  <a:cubicBezTo>
                    <a:pt x="26102" y="2657"/>
                    <a:pt x="25192" y="1747"/>
                    <a:pt x="24585" y="1444"/>
                  </a:cubicBezTo>
                  <a:cubicBezTo>
                    <a:pt x="14881" y="-3407"/>
                    <a:pt x="3964" y="4779"/>
                    <a:pt x="932" y="13874"/>
                  </a:cubicBezTo>
                  <a:cubicBezTo>
                    <a:pt x="-2707" y="24485"/>
                    <a:pt x="4874" y="34187"/>
                    <a:pt x="13972" y="38735"/>
                  </a:cubicBezTo>
                  <a:cubicBezTo>
                    <a:pt x="24585" y="43889"/>
                    <a:pt x="33683" y="36612"/>
                    <a:pt x="36716" y="26608"/>
                  </a:cubicBezTo>
                  <a:cubicBezTo>
                    <a:pt x="39748" y="16906"/>
                    <a:pt x="33683" y="5992"/>
                    <a:pt x="23979" y="3869"/>
                  </a:cubicBezTo>
                  <a:close/>
                  <a:moveTo>
                    <a:pt x="30044" y="26001"/>
                  </a:moveTo>
                  <a:cubicBezTo>
                    <a:pt x="28831" y="28730"/>
                    <a:pt x="27011" y="31155"/>
                    <a:pt x="24889" y="33278"/>
                  </a:cubicBezTo>
                  <a:cubicBezTo>
                    <a:pt x="19127" y="38431"/>
                    <a:pt x="12455" y="32671"/>
                    <a:pt x="8816" y="28730"/>
                  </a:cubicBezTo>
                  <a:cubicBezTo>
                    <a:pt x="3661" y="22970"/>
                    <a:pt x="6390" y="14784"/>
                    <a:pt x="10636" y="9630"/>
                  </a:cubicBezTo>
                  <a:cubicBezTo>
                    <a:pt x="13365" y="6598"/>
                    <a:pt x="16701" y="5992"/>
                    <a:pt x="20037" y="5385"/>
                  </a:cubicBezTo>
                  <a:cubicBezTo>
                    <a:pt x="20340" y="5992"/>
                    <a:pt x="20643" y="6295"/>
                    <a:pt x="21250" y="6598"/>
                  </a:cubicBezTo>
                  <a:cubicBezTo>
                    <a:pt x="30347" y="9024"/>
                    <a:pt x="33683" y="17815"/>
                    <a:pt x="30044" y="26001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C9C44034-452E-D259-DAB2-837AD91F96E3}"/>
                </a:ext>
              </a:extLst>
            </p:cNvPr>
            <p:cNvSpPr/>
            <p:nvPr/>
          </p:nvSpPr>
          <p:spPr>
            <a:xfrm>
              <a:off x="1413624" y="3153426"/>
              <a:ext cx="8050" cy="14448"/>
            </a:xfrm>
            <a:custGeom>
              <a:avLst/>
              <a:gdLst>
                <a:gd name="connsiteX0" fmla="*/ 6814 w 8050"/>
                <a:gd name="connsiteY0" fmla="*/ 8688 h 14448"/>
                <a:gd name="connsiteX1" fmla="*/ 4388 w 8050"/>
                <a:gd name="connsiteY1" fmla="*/ 1715 h 14448"/>
                <a:gd name="connsiteX2" fmla="*/ 1355 w 8050"/>
                <a:gd name="connsiteY2" fmla="*/ 502 h 14448"/>
                <a:gd name="connsiteX3" fmla="*/ 748 w 8050"/>
                <a:gd name="connsiteY3" fmla="*/ 8385 h 14448"/>
                <a:gd name="connsiteX4" fmla="*/ 6814 w 8050"/>
                <a:gd name="connsiteY4" fmla="*/ 14448 h 14448"/>
                <a:gd name="connsiteX5" fmla="*/ 7723 w 8050"/>
                <a:gd name="connsiteY5" fmla="*/ 13842 h 14448"/>
                <a:gd name="connsiteX6" fmla="*/ 6814 w 8050"/>
                <a:gd name="connsiteY6" fmla="*/ 8688 h 1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50" h="14448">
                  <a:moveTo>
                    <a:pt x="6814" y="8688"/>
                  </a:moveTo>
                  <a:cubicBezTo>
                    <a:pt x="5601" y="6869"/>
                    <a:pt x="3781" y="3837"/>
                    <a:pt x="4388" y="1715"/>
                  </a:cubicBezTo>
                  <a:cubicBezTo>
                    <a:pt x="4691" y="502"/>
                    <a:pt x="2265" y="-710"/>
                    <a:pt x="1355" y="502"/>
                  </a:cubicBezTo>
                  <a:cubicBezTo>
                    <a:pt x="-161" y="3231"/>
                    <a:pt x="-465" y="5050"/>
                    <a:pt x="748" y="8385"/>
                  </a:cubicBezTo>
                  <a:cubicBezTo>
                    <a:pt x="1658" y="11113"/>
                    <a:pt x="4084" y="13842"/>
                    <a:pt x="6814" y="14448"/>
                  </a:cubicBezTo>
                  <a:cubicBezTo>
                    <a:pt x="7117" y="14448"/>
                    <a:pt x="7723" y="14448"/>
                    <a:pt x="7723" y="13842"/>
                  </a:cubicBezTo>
                  <a:cubicBezTo>
                    <a:pt x="8633" y="12023"/>
                    <a:pt x="7420" y="9901"/>
                    <a:pt x="6814" y="868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46C41D24-238C-3852-093E-5C89547D2871}"/>
                </a:ext>
              </a:extLst>
            </p:cNvPr>
            <p:cNvSpPr/>
            <p:nvPr/>
          </p:nvSpPr>
          <p:spPr>
            <a:xfrm>
              <a:off x="2635959" y="3163906"/>
              <a:ext cx="11306" cy="9302"/>
            </a:xfrm>
            <a:custGeom>
              <a:avLst/>
              <a:gdLst>
                <a:gd name="connsiteX0" fmla="*/ 5379 w 11306"/>
                <a:gd name="connsiteY0" fmla="*/ 633 h 9302"/>
                <a:gd name="connsiteX1" fmla="*/ 527 w 11306"/>
                <a:gd name="connsiteY1" fmla="*/ 5484 h 9302"/>
                <a:gd name="connsiteX2" fmla="*/ 3862 w 11306"/>
                <a:gd name="connsiteY2" fmla="*/ 9122 h 9302"/>
                <a:gd name="connsiteX3" fmla="*/ 9927 w 11306"/>
                <a:gd name="connsiteY3" fmla="*/ 5787 h 9302"/>
                <a:gd name="connsiteX4" fmla="*/ 5379 w 11306"/>
                <a:gd name="connsiteY4" fmla="*/ 633 h 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6" h="9302">
                  <a:moveTo>
                    <a:pt x="5379" y="633"/>
                  </a:moveTo>
                  <a:cubicBezTo>
                    <a:pt x="3559" y="2149"/>
                    <a:pt x="2043" y="3665"/>
                    <a:pt x="527" y="5484"/>
                  </a:cubicBezTo>
                  <a:cubicBezTo>
                    <a:pt x="-1293" y="7303"/>
                    <a:pt x="2043" y="10032"/>
                    <a:pt x="3862" y="9122"/>
                  </a:cubicBezTo>
                  <a:cubicBezTo>
                    <a:pt x="5985" y="7909"/>
                    <a:pt x="8108" y="6697"/>
                    <a:pt x="9927" y="5787"/>
                  </a:cubicBezTo>
                  <a:cubicBezTo>
                    <a:pt x="13870" y="3362"/>
                    <a:pt x="8411" y="-1792"/>
                    <a:pt x="5379" y="63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8181E70-0A5E-FBD1-6A3B-602F00369B00}"/>
                </a:ext>
              </a:extLst>
            </p:cNvPr>
            <p:cNvSpPr/>
            <p:nvPr/>
          </p:nvSpPr>
          <p:spPr>
            <a:xfrm>
              <a:off x="2649834" y="3835572"/>
              <a:ext cx="34000" cy="39262"/>
            </a:xfrm>
            <a:custGeom>
              <a:avLst/>
              <a:gdLst>
                <a:gd name="connsiteX0" fmla="*/ 19403 w 34000"/>
                <a:gd name="connsiteY0" fmla="*/ 1106 h 39262"/>
                <a:gd name="connsiteX1" fmla="*/ 12125 w 34000"/>
                <a:gd name="connsiteY1" fmla="*/ 38700 h 39262"/>
                <a:gd name="connsiteX2" fmla="*/ 33959 w 34000"/>
                <a:gd name="connsiteY2" fmla="*/ 18994 h 39262"/>
                <a:gd name="connsiteX3" fmla="*/ 19403 w 34000"/>
                <a:gd name="connsiteY3" fmla="*/ 1106 h 39262"/>
                <a:gd name="connsiteX4" fmla="*/ 11821 w 34000"/>
                <a:gd name="connsiteY4" fmla="*/ 33850 h 39262"/>
                <a:gd name="connsiteX5" fmla="*/ 16067 w 34000"/>
                <a:gd name="connsiteY5" fmla="*/ 3229 h 39262"/>
                <a:gd name="connsiteX6" fmla="*/ 18796 w 34000"/>
                <a:gd name="connsiteY6" fmla="*/ 5351 h 39262"/>
                <a:gd name="connsiteX7" fmla="*/ 11821 w 34000"/>
                <a:gd name="connsiteY7" fmla="*/ 33850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00" h="39262">
                  <a:moveTo>
                    <a:pt x="19403" y="1106"/>
                  </a:moveTo>
                  <a:cubicBezTo>
                    <a:pt x="2117" y="-7079"/>
                    <a:pt x="-10316" y="32637"/>
                    <a:pt x="12125" y="38700"/>
                  </a:cubicBezTo>
                  <a:cubicBezTo>
                    <a:pt x="24255" y="42035"/>
                    <a:pt x="33352" y="29908"/>
                    <a:pt x="33959" y="18994"/>
                  </a:cubicBezTo>
                  <a:cubicBezTo>
                    <a:pt x="34566" y="10808"/>
                    <a:pt x="28500" y="500"/>
                    <a:pt x="19403" y="1106"/>
                  </a:cubicBezTo>
                  <a:close/>
                  <a:moveTo>
                    <a:pt x="11821" y="33850"/>
                  </a:moveTo>
                  <a:cubicBezTo>
                    <a:pt x="-915" y="28392"/>
                    <a:pt x="5756" y="3835"/>
                    <a:pt x="16067" y="3229"/>
                  </a:cubicBezTo>
                  <a:cubicBezTo>
                    <a:pt x="16673" y="4138"/>
                    <a:pt x="17887" y="5351"/>
                    <a:pt x="18796" y="5351"/>
                  </a:cubicBezTo>
                  <a:cubicBezTo>
                    <a:pt x="38811" y="8686"/>
                    <a:pt x="29713" y="41732"/>
                    <a:pt x="11821" y="33850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570C3A4-572E-D851-373B-6E4CC5268B0B}"/>
                </a:ext>
              </a:extLst>
            </p:cNvPr>
            <p:cNvSpPr/>
            <p:nvPr/>
          </p:nvSpPr>
          <p:spPr>
            <a:xfrm>
              <a:off x="2660443" y="3848573"/>
              <a:ext cx="10603" cy="15515"/>
            </a:xfrm>
            <a:custGeom>
              <a:avLst/>
              <a:gdLst>
                <a:gd name="connsiteX0" fmla="*/ 9401 w 10603"/>
                <a:gd name="connsiteY0" fmla="*/ 9024 h 15515"/>
                <a:gd name="connsiteX1" fmla="*/ 6672 w 10603"/>
                <a:gd name="connsiteY1" fmla="*/ 5386 h 15515"/>
                <a:gd name="connsiteX2" fmla="*/ 3639 w 10603"/>
                <a:gd name="connsiteY2" fmla="*/ 1748 h 15515"/>
                <a:gd name="connsiteX3" fmla="*/ 0 w 10603"/>
                <a:gd name="connsiteY3" fmla="*/ 1141 h 15515"/>
                <a:gd name="connsiteX4" fmla="*/ 3033 w 10603"/>
                <a:gd name="connsiteY4" fmla="*/ 7811 h 15515"/>
                <a:gd name="connsiteX5" fmla="*/ 7885 w 10603"/>
                <a:gd name="connsiteY5" fmla="*/ 15087 h 15515"/>
                <a:gd name="connsiteX6" fmla="*/ 9704 w 10603"/>
                <a:gd name="connsiteY6" fmla="*/ 15390 h 15515"/>
                <a:gd name="connsiteX7" fmla="*/ 9401 w 10603"/>
                <a:gd name="connsiteY7" fmla="*/ 9024 h 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3" h="15515">
                  <a:moveTo>
                    <a:pt x="9401" y="9024"/>
                  </a:moveTo>
                  <a:cubicBezTo>
                    <a:pt x="8491" y="7811"/>
                    <a:pt x="7581" y="6598"/>
                    <a:pt x="6672" y="5386"/>
                  </a:cubicBezTo>
                  <a:cubicBezTo>
                    <a:pt x="6065" y="4476"/>
                    <a:pt x="3942" y="2960"/>
                    <a:pt x="3639" y="1748"/>
                  </a:cubicBezTo>
                  <a:cubicBezTo>
                    <a:pt x="3336" y="232"/>
                    <a:pt x="0" y="-981"/>
                    <a:pt x="0" y="1141"/>
                  </a:cubicBezTo>
                  <a:cubicBezTo>
                    <a:pt x="0" y="3567"/>
                    <a:pt x="1820" y="5689"/>
                    <a:pt x="3033" y="7811"/>
                  </a:cubicBezTo>
                  <a:cubicBezTo>
                    <a:pt x="4549" y="10237"/>
                    <a:pt x="5762" y="12965"/>
                    <a:pt x="7885" y="15087"/>
                  </a:cubicBezTo>
                  <a:cubicBezTo>
                    <a:pt x="8188" y="15390"/>
                    <a:pt x="9401" y="15694"/>
                    <a:pt x="9704" y="15390"/>
                  </a:cubicBezTo>
                  <a:cubicBezTo>
                    <a:pt x="11220" y="13268"/>
                    <a:pt x="10614" y="10843"/>
                    <a:pt x="9401" y="9024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80B2D3F0-09DD-3AF0-6961-4A33D612EDFC}"/>
                </a:ext>
              </a:extLst>
            </p:cNvPr>
            <p:cNvSpPr/>
            <p:nvPr/>
          </p:nvSpPr>
          <p:spPr>
            <a:xfrm>
              <a:off x="1435696" y="3839496"/>
              <a:ext cx="14822" cy="18463"/>
            </a:xfrm>
            <a:custGeom>
              <a:avLst/>
              <a:gdLst>
                <a:gd name="connsiteX0" fmla="*/ 10821 w 14822"/>
                <a:gd name="connsiteY0" fmla="*/ 517 h 18463"/>
                <a:gd name="connsiteX1" fmla="*/ 1420 w 14822"/>
                <a:gd name="connsiteY1" fmla="*/ 17798 h 18463"/>
                <a:gd name="connsiteX2" fmla="*/ 8092 w 14822"/>
                <a:gd name="connsiteY2" fmla="*/ 13554 h 18463"/>
                <a:gd name="connsiteX3" fmla="*/ 14460 w 14822"/>
                <a:gd name="connsiteY3" fmla="*/ 2943 h 18463"/>
                <a:gd name="connsiteX4" fmla="*/ 10821 w 14822"/>
                <a:gd name="connsiteY4" fmla="*/ 517 h 1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2" h="18463">
                  <a:moveTo>
                    <a:pt x="10821" y="517"/>
                  </a:moveTo>
                  <a:cubicBezTo>
                    <a:pt x="7788" y="3549"/>
                    <a:pt x="-4039" y="13251"/>
                    <a:pt x="1420" y="17798"/>
                  </a:cubicBezTo>
                  <a:cubicBezTo>
                    <a:pt x="4149" y="20224"/>
                    <a:pt x="6879" y="15373"/>
                    <a:pt x="8092" y="13554"/>
                  </a:cubicBezTo>
                  <a:cubicBezTo>
                    <a:pt x="10518" y="10219"/>
                    <a:pt x="11731" y="6278"/>
                    <a:pt x="14460" y="2943"/>
                  </a:cubicBezTo>
                  <a:cubicBezTo>
                    <a:pt x="15976" y="1124"/>
                    <a:pt x="12337" y="-999"/>
                    <a:pt x="10821" y="517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857F8CD-A34C-7C3F-4B46-5E74858A9520}"/>
                </a:ext>
              </a:extLst>
            </p:cNvPr>
            <p:cNvSpPr/>
            <p:nvPr/>
          </p:nvSpPr>
          <p:spPr>
            <a:xfrm>
              <a:off x="1385503" y="3121581"/>
              <a:ext cx="176023" cy="710407"/>
            </a:xfrm>
            <a:custGeom>
              <a:avLst/>
              <a:gdLst>
                <a:gd name="connsiteX0" fmla="*/ 175948 w 176023"/>
                <a:gd name="connsiteY0" fmla="*/ 9306 h 710407"/>
                <a:gd name="connsiteX1" fmla="*/ 171399 w 176023"/>
                <a:gd name="connsiteY1" fmla="*/ 9609 h 710407"/>
                <a:gd name="connsiteX2" fmla="*/ 167760 w 176023"/>
                <a:gd name="connsiteY2" fmla="*/ 11125 h 710407"/>
                <a:gd name="connsiteX3" fmla="*/ 164121 w 176023"/>
                <a:gd name="connsiteY3" fmla="*/ 13247 h 710407"/>
                <a:gd name="connsiteX4" fmla="*/ 136525 w 176023"/>
                <a:gd name="connsiteY4" fmla="*/ 8700 h 710407"/>
                <a:gd name="connsiteX5" fmla="*/ 124091 w 176023"/>
                <a:gd name="connsiteY5" fmla="*/ 2333 h 710407"/>
                <a:gd name="connsiteX6" fmla="*/ 113477 w 176023"/>
                <a:gd name="connsiteY6" fmla="*/ 2636 h 710407"/>
                <a:gd name="connsiteX7" fmla="*/ 107109 w 176023"/>
                <a:gd name="connsiteY7" fmla="*/ 5971 h 710407"/>
                <a:gd name="connsiteX8" fmla="*/ 93159 w 176023"/>
                <a:gd name="connsiteY8" fmla="*/ 211 h 710407"/>
                <a:gd name="connsiteX9" fmla="*/ 76783 w 176023"/>
                <a:gd name="connsiteY9" fmla="*/ 7184 h 710407"/>
                <a:gd name="connsiteX10" fmla="*/ 60408 w 176023"/>
                <a:gd name="connsiteY10" fmla="*/ 211 h 710407"/>
                <a:gd name="connsiteX11" fmla="*/ 38270 w 176023"/>
                <a:gd name="connsiteY11" fmla="*/ 10216 h 710407"/>
                <a:gd name="connsiteX12" fmla="*/ 15829 w 176023"/>
                <a:gd name="connsiteY12" fmla="*/ 13550 h 710407"/>
                <a:gd name="connsiteX13" fmla="*/ 60 w 176023"/>
                <a:gd name="connsiteY13" fmla="*/ 35986 h 710407"/>
                <a:gd name="connsiteX14" fmla="*/ 1273 w 176023"/>
                <a:gd name="connsiteY14" fmla="*/ 48719 h 710407"/>
                <a:gd name="connsiteX15" fmla="*/ 5519 w 176023"/>
                <a:gd name="connsiteY15" fmla="*/ 66909 h 710407"/>
                <a:gd name="connsiteX16" fmla="*/ 7035 w 176023"/>
                <a:gd name="connsiteY16" fmla="*/ 78127 h 710407"/>
                <a:gd name="connsiteX17" fmla="*/ 7642 w 176023"/>
                <a:gd name="connsiteY17" fmla="*/ 82978 h 710407"/>
                <a:gd name="connsiteX18" fmla="*/ 6125 w 176023"/>
                <a:gd name="connsiteY18" fmla="*/ 87222 h 710407"/>
                <a:gd name="connsiteX19" fmla="*/ 7642 w 176023"/>
                <a:gd name="connsiteY19" fmla="*/ 96924 h 710407"/>
                <a:gd name="connsiteX20" fmla="*/ 10068 w 176023"/>
                <a:gd name="connsiteY20" fmla="*/ 100258 h 710407"/>
                <a:gd name="connsiteX21" fmla="*/ 8855 w 176023"/>
                <a:gd name="connsiteY21" fmla="*/ 106625 h 710407"/>
                <a:gd name="connsiteX22" fmla="*/ 8248 w 176023"/>
                <a:gd name="connsiteY22" fmla="*/ 120268 h 710407"/>
                <a:gd name="connsiteX23" fmla="*/ 9461 w 176023"/>
                <a:gd name="connsiteY23" fmla="*/ 130273 h 710407"/>
                <a:gd name="connsiteX24" fmla="*/ 9158 w 176023"/>
                <a:gd name="connsiteY24" fmla="*/ 142703 h 710407"/>
                <a:gd name="connsiteX25" fmla="*/ 13100 w 176023"/>
                <a:gd name="connsiteY25" fmla="*/ 152102 h 710407"/>
                <a:gd name="connsiteX26" fmla="*/ 15223 w 176023"/>
                <a:gd name="connsiteY26" fmla="*/ 177265 h 710407"/>
                <a:gd name="connsiteX27" fmla="*/ 15829 w 176023"/>
                <a:gd name="connsiteY27" fmla="*/ 178175 h 710407"/>
                <a:gd name="connsiteX28" fmla="*/ 10977 w 176023"/>
                <a:gd name="connsiteY28" fmla="*/ 196365 h 710407"/>
                <a:gd name="connsiteX29" fmla="*/ 10977 w 176023"/>
                <a:gd name="connsiteY29" fmla="*/ 203944 h 710407"/>
                <a:gd name="connsiteX30" fmla="*/ 8855 w 176023"/>
                <a:gd name="connsiteY30" fmla="*/ 210614 h 710407"/>
                <a:gd name="connsiteX31" fmla="*/ 10371 w 176023"/>
                <a:gd name="connsiteY31" fmla="*/ 222135 h 710407"/>
                <a:gd name="connsiteX32" fmla="*/ 11887 w 176023"/>
                <a:gd name="connsiteY32" fmla="*/ 227592 h 710407"/>
                <a:gd name="connsiteX33" fmla="*/ 10674 w 176023"/>
                <a:gd name="connsiteY33" fmla="*/ 246995 h 710407"/>
                <a:gd name="connsiteX34" fmla="*/ 13403 w 176023"/>
                <a:gd name="connsiteY34" fmla="*/ 252149 h 710407"/>
                <a:gd name="connsiteX35" fmla="*/ 10977 w 176023"/>
                <a:gd name="connsiteY35" fmla="*/ 260032 h 710407"/>
                <a:gd name="connsiteX36" fmla="*/ 9461 w 176023"/>
                <a:gd name="connsiteY36" fmla="*/ 268217 h 710407"/>
                <a:gd name="connsiteX37" fmla="*/ 11584 w 176023"/>
                <a:gd name="connsiteY37" fmla="*/ 279435 h 710407"/>
                <a:gd name="connsiteX38" fmla="*/ 10977 w 176023"/>
                <a:gd name="connsiteY38" fmla="*/ 291865 h 710407"/>
                <a:gd name="connsiteX39" fmla="*/ 13707 w 176023"/>
                <a:gd name="connsiteY39" fmla="*/ 303992 h 710407"/>
                <a:gd name="connsiteX40" fmla="*/ 11887 w 176023"/>
                <a:gd name="connsiteY40" fmla="*/ 315210 h 710407"/>
                <a:gd name="connsiteX41" fmla="*/ 15223 w 176023"/>
                <a:gd name="connsiteY41" fmla="*/ 323699 h 710407"/>
                <a:gd name="connsiteX42" fmla="*/ 12494 w 176023"/>
                <a:gd name="connsiteY42" fmla="*/ 330671 h 710407"/>
                <a:gd name="connsiteX43" fmla="*/ 11887 w 176023"/>
                <a:gd name="connsiteY43" fmla="*/ 336735 h 710407"/>
                <a:gd name="connsiteX44" fmla="*/ 13707 w 176023"/>
                <a:gd name="connsiteY44" fmla="*/ 343708 h 710407"/>
                <a:gd name="connsiteX45" fmla="*/ 10371 w 176023"/>
                <a:gd name="connsiteY45" fmla="*/ 358564 h 710407"/>
                <a:gd name="connsiteX46" fmla="*/ 12797 w 176023"/>
                <a:gd name="connsiteY46" fmla="*/ 366143 h 710407"/>
                <a:gd name="connsiteX47" fmla="*/ 12190 w 176023"/>
                <a:gd name="connsiteY47" fmla="*/ 373116 h 710407"/>
                <a:gd name="connsiteX48" fmla="*/ 13100 w 176023"/>
                <a:gd name="connsiteY48" fmla="*/ 391306 h 710407"/>
                <a:gd name="connsiteX49" fmla="*/ 11887 w 176023"/>
                <a:gd name="connsiteY49" fmla="*/ 402524 h 710407"/>
                <a:gd name="connsiteX50" fmla="*/ 12190 w 176023"/>
                <a:gd name="connsiteY50" fmla="*/ 413438 h 710407"/>
                <a:gd name="connsiteX51" fmla="*/ 14010 w 176023"/>
                <a:gd name="connsiteY51" fmla="*/ 419502 h 710407"/>
                <a:gd name="connsiteX52" fmla="*/ 15829 w 176023"/>
                <a:gd name="connsiteY52" fmla="*/ 429507 h 710407"/>
                <a:gd name="connsiteX53" fmla="*/ 17042 w 176023"/>
                <a:gd name="connsiteY53" fmla="*/ 447091 h 710407"/>
                <a:gd name="connsiteX54" fmla="*/ 17346 w 176023"/>
                <a:gd name="connsiteY54" fmla="*/ 447697 h 710407"/>
                <a:gd name="connsiteX55" fmla="*/ 17346 w 176023"/>
                <a:gd name="connsiteY55" fmla="*/ 447697 h 710407"/>
                <a:gd name="connsiteX56" fmla="*/ 13403 w 176023"/>
                <a:gd name="connsiteY56" fmla="*/ 459218 h 710407"/>
                <a:gd name="connsiteX57" fmla="*/ 17952 w 176023"/>
                <a:gd name="connsiteY57" fmla="*/ 473164 h 710407"/>
                <a:gd name="connsiteX58" fmla="*/ 15829 w 176023"/>
                <a:gd name="connsiteY58" fmla="*/ 495296 h 710407"/>
                <a:gd name="connsiteX59" fmla="*/ 13707 w 176023"/>
                <a:gd name="connsiteY59" fmla="*/ 508029 h 710407"/>
                <a:gd name="connsiteX60" fmla="*/ 14010 w 176023"/>
                <a:gd name="connsiteY60" fmla="*/ 515305 h 710407"/>
                <a:gd name="connsiteX61" fmla="*/ 15829 w 176023"/>
                <a:gd name="connsiteY61" fmla="*/ 524097 h 710407"/>
                <a:gd name="connsiteX62" fmla="*/ 14313 w 176023"/>
                <a:gd name="connsiteY62" fmla="*/ 538650 h 710407"/>
                <a:gd name="connsiteX63" fmla="*/ 16133 w 176023"/>
                <a:gd name="connsiteY63" fmla="*/ 545622 h 710407"/>
                <a:gd name="connsiteX64" fmla="*/ 18862 w 176023"/>
                <a:gd name="connsiteY64" fmla="*/ 551686 h 710407"/>
                <a:gd name="connsiteX65" fmla="*/ 19772 w 176023"/>
                <a:gd name="connsiteY65" fmla="*/ 573818 h 710407"/>
                <a:gd name="connsiteX66" fmla="*/ 15223 w 176023"/>
                <a:gd name="connsiteY66" fmla="*/ 590189 h 710407"/>
                <a:gd name="connsiteX67" fmla="*/ 15223 w 176023"/>
                <a:gd name="connsiteY67" fmla="*/ 598678 h 710407"/>
                <a:gd name="connsiteX68" fmla="*/ 13100 w 176023"/>
                <a:gd name="connsiteY68" fmla="*/ 608986 h 710407"/>
                <a:gd name="connsiteX69" fmla="*/ 17346 w 176023"/>
                <a:gd name="connsiteY69" fmla="*/ 626570 h 710407"/>
                <a:gd name="connsiteX70" fmla="*/ 14920 w 176023"/>
                <a:gd name="connsiteY70" fmla="*/ 636575 h 710407"/>
                <a:gd name="connsiteX71" fmla="*/ 17042 w 176023"/>
                <a:gd name="connsiteY71" fmla="*/ 648399 h 710407"/>
                <a:gd name="connsiteX72" fmla="*/ 20985 w 176023"/>
                <a:gd name="connsiteY72" fmla="*/ 654462 h 710407"/>
                <a:gd name="connsiteX73" fmla="*/ 18559 w 176023"/>
                <a:gd name="connsiteY73" fmla="*/ 659920 h 710407"/>
                <a:gd name="connsiteX74" fmla="*/ 21895 w 176023"/>
                <a:gd name="connsiteY74" fmla="*/ 679323 h 710407"/>
                <a:gd name="connsiteX75" fmla="*/ 20075 w 176023"/>
                <a:gd name="connsiteY75" fmla="*/ 685993 h 710407"/>
                <a:gd name="connsiteX76" fmla="*/ 18559 w 176023"/>
                <a:gd name="connsiteY76" fmla="*/ 697817 h 710407"/>
                <a:gd name="connsiteX77" fmla="*/ 27353 w 176023"/>
                <a:gd name="connsiteY77" fmla="*/ 710247 h 710407"/>
                <a:gd name="connsiteX78" fmla="*/ 28869 w 176023"/>
                <a:gd name="connsiteY78" fmla="*/ 708428 h 710407"/>
                <a:gd name="connsiteX79" fmla="*/ 23411 w 176023"/>
                <a:gd name="connsiteY79" fmla="*/ 689631 h 710407"/>
                <a:gd name="connsiteX80" fmla="*/ 26443 w 176023"/>
                <a:gd name="connsiteY80" fmla="*/ 679929 h 710407"/>
                <a:gd name="connsiteX81" fmla="*/ 21895 w 176023"/>
                <a:gd name="connsiteY81" fmla="*/ 669318 h 710407"/>
                <a:gd name="connsiteX82" fmla="*/ 25230 w 176023"/>
                <a:gd name="connsiteY82" fmla="*/ 657797 h 710407"/>
                <a:gd name="connsiteX83" fmla="*/ 25534 w 176023"/>
                <a:gd name="connsiteY83" fmla="*/ 654765 h 710407"/>
                <a:gd name="connsiteX84" fmla="*/ 25230 w 176023"/>
                <a:gd name="connsiteY84" fmla="*/ 653856 h 710407"/>
                <a:gd name="connsiteX85" fmla="*/ 20682 w 176023"/>
                <a:gd name="connsiteY85" fmla="*/ 646580 h 710407"/>
                <a:gd name="connsiteX86" fmla="*/ 19165 w 176023"/>
                <a:gd name="connsiteY86" fmla="*/ 635362 h 710407"/>
                <a:gd name="connsiteX87" fmla="*/ 21895 w 176023"/>
                <a:gd name="connsiteY87" fmla="*/ 627177 h 710407"/>
                <a:gd name="connsiteX88" fmla="*/ 20682 w 176023"/>
                <a:gd name="connsiteY88" fmla="*/ 625055 h 710407"/>
                <a:gd name="connsiteX89" fmla="*/ 17042 w 176023"/>
                <a:gd name="connsiteY89" fmla="*/ 609896 h 710407"/>
                <a:gd name="connsiteX90" fmla="*/ 19165 w 176023"/>
                <a:gd name="connsiteY90" fmla="*/ 600497 h 710407"/>
                <a:gd name="connsiteX91" fmla="*/ 21288 w 176023"/>
                <a:gd name="connsiteY91" fmla="*/ 595343 h 710407"/>
                <a:gd name="connsiteX92" fmla="*/ 19469 w 176023"/>
                <a:gd name="connsiteY92" fmla="*/ 586551 h 710407"/>
                <a:gd name="connsiteX93" fmla="*/ 23714 w 176023"/>
                <a:gd name="connsiteY93" fmla="*/ 574727 h 710407"/>
                <a:gd name="connsiteX94" fmla="*/ 23411 w 176023"/>
                <a:gd name="connsiteY94" fmla="*/ 573211 h 710407"/>
                <a:gd name="connsiteX95" fmla="*/ 23108 w 176023"/>
                <a:gd name="connsiteY95" fmla="*/ 572302 h 710407"/>
                <a:gd name="connsiteX96" fmla="*/ 19772 w 176023"/>
                <a:gd name="connsiteY96" fmla="*/ 558962 h 710407"/>
                <a:gd name="connsiteX97" fmla="*/ 22501 w 176023"/>
                <a:gd name="connsiteY97" fmla="*/ 552293 h 710407"/>
                <a:gd name="connsiteX98" fmla="*/ 18862 w 176023"/>
                <a:gd name="connsiteY98" fmla="*/ 543804 h 710407"/>
                <a:gd name="connsiteX99" fmla="*/ 20985 w 176023"/>
                <a:gd name="connsiteY99" fmla="*/ 525007 h 710407"/>
                <a:gd name="connsiteX100" fmla="*/ 19165 w 176023"/>
                <a:gd name="connsiteY100" fmla="*/ 516821 h 710407"/>
                <a:gd name="connsiteX101" fmla="*/ 20985 w 176023"/>
                <a:gd name="connsiteY101" fmla="*/ 499237 h 710407"/>
                <a:gd name="connsiteX102" fmla="*/ 19469 w 176023"/>
                <a:gd name="connsiteY102" fmla="*/ 493173 h 710407"/>
                <a:gd name="connsiteX103" fmla="*/ 22804 w 176023"/>
                <a:gd name="connsiteY103" fmla="*/ 475892 h 710407"/>
                <a:gd name="connsiteX104" fmla="*/ 23411 w 176023"/>
                <a:gd name="connsiteY104" fmla="*/ 474073 h 710407"/>
                <a:gd name="connsiteX105" fmla="*/ 18559 w 176023"/>
                <a:gd name="connsiteY105" fmla="*/ 461946 h 710407"/>
                <a:gd name="connsiteX106" fmla="*/ 20985 w 176023"/>
                <a:gd name="connsiteY106" fmla="*/ 450425 h 710407"/>
                <a:gd name="connsiteX107" fmla="*/ 21288 w 176023"/>
                <a:gd name="connsiteY107" fmla="*/ 448000 h 710407"/>
                <a:gd name="connsiteX108" fmla="*/ 21288 w 176023"/>
                <a:gd name="connsiteY108" fmla="*/ 447091 h 710407"/>
                <a:gd name="connsiteX109" fmla="*/ 21591 w 176023"/>
                <a:gd name="connsiteY109" fmla="*/ 426171 h 710407"/>
                <a:gd name="connsiteX110" fmla="*/ 19165 w 176023"/>
                <a:gd name="connsiteY110" fmla="*/ 421018 h 710407"/>
                <a:gd name="connsiteX111" fmla="*/ 18255 w 176023"/>
                <a:gd name="connsiteY111" fmla="*/ 398583 h 710407"/>
                <a:gd name="connsiteX112" fmla="*/ 18862 w 176023"/>
                <a:gd name="connsiteY112" fmla="*/ 395551 h 710407"/>
                <a:gd name="connsiteX113" fmla="*/ 15526 w 176023"/>
                <a:gd name="connsiteY113" fmla="*/ 381908 h 710407"/>
                <a:gd name="connsiteX114" fmla="*/ 18559 w 176023"/>
                <a:gd name="connsiteY114" fmla="*/ 372510 h 710407"/>
                <a:gd name="connsiteX115" fmla="*/ 19772 w 176023"/>
                <a:gd name="connsiteY115" fmla="*/ 369175 h 710407"/>
                <a:gd name="connsiteX116" fmla="*/ 17042 w 176023"/>
                <a:gd name="connsiteY116" fmla="*/ 364627 h 710407"/>
                <a:gd name="connsiteX117" fmla="*/ 16436 w 176023"/>
                <a:gd name="connsiteY117" fmla="*/ 350984 h 710407"/>
                <a:gd name="connsiteX118" fmla="*/ 19165 w 176023"/>
                <a:gd name="connsiteY118" fmla="*/ 341586 h 710407"/>
                <a:gd name="connsiteX119" fmla="*/ 17346 w 176023"/>
                <a:gd name="connsiteY119" fmla="*/ 332491 h 710407"/>
                <a:gd name="connsiteX120" fmla="*/ 20378 w 176023"/>
                <a:gd name="connsiteY120" fmla="*/ 324608 h 710407"/>
                <a:gd name="connsiteX121" fmla="*/ 20378 w 176023"/>
                <a:gd name="connsiteY121" fmla="*/ 323395 h 710407"/>
                <a:gd name="connsiteX122" fmla="*/ 18559 w 176023"/>
                <a:gd name="connsiteY122" fmla="*/ 321576 h 710407"/>
                <a:gd name="connsiteX123" fmla="*/ 17042 w 176023"/>
                <a:gd name="connsiteY123" fmla="*/ 317635 h 710407"/>
                <a:gd name="connsiteX124" fmla="*/ 17649 w 176023"/>
                <a:gd name="connsiteY124" fmla="*/ 305205 h 710407"/>
                <a:gd name="connsiteX125" fmla="*/ 15223 w 176023"/>
                <a:gd name="connsiteY125" fmla="*/ 292471 h 710407"/>
                <a:gd name="connsiteX126" fmla="*/ 15829 w 176023"/>
                <a:gd name="connsiteY126" fmla="*/ 280951 h 710407"/>
                <a:gd name="connsiteX127" fmla="*/ 16436 w 176023"/>
                <a:gd name="connsiteY127" fmla="*/ 276706 h 710407"/>
                <a:gd name="connsiteX128" fmla="*/ 13403 w 176023"/>
                <a:gd name="connsiteY128" fmla="*/ 267005 h 710407"/>
                <a:gd name="connsiteX129" fmla="*/ 17042 w 176023"/>
                <a:gd name="connsiteY129" fmla="*/ 255787 h 710407"/>
                <a:gd name="connsiteX130" fmla="*/ 19165 w 176023"/>
                <a:gd name="connsiteY130" fmla="*/ 253968 h 710407"/>
                <a:gd name="connsiteX131" fmla="*/ 15223 w 176023"/>
                <a:gd name="connsiteY131" fmla="*/ 240022 h 710407"/>
                <a:gd name="connsiteX132" fmla="*/ 17042 w 176023"/>
                <a:gd name="connsiteY132" fmla="*/ 230017 h 710407"/>
                <a:gd name="connsiteX133" fmla="*/ 17952 w 176023"/>
                <a:gd name="connsiteY133" fmla="*/ 226986 h 710407"/>
                <a:gd name="connsiteX134" fmla="*/ 14313 w 176023"/>
                <a:gd name="connsiteY134" fmla="*/ 216071 h 710407"/>
                <a:gd name="connsiteX135" fmla="*/ 16133 w 176023"/>
                <a:gd name="connsiteY135" fmla="*/ 206067 h 710407"/>
                <a:gd name="connsiteX136" fmla="*/ 17952 w 176023"/>
                <a:gd name="connsiteY136" fmla="*/ 203338 h 710407"/>
                <a:gd name="connsiteX137" fmla="*/ 15526 w 176023"/>
                <a:gd name="connsiteY137" fmla="*/ 194849 h 710407"/>
                <a:gd name="connsiteX138" fmla="*/ 20075 w 176023"/>
                <a:gd name="connsiteY138" fmla="*/ 179691 h 710407"/>
                <a:gd name="connsiteX139" fmla="*/ 20075 w 176023"/>
                <a:gd name="connsiteY139" fmla="*/ 179084 h 710407"/>
                <a:gd name="connsiteX140" fmla="*/ 20378 w 176023"/>
                <a:gd name="connsiteY140" fmla="*/ 176659 h 710407"/>
                <a:gd name="connsiteX141" fmla="*/ 18862 w 176023"/>
                <a:gd name="connsiteY141" fmla="*/ 155133 h 710407"/>
                <a:gd name="connsiteX142" fmla="*/ 19469 w 176023"/>
                <a:gd name="connsiteY142" fmla="*/ 153011 h 710407"/>
                <a:gd name="connsiteX143" fmla="*/ 14920 w 176023"/>
                <a:gd name="connsiteY143" fmla="*/ 142097 h 710407"/>
                <a:gd name="connsiteX144" fmla="*/ 14616 w 176023"/>
                <a:gd name="connsiteY144" fmla="*/ 134214 h 710407"/>
                <a:gd name="connsiteX145" fmla="*/ 17042 w 176023"/>
                <a:gd name="connsiteY145" fmla="*/ 129364 h 710407"/>
                <a:gd name="connsiteX146" fmla="*/ 13403 w 176023"/>
                <a:gd name="connsiteY146" fmla="*/ 121178 h 710407"/>
                <a:gd name="connsiteX147" fmla="*/ 14920 w 176023"/>
                <a:gd name="connsiteY147" fmla="*/ 103897 h 710407"/>
                <a:gd name="connsiteX148" fmla="*/ 15526 w 176023"/>
                <a:gd name="connsiteY148" fmla="*/ 102684 h 710407"/>
                <a:gd name="connsiteX149" fmla="*/ 12494 w 176023"/>
                <a:gd name="connsiteY149" fmla="*/ 98439 h 710407"/>
                <a:gd name="connsiteX150" fmla="*/ 12494 w 176023"/>
                <a:gd name="connsiteY150" fmla="*/ 84797 h 710407"/>
                <a:gd name="connsiteX151" fmla="*/ 13100 w 176023"/>
                <a:gd name="connsiteY151" fmla="*/ 83281 h 710407"/>
                <a:gd name="connsiteX152" fmla="*/ 9158 w 176023"/>
                <a:gd name="connsiteY152" fmla="*/ 71457 h 710407"/>
                <a:gd name="connsiteX153" fmla="*/ 11584 w 176023"/>
                <a:gd name="connsiteY153" fmla="*/ 63877 h 710407"/>
                <a:gd name="connsiteX154" fmla="*/ 9158 w 176023"/>
                <a:gd name="connsiteY154" fmla="*/ 57814 h 710407"/>
                <a:gd name="connsiteX155" fmla="*/ 4912 w 176023"/>
                <a:gd name="connsiteY155" fmla="*/ 44475 h 710407"/>
                <a:gd name="connsiteX156" fmla="*/ 13403 w 176023"/>
                <a:gd name="connsiteY156" fmla="*/ 21736 h 710407"/>
                <a:gd name="connsiteX157" fmla="*/ 37664 w 176023"/>
                <a:gd name="connsiteY157" fmla="*/ 14157 h 710407"/>
                <a:gd name="connsiteX158" fmla="*/ 41303 w 176023"/>
                <a:gd name="connsiteY158" fmla="*/ 14763 h 710407"/>
                <a:gd name="connsiteX159" fmla="*/ 60105 w 176023"/>
                <a:gd name="connsiteY159" fmla="*/ 5971 h 710407"/>
                <a:gd name="connsiteX160" fmla="*/ 76480 w 176023"/>
                <a:gd name="connsiteY160" fmla="*/ 13550 h 710407"/>
                <a:gd name="connsiteX161" fmla="*/ 79513 w 176023"/>
                <a:gd name="connsiteY161" fmla="*/ 13550 h 710407"/>
                <a:gd name="connsiteX162" fmla="*/ 92553 w 176023"/>
                <a:gd name="connsiteY162" fmla="*/ 5668 h 710407"/>
                <a:gd name="connsiteX163" fmla="*/ 104380 w 176023"/>
                <a:gd name="connsiteY163" fmla="*/ 9913 h 710407"/>
                <a:gd name="connsiteX164" fmla="*/ 107109 w 176023"/>
                <a:gd name="connsiteY164" fmla="*/ 11428 h 710407"/>
                <a:gd name="connsiteX165" fmla="*/ 108625 w 176023"/>
                <a:gd name="connsiteY165" fmla="*/ 11428 h 710407"/>
                <a:gd name="connsiteX166" fmla="*/ 117420 w 176023"/>
                <a:gd name="connsiteY166" fmla="*/ 7487 h 710407"/>
                <a:gd name="connsiteX167" fmla="*/ 134402 w 176023"/>
                <a:gd name="connsiteY167" fmla="*/ 13247 h 710407"/>
                <a:gd name="connsiteX168" fmla="*/ 136828 w 176023"/>
                <a:gd name="connsiteY168" fmla="*/ 14157 h 710407"/>
                <a:gd name="connsiteX169" fmla="*/ 161088 w 176023"/>
                <a:gd name="connsiteY169" fmla="*/ 17189 h 710407"/>
                <a:gd name="connsiteX170" fmla="*/ 161998 w 176023"/>
                <a:gd name="connsiteY170" fmla="*/ 18098 h 710407"/>
                <a:gd name="connsiteX171" fmla="*/ 164424 w 176023"/>
                <a:gd name="connsiteY171" fmla="*/ 18705 h 710407"/>
                <a:gd name="connsiteX172" fmla="*/ 175644 w 176023"/>
                <a:gd name="connsiteY172" fmla="*/ 11428 h 710407"/>
                <a:gd name="connsiteX173" fmla="*/ 175948 w 176023"/>
                <a:gd name="connsiteY173" fmla="*/ 9306 h 71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76023" h="710407">
                  <a:moveTo>
                    <a:pt x="175948" y="9306"/>
                  </a:moveTo>
                  <a:cubicBezTo>
                    <a:pt x="174431" y="9306"/>
                    <a:pt x="172915" y="9306"/>
                    <a:pt x="171399" y="9609"/>
                  </a:cubicBezTo>
                  <a:cubicBezTo>
                    <a:pt x="170186" y="9913"/>
                    <a:pt x="168973" y="10519"/>
                    <a:pt x="167760" y="11125"/>
                  </a:cubicBezTo>
                  <a:cubicBezTo>
                    <a:pt x="166547" y="11428"/>
                    <a:pt x="165030" y="12338"/>
                    <a:pt x="164121" y="13247"/>
                  </a:cubicBezTo>
                  <a:cubicBezTo>
                    <a:pt x="157146" y="4758"/>
                    <a:pt x="146229" y="5971"/>
                    <a:pt x="136525" y="8700"/>
                  </a:cubicBezTo>
                  <a:cubicBezTo>
                    <a:pt x="132885" y="5668"/>
                    <a:pt x="129550" y="2939"/>
                    <a:pt x="124091" y="2333"/>
                  </a:cubicBezTo>
                  <a:cubicBezTo>
                    <a:pt x="120452" y="2030"/>
                    <a:pt x="117116" y="2030"/>
                    <a:pt x="113477" y="2636"/>
                  </a:cubicBezTo>
                  <a:cubicBezTo>
                    <a:pt x="112567" y="2939"/>
                    <a:pt x="105896" y="4758"/>
                    <a:pt x="107109" y="5971"/>
                  </a:cubicBezTo>
                  <a:cubicBezTo>
                    <a:pt x="103773" y="2333"/>
                    <a:pt x="98315" y="-395"/>
                    <a:pt x="93159" y="211"/>
                  </a:cubicBezTo>
                  <a:cubicBezTo>
                    <a:pt x="86184" y="817"/>
                    <a:pt x="81939" y="3242"/>
                    <a:pt x="76783" y="7184"/>
                  </a:cubicBezTo>
                  <a:cubicBezTo>
                    <a:pt x="71931" y="3242"/>
                    <a:pt x="67686" y="-1002"/>
                    <a:pt x="60408" y="211"/>
                  </a:cubicBezTo>
                  <a:cubicBezTo>
                    <a:pt x="51917" y="1423"/>
                    <a:pt x="43729" y="3242"/>
                    <a:pt x="38270" y="10216"/>
                  </a:cubicBezTo>
                  <a:cubicBezTo>
                    <a:pt x="30689" y="6881"/>
                    <a:pt x="22804" y="9306"/>
                    <a:pt x="15829" y="13550"/>
                  </a:cubicBezTo>
                  <a:cubicBezTo>
                    <a:pt x="6732" y="19008"/>
                    <a:pt x="667" y="24768"/>
                    <a:pt x="60" y="35986"/>
                  </a:cubicBezTo>
                  <a:cubicBezTo>
                    <a:pt x="-243" y="40230"/>
                    <a:pt x="667" y="44475"/>
                    <a:pt x="1273" y="48719"/>
                  </a:cubicBezTo>
                  <a:cubicBezTo>
                    <a:pt x="2183" y="55389"/>
                    <a:pt x="8248" y="59330"/>
                    <a:pt x="5519" y="66909"/>
                  </a:cubicBezTo>
                  <a:cubicBezTo>
                    <a:pt x="4003" y="70851"/>
                    <a:pt x="5519" y="74489"/>
                    <a:pt x="7035" y="78127"/>
                  </a:cubicBezTo>
                  <a:cubicBezTo>
                    <a:pt x="8248" y="80552"/>
                    <a:pt x="9158" y="80856"/>
                    <a:pt x="7642" y="82978"/>
                  </a:cubicBezTo>
                  <a:cubicBezTo>
                    <a:pt x="6732" y="84190"/>
                    <a:pt x="6429" y="85706"/>
                    <a:pt x="6125" y="87222"/>
                  </a:cubicBezTo>
                  <a:cubicBezTo>
                    <a:pt x="5216" y="90860"/>
                    <a:pt x="6429" y="93589"/>
                    <a:pt x="7642" y="96924"/>
                  </a:cubicBezTo>
                  <a:cubicBezTo>
                    <a:pt x="8248" y="98136"/>
                    <a:pt x="9158" y="99349"/>
                    <a:pt x="10068" y="100258"/>
                  </a:cubicBezTo>
                  <a:cubicBezTo>
                    <a:pt x="12190" y="102381"/>
                    <a:pt x="10068" y="104503"/>
                    <a:pt x="8855" y="106625"/>
                  </a:cubicBezTo>
                  <a:cubicBezTo>
                    <a:pt x="6732" y="110566"/>
                    <a:pt x="7945" y="116024"/>
                    <a:pt x="8248" y="120268"/>
                  </a:cubicBezTo>
                  <a:cubicBezTo>
                    <a:pt x="8551" y="124512"/>
                    <a:pt x="11584" y="126332"/>
                    <a:pt x="9461" y="130273"/>
                  </a:cubicBezTo>
                  <a:cubicBezTo>
                    <a:pt x="7338" y="133911"/>
                    <a:pt x="8551" y="138762"/>
                    <a:pt x="9158" y="142703"/>
                  </a:cubicBezTo>
                  <a:cubicBezTo>
                    <a:pt x="9461" y="144219"/>
                    <a:pt x="13403" y="151495"/>
                    <a:pt x="13100" y="152102"/>
                  </a:cubicBezTo>
                  <a:cubicBezTo>
                    <a:pt x="8855" y="159984"/>
                    <a:pt x="10977" y="169686"/>
                    <a:pt x="15223" y="177265"/>
                  </a:cubicBezTo>
                  <a:cubicBezTo>
                    <a:pt x="15526" y="177568"/>
                    <a:pt x="15526" y="177872"/>
                    <a:pt x="15829" y="178175"/>
                  </a:cubicBezTo>
                  <a:cubicBezTo>
                    <a:pt x="12797" y="184541"/>
                    <a:pt x="9461" y="189089"/>
                    <a:pt x="10977" y="196365"/>
                  </a:cubicBezTo>
                  <a:cubicBezTo>
                    <a:pt x="11584" y="199094"/>
                    <a:pt x="12797" y="201519"/>
                    <a:pt x="10977" y="203944"/>
                  </a:cubicBezTo>
                  <a:cubicBezTo>
                    <a:pt x="9461" y="205763"/>
                    <a:pt x="9158" y="208492"/>
                    <a:pt x="8855" y="210614"/>
                  </a:cubicBezTo>
                  <a:cubicBezTo>
                    <a:pt x="8248" y="214556"/>
                    <a:pt x="9158" y="218800"/>
                    <a:pt x="10371" y="222135"/>
                  </a:cubicBezTo>
                  <a:cubicBezTo>
                    <a:pt x="10977" y="223954"/>
                    <a:pt x="13100" y="226076"/>
                    <a:pt x="11887" y="227592"/>
                  </a:cubicBezTo>
                  <a:cubicBezTo>
                    <a:pt x="8551" y="232140"/>
                    <a:pt x="8855" y="242144"/>
                    <a:pt x="10674" y="246995"/>
                  </a:cubicBezTo>
                  <a:cubicBezTo>
                    <a:pt x="11281" y="248814"/>
                    <a:pt x="12190" y="250634"/>
                    <a:pt x="13403" y="252149"/>
                  </a:cubicBezTo>
                  <a:cubicBezTo>
                    <a:pt x="14616" y="254271"/>
                    <a:pt x="11887" y="258213"/>
                    <a:pt x="10977" y="260032"/>
                  </a:cubicBezTo>
                  <a:cubicBezTo>
                    <a:pt x="9764" y="262457"/>
                    <a:pt x="9158" y="265792"/>
                    <a:pt x="9461" y="268217"/>
                  </a:cubicBezTo>
                  <a:cubicBezTo>
                    <a:pt x="9764" y="272159"/>
                    <a:pt x="12797" y="275191"/>
                    <a:pt x="11584" y="279435"/>
                  </a:cubicBezTo>
                  <a:cubicBezTo>
                    <a:pt x="10371" y="283679"/>
                    <a:pt x="10371" y="287318"/>
                    <a:pt x="10977" y="291865"/>
                  </a:cubicBezTo>
                  <a:cubicBezTo>
                    <a:pt x="11584" y="296413"/>
                    <a:pt x="14920" y="299142"/>
                    <a:pt x="13707" y="303992"/>
                  </a:cubicBezTo>
                  <a:cubicBezTo>
                    <a:pt x="12797" y="307327"/>
                    <a:pt x="11281" y="311572"/>
                    <a:pt x="11887" y="315210"/>
                  </a:cubicBezTo>
                  <a:cubicBezTo>
                    <a:pt x="12494" y="317938"/>
                    <a:pt x="12797" y="322183"/>
                    <a:pt x="15223" y="323699"/>
                  </a:cubicBezTo>
                  <a:cubicBezTo>
                    <a:pt x="13707" y="325518"/>
                    <a:pt x="13100" y="328852"/>
                    <a:pt x="12494" y="330671"/>
                  </a:cubicBezTo>
                  <a:cubicBezTo>
                    <a:pt x="11584" y="333097"/>
                    <a:pt x="11584" y="334310"/>
                    <a:pt x="11887" y="336735"/>
                  </a:cubicBezTo>
                  <a:cubicBezTo>
                    <a:pt x="12190" y="337948"/>
                    <a:pt x="14920" y="342495"/>
                    <a:pt x="13707" y="343708"/>
                  </a:cubicBezTo>
                  <a:cubicBezTo>
                    <a:pt x="10371" y="347043"/>
                    <a:pt x="10068" y="354319"/>
                    <a:pt x="10371" y="358564"/>
                  </a:cubicBezTo>
                  <a:cubicBezTo>
                    <a:pt x="10371" y="361595"/>
                    <a:pt x="11584" y="363414"/>
                    <a:pt x="12797" y="366143"/>
                  </a:cubicBezTo>
                  <a:cubicBezTo>
                    <a:pt x="14313" y="368872"/>
                    <a:pt x="13100" y="370084"/>
                    <a:pt x="12190" y="373116"/>
                  </a:cubicBezTo>
                  <a:cubicBezTo>
                    <a:pt x="10371" y="379179"/>
                    <a:pt x="10674" y="385546"/>
                    <a:pt x="13100" y="391306"/>
                  </a:cubicBezTo>
                  <a:cubicBezTo>
                    <a:pt x="14616" y="395248"/>
                    <a:pt x="12797" y="398583"/>
                    <a:pt x="11887" y="402524"/>
                  </a:cubicBezTo>
                  <a:cubicBezTo>
                    <a:pt x="10977" y="405859"/>
                    <a:pt x="11887" y="410103"/>
                    <a:pt x="12190" y="413438"/>
                  </a:cubicBezTo>
                  <a:cubicBezTo>
                    <a:pt x="12494" y="415257"/>
                    <a:pt x="12797" y="417986"/>
                    <a:pt x="14010" y="419502"/>
                  </a:cubicBezTo>
                  <a:cubicBezTo>
                    <a:pt x="16739" y="422837"/>
                    <a:pt x="17042" y="425565"/>
                    <a:pt x="15829" y="429507"/>
                  </a:cubicBezTo>
                  <a:cubicBezTo>
                    <a:pt x="13707" y="435570"/>
                    <a:pt x="14616" y="441330"/>
                    <a:pt x="17042" y="447091"/>
                  </a:cubicBezTo>
                  <a:cubicBezTo>
                    <a:pt x="17042" y="447394"/>
                    <a:pt x="17346" y="447394"/>
                    <a:pt x="17346" y="447697"/>
                  </a:cubicBezTo>
                  <a:cubicBezTo>
                    <a:pt x="17346" y="447697"/>
                    <a:pt x="17346" y="447697"/>
                    <a:pt x="17346" y="447697"/>
                  </a:cubicBezTo>
                  <a:cubicBezTo>
                    <a:pt x="15526" y="451638"/>
                    <a:pt x="13100" y="454973"/>
                    <a:pt x="13403" y="459218"/>
                  </a:cubicBezTo>
                  <a:cubicBezTo>
                    <a:pt x="13707" y="464068"/>
                    <a:pt x="15829" y="468919"/>
                    <a:pt x="17952" y="473164"/>
                  </a:cubicBezTo>
                  <a:cubicBezTo>
                    <a:pt x="10977" y="477711"/>
                    <a:pt x="11887" y="489232"/>
                    <a:pt x="15829" y="495296"/>
                  </a:cubicBezTo>
                  <a:cubicBezTo>
                    <a:pt x="17346" y="497721"/>
                    <a:pt x="13707" y="504997"/>
                    <a:pt x="13707" y="508029"/>
                  </a:cubicBezTo>
                  <a:cubicBezTo>
                    <a:pt x="13707" y="510454"/>
                    <a:pt x="13100" y="512576"/>
                    <a:pt x="14010" y="515305"/>
                  </a:cubicBezTo>
                  <a:cubicBezTo>
                    <a:pt x="14920" y="518337"/>
                    <a:pt x="17649" y="520762"/>
                    <a:pt x="15829" y="524097"/>
                  </a:cubicBezTo>
                  <a:cubicBezTo>
                    <a:pt x="13100" y="528645"/>
                    <a:pt x="14010" y="533496"/>
                    <a:pt x="14313" y="538650"/>
                  </a:cubicBezTo>
                  <a:cubicBezTo>
                    <a:pt x="14313" y="541378"/>
                    <a:pt x="15223" y="543197"/>
                    <a:pt x="16133" y="545622"/>
                  </a:cubicBezTo>
                  <a:cubicBezTo>
                    <a:pt x="16436" y="546532"/>
                    <a:pt x="19165" y="550777"/>
                    <a:pt x="18862" y="551686"/>
                  </a:cubicBezTo>
                  <a:cubicBezTo>
                    <a:pt x="15526" y="557749"/>
                    <a:pt x="14616" y="568361"/>
                    <a:pt x="19772" y="573818"/>
                  </a:cubicBezTo>
                  <a:cubicBezTo>
                    <a:pt x="15526" y="578669"/>
                    <a:pt x="14920" y="583822"/>
                    <a:pt x="15223" y="590189"/>
                  </a:cubicBezTo>
                  <a:cubicBezTo>
                    <a:pt x="15526" y="593524"/>
                    <a:pt x="17649" y="595343"/>
                    <a:pt x="15223" y="598678"/>
                  </a:cubicBezTo>
                  <a:cubicBezTo>
                    <a:pt x="13100" y="601407"/>
                    <a:pt x="13100" y="605651"/>
                    <a:pt x="13100" y="608986"/>
                  </a:cubicBezTo>
                  <a:cubicBezTo>
                    <a:pt x="12797" y="615353"/>
                    <a:pt x="13707" y="621416"/>
                    <a:pt x="17346" y="626570"/>
                  </a:cubicBezTo>
                  <a:cubicBezTo>
                    <a:pt x="17649" y="626874"/>
                    <a:pt x="14920" y="635666"/>
                    <a:pt x="14920" y="636575"/>
                  </a:cubicBezTo>
                  <a:cubicBezTo>
                    <a:pt x="14616" y="640516"/>
                    <a:pt x="16133" y="644761"/>
                    <a:pt x="17042" y="648399"/>
                  </a:cubicBezTo>
                  <a:cubicBezTo>
                    <a:pt x="17649" y="650824"/>
                    <a:pt x="19165" y="652643"/>
                    <a:pt x="20985" y="654462"/>
                  </a:cubicBezTo>
                  <a:cubicBezTo>
                    <a:pt x="22198" y="655675"/>
                    <a:pt x="18862" y="658404"/>
                    <a:pt x="18559" y="659920"/>
                  </a:cubicBezTo>
                  <a:cubicBezTo>
                    <a:pt x="16739" y="666892"/>
                    <a:pt x="18255" y="673563"/>
                    <a:pt x="21895" y="679323"/>
                  </a:cubicBezTo>
                  <a:cubicBezTo>
                    <a:pt x="23411" y="681748"/>
                    <a:pt x="20682" y="684174"/>
                    <a:pt x="20075" y="685993"/>
                  </a:cubicBezTo>
                  <a:cubicBezTo>
                    <a:pt x="18862" y="689934"/>
                    <a:pt x="18255" y="693572"/>
                    <a:pt x="18559" y="697817"/>
                  </a:cubicBezTo>
                  <a:cubicBezTo>
                    <a:pt x="18862" y="702970"/>
                    <a:pt x="22804" y="708124"/>
                    <a:pt x="27353" y="710247"/>
                  </a:cubicBezTo>
                  <a:cubicBezTo>
                    <a:pt x="28869" y="710853"/>
                    <a:pt x="30386" y="709640"/>
                    <a:pt x="28869" y="708428"/>
                  </a:cubicBezTo>
                  <a:cubicBezTo>
                    <a:pt x="23108" y="703273"/>
                    <a:pt x="21895" y="696907"/>
                    <a:pt x="23411" y="689631"/>
                  </a:cubicBezTo>
                  <a:cubicBezTo>
                    <a:pt x="24017" y="686296"/>
                    <a:pt x="28869" y="683264"/>
                    <a:pt x="26443" y="679929"/>
                  </a:cubicBezTo>
                  <a:cubicBezTo>
                    <a:pt x="24017" y="676594"/>
                    <a:pt x="22501" y="673259"/>
                    <a:pt x="21895" y="669318"/>
                  </a:cubicBezTo>
                  <a:cubicBezTo>
                    <a:pt x="20985" y="663861"/>
                    <a:pt x="23108" y="662345"/>
                    <a:pt x="25230" y="657797"/>
                  </a:cubicBezTo>
                  <a:cubicBezTo>
                    <a:pt x="25837" y="656281"/>
                    <a:pt x="25837" y="656281"/>
                    <a:pt x="25534" y="654765"/>
                  </a:cubicBezTo>
                  <a:cubicBezTo>
                    <a:pt x="25534" y="654462"/>
                    <a:pt x="25230" y="654159"/>
                    <a:pt x="25230" y="653856"/>
                  </a:cubicBezTo>
                  <a:cubicBezTo>
                    <a:pt x="22501" y="650521"/>
                    <a:pt x="21895" y="652037"/>
                    <a:pt x="20682" y="646580"/>
                  </a:cubicBezTo>
                  <a:cubicBezTo>
                    <a:pt x="19772" y="642942"/>
                    <a:pt x="18862" y="639304"/>
                    <a:pt x="19165" y="635362"/>
                  </a:cubicBezTo>
                  <a:cubicBezTo>
                    <a:pt x="19469" y="632330"/>
                    <a:pt x="20985" y="629905"/>
                    <a:pt x="21895" y="627177"/>
                  </a:cubicBezTo>
                  <a:cubicBezTo>
                    <a:pt x="22198" y="626570"/>
                    <a:pt x="21288" y="625661"/>
                    <a:pt x="20682" y="625055"/>
                  </a:cubicBezTo>
                  <a:cubicBezTo>
                    <a:pt x="17346" y="620810"/>
                    <a:pt x="17042" y="615050"/>
                    <a:pt x="17042" y="609896"/>
                  </a:cubicBezTo>
                  <a:cubicBezTo>
                    <a:pt x="17042" y="606561"/>
                    <a:pt x="17346" y="603529"/>
                    <a:pt x="19165" y="600497"/>
                  </a:cubicBezTo>
                  <a:cubicBezTo>
                    <a:pt x="20378" y="597769"/>
                    <a:pt x="21591" y="598072"/>
                    <a:pt x="21288" y="595343"/>
                  </a:cubicBezTo>
                  <a:cubicBezTo>
                    <a:pt x="20985" y="592312"/>
                    <a:pt x="19469" y="590189"/>
                    <a:pt x="19469" y="586551"/>
                  </a:cubicBezTo>
                  <a:cubicBezTo>
                    <a:pt x="19469" y="581700"/>
                    <a:pt x="20985" y="578669"/>
                    <a:pt x="23714" y="574727"/>
                  </a:cubicBezTo>
                  <a:cubicBezTo>
                    <a:pt x="24017" y="574121"/>
                    <a:pt x="23714" y="573515"/>
                    <a:pt x="23411" y="573211"/>
                  </a:cubicBezTo>
                  <a:cubicBezTo>
                    <a:pt x="23411" y="572908"/>
                    <a:pt x="23411" y="572605"/>
                    <a:pt x="23108" y="572302"/>
                  </a:cubicBezTo>
                  <a:cubicBezTo>
                    <a:pt x="20378" y="568664"/>
                    <a:pt x="19469" y="563207"/>
                    <a:pt x="19772" y="558962"/>
                  </a:cubicBezTo>
                  <a:cubicBezTo>
                    <a:pt x="20075" y="556840"/>
                    <a:pt x="22198" y="554112"/>
                    <a:pt x="22501" y="552293"/>
                  </a:cubicBezTo>
                  <a:cubicBezTo>
                    <a:pt x="22804" y="549261"/>
                    <a:pt x="20075" y="546532"/>
                    <a:pt x="18862" y="543804"/>
                  </a:cubicBezTo>
                  <a:cubicBezTo>
                    <a:pt x="16436" y="538346"/>
                    <a:pt x="17649" y="529858"/>
                    <a:pt x="20985" y="525007"/>
                  </a:cubicBezTo>
                  <a:cubicBezTo>
                    <a:pt x="22804" y="521975"/>
                    <a:pt x="20682" y="519550"/>
                    <a:pt x="19165" y="516821"/>
                  </a:cubicBezTo>
                  <a:cubicBezTo>
                    <a:pt x="17346" y="513486"/>
                    <a:pt x="17952" y="502572"/>
                    <a:pt x="20985" y="499237"/>
                  </a:cubicBezTo>
                  <a:cubicBezTo>
                    <a:pt x="22501" y="497418"/>
                    <a:pt x="20075" y="494689"/>
                    <a:pt x="19469" y="493173"/>
                  </a:cubicBezTo>
                  <a:cubicBezTo>
                    <a:pt x="16739" y="488322"/>
                    <a:pt x="16739" y="478621"/>
                    <a:pt x="22804" y="475892"/>
                  </a:cubicBezTo>
                  <a:cubicBezTo>
                    <a:pt x="23411" y="475589"/>
                    <a:pt x="23714" y="474679"/>
                    <a:pt x="23411" y="474073"/>
                  </a:cubicBezTo>
                  <a:cubicBezTo>
                    <a:pt x="21288" y="470132"/>
                    <a:pt x="19469" y="466191"/>
                    <a:pt x="18559" y="461946"/>
                  </a:cubicBezTo>
                  <a:cubicBezTo>
                    <a:pt x="18255" y="460430"/>
                    <a:pt x="19469" y="450425"/>
                    <a:pt x="20985" y="450425"/>
                  </a:cubicBezTo>
                  <a:cubicBezTo>
                    <a:pt x="22501" y="450425"/>
                    <a:pt x="22198" y="448607"/>
                    <a:pt x="21288" y="448000"/>
                  </a:cubicBezTo>
                  <a:cubicBezTo>
                    <a:pt x="21288" y="447697"/>
                    <a:pt x="21288" y="447394"/>
                    <a:pt x="21288" y="447091"/>
                  </a:cubicBezTo>
                  <a:cubicBezTo>
                    <a:pt x="17952" y="439814"/>
                    <a:pt x="18862" y="433448"/>
                    <a:pt x="21591" y="426171"/>
                  </a:cubicBezTo>
                  <a:cubicBezTo>
                    <a:pt x="22198" y="424353"/>
                    <a:pt x="20378" y="422230"/>
                    <a:pt x="19165" y="421018"/>
                  </a:cubicBezTo>
                  <a:cubicBezTo>
                    <a:pt x="13707" y="415560"/>
                    <a:pt x="14920" y="404343"/>
                    <a:pt x="18255" y="398583"/>
                  </a:cubicBezTo>
                  <a:cubicBezTo>
                    <a:pt x="18862" y="397673"/>
                    <a:pt x="19165" y="396461"/>
                    <a:pt x="18862" y="395551"/>
                  </a:cubicBezTo>
                  <a:cubicBezTo>
                    <a:pt x="17346" y="390700"/>
                    <a:pt x="15223" y="387062"/>
                    <a:pt x="15526" y="381908"/>
                  </a:cubicBezTo>
                  <a:cubicBezTo>
                    <a:pt x="15526" y="378876"/>
                    <a:pt x="16739" y="374935"/>
                    <a:pt x="18559" y="372510"/>
                  </a:cubicBezTo>
                  <a:cubicBezTo>
                    <a:pt x="19165" y="371600"/>
                    <a:pt x="19772" y="370388"/>
                    <a:pt x="19772" y="369175"/>
                  </a:cubicBezTo>
                  <a:cubicBezTo>
                    <a:pt x="19469" y="367659"/>
                    <a:pt x="17649" y="365840"/>
                    <a:pt x="17042" y="364627"/>
                  </a:cubicBezTo>
                  <a:cubicBezTo>
                    <a:pt x="14616" y="360383"/>
                    <a:pt x="15526" y="355532"/>
                    <a:pt x="16436" y="350984"/>
                  </a:cubicBezTo>
                  <a:cubicBezTo>
                    <a:pt x="17346" y="347346"/>
                    <a:pt x="20985" y="345224"/>
                    <a:pt x="19165" y="341586"/>
                  </a:cubicBezTo>
                  <a:cubicBezTo>
                    <a:pt x="17649" y="338251"/>
                    <a:pt x="16133" y="336129"/>
                    <a:pt x="17346" y="332491"/>
                  </a:cubicBezTo>
                  <a:cubicBezTo>
                    <a:pt x="17649" y="331884"/>
                    <a:pt x="19469" y="325214"/>
                    <a:pt x="20378" y="324608"/>
                  </a:cubicBezTo>
                  <a:cubicBezTo>
                    <a:pt x="20985" y="324305"/>
                    <a:pt x="20682" y="323699"/>
                    <a:pt x="20378" y="323395"/>
                  </a:cubicBezTo>
                  <a:cubicBezTo>
                    <a:pt x="20378" y="322789"/>
                    <a:pt x="19772" y="321880"/>
                    <a:pt x="18559" y="321576"/>
                  </a:cubicBezTo>
                  <a:cubicBezTo>
                    <a:pt x="18255" y="321576"/>
                    <a:pt x="17346" y="318241"/>
                    <a:pt x="17042" y="317635"/>
                  </a:cubicBezTo>
                  <a:cubicBezTo>
                    <a:pt x="15526" y="313391"/>
                    <a:pt x="16436" y="309146"/>
                    <a:pt x="17649" y="305205"/>
                  </a:cubicBezTo>
                  <a:cubicBezTo>
                    <a:pt x="20075" y="296110"/>
                    <a:pt x="18255" y="302173"/>
                    <a:pt x="15223" y="292471"/>
                  </a:cubicBezTo>
                  <a:cubicBezTo>
                    <a:pt x="14010" y="288530"/>
                    <a:pt x="14616" y="284589"/>
                    <a:pt x="15829" y="280951"/>
                  </a:cubicBezTo>
                  <a:cubicBezTo>
                    <a:pt x="16133" y="279738"/>
                    <a:pt x="16739" y="278222"/>
                    <a:pt x="16436" y="276706"/>
                  </a:cubicBezTo>
                  <a:cubicBezTo>
                    <a:pt x="15223" y="273372"/>
                    <a:pt x="13707" y="270643"/>
                    <a:pt x="13403" y="267005"/>
                  </a:cubicBezTo>
                  <a:cubicBezTo>
                    <a:pt x="13403" y="265489"/>
                    <a:pt x="13403" y="254575"/>
                    <a:pt x="17042" y="255787"/>
                  </a:cubicBezTo>
                  <a:cubicBezTo>
                    <a:pt x="18255" y="256090"/>
                    <a:pt x="19469" y="255484"/>
                    <a:pt x="19165" y="253968"/>
                  </a:cubicBezTo>
                  <a:cubicBezTo>
                    <a:pt x="17346" y="248814"/>
                    <a:pt x="15526" y="245479"/>
                    <a:pt x="15223" y="240022"/>
                  </a:cubicBezTo>
                  <a:cubicBezTo>
                    <a:pt x="15223" y="236384"/>
                    <a:pt x="15223" y="233352"/>
                    <a:pt x="17042" y="230017"/>
                  </a:cubicBezTo>
                  <a:cubicBezTo>
                    <a:pt x="17649" y="229108"/>
                    <a:pt x="18559" y="228198"/>
                    <a:pt x="17952" y="226986"/>
                  </a:cubicBezTo>
                  <a:cubicBezTo>
                    <a:pt x="16133" y="223348"/>
                    <a:pt x="14616" y="220316"/>
                    <a:pt x="14313" y="216071"/>
                  </a:cubicBezTo>
                  <a:cubicBezTo>
                    <a:pt x="14010" y="212433"/>
                    <a:pt x="14616" y="209401"/>
                    <a:pt x="16133" y="206067"/>
                  </a:cubicBezTo>
                  <a:cubicBezTo>
                    <a:pt x="16436" y="205157"/>
                    <a:pt x="18255" y="204551"/>
                    <a:pt x="17952" y="203338"/>
                  </a:cubicBezTo>
                  <a:cubicBezTo>
                    <a:pt x="17042" y="200610"/>
                    <a:pt x="16133" y="197578"/>
                    <a:pt x="15526" y="194849"/>
                  </a:cubicBezTo>
                  <a:cubicBezTo>
                    <a:pt x="14313" y="189695"/>
                    <a:pt x="18255" y="184238"/>
                    <a:pt x="20075" y="179691"/>
                  </a:cubicBezTo>
                  <a:cubicBezTo>
                    <a:pt x="20075" y="179387"/>
                    <a:pt x="20075" y="179387"/>
                    <a:pt x="20075" y="179084"/>
                  </a:cubicBezTo>
                  <a:cubicBezTo>
                    <a:pt x="20985" y="178781"/>
                    <a:pt x="21288" y="177872"/>
                    <a:pt x="20378" y="176659"/>
                  </a:cubicBezTo>
                  <a:cubicBezTo>
                    <a:pt x="17952" y="172717"/>
                    <a:pt x="11584" y="157862"/>
                    <a:pt x="18862" y="155133"/>
                  </a:cubicBezTo>
                  <a:cubicBezTo>
                    <a:pt x="19772" y="154830"/>
                    <a:pt x="19772" y="153618"/>
                    <a:pt x="19469" y="153011"/>
                  </a:cubicBezTo>
                  <a:cubicBezTo>
                    <a:pt x="18255" y="149373"/>
                    <a:pt x="15829" y="146341"/>
                    <a:pt x="14920" y="142097"/>
                  </a:cubicBezTo>
                  <a:cubicBezTo>
                    <a:pt x="14616" y="139368"/>
                    <a:pt x="14010" y="136943"/>
                    <a:pt x="14616" y="134214"/>
                  </a:cubicBezTo>
                  <a:cubicBezTo>
                    <a:pt x="14920" y="132395"/>
                    <a:pt x="16739" y="131183"/>
                    <a:pt x="17042" y="129364"/>
                  </a:cubicBezTo>
                  <a:cubicBezTo>
                    <a:pt x="17346" y="127241"/>
                    <a:pt x="13707" y="122390"/>
                    <a:pt x="13403" y="121178"/>
                  </a:cubicBezTo>
                  <a:cubicBezTo>
                    <a:pt x="12190" y="116630"/>
                    <a:pt x="9461" y="106322"/>
                    <a:pt x="14920" y="103897"/>
                  </a:cubicBezTo>
                  <a:cubicBezTo>
                    <a:pt x="15526" y="103594"/>
                    <a:pt x="15526" y="103290"/>
                    <a:pt x="15526" y="102684"/>
                  </a:cubicBezTo>
                  <a:cubicBezTo>
                    <a:pt x="15526" y="100865"/>
                    <a:pt x="13707" y="99652"/>
                    <a:pt x="12494" y="98439"/>
                  </a:cubicBezTo>
                  <a:cubicBezTo>
                    <a:pt x="9764" y="95408"/>
                    <a:pt x="8248" y="87222"/>
                    <a:pt x="12494" y="84797"/>
                  </a:cubicBezTo>
                  <a:cubicBezTo>
                    <a:pt x="13100" y="84494"/>
                    <a:pt x="13403" y="83887"/>
                    <a:pt x="13100" y="83281"/>
                  </a:cubicBezTo>
                  <a:cubicBezTo>
                    <a:pt x="11281" y="79643"/>
                    <a:pt x="8855" y="75701"/>
                    <a:pt x="9158" y="71457"/>
                  </a:cubicBezTo>
                  <a:cubicBezTo>
                    <a:pt x="9461" y="68729"/>
                    <a:pt x="12190" y="66606"/>
                    <a:pt x="11584" y="63877"/>
                  </a:cubicBezTo>
                  <a:cubicBezTo>
                    <a:pt x="11281" y="61452"/>
                    <a:pt x="10371" y="59936"/>
                    <a:pt x="9158" y="57814"/>
                  </a:cubicBezTo>
                  <a:cubicBezTo>
                    <a:pt x="6429" y="53570"/>
                    <a:pt x="5822" y="49325"/>
                    <a:pt x="4912" y="44475"/>
                  </a:cubicBezTo>
                  <a:cubicBezTo>
                    <a:pt x="3699" y="35379"/>
                    <a:pt x="6125" y="27496"/>
                    <a:pt x="13403" y="21736"/>
                  </a:cubicBezTo>
                  <a:cubicBezTo>
                    <a:pt x="20985" y="15673"/>
                    <a:pt x="28263" y="12641"/>
                    <a:pt x="37664" y="14157"/>
                  </a:cubicBezTo>
                  <a:cubicBezTo>
                    <a:pt x="38270" y="15369"/>
                    <a:pt x="40393" y="15976"/>
                    <a:pt x="41303" y="14763"/>
                  </a:cubicBezTo>
                  <a:cubicBezTo>
                    <a:pt x="46155" y="8700"/>
                    <a:pt x="52826" y="7184"/>
                    <a:pt x="60105" y="5971"/>
                  </a:cubicBezTo>
                  <a:cubicBezTo>
                    <a:pt x="68292" y="4455"/>
                    <a:pt x="70718" y="9913"/>
                    <a:pt x="76480" y="13550"/>
                  </a:cubicBezTo>
                  <a:cubicBezTo>
                    <a:pt x="77087" y="14157"/>
                    <a:pt x="78906" y="14157"/>
                    <a:pt x="79513" y="13550"/>
                  </a:cubicBezTo>
                  <a:cubicBezTo>
                    <a:pt x="83455" y="9003"/>
                    <a:pt x="86488" y="6881"/>
                    <a:pt x="92553" y="5668"/>
                  </a:cubicBezTo>
                  <a:cubicBezTo>
                    <a:pt x="97102" y="4758"/>
                    <a:pt x="101650" y="6578"/>
                    <a:pt x="104380" y="9913"/>
                  </a:cubicBezTo>
                  <a:cubicBezTo>
                    <a:pt x="104986" y="10822"/>
                    <a:pt x="105896" y="10822"/>
                    <a:pt x="107109" y="11428"/>
                  </a:cubicBezTo>
                  <a:cubicBezTo>
                    <a:pt x="107715" y="11732"/>
                    <a:pt x="108322" y="11732"/>
                    <a:pt x="108625" y="11428"/>
                  </a:cubicBezTo>
                  <a:cubicBezTo>
                    <a:pt x="111658" y="10216"/>
                    <a:pt x="114084" y="8397"/>
                    <a:pt x="117420" y="7487"/>
                  </a:cubicBezTo>
                  <a:cubicBezTo>
                    <a:pt x="123485" y="5971"/>
                    <a:pt x="130763" y="7790"/>
                    <a:pt x="134402" y="13247"/>
                  </a:cubicBezTo>
                  <a:cubicBezTo>
                    <a:pt x="135008" y="13854"/>
                    <a:pt x="135918" y="14460"/>
                    <a:pt x="136828" y="14157"/>
                  </a:cubicBezTo>
                  <a:cubicBezTo>
                    <a:pt x="144409" y="12944"/>
                    <a:pt x="155630" y="7487"/>
                    <a:pt x="161088" y="17189"/>
                  </a:cubicBezTo>
                  <a:cubicBezTo>
                    <a:pt x="161391" y="17492"/>
                    <a:pt x="161695" y="17795"/>
                    <a:pt x="161998" y="18098"/>
                  </a:cubicBezTo>
                  <a:cubicBezTo>
                    <a:pt x="162301" y="19008"/>
                    <a:pt x="163817" y="19614"/>
                    <a:pt x="164424" y="18705"/>
                  </a:cubicBezTo>
                  <a:cubicBezTo>
                    <a:pt x="167153" y="15369"/>
                    <a:pt x="172005" y="13550"/>
                    <a:pt x="175644" y="11428"/>
                  </a:cubicBezTo>
                  <a:cubicBezTo>
                    <a:pt x="176251" y="9609"/>
                    <a:pt x="175948" y="9306"/>
                    <a:pt x="175948" y="9306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2C1D1AA-18B3-F8CF-AE30-6FE3021DBFBD}"/>
                </a:ext>
              </a:extLst>
            </p:cNvPr>
            <p:cNvSpPr/>
            <p:nvPr/>
          </p:nvSpPr>
          <p:spPr>
            <a:xfrm>
              <a:off x="1566260" y="3126866"/>
              <a:ext cx="442687" cy="13360"/>
            </a:xfrm>
            <a:custGeom>
              <a:avLst/>
              <a:gdLst>
                <a:gd name="connsiteX0" fmla="*/ 442490 w 442687"/>
                <a:gd name="connsiteY0" fmla="*/ 8568 h 13360"/>
                <a:gd name="connsiteX1" fmla="*/ 441580 w 442687"/>
                <a:gd name="connsiteY1" fmla="*/ 8872 h 13360"/>
                <a:gd name="connsiteX2" fmla="*/ 440973 w 442687"/>
                <a:gd name="connsiteY2" fmla="*/ 7962 h 13360"/>
                <a:gd name="connsiteX3" fmla="*/ 425204 w 442687"/>
                <a:gd name="connsiteY3" fmla="*/ 1899 h 13360"/>
                <a:gd name="connsiteX4" fmla="*/ 409738 w 442687"/>
                <a:gd name="connsiteY4" fmla="*/ 5233 h 13360"/>
                <a:gd name="connsiteX5" fmla="*/ 397911 w 442687"/>
                <a:gd name="connsiteY5" fmla="*/ 989 h 13360"/>
                <a:gd name="connsiteX6" fmla="*/ 388814 w 442687"/>
                <a:gd name="connsiteY6" fmla="*/ 2202 h 13360"/>
                <a:gd name="connsiteX7" fmla="*/ 381839 w 442687"/>
                <a:gd name="connsiteY7" fmla="*/ 3111 h 13360"/>
                <a:gd name="connsiteX8" fmla="*/ 357275 w 442687"/>
                <a:gd name="connsiteY8" fmla="*/ 3718 h 13360"/>
                <a:gd name="connsiteX9" fmla="*/ 328163 w 442687"/>
                <a:gd name="connsiteY9" fmla="*/ 7052 h 13360"/>
                <a:gd name="connsiteX10" fmla="*/ 292682 w 442687"/>
                <a:gd name="connsiteY10" fmla="*/ 3111 h 13360"/>
                <a:gd name="connsiteX11" fmla="*/ 289650 w 442687"/>
                <a:gd name="connsiteY11" fmla="*/ 1596 h 13360"/>
                <a:gd name="connsiteX12" fmla="*/ 281462 w 442687"/>
                <a:gd name="connsiteY12" fmla="*/ 686 h 13360"/>
                <a:gd name="connsiteX13" fmla="*/ 266602 w 442687"/>
                <a:gd name="connsiteY13" fmla="*/ 4021 h 13360"/>
                <a:gd name="connsiteX14" fmla="*/ 253259 w 442687"/>
                <a:gd name="connsiteY14" fmla="*/ 1292 h 13360"/>
                <a:gd name="connsiteX15" fmla="*/ 245071 w 442687"/>
                <a:gd name="connsiteY15" fmla="*/ 3415 h 13360"/>
                <a:gd name="connsiteX16" fmla="*/ 242342 w 442687"/>
                <a:gd name="connsiteY16" fmla="*/ 5537 h 13360"/>
                <a:gd name="connsiteX17" fmla="*/ 225966 w 442687"/>
                <a:gd name="connsiteY17" fmla="*/ 1899 h 13360"/>
                <a:gd name="connsiteX18" fmla="*/ 209287 w 442687"/>
                <a:gd name="connsiteY18" fmla="*/ 8872 h 13360"/>
                <a:gd name="connsiteX19" fmla="*/ 194731 w 442687"/>
                <a:gd name="connsiteY19" fmla="*/ 4324 h 13360"/>
                <a:gd name="connsiteX20" fmla="*/ 179568 w 442687"/>
                <a:gd name="connsiteY20" fmla="*/ 7356 h 13360"/>
                <a:gd name="connsiteX21" fmla="*/ 167135 w 442687"/>
                <a:gd name="connsiteY21" fmla="*/ 2808 h 13360"/>
                <a:gd name="connsiteX22" fmla="*/ 151669 w 442687"/>
                <a:gd name="connsiteY22" fmla="*/ 6749 h 13360"/>
                <a:gd name="connsiteX23" fmla="*/ 126802 w 442687"/>
                <a:gd name="connsiteY23" fmla="*/ 6749 h 13360"/>
                <a:gd name="connsiteX24" fmla="*/ 114672 w 442687"/>
                <a:gd name="connsiteY24" fmla="*/ 2505 h 13360"/>
                <a:gd name="connsiteX25" fmla="*/ 94354 w 442687"/>
                <a:gd name="connsiteY25" fmla="*/ 9781 h 13360"/>
                <a:gd name="connsiteX26" fmla="*/ 71003 w 442687"/>
                <a:gd name="connsiteY26" fmla="*/ 7052 h 13360"/>
                <a:gd name="connsiteX27" fmla="*/ 44317 w 442687"/>
                <a:gd name="connsiteY27" fmla="*/ 7962 h 13360"/>
                <a:gd name="connsiteX28" fmla="*/ 33703 w 442687"/>
                <a:gd name="connsiteY28" fmla="*/ 3111 h 13360"/>
                <a:gd name="connsiteX29" fmla="*/ 15508 w 442687"/>
                <a:gd name="connsiteY29" fmla="*/ 9478 h 13360"/>
                <a:gd name="connsiteX30" fmla="*/ 13688 w 442687"/>
                <a:gd name="connsiteY30" fmla="*/ 9175 h 13360"/>
                <a:gd name="connsiteX31" fmla="*/ 952 w 442687"/>
                <a:gd name="connsiteY31" fmla="*/ 3718 h 13360"/>
                <a:gd name="connsiteX32" fmla="*/ 648 w 442687"/>
                <a:gd name="connsiteY32" fmla="*/ 5233 h 13360"/>
                <a:gd name="connsiteX33" fmla="*/ 7623 w 442687"/>
                <a:gd name="connsiteY33" fmla="*/ 7356 h 13360"/>
                <a:gd name="connsiteX34" fmla="*/ 13082 w 442687"/>
                <a:gd name="connsiteY34" fmla="*/ 12510 h 13360"/>
                <a:gd name="connsiteX35" fmla="*/ 16114 w 442687"/>
                <a:gd name="connsiteY35" fmla="*/ 12510 h 13360"/>
                <a:gd name="connsiteX36" fmla="*/ 16418 w 442687"/>
                <a:gd name="connsiteY36" fmla="*/ 12207 h 13360"/>
                <a:gd name="connsiteX37" fmla="*/ 16418 w 442687"/>
                <a:gd name="connsiteY37" fmla="*/ 12207 h 13360"/>
                <a:gd name="connsiteX38" fmla="*/ 36432 w 442687"/>
                <a:gd name="connsiteY38" fmla="*/ 6143 h 13360"/>
                <a:gd name="connsiteX39" fmla="*/ 44317 w 442687"/>
                <a:gd name="connsiteY39" fmla="*/ 11297 h 13360"/>
                <a:gd name="connsiteX40" fmla="*/ 46440 w 442687"/>
                <a:gd name="connsiteY40" fmla="*/ 10691 h 13360"/>
                <a:gd name="connsiteX41" fmla="*/ 70094 w 442687"/>
                <a:gd name="connsiteY41" fmla="*/ 10084 h 13360"/>
                <a:gd name="connsiteX42" fmla="*/ 72823 w 442687"/>
                <a:gd name="connsiteY42" fmla="*/ 10084 h 13360"/>
                <a:gd name="connsiteX43" fmla="*/ 91321 w 442687"/>
                <a:gd name="connsiteY43" fmla="*/ 11600 h 13360"/>
                <a:gd name="connsiteX44" fmla="*/ 91928 w 442687"/>
                <a:gd name="connsiteY44" fmla="*/ 12207 h 13360"/>
                <a:gd name="connsiteX45" fmla="*/ 94961 w 442687"/>
                <a:gd name="connsiteY45" fmla="*/ 13116 h 13360"/>
                <a:gd name="connsiteX46" fmla="*/ 113156 w 442687"/>
                <a:gd name="connsiteY46" fmla="*/ 4324 h 13360"/>
                <a:gd name="connsiteX47" fmla="*/ 126196 w 442687"/>
                <a:gd name="connsiteY47" fmla="*/ 10084 h 13360"/>
                <a:gd name="connsiteX48" fmla="*/ 129531 w 442687"/>
                <a:gd name="connsiteY48" fmla="*/ 10084 h 13360"/>
                <a:gd name="connsiteX49" fmla="*/ 150759 w 442687"/>
                <a:gd name="connsiteY49" fmla="*/ 10084 h 13360"/>
                <a:gd name="connsiteX50" fmla="*/ 154095 w 442687"/>
                <a:gd name="connsiteY50" fmla="*/ 10084 h 13360"/>
                <a:gd name="connsiteX51" fmla="*/ 164406 w 442687"/>
                <a:gd name="connsiteY51" fmla="*/ 6143 h 13360"/>
                <a:gd name="connsiteX52" fmla="*/ 178962 w 442687"/>
                <a:gd name="connsiteY52" fmla="*/ 10691 h 13360"/>
                <a:gd name="connsiteX53" fmla="*/ 181994 w 442687"/>
                <a:gd name="connsiteY53" fmla="*/ 9781 h 13360"/>
                <a:gd name="connsiteX54" fmla="*/ 207164 w 442687"/>
                <a:gd name="connsiteY54" fmla="*/ 10994 h 13360"/>
                <a:gd name="connsiteX55" fmla="*/ 209894 w 442687"/>
                <a:gd name="connsiteY55" fmla="*/ 11297 h 13360"/>
                <a:gd name="connsiteX56" fmla="*/ 209894 w 442687"/>
                <a:gd name="connsiteY56" fmla="*/ 11297 h 13360"/>
                <a:gd name="connsiteX57" fmla="*/ 218991 w 442687"/>
                <a:gd name="connsiteY57" fmla="*/ 5537 h 13360"/>
                <a:gd name="connsiteX58" fmla="*/ 240522 w 442687"/>
                <a:gd name="connsiteY58" fmla="*/ 7659 h 13360"/>
                <a:gd name="connsiteX59" fmla="*/ 244465 w 442687"/>
                <a:gd name="connsiteY59" fmla="*/ 7962 h 13360"/>
                <a:gd name="connsiteX60" fmla="*/ 265086 w 442687"/>
                <a:gd name="connsiteY60" fmla="*/ 6749 h 13360"/>
                <a:gd name="connsiteX61" fmla="*/ 268119 w 442687"/>
                <a:gd name="connsiteY61" fmla="*/ 7052 h 13360"/>
                <a:gd name="connsiteX62" fmla="*/ 280855 w 442687"/>
                <a:gd name="connsiteY62" fmla="*/ 3415 h 13360"/>
                <a:gd name="connsiteX63" fmla="*/ 290559 w 442687"/>
                <a:gd name="connsiteY63" fmla="*/ 5233 h 13360"/>
                <a:gd name="connsiteX64" fmla="*/ 292985 w 442687"/>
                <a:gd name="connsiteY64" fmla="*/ 6446 h 13360"/>
                <a:gd name="connsiteX65" fmla="*/ 302386 w 442687"/>
                <a:gd name="connsiteY65" fmla="*/ 3718 h 13360"/>
                <a:gd name="connsiteX66" fmla="*/ 324221 w 442687"/>
                <a:gd name="connsiteY66" fmla="*/ 8265 h 13360"/>
                <a:gd name="connsiteX67" fmla="*/ 324221 w 442687"/>
                <a:gd name="connsiteY67" fmla="*/ 8265 h 13360"/>
                <a:gd name="connsiteX68" fmla="*/ 324827 w 442687"/>
                <a:gd name="connsiteY68" fmla="*/ 8872 h 13360"/>
                <a:gd name="connsiteX69" fmla="*/ 324827 w 442687"/>
                <a:gd name="connsiteY69" fmla="*/ 8872 h 13360"/>
                <a:gd name="connsiteX70" fmla="*/ 324827 w 442687"/>
                <a:gd name="connsiteY70" fmla="*/ 9175 h 13360"/>
                <a:gd name="connsiteX71" fmla="*/ 328163 w 442687"/>
                <a:gd name="connsiteY71" fmla="*/ 10084 h 13360"/>
                <a:gd name="connsiteX72" fmla="*/ 355152 w 442687"/>
                <a:gd name="connsiteY72" fmla="*/ 5840 h 13360"/>
                <a:gd name="connsiteX73" fmla="*/ 358488 w 442687"/>
                <a:gd name="connsiteY73" fmla="*/ 6446 h 13360"/>
                <a:gd name="connsiteX74" fmla="*/ 373044 w 442687"/>
                <a:gd name="connsiteY74" fmla="*/ 1899 h 13360"/>
                <a:gd name="connsiteX75" fmla="*/ 382142 w 442687"/>
                <a:gd name="connsiteY75" fmla="*/ 6749 h 13360"/>
                <a:gd name="connsiteX76" fmla="*/ 383962 w 442687"/>
                <a:gd name="connsiteY76" fmla="*/ 6446 h 13360"/>
                <a:gd name="connsiteX77" fmla="*/ 408525 w 442687"/>
                <a:gd name="connsiteY77" fmla="*/ 7052 h 13360"/>
                <a:gd name="connsiteX78" fmla="*/ 411254 w 442687"/>
                <a:gd name="connsiteY78" fmla="*/ 7052 h 13360"/>
                <a:gd name="connsiteX79" fmla="*/ 427024 w 442687"/>
                <a:gd name="connsiteY79" fmla="*/ 4324 h 13360"/>
                <a:gd name="connsiteX80" fmla="*/ 436121 w 442687"/>
                <a:gd name="connsiteY80" fmla="*/ 8872 h 13360"/>
                <a:gd name="connsiteX81" fmla="*/ 437334 w 442687"/>
                <a:gd name="connsiteY81" fmla="*/ 10084 h 13360"/>
                <a:gd name="connsiteX82" fmla="*/ 437637 w 442687"/>
                <a:gd name="connsiteY82" fmla="*/ 10388 h 13360"/>
                <a:gd name="connsiteX83" fmla="*/ 438547 w 442687"/>
                <a:gd name="connsiteY83" fmla="*/ 10691 h 13360"/>
                <a:gd name="connsiteX84" fmla="*/ 440973 w 442687"/>
                <a:gd name="connsiteY84" fmla="*/ 11297 h 13360"/>
                <a:gd name="connsiteX85" fmla="*/ 441883 w 442687"/>
                <a:gd name="connsiteY85" fmla="*/ 10084 h 13360"/>
                <a:gd name="connsiteX86" fmla="*/ 441883 w 442687"/>
                <a:gd name="connsiteY86" fmla="*/ 9175 h 13360"/>
                <a:gd name="connsiteX87" fmla="*/ 442186 w 442687"/>
                <a:gd name="connsiteY87" fmla="*/ 8568 h 13360"/>
                <a:gd name="connsiteX88" fmla="*/ 442490 w 442687"/>
                <a:gd name="connsiteY88" fmla="*/ 8568 h 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42687" h="13360">
                  <a:moveTo>
                    <a:pt x="442490" y="8568"/>
                  </a:moveTo>
                  <a:cubicBezTo>
                    <a:pt x="442186" y="8568"/>
                    <a:pt x="441883" y="8568"/>
                    <a:pt x="441580" y="8872"/>
                  </a:cubicBezTo>
                  <a:cubicBezTo>
                    <a:pt x="441580" y="8568"/>
                    <a:pt x="441277" y="8265"/>
                    <a:pt x="440973" y="7962"/>
                  </a:cubicBezTo>
                  <a:cubicBezTo>
                    <a:pt x="436728" y="4021"/>
                    <a:pt x="430966" y="1899"/>
                    <a:pt x="425204" y="1899"/>
                  </a:cubicBezTo>
                  <a:cubicBezTo>
                    <a:pt x="420655" y="1899"/>
                    <a:pt x="413680" y="2202"/>
                    <a:pt x="409738" y="5233"/>
                  </a:cubicBezTo>
                  <a:cubicBezTo>
                    <a:pt x="406099" y="2808"/>
                    <a:pt x="402460" y="1292"/>
                    <a:pt x="397911" y="989"/>
                  </a:cubicBezTo>
                  <a:cubicBezTo>
                    <a:pt x="395788" y="686"/>
                    <a:pt x="390936" y="1292"/>
                    <a:pt x="388814" y="2202"/>
                  </a:cubicBezTo>
                  <a:cubicBezTo>
                    <a:pt x="386084" y="3111"/>
                    <a:pt x="383962" y="5233"/>
                    <a:pt x="381839" y="3111"/>
                  </a:cubicBezTo>
                  <a:cubicBezTo>
                    <a:pt x="377290" y="-1133"/>
                    <a:pt x="363037" y="-1133"/>
                    <a:pt x="357275" y="3718"/>
                  </a:cubicBezTo>
                  <a:cubicBezTo>
                    <a:pt x="350907" y="-2649"/>
                    <a:pt x="335441" y="1596"/>
                    <a:pt x="328163" y="7052"/>
                  </a:cubicBezTo>
                  <a:cubicBezTo>
                    <a:pt x="319065" y="-1133"/>
                    <a:pt x="303599" y="-1436"/>
                    <a:pt x="292682" y="3111"/>
                  </a:cubicBezTo>
                  <a:cubicBezTo>
                    <a:pt x="292076" y="3415"/>
                    <a:pt x="290559" y="1899"/>
                    <a:pt x="289650" y="1596"/>
                  </a:cubicBezTo>
                  <a:cubicBezTo>
                    <a:pt x="286920" y="686"/>
                    <a:pt x="284191" y="383"/>
                    <a:pt x="281462" y="686"/>
                  </a:cubicBezTo>
                  <a:cubicBezTo>
                    <a:pt x="277216" y="989"/>
                    <a:pt x="270241" y="989"/>
                    <a:pt x="266602" y="4021"/>
                  </a:cubicBezTo>
                  <a:cubicBezTo>
                    <a:pt x="262660" y="1292"/>
                    <a:pt x="258414" y="686"/>
                    <a:pt x="253259" y="1292"/>
                  </a:cubicBezTo>
                  <a:cubicBezTo>
                    <a:pt x="250530" y="1596"/>
                    <a:pt x="247497" y="2202"/>
                    <a:pt x="245071" y="3415"/>
                  </a:cubicBezTo>
                  <a:cubicBezTo>
                    <a:pt x="243555" y="4021"/>
                    <a:pt x="243252" y="4324"/>
                    <a:pt x="242342" y="5537"/>
                  </a:cubicBezTo>
                  <a:cubicBezTo>
                    <a:pt x="237187" y="2202"/>
                    <a:pt x="232031" y="1292"/>
                    <a:pt x="225966" y="1899"/>
                  </a:cubicBezTo>
                  <a:cubicBezTo>
                    <a:pt x="219901" y="2505"/>
                    <a:pt x="214746" y="6446"/>
                    <a:pt x="209287" y="8872"/>
                  </a:cubicBezTo>
                  <a:cubicBezTo>
                    <a:pt x="205042" y="5537"/>
                    <a:pt x="200190" y="4324"/>
                    <a:pt x="194731" y="4324"/>
                  </a:cubicBezTo>
                  <a:cubicBezTo>
                    <a:pt x="190182" y="4324"/>
                    <a:pt x="183511" y="4627"/>
                    <a:pt x="179568" y="7356"/>
                  </a:cubicBezTo>
                  <a:cubicBezTo>
                    <a:pt x="175929" y="4627"/>
                    <a:pt x="171684" y="2505"/>
                    <a:pt x="167135" y="2808"/>
                  </a:cubicBezTo>
                  <a:cubicBezTo>
                    <a:pt x="163799" y="3111"/>
                    <a:pt x="155005" y="4021"/>
                    <a:pt x="151669" y="6749"/>
                  </a:cubicBezTo>
                  <a:cubicBezTo>
                    <a:pt x="144088" y="1899"/>
                    <a:pt x="132867" y="-1436"/>
                    <a:pt x="126802" y="6749"/>
                  </a:cubicBezTo>
                  <a:cubicBezTo>
                    <a:pt x="123163" y="4324"/>
                    <a:pt x="119524" y="2505"/>
                    <a:pt x="114672" y="2505"/>
                  </a:cubicBezTo>
                  <a:cubicBezTo>
                    <a:pt x="107394" y="2808"/>
                    <a:pt x="100419" y="5840"/>
                    <a:pt x="94354" y="9781"/>
                  </a:cubicBezTo>
                  <a:cubicBezTo>
                    <a:pt x="89805" y="4021"/>
                    <a:pt x="76462" y="2202"/>
                    <a:pt x="71003" y="7052"/>
                  </a:cubicBezTo>
                  <a:cubicBezTo>
                    <a:pt x="63119" y="989"/>
                    <a:pt x="51898" y="1596"/>
                    <a:pt x="44317" y="7962"/>
                  </a:cubicBezTo>
                  <a:cubicBezTo>
                    <a:pt x="40981" y="6143"/>
                    <a:pt x="37949" y="3111"/>
                    <a:pt x="33703" y="3111"/>
                  </a:cubicBezTo>
                  <a:cubicBezTo>
                    <a:pt x="27032" y="3415"/>
                    <a:pt x="20967" y="5840"/>
                    <a:pt x="15508" y="9478"/>
                  </a:cubicBezTo>
                  <a:cubicBezTo>
                    <a:pt x="14901" y="9175"/>
                    <a:pt x="14295" y="9175"/>
                    <a:pt x="13688" y="9175"/>
                  </a:cubicBezTo>
                  <a:cubicBezTo>
                    <a:pt x="10049" y="6143"/>
                    <a:pt x="5804" y="4627"/>
                    <a:pt x="952" y="3718"/>
                  </a:cubicBezTo>
                  <a:cubicBezTo>
                    <a:pt x="-261" y="3415"/>
                    <a:pt x="-261" y="4930"/>
                    <a:pt x="648" y="5233"/>
                  </a:cubicBezTo>
                  <a:cubicBezTo>
                    <a:pt x="3075" y="5840"/>
                    <a:pt x="5501" y="6749"/>
                    <a:pt x="7623" y="7356"/>
                  </a:cubicBezTo>
                  <a:cubicBezTo>
                    <a:pt x="10049" y="8265"/>
                    <a:pt x="11566" y="10691"/>
                    <a:pt x="13082" y="12510"/>
                  </a:cubicBezTo>
                  <a:cubicBezTo>
                    <a:pt x="13688" y="13116"/>
                    <a:pt x="15811" y="14026"/>
                    <a:pt x="16114" y="12510"/>
                  </a:cubicBezTo>
                  <a:cubicBezTo>
                    <a:pt x="16114" y="12510"/>
                    <a:pt x="16418" y="12207"/>
                    <a:pt x="16418" y="12207"/>
                  </a:cubicBezTo>
                  <a:cubicBezTo>
                    <a:pt x="16418" y="12207"/>
                    <a:pt x="16418" y="12207"/>
                    <a:pt x="16418" y="12207"/>
                  </a:cubicBezTo>
                  <a:cubicBezTo>
                    <a:pt x="21573" y="8568"/>
                    <a:pt x="30064" y="4021"/>
                    <a:pt x="36432" y="6143"/>
                  </a:cubicBezTo>
                  <a:cubicBezTo>
                    <a:pt x="39465" y="7356"/>
                    <a:pt x="41285" y="10388"/>
                    <a:pt x="44317" y="11297"/>
                  </a:cubicBezTo>
                  <a:cubicBezTo>
                    <a:pt x="44924" y="11600"/>
                    <a:pt x="45833" y="11297"/>
                    <a:pt x="46440" y="10691"/>
                  </a:cubicBezTo>
                  <a:cubicBezTo>
                    <a:pt x="50989" y="3111"/>
                    <a:pt x="64635" y="4627"/>
                    <a:pt x="70094" y="10084"/>
                  </a:cubicBezTo>
                  <a:cubicBezTo>
                    <a:pt x="70700" y="10691"/>
                    <a:pt x="72216" y="10994"/>
                    <a:pt x="72823" y="10084"/>
                  </a:cubicBezTo>
                  <a:cubicBezTo>
                    <a:pt x="75856" y="5233"/>
                    <a:pt x="88895" y="6749"/>
                    <a:pt x="91321" y="11600"/>
                  </a:cubicBezTo>
                  <a:cubicBezTo>
                    <a:pt x="91321" y="11904"/>
                    <a:pt x="91625" y="12207"/>
                    <a:pt x="91928" y="12207"/>
                  </a:cubicBezTo>
                  <a:cubicBezTo>
                    <a:pt x="92534" y="13116"/>
                    <a:pt x="94051" y="13723"/>
                    <a:pt x="94961" y="13116"/>
                  </a:cubicBezTo>
                  <a:cubicBezTo>
                    <a:pt x="100419" y="8872"/>
                    <a:pt x="105574" y="4627"/>
                    <a:pt x="113156" y="4324"/>
                  </a:cubicBezTo>
                  <a:cubicBezTo>
                    <a:pt x="118918" y="4324"/>
                    <a:pt x="121950" y="7052"/>
                    <a:pt x="126196" y="10084"/>
                  </a:cubicBezTo>
                  <a:cubicBezTo>
                    <a:pt x="127105" y="10691"/>
                    <a:pt x="128925" y="11297"/>
                    <a:pt x="129531" y="10084"/>
                  </a:cubicBezTo>
                  <a:cubicBezTo>
                    <a:pt x="133170" y="989"/>
                    <a:pt x="145907" y="5233"/>
                    <a:pt x="150759" y="10084"/>
                  </a:cubicBezTo>
                  <a:cubicBezTo>
                    <a:pt x="151669" y="10994"/>
                    <a:pt x="153489" y="11297"/>
                    <a:pt x="154095" y="10084"/>
                  </a:cubicBezTo>
                  <a:cubicBezTo>
                    <a:pt x="155308" y="7659"/>
                    <a:pt x="162586" y="6446"/>
                    <a:pt x="164406" y="6143"/>
                  </a:cubicBezTo>
                  <a:cubicBezTo>
                    <a:pt x="170774" y="4930"/>
                    <a:pt x="174110" y="7962"/>
                    <a:pt x="178962" y="10691"/>
                  </a:cubicBezTo>
                  <a:cubicBezTo>
                    <a:pt x="180175" y="11297"/>
                    <a:pt x="181388" y="11297"/>
                    <a:pt x="181994" y="9781"/>
                  </a:cubicBezTo>
                  <a:cubicBezTo>
                    <a:pt x="185027" y="383"/>
                    <a:pt x="203222" y="7052"/>
                    <a:pt x="207164" y="10994"/>
                  </a:cubicBezTo>
                  <a:cubicBezTo>
                    <a:pt x="208074" y="11904"/>
                    <a:pt x="209287" y="11904"/>
                    <a:pt x="209894" y="11297"/>
                  </a:cubicBezTo>
                  <a:cubicBezTo>
                    <a:pt x="209894" y="11297"/>
                    <a:pt x="209894" y="11297"/>
                    <a:pt x="209894" y="11297"/>
                  </a:cubicBezTo>
                  <a:cubicBezTo>
                    <a:pt x="213230" y="10084"/>
                    <a:pt x="215959" y="7356"/>
                    <a:pt x="218991" y="5537"/>
                  </a:cubicBezTo>
                  <a:cubicBezTo>
                    <a:pt x="225966" y="2202"/>
                    <a:pt x="234457" y="3415"/>
                    <a:pt x="240522" y="7659"/>
                  </a:cubicBezTo>
                  <a:cubicBezTo>
                    <a:pt x="241735" y="8265"/>
                    <a:pt x="243252" y="9175"/>
                    <a:pt x="244465" y="7962"/>
                  </a:cubicBezTo>
                  <a:cubicBezTo>
                    <a:pt x="250227" y="3111"/>
                    <a:pt x="259021" y="686"/>
                    <a:pt x="265086" y="6749"/>
                  </a:cubicBezTo>
                  <a:cubicBezTo>
                    <a:pt x="265693" y="7356"/>
                    <a:pt x="267512" y="7962"/>
                    <a:pt x="268119" y="7052"/>
                  </a:cubicBezTo>
                  <a:cubicBezTo>
                    <a:pt x="270848" y="4021"/>
                    <a:pt x="276913" y="3718"/>
                    <a:pt x="280855" y="3415"/>
                  </a:cubicBezTo>
                  <a:cubicBezTo>
                    <a:pt x="284494" y="3111"/>
                    <a:pt x="287224" y="3111"/>
                    <a:pt x="290559" y="5233"/>
                  </a:cubicBezTo>
                  <a:cubicBezTo>
                    <a:pt x="291469" y="5840"/>
                    <a:pt x="292076" y="6446"/>
                    <a:pt x="292985" y="6446"/>
                  </a:cubicBezTo>
                  <a:cubicBezTo>
                    <a:pt x="296018" y="6749"/>
                    <a:pt x="299354" y="4324"/>
                    <a:pt x="302386" y="3718"/>
                  </a:cubicBezTo>
                  <a:cubicBezTo>
                    <a:pt x="309968" y="2202"/>
                    <a:pt x="318762" y="2808"/>
                    <a:pt x="324221" y="8265"/>
                  </a:cubicBezTo>
                  <a:cubicBezTo>
                    <a:pt x="324221" y="8265"/>
                    <a:pt x="324221" y="8265"/>
                    <a:pt x="324221" y="8265"/>
                  </a:cubicBezTo>
                  <a:cubicBezTo>
                    <a:pt x="324524" y="8568"/>
                    <a:pt x="324524" y="8568"/>
                    <a:pt x="324827" y="8872"/>
                  </a:cubicBezTo>
                  <a:cubicBezTo>
                    <a:pt x="324827" y="8872"/>
                    <a:pt x="324827" y="8872"/>
                    <a:pt x="324827" y="8872"/>
                  </a:cubicBezTo>
                  <a:cubicBezTo>
                    <a:pt x="324827" y="8872"/>
                    <a:pt x="324827" y="8872"/>
                    <a:pt x="324827" y="9175"/>
                  </a:cubicBezTo>
                  <a:cubicBezTo>
                    <a:pt x="325130" y="10388"/>
                    <a:pt x="327556" y="11600"/>
                    <a:pt x="328163" y="10084"/>
                  </a:cubicBezTo>
                  <a:cubicBezTo>
                    <a:pt x="330589" y="4324"/>
                    <a:pt x="352120" y="-1436"/>
                    <a:pt x="355152" y="5840"/>
                  </a:cubicBezTo>
                  <a:cubicBezTo>
                    <a:pt x="355759" y="7052"/>
                    <a:pt x="357882" y="7962"/>
                    <a:pt x="358488" y="6446"/>
                  </a:cubicBezTo>
                  <a:cubicBezTo>
                    <a:pt x="360914" y="2505"/>
                    <a:pt x="369102" y="1596"/>
                    <a:pt x="373044" y="1899"/>
                  </a:cubicBezTo>
                  <a:cubicBezTo>
                    <a:pt x="377290" y="2202"/>
                    <a:pt x="378503" y="5840"/>
                    <a:pt x="382142" y="6749"/>
                  </a:cubicBezTo>
                  <a:cubicBezTo>
                    <a:pt x="382749" y="7052"/>
                    <a:pt x="383658" y="7052"/>
                    <a:pt x="383962" y="6446"/>
                  </a:cubicBezTo>
                  <a:cubicBezTo>
                    <a:pt x="390936" y="-1436"/>
                    <a:pt x="401550" y="686"/>
                    <a:pt x="408525" y="7052"/>
                  </a:cubicBezTo>
                  <a:cubicBezTo>
                    <a:pt x="409132" y="7659"/>
                    <a:pt x="410951" y="7962"/>
                    <a:pt x="411254" y="7052"/>
                  </a:cubicBezTo>
                  <a:cubicBezTo>
                    <a:pt x="413074" y="1899"/>
                    <a:pt x="423081" y="3415"/>
                    <a:pt x="427024" y="4324"/>
                  </a:cubicBezTo>
                  <a:cubicBezTo>
                    <a:pt x="430056" y="4930"/>
                    <a:pt x="433695" y="6749"/>
                    <a:pt x="436121" y="8872"/>
                  </a:cubicBezTo>
                  <a:cubicBezTo>
                    <a:pt x="436424" y="9175"/>
                    <a:pt x="436728" y="9781"/>
                    <a:pt x="437334" y="10084"/>
                  </a:cubicBezTo>
                  <a:cubicBezTo>
                    <a:pt x="437334" y="10084"/>
                    <a:pt x="437637" y="10084"/>
                    <a:pt x="437637" y="10388"/>
                  </a:cubicBezTo>
                  <a:cubicBezTo>
                    <a:pt x="437941" y="10691"/>
                    <a:pt x="438244" y="10691"/>
                    <a:pt x="438547" y="10691"/>
                  </a:cubicBezTo>
                  <a:cubicBezTo>
                    <a:pt x="439154" y="11297"/>
                    <a:pt x="440367" y="11904"/>
                    <a:pt x="440973" y="11297"/>
                  </a:cubicBezTo>
                  <a:cubicBezTo>
                    <a:pt x="441277" y="10994"/>
                    <a:pt x="441883" y="10691"/>
                    <a:pt x="441883" y="10084"/>
                  </a:cubicBezTo>
                  <a:cubicBezTo>
                    <a:pt x="441883" y="9781"/>
                    <a:pt x="441883" y="9478"/>
                    <a:pt x="441883" y="9175"/>
                  </a:cubicBezTo>
                  <a:cubicBezTo>
                    <a:pt x="441883" y="8872"/>
                    <a:pt x="442186" y="8872"/>
                    <a:pt x="442186" y="8568"/>
                  </a:cubicBezTo>
                  <a:cubicBezTo>
                    <a:pt x="443096" y="8872"/>
                    <a:pt x="442490" y="8568"/>
                    <a:pt x="442490" y="8568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3D7D5177-8B79-33AA-F64A-9CBD57245D2A}"/>
                </a:ext>
              </a:extLst>
            </p:cNvPr>
            <p:cNvSpPr/>
            <p:nvPr/>
          </p:nvSpPr>
          <p:spPr>
            <a:xfrm>
              <a:off x="2016812" y="3129388"/>
              <a:ext cx="280635" cy="14648"/>
            </a:xfrm>
            <a:custGeom>
              <a:avLst/>
              <a:gdLst>
                <a:gd name="connsiteX0" fmla="*/ 280332 w 280635"/>
                <a:gd name="connsiteY0" fmla="*/ 5743 h 14648"/>
                <a:gd name="connsiteX1" fmla="*/ 257285 w 280635"/>
                <a:gd name="connsiteY1" fmla="*/ 8471 h 14648"/>
                <a:gd name="connsiteX2" fmla="*/ 244548 w 280635"/>
                <a:gd name="connsiteY2" fmla="*/ 4833 h 14648"/>
                <a:gd name="connsiteX3" fmla="*/ 229689 w 280635"/>
                <a:gd name="connsiteY3" fmla="*/ 10594 h 14648"/>
                <a:gd name="connsiteX4" fmla="*/ 216042 w 280635"/>
                <a:gd name="connsiteY4" fmla="*/ 4530 h 14648"/>
                <a:gd name="connsiteX5" fmla="*/ 202699 w 280635"/>
                <a:gd name="connsiteY5" fmla="*/ 8775 h 14648"/>
                <a:gd name="connsiteX6" fmla="*/ 175406 w 280635"/>
                <a:gd name="connsiteY6" fmla="*/ 6956 h 14648"/>
                <a:gd name="connsiteX7" fmla="*/ 173587 w 280635"/>
                <a:gd name="connsiteY7" fmla="*/ 5743 h 14648"/>
                <a:gd name="connsiteX8" fmla="*/ 162973 w 280635"/>
                <a:gd name="connsiteY8" fmla="*/ 3621 h 14648"/>
                <a:gd name="connsiteX9" fmla="*/ 152359 w 280635"/>
                <a:gd name="connsiteY9" fmla="*/ 6652 h 14648"/>
                <a:gd name="connsiteX10" fmla="*/ 124763 w 280635"/>
                <a:gd name="connsiteY10" fmla="*/ 9381 h 14648"/>
                <a:gd name="connsiteX11" fmla="*/ 111420 w 280635"/>
                <a:gd name="connsiteY11" fmla="*/ 2711 h 14648"/>
                <a:gd name="connsiteX12" fmla="*/ 96257 w 280635"/>
                <a:gd name="connsiteY12" fmla="*/ 6956 h 14648"/>
                <a:gd name="connsiteX13" fmla="*/ 88069 w 280635"/>
                <a:gd name="connsiteY13" fmla="*/ 3318 h 14648"/>
                <a:gd name="connsiteX14" fmla="*/ 73210 w 280635"/>
                <a:gd name="connsiteY14" fmla="*/ 6046 h 14648"/>
                <a:gd name="connsiteX15" fmla="*/ 45614 w 280635"/>
                <a:gd name="connsiteY15" fmla="*/ 5743 h 14648"/>
                <a:gd name="connsiteX16" fmla="*/ 24386 w 280635"/>
                <a:gd name="connsiteY16" fmla="*/ 1195 h 14648"/>
                <a:gd name="connsiteX17" fmla="*/ 18018 w 280635"/>
                <a:gd name="connsiteY17" fmla="*/ 3924 h 14648"/>
                <a:gd name="connsiteX18" fmla="*/ 10436 w 280635"/>
                <a:gd name="connsiteY18" fmla="*/ 2408 h 14648"/>
                <a:gd name="connsiteX19" fmla="*/ 126 w 280635"/>
                <a:gd name="connsiteY19" fmla="*/ 2711 h 14648"/>
                <a:gd name="connsiteX20" fmla="*/ 429 w 280635"/>
                <a:gd name="connsiteY20" fmla="*/ 3318 h 14648"/>
                <a:gd name="connsiteX21" fmla="*/ 15288 w 280635"/>
                <a:gd name="connsiteY21" fmla="*/ 8168 h 14648"/>
                <a:gd name="connsiteX22" fmla="*/ 18321 w 280635"/>
                <a:gd name="connsiteY22" fmla="*/ 8471 h 14648"/>
                <a:gd name="connsiteX23" fmla="*/ 30451 w 280635"/>
                <a:gd name="connsiteY23" fmla="*/ 3318 h 14648"/>
                <a:gd name="connsiteX24" fmla="*/ 44704 w 280635"/>
                <a:gd name="connsiteY24" fmla="*/ 9381 h 14648"/>
                <a:gd name="connsiteX25" fmla="*/ 47736 w 280635"/>
                <a:gd name="connsiteY25" fmla="*/ 9684 h 14648"/>
                <a:gd name="connsiteX26" fmla="*/ 71694 w 280635"/>
                <a:gd name="connsiteY26" fmla="*/ 8775 h 14648"/>
                <a:gd name="connsiteX27" fmla="*/ 75333 w 280635"/>
                <a:gd name="connsiteY27" fmla="*/ 8775 h 14648"/>
                <a:gd name="connsiteX28" fmla="*/ 94438 w 280635"/>
                <a:gd name="connsiteY28" fmla="*/ 9078 h 14648"/>
                <a:gd name="connsiteX29" fmla="*/ 94438 w 280635"/>
                <a:gd name="connsiteY29" fmla="*/ 9381 h 14648"/>
                <a:gd name="connsiteX30" fmla="*/ 97773 w 280635"/>
                <a:gd name="connsiteY30" fmla="*/ 10594 h 14648"/>
                <a:gd name="connsiteX31" fmla="*/ 112330 w 280635"/>
                <a:gd name="connsiteY31" fmla="*/ 6046 h 14648"/>
                <a:gd name="connsiteX32" fmla="*/ 124460 w 280635"/>
                <a:gd name="connsiteY32" fmla="*/ 13322 h 14648"/>
                <a:gd name="connsiteX33" fmla="*/ 127492 w 280635"/>
                <a:gd name="connsiteY33" fmla="*/ 13019 h 14648"/>
                <a:gd name="connsiteX34" fmla="*/ 151449 w 280635"/>
                <a:gd name="connsiteY34" fmla="*/ 11200 h 14648"/>
                <a:gd name="connsiteX35" fmla="*/ 155392 w 280635"/>
                <a:gd name="connsiteY35" fmla="*/ 11200 h 14648"/>
                <a:gd name="connsiteX36" fmla="*/ 173284 w 280635"/>
                <a:gd name="connsiteY36" fmla="*/ 9987 h 14648"/>
                <a:gd name="connsiteX37" fmla="*/ 176923 w 280635"/>
                <a:gd name="connsiteY37" fmla="*/ 11503 h 14648"/>
                <a:gd name="connsiteX38" fmla="*/ 178742 w 280635"/>
                <a:gd name="connsiteY38" fmla="*/ 10290 h 14648"/>
                <a:gd name="connsiteX39" fmla="*/ 189053 w 280635"/>
                <a:gd name="connsiteY39" fmla="*/ 7562 h 14648"/>
                <a:gd name="connsiteX40" fmla="*/ 199667 w 280635"/>
                <a:gd name="connsiteY40" fmla="*/ 11503 h 14648"/>
                <a:gd name="connsiteX41" fmla="*/ 200273 w 280635"/>
                <a:gd name="connsiteY41" fmla="*/ 11806 h 14648"/>
                <a:gd name="connsiteX42" fmla="*/ 202093 w 280635"/>
                <a:gd name="connsiteY42" fmla="*/ 12413 h 14648"/>
                <a:gd name="connsiteX43" fmla="*/ 219682 w 280635"/>
                <a:gd name="connsiteY43" fmla="*/ 7865 h 14648"/>
                <a:gd name="connsiteX44" fmla="*/ 229992 w 280635"/>
                <a:gd name="connsiteY44" fmla="*/ 14535 h 14648"/>
                <a:gd name="connsiteX45" fmla="*/ 232418 w 280635"/>
                <a:gd name="connsiteY45" fmla="*/ 13625 h 14648"/>
                <a:gd name="connsiteX46" fmla="*/ 243639 w 280635"/>
                <a:gd name="connsiteY46" fmla="*/ 8168 h 14648"/>
                <a:gd name="connsiteX47" fmla="*/ 257588 w 280635"/>
                <a:gd name="connsiteY47" fmla="*/ 11806 h 14648"/>
                <a:gd name="connsiteX48" fmla="*/ 259711 w 280635"/>
                <a:gd name="connsiteY48" fmla="*/ 11806 h 14648"/>
                <a:gd name="connsiteX49" fmla="*/ 270325 w 280635"/>
                <a:gd name="connsiteY49" fmla="*/ 6349 h 14648"/>
                <a:gd name="connsiteX50" fmla="*/ 277906 w 280635"/>
                <a:gd name="connsiteY50" fmla="*/ 9381 h 14648"/>
                <a:gd name="connsiteX51" fmla="*/ 279423 w 280635"/>
                <a:gd name="connsiteY51" fmla="*/ 8168 h 14648"/>
                <a:gd name="connsiteX52" fmla="*/ 280636 w 280635"/>
                <a:gd name="connsiteY52" fmla="*/ 6349 h 14648"/>
                <a:gd name="connsiteX53" fmla="*/ 280332 w 280635"/>
                <a:gd name="connsiteY53" fmla="*/ 5743 h 1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0635" h="14648">
                  <a:moveTo>
                    <a:pt x="280332" y="5743"/>
                  </a:moveTo>
                  <a:cubicBezTo>
                    <a:pt x="274874" y="5440"/>
                    <a:pt x="260318" y="-18"/>
                    <a:pt x="257285" y="8471"/>
                  </a:cubicBezTo>
                  <a:cubicBezTo>
                    <a:pt x="258195" y="5743"/>
                    <a:pt x="246065" y="4833"/>
                    <a:pt x="244548" y="4833"/>
                  </a:cubicBezTo>
                  <a:cubicBezTo>
                    <a:pt x="238786" y="5137"/>
                    <a:pt x="233934" y="6652"/>
                    <a:pt x="229689" y="10594"/>
                  </a:cubicBezTo>
                  <a:cubicBezTo>
                    <a:pt x="225443" y="7562"/>
                    <a:pt x="221804" y="5440"/>
                    <a:pt x="216042" y="4530"/>
                  </a:cubicBezTo>
                  <a:cubicBezTo>
                    <a:pt x="210887" y="3924"/>
                    <a:pt x="206642" y="6046"/>
                    <a:pt x="202699" y="8775"/>
                  </a:cubicBezTo>
                  <a:cubicBezTo>
                    <a:pt x="196634" y="3014"/>
                    <a:pt x="182078" y="1498"/>
                    <a:pt x="175406" y="6956"/>
                  </a:cubicBezTo>
                  <a:cubicBezTo>
                    <a:pt x="174800" y="6652"/>
                    <a:pt x="174193" y="6046"/>
                    <a:pt x="173587" y="5743"/>
                  </a:cubicBezTo>
                  <a:cubicBezTo>
                    <a:pt x="169948" y="4227"/>
                    <a:pt x="166915" y="3621"/>
                    <a:pt x="162973" y="3621"/>
                  </a:cubicBezTo>
                  <a:cubicBezTo>
                    <a:pt x="159334" y="3621"/>
                    <a:pt x="154785" y="3924"/>
                    <a:pt x="152359" y="6652"/>
                  </a:cubicBezTo>
                  <a:cubicBezTo>
                    <a:pt x="144475" y="-321"/>
                    <a:pt x="131435" y="1195"/>
                    <a:pt x="124763" y="9381"/>
                  </a:cubicBezTo>
                  <a:cubicBezTo>
                    <a:pt x="121124" y="5743"/>
                    <a:pt x="117182" y="3014"/>
                    <a:pt x="111420" y="2711"/>
                  </a:cubicBezTo>
                  <a:cubicBezTo>
                    <a:pt x="106265" y="2408"/>
                    <a:pt x="100503" y="3924"/>
                    <a:pt x="96257" y="6956"/>
                  </a:cubicBezTo>
                  <a:cubicBezTo>
                    <a:pt x="94134" y="4833"/>
                    <a:pt x="91102" y="3621"/>
                    <a:pt x="88069" y="3318"/>
                  </a:cubicBezTo>
                  <a:cubicBezTo>
                    <a:pt x="82004" y="2408"/>
                    <a:pt x="77759" y="3014"/>
                    <a:pt x="73210" y="6046"/>
                  </a:cubicBezTo>
                  <a:cubicBezTo>
                    <a:pt x="65932" y="-1533"/>
                    <a:pt x="53802" y="589"/>
                    <a:pt x="45614" y="5743"/>
                  </a:cubicBezTo>
                  <a:cubicBezTo>
                    <a:pt x="39245" y="589"/>
                    <a:pt x="33180" y="-1533"/>
                    <a:pt x="24386" y="1195"/>
                  </a:cubicBezTo>
                  <a:cubicBezTo>
                    <a:pt x="22263" y="1802"/>
                    <a:pt x="20140" y="3014"/>
                    <a:pt x="18018" y="3924"/>
                  </a:cubicBezTo>
                  <a:cubicBezTo>
                    <a:pt x="14075" y="5440"/>
                    <a:pt x="14379" y="4227"/>
                    <a:pt x="10436" y="2408"/>
                  </a:cubicBezTo>
                  <a:cubicBezTo>
                    <a:pt x="7100" y="892"/>
                    <a:pt x="3158" y="2105"/>
                    <a:pt x="126" y="2711"/>
                  </a:cubicBezTo>
                  <a:cubicBezTo>
                    <a:pt x="-178" y="2711"/>
                    <a:pt x="126" y="3318"/>
                    <a:pt x="429" y="3318"/>
                  </a:cubicBezTo>
                  <a:cubicBezTo>
                    <a:pt x="7100" y="1498"/>
                    <a:pt x="10133" y="5440"/>
                    <a:pt x="15288" y="8168"/>
                  </a:cubicBezTo>
                  <a:cubicBezTo>
                    <a:pt x="16198" y="8775"/>
                    <a:pt x="17411" y="8775"/>
                    <a:pt x="18321" y="8471"/>
                  </a:cubicBezTo>
                  <a:cubicBezTo>
                    <a:pt x="21960" y="5743"/>
                    <a:pt x="26205" y="3924"/>
                    <a:pt x="30451" y="3318"/>
                  </a:cubicBezTo>
                  <a:cubicBezTo>
                    <a:pt x="36516" y="2105"/>
                    <a:pt x="40458" y="5743"/>
                    <a:pt x="44704" y="9381"/>
                  </a:cubicBezTo>
                  <a:cubicBezTo>
                    <a:pt x="45310" y="9987"/>
                    <a:pt x="47130" y="10594"/>
                    <a:pt x="47736" y="9684"/>
                  </a:cubicBezTo>
                  <a:cubicBezTo>
                    <a:pt x="52892" y="3621"/>
                    <a:pt x="66842" y="892"/>
                    <a:pt x="71694" y="8775"/>
                  </a:cubicBezTo>
                  <a:cubicBezTo>
                    <a:pt x="72603" y="9987"/>
                    <a:pt x="75636" y="11200"/>
                    <a:pt x="75333" y="8775"/>
                  </a:cubicBezTo>
                  <a:cubicBezTo>
                    <a:pt x="75029" y="3621"/>
                    <a:pt x="93225" y="4227"/>
                    <a:pt x="94438" y="9078"/>
                  </a:cubicBezTo>
                  <a:cubicBezTo>
                    <a:pt x="94438" y="9078"/>
                    <a:pt x="94438" y="9381"/>
                    <a:pt x="94438" y="9381"/>
                  </a:cubicBezTo>
                  <a:cubicBezTo>
                    <a:pt x="94438" y="10594"/>
                    <a:pt x="96864" y="12109"/>
                    <a:pt x="97773" y="10594"/>
                  </a:cubicBezTo>
                  <a:cubicBezTo>
                    <a:pt x="101109" y="6046"/>
                    <a:pt x="107174" y="5743"/>
                    <a:pt x="112330" y="6046"/>
                  </a:cubicBezTo>
                  <a:cubicBezTo>
                    <a:pt x="117485" y="6349"/>
                    <a:pt x="121124" y="9987"/>
                    <a:pt x="124460" y="13322"/>
                  </a:cubicBezTo>
                  <a:cubicBezTo>
                    <a:pt x="125369" y="14232"/>
                    <a:pt x="127189" y="14232"/>
                    <a:pt x="127492" y="13019"/>
                  </a:cubicBezTo>
                  <a:cubicBezTo>
                    <a:pt x="129918" y="2711"/>
                    <a:pt x="147204" y="4833"/>
                    <a:pt x="151449" y="11200"/>
                  </a:cubicBezTo>
                  <a:cubicBezTo>
                    <a:pt x="152056" y="12413"/>
                    <a:pt x="155088" y="13019"/>
                    <a:pt x="155392" y="11200"/>
                  </a:cubicBezTo>
                  <a:cubicBezTo>
                    <a:pt x="155998" y="3318"/>
                    <a:pt x="169341" y="7259"/>
                    <a:pt x="173284" y="9987"/>
                  </a:cubicBezTo>
                  <a:cubicBezTo>
                    <a:pt x="174800" y="10897"/>
                    <a:pt x="175103" y="11503"/>
                    <a:pt x="176923" y="11503"/>
                  </a:cubicBezTo>
                  <a:cubicBezTo>
                    <a:pt x="177832" y="11503"/>
                    <a:pt x="178742" y="11200"/>
                    <a:pt x="178742" y="10290"/>
                  </a:cubicBezTo>
                  <a:cubicBezTo>
                    <a:pt x="179349" y="6956"/>
                    <a:pt x="186930" y="7562"/>
                    <a:pt x="189053" y="7562"/>
                  </a:cubicBezTo>
                  <a:cubicBezTo>
                    <a:pt x="192995" y="7865"/>
                    <a:pt x="196634" y="8775"/>
                    <a:pt x="199667" y="11503"/>
                  </a:cubicBezTo>
                  <a:cubicBezTo>
                    <a:pt x="199970" y="11806"/>
                    <a:pt x="199970" y="11806"/>
                    <a:pt x="200273" y="11806"/>
                  </a:cubicBezTo>
                  <a:cubicBezTo>
                    <a:pt x="200577" y="12413"/>
                    <a:pt x="201790" y="13019"/>
                    <a:pt x="202093" y="12413"/>
                  </a:cubicBezTo>
                  <a:cubicBezTo>
                    <a:pt x="207551" y="9078"/>
                    <a:pt x="212707" y="4833"/>
                    <a:pt x="219682" y="7865"/>
                  </a:cubicBezTo>
                  <a:cubicBezTo>
                    <a:pt x="223321" y="9381"/>
                    <a:pt x="226353" y="13625"/>
                    <a:pt x="229992" y="14535"/>
                  </a:cubicBezTo>
                  <a:cubicBezTo>
                    <a:pt x="230902" y="14838"/>
                    <a:pt x="232115" y="14535"/>
                    <a:pt x="232418" y="13625"/>
                  </a:cubicBezTo>
                  <a:cubicBezTo>
                    <a:pt x="233025" y="9684"/>
                    <a:pt x="240606" y="8775"/>
                    <a:pt x="243639" y="8168"/>
                  </a:cubicBezTo>
                  <a:cubicBezTo>
                    <a:pt x="249097" y="7259"/>
                    <a:pt x="253039" y="9381"/>
                    <a:pt x="257588" y="11806"/>
                  </a:cubicBezTo>
                  <a:cubicBezTo>
                    <a:pt x="258195" y="12109"/>
                    <a:pt x="259408" y="12413"/>
                    <a:pt x="259711" y="11806"/>
                  </a:cubicBezTo>
                  <a:cubicBezTo>
                    <a:pt x="262744" y="8168"/>
                    <a:pt x="264866" y="5743"/>
                    <a:pt x="270325" y="6349"/>
                  </a:cubicBezTo>
                  <a:cubicBezTo>
                    <a:pt x="273661" y="6652"/>
                    <a:pt x="274874" y="9381"/>
                    <a:pt x="277906" y="9381"/>
                  </a:cubicBezTo>
                  <a:cubicBezTo>
                    <a:pt x="278513" y="9381"/>
                    <a:pt x="279423" y="9078"/>
                    <a:pt x="279423" y="8168"/>
                  </a:cubicBezTo>
                  <a:cubicBezTo>
                    <a:pt x="279726" y="9078"/>
                    <a:pt x="280636" y="6046"/>
                    <a:pt x="280636" y="6349"/>
                  </a:cubicBezTo>
                  <a:cubicBezTo>
                    <a:pt x="280636" y="5743"/>
                    <a:pt x="280332" y="5743"/>
                    <a:pt x="280332" y="5743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BB9DC1B-F6BF-A5A9-FF18-EF646857A7D5}"/>
                </a:ext>
              </a:extLst>
            </p:cNvPr>
            <p:cNvSpPr/>
            <p:nvPr/>
          </p:nvSpPr>
          <p:spPr>
            <a:xfrm>
              <a:off x="1411360" y="3131070"/>
              <a:ext cx="1287103" cy="766177"/>
            </a:xfrm>
            <a:custGeom>
              <a:avLst/>
              <a:gdLst>
                <a:gd name="connsiteX0" fmla="*/ 1274859 w 1287103"/>
                <a:gd name="connsiteY0" fmla="*/ 703485 h 766177"/>
                <a:gd name="connsiteX1" fmla="*/ 1283351 w 1287103"/>
                <a:gd name="connsiteY1" fmla="*/ 685295 h 766177"/>
                <a:gd name="connsiteX2" fmla="*/ 1280318 w 1287103"/>
                <a:gd name="connsiteY2" fmla="*/ 676200 h 766177"/>
                <a:gd name="connsiteX3" fmla="*/ 1278499 w 1287103"/>
                <a:gd name="connsiteY3" fmla="*/ 653462 h 766177"/>
                <a:gd name="connsiteX4" fmla="*/ 1280621 w 1287103"/>
                <a:gd name="connsiteY4" fmla="*/ 650430 h 766177"/>
                <a:gd name="connsiteX5" fmla="*/ 1283351 w 1287103"/>
                <a:gd name="connsiteY5" fmla="*/ 641941 h 766177"/>
                <a:gd name="connsiteX6" fmla="*/ 1282138 w 1287103"/>
                <a:gd name="connsiteY6" fmla="*/ 635574 h 766177"/>
                <a:gd name="connsiteX7" fmla="*/ 1279712 w 1287103"/>
                <a:gd name="connsiteY7" fmla="*/ 630724 h 766177"/>
                <a:gd name="connsiteX8" fmla="*/ 1282138 w 1287103"/>
                <a:gd name="connsiteY8" fmla="*/ 613442 h 766177"/>
                <a:gd name="connsiteX9" fmla="*/ 1277892 w 1287103"/>
                <a:gd name="connsiteY9" fmla="*/ 605257 h 766177"/>
                <a:gd name="connsiteX10" fmla="*/ 1279408 w 1287103"/>
                <a:gd name="connsiteY10" fmla="*/ 591614 h 766177"/>
                <a:gd name="connsiteX11" fmla="*/ 1273647 w 1287103"/>
                <a:gd name="connsiteY11" fmla="*/ 581912 h 766177"/>
                <a:gd name="connsiteX12" fmla="*/ 1275466 w 1287103"/>
                <a:gd name="connsiteY12" fmla="*/ 558265 h 766177"/>
                <a:gd name="connsiteX13" fmla="*/ 1279105 w 1287103"/>
                <a:gd name="connsiteY13" fmla="*/ 543106 h 766177"/>
                <a:gd name="connsiteX14" fmla="*/ 1276376 w 1287103"/>
                <a:gd name="connsiteY14" fmla="*/ 538255 h 766177"/>
                <a:gd name="connsiteX15" fmla="*/ 1277589 w 1287103"/>
                <a:gd name="connsiteY15" fmla="*/ 535527 h 766177"/>
                <a:gd name="connsiteX16" fmla="*/ 1273950 w 1287103"/>
                <a:gd name="connsiteY16" fmla="*/ 514001 h 766177"/>
                <a:gd name="connsiteX17" fmla="*/ 1278195 w 1287103"/>
                <a:gd name="connsiteY17" fmla="*/ 501874 h 766177"/>
                <a:gd name="connsiteX18" fmla="*/ 1274253 w 1287103"/>
                <a:gd name="connsiteY18" fmla="*/ 486412 h 766177"/>
                <a:gd name="connsiteX19" fmla="*/ 1272737 w 1287103"/>
                <a:gd name="connsiteY19" fmla="*/ 458520 h 766177"/>
                <a:gd name="connsiteX20" fmla="*/ 1278499 w 1287103"/>
                <a:gd name="connsiteY20" fmla="*/ 446696 h 766177"/>
                <a:gd name="connsiteX21" fmla="*/ 1273647 w 1287103"/>
                <a:gd name="connsiteY21" fmla="*/ 434872 h 766177"/>
                <a:gd name="connsiteX22" fmla="*/ 1276679 w 1287103"/>
                <a:gd name="connsiteY22" fmla="*/ 421836 h 766177"/>
                <a:gd name="connsiteX23" fmla="*/ 1271220 w 1287103"/>
                <a:gd name="connsiteY23" fmla="*/ 412741 h 766177"/>
                <a:gd name="connsiteX24" fmla="*/ 1275466 w 1287103"/>
                <a:gd name="connsiteY24" fmla="*/ 394247 h 766177"/>
                <a:gd name="connsiteX25" fmla="*/ 1270614 w 1287103"/>
                <a:gd name="connsiteY25" fmla="*/ 383332 h 766177"/>
                <a:gd name="connsiteX26" fmla="*/ 1275769 w 1287103"/>
                <a:gd name="connsiteY26" fmla="*/ 370599 h 766177"/>
                <a:gd name="connsiteX27" fmla="*/ 1270614 w 1287103"/>
                <a:gd name="connsiteY27" fmla="*/ 361201 h 766177"/>
                <a:gd name="connsiteX28" fmla="*/ 1274556 w 1287103"/>
                <a:gd name="connsiteY28" fmla="*/ 354228 h 766177"/>
                <a:gd name="connsiteX29" fmla="*/ 1273950 w 1287103"/>
                <a:gd name="connsiteY29" fmla="*/ 345739 h 766177"/>
                <a:gd name="connsiteX30" fmla="*/ 1269098 w 1287103"/>
                <a:gd name="connsiteY30" fmla="*/ 338463 h 766177"/>
                <a:gd name="connsiteX31" fmla="*/ 1270614 w 1287103"/>
                <a:gd name="connsiteY31" fmla="*/ 337553 h 766177"/>
                <a:gd name="connsiteX32" fmla="*/ 1270311 w 1287103"/>
                <a:gd name="connsiteY32" fmla="*/ 307236 h 766177"/>
                <a:gd name="connsiteX33" fmla="*/ 1272737 w 1287103"/>
                <a:gd name="connsiteY33" fmla="*/ 292683 h 766177"/>
                <a:gd name="connsiteX34" fmla="*/ 1271827 w 1287103"/>
                <a:gd name="connsiteY34" fmla="*/ 286013 h 766177"/>
                <a:gd name="connsiteX35" fmla="*/ 1270311 w 1287103"/>
                <a:gd name="connsiteY35" fmla="*/ 282982 h 766177"/>
                <a:gd name="connsiteX36" fmla="*/ 1270311 w 1287103"/>
                <a:gd name="connsiteY36" fmla="*/ 282375 h 766177"/>
                <a:gd name="connsiteX37" fmla="*/ 1271524 w 1287103"/>
                <a:gd name="connsiteY37" fmla="*/ 281769 h 766177"/>
                <a:gd name="connsiteX38" fmla="*/ 1273343 w 1287103"/>
                <a:gd name="connsiteY38" fmla="*/ 266004 h 766177"/>
                <a:gd name="connsiteX39" fmla="*/ 1269401 w 1287103"/>
                <a:gd name="connsiteY39" fmla="*/ 258121 h 766177"/>
                <a:gd name="connsiteX40" fmla="*/ 1270614 w 1287103"/>
                <a:gd name="connsiteY40" fmla="*/ 255999 h 766177"/>
                <a:gd name="connsiteX41" fmla="*/ 1272737 w 1287103"/>
                <a:gd name="connsiteY41" fmla="*/ 249632 h 766177"/>
                <a:gd name="connsiteX42" fmla="*/ 1272433 w 1287103"/>
                <a:gd name="connsiteY42" fmla="*/ 235990 h 766177"/>
                <a:gd name="connsiteX43" fmla="*/ 1273647 w 1287103"/>
                <a:gd name="connsiteY43" fmla="*/ 228713 h 766177"/>
                <a:gd name="connsiteX44" fmla="*/ 1272737 w 1287103"/>
                <a:gd name="connsiteY44" fmla="*/ 216586 h 766177"/>
                <a:gd name="connsiteX45" fmla="*/ 1267885 w 1287103"/>
                <a:gd name="connsiteY45" fmla="*/ 208704 h 766177"/>
                <a:gd name="connsiteX46" fmla="*/ 1266368 w 1287103"/>
                <a:gd name="connsiteY46" fmla="*/ 207491 h 766177"/>
                <a:gd name="connsiteX47" fmla="*/ 1271827 w 1287103"/>
                <a:gd name="connsiteY47" fmla="*/ 204156 h 766177"/>
                <a:gd name="connsiteX48" fmla="*/ 1268188 w 1287103"/>
                <a:gd name="connsiteY48" fmla="*/ 184450 h 766177"/>
                <a:gd name="connsiteX49" fmla="*/ 1273647 w 1287103"/>
                <a:gd name="connsiteY49" fmla="*/ 174445 h 766177"/>
                <a:gd name="connsiteX50" fmla="*/ 1268188 w 1287103"/>
                <a:gd name="connsiteY50" fmla="*/ 162924 h 766177"/>
                <a:gd name="connsiteX51" fmla="*/ 1268491 w 1287103"/>
                <a:gd name="connsiteY51" fmla="*/ 162621 h 766177"/>
                <a:gd name="connsiteX52" fmla="*/ 1267278 w 1287103"/>
                <a:gd name="connsiteY52" fmla="*/ 132910 h 766177"/>
                <a:gd name="connsiteX53" fmla="*/ 1268794 w 1287103"/>
                <a:gd name="connsiteY53" fmla="*/ 118358 h 766177"/>
                <a:gd name="connsiteX54" fmla="*/ 1264549 w 1287103"/>
                <a:gd name="connsiteY54" fmla="*/ 107443 h 766177"/>
                <a:gd name="connsiteX55" fmla="*/ 1267885 w 1287103"/>
                <a:gd name="connsiteY55" fmla="*/ 94407 h 766177"/>
                <a:gd name="connsiteX56" fmla="*/ 1263639 w 1287103"/>
                <a:gd name="connsiteY56" fmla="*/ 80461 h 766177"/>
                <a:gd name="connsiteX57" fmla="*/ 1264852 w 1287103"/>
                <a:gd name="connsiteY57" fmla="*/ 70456 h 766177"/>
                <a:gd name="connsiteX58" fmla="*/ 1263639 w 1287103"/>
                <a:gd name="connsiteY58" fmla="*/ 61664 h 766177"/>
                <a:gd name="connsiteX59" fmla="*/ 1260910 w 1287103"/>
                <a:gd name="connsiteY59" fmla="*/ 54691 h 766177"/>
                <a:gd name="connsiteX60" fmla="*/ 1254541 w 1287103"/>
                <a:gd name="connsiteY60" fmla="*/ 44989 h 766177"/>
                <a:gd name="connsiteX61" fmla="*/ 1253935 w 1287103"/>
                <a:gd name="connsiteY61" fmla="*/ 28315 h 766177"/>
                <a:gd name="connsiteX62" fmla="*/ 1243927 w 1287103"/>
                <a:gd name="connsiteY62" fmla="*/ 14672 h 766177"/>
                <a:gd name="connsiteX63" fmla="*/ 1217241 w 1287103"/>
                <a:gd name="connsiteY63" fmla="*/ 15582 h 766177"/>
                <a:gd name="connsiteX64" fmla="*/ 1199956 w 1287103"/>
                <a:gd name="connsiteY64" fmla="*/ 9821 h 766177"/>
                <a:gd name="connsiteX65" fmla="*/ 1185400 w 1287103"/>
                <a:gd name="connsiteY65" fmla="*/ 14975 h 766177"/>
                <a:gd name="connsiteX66" fmla="*/ 1175392 w 1287103"/>
                <a:gd name="connsiteY66" fmla="*/ 10731 h 766177"/>
                <a:gd name="connsiteX67" fmla="*/ 1155984 w 1287103"/>
                <a:gd name="connsiteY67" fmla="*/ 13763 h 766177"/>
                <a:gd name="connsiteX68" fmla="*/ 1153861 w 1287103"/>
                <a:gd name="connsiteY68" fmla="*/ 12247 h 766177"/>
                <a:gd name="connsiteX69" fmla="*/ 1146886 w 1287103"/>
                <a:gd name="connsiteY69" fmla="*/ 10124 h 766177"/>
                <a:gd name="connsiteX70" fmla="*/ 1135666 w 1287103"/>
                <a:gd name="connsiteY70" fmla="*/ 13156 h 766177"/>
                <a:gd name="connsiteX71" fmla="*/ 1111709 w 1287103"/>
                <a:gd name="connsiteY71" fmla="*/ 12853 h 766177"/>
                <a:gd name="connsiteX72" fmla="*/ 1097153 w 1287103"/>
                <a:gd name="connsiteY72" fmla="*/ 9518 h 766177"/>
                <a:gd name="connsiteX73" fmla="*/ 1093514 w 1287103"/>
                <a:gd name="connsiteY73" fmla="*/ 12550 h 766177"/>
                <a:gd name="connsiteX74" fmla="*/ 1090178 w 1287103"/>
                <a:gd name="connsiteY74" fmla="*/ 9215 h 766177"/>
                <a:gd name="connsiteX75" fmla="*/ 1079261 w 1287103"/>
                <a:gd name="connsiteY75" fmla="*/ 6486 h 766177"/>
                <a:gd name="connsiteX76" fmla="*/ 1071376 w 1287103"/>
                <a:gd name="connsiteY76" fmla="*/ 9518 h 766177"/>
                <a:gd name="connsiteX77" fmla="*/ 1070163 w 1287103"/>
                <a:gd name="connsiteY77" fmla="*/ 12247 h 766177"/>
                <a:gd name="connsiteX78" fmla="*/ 1065917 w 1287103"/>
                <a:gd name="connsiteY78" fmla="*/ 8911 h 766177"/>
                <a:gd name="connsiteX79" fmla="*/ 1045903 w 1287103"/>
                <a:gd name="connsiteY79" fmla="*/ 11337 h 766177"/>
                <a:gd name="connsiteX80" fmla="*/ 1034379 w 1287103"/>
                <a:gd name="connsiteY80" fmla="*/ 5577 h 766177"/>
                <a:gd name="connsiteX81" fmla="*/ 1025888 w 1287103"/>
                <a:gd name="connsiteY81" fmla="*/ 5273 h 766177"/>
                <a:gd name="connsiteX82" fmla="*/ 1019216 w 1287103"/>
                <a:gd name="connsiteY82" fmla="*/ 6789 h 766177"/>
                <a:gd name="connsiteX83" fmla="*/ 993743 w 1287103"/>
                <a:gd name="connsiteY83" fmla="*/ 5880 h 766177"/>
                <a:gd name="connsiteX84" fmla="*/ 977064 w 1287103"/>
                <a:gd name="connsiteY84" fmla="*/ 3455 h 766177"/>
                <a:gd name="connsiteX85" fmla="*/ 972819 w 1287103"/>
                <a:gd name="connsiteY85" fmla="*/ 5273 h 766177"/>
                <a:gd name="connsiteX86" fmla="*/ 971909 w 1287103"/>
                <a:gd name="connsiteY86" fmla="*/ 5880 h 766177"/>
                <a:gd name="connsiteX87" fmla="*/ 971605 w 1287103"/>
                <a:gd name="connsiteY87" fmla="*/ 5273 h 766177"/>
                <a:gd name="connsiteX88" fmla="*/ 961901 w 1287103"/>
                <a:gd name="connsiteY88" fmla="*/ 423 h 766177"/>
                <a:gd name="connsiteX89" fmla="*/ 954320 w 1287103"/>
                <a:gd name="connsiteY89" fmla="*/ 726 h 766177"/>
                <a:gd name="connsiteX90" fmla="*/ 944009 w 1287103"/>
                <a:gd name="connsiteY90" fmla="*/ 4061 h 766177"/>
                <a:gd name="connsiteX91" fmla="*/ 925814 w 1287103"/>
                <a:gd name="connsiteY91" fmla="*/ 9518 h 766177"/>
                <a:gd name="connsiteX92" fmla="*/ 907619 w 1287103"/>
                <a:gd name="connsiteY92" fmla="*/ 2848 h 766177"/>
                <a:gd name="connsiteX93" fmla="*/ 901857 w 1287103"/>
                <a:gd name="connsiteY93" fmla="*/ 3758 h 766177"/>
                <a:gd name="connsiteX94" fmla="*/ 897308 w 1287103"/>
                <a:gd name="connsiteY94" fmla="*/ 3151 h 766177"/>
                <a:gd name="connsiteX95" fmla="*/ 888211 w 1287103"/>
                <a:gd name="connsiteY95" fmla="*/ 1636 h 766177"/>
                <a:gd name="connsiteX96" fmla="*/ 889120 w 1287103"/>
                <a:gd name="connsiteY96" fmla="*/ 4970 h 766177"/>
                <a:gd name="connsiteX97" fmla="*/ 897915 w 1287103"/>
                <a:gd name="connsiteY97" fmla="*/ 8305 h 766177"/>
                <a:gd name="connsiteX98" fmla="*/ 900644 w 1287103"/>
                <a:gd name="connsiteY98" fmla="*/ 9518 h 766177"/>
                <a:gd name="connsiteX99" fmla="*/ 902767 w 1287103"/>
                <a:gd name="connsiteY99" fmla="*/ 8608 h 766177"/>
                <a:gd name="connsiteX100" fmla="*/ 923085 w 1287103"/>
                <a:gd name="connsiteY100" fmla="*/ 11943 h 766177"/>
                <a:gd name="connsiteX101" fmla="*/ 926421 w 1287103"/>
                <a:gd name="connsiteY101" fmla="*/ 11943 h 766177"/>
                <a:gd name="connsiteX102" fmla="*/ 926421 w 1287103"/>
                <a:gd name="connsiteY102" fmla="*/ 11640 h 766177"/>
                <a:gd name="connsiteX103" fmla="*/ 927330 w 1287103"/>
                <a:gd name="connsiteY103" fmla="*/ 11640 h 766177"/>
                <a:gd name="connsiteX104" fmla="*/ 946435 w 1287103"/>
                <a:gd name="connsiteY104" fmla="*/ 8002 h 766177"/>
                <a:gd name="connsiteX105" fmla="*/ 949771 w 1287103"/>
                <a:gd name="connsiteY105" fmla="*/ 8002 h 766177"/>
                <a:gd name="connsiteX106" fmla="*/ 958566 w 1287103"/>
                <a:gd name="connsiteY106" fmla="*/ 4061 h 766177"/>
                <a:gd name="connsiteX107" fmla="*/ 969786 w 1287103"/>
                <a:gd name="connsiteY107" fmla="*/ 9821 h 766177"/>
                <a:gd name="connsiteX108" fmla="*/ 972515 w 1287103"/>
                <a:gd name="connsiteY108" fmla="*/ 11034 h 766177"/>
                <a:gd name="connsiteX109" fmla="*/ 975548 w 1287103"/>
                <a:gd name="connsiteY109" fmla="*/ 8608 h 766177"/>
                <a:gd name="connsiteX110" fmla="*/ 992530 w 1287103"/>
                <a:gd name="connsiteY110" fmla="*/ 9518 h 766177"/>
                <a:gd name="connsiteX111" fmla="*/ 995259 w 1287103"/>
                <a:gd name="connsiteY111" fmla="*/ 10124 h 766177"/>
                <a:gd name="connsiteX112" fmla="*/ 1004963 w 1287103"/>
                <a:gd name="connsiteY112" fmla="*/ 6183 h 766177"/>
                <a:gd name="connsiteX113" fmla="*/ 1017094 w 1287103"/>
                <a:gd name="connsiteY113" fmla="*/ 9821 h 766177"/>
                <a:gd name="connsiteX114" fmla="*/ 1018610 w 1287103"/>
                <a:gd name="connsiteY114" fmla="*/ 10731 h 766177"/>
                <a:gd name="connsiteX115" fmla="*/ 1022552 w 1287103"/>
                <a:gd name="connsiteY115" fmla="*/ 9821 h 766177"/>
                <a:gd name="connsiteX116" fmla="*/ 1043477 w 1287103"/>
                <a:gd name="connsiteY116" fmla="*/ 13459 h 766177"/>
                <a:gd name="connsiteX117" fmla="*/ 1044386 w 1287103"/>
                <a:gd name="connsiteY117" fmla="*/ 14369 h 766177"/>
                <a:gd name="connsiteX118" fmla="*/ 1047419 w 1287103"/>
                <a:gd name="connsiteY118" fmla="*/ 14672 h 766177"/>
                <a:gd name="connsiteX119" fmla="*/ 1061975 w 1287103"/>
                <a:gd name="connsiteY119" fmla="*/ 10427 h 766177"/>
                <a:gd name="connsiteX120" fmla="*/ 1068647 w 1287103"/>
                <a:gd name="connsiteY120" fmla="*/ 14975 h 766177"/>
                <a:gd name="connsiteX121" fmla="*/ 1070770 w 1287103"/>
                <a:gd name="connsiteY121" fmla="*/ 14975 h 766177"/>
                <a:gd name="connsiteX122" fmla="*/ 1076531 w 1287103"/>
                <a:gd name="connsiteY122" fmla="*/ 9518 h 766177"/>
                <a:gd name="connsiteX123" fmla="*/ 1090784 w 1287103"/>
                <a:gd name="connsiteY123" fmla="*/ 14672 h 766177"/>
                <a:gd name="connsiteX124" fmla="*/ 1093514 w 1287103"/>
                <a:gd name="connsiteY124" fmla="*/ 15278 h 766177"/>
                <a:gd name="connsiteX125" fmla="*/ 1095333 w 1287103"/>
                <a:gd name="connsiteY125" fmla="*/ 13459 h 766177"/>
                <a:gd name="connsiteX126" fmla="*/ 1109283 w 1287103"/>
                <a:gd name="connsiteY126" fmla="*/ 15582 h 766177"/>
                <a:gd name="connsiteX127" fmla="*/ 1113225 w 1287103"/>
                <a:gd name="connsiteY127" fmla="*/ 16491 h 766177"/>
                <a:gd name="connsiteX128" fmla="*/ 1134150 w 1287103"/>
                <a:gd name="connsiteY128" fmla="*/ 16491 h 766177"/>
                <a:gd name="connsiteX129" fmla="*/ 1137182 w 1287103"/>
                <a:gd name="connsiteY129" fmla="*/ 16188 h 766177"/>
                <a:gd name="connsiteX130" fmla="*/ 1148099 w 1287103"/>
                <a:gd name="connsiteY130" fmla="*/ 13156 h 766177"/>
                <a:gd name="connsiteX131" fmla="*/ 1154164 w 1287103"/>
                <a:gd name="connsiteY131" fmla="*/ 17097 h 766177"/>
                <a:gd name="connsiteX132" fmla="*/ 1156590 w 1287103"/>
                <a:gd name="connsiteY132" fmla="*/ 16794 h 766177"/>
                <a:gd name="connsiteX133" fmla="*/ 1169934 w 1287103"/>
                <a:gd name="connsiteY133" fmla="*/ 12550 h 766177"/>
                <a:gd name="connsiteX134" fmla="*/ 1181760 w 1287103"/>
                <a:gd name="connsiteY134" fmla="*/ 16794 h 766177"/>
                <a:gd name="connsiteX135" fmla="*/ 1182974 w 1287103"/>
                <a:gd name="connsiteY135" fmla="*/ 17704 h 766177"/>
                <a:gd name="connsiteX136" fmla="*/ 1186006 w 1287103"/>
                <a:gd name="connsiteY136" fmla="*/ 18007 h 766177"/>
                <a:gd name="connsiteX137" fmla="*/ 1213905 w 1287103"/>
                <a:gd name="connsiteY137" fmla="*/ 18310 h 766177"/>
                <a:gd name="connsiteX138" fmla="*/ 1214512 w 1287103"/>
                <a:gd name="connsiteY138" fmla="*/ 18613 h 766177"/>
                <a:gd name="connsiteX139" fmla="*/ 1216331 w 1287103"/>
                <a:gd name="connsiteY139" fmla="*/ 19523 h 766177"/>
                <a:gd name="connsiteX140" fmla="*/ 1228765 w 1287103"/>
                <a:gd name="connsiteY140" fmla="*/ 15582 h 766177"/>
                <a:gd name="connsiteX141" fmla="*/ 1246050 w 1287103"/>
                <a:gd name="connsiteY141" fmla="*/ 25890 h 766177"/>
                <a:gd name="connsiteX142" fmla="*/ 1249689 w 1287103"/>
                <a:gd name="connsiteY142" fmla="*/ 39836 h 766177"/>
                <a:gd name="connsiteX143" fmla="*/ 1250902 w 1287103"/>
                <a:gd name="connsiteY143" fmla="*/ 50144 h 766177"/>
                <a:gd name="connsiteX144" fmla="*/ 1256058 w 1287103"/>
                <a:gd name="connsiteY144" fmla="*/ 54691 h 766177"/>
                <a:gd name="connsiteX145" fmla="*/ 1259394 w 1287103"/>
                <a:gd name="connsiteY145" fmla="*/ 64089 h 766177"/>
                <a:gd name="connsiteX146" fmla="*/ 1258484 w 1287103"/>
                <a:gd name="connsiteY146" fmla="*/ 78945 h 766177"/>
                <a:gd name="connsiteX147" fmla="*/ 1259394 w 1287103"/>
                <a:gd name="connsiteY147" fmla="*/ 80764 h 766177"/>
                <a:gd name="connsiteX148" fmla="*/ 1262729 w 1287103"/>
                <a:gd name="connsiteY148" fmla="*/ 89253 h 766177"/>
                <a:gd name="connsiteX149" fmla="*/ 1259394 w 1287103"/>
                <a:gd name="connsiteY149" fmla="*/ 106534 h 766177"/>
                <a:gd name="connsiteX150" fmla="*/ 1260303 w 1287103"/>
                <a:gd name="connsiteY150" fmla="*/ 109263 h 766177"/>
                <a:gd name="connsiteX151" fmla="*/ 1264246 w 1287103"/>
                <a:gd name="connsiteY151" fmla="*/ 122906 h 766177"/>
                <a:gd name="connsiteX152" fmla="*/ 1262123 w 1287103"/>
                <a:gd name="connsiteY152" fmla="*/ 133517 h 766177"/>
                <a:gd name="connsiteX153" fmla="*/ 1264246 w 1287103"/>
                <a:gd name="connsiteY153" fmla="*/ 135639 h 766177"/>
                <a:gd name="connsiteX154" fmla="*/ 1268491 w 1287103"/>
                <a:gd name="connsiteY154" fmla="*/ 147766 h 766177"/>
                <a:gd name="connsiteX155" fmla="*/ 1264852 w 1287103"/>
                <a:gd name="connsiteY155" fmla="*/ 158983 h 766177"/>
                <a:gd name="connsiteX156" fmla="*/ 1264549 w 1287103"/>
                <a:gd name="connsiteY156" fmla="*/ 159286 h 766177"/>
                <a:gd name="connsiteX157" fmla="*/ 1263639 w 1287103"/>
                <a:gd name="connsiteY157" fmla="*/ 160802 h 766177"/>
                <a:gd name="connsiteX158" fmla="*/ 1264852 w 1287103"/>
                <a:gd name="connsiteY158" fmla="*/ 162924 h 766177"/>
                <a:gd name="connsiteX159" fmla="*/ 1268794 w 1287103"/>
                <a:gd name="connsiteY159" fmla="*/ 172626 h 766177"/>
                <a:gd name="connsiteX160" fmla="*/ 1263336 w 1287103"/>
                <a:gd name="connsiteY160" fmla="*/ 183540 h 766177"/>
                <a:gd name="connsiteX161" fmla="*/ 1263639 w 1287103"/>
                <a:gd name="connsiteY161" fmla="*/ 185966 h 766177"/>
                <a:gd name="connsiteX162" fmla="*/ 1264549 w 1287103"/>
                <a:gd name="connsiteY162" fmla="*/ 208098 h 766177"/>
                <a:gd name="connsiteX163" fmla="*/ 1264549 w 1287103"/>
                <a:gd name="connsiteY163" fmla="*/ 209310 h 766177"/>
                <a:gd name="connsiteX164" fmla="*/ 1269704 w 1287103"/>
                <a:gd name="connsiteY164" fmla="*/ 230229 h 766177"/>
                <a:gd name="connsiteX165" fmla="*/ 1267581 w 1287103"/>
                <a:gd name="connsiteY165" fmla="*/ 234474 h 766177"/>
                <a:gd name="connsiteX166" fmla="*/ 1270007 w 1287103"/>
                <a:gd name="connsiteY166" fmla="*/ 244479 h 766177"/>
                <a:gd name="connsiteX167" fmla="*/ 1265155 w 1287103"/>
                <a:gd name="connsiteY167" fmla="*/ 256302 h 766177"/>
                <a:gd name="connsiteX168" fmla="*/ 1264549 w 1287103"/>
                <a:gd name="connsiteY168" fmla="*/ 259637 h 766177"/>
                <a:gd name="connsiteX169" fmla="*/ 1266975 w 1287103"/>
                <a:gd name="connsiteY169" fmla="*/ 261456 h 766177"/>
                <a:gd name="connsiteX170" fmla="*/ 1267885 w 1287103"/>
                <a:gd name="connsiteY170" fmla="*/ 281163 h 766177"/>
                <a:gd name="connsiteX171" fmla="*/ 1267885 w 1287103"/>
                <a:gd name="connsiteY171" fmla="*/ 282072 h 766177"/>
                <a:gd name="connsiteX172" fmla="*/ 1266975 w 1287103"/>
                <a:gd name="connsiteY172" fmla="*/ 282679 h 766177"/>
                <a:gd name="connsiteX173" fmla="*/ 1266672 w 1287103"/>
                <a:gd name="connsiteY173" fmla="*/ 283891 h 766177"/>
                <a:gd name="connsiteX174" fmla="*/ 1267278 w 1287103"/>
                <a:gd name="connsiteY174" fmla="*/ 285104 h 766177"/>
                <a:gd name="connsiteX175" fmla="*/ 1266368 w 1287103"/>
                <a:gd name="connsiteY175" fmla="*/ 307236 h 766177"/>
                <a:gd name="connsiteX176" fmla="*/ 1267278 w 1287103"/>
                <a:gd name="connsiteY176" fmla="*/ 309055 h 766177"/>
                <a:gd name="connsiteX177" fmla="*/ 1270007 w 1287103"/>
                <a:gd name="connsiteY177" fmla="*/ 325426 h 766177"/>
                <a:gd name="connsiteX178" fmla="*/ 1265459 w 1287103"/>
                <a:gd name="connsiteY178" fmla="*/ 335431 h 766177"/>
                <a:gd name="connsiteX179" fmla="*/ 1265155 w 1287103"/>
                <a:gd name="connsiteY179" fmla="*/ 336644 h 766177"/>
                <a:gd name="connsiteX180" fmla="*/ 1264549 w 1287103"/>
                <a:gd name="connsiteY180" fmla="*/ 338463 h 766177"/>
                <a:gd name="connsiteX181" fmla="*/ 1269704 w 1287103"/>
                <a:gd name="connsiteY181" fmla="*/ 346648 h 766177"/>
                <a:gd name="connsiteX182" fmla="*/ 1268794 w 1287103"/>
                <a:gd name="connsiteY182" fmla="*/ 355441 h 766177"/>
                <a:gd name="connsiteX183" fmla="*/ 1266065 w 1287103"/>
                <a:gd name="connsiteY183" fmla="*/ 359382 h 766177"/>
                <a:gd name="connsiteX184" fmla="*/ 1266065 w 1287103"/>
                <a:gd name="connsiteY184" fmla="*/ 362717 h 766177"/>
                <a:gd name="connsiteX185" fmla="*/ 1270917 w 1287103"/>
                <a:gd name="connsiteY185" fmla="*/ 377572 h 766177"/>
                <a:gd name="connsiteX186" fmla="*/ 1266975 w 1287103"/>
                <a:gd name="connsiteY186" fmla="*/ 383332 h 766177"/>
                <a:gd name="connsiteX187" fmla="*/ 1268491 w 1287103"/>
                <a:gd name="connsiteY187" fmla="*/ 385152 h 766177"/>
                <a:gd name="connsiteX188" fmla="*/ 1272433 w 1287103"/>
                <a:gd name="connsiteY188" fmla="*/ 396369 h 766177"/>
                <a:gd name="connsiteX189" fmla="*/ 1267885 w 1287103"/>
                <a:gd name="connsiteY189" fmla="*/ 412134 h 766177"/>
                <a:gd name="connsiteX190" fmla="*/ 1268794 w 1287103"/>
                <a:gd name="connsiteY190" fmla="*/ 414257 h 766177"/>
                <a:gd name="connsiteX191" fmla="*/ 1273950 w 1287103"/>
                <a:gd name="connsiteY191" fmla="*/ 425171 h 766177"/>
                <a:gd name="connsiteX192" fmla="*/ 1269401 w 1287103"/>
                <a:gd name="connsiteY192" fmla="*/ 433963 h 766177"/>
                <a:gd name="connsiteX193" fmla="*/ 1270614 w 1287103"/>
                <a:gd name="connsiteY193" fmla="*/ 436085 h 766177"/>
                <a:gd name="connsiteX194" fmla="*/ 1274556 w 1287103"/>
                <a:gd name="connsiteY194" fmla="*/ 445483 h 766177"/>
                <a:gd name="connsiteX195" fmla="*/ 1268794 w 1287103"/>
                <a:gd name="connsiteY195" fmla="*/ 454882 h 766177"/>
                <a:gd name="connsiteX196" fmla="*/ 1267885 w 1287103"/>
                <a:gd name="connsiteY196" fmla="*/ 457307 h 766177"/>
                <a:gd name="connsiteX197" fmla="*/ 1268491 w 1287103"/>
                <a:gd name="connsiteY197" fmla="*/ 459126 h 766177"/>
                <a:gd name="connsiteX198" fmla="*/ 1272130 w 1287103"/>
                <a:gd name="connsiteY198" fmla="*/ 479136 h 766177"/>
                <a:gd name="connsiteX199" fmla="*/ 1269704 w 1287103"/>
                <a:gd name="connsiteY199" fmla="*/ 485503 h 766177"/>
                <a:gd name="connsiteX200" fmla="*/ 1273647 w 1287103"/>
                <a:gd name="connsiteY200" fmla="*/ 499449 h 766177"/>
                <a:gd name="connsiteX201" fmla="*/ 1269401 w 1287103"/>
                <a:gd name="connsiteY201" fmla="*/ 513698 h 766177"/>
                <a:gd name="connsiteX202" fmla="*/ 1271220 w 1287103"/>
                <a:gd name="connsiteY202" fmla="*/ 515820 h 766177"/>
                <a:gd name="connsiteX203" fmla="*/ 1274859 w 1287103"/>
                <a:gd name="connsiteY203" fmla="*/ 528250 h 766177"/>
                <a:gd name="connsiteX204" fmla="*/ 1270917 w 1287103"/>
                <a:gd name="connsiteY204" fmla="*/ 536133 h 766177"/>
                <a:gd name="connsiteX205" fmla="*/ 1270614 w 1287103"/>
                <a:gd name="connsiteY205" fmla="*/ 537952 h 766177"/>
                <a:gd name="connsiteX206" fmla="*/ 1273950 w 1287103"/>
                <a:gd name="connsiteY206" fmla="*/ 548260 h 766177"/>
                <a:gd name="connsiteX207" fmla="*/ 1270311 w 1287103"/>
                <a:gd name="connsiteY207" fmla="*/ 556446 h 766177"/>
                <a:gd name="connsiteX208" fmla="*/ 1270917 w 1287103"/>
                <a:gd name="connsiteY208" fmla="*/ 558871 h 766177"/>
                <a:gd name="connsiteX209" fmla="*/ 1269098 w 1287103"/>
                <a:gd name="connsiteY209" fmla="*/ 578274 h 766177"/>
                <a:gd name="connsiteX210" fmla="*/ 1268491 w 1287103"/>
                <a:gd name="connsiteY210" fmla="*/ 581003 h 766177"/>
                <a:gd name="connsiteX211" fmla="*/ 1269098 w 1287103"/>
                <a:gd name="connsiteY211" fmla="*/ 582822 h 766177"/>
                <a:gd name="connsiteX212" fmla="*/ 1273647 w 1287103"/>
                <a:gd name="connsiteY212" fmla="*/ 591007 h 766177"/>
                <a:gd name="connsiteX213" fmla="*/ 1272737 w 1287103"/>
                <a:gd name="connsiteY213" fmla="*/ 604650 h 766177"/>
                <a:gd name="connsiteX214" fmla="*/ 1274253 w 1287103"/>
                <a:gd name="connsiteY214" fmla="*/ 607379 h 766177"/>
                <a:gd name="connsiteX215" fmla="*/ 1278499 w 1287103"/>
                <a:gd name="connsiteY215" fmla="*/ 619809 h 766177"/>
                <a:gd name="connsiteX216" fmla="*/ 1274556 w 1287103"/>
                <a:gd name="connsiteY216" fmla="*/ 630420 h 766177"/>
                <a:gd name="connsiteX217" fmla="*/ 1274556 w 1287103"/>
                <a:gd name="connsiteY217" fmla="*/ 632239 h 766177"/>
                <a:gd name="connsiteX218" fmla="*/ 1276982 w 1287103"/>
                <a:gd name="connsiteY218" fmla="*/ 647398 h 766177"/>
                <a:gd name="connsiteX219" fmla="*/ 1273343 w 1287103"/>
                <a:gd name="connsiteY219" fmla="*/ 652855 h 766177"/>
                <a:gd name="connsiteX220" fmla="*/ 1273950 w 1287103"/>
                <a:gd name="connsiteY220" fmla="*/ 654978 h 766177"/>
                <a:gd name="connsiteX221" fmla="*/ 1274859 w 1287103"/>
                <a:gd name="connsiteY221" fmla="*/ 674987 h 766177"/>
                <a:gd name="connsiteX222" fmla="*/ 1277285 w 1287103"/>
                <a:gd name="connsiteY222" fmla="*/ 678019 h 766177"/>
                <a:gd name="connsiteX223" fmla="*/ 1277589 w 1287103"/>
                <a:gd name="connsiteY223" fmla="*/ 687114 h 766177"/>
                <a:gd name="connsiteX224" fmla="*/ 1270614 w 1287103"/>
                <a:gd name="connsiteY224" fmla="*/ 701060 h 766177"/>
                <a:gd name="connsiteX225" fmla="*/ 1270917 w 1287103"/>
                <a:gd name="connsiteY225" fmla="*/ 703485 h 766177"/>
                <a:gd name="connsiteX226" fmla="*/ 1270917 w 1287103"/>
                <a:gd name="connsiteY226" fmla="*/ 703789 h 766177"/>
                <a:gd name="connsiteX227" fmla="*/ 1274253 w 1287103"/>
                <a:gd name="connsiteY227" fmla="*/ 740473 h 766177"/>
                <a:gd name="connsiteX228" fmla="*/ 1235740 w 1287103"/>
                <a:gd name="connsiteY228" fmla="*/ 751084 h 766177"/>
                <a:gd name="connsiteX229" fmla="*/ 1233314 w 1287103"/>
                <a:gd name="connsiteY229" fmla="*/ 752600 h 766177"/>
                <a:gd name="connsiteX230" fmla="*/ 1232404 w 1287103"/>
                <a:gd name="connsiteY230" fmla="*/ 752903 h 766177"/>
                <a:gd name="connsiteX231" fmla="*/ 1225126 w 1287103"/>
                <a:gd name="connsiteY231" fmla="*/ 757147 h 766177"/>
                <a:gd name="connsiteX232" fmla="*/ 1209053 w 1287103"/>
                <a:gd name="connsiteY232" fmla="*/ 756844 h 766177"/>
                <a:gd name="connsiteX233" fmla="*/ 1199349 w 1287103"/>
                <a:gd name="connsiteY233" fmla="*/ 760482 h 766177"/>
                <a:gd name="connsiteX234" fmla="*/ 1184793 w 1287103"/>
                <a:gd name="connsiteY234" fmla="*/ 759269 h 766177"/>
                <a:gd name="connsiteX235" fmla="*/ 1181760 w 1287103"/>
                <a:gd name="connsiteY235" fmla="*/ 755631 h 766177"/>
                <a:gd name="connsiteX236" fmla="*/ 1178425 w 1287103"/>
                <a:gd name="connsiteY236" fmla="*/ 754419 h 766177"/>
                <a:gd name="connsiteX237" fmla="*/ 1169024 w 1287103"/>
                <a:gd name="connsiteY237" fmla="*/ 758966 h 766177"/>
                <a:gd name="connsiteX238" fmla="*/ 1152951 w 1287103"/>
                <a:gd name="connsiteY238" fmla="*/ 752600 h 766177"/>
                <a:gd name="connsiteX239" fmla="*/ 1150829 w 1287103"/>
                <a:gd name="connsiteY239" fmla="*/ 752903 h 766177"/>
                <a:gd name="connsiteX240" fmla="*/ 1134150 w 1287103"/>
                <a:gd name="connsiteY240" fmla="*/ 758360 h 766177"/>
                <a:gd name="connsiteX241" fmla="*/ 1123536 w 1287103"/>
                <a:gd name="connsiteY241" fmla="*/ 751690 h 766177"/>
                <a:gd name="connsiteX242" fmla="*/ 1121413 w 1287103"/>
                <a:gd name="connsiteY242" fmla="*/ 751993 h 766177"/>
                <a:gd name="connsiteX243" fmla="*/ 1110193 w 1287103"/>
                <a:gd name="connsiteY243" fmla="*/ 755328 h 766177"/>
                <a:gd name="connsiteX244" fmla="*/ 1101095 w 1287103"/>
                <a:gd name="connsiteY244" fmla="*/ 746839 h 766177"/>
                <a:gd name="connsiteX245" fmla="*/ 1100792 w 1287103"/>
                <a:gd name="connsiteY245" fmla="*/ 745930 h 766177"/>
                <a:gd name="connsiteX246" fmla="*/ 1100185 w 1287103"/>
                <a:gd name="connsiteY246" fmla="*/ 745627 h 766177"/>
                <a:gd name="connsiteX247" fmla="*/ 1098669 w 1287103"/>
                <a:gd name="connsiteY247" fmla="*/ 743808 h 766177"/>
                <a:gd name="connsiteX248" fmla="*/ 1088055 w 1287103"/>
                <a:gd name="connsiteY248" fmla="*/ 749568 h 766177"/>
                <a:gd name="connsiteX249" fmla="*/ 1065008 w 1287103"/>
                <a:gd name="connsiteY249" fmla="*/ 745627 h 766177"/>
                <a:gd name="connsiteX250" fmla="*/ 1062885 w 1287103"/>
                <a:gd name="connsiteY250" fmla="*/ 746536 h 766177"/>
                <a:gd name="connsiteX251" fmla="*/ 1047419 w 1287103"/>
                <a:gd name="connsiteY251" fmla="*/ 751387 h 766177"/>
                <a:gd name="connsiteX252" fmla="*/ 1040141 w 1287103"/>
                <a:gd name="connsiteY252" fmla="*/ 748658 h 766177"/>
                <a:gd name="connsiteX253" fmla="*/ 1038321 w 1287103"/>
                <a:gd name="connsiteY253" fmla="*/ 749568 h 766177"/>
                <a:gd name="connsiteX254" fmla="*/ 1011028 w 1287103"/>
                <a:gd name="connsiteY254" fmla="*/ 751387 h 766177"/>
                <a:gd name="connsiteX255" fmla="*/ 1009815 w 1287103"/>
                <a:gd name="connsiteY255" fmla="*/ 753812 h 766177"/>
                <a:gd name="connsiteX256" fmla="*/ 1001628 w 1287103"/>
                <a:gd name="connsiteY256" fmla="*/ 754722 h 766177"/>
                <a:gd name="connsiteX257" fmla="*/ 994653 w 1287103"/>
                <a:gd name="connsiteY257" fmla="*/ 751993 h 766177"/>
                <a:gd name="connsiteX258" fmla="*/ 988891 w 1287103"/>
                <a:gd name="connsiteY258" fmla="*/ 748052 h 766177"/>
                <a:gd name="connsiteX259" fmla="*/ 987071 w 1287103"/>
                <a:gd name="connsiteY259" fmla="*/ 748355 h 766177"/>
                <a:gd name="connsiteX260" fmla="*/ 967057 w 1287103"/>
                <a:gd name="connsiteY260" fmla="*/ 755328 h 766177"/>
                <a:gd name="connsiteX261" fmla="*/ 957656 w 1287103"/>
                <a:gd name="connsiteY261" fmla="*/ 749568 h 766177"/>
                <a:gd name="connsiteX262" fmla="*/ 955230 w 1287103"/>
                <a:gd name="connsiteY262" fmla="*/ 748658 h 766177"/>
                <a:gd name="connsiteX263" fmla="*/ 954017 w 1287103"/>
                <a:gd name="connsiteY263" fmla="*/ 749568 h 766177"/>
                <a:gd name="connsiteX264" fmla="*/ 944009 w 1287103"/>
                <a:gd name="connsiteY264" fmla="*/ 755935 h 766177"/>
                <a:gd name="connsiteX265" fmla="*/ 930969 w 1287103"/>
                <a:gd name="connsiteY265" fmla="*/ 752297 h 766177"/>
                <a:gd name="connsiteX266" fmla="*/ 928240 w 1287103"/>
                <a:gd name="connsiteY266" fmla="*/ 753509 h 766177"/>
                <a:gd name="connsiteX267" fmla="*/ 923085 w 1287103"/>
                <a:gd name="connsiteY267" fmla="*/ 756238 h 766177"/>
                <a:gd name="connsiteX268" fmla="*/ 908832 w 1287103"/>
                <a:gd name="connsiteY268" fmla="*/ 754116 h 766177"/>
                <a:gd name="connsiteX269" fmla="*/ 900947 w 1287103"/>
                <a:gd name="connsiteY269" fmla="*/ 748355 h 766177"/>
                <a:gd name="connsiteX270" fmla="*/ 899431 w 1287103"/>
                <a:gd name="connsiteY270" fmla="*/ 748962 h 766177"/>
                <a:gd name="connsiteX271" fmla="*/ 872745 w 1287103"/>
                <a:gd name="connsiteY271" fmla="*/ 748052 h 766177"/>
                <a:gd name="connsiteX272" fmla="*/ 870925 w 1287103"/>
                <a:gd name="connsiteY272" fmla="*/ 748658 h 766177"/>
                <a:gd name="connsiteX273" fmla="*/ 849697 w 1287103"/>
                <a:gd name="connsiteY273" fmla="*/ 752297 h 766177"/>
                <a:gd name="connsiteX274" fmla="*/ 841206 w 1287103"/>
                <a:gd name="connsiteY274" fmla="*/ 749871 h 766177"/>
                <a:gd name="connsiteX275" fmla="*/ 837870 w 1287103"/>
                <a:gd name="connsiteY275" fmla="*/ 752600 h 766177"/>
                <a:gd name="connsiteX276" fmla="*/ 825437 w 1287103"/>
                <a:gd name="connsiteY276" fmla="*/ 756541 h 766177"/>
                <a:gd name="connsiteX277" fmla="*/ 814823 w 1287103"/>
                <a:gd name="connsiteY277" fmla="*/ 753509 h 766177"/>
                <a:gd name="connsiteX278" fmla="*/ 806635 w 1287103"/>
                <a:gd name="connsiteY278" fmla="*/ 748052 h 766177"/>
                <a:gd name="connsiteX279" fmla="*/ 806939 w 1287103"/>
                <a:gd name="connsiteY279" fmla="*/ 747749 h 766177"/>
                <a:gd name="connsiteX280" fmla="*/ 804513 w 1287103"/>
                <a:gd name="connsiteY280" fmla="*/ 745627 h 766177"/>
                <a:gd name="connsiteX281" fmla="*/ 803906 w 1287103"/>
                <a:gd name="connsiteY281" fmla="*/ 745930 h 766177"/>
                <a:gd name="connsiteX282" fmla="*/ 803299 w 1287103"/>
                <a:gd name="connsiteY282" fmla="*/ 747142 h 766177"/>
                <a:gd name="connsiteX283" fmla="*/ 790260 w 1287103"/>
                <a:gd name="connsiteY283" fmla="*/ 753509 h 766177"/>
                <a:gd name="connsiteX284" fmla="*/ 771761 w 1287103"/>
                <a:gd name="connsiteY284" fmla="*/ 747142 h 766177"/>
                <a:gd name="connsiteX285" fmla="*/ 770851 w 1287103"/>
                <a:gd name="connsiteY285" fmla="*/ 748962 h 766177"/>
                <a:gd name="connsiteX286" fmla="*/ 771458 w 1287103"/>
                <a:gd name="connsiteY286" fmla="*/ 749265 h 766177"/>
                <a:gd name="connsiteX287" fmla="*/ 750230 w 1287103"/>
                <a:gd name="connsiteY287" fmla="*/ 746233 h 766177"/>
                <a:gd name="connsiteX288" fmla="*/ 745681 w 1287103"/>
                <a:gd name="connsiteY288" fmla="*/ 744414 h 766177"/>
                <a:gd name="connsiteX289" fmla="*/ 737190 w 1287103"/>
                <a:gd name="connsiteY289" fmla="*/ 749265 h 766177"/>
                <a:gd name="connsiteX290" fmla="*/ 719905 w 1287103"/>
                <a:gd name="connsiteY290" fmla="*/ 747749 h 766177"/>
                <a:gd name="connsiteX291" fmla="*/ 717479 w 1287103"/>
                <a:gd name="connsiteY291" fmla="*/ 748962 h 766177"/>
                <a:gd name="connsiteX292" fmla="*/ 702619 w 1287103"/>
                <a:gd name="connsiteY292" fmla="*/ 751993 h 766177"/>
                <a:gd name="connsiteX293" fmla="*/ 695948 w 1287103"/>
                <a:gd name="connsiteY293" fmla="*/ 748962 h 766177"/>
                <a:gd name="connsiteX294" fmla="*/ 692915 w 1287103"/>
                <a:gd name="connsiteY294" fmla="*/ 748355 h 766177"/>
                <a:gd name="connsiteX295" fmla="*/ 691702 w 1287103"/>
                <a:gd name="connsiteY295" fmla="*/ 750781 h 766177"/>
                <a:gd name="connsiteX296" fmla="*/ 677752 w 1287103"/>
                <a:gd name="connsiteY296" fmla="*/ 753812 h 766177"/>
                <a:gd name="connsiteX297" fmla="*/ 665925 w 1287103"/>
                <a:gd name="connsiteY297" fmla="*/ 748052 h 766177"/>
                <a:gd name="connsiteX298" fmla="*/ 664409 w 1287103"/>
                <a:gd name="connsiteY298" fmla="*/ 748658 h 766177"/>
                <a:gd name="connsiteX299" fmla="*/ 638633 w 1287103"/>
                <a:gd name="connsiteY299" fmla="*/ 748355 h 766177"/>
                <a:gd name="connsiteX300" fmla="*/ 636813 w 1287103"/>
                <a:gd name="connsiteY300" fmla="*/ 748052 h 766177"/>
                <a:gd name="connsiteX301" fmla="*/ 620134 w 1287103"/>
                <a:gd name="connsiteY301" fmla="*/ 753509 h 766177"/>
                <a:gd name="connsiteX302" fmla="*/ 611340 w 1287103"/>
                <a:gd name="connsiteY302" fmla="*/ 748052 h 766177"/>
                <a:gd name="connsiteX303" fmla="*/ 610127 w 1287103"/>
                <a:gd name="connsiteY303" fmla="*/ 745930 h 766177"/>
                <a:gd name="connsiteX304" fmla="*/ 609823 w 1287103"/>
                <a:gd name="connsiteY304" fmla="*/ 745930 h 766177"/>
                <a:gd name="connsiteX305" fmla="*/ 609520 w 1287103"/>
                <a:gd name="connsiteY305" fmla="*/ 745930 h 766177"/>
                <a:gd name="connsiteX306" fmla="*/ 608610 w 1287103"/>
                <a:gd name="connsiteY306" fmla="*/ 745930 h 766177"/>
                <a:gd name="connsiteX307" fmla="*/ 608307 w 1287103"/>
                <a:gd name="connsiteY307" fmla="*/ 746233 h 766177"/>
                <a:gd name="connsiteX308" fmla="*/ 607701 w 1287103"/>
                <a:gd name="connsiteY308" fmla="*/ 747142 h 766177"/>
                <a:gd name="connsiteX309" fmla="*/ 608004 w 1287103"/>
                <a:gd name="connsiteY309" fmla="*/ 747749 h 766177"/>
                <a:gd name="connsiteX310" fmla="*/ 589505 w 1287103"/>
                <a:gd name="connsiteY310" fmla="*/ 749871 h 766177"/>
                <a:gd name="connsiteX311" fmla="*/ 586170 w 1287103"/>
                <a:gd name="connsiteY311" fmla="*/ 750781 h 766177"/>
                <a:gd name="connsiteX312" fmla="*/ 575252 w 1287103"/>
                <a:gd name="connsiteY312" fmla="*/ 749568 h 766177"/>
                <a:gd name="connsiteX313" fmla="*/ 568884 w 1287103"/>
                <a:gd name="connsiteY313" fmla="*/ 742292 h 766177"/>
                <a:gd name="connsiteX314" fmla="*/ 566155 w 1287103"/>
                <a:gd name="connsiteY314" fmla="*/ 740776 h 766177"/>
                <a:gd name="connsiteX315" fmla="*/ 565852 w 1287103"/>
                <a:gd name="connsiteY315" fmla="*/ 740776 h 766177"/>
                <a:gd name="connsiteX316" fmla="*/ 564639 w 1287103"/>
                <a:gd name="connsiteY316" fmla="*/ 741989 h 766177"/>
                <a:gd name="connsiteX317" fmla="*/ 551902 w 1287103"/>
                <a:gd name="connsiteY317" fmla="*/ 753206 h 766177"/>
                <a:gd name="connsiteX318" fmla="*/ 532190 w 1287103"/>
                <a:gd name="connsiteY318" fmla="*/ 748962 h 766177"/>
                <a:gd name="connsiteX319" fmla="*/ 527338 w 1287103"/>
                <a:gd name="connsiteY319" fmla="*/ 751084 h 766177"/>
                <a:gd name="connsiteX320" fmla="*/ 517634 w 1287103"/>
                <a:gd name="connsiteY320" fmla="*/ 753206 h 766177"/>
                <a:gd name="connsiteX321" fmla="*/ 509750 w 1287103"/>
                <a:gd name="connsiteY321" fmla="*/ 747446 h 766177"/>
                <a:gd name="connsiteX322" fmla="*/ 507627 w 1287103"/>
                <a:gd name="connsiteY322" fmla="*/ 746233 h 766177"/>
                <a:gd name="connsiteX323" fmla="*/ 507324 w 1287103"/>
                <a:gd name="connsiteY323" fmla="*/ 746233 h 766177"/>
                <a:gd name="connsiteX324" fmla="*/ 506414 w 1287103"/>
                <a:gd name="connsiteY324" fmla="*/ 747142 h 766177"/>
                <a:gd name="connsiteX325" fmla="*/ 487309 w 1287103"/>
                <a:gd name="connsiteY325" fmla="*/ 749568 h 766177"/>
                <a:gd name="connsiteX326" fmla="*/ 482760 w 1287103"/>
                <a:gd name="connsiteY326" fmla="*/ 749568 h 766177"/>
                <a:gd name="connsiteX327" fmla="*/ 479424 w 1287103"/>
                <a:gd name="connsiteY327" fmla="*/ 753509 h 766177"/>
                <a:gd name="connsiteX328" fmla="*/ 466081 w 1287103"/>
                <a:gd name="connsiteY328" fmla="*/ 755025 h 766177"/>
                <a:gd name="connsiteX329" fmla="*/ 453951 w 1287103"/>
                <a:gd name="connsiteY329" fmla="*/ 746839 h 766177"/>
                <a:gd name="connsiteX330" fmla="*/ 450615 w 1287103"/>
                <a:gd name="connsiteY330" fmla="*/ 746233 h 766177"/>
                <a:gd name="connsiteX331" fmla="*/ 440304 w 1287103"/>
                <a:gd name="connsiteY331" fmla="*/ 754116 h 766177"/>
                <a:gd name="connsiteX332" fmla="*/ 428174 w 1287103"/>
                <a:gd name="connsiteY332" fmla="*/ 748052 h 766177"/>
                <a:gd name="connsiteX333" fmla="*/ 426658 w 1287103"/>
                <a:gd name="connsiteY333" fmla="*/ 749568 h 766177"/>
                <a:gd name="connsiteX334" fmla="*/ 427264 w 1287103"/>
                <a:gd name="connsiteY334" fmla="*/ 750174 h 766177"/>
                <a:gd name="connsiteX335" fmla="*/ 405430 w 1287103"/>
                <a:gd name="connsiteY335" fmla="*/ 748658 h 766177"/>
                <a:gd name="connsiteX336" fmla="*/ 403004 w 1287103"/>
                <a:gd name="connsiteY336" fmla="*/ 747749 h 766177"/>
                <a:gd name="connsiteX337" fmla="*/ 395120 w 1287103"/>
                <a:gd name="connsiteY337" fmla="*/ 753509 h 766177"/>
                <a:gd name="connsiteX338" fmla="*/ 380563 w 1287103"/>
                <a:gd name="connsiteY338" fmla="*/ 748355 h 766177"/>
                <a:gd name="connsiteX339" fmla="*/ 378137 w 1287103"/>
                <a:gd name="connsiteY339" fmla="*/ 748052 h 766177"/>
                <a:gd name="connsiteX340" fmla="*/ 360245 w 1287103"/>
                <a:gd name="connsiteY340" fmla="*/ 751387 h 766177"/>
                <a:gd name="connsiteX341" fmla="*/ 357819 w 1287103"/>
                <a:gd name="connsiteY341" fmla="*/ 751084 h 766177"/>
                <a:gd name="connsiteX342" fmla="*/ 348418 w 1287103"/>
                <a:gd name="connsiteY342" fmla="*/ 755328 h 766177"/>
                <a:gd name="connsiteX343" fmla="*/ 338108 w 1287103"/>
                <a:gd name="connsiteY343" fmla="*/ 749568 h 766177"/>
                <a:gd name="connsiteX344" fmla="*/ 334166 w 1287103"/>
                <a:gd name="connsiteY344" fmla="*/ 748052 h 766177"/>
                <a:gd name="connsiteX345" fmla="*/ 318700 w 1287103"/>
                <a:gd name="connsiteY345" fmla="*/ 754722 h 766177"/>
                <a:gd name="connsiteX346" fmla="*/ 308995 w 1287103"/>
                <a:gd name="connsiteY346" fmla="*/ 749265 h 766177"/>
                <a:gd name="connsiteX347" fmla="*/ 307479 w 1287103"/>
                <a:gd name="connsiteY347" fmla="*/ 749871 h 766177"/>
                <a:gd name="connsiteX348" fmla="*/ 285948 w 1287103"/>
                <a:gd name="connsiteY348" fmla="*/ 746536 h 766177"/>
                <a:gd name="connsiteX349" fmla="*/ 283522 w 1287103"/>
                <a:gd name="connsiteY349" fmla="*/ 746233 h 766177"/>
                <a:gd name="connsiteX350" fmla="*/ 265024 w 1287103"/>
                <a:gd name="connsiteY350" fmla="*/ 745930 h 766177"/>
                <a:gd name="connsiteX351" fmla="*/ 261991 w 1287103"/>
                <a:gd name="connsiteY351" fmla="*/ 745323 h 766177"/>
                <a:gd name="connsiteX352" fmla="*/ 241976 w 1287103"/>
                <a:gd name="connsiteY352" fmla="*/ 748658 h 766177"/>
                <a:gd name="connsiteX353" fmla="*/ 235001 w 1287103"/>
                <a:gd name="connsiteY353" fmla="*/ 744414 h 766177"/>
                <a:gd name="connsiteX354" fmla="*/ 231059 w 1287103"/>
                <a:gd name="connsiteY354" fmla="*/ 748052 h 766177"/>
                <a:gd name="connsiteX355" fmla="*/ 216200 w 1287103"/>
                <a:gd name="connsiteY355" fmla="*/ 745627 h 766177"/>
                <a:gd name="connsiteX356" fmla="*/ 216503 w 1287103"/>
                <a:gd name="connsiteY356" fmla="*/ 744717 h 766177"/>
                <a:gd name="connsiteX357" fmla="*/ 211954 w 1287103"/>
                <a:gd name="connsiteY357" fmla="*/ 743201 h 766177"/>
                <a:gd name="connsiteX358" fmla="*/ 203463 w 1287103"/>
                <a:gd name="connsiteY358" fmla="*/ 745930 h 766177"/>
                <a:gd name="connsiteX359" fmla="*/ 196791 w 1287103"/>
                <a:gd name="connsiteY359" fmla="*/ 737744 h 766177"/>
                <a:gd name="connsiteX360" fmla="*/ 193456 w 1287103"/>
                <a:gd name="connsiteY360" fmla="*/ 737441 h 766177"/>
                <a:gd name="connsiteX361" fmla="*/ 186481 w 1287103"/>
                <a:gd name="connsiteY361" fmla="*/ 743504 h 766177"/>
                <a:gd name="connsiteX362" fmla="*/ 173441 w 1287103"/>
                <a:gd name="connsiteY362" fmla="*/ 739866 h 766177"/>
                <a:gd name="connsiteX363" fmla="*/ 169802 w 1287103"/>
                <a:gd name="connsiteY363" fmla="*/ 739563 h 766177"/>
                <a:gd name="connsiteX364" fmla="*/ 154942 w 1287103"/>
                <a:gd name="connsiteY364" fmla="*/ 744414 h 766177"/>
                <a:gd name="connsiteX365" fmla="*/ 147968 w 1287103"/>
                <a:gd name="connsiteY365" fmla="*/ 739563 h 766177"/>
                <a:gd name="connsiteX366" fmla="*/ 145542 w 1287103"/>
                <a:gd name="connsiteY366" fmla="*/ 739866 h 766177"/>
                <a:gd name="connsiteX367" fmla="*/ 126133 w 1287103"/>
                <a:gd name="connsiteY367" fmla="*/ 742898 h 766177"/>
                <a:gd name="connsiteX368" fmla="*/ 120675 w 1287103"/>
                <a:gd name="connsiteY368" fmla="*/ 738351 h 766177"/>
                <a:gd name="connsiteX369" fmla="*/ 117642 w 1287103"/>
                <a:gd name="connsiteY369" fmla="*/ 739866 h 766177"/>
                <a:gd name="connsiteX370" fmla="*/ 101570 w 1287103"/>
                <a:gd name="connsiteY370" fmla="*/ 739260 h 766177"/>
                <a:gd name="connsiteX371" fmla="*/ 98537 w 1287103"/>
                <a:gd name="connsiteY371" fmla="*/ 738351 h 766177"/>
                <a:gd name="connsiteX372" fmla="*/ 90046 w 1287103"/>
                <a:gd name="connsiteY372" fmla="*/ 744111 h 766177"/>
                <a:gd name="connsiteX373" fmla="*/ 75490 w 1287103"/>
                <a:gd name="connsiteY373" fmla="*/ 740170 h 766177"/>
                <a:gd name="connsiteX374" fmla="*/ 73064 w 1287103"/>
                <a:gd name="connsiteY374" fmla="*/ 740473 h 766177"/>
                <a:gd name="connsiteX375" fmla="*/ 56688 w 1287103"/>
                <a:gd name="connsiteY375" fmla="*/ 741989 h 766177"/>
                <a:gd name="connsiteX376" fmla="*/ 56082 w 1287103"/>
                <a:gd name="connsiteY376" fmla="*/ 741685 h 766177"/>
                <a:gd name="connsiteX377" fmla="*/ 53959 w 1287103"/>
                <a:gd name="connsiteY377" fmla="*/ 740473 h 766177"/>
                <a:gd name="connsiteX378" fmla="*/ 41525 w 1287103"/>
                <a:gd name="connsiteY378" fmla="*/ 751387 h 766177"/>
                <a:gd name="connsiteX379" fmla="*/ 16962 w 1287103"/>
                <a:gd name="connsiteY379" fmla="*/ 746233 h 766177"/>
                <a:gd name="connsiteX380" fmla="*/ 7258 w 1287103"/>
                <a:gd name="connsiteY380" fmla="*/ 728649 h 766177"/>
                <a:gd name="connsiteX381" fmla="*/ 4832 w 1287103"/>
                <a:gd name="connsiteY381" fmla="*/ 705304 h 766177"/>
                <a:gd name="connsiteX382" fmla="*/ 2102 w 1287103"/>
                <a:gd name="connsiteY382" fmla="*/ 703789 h 766177"/>
                <a:gd name="connsiteX383" fmla="*/ 2709 w 1287103"/>
                <a:gd name="connsiteY383" fmla="*/ 726830 h 766177"/>
                <a:gd name="connsiteX384" fmla="*/ 7864 w 1287103"/>
                <a:gd name="connsiteY384" fmla="*/ 741685 h 766177"/>
                <a:gd name="connsiteX385" fmla="*/ 17568 w 1287103"/>
                <a:gd name="connsiteY385" fmla="*/ 751084 h 766177"/>
                <a:gd name="connsiteX386" fmla="*/ 40009 w 1287103"/>
                <a:gd name="connsiteY386" fmla="*/ 755328 h 766177"/>
                <a:gd name="connsiteX387" fmla="*/ 55778 w 1287103"/>
                <a:gd name="connsiteY387" fmla="*/ 742898 h 766177"/>
                <a:gd name="connsiteX388" fmla="*/ 75793 w 1287103"/>
                <a:gd name="connsiteY388" fmla="*/ 743201 h 766177"/>
                <a:gd name="connsiteX389" fmla="*/ 88530 w 1287103"/>
                <a:gd name="connsiteY389" fmla="*/ 747749 h 766177"/>
                <a:gd name="connsiteX390" fmla="*/ 100357 w 1287103"/>
                <a:gd name="connsiteY390" fmla="*/ 741989 h 766177"/>
                <a:gd name="connsiteX391" fmla="*/ 121584 w 1287103"/>
                <a:gd name="connsiteY391" fmla="*/ 741382 h 766177"/>
                <a:gd name="connsiteX392" fmla="*/ 135231 w 1287103"/>
                <a:gd name="connsiteY392" fmla="*/ 749265 h 766177"/>
                <a:gd name="connsiteX393" fmla="*/ 147968 w 1287103"/>
                <a:gd name="connsiteY393" fmla="*/ 741989 h 766177"/>
                <a:gd name="connsiteX394" fmla="*/ 172531 w 1287103"/>
                <a:gd name="connsiteY394" fmla="*/ 743201 h 766177"/>
                <a:gd name="connsiteX395" fmla="*/ 181629 w 1287103"/>
                <a:gd name="connsiteY395" fmla="*/ 746839 h 766177"/>
                <a:gd name="connsiteX396" fmla="*/ 195275 w 1287103"/>
                <a:gd name="connsiteY396" fmla="*/ 741382 h 766177"/>
                <a:gd name="connsiteX397" fmla="*/ 204676 w 1287103"/>
                <a:gd name="connsiteY397" fmla="*/ 750174 h 766177"/>
                <a:gd name="connsiteX398" fmla="*/ 215593 w 1287103"/>
                <a:gd name="connsiteY398" fmla="*/ 747446 h 766177"/>
                <a:gd name="connsiteX399" fmla="*/ 223478 w 1287103"/>
                <a:gd name="connsiteY399" fmla="*/ 751690 h 766177"/>
                <a:gd name="connsiteX400" fmla="*/ 235608 w 1287103"/>
                <a:gd name="connsiteY400" fmla="*/ 748658 h 766177"/>
                <a:gd name="connsiteX401" fmla="*/ 244706 w 1287103"/>
                <a:gd name="connsiteY401" fmla="*/ 753206 h 766177"/>
                <a:gd name="connsiteX402" fmla="*/ 253803 w 1287103"/>
                <a:gd name="connsiteY402" fmla="*/ 755328 h 766177"/>
                <a:gd name="connsiteX403" fmla="*/ 264417 w 1287103"/>
                <a:gd name="connsiteY403" fmla="*/ 748962 h 766177"/>
                <a:gd name="connsiteX404" fmla="*/ 275638 w 1287103"/>
                <a:gd name="connsiteY404" fmla="*/ 754419 h 766177"/>
                <a:gd name="connsiteX405" fmla="*/ 285948 w 1287103"/>
                <a:gd name="connsiteY405" fmla="*/ 749568 h 766177"/>
                <a:gd name="connsiteX406" fmla="*/ 310512 w 1287103"/>
                <a:gd name="connsiteY406" fmla="*/ 753206 h 766177"/>
                <a:gd name="connsiteX407" fmla="*/ 324765 w 1287103"/>
                <a:gd name="connsiteY407" fmla="*/ 758966 h 766177"/>
                <a:gd name="connsiteX408" fmla="*/ 335985 w 1287103"/>
                <a:gd name="connsiteY408" fmla="*/ 753509 h 766177"/>
                <a:gd name="connsiteX409" fmla="*/ 344779 w 1287103"/>
                <a:gd name="connsiteY409" fmla="*/ 758360 h 766177"/>
                <a:gd name="connsiteX410" fmla="*/ 355697 w 1287103"/>
                <a:gd name="connsiteY410" fmla="*/ 758663 h 766177"/>
                <a:gd name="connsiteX411" fmla="*/ 359942 w 1287103"/>
                <a:gd name="connsiteY411" fmla="*/ 754419 h 766177"/>
                <a:gd name="connsiteX412" fmla="*/ 380260 w 1287103"/>
                <a:gd name="connsiteY412" fmla="*/ 751690 h 766177"/>
                <a:gd name="connsiteX413" fmla="*/ 392087 w 1287103"/>
                <a:gd name="connsiteY413" fmla="*/ 758057 h 766177"/>
                <a:gd name="connsiteX414" fmla="*/ 403914 w 1287103"/>
                <a:gd name="connsiteY414" fmla="*/ 751690 h 766177"/>
                <a:gd name="connsiteX415" fmla="*/ 428781 w 1287103"/>
                <a:gd name="connsiteY415" fmla="*/ 751993 h 766177"/>
                <a:gd name="connsiteX416" fmla="*/ 439091 w 1287103"/>
                <a:gd name="connsiteY416" fmla="*/ 757147 h 766177"/>
                <a:gd name="connsiteX417" fmla="*/ 452738 w 1287103"/>
                <a:gd name="connsiteY417" fmla="*/ 751084 h 766177"/>
                <a:gd name="connsiteX418" fmla="*/ 468204 w 1287103"/>
                <a:gd name="connsiteY418" fmla="*/ 760179 h 766177"/>
                <a:gd name="connsiteX419" fmla="*/ 485793 w 1287103"/>
                <a:gd name="connsiteY419" fmla="*/ 754419 h 766177"/>
                <a:gd name="connsiteX420" fmla="*/ 500652 w 1287103"/>
                <a:gd name="connsiteY420" fmla="*/ 757753 h 766177"/>
                <a:gd name="connsiteX421" fmla="*/ 507020 w 1287103"/>
                <a:gd name="connsiteY421" fmla="*/ 754722 h 766177"/>
                <a:gd name="connsiteX422" fmla="*/ 508840 w 1287103"/>
                <a:gd name="connsiteY422" fmla="*/ 751690 h 766177"/>
                <a:gd name="connsiteX423" fmla="*/ 524003 w 1287103"/>
                <a:gd name="connsiteY423" fmla="*/ 758057 h 766177"/>
                <a:gd name="connsiteX424" fmla="*/ 529461 w 1287103"/>
                <a:gd name="connsiteY424" fmla="*/ 755025 h 766177"/>
                <a:gd name="connsiteX425" fmla="*/ 531584 w 1287103"/>
                <a:gd name="connsiteY425" fmla="*/ 751387 h 766177"/>
                <a:gd name="connsiteX426" fmla="*/ 534920 w 1287103"/>
                <a:gd name="connsiteY426" fmla="*/ 754419 h 766177"/>
                <a:gd name="connsiteX427" fmla="*/ 553418 w 1287103"/>
                <a:gd name="connsiteY427" fmla="*/ 758360 h 766177"/>
                <a:gd name="connsiteX428" fmla="*/ 562213 w 1287103"/>
                <a:gd name="connsiteY428" fmla="*/ 754419 h 766177"/>
                <a:gd name="connsiteX429" fmla="*/ 567368 w 1287103"/>
                <a:gd name="connsiteY429" fmla="*/ 748052 h 766177"/>
                <a:gd name="connsiteX430" fmla="*/ 590718 w 1287103"/>
                <a:gd name="connsiteY430" fmla="*/ 755328 h 766177"/>
                <a:gd name="connsiteX431" fmla="*/ 601636 w 1287103"/>
                <a:gd name="connsiteY431" fmla="*/ 758360 h 766177"/>
                <a:gd name="connsiteX432" fmla="*/ 607701 w 1287103"/>
                <a:gd name="connsiteY432" fmla="*/ 755328 h 766177"/>
                <a:gd name="connsiteX433" fmla="*/ 610733 w 1287103"/>
                <a:gd name="connsiteY433" fmla="*/ 751690 h 766177"/>
                <a:gd name="connsiteX434" fmla="*/ 621650 w 1287103"/>
                <a:gd name="connsiteY434" fmla="*/ 758057 h 766177"/>
                <a:gd name="connsiteX435" fmla="*/ 630445 w 1287103"/>
                <a:gd name="connsiteY435" fmla="*/ 758663 h 766177"/>
                <a:gd name="connsiteX436" fmla="*/ 638633 w 1287103"/>
                <a:gd name="connsiteY436" fmla="*/ 751690 h 766177"/>
                <a:gd name="connsiteX437" fmla="*/ 652582 w 1287103"/>
                <a:gd name="connsiteY437" fmla="*/ 758360 h 766177"/>
                <a:gd name="connsiteX438" fmla="*/ 667745 w 1287103"/>
                <a:gd name="connsiteY438" fmla="*/ 753509 h 766177"/>
                <a:gd name="connsiteX439" fmla="*/ 675326 w 1287103"/>
                <a:gd name="connsiteY439" fmla="*/ 757450 h 766177"/>
                <a:gd name="connsiteX440" fmla="*/ 685334 w 1287103"/>
                <a:gd name="connsiteY440" fmla="*/ 759269 h 766177"/>
                <a:gd name="connsiteX441" fmla="*/ 691702 w 1287103"/>
                <a:gd name="connsiteY441" fmla="*/ 758057 h 766177"/>
                <a:gd name="connsiteX442" fmla="*/ 695644 w 1287103"/>
                <a:gd name="connsiteY442" fmla="*/ 753509 h 766177"/>
                <a:gd name="connsiteX443" fmla="*/ 705955 w 1287103"/>
                <a:gd name="connsiteY443" fmla="*/ 757450 h 766177"/>
                <a:gd name="connsiteX444" fmla="*/ 722027 w 1287103"/>
                <a:gd name="connsiteY444" fmla="*/ 752903 h 766177"/>
                <a:gd name="connsiteX445" fmla="*/ 735674 w 1287103"/>
                <a:gd name="connsiteY445" fmla="*/ 755328 h 766177"/>
                <a:gd name="connsiteX446" fmla="*/ 743862 w 1287103"/>
                <a:gd name="connsiteY446" fmla="*/ 752600 h 766177"/>
                <a:gd name="connsiteX447" fmla="*/ 748107 w 1287103"/>
                <a:gd name="connsiteY447" fmla="*/ 748658 h 766177"/>
                <a:gd name="connsiteX448" fmla="*/ 775097 w 1287103"/>
                <a:gd name="connsiteY448" fmla="*/ 751993 h 766177"/>
                <a:gd name="connsiteX449" fmla="*/ 790260 w 1287103"/>
                <a:gd name="connsiteY449" fmla="*/ 757450 h 766177"/>
                <a:gd name="connsiteX450" fmla="*/ 806029 w 1287103"/>
                <a:gd name="connsiteY450" fmla="*/ 751387 h 766177"/>
                <a:gd name="connsiteX451" fmla="*/ 818462 w 1287103"/>
                <a:gd name="connsiteY451" fmla="*/ 759269 h 766177"/>
                <a:gd name="connsiteX452" fmla="*/ 838477 w 1287103"/>
                <a:gd name="connsiteY452" fmla="*/ 758663 h 766177"/>
                <a:gd name="connsiteX453" fmla="*/ 847575 w 1287103"/>
                <a:gd name="connsiteY453" fmla="*/ 755935 h 766177"/>
                <a:gd name="connsiteX454" fmla="*/ 858188 w 1287103"/>
                <a:gd name="connsiteY454" fmla="*/ 759573 h 766177"/>
                <a:gd name="connsiteX455" fmla="*/ 874564 w 1287103"/>
                <a:gd name="connsiteY455" fmla="*/ 753206 h 766177"/>
                <a:gd name="connsiteX456" fmla="*/ 898824 w 1287103"/>
                <a:gd name="connsiteY456" fmla="*/ 755935 h 766177"/>
                <a:gd name="connsiteX457" fmla="*/ 904283 w 1287103"/>
                <a:gd name="connsiteY457" fmla="*/ 754722 h 766177"/>
                <a:gd name="connsiteX458" fmla="*/ 909135 w 1287103"/>
                <a:gd name="connsiteY458" fmla="*/ 759269 h 766177"/>
                <a:gd name="connsiteX459" fmla="*/ 919446 w 1287103"/>
                <a:gd name="connsiteY459" fmla="*/ 763211 h 766177"/>
                <a:gd name="connsiteX460" fmla="*/ 930060 w 1287103"/>
                <a:gd name="connsiteY460" fmla="*/ 757753 h 766177"/>
                <a:gd name="connsiteX461" fmla="*/ 938551 w 1287103"/>
                <a:gd name="connsiteY461" fmla="*/ 761392 h 766177"/>
                <a:gd name="connsiteX462" fmla="*/ 957656 w 1287103"/>
                <a:gd name="connsiteY462" fmla="*/ 753812 h 766177"/>
                <a:gd name="connsiteX463" fmla="*/ 963114 w 1287103"/>
                <a:gd name="connsiteY463" fmla="*/ 757753 h 766177"/>
                <a:gd name="connsiteX464" fmla="*/ 972515 w 1287103"/>
                <a:gd name="connsiteY464" fmla="*/ 760785 h 766177"/>
                <a:gd name="connsiteX465" fmla="*/ 990407 w 1287103"/>
                <a:gd name="connsiteY465" fmla="*/ 753509 h 766177"/>
                <a:gd name="connsiteX466" fmla="*/ 1005570 w 1287103"/>
                <a:gd name="connsiteY466" fmla="*/ 760179 h 766177"/>
                <a:gd name="connsiteX467" fmla="*/ 1014364 w 1287103"/>
                <a:gd name="connsiteY467" fmla="*/ 757147 h 766177"/>
                <a:gd name="connsiteX468" fmla="*/ 1033469 w 1287103"/>
                <a:gd name="connsiteY468" fmla="*/ 761089 h 766177"/>
                <a:gd name="connsiteX469" fmla="*/ 1042870 w 1287103"/>
                <a:gd name="connsiteY469" fmla="*/ 755328 h 766177"/>
                <a:gd name="connsiteX470" fmla="*/ 1055910 w 1287103"/>
                <a:gd name="connsiteY470" fmla="*/ 757753 h 766177"/>
                <a:gd name="connsiteX471" fmla="*/ 1064401 w 1287103"/>
                <a:gd name="connsiteY471" fmla="*/ 750781 h 766177"/>
                <a:gd name="connsiteX472" fmla="*/ 1074105 w 1287103"/>
                <a:gd name="connsiteY472" fmla="*/ 756238 h 766177"/>
                <a:gd name="connsiteX473" fmla="*/ 1087145 w 1287103"/>
                <a:gd name="connsiteY473" fmla="*/ 757147 h 766177"/>
                <a:gd name="connsiteX474" fmla="*/ 1098972 w 1287103"/>
                <a:gd name="connsiteY474" fmla="*/ 749265 h 766177"/>
                <a:gd name="connsiteX475" fmla="*/ 1112922 w 1287103"/>
                <a:gd name="connsiteY475" fmla="*/ 761089 h 766177"/>
                <a:gd name="connsiteX476" fmla="*/ 1125355 w 1287103"/>
                <a:gd name="connsiteY476" fmla="*/ 756844 h 766177"/>
                <a:gd name="connsiteX477" fmla="*/ 1132937 w 1287103"/>
                <a:gd name="connsiteY477" fmla="*/ 762301 h 766177"/>
                <a:gd name="connsiteX478" fmla="*/ 1142337 w 1287103"/>
                <a:gd name="connsiteY478" fmla="*/ 764424 h 766177"/>
                <a:gd name="connsiteX479" fmla="*/ 1154771 w 1287103"/>
                <a:gd name="connsiteY479" fmla="*/ 758057 h 766177"/>
                <a:gd name="connsiteX480" fmla="*/ 1174179 w 1287103"/>
                <a:gd name="connsiteY480" fmla="*/ 763817 h 766177"/>
                <a:gd name="connsiteX481" fmla="*/ 1182670 w 1287103"/>
                <a:gd name="connsiteY481" fmla="*/ 761392 h 766177"/>
                <a:gd name="connsiteX482" fmla="*/ 1193587 w 1287103"/>
                <a:gd name="connsiteY482" fmla="*/ 765939 h 766177"/>
                <a:gd name="connsiteX483" fmla="*/ 1204504 w 1287103"/>
                <a:gd name="connsiteY483" fmla="*/ 762605 h 766177"/>
                <a:gd name="connsiteX484" fmla="*/ 1217545 w 1287103"/>
                <a:gd name="connsiteY484" fmla="*/ 765636 h 766177"/>
                <a:gd name="connsiteX485" fmla="*/ 1237256 w 1287103"/>
                <a:gd name="connsiteY485" fmla="*/ 757147 h 766177"/>
                <a:gd name="connsiteX486" fmla="*/ 1237559 w 1287103"/>
                <a:gd name="connsiteY486" fmla="*/ 756844 h 766177"/>
                <a:gd name="connsiteX487" fmla="*/ 1238166 w 1287103"/>
                <a:gd name="connsiteY487" fmla="*/ 756844 h 766177"/>
                <a:gd name="connsiteX488" fmla="*/ 1251206 w 1287103"/>
                <a:gd name="connsiteY488" fmla="*/ 758360 h 766177"/>
                <a:gd name="connsiteX489" fmla="*/ 1262426 w 1287103"/>
                <a:gd name="connsiteY489" fmla="*/ 756238 h 766177"/>
                <a:gd name="connsiteX490" fmla="*/ 1281834 w 1287103"/>
                <a:gd name="connsiteY490" fmla="*/ 746839 h 766177"/>
                <a:gd name="connsiteX491" fmla="*/ 1274859 w 1287103"/>
                <a:gd name="connsiteY491" fmla="*/ 703485 h 7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</a:cxnLst>
              <a:rect l="l" t="t" r="r" b="b"/>
              <a:pathLst>
                <a:path w="1287103" h="766177">
                  <a:moveTo>
                    <a:pt x="1274859" y="703485"/>
                  </a:moveTo>
                  <a:cubicBezTo>
                    <a:pt x="1280621" y="699847"/>
                    <a:pt x="1283957" y="692268"/>
                    <a:pt x="1283351" y="685295"/>
                  </a:cubicBezTo>
                  <a:cubicBezTo>
                    <a:pt x="1283047" y="682566"/>
                    <a:pt x="1282441" y="678625"/>
                    <a:pt x="1280318" y="676200"/>
                  </a:cubicBezTo>
                  <a:cubicBezTo>
                    <a:pt x="1286383" y="670439"/>
                    <a:pt x="1284260" y="658919"/>
                    <a:pt x="1278499" y="653462"/>
                  </a:cubicBezTo>
                  <a:cubicBezTo>
                    <a:pt x="1279105" y="652552"/>
                    <a:pt x="1280318" y="651339"/>
                    <a:pt x="1280621" y="650430"/>
                  </a:cubicBezTo>
                  <a:cubicBezTo>
                    <a:pt x="1281834" y="647398"/>
                    <a:pt x="1282744" y="645579"/>
                    <a:pt x="1283351" y="641941"/>
                  </a:cubicBezTo>
                  <a:cubicBezTo>
                    <a:pt x="1283654" y="639515"/>
                    <a:pt x="1283047" y="637696"/>
                    <a:pt x="1282138" y="635574"/>
                  </a:cubicBezTo>
                  <a:cubicBezTo>
                    <a:pt x="1281228" y="633149"/>
                    <a:pt x="1278195" y="632846"/>
                    <a:pt x="1279712" y="630724"/>
                  </a:cubicBezTo>
                  <a:cubicBezTo>
                    <a:pt x="1283957" y="625266"/>
                    <a:pt x="1283654" y="620112"/>
                    <a:pt x="1282138" y="613442"/>
                  </a:cubicBezTo>
                  <a:cubicBezTo>
                    <a:pt x="1281531" y="610714"/>
                    <a:pt x="1280318" y="607076"/>
                    <a:pt x="1277892" y="605257"/>
                  </a:cubicBezTo>
                  <a:cubicBezTo>
                    <a:pt x="1281531" y="601315"/>
                    <a:pt x="1281531" y="596768"/>
                    <a:pt x="1279408" y="591614"/>
                  </a:cubicBezTo>
                  <a:cubicBezTo>
                    <a:pt x="1278195" y="588885"/>
                    <a:pt x="1276679" y="584338"/>
                    <a:pt x="1273647" y="581912"/>
                  </a:cubicBezTo>
                  <a:cubicBezTo>
                    <a:pt x="1279712" y="577364"/>
                    <a:pt x="1279712" y="564328"/>
                    <a:pt x="1275466" y="558265"/>
                  </a:cubicBezTo>
                  <a:cubicBezTo>
                    <a:pt x="1278802" y="553414"/>
                    <a:pt x="1280015" y="549169"/>
                    <a:pt x="1279105" y="543106"/>
                  </a:cubicBezTo>
                  <a:cubicBezTo>
                    <a:pt x="1278802" y="541287"/>
                    <a:pt x="1277589" y="539771"/>
                    <a:pt x="1276376" y="538255"/>
                  </a:cubicBezTo>
                  <a:cubicBezTo>
                    <a:pt x="1276073" y="537952"/>
                    <a:pt x="1276982" y="537042"/>
                    <a:pt x="1277589" y="535527"/>
                  </a:cubicBezTo>
                  <a:cubicBezTo>
                    <a:pt x="1279712" y="530676"/>
                    <a:pt x="1280015" y="517336"/>
                    <a:pt x="1273950" y="514001"/>
                  </a:cubicBezTo>
                  <a:cubicBezTo>
                    <a:pt x="1276679" y="510060"/>
                    <a:pt x="1278195" y="507028"/>
                    <a:pt x="1278195" y="501874"/>
                  </a:cubicBezTo>
                  <a:cubicBezTo>
                    <a:pt x="1278195" y="499752"/>
                    <a:pt x="1275769" y="484896"/>
                    <a:pt x="1274253" y="486412"/>
                  </a:cubicBezTo>
                  <a:cubicBezTo>
                    <a:pt x="1280318" y="480955"/>
                    <a:pt x="1280318" y="463977"/>
                    <a:pt x="1272737" y="458520"/>
                  </a:cubicBezTo>
                  <a:cubicBezTo>
                    <a:pt x="1276376" y="456398"/>
                    <a:pt x="1278195" y="450638"/>
                    <a:pt x="1278499" y="446696"/>
                  </a:cubicBezTo>
                  <a:cubicBezTo>
                    <a:pt x="1278802" y="441542"/>
                    <a:pt x="1277285" y="437601"/>
                    <a:pt x="1273647" y="434872"/>
                  </a:cubicBezTo>
                  <a:cubicBezTo>
                    <a:pt x="1276679" y="430628"/>
                    <a:pt x="1278195" y="427899"/>
                    <a:pt x="1276679" y="421836"/>
                  </a:cubicBezTo>
                  <a:cubicBezTo>
                    <a:pt x="1275769" y="417288"/>
                    <a:pt x="1274859" y="414560"/>
                    <a:pt x="1271220" y="412741"/>
                  </a:cubicBezTo>
                  <a:cubicBezTo>
                    <a:pt x="1276073" y="407283"/>
                    <a:pt x="1276679" y="401826"/>
                    <a:pt x="1275466" y="394247"/>
                  </a:cubicBezTo>
                  <a:cubicBezTo>
                    <a:pt x="1274859" y="391215"/>
                    <a:pt x="1273647" y="385455"/>
                    <a:pt x="1270614" y="383332"/>
                  </a:cubicBezTo>
                  <a:cubicBezTo>
                    <a:pt x="1273950" y="379391"/>
                    <a:pt x="1277589" y="376663"/>
                    <a:pt x="1275769" y="370599"/>
                  </a:cubicBezTo>
                  <a:cubicBezTo>
                    <a:pt x="1274556" y="366658"/>
                    <a:pt x="1273343" y="363930"/>
                    <a:pt x="1270614" y="361201"/>
                  </a:cubicBezTo>
                  <a:cubicBezTo>
                    <a:pt x="1272433" y="359382"/>
                    <a:pt x="1273950" y="356047"/>
                    <a:pt x="1274556" y="354228"/>
                  </a:cubicBezTo>
                  <a:cubicBezTo>
                    <a:pt x="1275769" y="350893"/>
                    <a:pt x="1275163" y="348771"/>
                    <a:pt x="1273950" y="345739"/>
                  </a:cubicBezTo>
                  <a:cubicBezTo>
                    <a:pt x="1272737" y="343010"/>
                    <a:pt x="1270311" y="340888"/>
                    <a:pt x="1269098" y="338463"/>
                  </a:cubicBezTo>
                  <a:cubicBezTo>
                    <a:pt x="1269704" y="338463"/>
                    <a:pt x="1270311" y="338160"/>
                    <a:pt x="1270614" y="337553"/>
                  </a:cubicBezTo>
                  <a:cubicBezTo>
                    <a:pt x="1274556" y="329671"/>
                    <a:pt x="1279408" y="313299"/>
                    <a:pt x="1270311" y="307236"/>
                  </a:cubicBezTo>
                  <a:cubicBezTo>
                    <a:pt x="1272433" y="302082"/>
                    <a:pt x="1273343" y="298443"/>
                    <a:pt x="1272737" y="292683"/>
                  </a:cubicBezTo>
                  <a:cubicBezTo>
                    <a:pt x="1272433" y="290258"/>
                    <a:pt x="1273040" y="288136"/>
                    <a:pt x="1271827" y="286013"/>
                  </a:cubicBezTo>
                  <a:cubicBezTo>
                    <a:pt x="1271220" y="285104"/>
                    <a:pt x="1270007" y="284194"/>
                    <a:pt x="1270311" y="282982"/>
                  </a:cubicBezTo>
                  <a:cubicBezTo>
                    <a:pt x="1270311" y="282679"/>
                    <a:pt x="1270311" y="282679"/>
                    <a:pt x="1270311" y="282375"/>
                  </a:cubicBezTo>
                  <a:cubicBezTo>
                    <a:pt x="1270614" y="282375"/>
                    <a:pt x="1271220" y="282375"/>
                    <a:pt x="1271524" y="281769"/>
                  </a:cubicBezTo>
                  <a:cubicBezTo>
                    <a:pt x="1274556" y="277828"/>
                    <a:pt x="1273647" y="270855"/>
                    <a:pt x="1273343" y="266004"/>
                  </a:cubicBezTo>
                  <a:cubicBezTo>
                    <a:pt x="1273040" y="262366"/>
                    <a:pt x="1271827" y="259940"/>
                    <a:pt x="1269401" y="258121"/>
                  </a:cubicBezTo>
                  <a:cubicBezTo>
                    <a:pt x="1269704" y="257515"/>
                    <a:pt x="1270311" y="256606"/>
                    <a:pt x="1270614" y="255999"/>
                  </a:cubicBezTo>
                  <a:cubicBezTo>
                    <a:pt x="1271827" y="254180"/>
                    <a:pt x="1272433" y="251755"/>
                    <a:pt x="1272737" y="249632"/>
                  </a:cubicBezTo>
                  <a:cubicBezTo>
                    <a:pt x="1273647" y="245085"/>
                    <a:pt x="1274556" y="240537"/>
                    <a:pt x="1272433" y="235990"/>
                  </a:cubicBezTo>
                  <a:cubicBezTo>
                    <a:pt x="1270614" y="232352"/>
                    <a:pt x="1271827" y="233261"/>
                    <a:pt x="1273647" y="228713"/>
                  </a:cubicBezTo>
                  <a:cubicBezTo>
                    <a:pt x="1275163" y="225075"/>
                    <a:pt x="1273950" y="219921"/>
                    <a:pt x="1272737" y="216586"/>
                  </a:cubicBezTo>
                  <a:cubicBezTo>
                    <a:pt x="1271827" y="213555"/>
                    <a:pt x="1270614" y="210826"/>
                    <a:pt x="1267885" y="208704"/>
                  </a:cubicBezTo>
                  <a:cubicBezTo>
                    <a:pt x="1267581" y="208704"/>
                    <a:pt x="1266975" y="207794"/>
                    <a:pt x="1266368" y="207491"/>
                  </a:cubicBezTo>
                  <a:cubicBezTo>
                    <a:pt x="1268491" y="208401"/>
                    <a:pt x="1270614" y="205369"/>
                    <a:pt x="1271827" y="204156"/>
                  </a:cubicBezTo>
                  <a:cubicBezTo>
                    <a:pt x="1276376" y="198699"/>
                    <a:pt x="1272737" y="189301"/>
                    <a:pt x="1268188" y="184450"/>
                  </a:cubicBezTo>
                  <a:cubicBezTo>
                    <a:pt x="1271524" y="181115"/>
                    <a:pt x="1274253" y="179599"/>
                    <a:pt x="1273647" y="174445"/>
                  </a:cubicBezTo>
                  <a:cubicBezTo>
                    <a:pt x="1273040" y="170201"/>
                    <a:pt x="1270917" y="166259"/>
                    <a:pt x="1268188" y="162924"/>
                  </a:cubicBezTo>
                  <a:cubicBezTo>
                    <a:pt x="1268188" y="162924"/>
                    <a:pt x="1268491" y="162621"/>
                    <a:pt x="1268491" y="162621"/>
                  </a:cubicBezTo>
                  <a:cubicBezTo>
                    <a:pt x="1274253" y="156255"/>
                    <a:pt x="1276073" y="137458"/>
                    <a:pt x="1267278" y="132910"/>
                  </a:cubicBezTo>
                  <a:cubicBezTo>
                    <a:pt x="1269401" y="127756"/>
                    <a:pt x="1270311" y="124421"/>
                    <a:pt x="1268794" y="118358"/>
                  </a:cubicBezTo>
                  <a:cubicBezTo>
                    <a:pt x="1267885" y="114416"/>
                    <a:pt x="1267278" y="110172"/>
                    <a:pt x="1264549" y="107443"/>
                  </a:cubicBezTo>
                  <a:cubicBezTo>
                    <a:pt x="1267581" y="103502"/>
                    <a:pt x="1268188" y="99864"/>
                    <a:pt x="1267885" y="94407"/>
                  </a:cubicBezTo>
                  <a:cubicBezTo>
                    <a:pt x="1267581" y="89556"/>
                    <a:pt x="1267278" y="84099"/>
                    <a:pt x="1263639" y="80461"/>
                  </a:cubicBezTo>
                  <a:cubicBezTo>
                    <a:pt x="1262123" y="78945"/>
                    <a:pt x="1264549" y="72578"/>
                    <a:pt x="1264852" y="70456"/>
                  </a:cubicBezTo>
                  <a:cubicBezTo>
                    <a:pt x="1265155" y="67727"/>
                    <a:pt x="1264246" y="64393"/>
                    <a:pt x="1263639" y="61664"/>
                  </a:cubicBezTo>
                  <a:cubicBezTo>
                    <a:pt x="1263336" y="59542"/>
                    <a:pt x="1262123" y="56510"/>
                    <a:pt x="1260910" y="54691"/>
                  </a:cubicBezTo>
                  <a:cubicBezTo>
                    <a:pt x="1259394" y="52569"/>
                    <a:pt x="1252722" y="48021"/>
                    <a:pt x="1254541" y="44989"/>
                  </a:cubicBezTo>
                  <a:cubicBezTo>
                    <a:pt x="1256968" y="41351"/>
                    <a:pt x="1255451" y="31953"/>
                    <a:pt x="1253935" y="28315"/>
                  </a:cubicBezTo>
                  <a:cubicBezTo>
                    <a:pt x="1251812" y="22858"/>
                    <a:pt x="1248476" y="18310"/>
                    <a:pt x="1243927" y="14672"/>
                  </a:cubicBezTo>
                  <a:cubicBezTo>
                    <a:pt x="1237559" y="9518"/>
                    <a:pt x="1223306" y="9215"/>
                    <a:pt x="1217241" y="15582"/>
                  </a:cubicBezTo>
                  <a:cubicBezTo>
                    <a:pt x="1212389" y="11640"/>
                    <a:pt x="1206324" y="10427"/>
                    <a:pt x="1199956" y="9821"/>
                  </a:cubicBezTo>
                  <a:cubicBezTo>
                    <a:pt x="1196013" y="9518"/>
                    <a:pt x="1189039" y="11943"/>
                    <a:pt x="1185400" y="14975"/>
                  </a:cubicBezTo>
                  <a:cubicBezTo>
                    <a:pt x="1182974" y="12247"/>
                    <a:pt x="1178728" y="11337"/>
                    <a:pt x="1175392" y="10731"/>
                  </a:cubicBezTo>
                  <a:cubicBezTo>
                    <a:pt x="1167811" y="9215"/>
                    <a:pt x="1162352" y="10427"/>
                    <a:pt x="1155984" y="13763"/>
                  </a:cubicBezTo>
                  <a:cubicBezTo>
                    <a:pt x="1155377" y="13156"/>
                    <a:pt x="1154771" y="12853"/>
                    <a:pt x="1153861" y="12247"/>
                  </a:cubicBezTo>
                  <a:cubicBezTo>
                    <a:pt x="1151738" y="10731"/>
                    <a:pt x="1149312" y="10427"/>
                    <a:pt x="1146886" y="10124"/>
                  </a:cubicBezTo>
                  <a:cubicBezTo>
                    <a:pt x="1142944" y="9518"/>
                    <a:pt x="1138395" y="10427"/>
                    <a:pt x="1135666" y="13156"/>
                  </a:cubicBezTo>
                  <a:cubicBezTo>
                    <a:pt x="1129904" y="7699"/>
                    <a:pt x="1118077" y="8002"/>
                    <a:pt x="1111709" y="12853"/>
                  </a:cubicBezTo>
                  <a:cubicBezTo>
                    <a:pt x="1108070" y="8911"/>
                    <a:pt x="1102914" y="7699"/>
                    <a:pt x="1097153" y="9518"/>
                  </a:cubicBezTo>
                  <a:cubicBezTo>
                    <a:pt x="1095940" y="9821"/>
                    <a:pt x="1091997" y="10731"/>
                    <a:pt x="1093514" y="12550"/>
                  </a:cubicBezTo>
                  <a:cubicBezTo>
                    <a:pt x="1092604" y="11337"/>
                    <a:pt x="1091391" y="10124"/>
                    <a:pt x="1090178" y="9215"/>
                  </a:cubicBezTo>
                  <a:cubicBezTo>
                    <a:pt x="1086842" y="6789"/>
                    <a:pt x="1083506" y="6486"/>
                    <a:pt x="1079261" y="6486"/>
                  </a:cubicBezTo>
                  <a:cubicBezTo>
                    <a:pt x="1076531" y="6486"/>
                    <a:pt x="1073802" y="8002"/>
                    <a:pt x="1071376" y="9518"/>
                  </a:cubicBezTo>
                  <a:cubicBezTo>
                    <a:pt x="1069860" y="10731"/>
                    <a:pt x="1068950" y="11034"/>
                    <a:pt x="1070163" y="12247"/>
                  </a:cubicBezTo>
                  <a:cubicBezTo>
                    <a:pt x="1068950" y="10731"/>
                    <a:pt x="1067434" y="9821"/>
                    <a:pt x="1065917" y="8911"/>
                  </a:cubicBezTo>
                  <a:cubicBezTo>
                    <a:pt x="1059549" y="4970"/>
                    <a:pt x="1051361" y="6183"/>
                    <a:pt x="1045903" y="11337"/>
                  </a:cubicBezTo>
                  <a:cubicBezTo>
                    <a:pt x="1042264" y="8305"/>
                    <a:pt x="1039231" y="6486"/>
                    <a:pt x="1034379" y="5577"/>
                  </a:cubicBezTo>
                  <a:cubicBezTo>
                    <a:pt x="1031346" y="4970"/>
                    <a:pt x="1028920" y="4970"/>
                    <a:pt x="1025888" y="5273"/>
                  </a:cubicBezTo>
                  <a:cubicBezTo>
                    <a:pt x="1024978" y="5273"/>
                    <a:pt x="1019216" y="7092"/>
                    <a:pt x="1019216" y="6789"/>
                  </a:cubicBezTo>
                  <a:cubicBezTo>
                    <a:pt x="1012848" y="-184"/>
                    <a:pt x="1001324" y="2242"/>
                    <a:pt x="993743" y="5880"/>
                  </a:cubicBezTo>
                  <a:cubicBezTo>
                    <a:pt x="988588" y="2545"/>
                    <a:pt x="983736" y="1939"/>
                    <a:pt x="977064" y="3455"/>
                  </a:cubicBezTo>
                  <a:cubicBezTo>
                    <a:pt x="975548" y="3758"/>
                    <a:pt x="974335" y="4364"/>
                    <a:pt x="972819" y="5273"/>
                  </a:cubicBezTo>
                  <a:cubicBezTo>
                    <a:pt x="972212" y="5577"/>
                    <a:pt x="972212" y="5880"/>
                    <a:pt x="971909" y="5880"/>
                  </a:cubicBezTo>
                  <a:cubicBezTo>
                    <a:pt x="971909" y="5880"/>
                    <a:pt x="971605" y="5577"/>
                    <a:pt x="971605" y="5273"/>
                  </a:cubicBezTo>
                  <a:cubicBezTo>
                    <a:pt x="969179" y="2545"/>
                    <a:pt x="965540" y="1332"/>
                    <a:pt x="961901" y="423"/>
                  </a:cubicBezTo>
                  <a:cubicBezTo>
                    <a:pt x="960082" y="-184"/>
                    <a:pt x="956140" y="-184"/>
                    <a:pt x="954320" y="726"/>
                  </a:cubicBezTo>
                  <a:cubicBezTo>
                    <a:pt x="951287" y="1939"/>
                    <a:pt x="947042" y="5273"/>
                    <a:pt x="944009" y="4061"/>
                  </a:cubicBezTo>
                  <a:cubicBezTo>
                    <a:pt x="937641" y="1939"/>
                    <a:pt x="930363" y="4970"/>
                    <a:pt x="925814" y="9518"/>
                  </a:cubicBezTo>
                  <a:cubicBezTo>
                    <a:pt x="923388" y="3758"/>
                    <a:pt x="912471" y="2848"/>
                    <a:pt x="907619" y="2848"/>
                  </a:cubicBezTo>
                  <a:cubicBezTo>
                    <a:pt x="905496" y="2848"/>
                    <a:pt x="903980" y="3151"/>
                    <a:pt x="901857" y="3758"/>
                  </a:cubicBezTo>
                  <a:cubicBezTo>
                    <a:pt x="898521" y="4667"/>
                    <a:pt x="900341" y="4970"/>
                    <a:pt x="897308" y="3151"/>
                  </a:cubicBezTo>
                  <a:cubicBezTo>
                    <a:pt x="894579" y="1332"/>
                    <a:pt x="891243" y="1332"/>
                    <a:pt x="888211" y="1636"/>
                  </a:cubicBezTo>
                  <a:cubicBezTo>
                    <a:pt x="885785" y="1636"/>
                    <a:pt x="887604" y="4970"/>
                    <a:pt x="889120" y="4970"/>
                  </a:cubicBezTo>
                  <a:cubicBezTo>
                    <a:pt x="892759" y="4970"/>
                    <a:pt x="895185" y="5577"/>
                    <a:pt x="897915" y="8305"/>
                  </a:cubicBezTo>
                  <a:cubicBezTo>
                    <a:pt x="898521" y="8911"/>
                    <a:pt x="899734" y="9518"/>
                    <a:pt x="900644" y="9518"/>
                  </a:cubicBezTo>
                  <a:cubicBezTo>
                    <a:pt x="901554" y="9518"/>
                    <a:pt x="902160" y="9215"/>
                    <a:pt x="902767" y="8608"/>
                  </a:cubicBezTo>
                  <a:cubicBezTo>
                    <a:pt x="907922" y="5273"/>
                    <a:pt x="919749" y="5577"/>
                    <a:pt x="923085" y="11943"/>
                  </a:cubicBezTo>
                  <a:cubicBezTo>
                    <a:pt x="923691" y="13156"/>
                    <a:pt x="926421" y="13763"/>
                    <a:pt x="926421" y="11943"/>
                  </a:cubicBezTo>
                  <a:cubicBezTo>
                    <a:pt x="926421" y="11943"/>
                    <a:pt x="926421" y="11640"/>
                    <a:pt x="926421" y="11640"/>
                  </a:cubicBezTo>
                  <a:cubicBezTo>
                    <a:pt x="926724" y="11640"/>
                    <a:pt x="927027" y="11640"/>
                    <a:pt x="927330" y="11640"/>
                  </a:cubicBezTo>
                  <a:cubicBezTo>
                    <a:pt x="932789" y="6486"/>
                    <a:pt x="939764" y="5577"/>
                    <a:pt x="946435" y="8002"/>
                  </a:cubicBezTo>
                  <a:cubicBezTo>
                    <a:pt x="947648" y="8608"/>
                    <a:pt x="948558" y="8608"/>
                    <a:pt x="949771" y="8002"/>
                  </a:cubicBezTo>
                  <a:cubicBezTo>
                    <a:pt x="953410" y="6486"/>
                    <a:pt x="954017" y="4061"/>
                    <a:pt x="958566" y="4061"/>
                  </a:cubicBezTo>
                  <a:cubicBezTo>
                    <a:pt x="963721" y="4061"/>
                    <a:pt x="966450" y="6183"/>
                    <a:pt x="969786" y="9821"/>
                  </a:cubicBezTo>
                  <a:cubicBezTo>
                    <a:pt x="970696" y="10731"/>
                    <a:pt x="971302" y="11034"/>
                    <a:pt x="972515" y="11034"/>
                  </a:cubicBezTo>
                  <a:cubicBezTo>
                    <a:pt x="974031" y="11034"/>
                    <a:pt x="974638" y="9821"/>
                    <a:pt x="975548" y="8608"/>
                  </a:cubicBezTo>
                  <a:cubicBezTo>
                    <a:pt x="979490" y="3455"/>
                    <a:pt x="988588" y="7092"/>
                    <a:pt x="992530" y="9518"/>
                  </a:cubicBezTo>
                  <a:cubicBezTo>
                    <a:pt x="993136" y="10124"/>
                    <a:pt x="994349" y="10427"/>
                    <a:pt x="995259" y="10124"/>
                  </a:cubicBezTo>
                  <a:cubicBezTo>
                    <a:pt x="998595" y="8305"/>
                    <a:pt x="1001021" y="6486"/>
                    <a:pt x="1004963" y="6183"/>
                  </a:cubicBezTo>
                  <a:cubicBezTo>
                    <a:pt x="1009512" y="5880"/>
                    <a:pt x="1013758" y="5880"/>
                    <a:pt x="1017094" y="9821"/>
                  </a:cubicBezTo>
                  <a:cubicBezTo>
                    <a:pt x="1017397" y="10124"/>
                    <a:pt x="1018003" y="10731"/>
                    <a:pt x="1018610" y="10731"/>
                  </a:cubicBezTo>
                  <a:cubicBezTo>
                    <a:pt x="1020429" y="11337"/>
                    <a:pt x="1021036" y="11034"/>
                    <a:pt x="1022552" y="9821"/>
                  </a:cubicBezTo>
                  <a:cubicBezTo>
                    <a:pt x="1028314" y="5273"/>
                    <a:pt x="1039838" y="7699"/>
                    <a:pt x="1043477" y="13459"/>
                  </a:cubicBezTo>
                  <a:cubicBezTo>
                    <a:pt x="1043780" y="13763"/>
                    <a:pt x="1044083" y="14066"/>
                    <a:pt x="1044386" y="14369"/>
                  </a:cubicBezTo>
                  <a:cubicBezTo>
                    <a:pt x="1044993" y="15278"/>
                    <a:pt x="1046812" y="15885"/>
                    <a:pt x="1047419" y="14672"/>
                  </a:cubicBezTo>
                  <a:cubicBezTo>
                    <a:pt x="1050451" y="10124"/>
                    <a:pt x="1056517" y="8305"/>
                    <a:pt x="1061975" y="10427"/>
                  </a:cubicBezTo>
                  <a:cubicBezTo>
                    <a:pt x="1064704" y="11640"/>
                    <a:pt x="1066221" y="13459"/>
                    <a:pt x="1068647" y="14975"/>
                  </a:cubicBezTo>
                  <a:cubicBezTo>
                    <a:pt x="1069253" y="15278"/>
                    <a:pt x="1070466" y="15582"/>
                    <a:pt x="1070770" y="14975"/>
                  </a:cubicBezTo>
                  <a:cubicBezTo>
                    <a:pt x="1072892" y="12550"/>
                    <a:pt x="1072892" y="10731"/>
                    <a:pt x="1076531" y="9518"/>
                  </a:cubicBezTo>
                  <a:cubicBezTo>
                    <a:pt x="1082596" y="8002"/>
                    <a:pt x="1086539" y="11034"/>
                    <a:pt x="1090784" y="14672"/>
                  </a:cubicBezTo>
                  <a:cubicBezTo>
                    <a:pt x="1091391" y="15278"/>
                    <a:pt x="1092604" y="15582"/>
                    <a:pt x="1093514" y="15278"/>
                  </a:cubicBezTo>
                  <a:cubicBezTo>
                    <a:pt x="1094120" y="14975"/>
                    <a:pt x="1095030" y="13763"/>
                    <a:pt x="1095333" y="13459"/>
                  </a:cubicBezTo>
                  <a:cubicBezTo>
                    <a:pt x="1099275" y="9215"/>
                    <a:pt x="1106857" y="11337"/>
                    <a:pt x="1109283" y="15582"/>
                  </a:cubicBezTo>
                  <a:cubicBezTo>
                    <a:pt x="1110193" y="16794"/>
                    <a:pt x="1112012" y="18007"/>
                    <a:pt x="1113225" y="16491"/>
                  </a:cubicBezTo>
                  <a:cubicBezTo>
                    <a:pt x="1118077" y="10124"/>
                    <a:pt x="1128691" y="11640"/>
                    <a:pt x="1134150" y="16491"/>
                  </a:cubicBezTo>
                  <a:cubicBezTo>
                    <a:pt x="1134756" y="17097"/>
                    <a:pt x="1137182" y="17704"/>
                    <a:pt x="1137182" y="16188"/>
                  </a:cubicBezTo>
                  <a:cubicBezTo>
                    <a:pt x="1137485" y="11337"/>
                    <a:pt x="1145976" y="12550"/>
                    <a:pt x="1148099" y="13156"/>
                  </a:cubicBezTo>
                  <a:cubicBezTo>
                    <a:pt x="1152345" y="14066"/>
                    <a:pt x="1151738" y="15885"/>
                    <a:pt x="1154164" y="17097"/>
                  </a:cubicBezTo>
                  <a:cubicBezTo>
                    <a:pt x="1154771" y="17400"/>
                    <a:pt x="1155984" y="17704"/>
                    <a:pt x="1156590" y="16794"/>
                  </a:cubicBezTo>
                  <a:cubicBezTo>
                    <a:pt x="1159320" y="11943"/>
                    <a:pt x="1164778" y="11640"/>
                    <a:pt x="1169934" y="12550"/>
                  </a:cubicBezTo>
                  <a:cubicBezTo>
                    <a:pt x="1172360" y="12853"/>
                    <a:pt x="1180244" y="14066"/>
                    <a:pt x="1181760" y="16794"/>
                  </a:cubicBezTo>
                  <a:cubicBezTo>
                    <a:pt x="1182064" y="17097"/>
                    <a:pt x="1182367" y="17704"/>
                    <a:pt x="1182974" y="17704"/>
                  </a:cubicBezTo>
                  <a:cubicBezTo>
                    <a:pt x="1183580" y="18916"/>
                    <a:pt x="1185703" y="19219"/>
                    <a:pt x="1186006" y="18007"/>
                  </a:cubicBezTo>
                  <a:cubicBezTo>
                    <a:pt x="1188735" y="7699"/>
                    <a:pt x="1208447" y="12853"/>
                    <a:pt x="1213905" y="18310"/>
                  </a:cubicBezTo>
                  <a:cubicBezTo>
                    <a:pt x="1213905" y="18613"/>
                    <a:pt x="1214209" y="18613"/>
                    <a:pt x="1214512" y="18613"/>
                  </a:cubicBezTo>
                  <a:cubicBezTo>
                    <a:pt x="1214815" y="19219"/>
                    <a:pt x="1215725" y="19523"/>
                    <a:pt x="1216331" y="19523"/>
                  </a:cubicBezTo>
                  <a:cubicBezTo>
                    <a:pt x="1220577" y="18007"/>
                    <a:pt x="1224216" y="16188"/>
                    <a:pt x="1228765" y="15582"/>
                  </a:cubicBezTo>
                  <a:cubicBezTo>
                    <a:pt x="1236953" y="14672"/>
                    <a:pt x="1242108" y="19219"/>
                    <a:pt x="1246050" y="25890"/>
                  </a:cubicBezTo>
                  <a:cubicBezTo>
                    <a:pt x="1248476" y="30134"/>
                    <a:pt x="1249083" y="35288"/>
                    <a:pt x="1249689" y="39836"/>
                  </a:cubicBezTo>
                  <a:cubicBezTo>
                    <a:pt x="1250296" y="43777"/>
                    <a:pt x="1248173" y="47112"/>
                    <a:pt x="1250902" y="50144"/>
                  </a:cubicBezTo>
                  <a:cubicBezTo>
                    <a:pt x="1252419" y="51659"/>
                    <a:pt x="1254541" y="53175"/>
                    <a:pt x="1256058" y="54691"/>
                  </a:cubicBezTo>
                  <a:cubicBezTo>
                    <a:pt x="1258180" y="57116"/>
                    <a:pt x="1258787" y="61058"/>
                    <a:pt x="1259394" y="64089"/>
                  </a:cubicBezTo>
                  <a:cubicBezTo>
                    <a:pt x="1260606" y="69546"/>
                    <a:pt x="1260000" y="73791"/>
                    <a:pt x="1258484" y="78945"/>
                  </a:cubicBezTo>
                  <a:cubicBezTo>
                    <a:pt x="1258484" y="79551"/>
                    <a:pt x="1259090" y="80764"/>
                    <a:pt x="1259394" y="80764"/>
                  </a:cubicBezTo>
                  <a:cubicBezTo>
                    <a:pt x="1260910" y="83796"/>
                    <a:pt x="1262729" y="85312"/>
                    <a:pt x="1262729" y="89253"/>
                  </a:cubicBezTo>
                  <a:cubicBezTo>
                    <a:pt x="1262729" y="95923"/>
                    <a:pt x="1264549" y="101077"/>
                    <a:pt x="1259394" y="106534"/>
                  </a:cubicBezTo>
                  <a:cubicBezTo>
                    <a:pt x="1258484" y="107443"/>
                    <a:pt x="1259394" y="108656"/>
                    <a:pt x="1260303" y="109263"/>
                  </a:cubicBezTo>
                  <a:cubicBezTo>
                    <a:pt x="1263942" y="111385"/>
                    <a:pt x="1264246" y="119267"/>
                    <a:pt x="1264246" y="122906"/>
                  </a:cubicBezTo>
                  <a:cubicBezTo>
                    <a:pt x="1264549" y="127150"/>
                    <a:pt x="1263336" y="129878"/>
                    <a:pt x="1262123" y="133517"/>
                  </a:cubicBezTo>
                  <a:cubicBezTo>
                    <a:pt x="1261820" y="134729"/>
                    <a:pt x="1263336" y="135639"/>
                    <a:pt x="1264246" y="135639"/>
                  </a:cubicBezTo>
                  <a:cubicBezTo>
                    <a:pt x="1268794" y="136245"/>
                    <a:pt x="1268491" y="144734"/>
                    <a:pt x="1268491" y="147766"/>
                  </a:cubicBezTo>
                  <a:cubicBezTo>
                    <a:pt x="1268491" y="151707"/>
                    <a:pt x="1267278" y="155648"/>
                    <a:pt x="1264852" y="158983"/>
                  </a:cubicBezTo>
                  <a:cubicBezTo>
                    <a:pt x="1264852" y="158983"/>
                    <a:pt x="1264549" y="159286"/>
                    <a:pt x="1264549" y="159286"/>
                  </a:cubicBezTo>
                  <a:cubicBezTo>
                    <a:pt x="1263942" y="159893"/>
                    <a:pt x="1263942" y="160196"/>
                    <a:pt x="1263639" y="160802"/>
                  </a:cubicBezTo>
                  <a:cubicBezTo>
                    <a:pt x="1263639" y="161712"/>
                    <a:pt x="1263942" y="162318"/>
                    <a:pt x="1264852" y="162924"/>
                  </a:cubicBezTo>
                  <a:cubicBezTo>
                    <a:pt x="1266368" y="166259"/>
                    <a:pt x="1268188" y="168988"/>
                    <a:pt x="1268794" y="172626"/>
                  </a:cubicBezTo>
                  <a:cubicBezTo>
                    <a:pt x="1270007" y="178083"/>
                    <a:pt x="1266672" y="179902"/>
                    <a:pt x="1263336" y="183540"/>
                  </a:cubicBezTo>
                  <a:cubicBezTo>
                    <a:pt x="1262729" y="184450"/>
                    <a:pt x="1263033" y="185359"/>
                    <a:pt x="1263639" y="185966"/>
                  </a:cubicBezTo>
                  <a:cubicBezTo>
                    <a:pt x="1269401" y="190513"/>
                    <a:pt x="1272130" y="203550"/>
                    <a:pt x="1264549" y="208098"/>
                  </a:cubicBezTo>
                  <a:cubicBezTo>
                    <a:pt x="1263942" y="208401"/>
                    <a:pt x="1263942" y="209007"/>
                    <a:pt x="1264549" y="209310"/>
                  </a:cubicBezTo>
                  <a:cubicBezTo>
                    <a:pt x="1270007" y="213251"/>
                    <a:pt x="1272130" y="223256"/>
                    <a:pt x="1269704" y="230229"/>
                  </a:cubicBezTo>
                  <a:cubicBezTo>
                    <a:pt x="1269098" y="232048"/>
                    <a:pt x="1267581" y="232655"/>
                    <a:pt x="1267581" y="234474"/>
                  </a:cubicBezTo>
                  <a:cubicBezTo>
                    <a:pt x="1267278" y="237505"/>
                    <a:pt x="1270614" y="240840"/>
                    <a:pt x="1270007" y="244479"/>
                  </a:cubicBezTo>
                  <a:cubicBezTo>
                    <a:pt x="1269098" y="248723"/>
                    <a:pt x="1267885" y="252664"/>
                    <a:pt x="1265155" y="256302"/>
                  </a:cubicBezTo>
                  <a:cubicBezTo>
                    <a:pt x="1264549" y="257212"/>
                    <a:pt x="1263942" y="258425"/>
                    <a:pt x="1264549" y="259637"/>
                  </a:cubicBezTo>
                  <a:cubicBezTo>
                    <a:pt x="1264852" y="260547"/>
                    <a:pt x="1266065" y="261153"/>
                    <a:pt x="1266975" y="261456"/>
                  </a:cubicBezTo>
                  <a:cubicBezTo>
                    <a:pt x="1271220" y="262972"/>
                    <a:pt x="1269704" y="278434"/>
                    <a:pt x="1267885" y="281163"/>
                  </a:cubicBezTo>
                  <a:cubicBezTo>
                    <a:pt x="1267581" y="281466"/>
                    <a:pt x="1267581" y="281769"/>
                    <a:pt x="1267885" y="282072"/>
                  </a:cubicBezTo>
                  <a:cubicBezTo>
                    <a:pt x="1267581" y="282072"/>
                    <a:pt x="1266975" y="282375"/>
                    <a:pt x="1266975" y="282679"/>
                  </a:cubicBezTo>
                  <a:cubicBezTo>
                    <a:pt x="1266975" y="282982"/>
                    <a:pt x="1266672" y="283588"/>
                    <a:pt x="1266672" y="283891"/>
                  </a:cubicBezTo>
                  <a:cubicBezTo>
                    <a:pt x="1266672" y="284194"/>
                    <a:pt x="1266975" y="284801"/>
                    <a:pt x="1267278" y="285104"/>
                  </a:cubicBezTo>
                  <a:cubicBezTo>
                    <a:pt x="1274859" y="291168"/>
                    <a:pt x="1270614" y="300869"/>
                    <a:pt x="1266368" y="307236"/>
                  </a:cubicBezTo>
                  <a:cubicBezTo>
                    <a:pt x="1265762" y="307842"/>
                    <a:pt x="1266672" y="308752"/>
                    <a:pt x="1267278" y="309055"/>
                  </a:cubicBezTo>
                  <a:cubicBezTo>
                    <a:pt x="1272130" y="311783"/>
                    <a:pt x="1270311" y="320879"/>
                    <a:pt x="1270007" y="325426"/>
                  </a:cubicBezTo>
                  <a:cubicBezTo>
                    <a:pt x="1269704" y="329064"/>
                    <a:pt x="1267885" y="332399"/>
                    <a:pt x="1265459" y="335431"/>
                  </a:cubicBezTo>
                  <a:cubicBezTo>
                    <a:pt x="1265155" y="335734"/>
                    <a:pt x="1265155" y="336340"/>
                    <a:pt x="1265155" y="336644"/>
                  </a:cubicBezTo>
                  <a:cubicBezTo>
                    <a:pt x="1264549" y="336947"/>
                    <a:pt x="1264246" y="337250"/>
                    <a:pt x="1264549" y="338463"/>
                  </a:cubicBezTo>
                  <a:cubicBezTo>
                    <a:pt x="1265762" y="341495"/>
                    <a:pt x="1268188" y="343920"/>
                    <a:pt x="1269704" y="346648"/>
                  </a:cubicBezTo>
                  <a:cubicBezTo>
                    <a:pt x="1271524" y="350590"/>
                    <a:pt x="1270614" y="352106"/>
                    <a:pt x="1268794" y="355441"/>
                  </a:cubicBezTo>
                  <a:cubicBezTo>
                    <a:pt x="1268491" y="356350"/>
                    <a:pt x="1266975" y="359382"/>
                    <a:pt x="1266065" y="359382"/>
                  </a:cubicBezTo>
                  <a:cubicBezTo>
                    <a:pt x="1263942" y="359685"/>
                    <a:pt x="1265155" y="361807"/>
                    <a:pt x="1266065" y="362717"/>
                  </a:cubicBezTo>
                  <a:cubicBezTo>
                    <a:pt x="1270614" y="365445"/>
                    <a:pt x="1272737" y="373025"/>
                    <a:pt x="1270917" y="377572"/>
                  </a:cubicBezTo>
                  <a:cubicBezTo>
                    <a:pt x="1270007" y="379695"/>
                    <a:pt x="1268188" y="381513"/>
                    <a:pt x="1266975" y="383332"/>
                  </a:cubicBezTo>
                  <a:cubicBezTo>
                    <a:pt x="1266368" y="384242"/>
                    <a:pt x="1267581" y="385152"/>
                    <a:pt x="1268491" y="385152"/>
                  </a:cubicBezTo>
                  <a:cubicBezTo>
                    <a:pt x="1270614" y="385455"/>
                    <a:pt x="1272130" y="394550"/>
                    <a:pt x="1272433" y="396369"/>
                  </a:cubicBezTo>
                  <a:cubicBezTo>
                    <a:pt x="1273647" y="402736"/>
                    <a:pt x="1271827" y="407586"/>
                    <a:pt x="1267885" y="412134"/>
                  </a:cubicBezTo>
                  <a:cubicBezTo>
                    <a:pt x="1267278" y="413044"/>
                    <a:pt x="1267885" y="413953"/>
                    <a:pt x="1268794" y="414257"/>
                  </a:cubicBezTo>
                  <a:cubicBezTo>
                    <a:pt x="1273343" y="415772"/>
                    <a:pt x="1274859" y="421229"/>
                    <a:pt x="1273950" y="425171"/>
                  </a:cubicBezTo>
                  <a:cubicBezTo>
                    <a:pt x="1273343" y="428809"/>
                    <a:pt x="1271220" y="430931"/>
                    <a:pt x="1269401" y="433963"/>
                  </a:cubicBezTo>
                  <a:cubicBezTo>
                    <a:pt x="1268794" y="434872"/>
                    <a:pt x="1270007" y="435782"/>
                    <a:pt x="1270614" y="436085"/>
                  </a:cubicBezTo>
                  <a:cubicBezTo>
                    <a:pt x="1274859" y="437904"/>
                    <a:pt x="1275163" y="441542"/>
                    <a:pt x="1274556" y="445483"/>
                  </a:cubicBezTo>
                  <a:cubicBezTo>
                    <a:pt x="1274253" y="448212"/>
                    <a:pt x="1271524" y="454275"/>
                    <a:pt x="1268794" y="454882"/>
                  </a:cubicBezTo>
                  <a:cubicBezTo>
                    <a:pt x="1267278" y="455185"/>
                    <a:pt x="1267278" y="456094"/>
                    <a:pt x="1267885" y="457307"/>
                  </a:cubicBezTo>
                  <a:cubicBezTo>
                    <a:pt x="1267581" y="457914"/>
                    <a:pt x="1267885" y="458520"/>
                    <a:pt x="1268491" y="459126"/>
                  </a:cubicBezTo>
                  <a:cubicBezTo>
                    <a:pt x="1274253" y="463068"/>
                    <a:pt x="1274556" y="473982"/>
                    <a:pt x="1272130" y="479136"/>
                  </a:cubicBezTo>
                  <a:cubicBezTo>
                    <a:pt x="1271220" y="480955"/>
                    <a:pt x="1269401" y="483380"/>
                    <a:pt x="1269704" y="485503"/>
                  </a:cubicBezTo>
                  <a:cubicBezTo>
                    <a:pt x="1270917" y="490656"/>
                    <a:pt x="1273647" y="493991"/>
                    <a:pt x="1273647" y="499449"/>
                  </a:cubicBezTo>
                  <a:cubicBezTo>
                    <a:pt x="1273950" y="505512"/>
                    <a:pt x="1272737" y="508847"/>
                    <a:pt x="1269401" y="513698"/>
                  </a:cubicBezTo>
                  <a:cubicBezTo>
                    <a:pt x="1268794" y="514607"/>
                    <a:pt x="1270311" y="515820"/>
                    <a:pt x="1271220" y="515820"/>
                  </a:cubicBezTo>
                  <a:cubicBezTo>
                    <a:pt x="1274859" y="516123"/>
                    <a:pt x="1274859" y="525825"/>
                    <a:pt x="1274859" y="528250"/>
                  </a:cubicBezTo>
                  <a:cubicBezTo>
                    <a:pt x="1274859" y="531888"/>
                    <a:pt x="1273040" y="533708"/>
                    <a:pt x="1270917" y="536133"/>
                  </a:cubicBezTo>
                  <a:cubicBezTo>
                    <a:pt x="1270311" y="536739"/>
                    <a:pt x="1270311" y="537345"/>
                    <a:pt x="1270614" y="537952"/>
                  </a:cubicBezTo>
                  <a:cubicBezTo>
                    <a:pt x="1272130" y="541590"/>
                    <a:pt x="1273950" y="543712"/>
                    <a:pt x="1273950" y="548260"/>
                  </a:cubicBezTo>
                  <a:cubicBezTo>
                    <a:pt x="1273950" y="551595"/>
                    <a:pt x="1271827" y="553717"/>
                    <a:pt x="1270311" y="556446"/>
                  </a:cubicBezTo>
                  <a:cubicBezTo>
                    <a:pt x="1269704" y="557355"/>
                    <a:pt x="1270311" y="558265"/>
                    <a:pt x="1270917" y="558871"/>
                  </a:cubicBezTo>
                  <a:cubicBezTo>
                    <a:pt x="1276073" y="563418"/>
                    <a:pt x="1275466" y="574636"/>
                    <a:pt x="1269098" y="578274"/>
                  </a:cubicBezTo>
                  <a:cubicBezTo>
                    <a:pt x="1267885" y="578880"/>
                    <a:pt x="1267885" y="580093"/>
                    <a:pt x="1268491" y="581003"/>
                  </a:cubicBezTo>
                  <a:cubicBezTo>
                    <a:pt x="1268188" y="581609"/>
                    <a:pt x="1268491" y="582216"/>
                    <a:pt x="1269098" y="582822"/>
                  </a:cubicBezTo>
                  <a:cubicBezTo>
                    <a:pt x="1271220" y="584338"/>
                    <a:pt x="1272130" y="588582"/>
                    <a:pt x="1273647" y="591007"/>
                  </a:cubicBezTo>
                  <a:cubicBezTo>
                    <a:pt x="1276073" y="594949"/>
                    <a:pt x="1276073" y="601012"/>
                    <a:pt x="1272737" y="604650"/>
                  </a:cubicBezTo>
                  <a:cubicBezTo>
                    <a:pt x="1271524" y="605863"/>
                    <a:pt x="1273343" y="607076"/>
                    <a:pt x="1274253" y="607379"/>
                  </a:cubicBezTo>
                  <a:cubicBezTo>
                    <a:pt x="1277285" y="607682"/>
                    <a:pt x="1278195" y="617384"/>
                    <a:pt x="1278499" y="619809"/>
                  </a:cubicBezTo>
                  <a:cubicBezTo>
                    <a:pt x="1279105" y="623750"/>
                    <a:pt x="1277589" y="627995"/>
                    <a:pt x="1274556" y="630420"/>
                  </a:cubicBezTo>
                  <a:cubicBezTo>
                    <a:pt x="1273950" y="630724"/>
                    <a:pt x="1274253" y="631633"/>
                    <a:pt x="1274556" y="632239"/>
                  </a:cubicBezTo>
                  <a:cubicBezTo>
                    <a:pt x="1278499" y="637090"/>
                    <a:pt x="1280015" y="641638"/>
                    <a:pt x="1276982" y="647398"/>
                  </a:cubicBezTo>
                  <a:cubicBezTo>
                    <a:pt x="1275769" y="649217"/>
                    <a:pt x="1274253" y="651036"/>
                    <a:pt x="1273343" y="652855"/>
                  </a:cubicBezTo>
                  <a:cubicBezTo>
                    <a:pt x="1273040" y="653462"/>
                    <a:pt x="1273343" y="654371"/>
                    <a:pt x="1273950" y="654978"/>
                  </a:cubicBezTo>
                  <a:cubicBezTo>
                    <a:pt x="1280925" y="659828"/>
                    <a:pt x="1280318" y="669227"/>
                    <a:pt x="1274859" y="674987"/>
                  </a:cubicBezTo>
                  <a:cubicBezTo>
                    <a:pt x="1273647" y="676503"/>
                    <a:pt x="1275769" y="678322"/>
                    <a:pt x="1277285" y="678019"/>
                  </a:cubicBezTo>
                  <a:cubicBezTo>
                    <a:pt x="1277892" y="678019"/>
                    <a:pt x="1277589" y="686507"/>
                    <a:pt x="1277589" y="687114"/>
                  </a:cubicBezTo>
                  <a:cubicBezTo>
                    <a:pt x="1276982" y="692571"/>
                    <a:pt x="1275163" y="697725"/>
                    <a:pt x="1270614" y="701060"/>
                  </a:cubicBezTo>
                  <a:cubicBezTo>
                    <a:pt x="1269704" y="701666"/>
                    <a:pt x="1270007" y="702879"/>
                    <a:pt x="1270917" y="703485"/>
                  </a:cubicBezTo>
                  <a:cubicBezTo>
                    <a:pt x="1270917" y="703485"/>
                    <a:pt x="1270917" y="703789"/>
                    <a:pt x="1270917" y="703789"/>
                  </a:cubicBezTo>
                  <a:cubicBezTo>
                    <a:pt x="1276376" y="714400"/>
                    <a:pt x="1284260" y="730771"/>
                    <a:pt x="1274253" y="740473"/>
                  </a:cubicBezTo>
                  <a:cubicBezTo>
                    <a:pt x="1265762" y="748658"/>
                    <a:pt x="1247263" y="753812"/>
                    <a:pt x="1235740" y="751084"/>
                  </a:cubicBezTo>
                  <a:cubicBezTo>
                    <a:pt x="1233920" y="750781"/>
                    <a:pt x="1233314" y="751690"/>
                    <a:pt x="1233314" y="752600"/>
                  </a:cubicBezTo>
                  <a:cubicBezTo>
                    <a:pt x="1233010" y="752600"/>
                    <a:pt x="1232707" y="752600"/>
                    <a:pt x="1232404" y="752903"/>
                  </a:cubicBezTo>
                  <a:cubicBezTo>
                    <a:pt x="1229978" y="754722"/>
                    <a:pt x="1227249" y="755328"/>
                    <a:pt x="1225126" y="757147"/>
                  </a:cubicBezTo>
                  <a:cubicBezTo>
                    <a:pt x="1219971" y="761089"/>
                    <a:pt x="1214512" y="759269"/>
                    <a:pt x="1209053" y="756844"/>
                  </a:cubicBezTo>
                  <a:cubicBezTo>
                    <a:pt x="1202988" y="754116"/>
                    <a:pt x="1203292" y="756238"/>
                    <a:pt x="1199349" y="760482"/>
                  </a:cubicBezTo>
                  <a:cubicBezTo>
                    <a:pt x="1195104" y="764120"/>
                    <a:pt x="1190252" y="763817"/>
                    <a:pt x="1184793" y="759269"/>
                  </a:cubicBezTo>
                  <a:cubicBezTo>
                    <a:pt x="1183883" y="758057"/>
                    <a:pt x="1183277" y="756541"/>
                    <a:pt x="1181760" y="755631"/>
                  </a:cubicBezTo>
                  <a:cubicBezTo>
                    <a:pt x="1180851" y="755025"/>
                    <a:pt x="1179638" y="753812"/>
                    <a:pt x="1178425" y="754419"/>
                  </a:cubicBezTo>
                  <a:cubicBezTo>
                    <a:pt x="1175089" y="755935"/>
                    <a:pt x="1173269" y="758360"/>
                    <a:pt x="1169024" y="758966"/>
                  </a:cubicBezTo>
                  <a:cubicBezTo>
                    <a:pt x="1163262" y="759876"/>
                    <a:pt x="1157500" y="755631"/>
                    <a:pt x="1152951" y="752600"/>
                  </a:cubicBezTo>
                  <a:cubicBezTo>
                    <a:pt x="1152345" y="752297"/>
                    <a:pt x="1151132" y="752297"/>
                    <a:pt x="1150829" y="752903"/>
                  </a:cubicBezTo>
                  <a:cubicBezTo>
                    <a:pt x="1148402" y="758663"/>
                    <a:pt x="1139002" y="759876"/>
                    <a:pt x="1134150" y="758360"/>
                  </a:cubicBezTo>
                  <a:cubicBezTo>
                    <a:pt x="1129601" y="757147"/>
                    <a:pt x="1127478" y="753509"/>
                    <a:pt x="1123536" y="751690"/>
                  </a:cubicBezTo>
                  <a:cubicBezTo>
                    <a:pt x="1122929" y="751387"/>
                    <a:pt x="1122020" y="751084"/>
                    <a:pt x="1121413" y="751993"/>
                  </a:cubicBezTo>
                  <a:cubicBezTo>
                    <a:pt x="1119290" y="755328"/>
                    <a:pt x="1113528" y="756541"/>
                    <a:pt x="1110193" y="755328"/>
                  </a:cubicBezTo>
                  <a:cubicBezTo>
                    <a:pt x="1107767" y="754722"/>
                    <a:pt x="1103521" y="749871"/>
                    <a:pt x="1101095" y="746839"/>
                  </a:cubicBezTo>
                  <a:cubicBezTo>
                    <a:pt x="1101398" y="746536"/>
                    <a:pt x="1101095" y="746233"/>
                    <a:pt x="1100792" y="745930"/>
                  </a:cubicBezTo>
                  <a:cubicBezTo>
                    <a:pt x="1100488" y="745930"/>
                    <a:pt x="1100488" y="745627"/>
                    <a:pt x="1100185" y="745627"/>
                  </a:cubicBezTo>
                  <a:cubicBezTo>
                    <a:pt x="1101398" y="745020"/>
                    <a:pt x="1099579" y="743504"/>
                    <a:pt x="1098669" y="743808"/>
                  </a:cubicBezTo>
                  <a:cubicBezTo>
                    <a:pt x="1095030" y="745020"/>
                    <a:pt x="1091391" y="747446"/>
                    <a:pt x="1088055" y="749568"/>
                  </a:cubicBezTo>
                  <a:cubicBezTo>
                    <a:pt x="1079564" y="755025"/>
                    <a:pt x="1072286" y="751084"/>
                    <a:pt x="1065008" y="745627"/>
                  </a:cubicBezTo>
                  <a:cubicBezTo>
                    <a:pt x="1064098" y="745020"/>
                    <a:pt x="1061975" y="745020"/>
                    <a:pt x="1062885" y="746536"/>
                  </a:cubicBezTo>
                  <a:cubicBezTo>
                    <a:pt x="1065008" y="751387"/>
                    <a:pt x="1046206" y="751387"/>
                    <a:pt x="1047419" y="751387"/>
                  </a:cubicBezTo>
                  <a:cubicBezTo>
                    <a:pt x="1044993" y="750781"/>
                    <a:pt x="1042870" y="748962"/>
                    <a:pt x="1040141" y="748658"/>
                  </a:cubicBezTo>
                  <a:cubicBezTo>
                    <a:pt x="1039534" y="748658"/>
                    <a:pt x="1038625" y="748962"/>
                    <a:pt x="1038321" y="749568"/>
                  </a:cubicBezTo>
                  <a:cubicBezTo>
                    <a:pt x="1031953" y="760785"/>
                    <a:pt x="1019823" y="752903"/>
                    <a:pt x="1011028" y="751387"/>
                  </a:cubicBezTo>
                  <a:cubicBezTo>
                    <a:pt x="1009512" y="751084"/>
                    <a:pt x="1008906" y="752600"/>
                    <a:pt x="1009815" y="753812"/>
                  </a:cubicBezTo>
                  <a:cubicBezTo>
                    <a:pt x="1011332" y="755631"/>
                    <a:pt x="998898" y="753812"/>
                    <a:pt x="1001628" y="754722"/>
                  </a:cubicBezTo>
                  <a:cubicBezTo>
                    <a:pt x="999202" y="754116"/>
                    <a:pt x="996776" y="753509"/>
                    <a:pt x="994653" y="751993"/>
                  </a:cubicBezTo>
                  <a:cubicBezTo>
                    <a:pt x="992530" y="750478"/>
                    <a:pt x="991317" y="748962"/>
                    <a:pt x="988891" y="748052"/>
                  </a:cubicBezTo>
                  <a:cubicBezTo>
                    <a:pt x="988284" y="747749"/>
                    <a:pt x="987375" y="747749"/>
                    <a:pt x="987071" y="748355"/>
                  </a:cubicBezTo>
                  <a:cubicBezTo>
                    <a:pt x="981613" y="754722"/>
                    <a:pt x="975548" y="757450"/>
                    <a:pt x="967057" y="755328"/>
                  </a:cubicBezTo>
                  <a:cubicBezTo>
                    <a:pt x="963114" y="754419"/>
                    <a:pt x="960688" y="751387"/>
                    <a:pt x="957656" y="749568"/>
                  </a:cubicBezTo>
                  <a:cubicBezTo>
                    <a:pt x="957049" y="748962"/>
                    <a:pt x="955836" y="748355"/>
                    <a:pt x="955230" y="748658"/>
                  </a:cubicBezTo>
                  <a:cubicBezTo>
                    <a:pt x="954320" y="748658"/>
                    <a:pt x="954017" y="748962"/>
                    <a:pt x="954017" y="749568"/>
                  </a:cubicBezTo>
                  <a:cubicBezTo>
                    <a:pt x="950984" y="752297"/>
                    <a:pt x="948558" y="754722"/>
                    <a:pt x="944009" y="755935"/>
                  </a:cubicBezTo>
                  <a:cubicBezTo>
                    <a:pt x="939461" y="757147"/>
                    <a:pt x="934912" y="754419"/>
                    <a:pt x="930969" y="752297"/>
                  </a:cubicBezTo>
                  <a:cubicBezTo>
                    <a:pt x="930060" y="751690"/>
                    <a:pt x="927937" y="751993"/>
                    <a:pt x="928240" y="753509"/>
                  </a:cubicBezTo>
                  <a:cubicBezTo>
                    <a:pt x="928543" y="755025"/>
                    <a:pt x="923995" y="755935"/>
                    <a:pt x="923085" y="756238"/>
                  </a:cubicBezTo>
                  <a:cubicBezTo>
                    <a:pt x="917626" y="758663"/>
                    <a:pt x="913684" y="757753"/>
                    <a:pt x="908832" y="754116"/>
                  </a:cubicBezTo>
                  <a:cubicBezTo>
                    <a:pt x="906103" y="751993"/>
                    <a:pt x="904283" y="749265"/>
                    <a:pt x="900947" y="748355"/>
                  </a:cubicBezTo>
                  <a:cubicBezTo>
                    <a:pt x="900341" y="748052"/>
                    <a:pt x="899734" y="748355"/>
                    <a:pt x="899431" y="748962"/>
                  </a:cubicBezTo>
                  <a:cubicBezTo>
                    <a:pt x="893063" y="757147"/>
                    <a:pt x="880023" y="750781"/>
                    <a:pt x="872745" y="748052"/>
                  </a:cubicBezTo>
                  <a:cubicBezTo>
                    <a:pt x="872138" y="747749"/>
                    <a:pt x="871228" y="748052"/>
                    <a:pt x="870925" y="748658"/>
                  </a:cubicBezTo>
                  <a:cubicBezTo>
                    <a:pt x="865770" y="755935"/>
                    <a:pt x="856975" y="755328"/>
                    <a:pt x="849697" y="752297"/>
                  </a:cubicBezTo>
                  <a:cubicBezTo>
                    <a:pt x="847575" y="751387"/>
                    <a:pt x="843632" y="748962"/>
                    <a:pt x="841206" y="749871"/>
                  </a:cubicBezTo>
                  <a:cubicBezTo>
                    <a:pt x="839993" y="750478"/>
                    <a:pt x="838780" y="751690"/>
                    <a:pt x="837870" y="752600"/>
                  </a:cubicBezTo>
                  <a:cubicBezTo>
                    <a:pt x="834535" y="755328"/>
                    <a:pt x="829683" y="757147"/>
                    <a:pt x="825437" y="756541"/>
                  </a:cubicBezTo>
                  <a:cubicBezTo>
                    <a:pt x="821495" y="755935"/>
                    <a:pt x="818462" y="755328"/>
                    <a:pt x="814823" y="753509"/>
                  </a:cubicBezTo>
                  <a:cubicBezTo>
                    <a:pt x="813610" y="752903"/>
                    <a:pt x="808152" y="747749"/>
                    <a:pt x="806635" y="748052"/>
                  </a:cubicBezTo>
                  <a:cubicBezTo>
                    <a:pt x="806635" y="748052"/>
                    <a:pt x="806939" y="747749"/>
                    <a:pt x="806939" y="747749"/>
                  </a:cubicBezTo>
                  <a:cubicBezTo>
                    <a:pt x="807848" y="746233"/>
                    <a:pt x="805422" y="745323"/>
                    <a:pt x="804513" y="745627"/>
                  </a:cubicBezTo>
                  <a:cubicBezTo>
                    <a:pt x="804209" y="745627"/>
                    <a:pt x="804209" y="745627"/>
                    <a:pt x="803906" y="745930"/>
                  </a:cubicBezTo>
                  <a:cubicBezTo>
                    <a:pt x="803299" y="746233"/>
                    <a:pt x="803299" y="746536"/>
                    <a:pt x="803299" y="747142"/>
                  </a:cubicBezTo>
                  <a:cubicBezTo>
                    <a:pt x="800267" y="750781"/>
                    <a:pt x="794808" y="752600"/>
                    <a:pt x="790260" y="753509"/>
                  </a:cubicBezTo>
                  <a:cubicBezTo>
                    <a:pt x="783285" y="754722"/>
                    <a:pt x="777523" y="749871"/>
                    <a:pt x="771761" y="747142"/>
                  </a:cubicBezTo>
                  <a:cubicBezTo>
                    <a:pt x="770245" y="746233"/>
                    <a:pt x="769032" y="748052"/>
                    <a:pt x="770851" y="748962"/>
                  </a:cubicBezTo>
                  <a:cubicBezTo>
                    <a:pt x="771155" y="748962"/>
                    <a:pt x="771155" y="749265"/>
                    <a:pt x="771458" y="749265"/>
                  </a:cubicBezTo>
                  <a:cubicBezTo>
                    <a:pt x="765696" y="755631"/>
                    <a:pt x="755992" y="750478"/>
                    <a:pt x="750230" y="746233"/>
                  </a:cubicBezTo>
                  <a:cubicBezTo>
                    <a:pt x="748411" y="745020"/>
                    <a:pt x="747804" y="744111"/>
                    <a:pt x="745681" y="744414"/>
                  </a:cubicBezTo>
                  <a:cubicBezTo>
                    <a:pt x="743255" y="744717"/>
                    <a:pt x="739919" y="748355"/>
                    <a:pt x="737190" y="749265"/>
                  </a:cubicBezTo>
                  <a:cubicBezTo>
                    <a:pt x="730822" y="751690"/>
                    <a:pt x="725970" y="749265"/>
                    <a:pt x="719905" y="747749"/>
                  </a:cubicBezTo>
                  <a:cubicBezTo>
                    <a:pt x="718995" y="747446"/>
                    <a:pt x="717782" y="747749"/>
                    <a:pt x="717479" y="748962"/>
                  </a:cubicBezTo>
                  <a:cubicBezTo>
                    <a:pt x="716266" y="756238"/>
                    <a:pt x="706561" y="753206"/>
                    <a:pt x="702619" y="751993"/>
                  </a:cubicBezTo>
                  <a:cubicBezTo>
                    <a:pt x="703226" y="752297"/>
                    <a:pt x="696554" y="749568"/>
                    <a:pt x="695948" y="748962"/>
                  </a:cubicBezTo>
                  <a:cubicBezTo>
                    <a:pt x="695341" y="748052"/>
                    <a:pt x="693825" y="747446"/>
                    <a:pt x="692915" y="748355"/>
                  </a:cubicBezTo>
                  <a:cubicBezTo>
                    <a:pt x="692005" y="748962"/>
                    <a:pt x="692005" y="749871"/>
                    <a:pt x="691702" y="750781"/>
                  </a:cubicBezTo>
                  <a:cubicBezTo>
                    <a:pt x="689579" y="756541"/>
                    <a:pt x="681998" y="755025"/>
                    <a:pt x="677752" y="753812"/>
                  </a:cubicBezTo>
                  <a:cubicBezTo>
                    <a:pt x="673203" y="752600"/>
                    <a:pt x="670474" y="748355"/>
                    <a:pt x="665925" y="748052"/>
                  </a:cubicBezTo>
                  <a:cubicBezTo>
                    <a:pt x="665319" y="748052"/>
                    <a:pt x="664712" y="748052"/>
                    <a:pt x="664409" y="748658"/>
                  </a:cubicBezTo>
                  <a:cubicBezTo>
                    <a:pt x="660164" y="758360"/>
                    <a:pt x="644394" y="754722"/>
                    <a:pt x="638633" y="748355"/>
                  </a:cubicBezTo>
                  <a:cubicBezTo>
                    <a:pt x="638329" y="747749"/>
                    <a:pt x="637420" y="747446"/>
                    <a:pt x="636813" y="748052"/>
                  </a:cubicBezTo>
                  <a:cubicBezTo>
                    <a:pt x="631658" y="752297"/>
                    <a:pt x="627715" y="757147"/>
                    <a:pt x="620134" y="753509"/>
                  </a:cubicBezTo>
                  <a:cubicBezTo>
                    <a:pt x="620134" y="753509"/>
                    <a:pt x="614069" y="749568"/>
                    <a:pt x="611340" y="748052"/>
                  </a:cubicBezTo>
                  <a:cubicBezTo>
                    <a:pt x="611946" y="747446"/>
                    <a:pt x="611340" y="745930"/>
                    <a:pt x="610127" y="745930"/>
                  </a:cubicBezTo>
                  <a:cubicBezTo>
                    <a:pt x="610127" y="745930"/>
                    <a:pt x="609823" y="745930"/>
                    <a:pt x="609823" y="745930"/>
                  </a:cubicBezTo>
                  <a:cubicBezTo>
                    <a:pt x="609823" y="745930"/>
                    <a:pt x="609823" y="745930"/>
                    <a:pt x="609520" y="745930"/>
                  </a:cubicBezTo>
                  <a:cubicBezTo>
                    <a:pt x="609217" y="745930"/>
                    <a:pt x="608914" y="745627"/>
                    <a:pt x="608610" y="745930"/>
                  </a:cubicBezTo>
                  <a:cubicBezTo>
                    <a:pt x="608610" y="745930"/>
                    <a:pt x="608307" y="746233"/>
                    <a:pt x="608307" y="746233"/>
                  </a:cubicBezTo>
                  <a:cubicBezTo>
                    <a:pt x="608004" y="746536"/>
                    <a:pt x="607701" y="746839"/>
                    <a:pt x="607701" y="747142"/>
                  </a:cubicBezTo>
                  <a:cubicBezTo>
                    <a:pt x="607701" y="747446"/>
                    <a:pt x="607701" y="747446"/>
                    <a:pt x="608004" y="747749"/>
                  </a:cubicBezTo>
                  <a:cubicBezTo>
                    <a:pt x="603758" y="754419"/>
                    <a:pt x="595874" y="754419"/>
                    <a:pt x="589505" y="749871"/>
                  </a:cubicBezTo>
                  <a:cubicBezTo>
                    <a:pt x="588292" y="748962"/>
                    <a:pt x="586170" y="748962"/>
                    <a:pt x="586170" y="750781"/>
                  </a:cubicBezTo>
                  <a:cubicBezTo>
                    <a:pt x="586473" y="756238"/>
                    <a:pt x="577072" y="751084"/>
                    <a:pt x="575252" y="749568"/>
                  </a:cubicBezTo>
                  <a:cubicBezTo>
                    <a:pt x="572826" y="747749"/>
                    <a:pt x="570097" y="745020"/>
                    <a:pt x="568884" y="742292"/>
                  </a:cubicBezTo>
                  <a:cubicBezTo>
                    <a:pt x="568581" y="741382"/>
                    <a:pt x="567065" y="740776"/>
                    <a:pt x="566155" y="740776"/>
                  </a:cubicBezTo>
                  <a:cubicBezTo>
                    <a:pt x="566155" y="740776"/>
                    <a:pt x="565852" y="740776"/>
                    <a:pt x="565852" y="740776"/>
                  </a:cubicBezTo>
                  <a:cubicBezTo>
                    <a:pt x="565245" y="740776"/>
                    <a:pt x="564639" y="741382"/>
                    <a:pt x="564639" y="741989"/>
                  </a:cubicBezTo>
                  <a:cubicBezTo>
                    <a:pt x="562819" y="747749"/>
                    <a:pt x="557361" y="751387"/>
                    <a:pt x="551902" y="753206"/>
                  </a:cubicBezTo>
                  <a:cubicBezTo>
                    <a:pt x="544927" y="755328"/>
                    <a:pt x="538255" y="752600"/>
                    <a:pt x="532190" y="748962"/>
                  </a:cubicBezTo>
                  <a:cubicBezTo>
                    <a:pt x="530674" y="748052"/>
                    <a:pt x="527945" y="750781"/>
                    <a:pt x="527338" y="751084"/>
                  </a:cubicBezTo>
                  <a:cubicBezTo>
                    <a:pt x="524003" y="753812"/>
                    <a:pt x="521880" y="754419"/>
                    <a:pt x="517634" y="753206"/>
                  </a:cubicBezTo>
                  <a:cubicBezTo>
                    <a:pt x="515208" y="752600"/>
                    <a:pt x="510963" y="749871"/>
                    <a:pt x="509750" y="747446"/>
                  </a:cubicBezTo>
                  <a:cubicBezTo>
                    <a:pt x="509446" y="746536"/>
                    <a:pt x="508537" y="746233"/>
                    <a:pt x="507627" y="746233"/>
                  </a:cubicBezTo>
                  <a:cubicBezTo>
                    <a:pt x="507627" y="746233"/>
                    <a:pt x="507324" y="746233"/>
                    <a:pt x="507324" y="746233"/>
                  </a:cubicBezTo>
                  <a:cubicBezTo>
                    <a:pt x="506717" y="746233"/>
                    <a:pt x="506414" y="746536"/>
                    <a:pt x="506414" y="747142"/>
                  </a:cubicBezTo>
                  <a:cubicBezTo>
                    <a:pt x="503988" y="756844"/>
                    <a:pt x="493071" y="752297"/>
                    <a:pt x="487309" y="749568"/>
                  </a:cubicBezTo>
                  <a:cubicBezTo>
                    <a:pt x="485793" y="748658"/>
                    <a:pt x="484276" y="748052"/>
                    <a:pt x="482760" y="749568"/>
                  </a:cubicBezTo>
                  <a:cubicBezTo>
                    <a:pt x="481547" y="750781"/>
                    <a:pt x="480637" y="752297"/>
                    <a:pt x="479424" y="753509"/>
                  </a:cubicBezTo>
                  <a:cubicBezTo>
                    <a:pt x="475179" y="757147"/>
                    <a:pt x="470933" y="756541"/>
                    <a:pt x="466081" y="755025"/>
                  </a:cubicBezTo>
                  <a:cubicBezTo>
                    <a:pt x="462139" y="753812"/>
                    <a:pt x="456377" y="750478"/>
                    <a:pt x="453951" y="746839"/>
                  </a:cubicBezTo>
                  <a:cubicBezTo>
                    <a:pt x="453344" y="745930"/>
                    <a:pt x="451525" y="745323"/>
                    <a:pt x="450615" y="746233"/>
                  </a:cubicBezTo>
                  <a:cubicBezTo>
                    <a:pt x="447583" y="749871"/>
                    <a:pt x="445763" y="754419"/>
                    <a:pt x="440304" y="754116"/>
                  </a:cubicBezTo>
                  <a:cubicBezTo>
                    <a:pt x="435452" y="754116"/>
                    <a:pt x="431813" y="751084"/>
                    <a:pt x="428174" y="748052"/>
                  </a:cubicBezTo>
                  <a:cubicBezTo>
                    <a:pt x="426961" y="747142"/>
                    <a:pt x="425142" y="748355"/>
                    <a:pt x="426658" y="749568"/>
                  </a:cubicBezTo>
                  <a:cubicBezTo>
                    <a:pt x="426961" y="749871"/>
                    <a:pt x="426961" y="749871"/>
                    <a:pt x="427264" y="750174"/>
                  </a:cubicBezTo>
                  <a:cubicBezTo>
                    <a:pt x="422412" y="756541"/>
                    <a:pt x="408463" y="757147"/>
                    <a:pt x="405430" y="748658"/>
                  </a:cubicBezTo>
                  <a:cubicBezTo>
                    <a:pt x="405127" y="747749"/>
                    <a:pt x="403914" y="747142"/>
                    <a:pt x="403004" y="747749"/>
                  </a:cubicBezTo>
                  <a:cubicBezTo>
                    <a:pt x="399972" y="748962"/>
                    <a:pt x="398152" y="751993"/>
                    <a:pt x="395120" y="753509"/>
                  </a:cubicBezTo>
                  <a:cubicBezTo>
                    <a:pt x="389661" y="756541"/>
                    <a:pt x="384202" y="751993"/>
                    <a:pt x="380563" y="748355"/>
                  </a:cubicBezTo>
                  <a:cubicBezTo>
                    <a:pt x="379957" y="747749"/>
                    <a:pt x="378744" y="747446"/>
                    <a:pt x="378137" y="748052"/>
                  </a:cubicBezTo>
                  <a:cubicBezTo>
                    <a:pt x="373589" y="752903"/>
                    <a:pt x="365704" y="757147"/>
                    <a:pt x="360245" y="751387"/>
                  </a:cubicBezTo>
                  <a:cubicBezTo>
                    <a:pt x="359639" y="750781"/>
                    <a:pt x="358426" y="750174"/>
                    <a:pt x="357819" y="751084"/>
                  </a:cubicBezTo>
                  <a:cubicBezTo>
                    <a:pt x="355393" y="754419"/>
                    <a:pt x="352361" y="755328"/>
                    <a:pt x="348418" y="755328"/>
                  </a:cubicBezTo>
                  <a:cubicBezTo>
                    <a:pt x="345386" y="755328"/>
                    <a:pt x="338108" y="753812"/>
                    <a:pt x="338108" y="749568"/>
                  </a:cubicBezTo>
                  <a:cubicBezTo>
                    <a:pt x="338108" y="748052"/>
                    <a:pt x="335075" y="745930"/>
                    <a:pt x="334166" y="748052"/>
                  </a:cubicBezTo>
                  <a:cubicBezTo>
                    <a:pt x="331436" y="754722"/>
                    <a:pt x="325371" y="756238"/>
                    <a:pt x="318700" y="754722"/>
                  </a:cubicBezTo>
                  <a:cubicBezTo>
                    <a:pt x="314757" y="753812"/>
                    <a:pt x="312938" y="750174"/>
                    <a:pt x="308995" y="749265"/>
                  </a:cubicBezTo>
                  <a:cubicBezTo>
                    <a:pt x="308389" y="749265"/>
                    <a:pt x="307782" y="749568"/>
                    <a:pt x="307479" y="749871"/>
                  </a:cubicBezTo>
                  <a:cubicBezTo>
                    <a:pt x="300808" y="758663"/>
                    <a:pt x="291103" y="753812"/>
                    <a:pt x="285948" y="746536"/>
                  </a:cubicBezTo>
                  <a:cubicBezTo>
                    <a:pt x="285342" y="745930"/>
                    <a:pt x="283825" y="745323"/>
                    <a:pt x="283522" y="746233"/>
                  </a:cubicBezTo>
                  <a:cubicBezTo>
                    <a:pt x="279883" y="752903"/>
                    <a:pt x="268966" y="752297"/>
                    <a:pt x="265024" y="745930"/>
                  </a:cubicBezTo>
                  <a:cubicBezTo>
                    <a:pt x="264417" y="745020"/>
                    <a:pt x="262598" y="744111"/>
                    <a:pt x="261991" y="745323"/>
                  </a:cubicBezTo>
                  <a:cubicBezTo>
                    <a:pt x="257745" y="753206"/>
                    <a:pt x="248951" y="753206"/>
                    <a:pt x="241976" y="748658"/>
                  </a:cubicBezTo>
                  <a:cubicBezTo>
                    <a:pt x="240460" y="747749"/>
                    <a:pt x="237427" y="744414"/>
                    <a:pt x="235001" y="744414"/>
                  </a:cubicBezTo>
                  <a:cubicBezTo>
                    <a:pt x="231666" y="744111"/>
                    <a:pt x="233485" y="747446"/>
                    <a:pt x="231059" y="748052"/>
                  </a:cubicBezTo>
                  <a:cubicBezTo>
                    <a:pt x="225904" y="749568"/>
                    <a:pt x="220142" y="749568"/>
                    <a:pt x="216200" y="745627"/>
                  </a:cubicBezTo>
                  <a:cubicBezTo>
                    <a:pt x="216200" y="745323"/>
                    <a:pt x="216200" y="745020"/>
                    <a:pt x="216503" y="744717"/>
                  </a:cubicBezTo>
                  <a:cubicBezTo>
                    <a:pt x="216806" y="742595"/>
                    <a:pt x="212257" y="740776"/>
                    <a:pt x="211954" y="743201"/>
                  </a:cubicBezTo>
                  <a:cubicBezTo>
                    <a:pt x="211348" y="747142"/>
                    <a:pt x="206192" y="747446"/>
                    <a:pt x="203463" y="745930"/>
                  </a:cubicBezTo>
                  <a:cubicBezTo>
                    <a:pt x="200431" y="744111"/>
                    <a:pt x="198611" y="740473"/>
                    <a:pt x="196791" y="737744"/>
                  </a:cubicBezTo>
                  <a:cubicBezTo>
                    <a:pt x="196185" y="736835"/>
                    <a:pt x="194062" y="736228"/>
                    <a:pt x="193456" y="737441"/>
                  </a:cubicBezTo>
                  <a:cubicBezTo>
                    <a:pt x="191939" y="740170"/>
                    <a:pt x="189210" y="741989"/>
                    <a:pt x="186481" y="743504"/>
                  </a:cubicBezTo>
                  <a:cubicBezTo>
                    <a:pt x="183752" y="745020"/>
                    <a:pt x="174654" y="743201"/>
                    <a:pt x="173441" y="739866"/>
                  </a:cubicBezTo>
                  <a:cubicBezTo>
                    <a:pt x="172834" y="738654"/>
                    <a:pt x="170105" y="737744"/>
                    <a:pt x="169802" y="739563"/>
                  </a:cubicBezTo>
                  <a:cubicBezTo>
                    <a:pt x="168286" y="746839"/>
                    <a:pt x="160401" y="746839"/>
                    <a:pt x="154942" y="744414"/>
                  </a:cubicBezTo>
                  <a:cubicBezTo>
                    <a:pt x="152213" y="743201"/>
                    <a:pt x="150394" y="741079"/>
                    <a:pt x="147968" y="739563"/>
                  </a:cubicBezTo>
                  <a:cubicBezTo>
                    <a:pt x="147361" y="738957"/>
                    <a:pt x="145542" y="738654"/>
                    <a:pt x="145542" y="739866"/>
                  </a:cubicBezTo>
                  <a:cubicBezTo>
                    <a:pt x="144329" y="748658"/>
                    <a:pt x="130985" y="746839"/>
                    <a:pt x="126133" y="742898"/>
                  </a:cubicBezTo>
                  <a:cubicBezTo>
                    <a:pt x="124920" y="741989"/>
                    <a:pt x="122494" y="738351"/>
                    <a:pt x="120675" y="738351"/>
                  </a:cubicBezTo>
                  <a:cubicBezTo>
                    <a:pt x="119158" y="738351"/>
                    <a:pt x="118552" y="738351"/>
                    <a:pt x="117642" y="739866"/>
                  </a:cubicBezTo>
                  <a:cubicBezTo>
                    <a:pt x="114003" y="746233"/>
                    <a:pt x="104905" y="745627"/>
                    <a:pt x="101570" y="739260"/>
                  </a:cubicBezTo>
                  <a:cubicBezTo>
                    <a:pt x="100963" y="738351"/>
                    <a:pt x="99447" y="737441"/>
                    <a:pt x="98537" y="738351"/>
                  </a:cubicBezTo>
                  <a:cubicBezTo>
                    <a:pt x="96111" y="741382"/>
                    <a:pt x="93685" y="742595"/>
                    <a:pt x="90046" y="744111"/>
                  </a:cubicBezTo>
                  <a:cubicBezTo>
                    <a:pt x="84284" y="746233"/>
                    <a:pt x="79735" y="742898"/>
                    <a:pt x="75490" y="740170"/>
                  </a:cubicBezTo>
                  <a:cubicBezTo>
                    <a:pt x="74883" y="739866"/>
                    <a:pt x="73670" y="739563"/>
                    <a:pt x="73064" y="740473"/>
                  </a:cubicBezTo>
                  <a:cubicBezTo>
                    <a:pt x="69425" y="746536"/>
                    <a:pt x="61540" y="745627"/>
                    <a:pt x="56688" y="741989"/>
                  </a:cubicBezTo>
                  <a:cubicBezTo>
                    <a:pt x="56385" y="741685"/>
                    <a:pt x="56385" y="741685"/>
                    <a:pt x="56082" y="741685"/>
                  </a:cubicBezTo>
                  <a:cubicBezTo>
                    <a:pt x="56082" y="740776"/>
                    <a:pt x="54565" y="739866"/>
                    <a:pt x="53959" y="740473"/>
                  </a:cubicBezTo>
                  <a:cubicBezTo>
                    <a:pt x="50016" y="745020"/>
                    <a:pt x="47287" y="748962"/>
                    <a:pt x="41525" y="751387"/>
                  </a:cubicBezTo>
                  <a:cubicBezTo>
                    <a:pt x="32731" y="755328"/>
                    <a:pt x="23937" y="751993"/>
                    <a:pt x="16962" y="746233"/>
                  </a:cubicBezTo>
                  <a:cubicBezTo>
                    <a:pt x="10897" y="741382"/>
                    <a:pt x="9380" y="735622"/>
                    <a:pt x="7258" y="728649"/>
                  </a:cubicBezTo>
                  <a:cubicBezTo>
                    <a:pt x="5135" y="722585"/>
                    <a:pt x="1496" y="711065"/>
                    <a:pt x="4832" y="705304"/>
                  </a:cubicBezTo>
                  <a:cubicBezTo>
                    <a:pt x="5438" y="704092"/>
                    <a:pt x="3012" y="702576"/>
                    <a:pt x="2102" y="703789"/>
                  </a:cubicBezTo>
                  <a:cubicBezTo>
                    <a:pt x="-1840" y="710155"/>
                    <a:pt x="586" y="720160"/>
                    <a:pt x="2709" y="726830"/>
                  </a:cubicBezTo>
                  <a:cubicBezTo>
                    <a:pt x="4225" y="731984"/>
                    <a:pt x="5135" y="736835"/>
                    <a:pt x="7864" y="741685"/>
                  </a:cubicBezTo>
                  <a:cubicBezTo>
                    <a:pt x="10290" y="745627"/>
                    <a:pt x="13929" y="748658"/>
                    <a:pt x="17568" y="751084"/>
                  </a:cubicBezTo>
                  <a:cubicBezTo>
                    <a:pt x="24543" y="756238"/>
                    <a:pt x="31518" y="757753"/>
                    <a:pt x="40009" y="755328"/>
                  </a:cubicBezTo>
                  <a:cubicBezTo>
                    <a:pt x="46074" y="753812"/>
                    <a:pt x="53656" y="749265"/>
                    <a:pt x="55778" y="742898"/>
                  </a:cubicBezTo>
                  <a:cubicBezTo>
                    <a:pt x="62147" y="746839"/>
                    <a:pt x="70031" y="750478"/>
                    <a:pt x="75793" y="743201"/>
                  </a:cubicBezTo>
                  <a:cubicBezTo>
                    <a:pt x="79432" y="745627"/>
                    <a:pt x="83981" y="748658"/>
                    <a:pt x="88530" y="747749"/>
                  </a:cubicBezTo>
                  <a:cubicBezTo>
                    <a:pt x="93079" y="746839"/>
                    <a:pt x="97324" y="745323"/>
                    <a:pt x="100357" y="741989"/>
                  </a:cubicBezTo>
                  <a:cubicBezTo>
                    <a:pt x="105815" y="749265"/>
                    <a:pt x="116429" y="750478"/>
                    <a:pt x="121584" y="741382"/>
                  </a:cubicBezTo>
                  <a:cubicBezTo>
                    <a:pt x="119765" y="744717"/>
                    <a:pt x="133411" y="748658"/>
                    <a:pt x="135231" y="749265"/>
                  </a:cubicBezTo>
                  <a:cubicBezTo>
                    <a:pt x="140993" y="750174"/>
                    <a:pt x="145238" y="746536"/>
                    <a:pt x="147968" y="741989"/>
                  </a:cubicBezTo>
                  <a:cubicBezTo>
                    <a:pt x="155246" y="747749"/>
                    <a:pt x="167982" y="752600"/>
                    <a:pt x="172531" y="743201"/>
                  </a:cubicBezTo>
                  <a:cubicBezTo>
                    <a:pt x="175260" y="745323"/>
                    <a:pt x="178899" y="746839"/>
                    <a:pt x="181629" y="746839"/>
                  </a:cubicBezTo>
                  <a:cubicBezTo>
                    <a:pt x="187997" y="746839"/>
                    <a:pt x="191636" y="745323"/>
                    <a:pt x="195275" y="741382"/>
                  </a:cubicBezTo>
                  <a:cubicBezTo>
                    <a:pt x="197398" y="745020"/>
                    <a:pt x="200431" y="748658"/>
                    <a:pt x="204676" y="750174"/>
                  </a:cubicBezTo>
                  <a:cubicBezTo>
                    <a:pt x="208315" y="751387"/>
                    <a:pt x="213470" y="750781"/>
                    <a:pt x="215593" y="747446"/>
                  </a:cubicBezTo>
                  <a:cubicBezTo>
                    <a:pt x="217716" y="749568"/>
                    <a:pt x="220749" y="751084"/>
                    <a:pt x="223478" y="751690"/>
                  </a:cubicBezTo>
                  <a:cubicBezTo>
                    <a:pt x="226510" y="752297"/>
                    <a:pt x="234092" y="752600"/>
                    <a:pt x="235608" y="748658"/>
                  </a:cubicBezTo>
                  <a:cubicBezTo>
                    <a:pt x="236214" y="747142"/>
                    <a:pt x="243189" y="752297"/>
                    <a:pt x="244706" y="753206"/>
                  </a:cubicBezTo>
                  <a:cubicBezTo>
                    <a:pt x="247435" y="754722"/>
                    <a:pt x="250771" y="755328"/>
                    <a:pt x="253803" y="755328"/>
                  </a:cubicBezTo>
                  <a:cubicBezTo>
                    <a:pt x="258049" y="755328"/>
                    <a:pt x="261991" y="752600"/>
                    <a:pt x="264417" y="748962"/>
                  </a:cubicBezTo>
                  <a:cubicBezTo>
                    <a:pt x="267450" y="751690"/>
                    <a:pt x="272302" y="753812"/>
                    <a:pt x="275638" y="754419"/>
                  </a:cubicBezTo>
                  <a:cubicBezTo>
                    <a:pt x="280490" y="755631"/>
                    <a:pt x="283825" y="753509"/>
                    <a:pt x="285948" y="749568"/>
                  </a:cubicBezTo>
                  <a:cubicBezTo>
                    <a:pt x="292620" y="756541"/>
                    <a:pt x="302930" y="762301"/>
                    <a:pt x="310512" y="753206"/>
                  </a:cubicBezTo>
                  <a:cubicBezTo>
                    <a:pt x="309299" y="754419"/>
                    <a:pt x="322642" y="758663"/>
                    <a:pt x="324765" y="758966"/>
                  </a:cubicBezTo>
                  <a:cubicBezTo>
                    <a:pt x="329313" y="759573"/>
                    <a:pt x="333256" y="757147"/>
                    <a:pt x="335985" y="753509"/>
                  </a:cubicBezTo>
                  <a:cubicBezTo>
                    <a:pt x="337805" y="755935"/>
                    <a:pt x="341444" y="757450"/>
                    <a:pt x="344779" y="758360"/>
                  </a:cubicBezTo>
                  <a:cubicBezTo>
                    <a:pt x="348418" y="759269"/>
                    <a:pt x="352058" y="759573"/>
                    <a:pt x="355697" y="758663"/>
                  </a:cubicBezTo>
                  <a:cubicBezTo>
                    <a:pt x="357819" y="758057"/>
                    <a:pt x="359032" y="756238"/>
                    <a:pt x="359942" y="754419"/>
                  </a:cubicBezTo>
                  <a:cubicBezTo>
                    <a:pt x="365704" y="760785"/>
                    <a:pt x="375105" y="756844"/>
                    <a:pt x="380260" y="751690"/>
                  </a:cubicBezTo>
                  <a:cubicBezTo>
                    <a:pt x="383899" y="755025"/>
                    <a:pt x="386932" y="757450"/>
                    <a:pt x="392087" y="758057"/>
                  </a:cubicBezTo>
                  <a:cubicBezTo>
                    <a:pt x="397242" y="758663"/>
                    <a:pt x="400578" y="754722"/>
                    <a:pt x="403914" y="751690"/>
                  </a:cubicBezTo>
                  <a:cubicBezTo>
                    <a:pt x="409676" y="759876"/>
                    <a:pt x="423019" y="760482"/>
                    <a:pt x="428781" y="751993"/>
                  </a:cubicBezTo>
                  <a:cubicBezTo>
                    <a:pt x="431813" y="754419"/>
                    <a:pt x="434846" y="756844"/>
                    <a:pt x="439091" y="757147"/>
                  </a:cubicBezTo>
                  <a:cubicBezTo>
                    <a:pt x="446066" y="757753"/>
                    <a:pt x="448492" y="755328"/>
                    <a:pt x="452738" y="751084"/>
                  </a:cubicBezTo>
                  <a:cubicBezTo>
                    <a:pt x="456680" y="755328"/>
                    <a:pt x="463048" y="758360"/>
                    <a:pt x="468204" y="760179"/>
                  </a:cubicBezTo>
                  <a:cubicBezTo>
                    <a:pt x="475482" y="762301"/>
                    <a:pt x="481244" y="760179"/>
                    <a:pt x="485793" y="754419"/>
                  </a:cubicBezTo>
                  <a:cubicBezTo>
                    <a:pt x="486702" y="753206"/>
                    <a:pt x="497316" y="758360"/>
                    <a:pt x="500652" y="757753"/>
                  </a:cubicBezTo>
                  <a:cubicBezTo>
                    <a:pt x="503078" y="757450"/>
                    <a:pt x="505504" y="756844"/>
                    <a:pt x="507020" y="754722"/>
                  </a:cubicBezTo>
                  <a:cubicBezTo>
                    <a:pt x="507627" y="753812"/>
                    <a:pt x="508233" y="752903"/>
                    <a:pt x="508840" y="751690"/>
                  </a:cubicBezTo>
                  <a:cubicBezTo>
                    <a:pt x="512782" y="755935"/>
                    <a:pt x="518544" y="758360"/>
                    <a:pt x="524003" y="758057"/>
                  </a:cubicBezTo>
                  <a:cubicBezTo>
                    <a:pt x="525519" y="758057"/>
                    <a:pt x="528551" y="756541"/>
                    <a:pt x="529461" y="755025"/>
                  </a:cubicBezTo>
                  <a:cubicBezTo>
                    <a:pt x="529764" y="754419"/>
                    <a:pt x="531584" y="751690"/>
                    <a:pt x="531584" y="751387"/>
                  </a:cubicBezTo>
                  <a:cubicBezTo>
                    <a:pt x="532190" y="752600"/>
                    <a:pt x="533707" y="753509"/>
                    <a:pt x="534920" y="754419"/>
                  </a:cubicBezTo>
                  <a:cubicBezTo>
                    <a:pt x="539772" y="758057"/>
                    <a:pt x="547656" y="760179"/>
                    <a:pt x="553418" y="758360"/>
                  </a:cubicBezTo>
                  <a:cubicBezTo>
                    <a:pt x="556451" y="757147"/>
                    <a:pt x="559483" y="756238"/>
                    <a:pt x="562213" y="754419"/>
                  </a:cubicBezTo>
                  <a:cubicBezTo>
                    <a:pt x="562819" y="754116"/>
                    <a:pt x="565852" y="750478"/>
                    <a:pt x="567368" y="748052"/>
                  </a:cubicBezTo>
                  <a:cubicBezTo>
                    <a:pt x="572523" y="755935"/>
                    <a:pt x="588292" y="762605"/>
                    <a:pt x="590718" y="755328"/>
                  </a:cubicBezTo>
                  <a:cubicBezTo>
                    <a:pt x="594054" y="757450"/>
                    <a:pt x="597390" y="758360"/>
                    <a:pt x="601636" y="758360"/>
                  </a:cubicBezTo>
                  <a:cubicBezTo>
                    <a:pt x="604062" y="758360"/>
                    <a:pt x="606184" y="756844"/>
                    <a:pt x="607701" y="755328"/>
                  </a:cubicBezTo>
                  <a:cubicBezTo>
                    <a:pt x="608307" y="754722"/>
                    <a:pt x="609823" y="753206"/>
                    <a:pt x="610733" y="751690"/>
                  </a:cubicBezTo>
                  <a:cubicBezTo>
                    <a:pt x="613766" y="754722"/>
                    <a:pt x="618921" y="756844"/>
                    <a:pt x="621650" y="758057"/>
                  </a:cubicBezTo>
                  <a:cubicBezTo>
                    <a:pt x="624076" y="759269"/>
                    <a:pt x="627715" y="759573"/>
                    <a:pt x="630445" y="758663"/>
                  </a:cubicBezTo>
                  <a:cubicBezTo>
                    <a:pt x="634084" y="757450"/>
                    <a:pt x="635903" y="754116"/>
                    <a:pt x="638633" y="751690"/>
                  </a:cubicBezTo>
                  <a:cubicBezTo>
                    <a:pt x="641968" y="755328"/>
                    <a:pt x="647730" y="757450"/>
                    <a:pt x="652582" y="758360"/>
                  </a:cubicBezTo>
                  <a:cubicBezTo>
                    <a:pt x="657131" y="758966"/>
                    <a:pt x="665319" y="758360"/>
                    <a:pt x="667745" y="753509"/>
                  </a:cubicBezTo>
                  <a:cubicBezTo>
                    <a:pt x="668048" y="753206"/>
                    <a:pt x="674416" y="756844"/>
                    <a:pt x="675326" y="757450"/>
                  </a:cubicBezTo>
                  <a:cubicBezTo>
                    <a:pt x="678662" y="758966"/>
                    <a:pt x="681998" y="759269"/>
                    <a:pt x="685334" y="759269"/>
                  </a:cubicBezTo>
                  <a:cubicBezTo>
                    <a:pt x="687456" y="759269"/>
                    <a:pt x="689882" y="759573"/>
                    <a:pt x="691702" y="758057"/>
                  </a:cubicBezTo>
                  <a:cubicBezTo>
                    <a:pt x="692915" y="757147"/>
                    <a:pt x="694431" y="754722"/>
                    <a:pt x="695644" y="753509"/>
                  </a:cubicBezTo>
                  <a:cubicBezTo>
                    <a:pt x="698677" y="755631"/>
                    <a:pt x="702922" y="757147"/>
                    <a:pt x="705955" y="757450"/>
                  </a:cubicBezTo>
                  <a:cubicBezTo>
                    <a:pt x="712627" y="758663"/>
                    <a:pt x="718692" y="758966"/>
                    <a:pt x="722027" y="752903"/>
                  </a:cubicBezTo>
                  <a:cubicBezTo>
                    <a:pt x="726576" y="754722"/>
                    <a:pt x="730822" y="755935"/>
                    <a:pt x="735674" y="755328"/>
                  </a:cubicBezTo>
                  <a:cubicBezTo>
                    <a:pt x="738403" y="755025"/>
                    <a:pt x="741739" y="754419"/>
                    <a:pt x="743862" y="752600"/>
                  </a:cubicBezTo>
                  <a:cubicBezTo>
                    <a:pt x="744468" y="751993"/>
                    <a:pt x="748714" y="748962"/>
                    <a:pt x="748107" y="748658"/>
                  </a:cubicBezTo>
                  <a:cubicBezTo>
                    <a:pt x="754476" y="753812"/>
                    <a:pt x="769638" y="762301"/>
                    <a:pt x="775097" y="751993"/>
                  </a:cubicBezTo>
                  <a:cubicBezTo>
                    <a:pt x="779646" y="755025"/>
                    <a:pt x="784194" y="757450"/>
                    <a:pt x="790260" y="757450"/>
                  </a:cubicBezTo>
                  <a:cubicBezTo>
                    <a:pt x="796021" y="757147"/>
                    <a:pt x="802086" y="755328"/>
                    <a:pt x="806029" y="751387"/>
                  </a:cubicBezTo>
                  <a:cubicBezTo>
                    <a:pt x="809061" y="755025"/>
                    <a:pt x="814823" y="757753"/>
                    <a:pt x="818462" y="759269"/>
                  </a:cubicBezTo>
                  <a:cubicBezTo>
                    <a:pt x="825134" y="762301"/>
                    <a:pt x="832109" y="761998"/>
                    <a:pt x="838477" y="758663"/>
                  </a:cubicBezTo>
                  <a:cubicBezTo>
                    <a:pt x="841813" y="756844"/>
                    <a:pt x="843026" y="753509"/>
                    <a:pt x="847575" y="755935"/>
                  </a:cubicBezTo>
                  <a:cubicBezTo>
                    <a:pt x="850910" y="757753"/>
                    <a:pt x="854549" y="758966"/>
                    <a:pt x="858188" y="759573"/>
                  </a:cubicBezTo>
                  <a:cubicBezTo>
                    <a:pt x="863950" y="760785"/>
                    <a:pt x="870925" y="758057"/>
                    <a:pt x="874564" y="753206"/>
                  </a:cubicBezTo>
                  <a:cubicBezTo>
                    <a:pt x="881539" y="756238"/>
                    <a:pt x="892153" y="761695"/>
                    <a:pt x="898824" y="755935"/>
                  </a:cubicBezTo>
                  <a:cubicBezTo>
                    <a:pt x="900947" y="754116"/>
                    <a:pt x="902160" y="752297"/>
                    <a:pt x="904283" y="754722"/>
                  </a:cubicBezTo>
                  <a:cubicBezTo>
                    <a:pt x="905799" y="756238"/>
                    <a:pt x="907316" y="757753"/>
                    <a:pt x="909135" y="759269"/>
                  </a:cubicBezTo>
                  <a:cubicBezTo>
                    <a:pt x="912168" y="761695"/>
                    <a:pt x="915807" y="762908"/>
                    <a:pt x="919446" y="763211"/>
                  </a:cubicBezTo>
                  <a:cubicBezTo>
                    <a:pt x="923691" y="763514"/>
                    <a:pt x="927027" y="760179"/>
                    <a:pt x="930060" y="757753"/>
                  </a:cubicBezTo>
                  <a:cubicBezTo>
                    <a:pt x="930666" y="757450"/>
                    <a:pt x="936731" y="760785"/>
                    <a:pt x="938551" y="761392"/>
                  </a:cubicBezTo>
                  <a:cubicBezTo>
                    <a:pt x="946739" y="763817"/>
                    <a:pt x="953107" y="760482"/>
                    <a:pt x="957656" y="753812"/>
                  </a:cubicBezTo>
                  <a:cubicBezTo>
                    <a:pt x="959475" y="755025"/>
                    <a:pt x="960992" y="756541"/>
                    <a:pt x="963114" y="757753"/>
                  </a:cubicBezTo>
                  <a:cubicBezTo>
                    <a:pt x="966147" y="759269"/>
                    <a:pt x="969179" y="760179"/>
                    <a:pt x="972515" y="760785"/>
                  </a:cubicBezTo>
                  <a:cubicBezTo>
                    <a:pt x="979793" y="761998"/>
                    <a:pt x="985555" y="758057"/>
                    <a:pt x="990407" y="753509"/>
                  </a:cubicBezTo>
                  <a:cubicBezTo>
                    <a:pt x="995259" y="756541"/>
                    <a:pt x="998898" y="760482"/>
                    <a:pt x="1005570" y="760179"/>
                  </a:cubicBezTo>
                  <a:cubicBezTo>
                    <a:pt x="1007693" y="760179"/>
                    <a:pt x="1013151" y="759269"/>
                    <a:pt x="1014364" y="757147"/>
                  </a:cubicBezTo>
                  <a:cubicBezTo>
                    <a:pt x="1020733" y="759269"/>
                    <a:pt x="1026494" y="763211"/>
                    <a:pt x="1033469" y="761089"/>
                  </a:cubicBezTo>
                  <a:cubicBezTo>
                    <a:pt x="1035895" y="760482"/>
                    <a:pt x="1041051" y="754722"/>
                    <a:pt x="1042870" y="755328"/>
                  </a:cubicBezTo>
                  <a:cubicBezTo>
                    <a:pt x="1047419" y="757147"/>
                    <a:pt x="1051058" y="758663"/>
                    <a:pt x="1055910" y="757753"/>
                  </a:cubicBezTo>
                  <a:cubicBezTo>
                    <a:pt x="1059852" y="757147"/>
                    <a:pt x="1062582" y="753812"/>
                    <a:pt x="1064401" y="750781"/>
                  </a:cubicBezTo>
                  <a:cubicBezTo>
                    <a:pt x="1064704" y="750478"/>
                    <a:pt x="1072892" y="755935"/>
                    <a:pt x="1074105" y="756238"/>
                  </a:cubicBezTo>
                  <a:cubicBezTo>
                    <a:pt x="1077744" y="757450"/>
                    <a:pt x="1083203" y="758966"/>
                    <a:pt x="1087145" y="757147"/>
                  </a:cubicBezTo>
                  <a:cubicBezTo>
                    <a:pt x="1091391" y="755328"/>
                    <a:pt x="1095030" y="751690"/>
                    <a:pt x="1098972" y="749265"/>
                  </a:cubicBezTo>
                  <a:cubicBezTo>
                    <a:pt x="1102611" y="754419"/>
                    <a:pt x="1106857" y="758966"/>
                    <a:pt x="1112922" y="761089"/>
                  </a:cubicBezTo>
                  <a:cubicBezTo>
                    <a:pt x="1117471" y="762605"/>
                    <a:pt x="1122626" y="761089"/>
                    <a:pt x="1125355" y="756844"/>
                  </a:cubicBezTo>
                  <a:cubicBezTo>
                    <a:pt x="1128085" y="758360"/>
                    <a:pt x="1129904" y="760785"/>
                    <a:pt x="1132937" y="762301"/>
                  </a:cubicBezTo>
                  <a:cubicBezTo>
                    <a:pt x="1135969" y="763514"/>
                    <a:pt x="1139002" y="764424"/>
                    <a:pt x="1142337" y="764424"/>
                  </a:cubicBezTo>
                  <a:cubicBezTo>
                    <a:pt x="1146583" y="764424"/>
                    <a:pt x="1152042" y="761695"/>
                    <a:pt x="1154771" y="758057"/>
                  </a:cubicBezTo>
                  <a:cubicBezTo>
                    <a:pt x="1160836" y="762301"/>
                    <a:pt x="1166598" y="765333"/>
                    <a:pt x="1174179" y="763817"/>
                  </a:cubicBezTo>
                  <a:cubicBezTo>
                    <a:pt x="1176605" y="763514"/>
                    <a:pt x="1180548" y="760179"/>
                    <a:pt x="1182670" y="761392"/>
                  </a:cubicBezTo>
                  <a:cubicBezTo>
                    <a:pt x="1186309" y="764120"/>
                    <a:pt x="1189039" y="765333"/>
                    <a:pt x="1193587" y="765939"/>
                  </a:cubicBezTo>
                  <a:cubicBezTo>
                    <a:pt x="1198136" y="766849"/>
                    <a:pt x="1200562" y="765030"/>
                    <a:pt x="1204504" y="762605"/>
                  </a:cubicBezTo>
                  <a:cubicBezTo>
                    <a:pt x="1209053" y="759876"/>
                    <a:pt x="1212996" y="764424"/>
                    <a:pt x="1217545" y="765636"/>
                  </a:cubicBezTo>
                  <a:cubicBezTo>
                    <a:pt x="1224216" y="767455"/>
                    <a:pt x="1233010" y="761998"/>
                    <a:pt x="1237256" y="757147"/>
                  </a:cubicBezTo>
                  <a:cubicBezTo>
                    <a:pt x="1237256" y="757147"/>
                    <a:pt x="1237256" y="757147"/>
                    <a:pt x="1237559" y="756844"/>
                  </a:cubicBezTo>
                  <a:cubicBezTo>
                    <a:pt x="1237862" y="756844"/>
                    <a:pt x="1237862" y="756844"/>
                    <a:pt x="1238166" y="756844"/>
                  </a:cubicBezTo>
                  <a:cubicBezTo>
                    <a:pt x="1242411" y="756844"/>
                    <a:pt x="1246657" y="758360"/>
                    <a:pt x="1251206" y="758360"/>
                  </a:cubicBezTo>
                  <a:cubicBezTo>
                    <a:pt x="1254845" y="758360"/>
                    <a:pt x="1258787" y="757147"/>
                    <a:pt x="1262426" y="756238"/>
                  </a:cubicBezTo>
                  <a:cubicBezTo>
                    <a:pt x="1269401" y="754722"/>
                    <a:pt x="1276376" y="751387"/>
                    <a:pt x="1281834" y="746839"/>
                  </a:cubicBezTo>
                  <a:cubicBezTo>
                    <a:pt x="1293358" y="733500"/>
                    <a:pt x="1283654" y="714097"/>
                    <a:pt x="1274859" y="703485"/>
                  </a:cubicBezTo>
                  <a:close/>
                </a:path>
              </a:pathLst>
            </a:custGeom>
            <a:solidFill>
              <a:srgbClr val="1E0E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aphic 1617">
            <a:extLst>
              <a:ext uri="{FF2B5EF4-FFF2-40B4-BE49-F238E27FC236}">
                <a16:creationId xmlns:a16="http://schemas.microsoft.com/office/drawing/2014/main" id="{F4AD6E7B-E53C-E8C1-6F07-C0BB95F998F8}"/>
              </a:ext>
            </a:extLst>
          </p:cNvPr>
          <p:cNvGrpSpPr/>
          <p:nvPr userDrawn="1"/>
        </p:nvGrpSpPr>
        <p:grpSpPr>
          <a:xfrm rot="5400000">
            <a:off x="1307850" y="1947188"/>
            <a:ext cx="1748715" cy="2891883"/>
            <a:chOff x="6160286" y="327909"/>
            <a:chExt cx="794840" cy="1314442"/>
          </a:xfrm>
          <a:solidFill>
            <a:srgbClr val="000000"/>
          </a:solidFill>
        </p:grpSpPr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22AA4AB4-DF22-3646-A463-0BE682BC9F23}"/>
                </a:ext>
              </a:extLst>
            </p:cNvPr>
            <p:cNvSpPr/>
            <p:nvPr/>
          </p:nvSpPr>
          <p:spPr>
            <a:xfrm>
              <a:off x="6535571" y="370621"/>
              <a:ext cx="11768" cy="59659"/>
            </a:xfrm>
            <a:custGeom>
              <a:avLst/>
              <a:gdLst>
                <a:gd name="connsiteX0" fmla="*/ 1671 w 11768"/>
                <a:gd name="connsiteY0" fmla="*/ 13804 h 59659"/>
                <a:gd name="connsiteX1" fmla="*/ 3794 w 11768"/>
                <a:gd name="connsiteY1" fmla="*/ 27447 h 59659"/>
                <a:gd name="connsiteX2" fmla="*/ 6523 w 11768"/>
                <a:gd name="connsiteY2" fmla="*/ 58068 h 59659"/>
                <a:gd name="connsiteX3" fmla="*/ 11072 w 11768"/>
                <a:gd name="connsiteY3" fmla="*/ 58068 h 59659"/>
                <a:gd name="connsiteX4" fmla="*/ 9859 w 11768"/>
                <a:gd name="connsiteY4" fmla="*/ 28963 h 59659"/>
                <a:gd name="connsiteX5" fmla="*/ 4097 w 11768"/>
                <a:gd name="connsiteY5" fmla="*/ 1071 h 59659"/>
                <a:gd name="connsiteX6" fmla="*/ 155 w 11768"/>
                <a:gd name="connsiteY6" fmla="*/ 3193 h 59659"/>
                <a:gd name="connsiteX7" fmla="*/ 1671 w 11768"/>
                <a:gd name="connsiteY7" fmla="*/ 13804 h 5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8" h="59659">
                  <a:moveTo>
                    <a:pt x="1671" y="13804"/>
                  </a:moveTo>
                  <a:cubicBezTo>
                    <a:pt x="2278" y="18352"/>
                    <a:pt x="2884" y="22900"/>
                    <a:pt x="3794" y="27447"/>
                  </a:cubicBezTo>
                  <a:cubicBezTo>
                    <a:pt x="5310" y="37755"/>
                    <a:pt x="4703" y="48063"/>
                    <a:pt x="6523" y="58068"/>
                  </a:cubicBezTo>
                  <a:cubicBezTo>
                    <a:pt x="6826" y="60190"/>
                    <a:pt x="10769" y="60190"/>
                    <a:pt x="11072" y="58068"/>
                  </a:cubicBezTo>
                  <a:cubicBezTo>
                    <a:pt x="12588" y="48670"/>
                    <a:pt x="11375" y="38362"/>
                    <a:pt x="9859" y="28963"/>
                  </a:cubicBezTo>
                  <a:cubicBezTo>
                    <a:pt x="8646" y="20171"/>
                    <a:pt x="8343" y="8954"/>
                    <a:pt x="4097" y="1071"/>
                  </a:cubicBezTo>
                  <a:cubicBezTo>
                    <a:pt x="2581" y="-1354"/>
                    <a:pt x="-755" y="768"/>
                    <a:pt x="155" y="3193"/>
                  </a:cubicBezTo>
                  <a:cubicBezTo>
                    <a:pt x="1368" y="6225"/>
                    <a:pt x="1065" y="10469"/>
                    <a:pt x="1671" y="13804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004897BC-D66D-7BB9-B353-A41815BF1E08}"/>
                </a:ext>
              </a:extLst>
            </p:cNvPr>
            <p:cNvSpPr/>
            <p:nvPr/>
          </p:nvSpPr>
          <p:spPr>
            <a:xfrm>
              <a:off x="6654217" y="419353"/>
              <a:ext cx="5440" cy="9299"/>
            </a:xfrm>
            <a:custGeom>
              <a:avLst/>
              <a:gdLst>
                <a:gd name="connsiteX0" fmla="*/ 990 w 5440"/>
                <a:gd name="connsiteY0" fmla="*/ 1756 h 9299"/>
                <a:gd name="connsiteX1" fmla="*/ 81 w 5440"/>
                <a:gd name="connsiteY1" fmla="*/ 7820 h 9299"/>
                <a:gd name="connsiteX2" fmla="*/ 4023 w 5440"/>
                <a:gd name="connsiteY2" fmla="*/ 7820 h 9299"/>
                <a:gd name="connsiteX3" fmla="*/ 5236 w 5440"/>
                <a:gd name="connsiteY3" fmla="*/ 2969 h 9299"/>
                <a:gd name="connsiteX4" fmla="*/ 990 w 5440"/>
                <a:gd name="connsiteY4" fmla="*/ 1756 h 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0" h="9299">
                  <a:moveTo>
                    <a:pt x="990" y="1756"/>
                  </a:moveTo>
                  <a:cubicBezTo>
                    <a:pt x="384" y="3878"/>
                    <a:pt x="-223" y="5697"/>
                    <a:pt x="81" y="7820"/>
                  </a:cubicBezTo>
                  <a:cubicBezTo>
                    <a:pt x="384" y="9942"/>
                    <a:pt x="3416" y="9639"/>
                    <a:pt x="4023" y="7820"/>
                  </a:cubicBezTo>
                  <a:cubicBezTo>
                    <a:pt x="4326" y="6304"/>
                    <a:pt x="4933" y="4485"/>
                    <a:pt x="5236" y="2969"/>
                  </a:cubicBezTo>
                  <a:cubicBezTo>
                    <a:pt x="6449" y="-63"/>
                    <a:pt x="1900" y="-1276"/>
                    <a:pt x="990" y="1756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62CB0A04-F9BD-457B-251D-F51FF9A6EE76}"/>
                </a:ext>
              </a:extLst>
            </p:cNvPr>
            <p:cNvSpPr/>
            <p:nvPr/>
          </p:nvSpPr>
          <p:spPr>
            <a:xfrm>
              <a:off x="6219033" y="400797"/>
              <a:ext cx="20263" cy="21420"/>
            </a:xfrm>
            <a:custGeom>
              <a:avLst/>
              <a:gdLst>
                <a:gd name="connsiteX0" fmla="*/ 11923 w 20263"/>
                <a:gd name="connsiteY0" fmla="*/ 0 h 21420"/>
                <a:gd name="connsiteX1" fmla="*/ 7374 w 20263"/>
                <a:gd name="connsiteY1" fmla="*/ 606 h 21420"/>
                <a:gd name="connsiteX2" fmla="*/ 4948 w 20263"/>
                <a:gd name="connsiteY2" fmla="*/ 606 h 21420"/>
                <a:gd name="connsiteX3" fmla="*/ 703 w 20263"/>
                <a:gd name="connsiteY3" fmla="*/ 14249 h 21420"/>
                <a:gd name="connsiteX4" fmla="*/ 13439 w 20263"/>
                <a:gd name="connsiteY4" fmla="*/ 20919 h 21420"/>
                <a:gd name="connsiteX5" fmla="*/ 19504 w 20263"/>
                <a:gd name="connsiteY5" fmla="*/ 5457 h 21420"/>
                <a:gd name="connsiteX6" fmla="*/ 11923 w 20263"/>
                <a:gd name="connsiteY6" fmla="*/ 0 h 21420"/>
                <a:gd name="connsiteX7" fmla="*/ 10710 w 20263"/>
                <a:gd name="connsiteY7" fmla="*/ 15159 h 21420"/>
                <a:gd name="connsiteX8" fmla="*/ 6464 w 20263"/>
                <a:gd name="connsiteY8" fmla="*/ 11521 h 21420"/>
                <a:gd name="connsiteX9" fmla="*/ 6161 w 20263"/>
                <a:gd name="connsiteY9" fmla="*/ 7883 h 21420"/>
                <a:gd name="connsiteX10" fmla="*/ 13743 w 20263"/>
                <a:gd name="connsiteY10" fmla="*/ 7579 h 21420"/>
                <a:gd name="connsiteX11" fmla="*/ 10710 w 20263"/>
                <a:gd name="connsiteY11" fmla="*/ 15159 h 2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63" h="21420">
                  <a:moveTo>
                    <a:pt x="11923" y="0"/>
                  </a:moveTo>
                  <a:cubicBezTo>
                    <a:pt x="10710" y="0"/>
                    <a:pt x="9194" y="0"/>
                    <a:pt x="7374" y="606"/>
                  </a:cubicBezTo>
                  <a:cubicBezTo>
                    <a:pt x="6768" y="303"/>
                    <a:pt x="5858" y="0"/>
                    <a:pt x="4948" y="606"/>
                  </a:cubicBezTo>
                  <a:cubicBezTo>
                    <a:pt x="703" y="3638"/>
                    <a:pt x="-1117" y="9095"/>
                    <a:pt x="703" y="14249"/>
                  </a:cubicBezTo>
                  <a:cubicBezTo>
                    <a:pt x="2522" y="19403"/>
                    <a:pt x="7981" y="22738"/>
                    <a:pt x="13439" y="20919"/>
                  </a:cubicBezTo>
                  <a:cubicBezTo>
                    <a:pt x="19201" y="18797"/>
                    <a:pt x="21627" y="10914"/>
                    <a:pt x="19504" y="5457"/>
                  </a:cubicBezTo>
                  <a:cubicBezTo>
                    <a:pt x="18291" y="1819"/>
                    <a:pt x="15259" y="303"/>
                    <a:pt x="11923" y="0"/>
                  </a:cubicBezTo>
                  <a:close/>
                  <a:moveTo>
                    <a:pt x="10710" y="15159"/>
                  </a:moveTo>
                  <a:cubicBezTo>
                    <a:pt x="8587" y="15765"/>
                    <a:pt x="7071" y="13340"/>
                    <a:pt x="6464" y="11521"/>
                  </a:cubicBezTo>
                  <a:cubicBezTo>
                    <a:pt x="6161" y="10308"/>
                    <a:pt x="5858" y="9095"/>
                    <a:pt x="6161" y="7883"/>
                  </a:cubicBezTo>
                  <a:cubicBezTo>
                    <a:pt x="8890" y="7276"/>
                    <a:pt x="12833" y="5154"/>
                    <a:pt x="13743" y="7579"/>
                  </a:cubicBezTo>
                  <a:cubicBezTo>
                    <a:pt x="14955" y="10308"/>
                    <a:pt x="13743" y="14552"/>
                    <a:pt x="10710" y="15159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83C5CA20-393C-138B-17EF-CDDBB0A726BE}"/>
                </a:ext>
              </a:extLst>
            </p:cNvPr>
            <p:cNvSpPr/>
            <p:nvPr/>
          </p:nvSpPr>
          <p:spPr>
            <a:xfrm>
              <a:off x="6873427" y="399488"/>
              <a:ext cx="20363" cy="19772"/>
            </a:xfrm>
            <a:custGeom>
              <a:avLst/>
              <a:gdLst>
                <a:gd name="connsiteX0" fmla="*/ 3460 w 20363"/>
                <a:gd name="connsiteY0" fmla="*/ 17983 h 19772"/>
                <a:gd name="connsiteX1" fmla="*/ 18622 w 20363"/>
                <a:gd name="connsiteY1" fmla="*/ 16467 h 19772"/>
                <a:gd name="connsiteX2" fmla="*/ 2853 w 20363"/>
                <a:gd name="connsiteY2" fmla="*/ 2521 h 19772"/>
                <a:gd name="connsiteX3" fmla="*/ 2247 w 20363"/>
                <a:gd name="connsiteY3" fmla="*/ 3734 h 19772"/>
                <a:gd name="connsiteX4" fmla="*/ 3460 w 20363"/>
                <a:gd name="connsiteY4" fmla="*/ 17983 h 19772"/>
                <a:gd name="connsiteX5" fmla="*/ 6492 w 20363"/>
                <a:gd name="connsiteY5" fmla="*/ 7069 h 19772"/>
                <a:gd name="connsiteX6" fmla="*/ 11041 w 20363"/>
                <a:gd name="connsiteY6" fmla="*/ 8281 h 19772"/>
                <a:gd name="connsiteX7" fmla="*/ 13467 w 20363"/>
                <a:gd name="connsiteY7" fmla="*/ 12223 h 19772"/>
                <a:gd name="connsiteX8" fmla="*/ 12861 w 20363"/>
                <a:gd name="connsiteY8" fmla="*/ 12526 h 19772"/>
                <a:gd name="connsiteX9" fmla="*/ 8312 w 20363"/>
                <a:gd name="connsiteY9" fmla="*/ 12829 h 19772"/>
                <a:gd name="connsiteX10" fmla="*/ 6492 w 20363"/>
                <a:gd name="connsiteY10" fmla="*/ 7069 h 1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63" h="19772">
                  <a:moveTo>
                    <a:pt x="3460" y="17983"/>
                  </a:moveTo>
                  <a:cubicBezTo>
                    <a:pt x="7402" y="20711"/>
                    <a:pt x="15590" y="20408"/>
                    <a:pt x="18622" y="16467"/>
                  </a:cubicBezTo>
                  <a:cubicBezTo>
                    <a:pt x="25597" y="7978"/>
                    <a:pt x="9828" y="-5665"/>
                    <a:pt x="2853" y="2521"/>
                  </a:cubicBezTo>
                  <a:cubicBezTo>
                    <a:pt x="2550" y="2824"/>
                    <a:pt x="2247" y="3430"/>
                    <a:pt x="2247" y="3734"/>
                  </a:cubicBezTo>
                  <a:cubicBezTo>
                    <a:pt x="-786" y="7978"/>
                    <a:pt x="-1089" y="14648"/>
                    <a:pt x="3460" y="17983"/>
                  </a:cubicBezTo>
                  <a:close/>
                  <a:moveTo>
                    <a:pt x="6492" y="7069"/>
                  </a:moveTo>
                  <a:cubicBezTo>
                    <a:pt x="8008" y="7069"/>
                    <a:pt x="9525" y="7372"/>
                    <a:pt x="11041" y="8281"/>
                  </a:cubicBezTo>
                  <a:cubicBezTo>
                    <a:pt x="12861" y="9191"/>
                    <a:pt x="13467" y="11010"/>
                    <a:pt x="13467" y="12223"/>
                  </a:cubicBezTo>
                  <a:cubicBezTo>
                    <a:pt x="13467" y="12223"/>
                    <a:pt x="13164" y="12526"/>
                    <a:pt x="12861" y="12526"/>
                  </a:cubicBezTo>
                  <a:cubicBezTo>
                    <a:pt x="11648" y="13132"/>
                    <a:pt x="9828" y="13132"/>
                    <a:pt x="8312" y="12829"/>
                  </a:cubicBezTo>
                  <a:cubicBezTo>
                    <a:pt x="5886" y="12526"/>
                    <a:pt x="5583" y="9191"/>
                    <a:pt x="6492" y="7069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AD8EBBFC-11DD-D22D-E0FD-239CB63974ED}"/>
                </a:ext>
              </a:extLst>
            </p:cNvPr>
            <p:cNvSpPr/>
            <p:nvPr/>
          </p:nvSpPr>
          <p:spPr>
            <a:xfrm>
              <a:off x="6873493" y="1576840"/>
              <a:ext cx="19566" cy="19113"/>
            </a:xfrm>
            <a:custGeom>
              <a:avLst/>
              <a:gdLst>
                <a:gd name="connsiteX0" fmla="*/ 6123 w 19566"/>
                <a:gd name="connsiteY0" fmla="*/ 1184 h 19113"/>
                <a:gd name="connsiteX1" fmla="*/ 58 w 19566"/>
                <a:gd name="connsiteY1" fmla="*/ 8764 h 19113"/>
                <a:gd name="connsiteX2" fmla="*/ 2181 w 19566"/>
                <a:gd name="connsiteY2" fmla="*/ 15737 h 19113"/>
                <a:gd name="connsiteX3" fmla="*/ 9762 w 19566"/>
                <a:gd name="connsiteY3" fmla="*/ 19072 h 19113"/>
                <a:gd name="connsiteX4" fmla="*/ 19163 w 19566"/>
                <a:gd name="connsiteY4" fmla="*/ 7248 h 19113"/>
                <a:gd name="connsiteX5" fmla="*/ 6123 w 19566"/>
                <a:gd name="connsiteY5" fmla="*/ 1184 h 19113"/>
                <a:gd name="connsiteX6" fmla="*/ 9762 w 19566"/>
                <a:gd name="connsiteY6" fmla="*/ 12402 h 19113"/>
                <a:gd name="connsiteX7" fmla="*/ 6426 w 19566"/>
                <a:gd name="connsiteY7" fmla="*/ 9067 h 19113"/>
                <a:gd name="connsiteX8" fmla="*/ 6426 w 19566"/>
                <a:gd name="connsiteY8" fmla="*/ 6945 h 19113"/>
                <a:gd name="connsiteX9" fmla="*/ 7639 w 19566"/>
                <a:gd name="connsiteY9" fmla="*/ 6945 h 19113"/>
                <a:gd name="connsiteX10" fmla="*/ 10975 w 19566"/>
                <a:gd name="connsiteY10" fmla="*/ 6642 h 19113"/>
                <a:gd name="connsiteX11" fmla="*/ 13401 w 19566"/>
                <a:gd name="connsiteY11" fmla="*/ 9067 h 19113"/>
                <a:gd name="connsiteX12" fmla="*/ 9762 w 19566"/>
                <a:gd name="connsiteY12" fmla="*/ 12402 h 1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66" h="19113">
                  <a:moveTo>
                    <a:pt x="6123" y="1184"/>
                  </a:moveTo>
                  <a:cubicBezTo>
                    <a:pt x="2484" y="1184"/>
                    <a:pt x="361" y="4823"/>
                    <a:pt x="58" y="8764"/>
                  </a:cubicBezTo>
                  <a:cubicBezTo>
                    <a:pt x="-245" y="11189"/>
                    <a:pt x="665" y="13918"/>
                    <a:pt x="2181" y="15737"/>
                  </a:cubicBezTo>
                  <a:cubicBezTo>
                    <a:pt x="4001" y="17859"/>
                    <a:pt x="7033" y="18769"/>
                    <a:pt x="9762" y="19072"/>
                  </a:cubicBezTo>
                  <a:cubicBezTo>
                    <a:pt x="16434" y="19678"/>
                    <a:pt x="20983" y="13615"/>
                    <a:pt x="19163" y="7248"/>
                  </a:cubicBezTo>
                  <a:cubicBezTo>
                    <a:pt x="17950" y="2094"/>
                    <a:pt x="10369" y="-2150"/>
                    <a:pt x="6123" y="1184"/>
                  </a:cubicBezTo>
                  <a:close/>
                  <a:moveTo>
                    <a:pt x="9762" y="12402"/>
                  </a:moveTo>
                  <a:cubicBezTo>
                    <a:pt x="7336" y="12402"/>
                    <a:pt x="6730" y="11189"/>
                    <a:pt x="6426" y="9067"/>
                  </a:cubicBezTo>
                  <a:cubicBezTo>
                    <a:pt x="6426" y="8461"/>
                    <a:pt x="6426" y="7551"/>
                    <a:pt x="6426" y="6945"/>
                  </a:cubicBezTo>
                  <a:cubicBezTo>
                    <a:pt x="6730" y="6945"/>
                    <a:pt x="7336" y="6945"/>
                    <a:pt x="7639" y="6945"/>
                  </a:cubicBezTo>
                  <a:cubicBezTo>
                    <a:pt x="8853" y="6642"/>
                    <a:pt x="9762" y="6035"/>
                    <a:pt x="10975" y="6642"/>
                  </a:cubicBezTo>
                  <a:cubicBezTo>
                    <a:pt x="12188" y="7248"/>
                    <a:pt x="13098" y="8157"/>
                    <a:pt x="13401" y="9067"/>
                  </a:cubicBezTo>
                  <a:cubicBezTo>
                    <a:pt x="14311" y="11796"/>
                    <a:pt x="11885" y="12402"/>
                    <a:pt x="9762" y="12402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CDD5A185-9DA7-2257-3200-CA5C35B82DE3}"/>
                </a:ext>
              </a:extLst>
            </p:cNvPr>
            <p:cNvSpPr/>
            <p:nvPr/>
          </p:nvSpPr>
          <p:spPr>
            <a:xfrm>
              <a:off x="6579042" y="1562817"/>
              <a:ext cx="7649" cy="12900"/>
            </a:xfrm>
            <a:custGeom>
              <a:avLst/>
              <a:gdLst>
                <a:gd name="connsiteX0" fmla="*/ 5205 w 7649"/>
                <a:gd name="connsiteY0" fmla="*/ 1868 h 12900"/>
                <a:gd name="connsiteX1" fmla="*/ 49 w 7649"/>
                <a:gd name="connsiteY1" fmla="*/ 3384 h 12900"/>
                <a:gd name="connsiteX2" fmla="*/ 3082 w 7649"/>
                <a:gd name="connsiteY2" fmla="*/ 11570 h 12900"/>
                <a:gd name="connsiteX3" fmla="*/ 7328 w 7649"/>
                <a:gd name="connsiteY3" fmla="*/ 9145 h 12900"/>
                <a:gd name="connsiteX4" fmla="*/ 5205 w 7649"/>
                <a:gd name="connsiteY4" fmla="*/ 1868 h 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9" h="12900">
                  <a:moveTo>
                    <a:pt x="5205" y="1868"/>
                  </a:moveTo>
                  <a:cubicBezTo>
                    <a:pt x="4598" y="-1467"/>
                    <a:pt x="-557" y="49"/>
                    <a:pt x="49" y="3384"/>
                  </a:cubicBezTo>
                  <a:cubicBezTo>
                    <a:pt x="656" y="6113"/>
                    <a:pt x="1869" y="8841"/>
                    <a:pt x="3082" y="11570"/>
                  </a:cubicBezTo>
                  <a:cubicBezTo>
                    <a:pt x="4598" y="14602"/>
                    <a:pt x="8844" y="11873"/>
                    <a:pt x="7328" y="9145"/>
                  </a:cubicBezTo>
                  <a:cubicBezTo>
                    <a:pt x="6418" y="6719"/>
                    <a:pt x="5508" y="4294"/>
                    <a:pt x="5205" y="1868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629D2B81-1746-A795-D849-5115C02E3A8E}"/>
                </a:ext>
              </a:extLst>
            </p:cNvPr>
            <p:cNvSpPr/>
            <p:nvPr/>
          </p:nvSpPr>
          <p:spPr>
            <a:xfrm>
              <a:off x="6490541" y="1559279"/>
              <a:ext cx="9097" cy="29485"/>
            </a:xfrm>
            <a:custGeom>
              <a:avLst/>
              <a:gdLst>
                <a:gd name="connsiteX0" fmla="*/ 4245 w 9097"/>
                <a:gd name="connsiteY0" fmla="*/ 1768 h 29485"/>
                <a:gd name="connsiteX1" fmla="*/ 0 w 9097"/>
                <a:gd name="connsiteY1" fmla="*/ 27235 h 29485"/>
                <a:gd name="connsiteX2" fmla="*/ 4549 w 9097"/>
                <a:gd name="connsiteY2" fmla="*/ 27841 h 29485"/>
                <a:gd name="connsiteX3" fmla="*/ 9098 w 9097"/>
                <a:gd name="connsiteY3" fmla="*/ 2375 h 29485"/>
                <a:gd name="connsiteX4" fmla="*/ 4245 w 9097"/>
                <a:gd name="connsiteY4" fmla="*/ 1768 h 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7" h="29485">
                  <a:moveTo>
                    <a:pt x="4245" y="1768"/>
                  </a:moveTo>
                  <a:cubicBezTo>
                    <a:pt x="3033" y="10257"/>
                    <a:pt x="303" y="18746"/>
                    <a:pt x="0" y="27235"/>
                  </a:cubicBezTo>
                  <a:cubicBezTo>
                    <a:pt x="0" y="29964"/>
                    <a:pt x="3639" y="30267"/>
                    <a:pt x="4549" y="27841"/>
                  </a:cubicBezTo>
                  <a:cubicBezTo>
                    <a:pt x="7581" y="19959"/>
                    <a:pt x="8188" y="10560"/>
                    <a:pt x="9098" y="2375"/>
                  </a:cubicBezTo>
                  <a:cubicBezTo>
                    <a:pt x="9098" y="-354"/>
                    <a:pt x="4549" y="-960"/>
                    <a:pt x="4245" y="1768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FAA9C76A-A956-BA6D-0B5F-A4F08343ED82}"/>
                </a:ext>
              </a:extLst>
            </p:cNvPr>
            <p:cNvSpPr/>
            <p:nvPr/>
          </p:nvSpPr>
          <p:spPr>
            <a:xfrm>
              <a:off x="6209971" y="1578123"/>
              <a:ext cx="25101" cy="23045"/>
            </a:xfrm>
            <a:custGeom>
              <a:avLst/>
              <a:gdLst>
                <a:gd name="connsiteX0" fmla="*/ 8854 w 25101"/>
                <a:gd name="connsiteY0" fmla="*/ 2024 h 23045"/>
                <a:gd name="connsiteX1" fmla="*/ 60 w 25101"/>
                <a:gd name="connsiteY1" fmla="*/ 12635 h 23045"/>
                <a:gd name="connsiteX2" fmla="*/ 15526 w 25101"/>
                <a:gd name="connsiteY2" fmla="*/ 22337 h 23045"/>
                <a:gd name="connsiteX3" fmla="*/ 22804 w 25101"/>
                <a:gd name="connsiteY3" fmla="*/ 3843 h 23045"/>
                <a:gd name="connsiteX4" fmla="*/ 8854 w 25101"/>
                <a:gd name="connsiteY4" fmla="*/ 2024 h 23045"/>
                <a:gd name="connsiteX5" fmla="*/ 13099 w 25101"/>
                <a:gd name="connsiteY5" fmla="*/ 15970 h 23045"/>
                <a:gd name="connsiteX6" fmla="*/ 6731 w 25101"/>
                <a:gd name="connsiteY6" fmla="*/ 12029 h 23045"/>
                <a:gd name="connsiteX7" fmla="*/ 8551 w 25101"/>
                <a:gd name="connsiteY7" fmla="*/ 8391 h 23045"/>
                <a:gd name="connsiteX8" fmla="*/ 10674 w 25101"/>
                <a:gd name="connsiteY8" fmla="*/ 7784 h 23045"/>
                <a:gd name="connsiteX9" fmla="*/ 17951 w 25101"/>
                <a:gd name="connsiteY9" fmla="*/ 7481 h 23045"/>
                <a:gd name="connsiteX10" fmla="*/ 13099 w 25101"/>
                <a:gd name="connsiteY10" fmla="*/ 15970 h 2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01" h="23045">
                  <a:moveTo>
                    <a:pt x="8854" y="2024"/>
                  </a:moveTo>
                  <a:cubicBezTo>
                    <a:pt x="4002" y="3237"/>
                    <a:pt x="666" y="7481"/>
                    <a:pt x="60" y="12635"/>
                  </a:cubicBezTo>
                  <a:cubicBezTo>
                    <a:pt x="-850" y="20821"/>
                    <a:pt x="8854" y="24762"/>
                    <a:pt x="15526" y="22337"/>
                  </a:cubicBezTo>
                  <a:cubicBezTo>
                    <a:pt x="22500" y="19608"/>
                    <a:pt x="28565" y="10513"/>
                    <a:pt x="22804" y="3843"/>
                  </a:cubicBezTo>
                  <a:cubicBezTo>
                    <a:pt x="19468" y="-401"/>
                    <a:pt x="12796" y="-1311"/>
                    <a:pt x="8854" y="2024"/>
                  </a:cubicBezTo>
                  <a:close/>
                  <a:moveTo>
                    <a:pt x="13099" y="15970"/>
                  </a:moveTo>
                  <a:cubicBezTo>
                    <a:pt x="10067" y="16880"/>
                    <a:pt x="6731" y="15667"/>
                    <a:pt x="6731" y="12029"/>
                  </a:cubicBezTo>
                  <a:cubicBezTo>
                    <a:pt x="6731" y="10816"/>
                    <a:pt x="7337" y="9604"/>
                    <a:pt x="8551" y="8391"/>
                  </a:cubicBezTo>
                  <a:cubicBezTo>
                    <a:pt x="9157" y="8391"/>
                    <a:pt x="10067" y="8391"/>
                    <a:pt x="10674" y="7784"/>
                  </a:cubicBezTo>
                  <a:cubicBezTo>
                    <a:pt x="12796" y="5965"/>
                    <a:pt x="15829" y="5662"/>
                    <a:pt x="17951" y="7481"/>
                  </a:cubicBezTo>
                  <a:cubicBezTo>
                    <a:pt x="20984" y="10816"/>
                    <a:pt x="15829" y="15061"/>
                    <a:pt x="13099" y="15970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E70B14D0-9901-B8A9-D3F2-850F9F6F9A2F}"/>
                </a:ext>
              </a:extLst>
            </p:cNvPr>
            <p:cNvSpPr/>
            <p:nvPr/>
          </p:nvSpPr>
          <p:spPr>
            <a:xfrm>
              <a:off x="6160286" y="327909"/>
              <a:ext cx="794840" cy="1314442"/>
            </a:xfrm>
            <a:custGeom>
              <a:avLst/>
              <a:gdLst>
                <a:gd name="connsiteX0" fmla="*/ 793627 w 794840"/>
                <a:gd name="connsiteY0" fmla="*/ 666504 h 1314442"/>
                <a:gd name="connsiteX1" fmla="*/ 787562 w 794840"/>
                <a:gd name="connsiteY1" fmla="*/ 661653 h 1314442"/>
                <a:gd name="connsiteX2" fmla="*/ 787259 w 794840"/>
                <a:gd name="connsiteY2" fmla="*/ 660744 h 1314442"/>
                <a:gd name="connsiteX3" fmla="*/ 779071 w 794840"/>
                <a:gd name="connsiteY3" fmla="*/ 653771 h 1314442"/>
                <a:gd name="connsiteX4" fmla="*/ 767548 w 794840"/>
                <a:gd name="connsiteY4" fmla="*/ 644675 h 1314442"/>
                <a:gd name="connsiteX5" fmla="*/ 768458 w 794840"/>
                <a:gd name="connsiteY5" fmla="*/ 624363 h 1314442"/>
                <a:gd name="connsiteX6" fmla="*/ 761179 w 794840"/>
                <a:gd name="connsiteY6" fmla="*/ 612842 h 1314442"/>
                <a:gd name="connsiteX7" fmla="*/ 757540 w 794840"/>
                <a:gd name="connsiteY7" fmla="*/ 612842 h 1314442"/>
                <a:gd name="connsiteX8" fmla="*/ 752385 w 794840"/>
                <a:gd name="connsiteY8" fmla="*/ 605869 h 1314442"/>
                <a:gd name="connsiteX9" fmla="*/ 746926 w 794840"/>
                <a:gd name="connsiteY9" fmla="*/ 600109 h 1314442"/>
                <a:gd name="connsiteX10" fmla="*/ 746320 w 794840"/>
                <a:gd name="connsiteY10" fmla="*/ 572217 h 1314442"/>
                <a:gd name="connsiteX11" fmla="*/ 744197 w 794840"/>
                <a:gd name="connsiteY11" fmla="*/ 537655 h 1314442"/>
                <a:gd name="connsiteX12" fmla="*/ 743894 w 794840"/>
                <a:gd name="connsiteY12" fmla="*/ 508550 h 1314442"/>
                <a:gd name="connsiteX13" fmla="*/ 743894 w 794840"/>
                <a:gd name="connsiteY13" fmla="*/ 506731 h 1314442"/>
                <a:gd name="connsiteX14" fmla="*/ 745107 w 794840"/>
                <a:gd name="connsiteY14" fmla="*/ 504609 h 1314442"/>
                <a:gd name="connsiteX15" fmla="*/ 744804 w 794840"/>
                <a:gd name="connsiteY15" fmla="*/ 408199 h 1314442"/>
                <a:gd name="connsiteX16" fmla="*/ 743287 w 794840"/>
                <a:gd name="connsiteY16" fmla="*/ 308454 h 1314442"/>
                <a:gd name="connsiteX17" fmla="*/ 742074 w 794840"/>
                <a:gd name="connsiteY17" fmla="*/ 210529 h 1314442"/>
                <a:gd name="connsiteX18" fmla="*/ 742074 w 794840"/>
                <a:gd name="connsiteY18" fmla="*/ 207497 h 1314442"/>
                <a:gd name="connsiteX19" fmla="*/ 737525 w 794840"/>
                <a:gd name="connsiteY19" fmla="*/ 113513 h 1314442"/>
                <a:gd name="connsiteX20" fmla="*/ 751779 w 794840"/>
                <a:gd name="connsiteY20" fmla="*/ 110784 h 1314442"/>
                <a:gd name="connsiteX21" fmla="*/ 752082 w 794840"/>
                <a:gd name="connsiteY21" fmla="*/ 105630 h 1314442"/>
                <a:gd name="connsiteX22" fmla="*/ 749656 w 794840"/>
                <a:gd name="connsiteY22" fmla="*/ 52878 h 1314442"/>
                <a:gd name="connsiteX23" fmla="*/ 746926 w 794840"/>
                <a:gd name="connsiteY23" fmla="*/ 50756 h 1314442"/>
                <a:gd name="connsiteX24" fmla="*/ 736009 w 794840"/>
                <a:gd name="connsiteY24" fmla="*/ 48937 h 1314442"/>
                <a:gd name="connsiteX25" fmla="*/ 721150 w 794840"/>
                <a:gd name="connsiteY25" fmla="*/ 48634 h 1314442"/>
                <a:gd name="connsiteX26" fmla="*/ 694464 w 794840"/>
                <a:gd name="connsiteY26" fmla="*/ 50453 h 1314442"/>
                <a:gd name="connsiteX27" fmla="*/ 692644 w 794840"/>
                <a:gd name="connsiteY27" fmla="*/ 52878 h 1314442"/>
                <a:gd name="connsiteX28" fmla="*/ 692037 w 794840"/>
                <a:gd name="connsiteY28" fmla="*/ 54091 h 1314442"/>
                <a:gd name="connsiteX29" fmla="*/ 691734 w 794840"/>
                <a:gd name="connsiteY29" fmla="*/ 57729 h 1314442"/>
                <a:gd name="connsiteX30" fmla="*/ 606520 w 794840"/>
                <a:gd name="connsiteY30" fmla="*/ 57122 h 1314442"/>
                <a:gd name="connsiteX31" fmla="*/ 562548 w 794840"/>
                <a:gd name="connsiteY31" fmla="*/ 55303 h 1314442"/>
                <a:gd name="connsiteX32" fmla="*/ 542230 w 794840"/>
                <a:gd name="connsiteY32" fmla="*/ 55607 h 1314442"/>
                <a:gd name="connsiteX33" fmla="*/ 518576 w 794840"/>
                <a:gd name="connsiteY33" fmla="*/ 56516 h 1314442"/>
                <a:gd name="connsiteX34" fmla="*/ 517666 w 794840"/>
                <a:gd name="connsiteY34" fmla="*/ 56516 h 1314442"/>
                <a:gd name="connsiteX35" fmla="*/ 502807 w 794840"/>
                <a:gd name="connsiteY35" fmla="*/ 54091 h 1314442"/>
                <a:gd name="connsiteX36" fmla="*/ 497348 w 794840"/>
                <a:gd name="connsiteY36" fmla="*/ 53484 h 1314442"/>
                <a:gd name="connsiteX37" fmla="*/ 496438 w 794840"/>
                <a:gd name="connsiteY37" fmla="*/ 46815 h 1314442"/>
                <a:gd name="connsiteX38" fmla="*/ 491586 w 794840"/>
                <a:gd name="connsiteY38" fmla="*/ 43783 h 1314442"/>
                <a:gd name="connsiteX39" fmla="*/ 489767 w 794840"/>
                <a:gd name="connsiteY39" fmla="*/ 43480 h 1314442"/>
                <a:gd name="connsiteX40" fmla="*/ 487948 w 794840"/>
                <a:gd name="connsiteY40" fmla="*/ 40751 h 1314442"/>
                <a:gd name="connsiteX41" fmla="*/ 465810 w 794840"/>
                <a:gd name="connsiteY41" fmla="*/ 39235 h 1314442"/>
                <a:gd name="connsiteX42" fmla="*/ 446402 w 794840"/>
                <a:gd name="connsiteY42" fmla="*/ 39842 h 1314442"/>
                <a:gd name="connsiteX43" fmla="*/ 446402 w 794840"/>
                <a:gd name="connsiteY43" fmla="*/ 38932 h 1314442"/>
                <a:gd name="connsiteX44" fmla="*/ 450344 w 794840"/>
                <a:gd name="connsiteY44" fmla="*/ 34081 h 1314442"/>
                <a:gd name="connsiteX45" fmla="*/ 443066 w 794840"/>
                <a:gd name="connsiteY45" fmla="*/ 19832 h 1314442"/>
                <a:gd name="connsiteX46" fmla="*/ 435484 w 794840"/>
                <a:gd name="connsiteY46" fmla="*/ 6492 h 1314442"/>
                <a:gd name="connsiteX47" fmla="*/ 435484 w 794840"/>
                <a:gd name="connsiteY47" fmla="*/ 6492 h 1314442"/>
                <a:gd name="connsiteX48" fmla="*/ 435181 w 794840"/>
                <a:gd name="connsiteY48" fmla="*/ 4673 h 1314442"/>
                <a:gd name="connsiteX49" fmla="*/ 431542 w 794840"/>
                <a:gd name="connsiteY49" fmla="*/ 2854 h 1314442"/>
                <a:gd name="connsiteX50" fmla="*/ 430026 w 794840"/>
                <a:gd name="connsiteY50" fmla="*/ 1945 h 1314442"/>
                <a:gd name="connsiteX51" fmla="*/ 427600 w 794840"/>
                <a:gd name="connsiteY51" fmla="*/ 1035 h 1314442"/>
                <a:gd name="connsiteX52" fmla="*/ 419109 w 794840"/>
                <a:gd name="connsiteY52" fmla="*/ 126 h 1314442"/>
                <a:gd name="connsiteX53" fmla="*/ 398488 w 794840"/>
                <a:gd name="connsiteY53" fmla="*/ 429 h 1314442"/>
                <a:gd name="connsiteX54" fmla="*/ 372711 w 794840"/>
                <a:gd name="connsiteY54" fmla="*/ 2248 h 1314442"/>
                <a:gd name="connsiteX55" fmla="*/ 346631 w 794840"/>
                <a:gd name="connsiteY55" fmla="*/ 5280 h 1314442"/>
                <a:gd name="connsiteX56" fmla="*/ 344205 w 794840"/>
                <a:gd name="connsiteY56" fmla="*/ 8008 h 1314442"/>
                <a:gd name="connsiteX57" fmla="*/ 344205 w 794840"/>
                <a:gd name="connsiteY57" fmla="*/ 8008 h 1314442"/>
                <a:gd name="connsiteX58" fmla="*/ 338746 w 794840"/>
                <a:gd name="connsiteY58" fmla="*/ 21348 h 1314442"/>
                <a:gd name="connsiteX59" fmla="*/ 334804 w 794840"/>
                <a:gd name="connsiteY59" fmla="*/ 40145 h 1314442"/>
                <a:gd name="connsiteX60" fmla="*/ 334804 w 794840"/>
                <a:gd name="connsiteY60" fmla="*/ 40448 h 1314442"/>
                <a:gd name="connsiteX61" fmla="*/ 303872 w 794840"/>
                <a:gd name="connsiteY61" fmla="*/ 47421 h 1314442"/>
                <a:gd name="connsiteX62" fmla="*/ 303266 w 794840"/>
                <a:gd name="connsiteY62" fmla="*/ 47724 h 1314442"/>
                <a:gd name="connsiteX63" fmla="*/ 303266 w 794840"/>
                <a:gd name="connsiteY63" fmla="*/ 47724 h 1314442"/>
                <a:gd name="connsiteX64" fmla="*/ 303266 w 794840"/>
                <a:gd name="connsiteY64" fmla="*/ 47724 h 1314442"/>
                <a:gd name="connsiteX65" fmla="*/ 302963 w 794840"/>
                <a:gd name="connsiteY65" fmla="*/ 48027 h 1314442"/>
                <a:gd name="connsiteX66" fmla="*/ 281735 w 794840"/>
                <a:gd name="connsiteY66" fmla="*/ 50149 h 1314442"/>
                <a:gd name="connsiteX67" fmla="*/ 256565 w 794840"/>
                <a:gd name="connsiteY67" fmla="*/ 51362 h 1314442"/>
                <a:gd name="connsiteX68" fmla="*/ 203798 w 794840"/>
                <a:gd name="connsiteY68" fmla="*/ 55303 h 1314442"/>
                <a:gd name="connsiteX69" fmla="*/ 152852 w 794840"/>
                <a:gd name="connsiteY69" fmla="*/ 55607 h 1314442"/>
                <a:gd name="connsiteX70" fmla="*/ 127985 w 794840"/>
                <a:gd name="connsiteY70" fmla="*/ 55607 h 1314442"/>
                <a:gd name="connsiteX71" fmla="*/ 103421 w 794840"/>
                <a:gd name="connsiteY71" fmla="*/ 55910 h 1314442"/>
                <a:gd name="connsiteX72" fmla="*/ 103725 w 794840"/>
                <a:gd name="connsiteY72" fmla="*/ 52878 h 1314442"/>
                <a:gd name="connsiteX73" fmla="*/ 100389 w 794840"/>
                <a:gd name="connsiteY73" fmla="*/ 50149 h 1314442"/>
                <a:gd name="connsiteX74" fmla="*/ 64302 w 794840"/>
                <a:gd name="connsiteY74" fmla="*/ 46511 h 1314442"/>
                <a:gd name="connsiteX75" fmla="*/ 35189 w 794840"/>
                <a:gd name="connsiteY75" fmla="*/ 52878 h 1314442"/>
                <a:gd name="connsiteX76" fmla="*/ 33370 w 794840"/>
                <a:gd name="connsiteY76" fmla="*/ 61367 h 1314442"/>
                <a:gd name="connsiteX77" fmla="*/ 35189 w 794840"/>
                <a:gd name="connsiteY77" fmla="*/ 78951 h 1314442"/>
                <a:gd name="connsiteX78" fmla="*/ 39132 w 794840"/>
                <a:gd name="connsiteY78" fmla="*/ 117757 h 1314442"/>
                <a:gd name="connsiteX79" fmla="*/ 42164 w 794840"/>
                <a:gd name="connsiteY79" fmla="*/ 120789 h 1314442"/>
                <a:gd name="connsiteX80" fmla="*/ 48229 w 794840"/>
                <a:gd name="connsiteY80" fmla="*/ 120486 h 1314442"/>
                <a:gd name="connsiteX81" fmla="*/ 47319 w 794840"/>
                <a:gd name="connsiteY81" fmla="*/ 148681 h 1314442"/>
                <a:gd name="connsiteX82" fmla="*/ 47319 w 794840"/>
                <a:gd name="connsiteY82" fmla="*/ 149894 h 1314442"/>
                <a:gd name="connsiteX83" fmla="*/ 47623 w 794840"/>
                <a:gd name="connsiteY83" fmla="*/ 165962 h 1314442"/>
                <a:gd name="connsiteX84" fmla="*/ 47623 w 794840"/>
                <a:gd name="connsiteY84" fmla="*/ 167478 h 1314442"/>
                <a:gd name="connsiteX85" fmla="*/ 47926 w 794840"/>
                <a:gd name="connsiteY85" fmla="*/ 176573 h 1314442"/>
                <a:gd name="connsiteX86" fmla="*/ 46713 w 794840"/>
                <a:gd name="connsiteY86" fmla="*/ 202040 h 1314442"/>
                <a:gd name="connsiteX87" fmla="*/ 45803 w 794840"/>
                <a:gd name="connsiteY87" fmla="*/ 233570 h 1314442"/>
                <a:gd name="connsiteX88" fmla="*/ 43377 w 794840"/>
                <a:gd name="connsiteY88" fmla="*/ 281472 h 1314442"/>
                <a:gd name="connsiteX89" fmla="*/ 43377 w 794840"/>
                <a:gd name="connsiteY89" fmla="*/ 282381 h 1314442"/>
                <a:gd name="connsiteX90" fmla="*/ 40344 w 794840"/>
                <a:gd name="connsiteY90" fmla="*/ 351505 h 1314442"/>
                <a:gd name="connsiteX91" fmla="*/ 41254 w 794840"/>
                <a:gd name="connsiteY91" fmla="*/ 469137 h 1314442"/>
                <a:gd name="connsiteX92" fmla="*/ 41254 w 794840"/>
                <a:gd name="connsiteY92" fmla="*/ 525528 h 1314442"/>
                <a:gd name="connsiteX93" fmla="*/ 41254 w 794840"/>
                <a:gd name="connsiteY93" fmla="*/ 550691 h 1314442"/>
                <a:gd name="connsiteX94" fmla="*/ 41861 w 794840"/>
                <a:gd name="connsiteY94" fmla="*/ 565244 h 1314442"/>
                <a:gd name="connsiteX95" fmla="*/ 40041 w 794840"/>
                <a:gd name="connsiteY95" fmla="*/ 569185 h 1314442"/>
                <a:gd name="connsiteX96" fmla="*/ 39738 w 794840"/>
                <a:gd name="connsiteY96" fmla="*/ 569791 h 1314442"/>
                <a:gd name="connsiteX97" fmla="*/ 34279 w 794840"/>
                <a:gd name="connsiteY97" fmla="*/ 590710 h 1314442"/>
                <a:gd name="connsiteX98" fmla="*/ 33067 w 794840"/>
                <a:gd name="connsiteY98" fmla="*/ 590407 h 1314442"/>
                <a:gd name="connsiteX99" fmla="*/ 27305 w 794840"/>
                <a:gd name="connsiteY99" fmla="*/ 592529 h 1314442"/>
                <a:gd name="connsiteX100" fmla="*/ 18510 w 794840"/>
                <a:gd name="connsiteY100" fmla="*/ 598593 h 1314442"/>
                <a:gd name="connsiteX101" fmla="*/ 2438 w 794840"/>
                <a:gd name="connsiteY101" fmla="*/ 610417 h 1314442"/>
                <a:gd name="connsiteX102" fmla="*/ 1831 w 794840"/>
                <a:gd name="connsiteY102" fmla="*/ 613448 h 1314442"/>
                <a:gd name="connsiteX103" fmla="*/ 1225 w 794840"/>
                <a:gd name="connsiteY103" fmla="*/ 633155 h 1314442"/>
                <a:gd name="connsiteX104" fmla="*/ 4257 w 794840"/>
                <a:gd name="connsiteY104" fmla="*/ 681360 h 1314442"/>
                <a:gd name="connsiteX105" fmla="*/ 4257 w 794840"/>
                <a:gd name="connsiteY105" fmla="*/ 704098 h 1314442"/>
                <a:gd name="connsiteX106" fmla="*/ 4257 w 794840"/>
                <a:gd name="connsiteY106" fmla="*/ 717134 h 1314442"/>
                <a:gd name="connsiteX107" fmla="*/ 8503 w 794840"/>
                <a:gd name="connsiteY107" fmla="*/ 720166 h 1314442"/>
                <a:gd name="connsiteX108" fmla="*/ 8503 w 794840"/>
                <a:gd name="connsiteY108" fmla="*/ 720166 h 1314442"/>
                <a:gd name="connsiteX109" fmla="*/ 9716 w 794840"/>
                <a:gd name="connsiteY109" fmla="*/ 721985 h 1314442"/>
                <a:gd name="connsiteX110" fmla="*/ 14265 w 794840"/>
                <a:gd name="connsiteY110" fmla="*/ 726533 h 1314442"/>
                <a:gd name="connsiteX111" fmla="*/ 30337 w 794840"/>
                <a:gd name="connsiteY111" fmla="*/ 733203 h 1314442"/>
                <a:gd name="connsiteX112" fmla="*/ 31247 w 794840"/>
                <a:gd name="connsiteY112" fmla="*/ 748058 h 1314442"/>
                <a:gd name="connsiteX113" fmla="*/ 33370 w 794840"/>
                <a:gd name="connsiteY113" fmla="*/ 758366 h 1314442"/>
                <a:gd name="connsiteX114" fmla="*/ 34583 w 794840"/>
                <a:gd name="connsiteY114" fmla="*/ 760791 h 1314442"/>
                <a:gd name="connsiteX115" fmla="*/ 38525 w 794840"/>
                <a:gd name="connsiteY115" fmla="*/ 765642 h 1314442"/>
                <a:gd name="connsiteX116" fmla="*/ 38525 w 794840"/>
                <a:gd name="connsiteY116" fmla="*/ 799295 h 1314442"/>
                <a:gd name="connsiteX117" fmla="*/ 39435 w 794840"/>
                <a:gd name="connsiteY117" fmla="*/ 848712 h 1314442"/>
                <a:gd name="connsiteX118" fmla="*/ 40344 w 794840"/>
                <a:gd name="connsiteY118" fmla="*/ 946031 h 1314442"/>
                <a:gd name="connsiteX119" fmla="*/ 40648 w 794840"/>
                <a:gd name="connsiteY119" fmla="*/ 1045776 h 1314442"/>
                <a:gd name="connsiteX120" fmla="*/ 40951 w 794840"/>
                <a:gd name="connsiteY120" fmla="*/ 1093981 h 1314442"/>
                <a:gd name="connsiteX121" fmla="*/ 40648 w 794840"/>
                <a:gd name="connsiteY121" fmla="*/ 1112474 h 1314442"/>
                <a:gd name="connsiteX122" fmla="*/ 40344 w 794840"/>
                <a:gd name="connsiteY122" fmla="*/ 1113384 h 1314442"/>
                <a:gd name="connsiteX123" fmla="*/ 40951 w 794840"/>
                <a:gd name="connsiteY123" fmla="*/ 1136425 h 1314442"/>
                <a:gd name="connsiteX124" fmla="*/ 40951 w 794840"/>
                <a:gd name="connsiteY124" fmla="*/ 1137032 h 1314442"/>
                <a:gd name="connsiteX125" fmla="*/ 41254 w 794840"/>
                <a:gd name="connsiteY125" fmla="*/ 1144611 h 1314442"/>
                <a:gd name="connsiteX126" fmla="*/ 41254 w 794840"/>
                <a:gd name="connsiteY126" fmla="*/ 1145217 h 1314442"/>
                <a:gd name="connsiteX127" fmla="*/ 41861 w 794840"/>
                <a:gd name="connsiteY127" fmla="*/ 1166743 h 1314442"/>
                <a:gd name="connsiteX128" fmla="*/ 37615 w 794840"/>
                <a:gd name="connsiteY128" fmla="*/ 1229197 h 1314442"/>
                <a:gd name="connsiteX129" fmla="*/ 37615 w 794840"/>
                <a:gd name="connsiteY129" fmla="*/ 1230106 h 1314442"/>
                <a:gd name="connsiteX130" fmla="*/ 33067 w 794840"/>
                <a:gd name="connsiteY130" fmla="*/ 1231925 h 1314442"/>
                <a:gd name="connsiteX131" fmla="*/ 29730 w 794840"/>
                <a:gd name="connsiteY131" fmla="*/ 1245568 h 1314442"/>
                <a:gd name="connsiteX132" fmla="*/ 33370 w 794840"/>
                <a:gd name="connsiteY132" fmla="*/ 1279827 h 1314442"/>
                <a:gd name="connsiteX133" fmla="*/ 40648 w 794840"/>
                <a:gd name="connsiteY133" fmla="*/ 1297108 h 1314442"/>
                <a:gd name="connsiteX134" fmla="*/ 43377 w 794840"/>
                <a:gd name="connsiteY134" fmla="*/ 1298624 h 1314442"/>
                <a:gd name="connsiteX135" fmla="*/ 74309 w 794840"/>
                <a:gd name="connsiteY135" fmla="*/ 1296198 h 1314442"/>
                <a:gd name="connsiteX136" fmla="*/ 91594 w 794840"/>
                <a:gd name="connsiteY136" fmla="*/ 1294683 h 1314442"/>
                <a:gd name="connsiteX137" fmla="*/ 96750 w 794840"/>
                <a:gd name="connsiteY137" fmla="*/ 1292560 h 1314442"/>
                <a:gd name="connsiteX138" fmla="*/ 98569 w 794840"/>
                <a:gd name="connsiteY138" fmla="*/ 1283465 h 1314442"/>
                <a:gd name="connsiteX139" fmla="*/ 98873 w 794840"/>
                <a:gd name="connsiteY139" fmla="*/ 1279221 h 1314442"/>
                <a:gd name="connsiteX140" fmla="*/ 138599 w 794840"/>
                <a:gd name="connsiteY140" fmla="*/ 1278917 h 1314442"/>
                <a:gd name="connsiteX141" fmla="*/ 141934 w 794840"/>
                <a:gd name="connsiteY141" fmla="*/ 1278917 h 1314442"/>
                <a:gd name="connsiteX142" fmla="*/ 145574 w 794840"/>
                <a:gd name="connsiteY142" fmla="*/ 1278917 h 1314442"/>
                <a:gd name="connsiteX143" fmla="*/ 145877 w 794840"/>
                <a:gd name="connsiteY143" fmla="*/ 1278917 h 1314442"/>
                <a:gd name="connsiteX144" fmla="*/ 148909 w 794840"/>
                <a:gd name="connsiteY144" fmla="*/ 1278917 h 1314442"/>
                <a:gd name="connsiteX145" fmla="*/ 198340 w 794840"/>
                <a:gd name="connsiteY145" fmla="*/ 1280433 h 1314442"/>
                <a:gd name="connsiteX146" fmla="*/ 202585 w 794840"/>
                <a:gd name="connsiteY146" fmla="*/ 1280433 h 1314442"/>
                <a:gd name="connsiteX147" fmla="*/ 253229 w 794840"/>
                <a:gd name="connsiteY147" fmla="*/ 1281343 h 1314442"/>
                <a:gd name="connsiteX148" fmla="*/ 258081 w 794840"/>
                <a:gd name="connsiteY148" fmla="*/ 1281343 h 1314442"/>
                <a:gd name="connsiteX149" fmla="*/ 261720 w 794840"/>
                <a:gd name="connsiteY149" fmla="*/ 1281343 h 1314442"/>
                <a:gd name="connsiteX150" fmla="*/ 294775 w 794840"/>
                <a:gd name="connsiteY150" fmla="*/ 1279524 h 1314442"/>
                <a:gd name="connsiteX151" fmla="*/ 299323 w 794840"/>
                <a:gd name="connsiteY151" fmla="*/ 1280736 h 1314442"/>
                <a:gd name="connsiteX152" fmla="*/ 311150 w 794840"/>
                <a:gd name="connsiteY152" fmla="*/ 1286194 h 1314442"/>
                <a:gd name="connsiteX153" fmla="*/ 325707 w 794840"/>
                <a:gd name="connsiteY153" fmla="*/ 1291651 h 1314442"/>
                <a:gd name="connsiteX154" fmla="*/ 326313 w 794840"/>
                <a:gd name="connsiteY154" fmla="*/ 1301656 h 1314442"/>
                <a:gd name="connsiteX155" fmla="*/ 335411 w 794840"/>
                <a:gd name="connsiteY155" fmla="*/ 1308325 h 1314442"/>
                <a:gd name="connsiteX156" fmla="*/ 338746 w 794840"/>
                <a:gd name="connsiteY156" fmla="*/ 1311964 h 1314442"/>
                <a:gd name="connsiteX157" fmla="*/ 351180 w 794840"/>
                <a:gd name="connsiteY157" fmla="*/ 1312873 h 1314442"/>
                <a:gd name="connsiteX158" fmla="*/ 373621 w 794840"/>
                <a:gd name="connsiteY158" fmla="*/ 1314086 h 1314442"/>
                <a:gd name="connsiteX159" fmla="*/ 396668 w 794840"/>
                <a:gd name="connsiteY159" fmla="*/ 1312267 h 1314442"/>
                <a:gd name="connsiteX160" fmla="*/ 412437 w 794840"/>
                <a:gd name="connsiteY160" fmla="*/ 1308325 h 1314442"/>
                <a:gd name="connsiteX161" fmla="*/ 418199 w 794840"/>
                <a:gd name="connsiteY161" fmla="*/ 1307113 h 1314442"/>
                <a:gd name="connsiteX162" fmla="*/ 418199 w 794840"/>
                <a:gd name="connsiteY162" fmla="*/ 1305294 h 1314442"/>
                <a:gd name="connsiteX163" fmla="*/ 423961 w 794840"/>
                <a:gd name="connsiteY163" fmla="*/ 1301959 h 1314442"/>
                <a:gd name="connsiteX164" fmla="*/ 427903 w 794840"/>
                <a:gd name="connsiteY164" fmla="*/ 1298017 h 1314442"/>
                <a:gd name="connsiteX165" fmla="*/ 430026 w 794840"/>
                <a:gd name="connsiteY165" fmla="*/ 1295289 h 1314442"/>
                <a:gd name="connsiteX166" fmla="*/ 431542 w 794840"/>
                <a:gd name="connsiteY166" fmla="*/ 1295289 h 1314442"/>
                <a:gd name="connsiteX167" fmla="*/ 432149 w 794840"/>
                <a:gd name="connsiteY167" fmla="*/ 1298321 h 1314442"/>
                <a:gd name="connsiteX168" fmla="*/ 432452 w 794840"/>
                <a:gd name="connsiteY168" fmla="*/ 1295289 h 1314442"/>
                <a:gd name="connsiteX169" fmla="*/ 437304 w 794840"/>
                <a:gd name="connsiteY169" fmla="*/ 1294986 h 1314442"/>
                <a:gd name="connsiteX170" fmla="*/ 449434 w 794840"/>
                <a:gd name="connsiteY170" fmla="*/ 1292560 h 1314442"/>
                <a:gd name="connsiteX171" fmla="*/ 454286 w 794840"/>
                <a:gd name="connsiteY171" fmla="*/ 1290438 h 1314442"/>
                <a:gd name="connsiteX172" fmla="*/ 453983 w 794840"/>
                <a:gd name="connsiteY172" fmla="*/ 1287406 h 1314442"/>
                <a:gd name="connsiteX173" fmla="*/ 455802 w 794840"/>
                <a:gd name="connsiteY173" fmla="*/ 1284375 h 1314442"/>
                <a:gd name="connsiteX174" fmla="*/ 456106 w 794840"/>
                <a:gd name="connsiteY174" fmla="*/ 1284071 h 1314442"/>
                <a:gd name="connsiteX175" fmla="*/ 456409 w 794840"/>
                <a:gd name="connsiteY175" fmla="*/ 1283768 h 1314442"/>
                <a:gd name="connsiteX176" fmla="*/ 457015 w 794840"/>
                <a:gd name="connsiteY176" fmla="*/ 1283162 h 1314442"/>
                <a:gd name="connsiteX177" fmla="*/ 460958 w 794840"/>
                <a:gd name="connsiteY177" fmla="*/ 1280433 h 1314442"/>
                <a:gd name="connsiteX178" fmla="*/ 466113 w 794840"/>
                <a:gd name="connsiteY178" fmla="*/ 1280736 h 1314442"/>
                <a:gd name="connsiteX179" fmla="*/ 478243 w 794840"/>
                <a:gd name="connsiteY179" fmla="*/ 1278917 h 1314442"/>
                <a:gd name="connsiteX180" fmla="*/ 479153 w 794840"/>
                <a:gd name="connsiteY180" fmla="*/ 1278917 h 1314442"/>
                <a:gd name="connsiteX181" fmla="*/ 480973 w 794840"/>
                <a:gd name="connsiteY181" fmla="*/ 1279221 h 1314442"/>
                <a:gd name="connsiteX182" fmla="*/ 528887 w 794840"/>
                <a:gd name="connsiteY182" fmla="*/ 1284071 h 1314442"/>
                <a:gd name="connsiteX183" fmla="*/ 584685 w 794840"/>
                <a:gd name="connsiteY183" fmla="*/ 1281949 h 1314442"/>
                <a:gd name="connsiteX184" fmla="*/ 634116 w 794840"/>
                <a:gd name="connsiteY184" fmla="*/ 1281040 h 1314442"/>
                <a:gd name="connsiteX185" fmla="*/ 641394 w 794840"/>
                <a:gd name="connsiteY185" fmla="*/ 1280433 h 1314442"/>
                <a:gd name="connsiteX186" fmla="*/ 643820 w 794840"/>
                <a:gd name="connsiteY186" fmla="*/ 1280433 h 1314442"/>
                <a:gd name="connsiteX187" fmla="*/ 686579 w 794840"/>
                <a:gd name="connsiteY187" fmla="*/ 1280130 h 1314442"/>
                <a:gd name="connsiteX188" fmla="*/ 689915 w 794840"/>
                <a:gd name="connsiteY188" fmla="*/ 1287103 h 1314442"/>
                <a:gd name="connsiteX189" fmla="*/ 699922 w 794840"/>
                <a:gd name="connsiteY189" fmla="*/ 1287710 h 1314442"/>
                <a:gd name="connsiteX190" fmla="*/ 719633 w 794840"/>
                <a:gd name="connsiteY190" fmla="*/ 1287406 h 1314442"/>
                <a:gd name="connsiteX191" fmla="*/ 741771 w 794840"/>
                <a:gd name="connsiteY191" fmla="*/ 1286800 h 1314442"/>
                <a:gd name="connsiteX192" fmla="*/ 761179 w 794840"/>
                <a:gd name="connsiteY192" fmla="*/ 1284981 h 1314442"/>
                <a:gd name="connsiteX193" fmla="*/ 763605 w 794840"/>
                <a:gd name="connsiteY193" fmla="*/ 1281949 h 1314442"/>
                <a:gd name="connsiteX194" fmla="*/ 764212 w 794840"/>
                <a:gd name="connsiteY194" fmla="*/ 1279827 h 1314442"/>
                <a:gd name="connsiteX195" fmla="*/ 761786 w 794840"/>
                <a:gd name="connsiteY195" fmla="*/ 1243749 h 1314442"/>
                <a:gd name="connsiteX196" fmla="*/ 754204 w 794840"/>
                <a:gd name="connsiteY196" fmla="*/ 1227378 h 1314442"/>
                <a:gd name="connsiteX197" fmla="*/ 753901 w 794840"/>
                <a:gd name="connsiteY197" fmla="*/ 1178870 h 1314442"/>
                <a:gd name="connsiteX198" fmla="*/ 753598 w 794840"/>
                <a:gd name="connsiteY198" fmla="*/ 1125814 h 1314442"/>
                <a:gd name="connsiteX199" fmla="*/ 751779 w 794840"/>
                <a:gd name="connsiteY199" fmla="*/ 1019703 h 1314442"/>
                <a:gd name="connsiteX200" fmla="*/ 752082 w 794840"/>
                <a:gd name="connsiteY200" fmla="*/ 980896 h 1314442"/>
                <a:gd name="connsiteX201" fmla="*/ 752385 w 794840"/>
                <a:gd name="connsiteY201" fmla="*/ 980896 h 1314442"/>
                <a:gd name="connsiteX202" fmla="*/ 752385 w 794840"/>
                <a:gd name="connsiteY202" fmla="*/ 975742 h 1314442"/>
                <a:gd name="connsiteX203" fmla="*/ 752082 w 794840"/>
                <a:gd name="connsiteY203" fmla="*/ 975742 h 1314442"/>
                <a:gd name="connsiteX204" fmla="*/ 752385 w 794840"/>
                <a:gd name="connsiteY204" fmla="*/ 967860 h 1314442"/>
                <a:gd name="connsiteX205" fmla="*/ 754204 w 794840"/>
                <a:gd name="connsiteY205" fmla="*/ 944516 h 1314442"/>
                <a:gd name="connsiteX206" fmla="*/ 753295 w 794840"/>
                <a:gd name="connsiteY206" fmla="*/ 917836 h 1314442"/>
                <a:gd name="connsiteX207" fmla="*/ 752082 w 794840"/>
                <a:gd name="connsiteY207" fmla="*/ 867812 h 1314442"/>
                <a:gd name="connsiteX208" fmla="*/ 751779 w 794840"/>
                <a:gd name="connsiteY208" fmla="*/ 841436 h 1314442"/>
                <a:gd name="connsiteX209" fmla="*/ 751475 w 794840"/>
                <a:gd name="connsiteY209" fmla="*/ 821123 h 1314442"/>
                <a:gd name="connsiteX210" fmla="*/ 760269 w 794840"/>
                <a:gd name="connsiteY210" fmla="*/ 815666 h 1314442"/>
                <a:gd name="connsiteX211" fmla="*/ 770277 w 794840"/>
                <a:gd name="connsiteY211" fmla="*/ 802933 h 1314442"/>
                <a:gd name="connsiteX212" fmla="*/ 772400 w 794840"/>
                <a:gd name="connsiteY212" fmla="*/ 785652 h 1314442"/>
                <a:gd name="connsiteX213" fmla="*/ 773916 w 794840"/>
                <a:gd name="connsiteY213" fmla="*/ 784742 h 1314442"/>
                <a:gd name="connsiteX214" fmla="*/ 785440 w 794840"/>
                <a:gd name="connsiteY214" fmla="*/ 772918 h 1314442"/>
                <a:gd name="connsiteX215" fmla="*/ 787562 w 794840"/>
                <a:gd name="connsiteY215" fmla="*/ 771099 h 1314442"/>
                <a:gd name="connsiteX216" fmla="*/ 790898 w 794840"/>
                <a:gd name="connsiteY216" fmla="*/ 769584 h 1314442"/>
                <a:gd name="connsiteX217" fmla="*/ 793021 w 794840"/>
                <a:gd name="connsiteY217" fmla="*/ 751999 h 1314442"/>
                <a:gd name="connsiteX218" fmla="*/ 793324 w 794840"/>
                <a:gd name="connsiteY218" fmla="*/ 724411 h 1314442"/>
                <a:gd name="connsiteX219" fmla="*/ 794841 w 794840"/>
                <a:gd name="connsiteY219" fmla="*/ 693487 h 1314442"/>
                <a:gd name="connsiteX220" fmla="*/ 793627 w 794840"/>
                <a:gd name="connsiteY220" fmla="*/ 666504 h 1314442"/>
                <a:gd name="connsiteX221" fmla="*/ 779678 w 794840"/>
                <a:gd name="connsiteY221" fmla="*/ 661653 h 1314442"/>
                <a:gd name="connsiteX222" fmla="*/ 777252 w 794840"/>
                <a:gd name="connsiteY222" fmla="*/ 661653 h 1314442"/>
                <a:gd name="connsiteX223" fmla="*/ 776948 w 794840"/>
                <a:gd name="connsiteY223" fmla="*/ 659834 h 1314442"/>
                <a:gd name="connsiteX224" fmla="*/ 779678 w 794840"/>
                <a:gd name="connsiteY224" fmla="*/ 661653 h 1314442"/>
                <a:gd name="connsiteX225" fmla="*/ 767548 w 794840"/>
                <a:gd name="connsiteY225" fmla="*/ 652255 h 1314442"/>
                <a:gd name="connsiteX226" fmla="*/ 769064 w 794840"/>
                <a:gd name="connsiteY226" fmla="*/ 654074 h 1314442"/>
                <a:gd name="connsiteX227" fmla="*/ 767244 w 794840"/>
                <a:gd name="connsiteY227" fmla="*/ 655893 h 1314442"/>
                <a:gd name="connsiteX228" fmla="*/ 767548 w 794840"/>
                <a:gd name="connsiteY228" fmla="*/ 652255 h 1314442"/>
                <a:gd name="connsiteX229" fmla="*/ 748139 w 794840"/>
                <a:gd name="connsiteY229" fmla="*/ 611023 h 1314442"/>
                <a:gd name="connsiteX230" fmla="*/ 751172 w 794840"/>
                <a:gd name="connsiteY230" fmla="*/ 613145 h 1314442"/>
                <a:gd name="connsiteX231" fmla="*/ 748746 w 794840"/>
                <a:gd name="connsiteY231" fmla="*/ 613145 h 1314442"/>
                <a:gd name="connsiteX232" fmla="*/ 748139 w 794840"/>
                <a:gd name="connsiteY232" fmla="*/ 611023 h 1314442"/>
                <a:gd name="connsiteX233" fmla="*/ 748139 w 794840"/>
                <a:gd name="connsiteY233" fmla="*/ 611023 h 1314442"/>
                <a:gd name="connsiteX234" fmla="*/ 744804 w 794840"/>
                <a:gd name="connsiteY234" fmla="*/ 618906 h 1314442"/>
                <a:gd name="connsiteX235" fmla="*/ 758753 w 794840"/>
                <a:gd name="connsiteY235" fmla="*/ 618602 h 1314442"/>
                <a:gd name="connsiteX236" fmla="*/ 762089 w 794840"/>
                <a:gd name="connsiteY236" fmla="*/ 629820 h 1314442"/>
                <a:gd name="connsiteX237" fmla="*/ 760876 w 794840"/>
                <a:gd name="connsiteY237" fmla="*/ 661653 h 1314442"/>
                <a:gd name="connsiteX238" fmla="*/ 754508 w 794840"/>
                <a:gd name="connsiteY238" fmla="*/ 661350 h 1314442"/>
                <a:gd name="connsiteX239" fmla="*/ 723879 w 794840"/>
                <a:gd name="connsiteY239" fmla="*/ 660441 h 1314442"/>
                <a:gd name="connsiteX240" fmla="*/ 692341 w 794840"/>
                <a:gd name="connsiteY240" fmla="*/ 658925 h 1314442"/>
                <a:gd name="connsiteX241" fmla="*/ 692341 w 794840"/>
                <a:gd name="connsiteY241" fmla="*/ 658925 h 1314442"/>
                <a:gd name="connsiteX242" fmla="*/ 692644 w 794840"/>
                <a:gd name="connsiteY242" fmla="*/ 646191 h 1314442"/>
                <a:gd name="connsiteX243" fmla="*/ 719937 w 794840"/>
                <a:gd name="connsiteY243" fmla="*/ 648920 h 1314442"/>
                <a:gd name="connsiteX244" fmla="*/ 720543 w 794840"/>
                <a:gd name="connsiteY244" fmla="*/ 644372 h 1314442"/>
                <a:gd name="connsiteX245" fmla="*/ 692947 w 794840"/>
                <a:gd name="connsiteY245" fmla="*/ 641341 h 1314442"/>
                <a:gd name="connsiteX246" fmla="*/ 692947 w 794840"/>
                <a:gd name="connsiteY246" fmla="*/ 638309 h 1314442"/>
                <a:gd name="connsiteX247" fmla="*/ 716904 w 794840"/>
                <a:gd name="connsiteY247" fmla="*/ 636490 h 1314442"/>
                <a:gd name="connsiteX248" fmla="*/ 716904 w 794840"/>
                <a:gd name="connsiteY248" fmla="*/ 631942 h 1314442"/>
                <a:gd name="connsiteX249" fmla="*/ 693250 w 794840"/>
                <a:gd name="connsiteY249" fmla="*/ 632852 h 1314442"/>
                <a:gd name="connsiteX250" fmla="*/ 693554 w 794840"/>
                <a:gd name="connsiteY250" fmla="*/ 622241 h 1314442"/>
                <a:gd name="connsiteX251" fmla="*/ 736616 w 794840"/>
                <a:gd name="connsiteY251" fmla="*/ 619512 h 1314442"/>
                <a:gd name="connsiteX252" fmla="*/ 739345 w 794840"/>
                <a:gd name="connsiteY252" fmla="*/ 619209 h 1314442"/>
                <a:gd name="connsiteX253" fmla="*/ 744804 w 794840"/>
                <a:gd name="connsiteY253" fmla="*/ 618906 h 1314442"/>
                <a:gd name="connsiteX254" fmla="*/ 743894 w 794840"/>
                <a:gd name="connsiteY254" fmla="*/ 834160 h 1314442"/>
                <a:gd name="connsiteX255" fmla="*/ 743894 w 794840"/>
                <a:gd name="connsiteY255" fmla="*/ 859930 h 1314442"/>
                <a:gd name="connsiteX256" fmla="*/ 744197 w 794840"/>
                <a:gd name="connsiteY256" fmla="*/ 885396 h 1314442"/>
                <a:gd name="connsiteX257" fmla="*/ 743894 w 794840"/>
                <a:gd name="connsiteY257" fmla="*/ 885396 h 1314442"/>
                <a:gd name="connsiteX258" fmla="*/ 690218 w 794840"/>
                <a:gd name="connsiteY258" fmla="*/ 882971 h 1314442"/>
                <a:gd name="connsiteX259" fmla="*/ 690218 w 794840"/>
                <a:gd name="connsiteY259" fmla="*/ 882971 h 1314442"/>
                <a:gd name="connsiteX260" fmla="*/ 689915 w 794840"/>
                <a:gd name="connsiteY260" fmla="*/ 874179 h 1314442"/>
                <a:gd name="connsiteX261" fmla="*/ 689915 w 794840"/>
                <a:gd name="connsiteY261" fmla="*/ 870541 h 1314442"/>
                <a:gd name="connsiteX262" fmla="*/ 690521 w 794840"/>
                <a:gd name="connsiteY262" fmla="*/ 871450 h 1314442"/>
                <a:gd name="connsiteX263" fmla="*/ 696283 w 794840"/>
                <a:gd name="connsiteY263" fmla="*/ 873573 h 1314442"/>
                <a:gd name="connsiteX264" fmla="*/ 713872 w 794840"/>
                <a:gd name="connsiteY264" fmla="*/ 860536 h 1314442"/>
                <a:gd name="connsiteX265" fmla="*/ 726305 w 794840"/>
                <a:gd name="connsiteY265" fmla="*/ 842952 h 1314442"/>
                <a:gd name="connsiteX266" fmla="*/ 727215 w 794840"/>
                <a:gd name="connsiteY266" fmla="*/ 842649 h 1314442"/>
                <a:gd name="connsiteX267" fmla="*/ 736312 w 794840"/>
                <a:gd name="connsiteY267" fmla="*/ 831431 h 1314442"/>
                <a:gd name="connsiteX268" fmla="*/ 738132 w 794840"/>
                <a:gd name="connsiteY268" fmla="*/ 830522 h 1314442"/>
                <a:gd name="connsiteX269" fmla="*/ 744197 w 794840"/>
                <a:gd name="connsiteY269" fmla="*/ 825368 h 1314442"/>
                <a:gd name="connsiteX270" fmla="*/ 743894 w 794840"/>
                <a:gd name="connsiteY270" fmla="*/ 834160 h 1314442"/>
                <a:gd name="connsiteX271" fmla="*/ 729035 w 794840"/>
                <a:gd name="connsiteY271" fmla="*/ 1173716 h 1314442"/>
                <a:gd name="connsiteX272" fmla="*/ 689612 w 794840"/>
                <a:gd name="connsiteY272" fmla="*/ 1178870 h 1314442"/>
                <a:gd name="connsiteX273" fmla="*/ 689612 w 794840"/>
                <a:gd name="connsiteY273" fmla="*/ 1175535 h 1314442"/>
                <a:gd name="connsiteX274" fmla="*/ 713568 w 794840"/>
                <a:gd name="connsiteY274" fmla="*/ 1172200 h 1314442"/>
                <a:gd name="connsiteX275" fmla="*/ 744804 w 794840"/>
                <a:gd name="connsiteY275" fmla="*/ 1169774 h 1314442"/>
                <a:gd name="connsiteX276" fmla="*/ 744804 w 794840"/>
                <a:gd name="connsiteY276" fmla="*/ 1173109 h 1314442"/>
                <a:gd name="connsiteX277" fmla="*/ 729035 w 794840"/>
                <a:gd name="connsiteY277" fmla="*/ 1173716 h 1314442"/>
                <a:gd name="connsiteX278" fmla="*/ 744500 w 794840"/>
                <a:gd name="connsiteY278" fmla="*/ 1179476 h 1314442"/>
                <a:gd name="connsiteX279" fmla="*/ 744500 w 794840"/>
                <a:gd name="connsiteY279" fmla="*/ 1179476 h 1314442"/>
                <a:gd name="connsiteX280" fmla="*/ 744804 w 794840"/>
                <a:gd name="connsiteY280" fmla="*/ 1182205 h 1314442"/>
                <a:gd name="connsiteX281" fmla="*/ 715691 w 794840"/>
                <a:gd name="connsiteY281" fmla="*/ 1183114 h 1314442"/>
                <a:gd name="connsiteX282" fmla="*/ 689612 w 794840"/>
                <a:gd name="connsiteY282" fmla="*/ 1187662 h 1314442"/>
                <a:gd name="connsiteX283" fmla="*/ 689612 w 794840"/>
                <a:gd name="connsiteY283" fmla="*/ 1183114 h 1314442"/>
                <a:gd name="connsiteX284" fmla="*/ 724182 w 794840"/>
                <a:gd name="connsiteY284" fmla="*/ 1179779 h 1314442"/>
                <a:gd name="connsiteX285" fmla="*/ 739042 w 794840"/>
                <a:gd name="connsiteY285" fmla="*/ 1179476 h 1314442"/>
                <a:gd name="connsiteX286" fmla="*/ 744500 w 794840"/>
                <a:gd name="connsiteY286" fmla="*/ 1179476 h 1314442"/>
                <a:gd name="connsiteX287" fmla="*/ 710536 w 794840"/>
                <a:gd name="connsiteY287" fmla="*/ 1167046 h 1314442"/>
                <a:gd name="connsiteX288" fmla="*/ 689005 w 794840"/>
                <a:gd name="connsiteY288" fmla="*/ 1170078 h 1314442"/>
                <a:gd name="connsiteX289" fmla="*/ 689005 w 794840"/>
                <a:gd name="connsiteY289" fmla="*/ 1168562 h 1314442"/>
                <a:gd name="connsiteX290" fmla="*/ 714781 w 794840"/>
                <a:gd name="connsiteY290" fmla="*/ 1164924 h 1314442"/>
                <a:gd name="connsiteX291" fmla="*/ 728731 w 794840"/>
                <a:gd name="connsiteY291" fmla="*/ 1164924 h 1314442"/>
                <a:gd name="connsiteX292" fmla="*/ 710536 w 794840"/>
                <a:gd name="connsiteY292" fmla="*/ 1167046 h 1314442"/>
                <a:gd name="connsiteX293" fmla="*/ 689005 w 794840"/>
                <a:gd name="connsiteY293" fmla="*/ 1223740 h 1314442"/>
                <a:gd name="connsiteX294" fmla="*/ 689612 w 794840"/>
                <a:gd name="connsiteY294" fmla="*/ 1193119 h 1314442"/>
                <a:gd name="connsiteX295" fmla="*/ 712962 w 794840"/>
                <a:gd name="connsiteY295" fmla="*/ 1189784 h 1314442"/>
                <a:gd name="connsiteX296" fmla="*/ 744804 w 794840"/>
                <a:gd name="connsiteY296" fmla="*/ 1188268 h 1314442"/>
                <a:gd name="connsiteX297" fmla="*/ 744804 w 794840"/>
                <a:gd name="connsiteY297" fmla="*/ 1227075 h 1314442"/>
                <a:gd name="connsiteX298" fmla="*/ 722666 w 794840"/>
                <a:gd name="connsiteY298" fmla="*/ 1225255 h 1314442"/>
                <a:gd name="connsiteX299" fmla="*/ 689005 w 794840"/>
                <a:gd name="connsiteY299" fmla="*/ 1224346 h 1314442"/>
                <a:gd name="connsiteX300" fmla="*/ 689005 w 794840"/>
                <a:gd name="connsiteY300" fmla="*/ 1223740 h 1314442"/>
                <a:gd name="connsiteX301" fmla="*/ 742984 w 794840"/>
                <a:gd name="connsiteY301" fmla="*/ 950579 h 1314442"/>
                <a:gd name="connsiteX302" fmla="*/ 713872 w 794840"/>
                <a:gd name="connsiteY302" fmla="*/ 947850 h 1314442"/>
                <a:gd name="connsiteX303" fmla="*/ 691128 w 794840"/>
                <a:gd name="connsiteY303" fmla="*/ 947244 h 1314442"/>
                <a:gd name="connsiteX304" fmla="*/ 691431 w 794840"/>
                <a:gd name="connsiteY304" fmla="*/ 922990 h 1314442"/>
                <a:gd name="connsiteX305" fmla="*/ 691431 w 794840"/>
                <a:gd name="connsiteY305" fmla="*/ 915411 h 1314442"/>
                <a:gd name="connsiteX306" fmla="*/ 714478 w 794840"/>
                <a:gd name="connsiteY306" fmla="*/ 915714 h 1314442"/>
                <a:gd name="connsiteX307" fmla="*/ 745107 w 794840"/>
                <a:gd name="connsiteY307" fmla="*/ 917836 h 1314442"/>
                <a:gd name="connsiteX308" fmla="*/ 746017 w 794840"/>
                <a:gd name="connsiteY308" fmla="*/ 933601 h 1314442"/>
                <a:gd name="connsiteX309" fmla="*/ 745107 w 794840"/>
                <a:gd name="connsiteY309" fmla="*/ 951488 h 1314442"/>
                <a:gd name="connsiteX310" fmla="*/ 742984 w 794840"/>
                <a:gd name="connsiteY310" fmla="*/ 950579 h 1314442"/>
                <a:gd name="connsiteX311" fmla="*/ 741165 w 794840"/>
                <a:gd name="connsiteY311" fmla="*/ 1031223 h 1314442"/>
                <a:gd name="connsiteX312" fmla="*/ 687792 w 794840"/>
                <a:gd name="connsiteY312" fmla="*/ 1032739 h 1314442"/>
                <a:gd name="connsiteX313" fmla="*/ 687792 w 794840"/>
                <a:gd name="connsiteY313" fmla="*/ 1030617 h 1314442"/>
                <a:gd name="connsiteX314" fmla="*/ 712052 w 794840"/>
                <a:gd name="connsiteY314" fmla="*/ 1027889 h 1314442"/>
                <a:gd name="connsiteX315" fmla="*/ 726608 w 794840"/>
                <a:gd name="connsiteY315" fmla="*/ 1029708 h 1314442"/>
                <a:gd name="connsiteX316" fmla="*/ 737829 w 794840"/>
                <a:gd name="connsiteY316" fmla="*/ 1029708 h 1314442"/>
                <a:gd name="connsiteX317" fmla="*/ 742074 w 794840"/>
                <a:gd name="connsiteY317" fmla="*/ 1027889 h 1314442"/>
                <a:gd name="connsiteX318" fmla="*/ 742074 w 794840"/>
                <a:gd name="connsiteY318" fmla="*/ 1027282 h 1314442"/>
                <a:gd name="connsiteX319" fmla="*/ 739345 w 794840"/>
                <a:gd name="connsiteY319" fmla="*/ 1024554 h 1314442"/>
                <a:gd name="connsiteX320" fmla="*/ 712052 w 794840"/>
                <a:gd name="connsiteY320" fmla="*/ 1022431 h 1314442"/>
                <a:gd name="connsiteX321" fmla="*/ 688095 w 794840"/>
                <a:gd name="connsiteY321" fmla="*/ 1026373 h 1314442"/>
                <a:gd name="connsiteX322" fmla="*/ 688095 w 794840"/>
                <a:gd name="connsiteY322" fmla="*/ 1025766 h 1314442"/>
                <a:gd name="connsiteX323" fmla="*/ 688095 w 794840"/>
                <a:gd name="connsiteY323" fmla="*/ 1022128 h 1314442"/>
                <a:gd name="connsiteX324" fmla="*/ 691734 w 794840"/>
                <a:gd name="connsiteY324" fmla="*/ 1021219 h 1314442"/>
                <a:gd name="connsiteX325" fmla="*/ 707807 w 794840"/>
                <a:gd name="connsiteY325" fmla="*/ 1020309 h 1314442"/>
                <a:gd name="connsiteX326" fmla="*/ 742377 w 794840"/>
                <a:gd name="connsiteY326" fmla="*/ 1021825 h 1314442"/>
                <a:gd name="connsiteX327" fmla="*/ 742377 w 794840"/>
                <a:gd name="connsiteY327" fmla="*/ 1031830 h 1314442"/>
                <a:gd name="connsiteX328" fmla="*/ 741165 w 794840"/>
                <a:gd name="connsiteY328" fmla="*/ 1031223 h 1314442"/>
                <a:gd name="connsiteX329" fmla="*/ 742377 w 794840"/>
                <a:gd name="connsiteY329" fmla="*/ 1035771 h 1314442"/>
                <a:gd name="connsiteX330" fmla="*/ 742377 w 794840"/>
                <a:gd name="connsiteY330" fmla="*/ 1043957 h 1314442"/>
                <a:gd name="connsiteX331" fmla="*/ 712962 w 794840"/>
                <a:gd name="connsiteY331" fmla="*/ 1040925 h 1314442"/>
                <a:gd name="connsiteX332" fmla="*/ 687792 w 794840"/>
                <a:gd name="connsiteY332" fmla="*/ 1041531 h 1314442"/>
                <a:gd name="connsiteX333" fmla="*/ 687792 w 794840"/>
                <a:gd name="connsiteY333" fmla="*/ 1038500 h 1314442"/>
                <a:gd name="connsiteX334" fmla="*/ 741165 w 794840"/>
                <a:gd name="connsiteY334" fmla="*/ 1036377 h 1314442"/>
                <a:gd name="connsiteX335" fmla="*/ 742377 w 794840"/>
                <a:gd name="connsiteY335" fmla="*/ 1035771 h 1314442"/>
                <a:gd name="connsiteX336" fmla="*/ 684759 w 794840"/>
                <a:gd name="connsiteY336" fmla="*/ 483083 h 1314442"/>
                <a:gd name="connsiteX337" fmla="*/ 664744 w 794840"/>
                <a:gd name="connsiteY337" fmla="*/ 488540 h 1314442"/>
                <a:gd name="connsiteX338" fmla="*/ 665048 w 794840"/>
                <a:gd name="connsiteY338" fmla="*/ 475807 h 1314442"/>
                <a:gd name="connsiteX339" fmla="*/ 673842 w 794840"/>
                <a:gd name="connsiteY339" fmla="*/ 476717 h 1314442"/>
                <a:gd name="connsiteX340" fmla="*/ 685972 w 794840"/>
                <a:gd name="connsiteY340" fmla="*/ 474594 h 1314442"/>
                <a:gd name="connsiteX341" fmla="*/ 685972 w 794840"/>
                <a:gd name="connsiteY341" fmla="*/ 469744 h 1314442"/>
                <a:gd name="connsiteX342" fmla="*/ 675358 w 794840"/>
                <a:gd name="connsiteY342" fmla="*/ 470047 h 1314442"/>
                <a:gd name="connsiteX343" fmla="*/ 665048 w 794840"/>
                <a:gd name="connsiteY343" fmla="*/ 470956 h 1314442"/>
                <a:gd name="connsiteX344" fmla="*/ 665351 w 794840"/>
                <a:gd name="connsiteY344" fmla="*/ 460345 h 1314442"/>
                <a:gd name="connsiteX345" fmla="*/ 666867 w 794840"/>
                <a:gd name="connsiteY345" fmla="*/ 461255 h 1314442"/>
                <a:gd name="connsiteX346" fmla="*/ 677178 w 794840"/>
                <a:gd name="connsiteY346" fmla="*/ 461558 h 1314442"/>
                <a:gd name="connsiteX347" fmla="*/ 687489 w 794840"/>
                <a:gd name="connsiteY347" fmla="*/ 459739 h 1314442"/>
                <a:gd name="connsiteX348" fmla="*/ 687792 w 794840"/>
                <a:gd name="connsiteY348" fmla="*/ 499151 h 1314442"/>
                <a:gd name="connsiteX349" fmla="*/ 685972 w 794840"/>
                <a:gd name="connsiteY349" fmla="*/ 497636 h 1314442"/>
                <a:gd name="connsiteX350" fmla="*/ 663835 w 794840"/>
                <a:gd name="connsiteY350" fmla="*/ 502183 h 1314442"/>
                <a:gd name="connsiteX351" fmla="*/ 664138 w 794840"/>
                <a:gd name="connsiteY351" fmla="*/ 493391 h 1314442"/>
                <a:gd name="connsiteX352" fmla="*/ 673842 w 794840"/>
                <a:gd name="connsiteY352" fmla="*/ 491875 h 1314442"/>
                <a:gd name="connsiteX353" fmla="*/ 685669 w 794840"/>
                <a:gd name="connsiteY353" fmla="*/ 487631 h 1314442"/>
                <a:gd name="connsiteX354" fmla="*/ 684759 w 794840"/>
                <a:gd name="connsiteY354" fmla="*/ 483083 h 1314442"/>
                <a:gd name="connsiteX355" fmla="*/ 681727 w 794840"/>
                <a:gd name="connsiteY355" fmla="*/ 369393 h 1314442"/>
                <a:gd name="connsiteX356" fmla="*/ 672326 w 794840"/>
                <a:gd name="connsiteY356" fmla="*/ 375759 h 1314442"/>
                <a:gd name="connsiteX357" fmla="*/ 670810 w 794840"/>
                <a:gd name="connsiteY357" fmla="*/ 376972 h 1314442"/>
                <a:gd name="connsiteX358" fmla="*/ 671416 w 794840"/>
                <a:gd name="connsiteY358" fmla="*/ 369696 h 1314442"/>
                <a:gd name="connsiteX359" fmla="*/ 672326 w 794840"/>
                <a:gd name="connsiteY359" fmla="*/ 368786 h 1314442"/>
                <a:gd name="connsiteX360" fmla="*/ 676875 w 794840"/>
                <a:gd name="connsiteY360" fmla="*/ 365148 h 1314442"/>
                <a:gd name="connsiteX361" fmla="*/ 686882 w 794840"/>
                <a:gd name="connsiteY361" fmla="*/ 359388 h 1314442"/>
                <a:gd name="connsiteX362" fmla="*/ 687489 w 794840"/>
                <a:gd name="connsiteY362" fmla="*/ 358782 h 1314442"/>
                <a:gd name="connsiteX363" fmla="*/ 687489 w 794840"/>
                <a:gd name="connsiteY363" fmla="*/ 382732 h 1314442"/>
                <a:gd name="connsiteX364" fmla="*/ 684759 w 794840"/>
                <a:gd name="connsiteY364" fmla="*/ 382429 h 1314442"/>
                <a:gd name="connsiteX365" fmla="*/ 670203 w 794840"/>
                <a:gd name="connsiteY365" fmla="*/ 388493 h 1314442"/>
                <a:gd name="connsiteX366" fmla="*/ 670203 w 794840"/>
                <a:gd name="connsiteY366" fmla="*/ 387280 h 1314442"/>
                <a:gd name="connsiteX367" fmla="*/ 671113 w 794840"/>
                <a:gd name="connsiteY367" fmla="*/ 386674 h 1314442"/>
                <a:gd name="connsiteX368" fmla="*/ 674145 w 794840"/>
                <a:gd name="connsiteY368" fmla="*/ 383036 h 1314442"/>
                <a:gd name="connsiteX369" fmla="*/ 677785 w 794840"/>
                <a:gd name="connsiteY369" fmla="*/ 379701 h 1314442"/>
                <a:gd name="connsiteX370" fmla="*/ 685669 w 794840"/>
                <a:gd name="connsiteY370" fmla="*/ 373637 h 1314442"/>
                <a:gd name="connsiteX371" fmla="*/ 681727 w 794840"/>
                <a:gd name="connsiteY371" fmla="*/ 369393 h 1314442"/>
                <a:gd name="connsiteX372" fmla="*/ 680514 w 794840"/>
                <a:gd name="connsiteY372" fmla="*/ 106843 h 1314442"/>
                <a:gd name="connsiteX373" fmla="*/ 687185 w 794840"/>
                <a:gd name="connsiteY373" fmla="*/ 106843 h 1314442"/>
                <a:gd name="connsiteX374" fmla="*/ 673236 w 794840"/>
                <a:gd name="connsiteY374" fmla="*/ 120183 h 1314442"/>
                <a:gd name="connsiteX375" fmla="*/ 672023 w 794840"/>
                <a:gd name="connsiteY375" fmla="*/ 120183 h 1314442"/>
                <a:gd name="connsiteX376" fmla="*/ 679301 w 794840"/>
                <a:gd name="connsiteY376" fmla="*/ 109572 h 1314442"/>
                <a:gd name="connsiteX377" fmla="*/ 680514 w 794840"/>
                <a:gd name="connsiteY377" fmla="*/ 106843 h 1314442"/>
                <a:gd name="connsiteX378" fmla="*/ 735100 w 794840"/>
                <a:gd name="connsiteY378" fmla="*/ 197189 h 1314442"/>
                <a:gd name="connsiteX379" fmla="*/ 703864 w 794840"/>
                <a:gd name="connsiteY379" fmla="*/ 196583 h 1314442"/>
                <a:gd name="connsiteX380" fmla="*/ 703864 w 794840"/>
                <a:gd name="connsiteY380" fmla="*/ 168994 h 1314442"/>
                <a:gd name="connsiteX381" fmla="*/ 703561 w 794840"/>
                <a:gd name="connsiteY381" fmla="*/ 133826 h 1314442"/>
                <a:gd name="connsiteX382" fmla="*/ 702045 w 794840"/>
                <a:gd name="connsiteY382" fmla="*/ 109269 h 1314442"/>
                <a:gd name="connsiteX383" fmla="*/ 723576 w 794840"/>
                <a:gd name="connsiteY383" fmla="*/ 112603 h 1314442"/>
                <a:gd name="connsiteX384" fmla="*/ 732370 w 794840"/>
                <a:gd name="connsiteY384" fmla="*/ 113210 h 1314442"/>
                <a:gd name="connsiteX385" fmla="*/ 732370 w 794840"/>
                <a:gd name="connsiteY385" fmla="*/ 114119 h 1314442"/>
                <a:gd name="connsiteX386" fmla="*/ 735100 w 794840"/>
                <a:gd name="connsiteY386" fmla="*/ 197189 h 1314442"/>
                <a:gd name="connsiteX387" fmla="*/ 702954 w 794840"/>
                <a:gd name="connsiteY387" fmla="*/ 215077 h 1314442"/>
                <a:gd name="connsiteX388" fmla="*/ 703258 w 794840"/>
                <a:gd name="connsiteY388" fmla="*/ 209923 h 1314442"/>
                <a:gd name="connsiteX389" fmla="*/ 721756 w 794840"/>
                <a:gd name="connsiteY389" fmla="*/ 209316 h 1314442"/>
                <a:gd name="connsiteX390" fmla="*/ 735403 w 794840"/>
                <a:gd name="connsiteY390" fmla="*/ 210832 h 1314442"/>
                <a:gd name="connsiteX391" fmla="*/ 735403 w 794840"/>
                <a:gd name="connsiteY391" fmla="*/ 215380 h 1314442"/>
                <a:gd name="connsiteX392" fmla="*/ 702954 w 794840"/>
                <a:gd name="connsiteY392" fmla="*/ 215077 h 1314442"/>
                <a:gd name="connsiteX393" fmla="*/ 735706 w 794840"/>
                <a:gd name="connsiteY393" fmla="*/ 219624 h 1314442"/>
                <a:gd name="connsiteX394" fmla="*/ 735706 w 794840"/>
                <a:gd name="connsiteY394" fmla="*/ 224475 h 1314442"/>
                <a:gd name="connsiteX395" fmla="*/ 702348 w 794840"/>
                <a:gd name="connsiteY395" fmla="*/ 225688 h 1314442"/>
                <a:gd name="connsiteX396" fmla="*/ 702651 w 794840"/>
                <a:gd name="connsiteY396" fmla="*/ 220231 h 1314442"/>
                <a:gd name="connsiteX397" fmla="*/ 735706 w 794840"/>
                <a:gd name="connsiteY397" fmla="*/ 219624 h 1314442"/>
                <a:gd name="connsiteX398" fmla="*/ 726002 w 794840"/>
                <a:gd name="connsiteY398" fmla="*/ 203556 h 1314442"/>
                <a:gd name="connsiteX399" fmla="*/ 703864 w 794840"/>
                <a:gd name="connsiteY399" fmla="*/ 204466 h 1314442"/>
                <a:gd name="connsiteX400" fmla="*/ 703864 w 794840"/>
                <a:gd name="connsiteY400" fmla="*/ 202343 h 1314442"/>
                <a:gd name="connsiteX401" fmla="*/ 725698 w 794840"/>
                <a:gd name="connsiteY401" fmla="*/ 201434 h 1314442"/>
                <a:gd name="connsiteX402" fmla="*/ 735403 w 794840"/>
                <a:gd name="connsiteY402" fmla="*/ 203253 h 1314442"/>
                <a:gd name="connsiteX403" fmla="*/ 735403 w 794840"/>
                <a:gd name="connsiteY403" fmla="*/ 204466 h 1314442"/>
                <a:gd name="connsiteX404" fmla="*/ 726002 w 794840"/>
                <a:gd name="connsiteY404" fmla="*/ 203556 h 1314442"/>
                <a:gd name="connsiteX405" fmla="*/ 718421 w 794840"/>
                <a:gd name="connsiteY405" fmla="*/ 229326 h 1314442"/>
                <a:gd name="connsiteX406" fmla="*/ 735706 w 794840"/>
                <a:gd name="connsiteY406" fmla="*/ 229932 h 1314442"/>
                <a:gd name="connsiteX407" fmla="*/ 736312 w 794840"/>
                <a:gd name="connsiteY407" fmla="*/ 291174 h 1314442"/>
                <a:gd name="connsiteX408" fmla="*/ 736009 w 794840"/>
                <a:gd name="connsiteY408" fmla="*/ 291174 h 1314442"/>
                <a:gd name="connsiteX409" fmla="*/ 717511 w 794840"/>
                <a:gd name="connsiteY409" fmla="*/ 286626 h 1314442"/>
                <a:gd name="connsiteX410" fmla="*/ 696283 w 794840"/>
                <a:gd name="connsiteY410" fmla="*/ 287232 h 1314442"/>
                <a:gd name="connsiteX411" fmla="*/ 699922 w 794840"/>
                <a:gd name="connsiteY411" fmla="*/ 243575 h 1314442"/>
                <a:gd name="connsiteX412" fmla="*/ 701438 w 794840"/>
                <a:gd name="connsiteY412" fmla="*/ 230539 h 1314442"/>
                <a:gd name="connsiteX413" fmla="*/ 718421 w 794840"/>
                <a:gd name="connsiteY413" fmla="*/ 229326 h 1314442"/>
                <a:gd name="connsiteX414" fmla="*/ 694464 w 794840"/>
                <a:gd name="connsiteY414" fmla="*/ 590710 h 1314442"/>
                <a:gd name="connsiteX415" fmla="*/ 696283 w 794840"/>
                <a:gd name="connsiteY415" fmla="*/ 591014 h 1314442"/>
                <a:gd name="connsiteX416" fmla="*/ 710233 w 794840"/>
                <a:gd name="connsiteY416" fmla="*/ 587982 h 1314442"/>
                <a:gd name="connsiteX417" fmla="*/ 726002 w 794840"/>
                <a:gd name="connsiteY417" fmla="*/ 585556 h 1314442"/>
                <a:gd name="connsiteX418" fmla="*/ 729641 w 794840"/>
                <a:gd name="connsiteY418" fmla="*/ 587375 h 1314442"/>
                <a:gd name="connsiteX419" fmla="*/ 732673 w 794840"/>
                <a:gd name="connsiteY419" fmla="*/ 586769 h 1314442"/>
                <a:gd name="connsiteX420" fmla="*/ 733280 w 794840"/>
                <a:gd name="connsiteY420" fmla="*/ 587679 h 1314442"/>
                <a:gd name="connsiteX421" fmla="*/ 733887 w 794840"/>
                <a:gd name="connsiteY421" fmla="*/ 614055 h 1314442"/>
                <a:gd name="connsiteX422" fmla="*/ 693857 w 794840"/>
                <a:gd name="connsiteY422" fmla="*/ 617087 h 1314442"/>
                <a:gd name="connsiteX423" fmla="*/ 694464 w 794840"/>
                <a:gd name="connsiteY423" fmla="*/ 590710 h 1314442"/>
                <a:gd name="connsiteX424" fmla="*/ 694464 w 794840"/>
                <a:gd name="connsiteY424" fmla="*/ 387886 h 1314442"/>
                <a:gd name="connsiteX425" fmla="*/ 706594 w 794840"/>
                <a:gd name="connsiteY425" fmla="*/ 387583 h 1314442"/>
                <a:gd name="connsiteX426" fmla="*/ 732370 w 794840"/>
                <a:gd name="connsiteY426" fmla="*/ 388493 h 1314442"/>
                <a:gd name="connsiteX427" fmla="*/ 694464 w 794840"/>
                <a:gd name="connsiteY427" fmla="*/ 392434 h 1314442"/>
                <a:gd name="connsiteX428" fmla="*/ 694464 w 794840"/>
                <a:gd name="connsiteY428" fmla="*/ 387886 h 1314442"/>
                <a:gd name="connsiteX429" fmla="*/ 737829 w 794840"/>
                <a:gd name="connsiteY429" fmla="*/ 503093 h 1314442"/>
                <a:gd name="connsiteX430" fmla="*/ 737525 w 794840"/>
                <a:gd name="connsiteY430" fmla="*/ 528559 h 1314442"/>
                <a:gd name="connsiteX431" fmla="*/ 695677 w 794840"/>
                <a:gd name="connsiteY431" fmla="*/ 528863 h 1314442"/>
                <a:gd name="connsiteX432" fmla="*/ 695677 w 794840"/>
                <a:gd name="connsiteY432" fmla="*/ 487934 h 1314442"/>
                <a:gd name="connsiteX433" fmla="*/ 717208 w 794840"/>
                <a:gd name="connsiteY433" fmla="*/ 483993 h 1314442"/>
                <a:gd name="connsiteX434" fmla="*/ 739042 w 794840"/>
                <a:gd name="connsiteY434" fmla="*/ 482477 h 1314442"/>
                <a:gd name="connsiteX435" fmla="*/ 737829 w 794840"/>
                <a:gd name="connsiteY435" fmla="*/ 503093 h 1314442"/>
                <a:gd name="connsiteX436" fmla="*/ 737525 w 794840"/>
                <a:gd name="connsiteY436" fmla="*/ 536139 h 1314442"/>
                <a:gd name="connsiteX437" fmla="*/ 709323 w 794840"/>
                <a:gd name="connsiteY437" fmla="*/ 534926 h 1314442"/>
                <a:gd name="connsiteX438" fmla="*/ 695677 w 794840"/>
                <a:gd name="connsiteY438" fmla="*/ 536442 h 1314442"/>
                <a:gd name="connsiteX439" fmla="*/ 695677 w 794840"/>
                <a:gd name="connsiteY439" fmla="*/ 534623 h 1314442"/>
                <a:gd name="connsiteX440" fmla="*/ 715085 w 794840"/>
                <a:gd name="connsiteY440" fmla="*/ 532804 h 1314442"/>
                <a:gd name="connsiteX441" fmla="*/ 737525 w 794840"/>
                <a:gd name="connsiteY441" fmla="*/ 534017 h 1314442"/>
                <a:gd name="connsiteX442" fmla="*/ 737525 w 794840"/>
                <a:gd name="connsiteY442" fmla="*/ 535229 h 1314442"/>
                <a:gd name="connsiteX443" fmla="*/ 737525 w 794840"/>
                <a:gd name="connsiteY443" fmla="*/ 536139 h 1314442"/>
                <a:gd name="connsiteX444" fmla="*/ 695677 w 794840"/>
                <a:gd name="connsiteY444" fmla="*/ 542202 h 1314442"/>
                <a:gd name="connsiteX445" fmla="*/ 696586 w 794840"/>
                <a:gd name="connsiteY445" fmla="*/ 541596 h 1314442"/>
                <a:gd name="connsiteX446" fmla="*/ 713872 w 794840"/>
                <a:gd name="connsiteY446" fmla="*/ 540383 h 1314442"/>
                <a:gd name="connsiteX447" fmla="*/ 737525 w 794840"/>
                <a:gd name="connsiteY447" fmla="*/ 541596 h 1314442"/>
                <a:gd name="connsiteX448" fmla="*/ 737525 w 794840"/>
                <a:gd name="connsiteY448" fmla="*/ 542809 h 1314442"/>
                <a:gd name="connsiteX449" fmla="*/ 695677 w 794840"/>
                <a:gd name="connsiteY449" fmla="*/ 545537 h 1314442"/>
                <a:gd name="connsiteX450" fmla="*/ 695677 w 794840"/>
                <a:gd name="connsiteY450" fmla="*/ 542202 h 1314442"/>
                <a:gd name="connsiteX451" fmla="*/ 711446 w 794840"/>
                <a:gd name="connsiteY451" fmla="*/ 548872 h 1314442"/>
                <a:gd name="connsiteX452" fmla="*/ 737525 w 794840"/>
                <a:gd name="connsiteY452" fmla="*/ 547963 h 1314442"/>
                <a:gd name="connsiteX453" fmla="*/ 737525 w 794840"/>
                <a:gd name="connsiteY453" fmla="*/ 550994 h 1314442"/>
                <a:gd name="connsiteX454" fmla="*/ 722666 w 794840"/>
                <a:gd name="connsiteY454" fmla="*/ 551298 h 1314442"/>
                <a:gd name="connsiteX455" fmla="*/ 695373 w 794840"/>
                <a:gd name="connsiteY455" fmla="*/ 551601 h 1314442"/>
                <a:gd name="connsiteX456" fmla="*/ 695373 w 794840"/>
                <a:gd name="connsiteY456" fmla="*/ 550691 h 1314442"/>
                <a:gd name="connsiteX457" fmla="*/ 711446 w 794840"/>
                <a:gd name="connsiteY457" fmla="*/ 548872 h 1314442"/>
                <a:gd name="connsiteX458" fmla="*/ 702045 w 794840"/>
                <a:gd name="connsiteY458" fmla="*/ 573126 h 1314442"/>
                <a:gd name="connsiteX459" fmla="*/ 705077 w 794840"/>
                <a:gd name="connsiteY459" fmla="*/ 569488 h 1314442"/>
                <a:gd name="connsiteX460" fmla="*/ 709019 w 794840"/>
                <a:gd name="connsiteY460" fmla="*/ 572520 h 1314442"/>
                <a:gd name="connsiteX461" fmla="*/ 702348 w 794840"/>
                <a:gd name="connsiteY461" fmla="*/ 573126 h 1314442"/>
                <a:gd name="connsiteX462" fmla="*/ 702045 w 794840"/>
                <a:gd name="connsiteY462" fmla="*/ 573126 h 1314442"/>
                <a:gd name="connsiteX463" fmla="*/ 711446 w 794840"/>
                <a:gd name="connsiteY463" fmla="*/ 574339 h 1314442"/>
                <a:gd name="connsiteX464" fmla="*/ 711749 w 794840"/>
                <a:gd name="connsiteY464" fmla="*/ 574642 h 1314442"/>
                <a:gd name="connsiteX465" fmla="*/ 717208 w 794840"/>
                <a:gd name="connsiteY465" fmla="*/ 579796 h 1314442"/>
                <a:gd name="connsiteX466" fmla="*/ 711749 w 794840"/>
                <a:gd name="connsiteY466" fmla="*/ 580402 h 1314442"/>
                <a:gd name="connsiteX467" fmla="*/ 709626 w 794840"/>
                <a:gd name="connsiteY467" fmla="*/ 578280 h 1314442"/>
                <a:gd name="connsiteX468" fmla="*/ 709323 w 794840"/>
                <a:gd name="connsiteY468" fmla="*/ 578280 h 1314442"/>
                <a:gd name="connsiteX469" fmla="*/ 709626 w 794840"/>
                <a:gd name="connsiteY469" fmla="*/ 578280 h 1314442"/>
                <a:gd name="connsiteX470" fmla="*/ 711446 w 794840"/>
                <a:gd name="connsiteY470" fmla="*/ 574339 h 1314442"/>
                <a:gd name="connsiteX471" fmla="*/ 692947 w 794840"/>
                <a:gd name="connsiteY471" fmla="*/ 246607 h 1314442"/>
                <a:gd name="connsiteX472" fmla="*/ 678088 w 794840"/>
                <a:gd name="connsiteY472" fmla="*/ 252973 h 1314442"/>
                <a:gd name="connsiteX473" fmla="*/ 678391 w 794840"/>
                <a:gd name="connsiteY473" fmla="*/ 248426 h 1314442"/>
                <a:gd name="connsiteX474" fmla="*/ 678391 w 794840"/>
                <a:gd name="connsiteY474" fmla="*/ 246000 h 1314442"/>
                <a:gd name="connsiteX475" fmla="*/ 693857 w 794840"/>
                <a:gd name="connsiteY475" fmla="*/ 237512 h 1314442"/>
                <a:gd name="connsiteX476" fmla="*/ 692947 w 794840"/>
                <a:gd name="connsiteY476" fmla="*/ 246607 h 1314442"/>
                <a:gd name="connsiteX477" fmla="*/ 681727 w 794840"/>
                <a:gd name="connsiteY477" fmla="*/ 158080 h 1314442"/>
                <a:gd name="connsiteX478" fmla="*/ 697496 w 794840"/>
                <a:gd name="connsiteY478" fmla="*/ 145043 h 1314442"/>
                <a:gd name="connsiteX479" fmla="*/ 697496 w 794840"/>
                <a:gd name="connsiteY479" fmla="*/ 152926 h 1314442"/>
                <a:gd name="connsiteX480" fmla="*/ 693250 w 794840"/>
                <a:gd name="connsiteY480" fmla="*/ 151713 h 1314442"/>
                <a:gd name="connsiteX481" fmla="*/ 678998 w 794840"/>
                <a:gd name="connsiteY481" fmla="*/ 164750 h 1314442"/>
                <a:gd name="connsiteX482" fmla="*/ 678998 w 794840"/>
                <a:gd name="connsiteY482" fmla="*/ 161415 h 1314442"/>
                <a:gd name="connsiteX483" fmla="*/ 680514 w 794840"/>
                <a:gd name="connsiteY483" fmla="*/ 160505 h 1314442"/>
                <a:gd name="connsiteX484" fmla="*/ 681120 w 794840"/>
                <a:gd name="connsiteY484" fmla="*/ 159899 h 1314442"/>
                <a:gd name="connsiteX485" fmla="*/ 681727 w 794840"/>
                <a:gd name="connsiteY485" fmla="*/ 158080 h 1314442"/>
                <a:gd name="connsiteX486" fmla="*/ 697496 w 794840"/>
                <a:gd name="connsiteY486" fmla="*/ 136251 h 1314442"/>
                <a:gd name="connsiteX487" fmla="*/ 697496 w 794840"/>
                <a:gd name="connsiteY487" fmla="*/ 139283 h 1314442"/>
                <a:gd name="connsiteX488" fmla="*/ 696283 w 794840"/>
                <a:gd name="connsiteY488" fmla="*/ 139586 h 1314442"/>
                <a:gd name="connsiteX489" fmla="*/ 684153 w 794840"/>
                <a:gd name="connsiteY489" fmla="*/ 147469 h 1314442"/>
                <a:gd name="connsiteX490" fmla="*/ 683243 w 794840"/>
                <a:gd name="connsiteY490" fmla="*/ 148075 h 1314442"/>
                <a:gd name="connsiteX491" fmla="*/ 683546 w 794840"/>
                <a:gd name="connsiteY491" fmla="*/ 147469 h 1314442"/>
                <a:gd name="connsiteX492" fmla="*/ 692341 w 794840"/>
                <a:gd name="connsiteY492" fmla="*/ 138980 h 1314442"/>
                <a:gd name="connsiteX493" fmla="*/ 698102 w 794840"/>
                <a:gd name="connsiteY493" fmla="*/ 133523 h 1314442"/>
                <a:gd name="connsiteX494" fmla="*/ 697496 w 794840"/>
                <a:gd name="connsiteY494" fmla="*/ 136251 h 1314442"/>
                <a:gd name="connsiteX495" fmla="*/ 697799 w 794840"/>
                <a:gd name="connsiteY495" fmla="*/ 164143 h 1314442"/>
                <a:gd name="connsiteX496" fmla="*/ 694767 w 794840"/>
                <a:gd name="connsiteY496" fmla="*/ 164143 h 1314442"/>
                <a:gd name="connsiteX497" fmla="*/ 684153 w 794840"/>
                <a:gd name="connsiteY497" fmla="*/ 172026 h 1314442"/>
                <a:gd name="connsiteX498" fmla="*/ 679301 w 794840"/>
                <a:gd name="connsiteY498" fmla="*/ 175361 h 1314442"/>
                <a:gd name="connsiteX499" fmla="*/ 679301 w 794840"/>
                <a:gd name="connsiteY499" fmla="*/ 172329 h 1314442"/>
                <a:gd name="connsiteX500" fmla="*/ 681120 w 794840"/>
                <a:gd name="connsiteY500" fmla="*/ 172026 h 1314442"/>
                <a:gd name="connsiteX501" fmla="*/ 682333 w 794840"/>
                <a:gd name="connsiteY501" fmla="*/ 171116 h 1314442"/>
                <a:gd name="connsiteX502" fmla="*/ 682940 w 794840"/>
                <a:gd name="connsiteY502" fmla="*/ 169904 h 1314442"/>
                <a:gd name="connsiteX503" fmla="*/ 697193 w 794840"/>
                <a:gd name="connsiteY503" fmla="*/ 155048 h 1314442"/>
                <a:gd name="connsiteX504" fmla="*/ 697799 w 794840"/>
                <a:gd name="connsiteY504" fmla="*/ 153835 h 1314442"/>
                <a:gd name="connsiteX505" fmla="*/ 697799 w 794840"/>
                <a:gd name="connsiteY505" fmla="*/ 164143 h 1314442"/>
                <a:gd name="connsiteX506" fmla="*/ 678391 w 794840"/>
                <a:gd name="connsiteY506" fmla="*/ 151713 h 1314442"/>
                <a:gd name="connsiteX507" fmla="*/ 678391 w 794840"/>
                <a:gd name="connsiteY507" fmla="*/ 149288 h 1314442"/>
                <a:gd name="connsiteX508" fmla="*/ 680514 w 794840"/>
                <a:gd name="connsiteY508" fmla="*/ 149591 h 1314442"/>
                <a:gd name="connsiteX509" fmla="*/ 678391 w 794840"/>
                <a:gd name="connsiteY509" fmla="*/ 151713 h 1314442"/>
                <a:gd name="connsiteX510" fmla="*/ 682637 w 794840"/>
                <a:gd name="connsiteY510" fmla="*/ 235389 h 1314442"/>
                <a:gd name="connsiteX511" fmla="*/ 678998 w 794840"/>
                <a:gd name="connsiteY511" fmla="*/ 236905 h 1314442"/>
                <a:gd name="connsiteX512" fmla="*/ 678998 w 794840"/>
                <a:gd name="connsiteY512" fmla="*/ 234480 h 1314442"/>
                <a:gd name="connsiteX513" fmla="*/ 679907 w 794840"/>
                <a:gd name="connsiteY513" fmla="*/ 234177 h 1314442"/>
                <a:gd name="connsiteX514" fmla="*/ 688095 w 794840"/>
                <a:gd name="connsiteY514" fmla="*/ 227507 h 1314442"/>
                <a:gd name="connsiteX515" fmla="*/ 695373 w 794840"/>
                <a:gd name="connsiteY515" fmla="*/ 222353 h 1314442"/>
                <a:gd name="connsiteX516" fmla="*/ 694464 w 794840"/>
                <a:gd name="connsiteY516" fmla="*/ 230842 h 1314442"/>
                <a:gd name="connsiteX517" fmla="*/ 682637 w 794840"/>
                <a:gd name="connsiteY517" fmla="*/ 235389 h 1314442"/>
                <a:gd name="connsiteX518" fmla="*/ 679301 w 794840"/>
                <a:gd name="connsiteY518" fmla="*/ 227507 h 1314442"/>
                <a:gd name="connsiteX519" fmla="*/ 679301 w 794840"/>
                <a:gd name="connsiteY519" fmla="*/ 221746 h 1314442"/>
                <a:gd name="connsiteX520" fmla="*/ 687185 w 794840"/>
                <a:gd name="connsiteY520" fmla="*/ 216896 h 1314442"/>
                <a:gd name="connsiteX521" fmla="*/ 696586 w 794840"/>
                <a:gd name="connsiteY521" fmla="*/ 208710 h 1314442"/>
                <a:gd name="connsiteX522" fmla="*/ 695980 w 794840"/>
                <a:gd name="connsiteY522" fmla="*/ 216289 h 1314442"/>
                <a:gd name="connsiteX523" fmla="*/ 684456 w 794840"/>
                <a:gd name="connsiteY523" fmla="*/ 223565 h 1314442"/>
                <a:gd name="connsiteX524" fmla="*/ 679301 w 794840"/>
                <a:gd name="connsiteY524" fmla="*/ 227507 h 1314442"/>
                <a:gd name="connsiteX525" fmla="*/ 695677 w 794840"/>
                <a:gd name="connsiteY525" fmla="*/ 313002 h 1314442"/>
                <a:gd name="connsiteX526" fmla="*/ 714478 w 794840"/>
                <a:gd name="connsiteY526" fmla="*/ 311486 h 1314442"/>
                <a:gd name="connsiteX527" fmla="*/ 735706 w 794840"/>
                <a:gd name="connsiteY527" fmla="*/ 311183 h 1314442"/>
                <a:gd name="connsiteX528" fmla="*/ 736616 w 794840"/>
                <a:gd name="connsiteY528" fmla="*/ 310880 h 1314442"/>
                <a:gd name="connsiteX529" fmla="*/ 736616 w 794840"/>
                <a:gd name="connsiteY529" fmla="*/ 313608 h 1314442"/>
                <a:gd name="connsiteX530" fmla="*/ 695373 w 794840"/>
                <a:gd name="connsiteY530" fmla="*/ 317853 h 1314442"/>
                <a:gd name="connsiteX531" fmla="*/ 695677 w 794840"/>
                <a:gd name="connsiteY531" fmla="*/ 313002 h 1314442"/>
                <a:gd name="connsiteX532" fmla="*/ 717208 w 794840"/>
                <a:gd name="connsiteY532" fmla="*/ 305120 h 1314442"/>
                <a:gd name="connsiteX533" fmla="*/ 695980 w 794840"/>
                <a:gd name="connsiteY533" fmla="*/ 307848 h 1314442"/>
                <a:gd name="connsiteX534" fmla="*/ 696283 w 794840"/>
                <a:gd name="connsiteY534" fmla="*/ 303301 h 1314442"/>
                <a:gd name="connsiteX535" fmla="*/ 736919 w 794840"/>
                <a:gd name="connsiteY535" fmla="*/ 303604 h 1314442"/>
                <a:gd name="connsiteX536" fmla="*/ 736919 w 794840"/>
                <a:gd name="connsiteY536" fmla="*/ 306635 h 1314442"/>
                <a:gd name="connsiteX537" fmla="*/ 717208 w 794840"/>
                <a:gd name="connsiteY537" fmla="*/ 305120 h 1314442"/>
                <a:gd name="connsiteX538" fmla="*/ 714781 w 794840"/>
                <a:gd name="connsiteY538" fmla="*/ 296327 h 1314442"/>
                <a:gd name="connsiteX539" fmla="*/ 696283 w 794840"/>
                <a:gd name="connsiteY539" fmla="*/ 297540 h 1314442"/>
                <a:gd name="connsiteX540" fmla="*/ 696283 w 794840"/>
                <a:gd name="connsiteY540" fmla="*/ 293599 h 1314442"/>
                <a:gd name="connsiteX541" fmla="*/ 732977 w 794840"/>
                <a:gd name="connsiteY541" fmla="*/ 296327 h 1314442"/>
                <a:gd name="connsiteX542" fmla="*/ 736312 w 794840"/>
                <a:gd name="connsiteY542" fmla="*/ 296024 h 1314442"/>
                <a:gd name="connsiteX543" fmla="*/ 736312 w 794840"/>
                <a:gd name="connsiteY543" fmla="*/ 298450 h 1314442"/>
                <a:gd name="connsiteX544" fmla="*/ 714781 w 794840"/>
                <a:gd name="connsiteY544" fmla="*/ 296327 h 1314442"/>
                <a:gd name="connsiteX545" fmla="*/ 697193 w 794840"/>
                <a:gd name="connsiteY545" fmla="*/ 204466 h 1314442"/>
                <a:gd name="connsiteX546" fmla="*/ 693250 w 794840"/>
                <a:gd name="connsiteY546" fmla="*/ 204466 h 1314442"/>
                <a:gd name="connsiteX547" fmla="*/ 682940 w 794840"/>
                <a:gd name="connsiteY547" fmla="*/ 211438 h 1314442"/>
                <a:gd name="connsiteX548" fmla="*/ 679301 w 794840"/>
                <a:gd name="connsiteY548" fmla="*/ 213561 h 1314442"/>
                <a:gd name="connsiteX549" fmla="*/ 679301 w 794840"/>
                <a:gd name="connsiteY549" fmla="*/ 210529 h 1314442"/>
                <a:gd name="connsiteX550" fmla="*/ 680817 w 794840"/>
                <a:gd name="connsiteY550" fmla="*/ 209923 h 1314442"/>
                <a:gd name="connsiteX551" fmla="*/ 683546 w 794840"/>
                <a:gd name="connsiteY551" fmla="*/ 206588 h 1314442"/>
                <a:gd name="connsiteX552" fmla="*/ 687489 w 794840"/>
                <a:gd name="connsiteY552" fmla="*/ 203253 h 1314442"/>
                <a:gd name="connsiteX553" fmla="*/ 696283 w 794840"/>
                <a:gd name="connsiteY553" fmla="*/ 195067 h 1314442"/>
                <a:gd name="connsiteX554" fmla="*/ 692341 w 794840"/>
                <a:gd name="connsiteY554" fmla="*/ 191126 h 1314442"/>
                <a:gd name="connsiteX555" fmla="*/ 682030 w 794840"/>
                <a:gd name="connsiteY555" fmla="*/ 199008 h 1314442"/>
                <a:gd name="connsiteX556" fmla="*/ 678998 w 794840"/>
                <a:gd name="connsiteY556" fmla="*/ 201434 h 1314442"/>
                <a:gd name="connsiteX557" fmla="*/ 678998 w 794840"/>
                <a:gd name="connsiteY557" fmla="*/ 195067 h 1314442"/>
                <a:gd name="connsiteX558" fmla="*/ 681120 w 794840"/>
                <a:gd name="connsiteY558" fmla="*/ 194764 h 1314442"/>
                <a:gd name="connsiteX559" fmla="*/ 687185 w 794840"/>
                <a:gd name="connsiteY559" fmla="*/ 189004 h 1314442"/>
                <a:gd name="connsiteX560" fmla="*/ 695070 w 794840"/>
                <a:gd name="connsiteY560" fmla="*/ 182637 h 1314442"/>
                <a:gd name="connsiteX561" fmla="*/ 692644 w 794840"/>
                <a:gd name="connsiteY561" fmla="*/ 178392 h 1314442"/>
                <a:gd name="connsiteX562" fmla="*/ 683546 w 794840"/>
                <a:gd name="connsiteY562" fmla="*/ 184153 h 1314442"/>
                <a:gd name="connsiteX563" fmla="*/ 678998 w 794840"/>
                <a:gd name="connsiteY563" fmla="*/ 188094 h 1314442"/>
                <a:gd name="connsiteX564" fmla="*/ 678998 w 794840"/>
                <a:gd name="connsiteY564" fmla="*/ 183850 h 1314442"/>
                <a:gd name="connsiteX565" fmla="*/ 682030 w 794840"/>
                <a:gd name="connsiteY565" fmla="*/ 182031 h 1314442"/>
                <a:gd name="connsiteX566" fmla="*/ 682333 w 794840"/>
                <a:gd name="connsiteY566" fmla="*/ 181121 h 1314442"/>
                <a:gd name="connsiteX567" fmla="*/ 688702 w 794840"/>
                <a:gd name="connsiteY567" fmla="*/ 175967 h 1314442"/>
                <a:gd name="connsiteX568" fmla="*/ 697496 w 794840"/>
                <a:gd name="connsiteY568" fmla="*/ 167781 h 1314442"/>
                <a:gd name="connsiteX569" fmla="*/ 697496 w 794840"/>
                <a:gd name="connsiteY569" fmla="*/ 175361 h 1314442"/>
                <a:gd name="connsiteX570" fmla="*/ 697193 w 794840"/>
                <a:gd name="connsiteY570" fmla="*/ 204466 h 1314442"/>
                <a:gd name="connsiteX571" fmla="*/ 686275 w 794840"/>
                <a:gd name="connsiteY571" fmla="*/ 136251 h 1314442"/>
                <a:gd name="connsiteX572" fmla="*/ 678088 w 794840"/>
                <a:gd name="connsiteY572" fmla="*/ 144134 h 1314442"/>
                <a:gd name="connsiteX573" fmla="*/ 677481 w 794840"/>
                <a:gd name="connsiteY573" fmla="*/ 138677 h 1314442"/>
                <a:gd name="connsiteX574" fmla="*/ 681727 w 794840"/>
                <a:gd name="connsiteY574" fmla="*/ 138070 h 1314442"/>
                <a:gd name="connsiteX575" fmla="*/ 688702 w 794840"/>
                <a:gd name="connsiteY575" fmla="*/ 130188 h 1314442"/>
                <a:gd name="connsiteX576" fmla="*/ 697799 w 794840"/>
                <a:gd name="connsiteY576" fmla="*/ 119880 h 1314442"/>
                <a:gd name="connsiteX577" fmla="*/ 697799 w 794840"/>
                <a:gd name="connsiteY577" fmla="*/ 125337 h 1314442"/>
                <a:gd name="connsiteX578" fmla="*/ 686275 w 794840"/>
                <a:gd name="connsiteY578" fmla="*/ 136251 h 1314442"/>
                <a:gd name="connsiteX579" fmla="*/ 694464 w 794840"/>
                <a:gd name="connsiteY579" fmla="*/ 116545 h 1314442"/>
                <a:gd name="connsiteX580" fmla="*/ 682637 w 794840"/>
                <a:gd name="connsiteY580" fmla="*/ 128065 h 1314442"/>
                <a:gd name="connsiteX581" fmla="*/ 676875 w 794840"/>
                <a:gd name="connsiteY581" fmla="*/ 135038 h 1314442"/>
                <a:gd name="connsiteX582" fmla="*/ 675662 w 794840"/>
                <a:gd name="connsiteY582" fmla="*/ 126853 h 1314442"/>
                <a:gd name="connsiteX583" fmla="*/ 695980 w 794840"/>
                <a:gd name="connsiteY583" fmla="*/ 107450 h 1314442"/>
                <a:gd name="connsiteX584" fmla="*/ 697193 w 794840"/>
                <a:gd name="connsiteY584" fmla="*/ 116242 h 1314442"/>
                <a:gd name="connsiteX585" fmla="*/ 694464 w 794840"/>
                <a:gd name="connsiteY585" fmla="*/ 116545 h 1314442"/>
                <a:gd name="connsiteX586" fmla="*/ 673236 w 794840"/>
                <a:gd name="connsiteY586" fmla="*/ 306939 h 1314442"/>
                <a:gd name="connsiteX587" fmla="*/ 674145 w 794840"/>
                <a:gd name="connsiteY587" fmla="*/ 306635 h 1314442"/>
                <a:gd name="connsiteX588" fmla="*/ 680817 w 794840"/>
                <a:gd name="connsiteY588" fmla="*/ 300572 h 1314442"/>
                <a:gd name="connsiteX589" fmla="*/ 689308 w 794840"/>
                <a:gd name="connsiteY589" fmla="*/ 295115 h 1314442"/>
                <a:gd name="connsiteX590" fmla="*/ 689005 w 794840"/>
                <a:gd name="connsiteY590" fmla="*/ 304513 h 1314442"/>
                <a:gd name="connsiteX591" fmla="*/ 677481 w 794840"/>
                <a:gd name="connsiteY591" fmla="*/ 309970 h 1314442"/>
                <a:gd name="connsiteX592" fmla="*/ 672933 w 794840"/>
                <a:gd name="connsiteY592" fmla="*/ 313002 h 1314442"/>
                <a:gd name="connsiteX593" fmla="*/ 673236 w 794840"/>
                <a:gd name="connsiteY593" fmla="*/ 306939 h 1314442"/>
                <a:gd name="connsiteX594" fmla="*/ 690218 w 794840"/>
                <a:gd name="connsiteY594" fmla="*/ 854169 h 1314442"/>
                <a:gd name="connsiteX595" fmla="*/ 689308 w 794840"/>
                <a:gd name="connsiteY595" fmla="*/ 856292 h 1314442"/>
                <a:gd name="connsiteX596" fmla="*/ 689308 w 794840"/>
                <a:gd name="connsiteY596" fmla="*/ 854169 h 1314442"/>
                <a:gd name="connsiteX597" fmla="*/ 690218 w 794840"/>
                <a:gd name="connsiteY597" fmla="*/ 854169 h 1314442"/>
                <a:gd name="connsiteX598" fmla="*/ 673236 w 794840"/>
                <a:gd name="connsiteY598" fmla="*/ 322097 h 1314442"/>
                <a:gd name="connsiteX599" fmla="*/ 677481 w 794840"/>
                <a:gd name="connsiteY599" fmla="*/ 318459 h 1314442"/>
                <a:gd name="connsiteX600" fmla="*/ 682637 w 794840"/>
                <a:gd name="connsiteY600" fmla="*/ 314821 h 1314442"/>
                <a:gd name="connsiteX601" fmla="*/ 689005 w 794840"/>
                <a:gd name="connsiteY601" fmla="*/ 310880 h 1314442"/>
                <a:gd name="connsiteX602" fmla="*/ 688702 w 794840"/>
                <a:gd name="connsiteY602" fmla="*/ 322704 h 1314442"/>
                <a:gd name="connsiteX603" fmla="*/ 685366 w 794840"/>
                <a:gd name="connsiteY603" fmla="*/ 321794 h 1314442"/>
                <a:gd name="connsiteX604" fmla="*/ 674145 w 794840"/>
                <a:gd name="connsiteY604" fmla="*/ 328464 h 1314442"/>
                <a:gd name="connsiteX605" fmla="*/ 672933 w 794840"/>
                <a:gd name="connsiteY605" fmla="*/ 329374 h 1314442"/>
                <a:gd name="connsiteX606" fmla="*/ 672933 w 794840"/>
                <a:gd name="connsiteY606" fmla="*/ 324826 h 1314442"/>
                <a:gd name="connsiteX607" fmla="*/ 672933 w 794840"/>
                <a:gd name="connsiteY607" fmla="*/ 322097 h 1314442"/>
                <a:gd name="connsiteX608" fmla="*/ 673236 w 794840"/>
                <a:gd name="connsiteY608" fmla="*/ 322097 h 1314442"/>
                <a:gd name="connsiteX609" fmla="*/ 673539 w 794840"/>
                <a:gd name="connsiteY609" fmla="*/ 339681 h 1314442"/>
                <a:gd name="connsiteX610" fmla="*/ 675358 w 794840"/>
                <a:gd name="connsiteY610" fmla="*/ 336043 h 1314442"/>
                <a:gd name="connsiteX611" fmla="*/ 678694 w 794840"/>
                <a:gd name="connsiteY611" fmla="*/ 331799 h 1314442"/>
                <a:gd name="connsiteX612" fmla="*/ 687792 w 794840"/>
                <a:gd name="connsiteY612" fmla="*/ 326039 h 1314442"/>
                <a:gd name="connsiteX613" fmla="*/ 688398 w 794840"/>
                <a:gd name="connsiteY613" fmla="*/ 325735 h 1314442"/>
                <a:gd name="connsiteX614" fmla="*/ 688398 w 794840"/>
                <a:gd name="connsiteY614" fmla="*/ 328464 h 1314442"/>
                <a:gd name="connsiteX615" fmla="*/ 688095 w 794840"/>
                <a:gd name="connsiteY615" fmla="*/ 333921 h 1314442"/>
                <a:gd name="connsiteX616" fmla="*/ 675662 w 794840"/>
                <a:gd name="connsiteY616" fmla="*/ 340591 h 1314442"/>
                <a:gd name="connsiteX617" fmla="*/ 672326 w 794840"/>
                <a:gd name="connsiteY617" fmla="*/ 343623 h 1314442"/>
                <a:gd name="connsiteX618" fmla="*/ 672326 w 794840"/>
                <a:gd name="connsiteY618" fmla="*/ 339985 h 1314442"/>
                <a:gd name="connsiteX619" fmla="*/ 673539 w 794840"/>
                <a:gd name="connsiteY619" fmla="*/ 339681 h 1314442"/>
                <a:gd name="connsiteX620" fmla="*/ 673842 w 794840"/>
                <a:gd name="connsiteY620" fmla="*/ 353931 h 1314442"/>
                <a:gd name="connsiteX621" fmla="*/ 681120 w 794840"/>
                <a:gd name="connsiteY621" fmla="*/ 345139 h 1314442"/>
                <a:gd name="connsiteX622" fmla="*/ 687792 w 794840"/>
                <a:gd name="connsiteY622" fmla="*/ 340288 h 1314442"/>
                <a:gd name="connsiteX623" fmla="*/ 687489 w 794840"/>
                <a:gd name="connsiteY623" fmla="*/ 355143 h 1314442"/>
                <a:gd name="connsiteX624" fmla="*/ 683850 w 794840"/>
                <a:gd name="connsiteY624" fmla="*/ 354234 h 1314442"/>
                <a:gd name="connsiteX625" fmla="*/ 671719 w 794840"/>
                <a:gd name="connsiteY625" fmla="*/ 360297 h 1314442"/>
                <a:gd name="connsiteX626" fmla="*/ 672023 w 794840"/>
                <a:gd name="connsiteY626" fmla="*/ 354840 h 1314442"/>
                <a:gd name="connsiteX627" fmla="*/ 673842 w 794840"/>
                <a:gd name="connsiteY627" fmla="*/ 353931 h 1314442"/>
                <a:gd name="connsiteX628" fmla="*/ 687489 w 794840"/>
                <a:gd name="connsiteY628" fmla="*/ 386067 h 1314442"/>
                <a:gd name="connsiteX629" fmla="*/ 687489 w 794840"/>
                <a:gd name="connsiteY629" fmla="*/ 406986 h 1314442"/>
                <a:gd name="connsiteX630" fmla="*/ 668687 w 794840"/>
                <a:gd name="connsiteY630" fmla="*/ 405470 h 1314442"/>
                <a:gd name="connsiteX631" fmla="*/ 668990 w 794840"/>
                <a:gd name="connsiteY631" fmla="*/ 400923 h 1314442"/>
                <a:gd name="connsiteX632" fmla="*/ 669293 w 794840"/>
                <a:gd name="connsiteY632" fmla="*/ 395466 h 1314442"/>
                <a:gd name="connsiteX633" fmla="*/ 687489 w 794840"/>
                <a:gd name="connsiteY633" fmla="*/ 386067 h 1314442"/>
                <a:gd name="connsiteX634" fmla="*/ 674449 w 794840"/>
                <a:gd name="connsiteY634" fmla="*/ 413353 h 1314442"/>
                <a:gd name="connsiteX635" fmla="*/ 687489 w 794840"/>
                <a:gd name="connsiteY635" fmla="*/ 412443 h 1314442"/>
                <a:gd name="connsiteX636" fmla="*/ 687489 w 794840"/>
                <a:gd name="connsiteY636" fmla="*/ 423964 h 1314442"/>
                <a:gd name="connsiteX637" fmla="*/ 686579 w 794840"/>
                <a:gd name="connsiteY637" fmla="*/ 423358 h 1314442"/>
                <a:gd name="connsiteX638" fmla="*/ 675662 w 794840"/>
                <a:gd name="connsiteY638" fmla="*/ 423358 h 1314442"/>
                <a:gd name="connsiteX639" fmla="*/ 667474 w 794840"/>
                <a:gd name="connsiteY639" fmla="*/ 424267 h 1314442"/>
                <a:gd name="connsiteX640" fmla="*/ 668384 w 794840"/>
                <a:gd name="connsiteY640" fmla="*/ 413050 h 1314442"/>
                <a:gd name="connsiteX641" fmla="*/ 674449 w 794840"/>
                <a:gd name="connsiteY641" fmla="*/ 413353 h 1314442"/>
                <a:gd name="connsiteX642" fmla="*/ 675662 w 794840"/>
                <a:gd name="connsiteY642" fmla="*/ 429724 h 1314442"/>
                <a:gd name="connsiteX643" fmla="*/ 686579 w 794840"/>
                <a:gd name="connsiteY643" fmla="*/ 427905 h 1314442"/>
                <a:gd name="connsiteX644" fmla="*/ 687792 w 794840"/>
                <a:gd name="connsiteY644" fmla="*/ 427299 h 1314442"/>
                <a:gd name="connsiteX645" fmla="*/ 687792 w 794840"/>
                <a:gd name="connsiteY645" fmla="*/ 439426 h 1314442"/>
                <a:gd name="connsiteX646" fmla="*/ 666564 w 794840"/>
                <a:gd name="connsiteY646" fmla="*/ 438820 h 1314442"/>
                <a:gd name="connsiteX647" fmla="*/ 667171 w 794840"/>
                <a:gd name="connsiteY647" fmla="*/ 430028 h 1314442"/>
                <a:gd name="connsiteX648" fmla="*/ 675662 w 794840"/>
                <a:gd name="connsiteY648" fmla="*/ 429724 h 1314442"/>
                <a:gd name="connsiteX649" fmla="*/ 676268 w 794840"/>
                <a:gd name="connsiteY649" fmla="*/ 443974 h 1314442"/>
                <a:gd name="connsiteX650" fmla="*/ 688095 w 794840"/>
                <a:gd name="connsiteY650" fmla="*/ 443974 h 1314442"/>
                <a:gd name="connsiteX651" fmla="*/ 688095 w 794840"/>
                <a:gd name="connsiteY651" fmla="*/ 454282 h 1314442"/>
                <a:gd name="connsiteX652" fmla="*/ 678998 w 794840"/>
                <a:gd name="connsiteY652" fmla="*/ 453978 h 1314442"/>
                <a:gd name="connsiteX653" fmla="*/ 668990 w 794840"/>
                <a:gd name="connsiteY653" fmla="*/ 454888 h 1314442"/>
                <a:gd name="connsiteX654" fmla="*/ 666261 w 794840"/>
                <a:gd name="connsiteY654" fmla="*/ 455494 h 1314442"/>
                <a:gd name="connsiteX655" fmla="*/ 665654 w 794840"/>
                <a:gd name="connsiteY655" fmla="*/ 456101 h 1314442"/>
                <a:gd name="connsiteX656" fmla="*/ 665654 w 794840"/>
                <a:gd name="connsiteY656" fmla="*/ 456101 h 1314442"/>
                <a:gd name="connsiteX657" fmla="*/ 666261 w 794840"/>
                <a:gd name="connsiteY657" fmla="*/ 443974 h 1314442"/>
                <a:gd name="connsiteX658" fmla="*/ 676268 w 794840"/>
                <a:gd name="connsiteY658" fmla="*/ 443974 h 1314442"/>
                <a:gd name="connsiteX659" fmla="*/ 664744 w 794840"/>
                <a:gd name="connsiteY659" fmla="*/ 507034 h 1314442"/>
                <a:gd name="connsiteX660" fmla="*/ 687489 w 794840"/>
                <a:gd name="connsiteY660" fmla="*/ 501577 h 1314442"/>
                <a:gd name="connsiteX661" fmla="*/ 688398 w 794840"/>
                <a:gd name="connsiteY661" fmla="*/ 500667 h 1314442"/>
                <a:gd name="connsiteX662" fmla="*/ 688398 w 794840"/>
                <a:gd name="connsiteY662" fmla="*/ 509156 h 1314442"/>
                <a:gd name="connsiteX663" fmla="*/ 677785 w 794840"/>
                <a:gd name="connsiteY663" fmla="*/ 510975 h 1314442"/>
                <a:gd name="connsiteX664" fmla="*/ 664138 w 794840"/>
                <a:gd name="connsiteY664" fmla="*/ 514613 h 1314442"/>
                <a:gd name="connsiteX665" fmla="*/ 664441 w 794840"/>
                <a:gd name="connsiteY665" fmla="*/ 507034 h 1314442"/>
                <a:gd name="connsiteX666" fmla="*/ 664744 w 794840"/>
                <a:gd name="connsiteY666" fmla="*/ 507034 h 1314442"/>
                <a:gd name="connsiteX667" fmla="*/ 675965 w 794840"/>
                <a:gd name="connsiteY667" fmla="*/ 519161 h 1314442"/>
                <a:gd name="connsiteX668" fmla="*/ 688398 w 794840"/>
                <a:gd name="connsiteY668" fmla="*/ 516129 h 1314442"/>
                <a:gd name="connsiteX669" fmla="*/ 688398 w 794840"/>
                <a:gd name="connsiteY669" fmla="*/ 530379 h 1314442"/>
                <a:gd name="connsiteX670" fmla="*/ 688398 w 794840"/>
                <a:gd name="connsiteY670" fmla="*/ 530379 h 1314442"/>
                <a:gd name="connsiteX671" fmla="*/ 675358 w 794840"/>
                <a:gd name="connsiteY671" fmla="*/ 529772 h 1314442"/>
                <a:gd name="connsiteX672" fmla="*/ 664138 w 794840"/>
                <a:gd name="connsiteY672" fmla="*/ 530682 h 1314442"/>
                <a:gd name="connsiteX673" fmla="*/ 664441 w 794840"/>
                <a:gd name="connsiteY673" fmla="*/ 519767 h 1314442"/>
                <a:gd name="connsiteX674" fmla="*/ 675965 w 794840"/>
                <a:gd name="connsiteY674" fmla="*/ 519161 h 1314442"/>
                <a:gd name="connsiteX675" fmla="*/ 673236 w 794840"/>
                <a:gd name="connsiteY675" fmla="*/ 537048 h 1314442"/>
                <a:gd name="connsiteX676" fmla="*/ 688398 w 794840"/>
                <a:gd name="connsiteY676" fmla="*/ 534623 h 1314442"/>
                <a:gd name="connsiteX677" fmla="*/ 688398 w 794840"/>
                <a:gd name="connsiteY677" fmla="*/ 534623 h 1314442"/>
                <a:gd name="connsiteX678" fmla="*/ 688398 w 794840"/>
                <a:gd name="connsiteY678" fmla="*/ 543415 h 1314442"/>
                <a:gd name="connsiteX679" fmla="*/ 663531 w 794840"/>
                <a:gd name="connsiteY679" fmla="*/ 545234 h 1314442"/>
                <a:gd name="connsiteX680" fmla="*/ 663835 w 794840"/>
                <a:gd name="connsiteY680" fmla="*/ 537958 h 1314442"/>
                <a:gd name="connsiteX681" fmla="*/ 673236 w 794840"/>
                <a:gd name="connsiteY681" fmla="*/ 537048 h 1314442"/>
                <a:gd name="connsiteX682" fmla="*/ 675055 w 794840"/>
                <a:gd name="connsiteY682" fmla="*/ 549782 h 1314442"/>
                <a:gd name="connsiteX683" fmla="*/ 687792 w 794840"/>
                <a:gd name="connsiteY683" fmla="*/ 548569 h 1314442"/>
                <a:gd name="connsiteX684" fmla="*/ 688095 w 794840"/>
                <a:gd name="connsiteY684" fmla="*/ 549479 h 1314442"/>
                <a:gd name="connsiteX685" fmla="*/ 687792 w 794840"/>
                <a:gd name="connsiteY685" fmla="*/ 560090 h 1314442"/>
                <a:gd name="connsiteX686" fmla="*/ 662925 w 794840"/>
                <a:gd name="connsiteY686" fmla="*/ 558877 h 1314442"/>
                <a:gd name="connsiteX687" fmla="*/ 662925 w 794840"/>
                <a:gd name="connsiteY687" fmla="*/ 556452 h 1314442"/>
                <a:gd name="connsiteX688" fmla="*/ 662925 w 794840"/>
                <a:gd name="connsiteY688" fmla="*/ 551601 h 1314442"/>
                <a:gd name="connsiteX689" fmla="*/ 675055 w 794840"/>
                <a:gd name="connsiteY689" fmla="*/ 549782 h 1314442"/>
                <a:gd name="connsiteX690" fmla="*/ 732977 w 794840"/>
                <a:gd name="connsiteY690" fmla="*/ 1014549 h 1314442"/>
                <a:gd name="connsiteX691" fmla="*/ 711142 w 794840"/>
                <a:gd name="connsiteY691" fmla="*/ 1013943 h 1314442"/>
                <a:gd name="connsiteX692" fmla="*/ 688702 w 794840"/>
                <a:gd name="connsiteY692" fmla="*/ 1014852 h 1314442"/>
                <a:gd name="connsiteX693" fmla="*/ 689915 w 794840"/>
                <a:gd name="connsiteY693" fmla="*/ 980290 h 1314442"/>
                <a:gd name="connsiteX694" fmla="*/ 720240 w 794840"/>
                <a:gd name="connsiteY694" fmla="*/ 981503 h 1314442"/>
                <a:gd name="connsiteX695" fmla="*/ 742984 w 794840"/>
                <a:gd name="connsiteY695" fmla="*/ 982715 h 1314442"/>
                <a:gd name="connsiteX696" fmla="*/ 742681 w 794840"/>
                <a:gd name="connsiteY696" fmla="*/ 1014549 h 1314442"/>
                <a:gd name="connsiteX697" fmla="*/ 742681 w 794840"/>
                <a:gd name="connsiteY697" fmla="*/ 1016065 h 1314442"/>
                <a:gd name="connsiteX698" fmla="*/ 732977 w 794840"/>
                <a:gd name="connsiteY698" fmla="*/ 1014549 h 1314442"/>
                <a:gd name="connsiteX699" fmla="*/ 720240 w 794840"/>
                <a:gd name="connsiteY699" fmla="*/ 974833 h 1314442"/>
                <a:gd name="connsiteX700" fmla="*/ 690218 w 794840"/>
                <a:gd name="connsiteY700" fmla="*/ 974833 h 1314442"/>
                <a:gd name="connsiteX701" fmla="*/ 690521 w 794840"/>
                <a:gd name="connsiteY701" fmla="*/ 970285 h 1314442"/>
                <a:gd name="connsiteX702" fmla="*/ 719937 w 794840"/>
                <a:gd name="connsiteY702" fmla="*/ 971801 h 1314442"/>
                <a:gd name="connsiteX703" fmla="*/ 743591 w 794840"/>
                <a:gd name="connsiteY703" fmla="*/ 972104 h 1314442"/>
                <a:gd name="connsiteX704" fmla="*/ 743287 w 794840"/>
                <a:gd name="connsiteY704" fmla="*/ 976349 h 1314442"/>
                <a:gd name="connsiteX705" fmla="*/ 720240 w 794840"/>
                <a:gd name="connsiteY705" fmla="*/ 974833 h 1314442"/>
                <a:gd name="connsiteX706" fmla="*/ 719633 w 794840"/>
                <a:gd name="connsiteY706" fmla="*/ 965738 h 1314442"/>
                <a:gd name="connsiteX707" fmla="*/ 690218 w 794840"/>
                <a:gd name="connsiteY707" fmla="*/ 965131 h 1314442"/>
                <a:gd name="connsiteX708" fmla="*/ 690218 w 794840"/>
                <a:gd name="connsiteY708" fmla="*/ 961796 h 1314442"/>
                <a:gd name="connsiteX709" fmla="*/ 719330 w 794840"/>
                <a:gd name="connsiteY709" fmla="*/ 962100 h 1314442"/>
                <a:gd name="connsiteX710" fmla="*/ 743591 w 794840"/>
                <a:gd name="connsiteY710" fmla="*/ 961796 h 1314442"/>
                <a:gd name="connsiteX711" fmla="*/ 743287 w 794840"/>
                <a:gd name="connsiteY711" fmla="*/ 966041 h 1314442"/>
                <a:gd name="connsiteX712" fmla="*/ 719633 w 794840"/>
                <a:gd name="connsiteY712" fmla="*/ 965738 h 1314442"/>
                <a:gd name="connsiteX713" fmla="*/ 690824 w 794840"/>
                <a:gd name="connsiteY713" fmla="*/ 956036 h 1314442"/>
                <a:gd name="connsiteX714" fmla="*/ 690824 w 794840"/>
                <a:gd name="connsiteY714" fmla="*/ 953611 h 1314442"/>
                <a:gd name="connsiteX715" fmla="*/ 708110 w 794840"/>
                <a:gd name="connsiteY715" fmla="*/ 953308 h 1314442"/>
                <a:gd name="connsiteX716" fmla="*/ 732673 w 794840"/>
                <a:gd name="connsiteY716" fmla="*/ 955733 h 1314442"/>
                <a:gd name="connsiteX717" fmla="*/ 690824 w 794840"/>
                <a:gd name="connsiteY717" fmla="*/ 956036 h 1314442"/>
                <a:gd name="connsiteX718" fmla="*/ 717208 w 794840"/>
                <a:gd name="connsiteY718" fmla="*/ 909953 h 1314442"/>
                <a:gd name="connsiteX719" fmla="*/ 691128 w 794840"/>
                <a:gd name="connsiteY719" fmla="*/ 909650 h 1314442"/>
                <a:gd name="connsiteX720" fmla="*/ 691128 w 794840"/>
                <a:gd name="connsiteY720" fmla="*/ 905406 h 1314442"/>
                <a:gd name="connsiteX721" fmla="*/ 744500 w 794840"/>
                <a:gd name="connsiteY721" fmla="*/ 906012 h 1314442"/>
                <a:gd name="connsiteX722" fmla="*/ 744500 w 794840"/>
                <a:gd name="connsiteY722" fmla="*/ 906012 h 1314442"/>
                <a:gd name="connsiteX723" fmla="*/ 744500 w 794840"/>
                <a:gd name="connsiteY723" fmla="*/ 911166 h 1314442"/>
                <a:gd name="connsiteX724" fmla="*/ 744500 w 794840"/>
                <a:gd name="connsiteY724" fmla="*/ 912379 h 1314442"/>
                <a:gd name="connsiteX725" fmla="*/ 717208 w 794840"/>
                <a:gd name="connsiteY725" fmla="*/ 909953 h 1314442"/>
                <a:gd name="connsiteX726" fmla="*/ 744500 w 794840"/>
                <a:gd name="connsiteY726" fmla="*/ 902374 h 1314442"/>
                <a:gd name="connsiteX727" fmla="*/ 690824 w 794840"/>
                <a:gd name="connsiteY727" fmla="*/ 899646 h 1314442"/>
                <a:gd name="connsiteX728" fmla="*/ 690824 w 794840"/>
                <a:gd name="connsiteY728" fmla="*/ 896614 h 1314442"/>
                <a:gd name="connsiteX729" fmla="*/ 712052 w 794840"/>
                <a:gd name="connsiteY729" fmla="*/ 896311 h 1314442"/>
                <a:gd name="connsiteX730" fmla="*/ 742377 w 794840"/>
                <a:gd name="connsiteY730" fmla="*/ 896614 h 1314442"/>
                <a:gd name="connsiteX731" fmla="*/ 744500 w 794840"/>
                <a:gd name="connsiteY731" fmla="*/ 894795 h 1314442"/>
                <a:gd name="connsiteX732" fmla="*/ 744500 w 794840"/>
                <a:gd name="connsiteY732" fmla="*/ 902374 h 1314442"/>
                <a:gd name="connsiteX733" fmla="*/ 744500 w 794840"/>
                <a:gd name="connsiteY733" fmla="*/ 902374 h 1314442"/>
                <a:gd name="connsiteX734" fmla="*/ 742984 w 794840"/>
                <a:gd name="connsiteY734" fmla="*/ 892066 h 1314442"/>
                <a:gd name="connsiteX735" fmla="*/ 690521 w 794840"/>
                <a:gd name="connsiteY735" fmla="*/ 890550 h 1314442"/>
                <a:gd name="connsiteX736" fmla="*/ 690521 w 794840"/>
                <a:gd name="connsiteY736" fmla="*/ 887215 h 1314442"/>
                <a:gd name="connsiteX737" fmla="*/ 716904 w 794840"/>
                <a:gd name="connsiteY737" fmla="*/ 887519 h 1314442"/>
                <a:gd name="connsiteX738" fmla="*/ 743591 w 794840"/>
                <a:gd name="connsiteY738" fmla="*/ 889034 h 1314442"/>
                <a:gd name="connsiteX739" fmla="*/ 744500 w 794840"/>
                <a:gd name="connsiteY739" fmla="*/ 888731 h 1314442"/>
                <a:gd name="connsiteX740" fmla="*/ 744500 w 794840"/>
                <a:gd name="connsiteY740" fmla="*/ 892673 h 1314442"/>
                <a:gd name="connsiteX741" fmla="*/ 742984 w 794840"/>
                <a:gd name="connsiteY741" fmla="*/ 892066 h 1314442"/>
                <a:gd name="connsiteX742" fmla="*/ 709323 w 794840"/>
                <a:gd name="connsiteY742" fmla="*/ 855382 h 1314442"/>
                <a:gd name="connsiteX743" fmla="*/ 713265 w 794840"/>
                <a:gd name="connsiteY743" fmla="*/ 849015 h 1314442"/>
                <a:gd name="connsiteX744" fmla="*/ 713568 w 794840"/>
                <a:gd name="connsiteY744" fmla="*/ 848106 h 1314442"/>
                <a:gd name="connsiteX745" fmla="*/ 715994 w 794840"/>
                <a:gd name="connsiteY745" fmla="*/ 846893 h 1314442"/>
                <a:gd name="connsiteX746" fmla="*/ 711749 w 794840"/>
                <a:gd name="connsiteY746" fmla="*/ 852653 h 1314442"/>
                <a:gd name="connsiteX747" fmla="*/ 709323 w 794840"/>
                <a:gd name="connsiteY747" fmla="*/ 855382 h 1314442"/>
                <a:gd name="connsiteX748" fmla="*/ 729641 w 794840"/>
                <a:gd name="connsiteY748" fmla="*/ 828703 h 1314442"/>
                <a:gd name="connsiteX749" fmla="*/ 723273 w 794840"/>
                <a:gd name="connsiteY749" fmla="*/ 836888 h 1314442"/>
                <a:gd name="connsiteX750" fmla="*/ 711749 w 794840"/>
                <a:gd name="connsiteY750" fmla="*/ 836888 h 1314442"/>
                <a:gd name="connsiteX751" fmla="*/ 689308 w 794840"/>
                <a:gd name="connsiteY751" fmla="*/ 836282 h 1314442"/>
                <a:gd name="connsiteX752" fmla="*/ 689612 w 794840"/>
                <a:gd name="connsiteY752" fmla="*/ 804145 h 1314442"/>
                <a:gd name="connsiteX753" fmla="*/ 702348 w 794840"/>
                <a:gd name="connsiteY753" fmla="*/ 803539 h 1314442"/>
                <a:gd name="connsiteX754" fmla="*/ 722060 w 794840"/>
                <a:gd name="connsiteY754" fmla="*/ 806268 h 1314442"/>
                <a:gd name="connsiteX755" fmla="*/ 733280 w 794840"/>
                <a:gd name="connsiteY755" fmla="*/ 808693 h 1314442"/>
                <a:gd name="connsiteX756" fmla="*/ 729641 w 794840"/>
                <a:gd name="connsiteY756" fmla="*/ 828703 h 1314442"/>
                <a:gd name="connsiteX757" fmla="*/ 689612 w 794840"/>
                <a:gd name="connsiteY757" fmla="*/ 289051 h 1314442"/>
                <a:gd name="connsiteX758" fmla="*/ 689308 w 794840"/>
                <a:gd name="connsiteY758" fmla="*/ 289658 h 1314442"/>
                <a:gd name="connsiteX759" fmla="*/ 689005 w 794840"/>
                <a:gd name="connsiteY759" fmla="*/ 289658 h 1314442"/>
                <a:gd name="connsiteX760" fmla="*/ 677785 w 794840"/>
                <a:gd name="connsiteY760" fmla="*/ 295115 h 1314442"/>
                <a:gd name="connsiteX761" fmla="*/ 673842 w 794840"/>
                <a:gd name="connsiteY761" fmla="*/ 298147 h 1314442"/>
                <a:gd name="connsiteX762" fmla="*/ 674449 w 794840"/>
                <a:gd name="connsiteY762" fmla="*/ 290870 h 1314442"/>
                <a:gd name="connsiteX763" fmla="*/ 675662 w 794840"/>
                <a:gd name="connsiteY763" fmla="*/ 290567 h 1314442"/>
                <a:gd name="connsiteX764" fmla="*/ 678694 w 794840"/>
                <a:gd name="connsiteY764" fmla="*/ 287232 h 1314442"/>
                <a:gd name="connsiteX765" fmla="*/ 682940 w 794840"/>
                <a:gd name="connsiteY765" fmla="*/ 283897 h 1314442"/>
                <a:gd name="connsiteX766" fmla="*/ 689612 w 794840"/>
                <a:gd name="connsiteY766" fmla="*/ 279653 h 1314442"/>
                <a:gd name="connsiteX767" fmla="*/ 689612 w 794840"/>
                <a:gd name="connsiteY767" fmla="*/ 289051 h 1314442"/>
                <a:gd name="connsiteX768" fmla="*/ 689005 w 794840"/>
                <a:gd name="connsiteY768" fmla="*/ 274196 h 1314442"/>
                <a:gd name="connsiteX769" fmla="*/ 677785 w 794840"/>
                <a:gd name="connsiteY769" fmla="*/ 279653 h 1314442"/>
                <a:gd name="connsiteX770" fmla="*/ 675662 w 794840"/>
                <a:gd name="connsiteY770" fmla="*/ 281169 h 1314442"/>
                <a:gd name="connsiteX771" fmla="*/ 675965 w 794840"/>
                <a:gd name="connsiteY771" fmla="*/ 277227 h 1314442"/>
                <a:gd name="connsiteX772" fmla="*/ 676875 w 794840"/>
                <a:gd name="connsiteY772" fmla="*/ 276318 h 1314442"/>
                <a:gd name="connsiteX773" fmla="*/ 689612 w 794840"/>
                <a:gd name="connsiteY773" fmla="*/ 265707 h 1314442"/>
                <a:gd name="connsiteX774" fmla="*/ 686882 w 794840"/>
                <a:gd name="connsiteY774" fmla="*/ 261159 h 1314442"/>
                <a:gd name="connsiteX775" fmla="*/ 677178 w 794840"/>
                <a:gd name="connsiteY775" fmla="*/ 266616 h 1314442"/>
                <a:gd name="connsiteX776" fmla="*/ 677481 w 794840"/>
                <a:gd name="connsiteY776" fmla="*/ 262978 h 1314442"/>
                <a:gd name="connsiteX777" fmla="*/ 679301 w 794840"/>
                <a:gd name="connsiteY777" fmla="*/ 261766 h 1314442"/>
                <a:gd name="connsiteX778" fmla="*/ 685972 w 794840"/>
                <a:gd name="connsiteY778" fmla="*/ 255096 h 1314442"/>
                <a:gd name="connsiteX779" fmla="*/ 692644 w 794840"/>
                <a:gd name="connsiteY779" fmla="*/ 251761 h 1314442"/>
                <a:gd name="connsiteX780" fmla="*/ 692644 w 794840"/>
                <a:gd name="connsiteY780" fmla="*/ 251761 h 1314442"/>
                <a:gd name="connsiteX781" fmla="*/ 690521 w 794840"/>
                <a:gd name="connsiteY781" fmla="*/ 273893 h 1314442"/>
                <a:gd name="connsiteX782" fmla="*/ 689005 w 794840"/>
                <a:gd name="connsiteY782" fmla="*/ 274196 h 1314442"/>
                <a:gd name="connsiteX783" fmla="*/ 739345 w 794840"/>
                <a:gd name="connsiteY783" fmla="*/ 586769 h 1314442"/>
                <a:gd name="connsiteX784" fmla="*/ 736616 w 794840"/>
                <a:gd name="connsiteY784" fmla="*/ 581615 h 1314442"/>
                <a:gd name="connsiteX785" fmla="*/ 727821 w 794840"/>
                <a:gd name="connsiteY785" fmla="*/ 579190 h 1314442"/>
                <a:gd name="connsiteX786" fmla="*/ 712659 w 794840"/>
                <a:gd name="connsiteY786" fmla="*/ 566456 h 1314442"/>
                <a:gd name="connsiteX787" fmla="*/ 695373 w 794840"/>
                <a:gd name="connsiteY787" fmla="*/ 556148 h 1314442"/>
                <a:gd name="connsiteX788" fmla="*/ 716904 w 794840"/>
                <a:gd name="connsiteY788" fmla="*/ 556452 h 1314442"/>
                <a:gd name="connsiteX789" fmla="*/ 737829 w 794840"/>
                <a:gd name="connsiteY789" fmla="*/ 555845 h 1314442"/>
                <a:gd name="connsiteX790" fmla="*/ 738739 w 794840"/>
                <a:gd name="connsiteY790" fmla="*/ 568882 h 1314442"/>
                <a:gd name="connsiteX791" fmla="*/ 739345 w 794840"/>
                <a:gd name="connsiteY791" fmla="*/ 586769 h 1314442"/>
                <a:gd name="connsiteX792" fmla="*/ 738739 w 794840"/>
                <a:gd name="connsiteY792" fmla="*/ 476110 h 1314442"/>
                <a:gd name="connsiteX793" fmla="*/ 695373 w 794840"/>
                <a:gd name="connsiteY793" fmla="*/ 482477 h 1314442"/>
                <a:gd name="connsiteX794" fmla="*/ 695373 w 794840"/>
                <a:gd name="connsiteY794" fmla="*/ 479142 h 1314442"/>
                <a:gd name="connsiteX795" fmla="*/ 715085 w 794840"/>
                <a:gd name="connsiteY795" fmla="*/ 476717 h 1314442"/>
                <a:gd name="connsiteX796" fmla="*/ 737525 w 794840"/>
                <a:gd name="connsiteY796" fmla="*/ 475807 h 1314442"/>
                <a:gd name="connsiteX797" fmla="*/ 738739 w 794840"/>
                <a:gd name="connsiteY797" fmla="*/ 475504 h 1314442"/>
                <a:gd name="connsiteX798" fmla="*/ 738739 w 794840"/>
                <a:gd name="connsiteY798" fmla="*/ 476110 h 1314442"/>
                <a:gd name="connsiteX799" fmla="*/ 738435 w 794840"/>
                <a:gd name="connsiteY799" fmla="*/ 469744 h 1314442"/>
                <a:gd name="connsiteX800" fmla="*/ 737222 w 794840"/>
                <a:gd name="connsiteY800" fmla="*/ 469744 h 1314442"/>
                <a:gd name="connsiteX801" fmla="*/ 695373 w 794840"/>
                <a:gd name="connsiteY801" fmla="*/ 473382 h 1314442"/>
                <a:gd name="connsiteX802" fmla="*/ 695373 w 794840"/>
                <a:gd name="connsiteY802" fmla="*/ 469440 h 1314442"/>
                <a:gd name="connsiteX803" fmla="*/ 716298 w 794840"/>
                <a:gd name="connsiteY803" fmla="*/ 468228 h 1314442"/>
                <a:gd name="connsiteX804" fmla="*/ 738435 w 794840"/>
                <a:gd name="connsiteY804" fmla="*/ 468228 h 1314442"/>
                <a:gd name="connsiteX805" fmla="*/ 738435 w 794840"/>
                <a:gd name="connsiteY805" fmla="*/ 469744 h 1314442"/>
                <a:gd name="connsiteX806" fmla="*/ 738435 w 794840"/>
                <a:gd name="connsiteY806" fmla="*/ 461861 h 1314442"/>
                <a:gd name="connsiteX807" fmla="*/ 695070 w 794840"/>
                <a:gd name="connsiteY807" fmla="*/ 464893 h 1314442"/>
                <a:gd name="connsiteX808" fmla="*/ 695070 w 794840"/>
                <a:gd name="connsiteY808" fmla="*/ 460952 h 1314442"/>
                <a:gd name="connsiteX809" fmla="*/ 716298 w 794840"/>
                <a:gd name="connsiteY809" fmla="*/ 460345 h 1314442"/>
                <a:gd name="connsiteX810" fmla="*/ 738435 w 794840"/>
                <a:gd name="connsiteY810" fmla="*/ 460648 h 1314442"/>
                <a:gd name="connsiteX811" fmla="*/ 738435 w 794840"/>
                <a:gd name="connsiteY811" fmla="*/ 461861 h 1314442"/>
                <a:gd name="connsiteX812" fmla="*/ 738435 w 794840"/>
                <a:gd name="connsiteY812" fmla="*/ 454888 h 1314442"/>
                <a:gd name="connsiteX813" fmla="*/ 719330 w 794840"/>
                <a:gd name="connsiteY813" fmla="*/ 454585 h 1314442"/>
                <a:gd name="connsiteX814" fmla="*/ 695070 w 794840"/>
                <a:gd name="connsiteY814" fmla="*/ 455494 h 1314442"/>
                <a:gd name="connsiteX815" fmla="*/ 694464 w 794840"/>
                <a:gd name="connsiteY815" fmla="*/ 415475 h 1314442"/>
                <a:gd name="connsiteX816" fmla="*/ 712356 w 794840"/>
                <a:gd name="connsiteY816" fmla="*/ 413959 h 1314442"/>
                <a:gd name="connsiteX817" fmla="*/ 738132 w 794840"/>
                <a:gd name="connsiteY817" fmla="*/ 412747 h 1314442"/>
                <a:gd name="connsiteX818" fmla="*/ 738435 w 794840"/>
                <a:gd name="connsiteY818" fmla="*/ 454888 h 1314442"/>
                <a:gd name="connsiteX819" fmla="*/ 738132 w 794840"/>
                <a:gd name="connsiteY819" fmla="*/ 405167 h 1314442"/>
                <a:gd name="connsiteX820" fmla="*/ 738132 w 794840"/>
                <a:gd name="connsiteY820" fmla="*/ 406986 h 1314442"/>
                <a:gd name="connsiteX821" fmla="*/ 694464 w 794840"/>
                <a:gd name="connsiteY821" fmla="*/ 410624 h 1314442"/>
                <a:gd name="connsiteX822" fmla="*/ 694464 w 794840"/>
                <a:gd name="connsiteY822" fmla="*/ 405470 h 1314442"/>
                <a:gd name="connsiteX823" fmla="*/ 738132 w 794840"/>
                <a:gd name="connsiteY823" fmla="*/ 403651 h 1314442"/>
                <a:gd name="connsiteX824" fmla="*/ 738132 w 794840"/>
                <a:gd name="connsiteY824" fmla="*/ 405167 h 1314442"/>
                <a:gd name="connsiteX825" fmla="*/ 738132 w 794840"/>
                <a:gd name="connsiteY825" fmla="*/ 397588 h 1314442"/>
                <a:gd name="connsiteX826" fmla="*/ 723879 w 794840"/>
                <a:gd name="connsiteY826" fmla="*/ 397891 h 1314442"/>
                <a:gd name="connsiteX827" fmla="*/ 694160 w 794840"/>
                <a:gd name="connsiteY827" fmla="*/ 400013 h 1314442"/>
                <a:gd name="connsiteX828" fmla="*/ 694160 w 794840"/>
                <a:gd name="connsiteY828" fmla="*/ 396982 h 1314442"/>
                <a:gd name="connsiteX829" fmla="*/ 737829 w 794840"/>
                <a:gd name="connsiteY829" fmla="*/ 393950 h 1314442"/>
                <a:gd name="connsiteX830" fmla="*/ 738132 w 794840"/>
                <a:gd name="connsiteY830" fmla="*/ 397588 h 1314442"/>
                <a:gd name="connsiteX831" fmla="*/ 737829 w 794840"/>
                <a:gd name="connsiteY831" fmla="*/ 383036 h 1314442"/>
                <a:gd name="connsiteX832" fmla="*/ 712659 w 794840"/>
                <a:gd name="connsiteY832" fmla="*/ 382126 h 1314442"/>
                <a:gd name="connsiteX833" fmla="*/ 694160 w 794840"/>
                <a:gd name="connsiteY833" fmla="*/ 382429 h 1314442"/>
                <a:gd name="connsiteX834" fmla="*/ 695070 w 794840"/>
                <a:gd name="connsiteY834" fmla="*/ 322704 h 1314442"/>
                <a:gd name="connsiteX835" fmla="*/ 695070 w 794840"/>
                <a:gd name="connsiteY835" fmla="*/ 322704 h 1314442"/>
                <a:gd name="connsiteX836" fmla="*/ 710233 w 794840"/>
                <a:gd name="connsiteY836" fmla="*/ 321491 h 1314442"/>
                <a:gd name="connsiteX837" fmla="*/ 736616 w 794840"/>
                <a:gd name="connsiteY837" fmla="*/ 319672 h 1314442"/>
                <a:gd name="connsiteX838" fmla="*/ 737829 w 794840"/>
                <a:gd name="connsiteY838" fmla="*/ 383036 h 1314442"/>
                <a:gd name="connsiteX839" fmla="*/ 720543 w 794840"/>
                <a:gd name="connsiteY839" fmla="*/ 55910 h 1314442"/>
                <a:gd name="connsiteX840" fmla="*/ 743591 w 794840"/>
                <a:gd name="connsiteY840" fmla="*/ 57122 h 1314442"/>
                <a:gd name="connsiteX841" fmla="*/ 745107 w 794840"/>
                <a:gd name="connsiteY841" fmla="*/ 79254 h 1314442"/>
                <a:gd name="connsiteX842" fmla="*/ 745410 w 794840"/>
                <a:gd name="connsiteY842" fmla="*/ 106540 h 1314442"/>
                <a:gd name="connsiteX843" fmla="*/ 720240 w 794840"/>
                <a:gd name="connsiteY843" fmla="*/ 106237 h 1314442"/>
                <a:gd name="connsiteX844" fmla="*/ 705684 w 794840"/>
                <a:gd name="connsiteY844" fmla="*/ 104418 h 1314442"/>
                <a:gd name="connsiteX845" fmla="*/ 700529 w 794840"/>
                <a:gd name="connsiteY845" fmla="*/ 103205 h 1314442"/>
                <a:gd name="connsiteX846" fmla="*/ 695373 w 794840"/>
                <a:gd name="connsiteY846" fmla="*/ 56516 h 1314442"/>
                <a:gd name="connsiteX847" fmla="*/ 720543 w 794840"/>
                <a:gd name="connsiteY847" fmla="*/ 55910 h 1314442"/>
                <a:gd name="connsiteX848" fmla="*/ 691128 w 794840"/>
                <a:gd name="connsiteY848" fmla="*/ 64096 h 1314442"/>
                <a:gd name="connsiteX849" fmla="*/ 695373 w 794840"/>
                <a:gd name="connsiteY849" fmla="*/ 100780 h 1314442"/>
                <a:gd name="connsiteX850" fmla="*/ 677481 w 794840"/>
                <a:gd name="connsiteY850" fmla="*/ 100780 h 1314442"/>
                <a:gd name="connsiteX851" fmla="*/ 676571 w 794840"/>
                <a:gd name="connsiteY851" fmla="*/ 64399 h 1314442"/>
                <a:gd name="connsiteX852" fmla="*/ 691128 w 794840"/>
                <a:gd name="connsiteY852" fmla="*/ 64096 h 1314442"/>
                <a:gd name="connsiteX853" fmla="*/ 671719 w 794840"/>
                <a:gd name="connsiteY853" fmla="*/ 64399 h 1314442"/>
                <a:gd name="connsiteX854" fmla="*/ 671719 w 794840"/>
                <a:gd name="connsiteY854" fmla="*/ 100780 h 1314442"/>
                <a:gd name="connsiteX855" fmla="*/ 670506 w 794840"/>
                <a:gd name="connsiteY855" fmla="*/ 100780 h 1314442"/>
                <a:gd name="connsiteX856" fmla="*/ 670506 w 794840"/>
                <a:gd name="connsiteY856" fmla="*/ 81680 h 1314442"/>
                <a:gd name="connsiteX857" fmla="*/ 667474 w 794840"/>
                <a:gd name="connsiteY857" fmla="*/ 64399 h 1314442"/>
                <a:gd name="connsiteX858" fmla="*/ 667474 w 794840"/>
                <a:gd name="connsiteY858" fmla="*/ 64399 h 1314442"/>
                <a:gd name="connsiteX859" fmla="*/ 671719 w 794840"/>
                <a:gd name="connsiteY859" fmla="*/ 64399 h 1314442"/>
                <a:gd name="connsiteX860" fmla="*/ 674752 w 794840"/>
                <a:gd name="connsiteY860" fmla="*/ 106843 h 1314442"/>
                <a:gd name="connsiteX861" fmla="*/ 668687 w 794840"/>
                <a:gd name="connsiteY861" fmla="*/ 112907 h 1314442"/>
                <a:gd name="connsiteX862" fmla="*/ 663531 w 794840"/>
                <a:gd name="connsiteY862" fmla="*/ 121396 h 1314442"/>
                <a:gd name="connsiteX863" fmla="*/ 659589 w 794840"/>
                <a:gd name="connsiteY863" fmla="*/ 121396 h 1314442"/>
                <a:gd name="connsiteX864" fmla="*/ 660499 w 794840"/>
                <a:gd name="connsiteY864" fmla="*/ 119577 h 1314442"/>
                <a:gd name="connsiteX865" fmla="*/ 667171 w 794840"/>
                <a:gd name="connsiteY865" fmla="*/ 110784 h 1314442"/>
                <a:gd name="connsiteX866" fmla="*/ 666564 w 794840"/>
                <a:gd name="connsiteY866" fmla="*/ 107146 h 1314442"/>
                <a:gd name="connsiteX867" fmla="*/ 674752 w 794840"/>
                <a:gd name="connsiteY867" fmla="*/ 106843 h 1314442"/>
                <a:gd name="connsiteX868" fmla="*/ 663228 w 794840"/>
                <a:gd name="connsiteY868" fmla="*/ 64399 h 1314442"/>
                <a:gd name="connsiteX869" fmla="*/ 665351 w 794840"/>
                <a:gd name="connsiteY869" fmla="*/ 79861 h 1314442"/>
                <a:gd name="connsiteX870" fmla="*/ 665654 w 794840"/>
                <a:gd name="connsiteY870" fmla="*/ 100476 h 1314442"/>
                <a:gd name="connsiteX871" fmla="*/ 663228 w 794840"/>
                <a:gd name="connsiteY871" fmla="*/ 100476 h 1314442"/>
                <a:gd name="connsiteX872" fmla="*/ 662319 w 794840"/>
                <a:gd name="connsiteY872" fmla="*/ 76829 h 1314442"/>
                <a:gd name="connsiteX873" fmla="*/ 661409 w 794840"/>
                <a:gd name="connsiteY873" fmla="*/ 64096 h 1314442"/>
                <a:gd name="connsiteX874" fmla="*/ 663228 w 794840"/>
                <a:gd name="connsiteY874" fmla="*/ 64399 h 1314442"/>
                <a:gd name="connsiteX875" fmla="*/ 656254 w 794840"/>
                <a:gd name="connsiteY875" fmla="*/ 64702 h 1314442"/>
                <a:gd name="connsiteX876" fmla="*/ 657466 w 794840"/>
                <a:gd name="connsiteY876" fmla="*/ 101083 h 1314442"/>
                <a:gd name="connsiteX877" fmla="*/ 655647 w 794840"/>
                <a:gd name="connsiteY877" fmla="*/ 101083 h 1314442"/>
                <a:gd name="connsiteX878" fmla="*/ 652311 w 794840"/>
                <a:gd name="connsiteY878" fmla="*/ 64702 h 1314442"/>
                <a:gd name="connsiteX879" fmla="*/ 656254 w 794840"/>
                <a:gd name="connsiteY879" fmla="*/ 64702 h 1314442"/>
                <a:gd name="connsiteX880" fmla="*/ 654737 w 794840"/>
                <a:gd name="connsiteY880" fmla="*/ 108965 h 1314442"/>
                <a:gd name="connsiteX881" fmla="*/ 654434 w 794840"/>
                <a:gd name="connsiteY881" fmla="*/ 106843 h 1314442"/>
                <a:gd name="connsiteX882" fmla="*/ 659892 w 794840"/>
                <a:gd name="connsiteY882" fmla="*/ 106843 h 1314442"/>
                <a:gd name="connsiteX883" fmla="*/ 660802 w 794840"/>
                <a:gd name="connsiteY883" fmla="*/ 106843 h 1314442"/>
                <a:gd name="connsiteX884" fmla="*/ 664441 w 794840"/>
                <a:gd name="connsiteY884" fmla="*/ 106843 h 1314442"/>
                <a:gd name="connsiteX885" fmla="*/ 664138 w 794840"/>
                <a:gd name="connsiteY885" fmla="*/ 107146 h 1314442"/>
                <a:gd name="connsiteX886" fmla="*/ 652311 w 794840"/>
                <a:gd name="connsiteY886" fmla="*/ 121092 h 1314442"/>
                <a:gd name="connsiteX887" fmla="*/ 648672 w 794840"/>
                <a:gd name="connsiteY887" fmla="*/ 121092 h 1314442"/>
                <a:gd name="connsiteX888" fmla="*/ 650795 w 794840"/>
                <a:gd name="connsiteY888" fmla="*/ 117151 h 1314442"/>
                <a:gd name="connsiteX889" fmla="*/ 654737 w 794840"/>
                <a:gd name="connsiteY889" fmla="*/ 108965 h 1314442"/>
                <a:gd name="connsiteX890" fmla="*/ 649885 w 794840"/>
                <a:gd name="connsiteY890" fmla="*/ 107753 h 1314442"/>
                <a:gd name="connsiteX891" fmla="*/ 645033 w 794840"/>
                <a:gd name="connsiteY891" fmla="*/ 115938 h 1314442"/>
                <a:gd name="connsiteX892" fmla="*/ 642607 w 794840"/>
                <a:gd name="connsiteY892" fmla="*/ 121396 h 1314442"/>
                <a:gd name="connsiteX893" fmla="*/ 637148 w 794840"/>
                <a:gd name="connsiteY893" fmla="*/ 121396 h 1314442"/>
                <a:gd name="connsiteX894" fmla="*/ 638968 w 794840"/>
                <a:gd name="connsiteY894" fmla="*/ 116545 h 1314442"/>
                <a:gd name="connsiteX895" fmla="*/ 643820 w 794840"/>
                <a:gd name="connsiteY895" fmla="*/ 107450 h 1314442"/>
                <a:gd name="connsiteX896" fmla="*/ 649885 w 794840"/>
                <a:gd name="connsiteY896" fmla="*/ 107450 h 1314442"/>
                <a:gd name="connsiteX897" fmla="*/ 649885 w 794840"/>
                <a:gd name="connsiteY897" fmla="*/ 107753 h 1314442"/>
                <a:gd name="connsiteX898" fmla="*/ 622592 w 794840"/>
                <a:gd name="connsiteY898" fmla="*/ 120789 h 1314442"/>
                <a:gd name="connsiteX899" fmla="*/ 615314 w 794840"/>
                <a:gd name="connsiteY899" fmla="*/ 120486 h 1314442"/>
                <a:gd name="connsiteX900" fmla="*/ 621379 w 794840"/>
                <a:gd name="connsiteY900" fmla="*/ 108965 h 1314442"/>
                <a:gd name="connsiteX901" fmla="*/ 621683 w 794840"/>
                <a:gd name="connsiteY901" fmla="*/ 107450 h 1314442"/>
                <a:gd name="connsiteX902" fmla="*/ 628657 w 794840"/>
                <a:gd name="connsiteY902" fmla="*/ 107450 h 1314442"/>
                <a:gd name="connsiteX903" fmla="*/ 628051 w 794840"/>
                <a:gd name="connsiteY903" fmla="*/ 108056 h 1314442"/>
                <a:gd name="connsiteX904" fmla="*/ 622592 w 794840"/>
                <a:gd name="connsiteY904" fmla="*/ 120789 h 1314442"/>
                <a:gd name="connsiteX905" fmla="*/ 629567 w 794840"/>
                <a:gd name="connsiteY905" fmla="*/ 117757 h 1314442"/>
                <a:gd name="connsiteX906" fmla="*/ 633206 w 794840"/>
                <a:gd name="connsiteY906" fmla="*/ 110784 h 1314442"/>
                <a:gd name="connsiteX907" fmla="*/ 632296 w 794840"/>
                <a:gd name="connsiteY907" fmla="*/ 107146 h 1314442"/>
                <a:gd name="connsiteX908" fmla="*/ 637452 w 794840"/>
                <a:gd name="connsiteY908" fmla="*/ 107146 h 1314442"/>
                <a:gd name="connsiteX909" fmla="*/ 633206 w 794840"/>
                <a:gd name="connsiteY909" fmla="*/ 114423 h 1314442"/>
                <a:gd name="connsiteX910" fmla="*/ 630477 w 794840"/>
                <a:gd name="connsiteY910" fmla="*/ 120789 h 1314442"/>
                <a:gd name="connsiteX911" fmla="*/ 628657 w 794840"/>
                <a:gd name="connsiteY911" fmla="*/ 120789 h 1314442"/>
                <a:gd name="connsiteX912" fmla="*/ 629567 w 794840"/>
                <a:gd name="connsiteY912" fmla="*/ 117757 h 1314442"/>
                <a:gd name="connsiteX913" fmla="*/ 647762 w 794840"/>
                <a:gd name="connsiteY913" fmla="*/ 64702 h 1314442"/>
                <a:gd name="connsiteX914" fmla="*/ 649885 w 794840"/>
                <a:gd name="connsiteY914" fmla="*/ 101083 h 1314442"/>
                <a:gd name="connsiteX915" fmla="*/ 617134 w 794840"/>
                <a:gd name="connsiteY915" fmla="*/ 101386 h 1314442"/>
                <a:gd name="connsiteX916" fmla="*/ 616831 w 794840"/>
                <a:gd name="connsiteY916" fmla="*/ 80467 h 1314442"/>
                <a:gd name="connsiteX917" fmla="*/ 613798 w 794840"/>
                <a:gd name="connsiteY917" fmla="*/ 63792 h 1314442"/>
                <a:gd name="connsiteX918" fmla="*/ 647762 w 794840"/>
                <a:gd name="connsiteY918" fmla="*/ 64702 h 1314442"/>
                <a:gd name="connsiteX919" fmla="*/ 612282 w 794840"/>
                <a:gd name="connsiteY919" fmla="*/ 107450 h 1314442"/>
                <a:gd name="connsiteX920" fmla="*/ 616527 w 794840"/>
                <a:gd name="connsiteY920" fmla="*/ 107450 h 1314442"/>
                <a:gd name="connsiteX921" fmla="*/ 617437 w 794840"/>
                <a:gd name="connsiteY921" fmla="*/ 107450 h 1314442"/>
                <a:gd name="connsiteX922" fmla="*/ 609552 w 794840"/>
                <a:gd name="connsiteY922" fmla="*/ 120486 h 1314442"/>
                <a:gd name="connsiteX923" fmla="*/ 608642 w 794840"/>
                <a:gd name="connsiteY923" fmla="*/ 120486 h 1314442"/>
                <a:gd name="connsiteX924" fmla="*/ 609552 w 794840"/>
                <a:gd name="connsiteY924" fmla="*/ 117757 h 1314442"/>
                <a:gd name="connsiteX925" fmla="*/ 612282 w 794840"/>
                <a:gd name="connsiteY925" fmla="*/ 108965 h 1314442"/>
                <a:gd name="connsiteX926" fmla="*/ 612282 w 794840"/>
                <a:gd name="connsiteY926" fmla="*/ 107450 h 1314442"/>
                <a:gd name="connsiteX927" fmla="*/ 612282 w 794840"/>
                <a:gd name="connsiteY927" fmla="*/ 107450 h 1314442"/>
                <a:gd name="connsiteX928" fmla="*/ 609856 w 794840"/>
                <a:gd name="connsiteY928" fmla="*/ 63792 h 1314442"/>
                <a:gd name="connsiteX929" fmla="*/ 609552 w 794840"/>
                <a:gd name="connsiteY929" fmla="*/ 65611 h 1314442"/>
                <a:gd name="connsiteX930" fmla="*/ 610765 w 794840"/>
                <a:gd name="connsiteY930" fmla="*/ 83196 h 1314442"/>
                <a:gd name="connsiteX931" fmla="*/ 611675 w 794840"/>
                <a:gd name="connsiteY931" fmla="*/ 101689 h 1314442"/>
                <a:gd name="connsiteX932" fmla="*/ 610462 w 794840"/>
                <a:gd name="connsiteY932" fmla="*/ 101689 h 1314442"/>
                <a:gd name="connsiteX933" fmla="*/ 607126 w 794840"/>
                <a:gd name="connsiteY933" fmla="*/ 63792 h 1314442"/>
                <a:gd name="connsiteX934" fmla="*/ 609856 w 794840"/>
                <a:gd name="connsiteY934" fmla="*/ 63792 h 1314442"/>
                <a:gd name="connsiteX935" fmla="*/ 602274 w 794840"/>
                <a:gd name="connsiteY935" fmla="*/ 63489 h 1314442"/>
                <a:gd name="connsiteX936" fmla="*/ 604094 w 794840"/>
                <a:gd name="connsiteY936" fmla="*/ 101689 h 1314442"/>
                <a:gd name="connsiteX937" fmla="*/ 602577 w 794840"/>
                <a:gd name="connsiteY937" fmla="*/ 101689 h 1314442"/>
                <a:gd name="connsiteX938" fmla="*/ 602577 w 794840"/>
                <a:gd name="connsiteY938" fmla="*/ 101386 h 1314442"/>
                <a:gd name="connsiteX939" fmla="*/ 599242 w 794840"/>
                <a:gd name="connsiteY939" fmla="*/ 63186 h 1314442"/>
                <a:gd name="connsiteX940" fmla="*/ 602274 w 794840"/>
                <a:gd name="connsiteY940" fmla="*/ 63489 h 1314442"/>
                <a:gd name="connsiteX941" fmla="*/ 603487 w 794840"/>
                <a:gd name="connsiteY941" fmla="*/ 109572 h 1314442"/>
                <a:gd name="connsiteX942" fmla="*/ 603790 w 794840"/>
                <a:gd name="connsiteY942" fmla="*/ 107450 h 1314442"/>
                <a:gd name="connsiteX943" fmla="*/ 605610 w 794840"/>
                <a:gd name="connsiteY943" fmla="*/ 107450 h 1314442"/>
                <a:gd name="connsiteX944" fmla="*/ 607733 w 794840"/>
                <a:gd name="connsiteY944" fmla="*/ 108056 h 1314442"/>
                <a:gd name="connsiteX945" fmla="*/ 601971 w 794840"/>
                <a:gd name="connsiteY945" fmla="*/ 119577 h 1314442"/>
                <a:gd name="connsiteX946" fmla="*/ 598635 w 794840"/>
                <a:gd name="connsiteY946" fmla="*/ 119273 h 1314442"/>
                <a:gd name="connsiteX947" fmla="*/ 599545 w 794840"/>
                <a:gd name="connsiteY947" fmla="*/ 117151 h 1314442"/>
                <a:gd name="connsiteX948" fmla="*/ 603487 w 794840"/>
                <a:gd name="connsiteY948" fmla="*/ 109572 h 1314442"/>
                <a:gd name="connsiteX949" fmla="*/ 594996 w 794840"/>
                <a:gd name="connsiteY949" fmla="*/ 62883 h 1314442"/>
                <a:gd name="connsiteX950" fmla="*/ 596209 w 794840"/>
                <a:gd name="connsiteY950" fmla="*/ 89259 h 1314442"/>
                <a:gd name="connsiteX951" fmla="*/ 592873 w 794840"/>
                <a:gd name="connsiteY951" fmla="*/ 62580 h 1314442"/>
                <a:gd name="connsiteX952" fmla="*/ 594996 w 794840"/>
                <a:gd name="connsiteY952" fmla="*/ 62883 h 1314442"/>
                <a:gd name="connsiteX953" fmla="*/ 592570 w 794840"/>
                <a:gd name="connsiteY953" fmla="*/ 107753 h 1314442"/>
                <a:gd name="connsiteX954" fmla="*/ 592570 w 794840"/>
                <a:gd name="connsiteY954" fmla="*/ 107753 h 1314442"/>
                <a:gd name="connsiteX955" fmla="*/ 596209 w 794840"/>
                <a:gd name="connsiteY955" fmla="*/ 107753 h 1314442"/>
                <a:gd name="connsiteX956" fmla="*/ 598938 w 794840"/>
                <a:gd name="connsiteY956" fmla="*/ 107753 h 1314442"/>
                <a:gd name="connsiteX957" fmla="*/ 592570 w 794840"/>
                <a:gd name="connsiteY957" fmla="*/ 119577 h 1314442"/>
                <a:gd name="connsiteX958" fmla="*/ 587112 w 794840"/>
                <a:gd name="connsiteY958" fmla="*/ 119273 h 1314442"/>
                <a:gd name="connsiteX959" fmla="*/ 587112 w 794840"/>
                <a:gd name="connsiteY959" fmla="*/ 117757 h 1314442"/>
                <a:gd name="connsiteX960" fmla="*/ 587415 w 794840"/>
                <a:gd name="connsiteY960" fmla="*/ 116848 h 1314442"/>
                <a:gd name="connsiteX961" fmla="*/ 588628 w 794840"/>
                <a:gd name="connsiteY961" fmla="*/ 114119 h 1314442"/>
                <a:gd name="connsiteX962" fmla="*/ 591964 w 794840"/>
                <a:gd name="connsiteY962" fmla="*/ 109269 h 1314442"/>
                <a:gd name="connsiteX963" fmla="*/ 592570 w 794840"/>
                <a:gd name="connsiteY963" fmla="*/ 107753 h 1314442"/>
                <a:gd name="connsiteX964" fmla="*/ 587718 w 794840"/>
                <a:gd name="connsiteY964" fmla="*/ 62276 h 1314442"/>
                <a:gd name="connsiteX965" fmla="*/ 591357 w 794840"/>
                <a:gd name="connsiteY965" fmla="*/ 101689 h 1314442"/>
                <a:gd name="connsiteX966" fmla="*/ 569826 w 794840"/>
                <a:gd name="connsiteY966" fmla="*/ 101689 h 1314442"/>
                <a:gd name="connsiteX967" fmla="*/ 566490 w 794840"/>
                <a:gd name="connsiteY967" fmla="*/ 61367 h 1314442"/>
                <a:gd name="connsiteX968" fmla="*/ 587718 w 794840"/>
                <a:gd name="connsiteY968" fmla="*/ 62276 h 1314442"/>
                <a:gd name="connsiteX969" fmla="*/ 581350 w 794840"/>
                <a:gd name="connsiteY969" fmla="*/ 118364 h 1314442"/>
                <a:gd name="connsiteX970" fmla="*/ 579227 w 794840"/>
                <a:gd name="connsiteY970" fmla="*/ 118061 h 1314442"/>
                <a:gd name="connsiteX971" fmla="*/ 579530 w 794840"/>
                <a:gd name="connsiteY971" fmla="*/ 115029 h 1314442"/>
                <a:gd name="connsiteX972" fmla="*/ 581046 w 794840"/>
                <a:gd name="connsiteY972" fmla="*/ 107753 h 1314442"/>
                <a:gd name="connsiteX973" fmla="*/ 581046 w 794840"/>
                <a:gd name="connsiteY973" fmla="*/ 107450 h 1314442"/>
                <a:gd name="connsiteX974" fmla="*/ 586505 w 794840"/>
                <a:gd name="connsiteY974" fmla="*/ 107450 h 1314442"/>
                <a:gd name="connsiteX975" fmla="*/ 581350 w 794840"/>
                <a:gd name="connsiteY975" fmla="*/ 118364 h 1314442"/>
                <a:gd name="connsiteX976" fmla="*/ 575891 w 794840"/>
                <a:gd name="connsiteY976" fmla="*/ 107753 h 1314442"/>
                <a:gd name="connsiteX977" fmla="*/ 573768 w 794840"/>
                <a:gd name="connsiteY977" fmla="*/ 113816 h 1314442"/>
                <a:gd name="connsiteX978" fmla="*/ 572859 w 794840"/>
                <a:gd name="connsiteY978" fmla="*/ 118061 h 1314442"/>
                <a:gd name="connsiteX979" fmla="*/ 571342 w 794840"/>
                <a:gd name="connsiteY979" fmla="*/ 118061 h 1314442"/>
                <a:gd name="connsiteX980" fmla="*/ 572555 w 794840"/>
                <a:gd name="connsiteY980" fmla="*/ 113816 h 1314442"/>
                <a:gd name="connsiteX981" fmla="*/ 574071 w 794840"/>
                <a:gd name="connsiteY981" fmla="*/ 108965 h 1314442"/>
                <a:gd name="connsiteX982" fmla="*/ 574071 w 794840"/>
                <a:gd name="connsiteY982" fmla="*/ 108056 h 1314442"/>
                <a:gd name="connsiteX983" fmla="*/ 575891 w 794840"/>
                <a:gd name="connsiteY983" fmla="*/ 107753 h 1314442"/>
                <a:gd name="connsiteX984" fmla="*/ 564974 w 794840"/>
                <a:gd name="connsiteY984" fmla="*/ 117151 h 1314442"/>
                <a:gd name="connsiteX985" fmla="*/ 561335 w 794840"/>
                <a:gd name="connsiteY985" fmla="*/ 116848 h 1314442"/>
                <a:gd name="connsiteX986" fmla="*/ 561638 w 794840"/>
                <a:gd name="connsiteY986" fmla="*/ 115029 h 1314442"/>
                <a:gd name="connsiteX987" fmla="*/ 563458 w 794840"/>
                <a:gd name="connsiteY987" fmla="*/ 107753 h 1314442"/>
                <a:gd name="connsiteX988" fmla="*/ 567400 w 794840"/>
                <a:gd name="connsiteY988" fmla="*/ 107753 h 1314442"/>
                <a:gd name="connsiteX989" fmla="*/ 564974 w 794840"/>
                <a:gd name="connsiteY989" fmla="*/ 117151 h 1314442"/>
                <a:gd name="connsiteX990" fmla="*/ 558606 w 794840"/>
                <a:gd name="connsiteY990" fmla="*/ 61973 h 1314442"/>
                <a:gd name="connsiteX991" fmla="*/ 561335 w 794840"/>
                <a:gd name="connsiteY991" fmla="*/ 61670 h 1314442"/>
                <a:gd name="connsiteX992" fmla="*/ 561941 w 794840"/>
                <a:gd name="connsiteY992" fmla="*/ 83802 h 1314442"/>
                <a:gd name="connsiteX993" fmla="*/ 564671 w 794840"/>
                <a:gd name="connsiteY993" fmla="*/ 101689 h 1314442"/>
                <a:gd name="connsiteX994" fmla="*/ 560425 w 794840"/>
                <a:gd name="connsiteY994" fmla="*/ 101689 h 1314442"/>
                <a:gd name="connsiteX995" fmla="*/ 558606 w 794840"/>
                <a:gd name="connsiteY995" fmla="*/ 82286 h 1314442"/>
                <a:gd name="connsiteX996" fmla="*/ 557696 w 794840"/>
                <a:gd name="connsiteY996" fmla="*/ 61973 h 1314442"/>
                <a:gd name="connsiteX997" fmla="*/ 558606 w 794840"/>
                <a:gd name="connsiteY997" fmla="*/ 61973 h 1314442"/>
                <a:gd name="connsiteX998" fmla="*/ 557999 w 794840"/>
                <a:gd name="connsiteY998" fmla="*/ 107753 h 1314442"/>
                <a:gd name="connsiteX999" fmla="*/ 554967 w 794840"/>
                <a:gd name="connsiteY999" fmla="*/ 116545 h 1314442"/>
                <a:gd name="connsiteX1000" fmla="*/ 550418 w 794840"/>
                <a:gd name="connsiteY1000" fmla="*/ 116242 h 1314442"/>
                <a:gd name="connsiteX1001" fmla="*/ 550418 w 794840"/>
                <a:gd name="connsiteY1001" fmla="*/ 115635 h 1314442"/>
                <a:gd name="connsiteX1002" fmla="*/ 551327 w 794840"/>
                <a:gd name="connsiteY1002" fmla="*/ 112907 h 1314442"/>
                <a:gd name="connsiteX1003" fmla="*/ 553754 w 794840"/>
                <a:gd name="connsiteY1003" fmla="*/ 107450 h 1314442"/>
                <a:gd name="connsiteX1004" fmla="*/ 557999 w 794840"/>
                <a:gd name="connsiteY1004" fmla="*/ 107753 h 1314442"/>
                <a:gd name="connsiteX1005" fmla="*/ 552844 w 794840"/>
                <a:gd name="connsiteY1005" fmla="*/ 62276 h 1314442"/>
                <a:gd name="connsiteX1006" fmla="*/ 556180 w 794840"/>
                <a:gd name="connsiteY1006" fmla="*/ 101689 h 1314442"/>
                <a:gd name="connsiteX1007" fmla="*/ 553754 w 794840"/>
                <a:gd name="connsiteY1007" fmla="*/ 101689 h 1314442"/>
                <a:gd name="connsiteX1008" fmla="*/ 551024 w 794840"/>
                <a:gd name="connsiteY1008" fmla="*/ 83499 h 1314442"/>
                <a:gd name="connsiteX1009" fmla="*/ 549811 w 794840"/>
                <a:gd name="connsiteY1009" fmla="*/ 62580 h 1314442"/>
                <a:gd name="connsiteX1010" fmla="*/ 552844 w 794840"/>
                <a:gd name="connsiteY1010" fmla="*/ 62276 h 1314442"/>
                <a:gd name="connsiteX1011" fmla="*/ 538591 w 794840"/>
                <a:gd name="connsiteY1011" fmla="*/ 61973 h 1314442"/>
                <a:gd name="connsiteX1012" fmla="*/ 544656 w 794840"/>
                <a:gd name="connsiteY1012" fmla="*/ 62276 h 1314442"/>
                <a:gd name="connsiteX1013" fmla="*/ 545566 w 794840"/>
                <a:gd name="connsiteY1013" fmla="*/ 87137 h 1314442"/>
                <a:gd name="connsiteX1014" fmla="*/ 547688 w 794840"/>
                <a:gd name="connsiteY1014" fmla="*/ 101992 h 1314442"/>
                <a:gd name="connsiteX1015" fmla="*/ 546172 w 794840"/>
                <a:gd name="connsiteY1015" fmla="*/ 101992 h 1314442"/>
                <a:gd name="connsiteX1016" fmla="*/ 541623 w 794840"/>
                <a:gd name="connsiteY1016" fmla="*/ 68037 h 1314442"/>
                <a:gd name="connsiteX1017" fmla="*/ 537681 w 794840"/>
                <a:gd name="connsiteY1017" fmla="*/ 68037 h 1314442"/>
                <a:gd name="connsiteX1018" fmla="*/ 541320 w 794840"/>
                <a:gd name="connsiteY1018" fmla="*/ 101992 h 1314442"/>
                <a:gd name="connsiteX1019" fmla="*/ 535558 w 794840"/>
                <a:gd name="connsiteY1019" fmla="*/ 101992 h 1314442"/>
                <a:gd name="connsiteX1020" fmla="*/ 536468 w 794840"/>
                <a:gd name="connsiteY1020" fmla="*/ 101689 h 1314442"/>
                <a:gd name="connsiteX1021" fmla="*/ 537985 w 794840"/>
                <a:gd name="connsiteY1021" fmla="*/ 97748 h 1314442"/>
                <a:gd name="connsiteX1022" fmla="*/ 524641 w 794840"/>
                <a:gd name="connsiteY1022" fmla="*/ 63186 h 1314442"/>
                <a:gd name="connsiteX1023" fmla="*/ 538591 w 794840"/>
                <a:gd name="connsiteY1023" fmla="*/ 61973 h 1314442"/>
                <a:gd name="connsiteX1024" fmla="*/ 542230 w 794840"/>
                <a:gd name="connsiteY1024" fmla="*/ 107450 h 1314442"/>
                <a:gd name="connsiteX1025" fmla="*/ 547385 w 794840"/>
                <a:gd name="connsiteY1025" fmla="*/ 107450 h 1314442"/>
                <a:gd name="connsiteX1026" fmla="*/ 547688 w 794840"/>
                <a:gd name="connsiteY1026" fmla="*/ 107450 h 1314442"/>
                <a:gd name="connsiteX1027" fmla="*/ 544353 w 794840"/>
                <a:gd name="connsiteY1027" fmla="*/ 115938 h 1314442"/>
                <a:gd name="connsiteX1028" fmla="*/ 540410 w 794840"/>
                <a:gd name="connsiteY1028" fmla="*/ 115938 h 1314442"/>
                <a:gd name="connsiteX1029" fmla="*/ 542230 w 794840"/>
                <a:gd name="connsiteY1029" fmla="*/ 108359 h 1314442"/>
                <a:gd name="connsiteX1030" fmla="*/ 542230 w 794840"/>
                <a:gd name="connsiteY1030" fmla="*/ 107450 h 1314442"/>
                <a:gd name="connsiteX1031" fmla="*/ 534042 w 794840"/>
                <a:gd name="connsiteY1031" fmla="*/ 108662 h 1314442"/>
                <a:gd name="connsiteX1032" fmla="*/ 534345 w 794840"/>
                <a:gd name="connsiteY1032" fmla="*/ 107450 h 1314442"/>
                <a:gd name="connsiteX1033" fmla="*/ 536771 w 794840"/>
                <a:gd name="connsiteY1033" fmla="*/ 107450 h 1314442"/>
                <a:gd name="connsiteX1034" fmla="*/ 535255 w 794840"/>
                <a:gd name="connsiteY1034" fmla="*/ 112300 h 1314442"/>
                <a:gd name="connsiteX1035" fmla="*/ 534042 w 794840"/>
                <a:gd name="connsiteY1035" fmla="*/ 116242 h 1314442"/>
                <a:gd name="connsiteX1036" fmla="*/ 531616 w 794840"/>
                <a:gd name="connsiteY1036" fmla="*/ 116242 h 1314442"/>
                <a:gd name="connsiteX1037" fmla="*/ 534042 w 794840"/>
                <a:gd name="connsiteY1037" fmla="*/ 108662 h 1314442"/>
                <a:gd name="connsiteX1038" fmla="*/ 531010 w 794840"/>
                <a:gd name="connsiteY1038" fmla="*/ 101386 h 1314442"/>
                <a:gd name="connsiteX1039" fmla="*/ 531919 w 794840"/>
                <a:gd name="connsiteY1039" fmla="*/ 99870 h 1314442"/>
                <a:gd name="connsiteX1040" fmla="*/ 533436 w 794840"/>
                <a:gd name="connsiteY1040" fmla="*/ 101386 h 1314442"/>
                <a:gd name="connsiteX1041" fmla="*/ 531010 w 794840"/>
                <a:gd name="connsiteY1041" fmla="*/ 101386 h 1314442"/>
                <a:gd name="connsiteX1042" fmla="*/ 523125 w 794840"/>
                <a:gd name="connsiteY1042" fmla="*/ 75919 h 1314442"/>
                <a:gd name="connsiteX1043" fmla="*/ 529190 w 794840"/>
                <a:gd name="connsiteY1043" fmla="*/ 92594 h 1314442"/>
                <a:gd name="connsiteX1044" fmla="*/ 527674 w 794840"/>
                <a:gd name="connsiteY1044" fmla="*/ 88956 h 1314442"/>
                <a:gd name="connsiteX1045" fmla="*/ 526158 w 794840"/>
                <a:gd name="connsiteY1045" fmla="*/ 84105 h 1314442"/>
                <a:gd name="connsiteX1046" fmla="*/ 522822 w 794840"/>
                <a:gd name="connsiteY1046" fmla="*/ 81983 h 1314442"/>
                <a:gd name="connsiteX1047" fmla="*/ 523125 w 794840"/>
                <a:gd name="connsiteY1047" fmla="*/ 75919 h 1314442"/>
                <a:gd name="connsiteX1048" fmla="*/ 527067 w 794840"/>
                <a:gd name="connsiteY1048" fmla="*/ 101386 h 1314442"/>
                <a:gd name="connsiteX1049" fmla="*/ 526158 w 794840"/>
                <a:gd name="connsiteY1049" fmla="*/ 101386 h 1314442"/>
                <a:gd name="connsiteX1050" fmla="*/ 523428 w 794840"/>
                <a:gd name="connsiteY1050" fmla="*/ 95626 h 1314442"/>
                <a:gd name="connsiteX1051" fmla="*/ 527067 w 794840"/>
                <a:gd name="connsiteY1051" fmla="*/ 101386 h 1314442"/>
                <a:gd name="connsiteX1052" fmla="*/ 522215 w 794840"/>
                <a:gd name="connsiteY1052" fmla="*/ 114726 h 1314442"/>
                <a:gd name="connsiteX1053" fmla="*/ 524944 w 794840"/>
                <a:gd name="connsiteY1053" fmla="*/ 108965 h 1314442"/>
                <a:gd name="connsiteX1054" fmla="*/ 525248 w 794840"/>
                <a:gd name="connsiteY1054" fmla="*/ 107146 h 1314442"/>
                <a:gd name="connsiteX1055" fmla="*/ 529190 w 794840"/>
                <a:gd name="connsiteY1055" fmla="*/ 107146 h 1314442"/>
                <a:gd name="connsiteX1056" fmla="*/ 527067 w 794840"/>
                <a:gd name="connsiteY1056" fmla="*/ 111997 h 1314442"/>
                <a:gd name="connsiteX1057" fmla="*/ 525854 w 794840"/>
                <a:gd name="connsiteY1057" fmla="*/ 116242 h 1314442"/>
                <a:gd name="connsiteX1058" fmla="*/ 522215 w 794840"/>
                <a:gd name="connsiteY1058" fmla="*/ 116545 h 1314442"/>
                <a:gd name="connsiteX1059" fmla="*/ 522215 w 794840"/>
                <a:gd name="connsiteY1059" fmla="*/ 114726 h 1314442"/>
                <a:gd name="connsiteX1060" fmla="*/ 532829 w 794840"/>
                <a:gd name="connsiteY1060" fmla="*/ 121699 h 1314442"/>
                <a:gd name="connsiteX1061" fmla="*/ 600455 w 794840"/>
                <a:gd name="connsiteY1061" fmla="*/ 125640 h 1314442"/>
                <a:gd name="connsiteX1062" fmla="*/ 604094 w 794840"/>
                <a:gd name="connsiteY1062" fmla="*/ 125943 h 1314442"/>
                <a:gd name="connsiteX1063" fmla="*/ 605004 w 794840"/>
                <a:gd name="connsiteY1063" fmla="*/ 125943 h 1314442"/>
                <a:gd name="connsiteX1064" fmla="*/ 652614 w 794840"/>
                <a:gd name="connsiteY1064" fmla="*/ 127156 h 1314442"/>
                <a:gd name="connsiteX1065" fmla="*/ 655950 w 794840"/>
                <a:gd name="connsiteY1065" fmla="*/ 127156 h 1314442"/>
                <a:gd name="connsiteX1066" fmla="*/ 667777 w 794840"/>
                <a:gd name="connsiteY1066" fmla="*/ 127156 h 1314442"/>
                <a:gd name="connsiteX1067" fmla="*/ 670506 w 794840"/>
                <a:gd name="connsiteY1067" fmla="*/ 129278 h 1314442"/>
                <a:gd name="connsiteX1068" fmla="*/ 672933 w 794840"/>
                <a:gd name="connsiteY1068" fmla="*/ 191126 h 1314442"/>
                <a:gd name="connsiteX1069" fmla="*/ 670203 w 794840"/>
                <a:gd name="connsiteY1069" fmla="*/ 266616 h 1314442"/>
                <a:gd name="connsiteX1070" fmla="*/ 665351 w 794840"/>
                <a:gd name="connsiteY1070" fmla="*/ 343016 h 1314442"/>
                <a:gd name="connsiteX1071" fmla="*/ 662622 w 794840"/>
                <a:gd name="connsiteY1071" fmla="*/ 393647 h 1314442"/>
                <a:gd name="connsiteX1072" fmla="*/ 662622 w 794840"/>
                <a:gd name="connsiteY1072" fmla="*/ 394556 h 1314442"/>
                <a:gd name="connsiteX1073" fmla="*/ 660196 w 794840"/>
                <a:gd name="connsiteY1073" fmla="*/ 418810 h 1314442"/>
                <a:gd name="connsiteX1074" fmla="*/ 656860 w 794840"/>
                <a:gd name="connsiteY1074" fmla="*/ 496423 h 1314442"/>
                <a:gd name="connsiteX1075" fmla="*/ 655040 w 794840"/>
                <a:gd name="connsiteY1075" fmla="*/ 574945 h 1314442"/>
                <a:gd name="connsiteX1076" fmla="*/ 651705 w 794840"/>
                <a:gd name="connsiteY1076" fmla="*/ 734415 h 1314442"/>
                <a:gd name="connsiteX1077" fmla="*/ 649885 w 794840"/>
                <a:gd name="connsiteY1077" fmla="*/ 865993 h 1314442"/>
                <a:gd name="connsiteX1078" fmla="*/ 650492 w 794840"/>
                <a:gd name="connsiteY1078" fmla="*/ 873269 h 1314442"/>
                <a:gd name="connsiteX1079" fmla="*/ 650492 w 794840"/>
                <a:gd name="connsiteY1079" fmla="*/ 981503 h 1314442"/>
                <a:gd name="connsiteX1080" fmla="*/ 648672 w 794840"/>
                <a:gd name="connsiteY1080" fmla="*/ 1085795 h 1314442"/>
                <a:gd name="connsiteX1081" fmla="*/ 646852 w 794840"/>
                <a:gd name="connsiteY1081" fmla="*/ 1193119 h 1314442"/>
                <a:gd name="connsiteX1082" fmla="*/ 647156 w 794840"/>
                <a:gd name="connsiteY1082" fmla="*/ 1194332 h 1314442"/>
                <a:gd name="connsiteX1083" fmla="*/ 506749 w 794840"/>
                <a:gd name="connsiteY1083" fmla="*/ 1200092 h 1314442"/>
                <a:gd name="connsiteX1084" fmla="*/ 366039 w 794840"/>
                <a:gd name="connsiteY1084" fmla="*/ 1197970 h 1314442"/>
                <a:gd name="connsiteX1085" fmla="*/ 227452 w 794840"/>
                <a:gd name="connsiteY1085" fmla="*/ 1190997 h 1314442"/>
                <a:gd name="connsiteX1086" fmla="*/ 195004 w 794840"/>
                <a:gd name="connsiteY1086" fmla="*/ 1189178 h 1314442"/>
                <a:gd name="connsiteX1087" fmla="*/ 162859 w 794840"/>
                <a:gd name="connsiteY1087" fmla="*/ 1190390 h 1314442"/>
                <a:gd name="connsiteX1088" fmla="*/ 131624 w 794840"/>
                <a:gd name="connsiteY1088" fmla="*/ 1189481 h 1314442"/>
                <a:gd name="connsiteX1089" fmla="*/ 118887 w 794840"/>
                <a:gd name="connsiteY1089" fmla="*/ 1189481 h 1314442"/>
                <a:gd name="connsiteX1090" fmla="*/ 120100 w 794840"/>
                <a:gd name="connsiteY1090" fmla="*/ 1159163 h 1314442"/>
                <a:gd name="connsiteX1091" fmla="*/ 123133 w 794840"/>
                <a:gd name="connsiteY1091" fmla="*/ 1120660 h 1314442"/>
                <a:gd name="connsiteX1092" fmla="*/ 122223 w 794840"/>
                <a:gd name="connsiteY1092" fmla="*/ 1080338 h 1314442"/>
                <a:gd name="connsiteX1093" fmla="*/ 124649 w 794840"/>
                <a:gd name="connsiteY1093" fmla="*/ 1037287 h 1314442"/>
                <a:gd name="connsiteX1094" fmla="*/ 124346 w 794840"/>
                <a:gd name="connsiteY1094" fmla="*/ 957855 h 1314442"/>
                <a:gd name="connsiteX1095" fmla="*/ 124346 w 794840"/>
                <a:gd name="connsiteY1095" fmla="*/ 916927 h 1314442"/>
                <a:gd name="connsiteX1096" fmla="*/ 124346 w 794840"/>
                <a:gd name="connsiteY1096" fmla="*/ 893885 h 1314442"/>
                <a:gd name="connsiteX1097" fmla="*/ 125862 w 794840"/>
                <a:gd name="connsiteY1097" fmla="*/ 889944 h 1314442"/>
                <a:gd name="connsiteX1098" fmla="*/ 125255 w 794840"/>
                <a:gd name="connsiteY1098" fmla="*/ 863568 h 1314442"/>
                <a:gd name="connsiteX1099" fmla="*/ 124346 w 794840"/>
                <a:gd name="connsiteY1099" fmla="*/ 828096 h 1314442"/>
                <a:gd name="connsiteX1100" fmla="*/ 123739 w 794840"/>
                <a:gd name="connsiteY1100" fmla="*/ 751696 h 1314442"/>
                <a:gd name="connsiteX1101" fmla="*/ 124952 w 794840"/>
                <a:gd name="connsiteY1101" fmla="*/ 719560 h 1314442"/>
                <a:gd name="connsiteX1102" fmla="*/ 124952 w 794840"/>
                <a:gd name="connsiteY1102" fmla="*/ 716831 h 1314442"/>
                <a:gd name="connsiteX1103" fmla="*/ 125255 w 794840"/>
                <a:gd name="connsiteY1103" fmla="*/ 674083 h 1314442"/>
                <a:gd name="connsiteX1104" fmla="*/ 124649 w 794840"/>
                <a:gd name="connsiteY1104" fmla="*/ 656196 h 1314442"/>
                <a:gd name="connsiteX1105" fmla="*/ 124649 w 794840"/>
                <a:gd name="connsiteY1105" fmla="*/ 654074 h 1314442"/>
                <a:gd name="connsiteX1106" fmla="*/ 124346 w 794840"/>
                <a:gd name="connsiteY1106" fmla="*/ 639825 h 1314442"/>
                <a:gd name="connsiteX1107" fmla="*/ 124346 w 794840"/>
                <a:gd name="connsiteY1107" fmla="*/ 636793 h 1314442"/>
                <a:gd name="connsiteX1108" fmla="*/ 123436 w 794840"/>
                <a:gd name="connsiteY1108" fmla="*/ 595864 h 1314442"/>
                <a:gd name="connsiteX1109" fmla="*/ 120404 w 794840"/>
                <a:gd name="connsiteY1109" fmla="*/ 517948 h 1314442"/>
                <a:gd name="connsiteX1110" fmla="*/ 120404 w 794840"/>
                <a:gd name="connsiteY1110" fmla="*/ 447915 h 1314442"/>
                <a:gd name="connsiteX1111" fmla="*/ 120404 w 794840"/>
                <a:gd name="connsiteY1111" fmla="*/ 444580 h 1314442"/>
                <a:gd name="connsiteX1112" fmla="*/ 120404 w 794840"/>
                <a:gd name="connsiteY1112" fmla="*/ 437910 h 1314442"/>
                <a:gd name="connsiteX1113" fmla="*/ 122223 w 794840"/>
                <a:gd name="connsiteY1113" fmla="*/ 278137 h 1314442"/>
                <a:gd name="connsiteX1114" fmla="*/ 123133 w 794840"/>
                <a:gd name="connsiteY1114" fmla="*/ 234480 h 1314442"/>
                <a:gd name="connsiteX1115" fmla="*/ 123133 w 794840"/>
                <a:gd name="connsiteY1115" fmla="*/ 232661 h 1314442"/>
                <a:gd name="connsiteX1116" fmla="*/ 123739 w 794840"/>
                <a:gd name="connsiteY1116" fmla="*/ 153532 h 1314442"/>
                <a:gd name="connsiteX1117" fmla="*/ 125559 w 794840"/>
                <a:gd name="connsiteY1117" fmla="*/ 150197 h 1314442"/>
                <a:gd name="connsiteX1118" fmla="*/ 123436 w 794840"/>
                <a:gd name="connsiteY1118" fmla="*/ 147772 h 1314442"/>
                <a:gd name="connsiteX1119" fmla="*/ 123133 w 794840"/>
                <a:gd name="connsiteY1119" fmla="*/ 137464 h 1314442"/>
                <a:gd name="connsiteX1120" fmla="*/ 123436 w 794840"/>
                <a:gd name="connsiteY1120" fmla="*/ 135948 h 1314442"/>
                <a:gd name="connsiteX1121" fmla="*/ 185603 w 794840"/>
                <a:gd name="connsiteY1121" fmla="*/ 134129 h 1314442"/>
                <a:gd name="connsiteX1122" fmla="*/ 254138 w 794840"/>
                <a:gd name="connsiteY1122" fmla="*/ 130491 h 1314442"/>
                <a:gd name="connsiteX1123" fmla="*/ 259900 w 794840"/>
                <a:gd name="connsiteY1123" fmla="*/ 130491 h 1314442"/>
                <a:gd name="connsiteX1124" fmla="*/ 260810 w 794840"/>
                <a:gd name="connsiteY1124" fmla="*/ 131097 h 1314442"/>
                <a:gd name="connsiteX1125" fmla="*/ 263843 w 794840"/>
                <a:gd name="connsiteY1125" fmla="*/ 130491 h 1314442"/>
                <a:gd name="connsiteX1126" fmla="*/ 395152 w 794840"/>
                <a:gd name="connsiteY1126" fmla="*/ 129884 h 1314442"/>
                <a:gd name="connsiteX1127" fmla="*/ 461564 w 794840"/>
                <a:gd name="connsiteY1127" fmla="*/ 125943 h 1314442"/>
                <a:gd name="connsiteX1128" fmla="*/ 532829 w 794840"/>
                <a:gd name="connsiteY1128" fmla="*/ 121699 h 1314442"/>
                <a:gd name="connsiteX1129" fmla="*/ 662015 w 794840"/>
                <a:gd name="connsiteY1129" fmla="*/ 940877 h 1314442"/>
                <a:gd name="connsiteX1130" fmla="*/ 683546 w 794840"/>
                <a:gd name="connsiteY1130" fmla="*/ 945728 h 1314442"/>
                <a:gd name="connsiteX1131" fmla="*/ 683243 w 794840"/>
                <a:gd name="connsiteY1131" fmla="*/ 955127 h 1314442"/>
                <a:gd name="connsiteX1132" fmla="*/ 673539 w 794840"/>
                <a:gd name="connsiteY1132" fmla="*/ 953914 h 1314442"/>
                <a:gd name="connsiteX1133" fmla="*/ 660499 w 794840"/>
                <a:gd name="connsiteY1133" fmla="*/ 947547 h 1314442"/>
                <a:gd name="connsiteX1134" fmla="*/ 660196 w 794840"/>
                <a:gd name="connsiteY1134" fmla="*/ 947244 h 1314442"/>
                <a:gd name="connsiteX1135" fmla="*/ 659589 w 794840"/>
                <a:gd name="connsiteY1135" fmla="*/ 946638 h 1314442"/>
                <a:gd name="connsiteX1136" fmla="*/ 658983 w 794840"/>
                <a:gd name="connsiteY1136" fmla="*/ 946334 h 1314442"/>
                <a:gd name="connsiteX1137" fmla="*/ 659286 w 794840"/>
                <a:gd name="connsiteY1137" fmla="*/ 930266 h 1314442"/>
                <a:gd name="connsiteX1138" fmla="*/ 681727 w 794840"/>
                <a:gd name="connsiteY1138" fmla="*/ 935117 h 1314442"/>
                <a:gd name="connsiteX1139" fmla="*/ 683850 w 794840"/>
                <a:gd name="connsiteY1139" fmla="*/ 933298 h 1314442"/>
                <a:gd name="connsiteX1140" fmla="*/ 683850 w 794840"/>
                <a:gd name="connsiteY1140" fmla="*/ 939968 h 1314442"/>
                <a:gd name="connsiteX1141" fmla="*/ 676268 w 794840"/>
                <a:gd name="connsiteY1141" fmla="*/ 939361 h 1314442"/>
                <a:gd name="connsiteX1142" fmla="*/ 663531 w 794840"/>
                <a:gd name="connsiteY1142" fmla="*/ 936633 h 1314442"/>
                <a:gd name="connsiteX1143" fmla="*/ 662015 w 794840"/>
                <a:gd name="connsiteY1143" fmla="*/ 940877 h 1314442"/>
                <a:gd name="connsiteX1144" fmla="*/ 661409 w 794840"/>
                <a:gd name="connsiteY1144" fmla="*/ 994236 h 1314442"/>
                <a:gd name="connsiteX1145" fmla="*/ 681423 w 794840"/>
                <a:gd name="connsiteY1145" fmla="*/ 1000603 h 1314442"/>
                <a:gd name="connsiteX1146" fmla="*/ 680514 w 794840"/>
                <a:gd name="connsiteY1146" fmla="*/ 1019703 h 1314442"/>
                <a:gd name="connsiteX1147" fmla="*/ 671719 w 794840"/>
                <a:gd name="connsiteY1147" fmla="*/ 1018187 h 1314442"/>
                <a:gd name="connsiteX1148" fmla="*/ 659589 w 794840"/>
                <a:gd name="connsiteY1148" fmla="*/ 1014852 h 1314442"/>
                <a:gd name="connsiteX1149" fmla="*/ 657163 w 794840"/>
                <a:gd name="connsiteY1149" fmla="*/ 1014246 h 1314442"/>
                <a:gd name="connsiteX1150" fmla="*/ 657163 w 794840"/>
                <a:gd name="connsiteY1150" fmla="*/ 1006060 h 1314442"/>
                <a:gd name="connsiteX1151" fmla="*/ 678694 w 794840"/>
                <a:gd name="connsiteY1151" fmla="*/ 1012123 h 1314442"/>
                <a:gd name="connsiteX1152" fmla="*/ 679301 w 794840"/>
                <a:gd name="connsiteY1152" fmla="*/ 1007576 h 1314442"/>
                <a:gd name="connsiteX1153" fmla="*/ 658073 w 794840"/>
                <a:gd name="connsiteY1153" fmla="*/ 1001209 h 1314442"/>
                <a:gd name="connsiteX1154" fmla="*/ 657163 w 794840"/>
                <a:gd name="connsiteY1154" fmla="*/ 1000906 h 1314442"/>
                <a:gd name="connsiteX1155" fmla="*/ 657770 w 794840"/>
                <a:gd name="connsiteY1155" fmla="*/ 981503 h 1314442"/>
                <a:gd name="connsiteX1156" fmla="*/ 657770 w 794840"/>
                <a:gd name="connsiteY1156" fmla="*/ 980896 h 1314442"/>
                <a:gd name="connsiteX1157" fmla="*/ 681727 w 794840"/>
                <a:gd name="connsiteY1157" fmla="*/ 989385 h 1314442"/>
                <a:gd name="connsiteX1158" fmla="*/ 681423 w 794840"/>
                <a:gd name="connsiteY1158" fmla="*/ 996055 h 1314442"/>
                <a:gd name="connsiteX1159" fmla="*/ 664744 w 794840"/>
                <a:gd name="connsiteY1159" fmla="*/ 990901 h 1314442"/>
                <a:gd name="connsiteX1160" fmla="*/ 661409 w 794840"/>
                <a:gd name="connsiteY1160" fmla="*/ 994236 h 1314442"/>
                <a:gd name="connsiteX1161" fmla="*/ 679301 w 794840"/>
                <a:gd name="connsiteY1161" fmla="*/ 792018 h 1314442"/>
                <a:gd name="connsiteX1162" fmla="*/ 656254 w 794840"/>
                <a:gd name="connsiteY1162" fmla="*/ 786258 h 1314442"/>
                <a:gd name="connsiteX1163" fmla="*/ 656860 w 794840"/>
                <a:gd name="connsiteY1163" fmla="*/ 775344 h 1314442"/>
                <a:gd name="connsiteX1164" fmla="*/ 666867 w 794840"/>
                <a:gd name="connsiteY1164" fmla="*/ 777163 h 1314442"/>
                <a:gd name="connsiteX1165" fmla="*/ 679604 w 794840"/>
                <a:gd name="connsiteY1165" fmla="*/ 778679 h 1314442"/>
                <a:gd name="connsiteX1166" fmla="*/ 680817 w 794840"/>
                <a:gd name="connsiteY1166" fmla="*/ 774434 h 1314442"/>
                <a:gd name="connsiteX1167" fmla="*/ 670203 w 794840"/>
                <a:gd name="connsiteY1167" fmla="*/ 771706 h 1314442"/>
                <a:gd name="connsiteX1168" fmla="*/ 657163 w 794840"/>
                <a:gd name="connsiteY1168" fmla="*/ 770493 h 1314442"/>
                <a:gd name="connsiteX1169" fmla="*/ 657466 w 794840"/>
                <a:gd name="connsiteY1169" fmla="*/ 762611 h 1314442"/>
                <a:gd name="connsiteX1170" fmla="*/ 668990 w 794840"/>
                <a:gd name="connsiteY1170" fmla="*/ 763823 h 1314442"/>
                <a:gd name="connsiteX1171" fmla="*/ 682333 w 794840"/>
                <a:gd name="connsiteY1171" fmla="*/ 765642 h 1314442"/>
                <a:gd name="connsiteX1172" fmla="*/ 682030 w 794840"/>
                <a:gd name="connsiteY1172" fmla="*/ 795657 h 1314442"/>
                <a:gd name="connsiteX1173" fmla="*/ 681727 w 794840"/>
                <a:gd name="connsiteY1173" fmla="*/ 808390 h 1314442"/>
                <a:gd name="connsiteX1174" fmla="*/ 673236 w 794840"/>
                <a:gd name="connsiteY1174" fmla="*/ 806571 h 1314442"/>
                <a:gd name="connsiteX1175" fmla="*/ 655950 w 794840"/>
                <a:gd name="connsiteY1175" fmla="*/ 805661 h 1314442"/>
                <a:gd name="connsiteX1176" fmla="*/ 655040 w 794840"/>
                <a:gd name="connsiteY1176" fmla="*/ 805661 h 1314442"/>
                <a:gd name="connsiteX1177" fmla="*/ 655647 w 794840"/>
                <a:gd name="connsiteY1177" fmla="*/ 795353 h 1314442"/>
                <a:gd name="connsiteX1178" fmla="*/ 655950 w 794840"/>
                <a:gd name="connsiteY1178" fmla="*/ 791715 h 1314442"/>
                <a:gd name="connsiteX1179" fmla="*/ 659892 w 794840"/>
                <a:gd name="connsiteY1179" fmla="*/ 793231 h 1314442"/>
                <a:gd name="connsiteX1180" fmla="*/ 678391 w 794840"/>
                <a:gd name="connsiteY1180" fmla="*/ 795960 h 1314442"/>
                <a:gd name="connsiteX1181" fmla="*/ 679301 w 794840"/>
                <a:gd name="connsiteY1181" fmla="*/ 792018 h 1314442"/>
                <a:gd name="connsiteX1182" fmla="*/ 680514 w 794840"/>
                <a:gd name="connsiteY1182" fmla="*/ 1201911 h 1314442"/>
                <a:gd name="connsiteX1183" fmla="*/ 659286 w 794840"/>
                <a:gd name="connsiteY1183" fmla="*/ 1186752 h 1314442"/>
                <a:gd name="connsiteX1184" fmla="*/ 654737 w 794840"/>
                <a:gd name="connsiteY1184" fmla="*/ 1187965 h 1314442"/>
                <a:gd name="connsiteX1185" fmla="*/ 654737 w 794840"/>
                <a:gd name="connsiteY1185" fmla="*/ 1177657 h 1314442"/>
                <a:gd name="connsiteX1186" fmla="*/ 680817 w 794840"/>
                <a:gd name="connsiteY1186" fmla="*/ 1195241 h 1314442"/>
                <a:gd name="connsiteX1187" fmla="*/ 680514 w 794840"/>
                <a:gd name="connsiteY1187" fmla="*/ 1201911 h 1314442"/>
                <a:gd name="connsiteX1188" fmla="*/ 680514 w 794840"/>
                <a:gd name="connsiteY1188" fmla="*/ 1201911 h 1314442"/>
                <a:gd name="connsiteX1189" fmla="*/ 680817 w 794840"/>
                <a:gd name="connsiteY1189" fmla="*/ 1205549 h 1314442"/>
                <a:gd name="connsiteX1190" fmla="*/ 681120 w 794840"/>
                <a:gd name="connsiteY1190" fmla="*/ 1212522 h 1314442"/>
                <a:gd name="connsiteX1191" fmla="*/ 657163 w 794840"/>
                <a:gd name="connsiteY1191" fmla="*/ 1193119 h 1314442"/>
                <a:gd name="connsiteX1192" fmla="*/ 654434 w 794840"/>
                <a:gd name="connsiteY1192" fmla="*/ 1192816 h 1314442"/>
                <a:gd name="connsiteX1193" fmla="*/ 654434 w 794840"/>
                <a:gd name="connsiteY1193" fmla="*/ 1190087 h 1314442"/>
                <a:gd name="connsiteX1194" fmla="*/ 655040 w 794840"/>
                <a:gd name="connsiteY1194" fmla="*/ 1190997 h 1314442"/>
                <a:gd name="connsiteX1195" fmla="*/ 678694 w 794840"/>
                <a:gd name="connsiteY1195" fmla="*/ 1206459 h 1314442"/>
                <a:gd name="connsiteX1196" fmla="*/ 680817 w 794840"/>
                <a:gd name="connsiteY1196" fmla="*/ 1205549 h 1314442"/>
                <a:gd name="connsiteX1197" fmla="*/ 672933 w 794840"/>
                <a:gd name="connsiteY1197" fmla="*/ 1186146 h 1314442"/>
                <a:gd name="connsiteX1198" fmla="*/ 657770 w 794840"/>
                <a:gd name="connsiteY1198" fmla="*/ 1173413 h 1314442"/>
                <a:gd name="connsiteX1199" fmla="*/ 654737 w 794840"/>
                <a:gd name="connsiteY1199" fmla="*/ 1172503 h 1314442"/>
                <a:gd name="connsiteX1200" fmla="*/ 654737 w 794840"/>
                <a:gd name="connsiteY1200" fmla="*/ 1165833 h 1314442"/>
                <a:gd name="connsiteX1201" fmla="*/ 679907 w 794840"/>
                <a:gd name="connsiteY1201" fmla="*/ 1179173 h 1314442"/>
                <a:gd name="connsiteX1202" fmla="*/ 680514 w 794840"/>
                <a:gd name="connsiteY1202" fmla="*/ 1179173 h 1314442"/>
                <a:gd name="connsiteX1203" fmla="*/ 680514 w 794840"/>
                <a:gd name="connsiteY1203" fmla="*/ 1188874 h 1314442"/>
                <a:gd name="connsiteX1204" fmla="*/ 672933 w 794840"/>
                <a:gd name="connsiteY1204" fmla="*/ 1186146 h 1314442"/>
                <a:gd name="connsiteX1205" fmla="*/ 679907 w 794840"/>
                <a:gd name="connsiteY1205" fmla="*/ 1052749 h 1314442"/>
                <a:gd name="connsiteX1206" fmla="*/ 679301 w 794840"/>
                <a:gd name="connsiteY1206" fmla="*/ 1052143 h 1314442"/>
                <a:gd name="connsiteX1207" fmla="*/ 668990 w 794840"/>
                <a:gd name="connsiteY1207" fmla="*/ 1046685 h 1314442"/>
                <a:gd name="connsiteX1208" fmla="*/ 657163 w 794840"/>
                <a:gd name="connsiteY1208" fmla="*/ 1040016 h 1314442"/>
                <a:gd name="connsiteX1209" fmla="*/ 656860 w 794840"/>
                <a:gd name="connsiteY1209" fmla="*/ 1039712 h 1314442"/>
                <a:gd name="connsiteX1210" fmla="*/ 656860 w 794840"/>
                <a:gd name="connsiteY1210" fmla="*/ 1034558 h 1314442"/>
                <a:gd name="connsiteX1211" fmla="*/ 657163 w 794840"/>
                <a:gd name="connsiteY1211" fmla="*/ 1034862 h 1314442"/>
                <a:gd name="connsiteX1212" fmla="*/ 667474 w 794840"/>
                <a:gd name="connsiteY1212" fmla="*/ 1040016 h 1314442"/>
                <a:gd name="connsiteX1213" fmla="*/ 676571 w 794840"/>
                <a:gd name="connsiteY1213" fmla="*/ 1041531 h 1314442"/>
                <a:gd name="connsiteX1214" fmla="*/ 679907 w 794840"/>
                <a:gd name="connsiteY1214" fmla="*/ 1042138 h 1314442"/>
                <a:gd name="connsiteX1215" fmla="*/ 679907 w 794840"/>
                <a:gd name="connsiteY1215" fmla="*/ 1052749 h 1314442"/>
                <a:gd name="connsiteX1216" fmla="*/ 679907 w 794840"/>
                <a:gd name="connsiteY1216" fmla="*/ 1123692 h 1314442"/>
                <a:gd name="connsiteX1217" fmla="*/ 658376 w 794840"/>
                <a:gd name="connsiteY1217" fmla="*/ 1115506 h 1314442"/>
                <a:gd name="connsiteX1218" fmla="*/ 655647 w 794840"/>
                <a:gd name="connsiteY1218" fmla="*/ 1117022 h 1314442"/>
                <a:gd name="connsiteX1219" fmla="*/ 655950 w 794840"/>
                <a:gd name="connsiteY1219" fmla="*/ 1105501 h 1314442"/>
                <a:gd name="connsiteX1220" fmla="*/ 664138 w 794840"/>
                <a:gd name="connsiteY1220" fmla="*/ 1110049 h 1314442"/>
                <a:gd name="connsiteX1221" fmla="*/ 679907 w 794840"/>
                <a:gd name="connsiteY1221" fmla="*/ 1114900 h 1314442"/>
                <a:gd name="connsiteX1222" fmla="*/ 679907 w 794840"/>
                <a:gd name="connsiteY1222" fmla="*/ 1123389 h 1314442"/>
                <a:gd name="connsiteX1223" fmla="*/ 679907 w 794840"/>
                <a:gd name="connsiteY1223" fmla="*/ 1123692 h 1314442"/>
                <a:gd name="connsiteX1224" fmla="*/ 665351 w 794840"/>
                <a:gd name="connsiteY1224" fmla="*/ 1050627 h 1314442"/>
                <a:gd name="connsiteX1225" fmla="*/ 677481 w 794840"/>
                <a:gd name="connsiteY1225" fmla="*/ 1055781 h 1314442"/>
                <a:gd name="connsiteX1226" fmla="*/ 679907 w 794840"/>
                <a:gd name="connsiteY1226" fmla="*/ 1054568 h 1314442"/>
                <a:gd name="connsiteX1227" fmla="*/ 679907 w 794840"/>
                <a:gd name="connsiteY1227" fmla="*/ 1064573 h 1314442"/>
                <a:gd name="connsiteX1228" fmla="*/ 674449 w 794840"/>
                <a:gd name="connsiteY1228" fmla="*/ 1063057 h 1314442"/>
                <a:gd name="connsiteX1229" fmla="*/ 659286 w 794840"/>
                <a:gd name="connsiteY1229" fmla="*/ 1057297 h 1314442"/>
                <a:gd name="connsiteX1230" fmla="*/ 656860 w 794840"/>
                <a:gd name="connsiteY1230" fmla="*/ 1057297 h 1314442"/>
                <a:gd name="connsiteX1231" fmla="*/ 656860 w 794840"/>
                <a:gd name="connsiteY1231" fmla="*/ 1045776 h 1314442"/>
                <a:gd name="connsiteX1232" fmla="*/ 665351 w 794840"/>
                <a:gd name="connsiteY1232" fmla="*/ 1050627 h 1314442"/>
                <a:gd name="connsiteX1233" fmla="*/ 669293 w 794840"/>
                <a:gd name="connsiteY1233" fmla="*/ 1067604 h 1314442"/>
                <a:gd name="connsiteX1234" fmla="*/ 679604 w 794840"/>
                <a:gd name="connsiteY1234" fmla="*/ 1070939 h 1314442"/>
                <a:gd name="connsiteX1235" fmla="*/ 679604 w 794840"/>
                <a:gd name="connsiteY1235" fmla="*/ 1077003 h 1314442"/>
                <a:gd name="connsiteX1236" fmla="*/ 659286 w 794840"/>
                <a:gd name="connsiteY1236" fmla="*/ 1069120 h 1314442"/>
                <a:gd name="connsiteX1237" fmla="*/ 659286 w 794840"/>
                <a:gd name="connsiteY1237" fmla="*/ 1069120 h 1314442"/>
                <a:gd name="connsiteX1238" fmla="*/ 656254 w 794840"/>
                <a:gd name="connsiteY1238" fmla="*/ 1066998 h 1314442"/>
                <a:gd name="connsiteX1239" fmla="*/ 656254 w 794840"/>
                <a:gd name="connsiteY1239" fmla="*/ 1061238 h 1314442"/>
                <a:gd name="connsiteX1240" fmla="*/ 669293 w 794840"/>
                <a:gd name="connsiteY1240" fmla="*/ 1067604 h 1314442"/>
                <a:gd name="connsiteX1241" fmla="*/ 679604 w 794840"/>
                <a:gd name="connsiteY1241" fmla="*/ 1081551 h 1314442"/>
                <a:gd name="connsiteX1242" fmla="*/ 679604 w 794840"/>
                <a:gd name="connsiteY1242" fmla="*/ 1093374 h 1314442"/>
                <a:gd name="connsiteX1243" fmla="*/ 659892 w 794840"/>
                <a:gd name="connsiteY1243" fmla="*/ 1086705 h 1314442"/>
                <a:gd name="connsiteX1244" fmla="*/ 657466 w 794840"/>
                <a:gd name="connsiteY1244" fmla="*/ 1090646 h 1314442"/>
                <a:gd name="connsiteX1245" fmla="*/ 679301 w 794840"/>
                <a:gd name="connsiteY1245" fmla="*/ 1097922 h 1314442"/>
                <a:gd name="connsiteX1246" fmla="*/ 679301 w 794840"/>
                <a:gd name="connsiteY1246" fmla="*/ 1107624 h 1314442"/>
                <a:gd name="connsiteX1247" fmla="*/ 672023 w 794840"/>
                <a:gd name="connsiteY1247" fmla="*/ 1105805 h 1314442"/>
                <a:gd name="connsiteX1248" fmla="*/ 657770 w 794840"/>
                <a:gd name="connsiteY1248" fmla="*/ 1100651 h 1314442"/>
                <a:gd name="connsiteX1249" fmla="*/ 655344 w 794840"/>
                <a:gd name="connsiteY1249" fmla="*/ 1100044 h 1314442"/>
                <a:gd name="connsiteX1250" fmla="*/ 655647 w 794840"/>
                <a:gd name="connsiteY1250" fmla="*/ 1088827 h 1314442"/>
                <a:gd name="connsiteX1251" fmla="*/ 655950 w 794840"/>
                <a:gd name="connsiteY1251" fmla="*/ 1072455 h 1314442"/>
                <a:gd name="connsiteX1252" fmla="*/ 679604 w 794840"/>
                <a:gd name="connsiteY1252" fmla="*/ 1081551 h 1314442"/>
                <a:gd name="connsiteX1253" fmla="*/ 656254 w 794840"/>
                <a:gd name="connsiteY1253" fmla="*/ 855079 h 1314442"/>
                <a:gd name="connsiteX1254" fmla="*/ 655647 w 794840"/>
                <a:gd name="connsiteY1254" fmla="*/ 845984 h 1314442"/>
                <a:gd name="connsiteX1255" fmla="*/ 682030 w 794840"/>
                <a:gd name="connsiteY1255" fmla="*/ 852350 h 1314442"/>
                <a:gd name="connsiteX1256" fmla="*/ 682030 w 794840"/>
                <a:gd name="connsiteY1256" fmla="*/ 859627 h 1314442"/>
                <a:gd name="connsiteX1257" fmla="*/ 658376 w 794840"/>
                <a:gd name="connsiteY1257" fmla="*/ 854776 h 1314442"/>
                <a:gd name="connsiteX1258" fmla="*/ 656254 w 794840"/>
                <a:gd name="connsiteY1258" fmla="*/ 855079 h 1314442"/>
                <a:gd name="connsiteX1259" fmla="*/ 655647 w 794840"/>
                <a:gd name="connsiteY1259" fmla="*/ 1118841 h 1314442"/>
                <a:gd name="connsiteX1260" fmla="*/ 656557 w 794840"/>
                <a:gd name="connsiteY1260" fmla="*/ 1119751 h 1314442"/>
                <a:gd name="connsiteX1261" fmla="*/ 668990 w 794840"/>
                <a:gd name="connsiteY1261" fmla="*/ 1125208 h 1314442"/>
                <a:gd name="connsiteX1262" fmla="*/ 680210 w 794840"/>
                <a:gd name="connsiteY1262" fmla="*/ 1129452 h 1314442"/>
                <a:gd name="connsiteX1263" fmla="*/ 680210 w 794840"/>
                <a:gd name="connsiteY1263" fmla="*/ 1139760 h 1314442"/>
                <a:gd name="connsiteX1264" fmla="*/ 672933 w 794840"/>
                <a:gd name="connsiteY1264" fmla="*/ 1137335 h 1314442"/>
                <a:gd name="connsiteX1265" fmla="*/ 658983 w 794840"/>
                <a:gd name="connsiteY1265" fmla="*/ 1127936 h 1314442"/>
                <a:gd name="connsiteX1266" fmla="*/ 655344 w 794840"/>
                <a:gd name="connsiteY1266" fmla="*/ 1127027 h 1314442"/>
                <a:gd name="connsiteX1267" fmla="*/ 655647 w 794840"/>
                <a:gd name="connsiteY1267" fmla="*/ 1118841 h 1314442"/>
                <a:gd name="connsiteX1268" fmla="*/ 667777 w 794840"/>
                <a:gd name="connsiteY1268" fmla="*/ 1142186 h 1314442"/>
                <a:gd name="connsiteX1269" fmla="*/ 680210 w 794840"/>
                <a:gd name="connsiteY1269" fmla="*/ 1146733 h 1314442"/>
                <a:gd name="connsiteX1270" fmla="*/ 680210 w 794840"/>
                <a:gd name="connsiteY1270" fmla="*/ 1155828 h 1314442"/>
                <a:gd name="connsiteX1271" fmla="*/ 657163 w 794840"/>
                <a:gd name="connsiteY1271" fmla="*/ 1144914 h 1314442"/>
                <a:gd name="connsiteX1272" fmla="*/ 655040 w 794840"/>
                <a:gd name="connsiteY1272" fmla="*/ 1144308 h 1314442"/>
                <a:gd name="connsiteX1273" fmla="*/ 655344 w 794840"/>
                <a:gd name="connsiteY1273" fmla="*/ 1132787 h 1314442"/>
                <a:gd name="connsiteX1274" fmla="*/ 667777 w 794840"/>
                <a:gd name="connsiteY1274" fmla="*/ 1142186 h 1314442"/>
                <a:gd name="connsiteX1275" fmla="*/ 680210 w 794840"/>
                <a:gd name="connsiteY1275" fmla="*/ 1160679 h 1314442"/>
                <a:gd name="connsiteX1276" fmla="*/ 680210 w 794840"/>
                <a:gd name="connsiteY1276" fmla="*/ 1173716 h 1314442"/>
                <a:gd name="connsiteX1277" fmla="*/ 657466 w 794840"/>
                <a:gd name="connsiteY1277" fmla="*/ 1160982 h 1314442"/>
                <a:gd name="connsiteX1278" fmla="*/ 654737 w 794840"/>
                <a:gd name="connsiteY1278" fmla="*/ 1160982 h 1314442"/>
                <a:gd name="connsiteX1279" fmla="*/ 655040 w 794840"/>
                <a:gd name="connsiteY1279" fmla="*/ 1149462 h 1314442"/>
                <a:gd name="connsiteX1280" fmla="*/ 680210 w 794840"/>
                <a:gd name="connsiteY1280" fmla="*/ 1160679 h 1314442"/>
                <a:gd name="connsiteX1281" fmla="*/ 680210 w 794840"/>
                <a:gd name="connsiteY1281" fmla="*/ 1035771 h 1314442"/>
                <a:gd name="connsiteX1282" fmla="*/ 660196 w 794840"/>
                <a:gd name="connsiteY1282" fmla="*/ 1029708 h 1314442"/>
                <a:gd name="connsiteX1283" fmla="*/ 657163 w 794840"/>
                <a:gd name="connsiteY1283" fmla="*/ 1028495 h 1314442"/>
                <a:gd name="connsiteX1284" fmla="*/ 657163 w 794840"/>
                <a:gd name="connsiteY1284" fmla="*/ 1020006 h 1314442"/>
                <a:gd name="connsiteX1285" fmla="*/ 667474 w 794840"/>
                <a:gd name="connsiteY1285" fmla="*/ 1024250 h 1314442"/>
                <a:gd name="connsiteX1286" fmla="*/ 680817 w 794840"/>
                <a:gd name="connsiteY1286" fmla="*/ 1026070 h 1314442"/>
                <a:gd name="connsiteX1287" fmla="*/ 680210 w 794840"/>
                <a:gd name="connsiteY1287" fmla="*/ 1035771 h 1314442"/>
                <a:gd name="connsiteX1288" fmla="*/ 656860 w 794840"/>
                <a:gd name="connsiteY1288" fmla="*/ 866296 h 1314442"/>
                <a:gd name="connsiteX1289" fmla="*/ 656254 w 794840"/>
                <a:gd name="connsiteY1289" fmla="*/ 859020 h 1314442"/>
                <a:gd name="connsiteX1290" fmla="*/ 656254 w 794840"/>
                <a:gd name="connsiteY1290" fmla="*/ 859020 h 1314442"/>
                <a:gd name="connsiteX1291" fmla="*/ 682030 w 794840"/>
                <a:gd name="connsiteY1291" fmla="*/ 866296 h 1314442"/>
                <a:gd name="connsiteX1292" fmla="*/ 682030 w 794840"/>
                <a:gd name="connsiteY1292" fmla="*/ 871147 h 1314442"/>
                <a:gd name="connsiteX1293" fmla="*/ 682030 w 794840"/>
                <a:gd name="connsiteY1293" fmla="*/ 872057 h 1314442"/>
                <a:gd name="connsiteX1294" fmla="*/ 682333 w 794840"/>
                <a:gd name="connsiteY1294" fmla="*/ 876907 h 1314442"/>
                <a:gd name="connsiteX1295" fmla="*/ 669596 w 794840"/>
                <a:gd name="connsiteY1295" fmla="*/ 873269 h 1314442"/>
                <a:gd name="connsiteX1296" fmla="*/ 658679 w 794840"/>
                <a:gd name="connsiteY1296" fmla="*/ 868722 h 1314442"/>
                <a:gd name="connsiteX1297" fmla="*/ 657466 w 794840"/>
                <a:gd name="connsiteY1297" fmla="*/ 867206 h 1314442"/>
                <a:gd name="connsiteX1298" fmla="*/ 656860 w 794840"/>
                <a:gd name="connsiteY1298" fmla="*/ 866296 h 1314442"/>
                <a:gd name="connsiteX1299" fmla="*/ 656860 w 794840"/>
                <a:gd name="connsiteY1299" fmla="*/ 866296 h 1314442"/>
                <a:gd name="connsiteX1300" fmla="*/ 663531 w 794840"/>
                <a:gd name="connsiteY1300" fmla="*/ 877211 h 1314442"/>
                <a:gd name="connsiteX1301" fmla="*/ 682940 w 794840"/>
                <a:gd name="connsiteY1301" fmla="*/ 882061 h 1314442"/>
                <a:gd name="connsiteX1302" fmla="*/ 683243 w 794840"/>
                <a:gd name="connsiteY1302" fmla="*/ 887822 h 1314442"/>
                <a:gd name="connsiteX1303" fmla="*/ 673539 w 794840"/>
                <a:gd name="connsiteY1303" fmla="*/ 886912 h 1314442"/>
                <a:gd name="connsiteX1304" fmla="*/ 661106 w 794840"/>
                <a:gd name="connsiteY1304" fmla="*/ 884184 h 1314442"/>
                <a:gd name="connsiteX1305" fmla="*/ 658376 w 794840"/>
                <a:gd name="connsiteY1305" fmla="*/ 885699 h 1314442"/>
                <a:gd name="connsiteX1306" fmla="*/ 657770 w 794840"/>
                <a:gd name="connsiteY1306" fmla="*/ 874482 h 1314442"/>
                <a:gd name="connsiteX1307" fmla="*/ 663531 w 794840"/>
                <a:gd name="connsiteY1307" fmla="*/ 877211 h 1314442"/>
                <a:gd name="connsiteX1308" fmla="*/ 659892 w 794840"/>
                <a:gd name="connsiteY1308" fmla="*/ 889034 h 1314442"/>
                <a:gd name="connsiteX1309" fmla="*/ 683546 w 794840"/>
                <a:gd name="connsiteY1309" fmla="*/ 893885 h 1314442"/>
                <a:gd name="connsiteX1310" fmla="*/ 683850 w 794840"/>
                <a:gd name="connsiteY1310" fmla="*/ 903587 h 1314442"/>
                <a:gd name="connsiteX1311" fmla="*/ 683546 w 794840"/>
                <a:gd name="connsiteY1311" fmla="*/ 903284 h 1314442"/>
                <a:gd name="connsiteX1312" fmla="*/ 674752 w 794840"/>
                <a:gd name="connsiteY1312" fmla="*/ 900858 h 1314442"/>
                <a:gd name="connsiteX1313" fmla="*/ 665048 w 794840"/>
                <a:gd name="connsiteY1313" fmla="*/ 899039 h 1314442"/>
                <a:gd name="connsiteX1314" fmla="*/ 663531 w 794840"/>
                <a:gd name="connsiteY1314" fmla="*/ 904193 h 1314442"/>
                <a:gd name="connsiteX1315" fmla="*/ 673236 w 794840"/>
                <a:gd name="connsiteY1315" fmla="*/ 906315 h 1314442"/>
                <a:gd name="connsiteX1316" fmla="*/ 682940 w 794840"/>
                <a:gd name="connsiteY1316" fmla="*/ 907528 h 1314442"/>
                <a:gd name="connsiteX1317" fmla="*/ 683850 w 794840"/>
                <a:gd name="connsiteY1317" fmla="*/ 906922 h 1314442"/>
                <a:gd name="connsiteX1318" fmla="*/ 683850 w 794840"/>
                <a:gd name="connsiteY1318" fmla="*/ 914501 h 1314442"/>
                <a:gd name="connsiteX1319" fmla="*/ 672933 w 794840"/>
                <a:gd name="connsiteY1319" fmla="*/ 912379 h 1314442"/>
                <a:gd name="connsiteX1320" fmla="*/ 659286 w 794840"/>
                <a:gd name="connsiteY1320" fmla="*/ 909650 h 1314442"/>
                <a:gd name="connsiteX1321" fmla="*/ 658679 w 794840"/>
                <a:gd name="connsiteY1321" fmla="*/ 888125 h 1314442"/>
                <a:gd name="connsiteX1322" fmla="*/ 659892 w 794840"/>
                <a:gd name="connsiteY1322" fmla="*/ 889034 h 1314442"/>
                <a:gd name="connsiteX1323" fmla="*/ 683546 w 794840"/>
                <a:gd name="connsiteY1323" fmla="*/ 705310 h 1314442"/>
                <a:gd name="connsiteX1324" fmla="*/ 673842 w 794840"/>
                <a:gd name="connsiteY1324" fmla="*/ 704401 h 1314442"/>
                <a:gd name="connsiteX1325" fmla="*/ 660499 w 794840"/>
                <a:gd name="connsiteY1325" fmla="*/ 704704 h 1314442"/>
                <a:gd name="connsiteX1326" fmla="*/ 660802 w 794840"/>
                <a:gd name="connsiteY1326" fmla="*/ 698944 h 1314442"/>
                <a:gd name="connsiteX1327" fmla="*/ 672326 w 794840"/>
                <a:gd name="connsiteY1327" fmla="*/ 698641 h 1314442"/>
                <a:gd name="connsiteX1328" fmla="*/ 682940 w 794840"/>
                <a:gd name="connsiteY1328" fmla="*/ 698641 h 1314442"/>
                <a:gd name="connsiteX1329" fmla="*/ 683850 w 794840"/>
                <a:gd name="connsiteY1329" fmla="*/ 698034 h 1314442"/>
                <a:gd name="connsiteX1330" fmla="*/ 683546 w 794840"/>
                <a:gd name="connsiteY1330" fmla="*/ 705310 h 1314442"/>
                <a:gd name="connsiteX1331" fmla="*/ 668990 w 794840"/>
                <a:gd name="connsiteY1331" fmla="*/ 710161 h 1314442"/>
                <a:gd name="connsiteX1332" fmla="*/ 676571 w 794840"/>
                <a:gd name="connsiteY1332" fmla="*/ 709858 h 1314442"/>
                <a:gd name="connsiteX1333" fmla="*/ 683243 w 794840"/>
                <a:gd name="connsiteY1333" fmla="*/ 710464 h 1314442"/>
                <a:gd name="connsiteX1334" fmla="*/ 682940 w 794840"/>
                <a:gd name="connsiteY1334" fmla="*/ 715315 h 1314442"/>
                <a:gd name="connsiteX1335" fmla="*/ 659892 w 794840"/>
                <a:gd name="connsiteY1335" fmla="*/ 716225 h 1314442"/>
                <a:gd name="connsiteX1336" fmla="*/ 659892 w 794840"/>
                <a:gd name="connsiteY1336" fmla="*/ 715315 h 1314442"/>
                <a:gd name="connsiteX1337" fmla="*/ 660196 w 794840"/>
                <a:gd name="connsiteY1337" fmla="*/ 710161 h 1314442"/>
                <a:gd name="connsiteX1338" fmla="*/ 668990 w 794840"/>
                <a:gd name="connsiteY1338" fmla="*/ 710161 h 1314442"/>
                <a:gd name="connsiteX1339" fmla="*/ 672023 w 794840"/>
                <a:gd name="connsiteY1339" fmla="*/ 720772 h 1314442"/>
                <a:gd name="connsiteX1340" fmla="*/ 682940 w 794840"/>
                <a:gd name="connsiteY1340" fmla="*/ 720772 h 1314442"/>
                <a:gd name="connsiteX1341" fmla="*/ 682940 w 794840"/>
                <a:gd name="connsiteY1341" fmla="*/ 721379 h 1314442"/>
                <a:gd name="connsiteX1342" fmla="*/ 682940 w 794840"/>
                <a:gd name="connsiteY1342" fmla="*/ 726533 h 1314442"/>
                <a:gd name="connsiteX1343" fmla="*/ 659589 w 794840"/>
                <a:gd name="connsiteY1343" fmla="*/ 727745 h 1314442"/>
                <a:gd name="connsiteX1344" fmla="*/ 659892 w 794840"/>
                <a:gd name="connsiteY1344" fmla="*/ 720772 h 1314442"/>
                <a:gd name="connsiteX1345" fmla="*/ 672023 w 794840"/>
                <a:gd name="connsiteY1345" fmla="*/ 720772 h 1314442"/>
                <a:gd name="connsiteX1346" fmla="*/ 670506 w 794840"/>
                <a:gd name="connsiteY1346" fmla="*/ 732293 h 1314442"/>
                <a:gd name="connsiteX1347" fmla="*/ 682637 w 794840"/>
                <a:gd name="connsiteY1347" fmla="*/ 731687 h 1314442"/>
                <a:gd name="connsiteX1348" fmla="*/ 682637 w 794840"/>
                <a:gd name="connsiteY1348" fmla="*/ 738053 h 1314442"/>
                <a:gd name="connsiteX1349" fmla="*/ 658983 w 794840"/>
                <a:gd name="connsiteY1349" fmla="*/ 736841 h 1314442"/>
                <a:gd name="connsiteX1350" fmla="*/ 659286 w 794840"/>
                <a:gd name="connsiteY1350" fmla="*/ 733506 h 1314442"/>
                <a:gd name="connsiteX1351" fmla="*/ 670506 w 794840"/>
                <a:gd name="connsiteY1351" fmla="*/ 732293 h 1314442"/>
                <a:gd name="connsiteX1352" fmla="*/ 669900 w 794840"/>
                <a:gd name="connsiteY1352" fmla="*/ 740782 h 1314442"/>
                <a:gd name="connsiteX1353" fmla="*/ 682030 w 794840"/>
                <a:gd name="connsiteY1353" fmla="*/ 741995 h 1314442"/>
                <a:gd name="connsiteX1354" fmla="*/ 682637 w 794840"/>
                <a:gd name="connsiteY1354" fmla="*/ 741995 h 1314442"/>
                <a:gd name="connsiteX1355" fmla="*/ 682637 w 794840"/>
                <a:gd name="connsiteY1355" fmla="*/ 751090 h 1314442"/>
                <a:gd name="connsiteX1356" fmla="*/ 672326 w 794840"/>
                <a:gd name="connsiteY1356" fmla="*/ 748058 h 1314442"/>
                <a:gd name="connsiteX1357" fmla="*/ 658679 w 794840"/>
                <a:gd name="connsiteY1357" fmla="*/ 747452 h 1314442"/>
                <a:gd name="connsiteX1358" fmla="*/ 658983 w 794840"/>
                <a:gd name="connsiteY1358" fmla="*/ 741085 h 1314442"/>
                <a:gd name="connsiteX1359" fmla="*/ 669900 w 794840"/>
                <a:gd name="connsiteY1359" fmla="*/ 740782 h 1314442"/>
                <a:gd name="connsiteX1360" fmla="*/ 681727 w 794840"/>
                <a:gd name="connsiteY1360" fmla="*/ 755031 h 1314442"/>
                <a:gd name="connsiteX1361" fmla="*/ 682637 w 794840"/>
                <a:gd name="connsiteY1361" fmla="*/ 754728 h 1314442"/>
                <a:gd name="connsiteX1362" fmla="*/ 682637 w 794840"/>
                <a:gd name="connsiteY1362" fmla="*/ 760488 h 1314442"/>
                <a:gd name="connsiteX1363" fmla="*/ 658073 w 794840"/>
                <a:gd name="connsiteY1363" fmla="*/ 758063 h 1314442"/>
                <a:gd name="connsiteX1364" fmla="*/ 658376 w 794840"/>
                <a:gd name="connsiteY1364" fmla="*/ 751696 h 1314442"/>
                <a:gd name="connsiteX1365" fmla="*/ 681727 w 794840"/>
                <a:gd name="connsiteY1365" fmla="*/ 755031 h 1314442"/>
                <a:gd name="connsiteX1366" fmla="*/ 670203 w 794840"/>
                <a:gd name="connsiteY1366" fmla="*/ 812331 h 1314442"/>
                <a:gd name="connsiteX1367" fmla="*/ 681727 w 794840"/>
                <a:gd name="connsiteY1367" fmla="*/ 813241 h 1314442"/>
                <a:gd name="connsiteX1368" fmla="*/ 682333 w 794840"/>
                <a:gd name="connsiteY1368" fmla="*/ 813241 h 1314442"/>
                <a:gd name="connsiteX1369" fmla="*/ 682333 w 794840"/>
                <a:gd name="connsiteY1369" fmla="*/ 823246 h 1314442"/>
                <a:gd name="connsiteX1370" fmla="*/ 681423 w 794840"/>
                <a:gd name="connsiteY1370" fmla="*/ 822033 h 1314442"/>
                <a:gd name="connsiteX1371" fmla="*/ 662319 w 794840"/>
                <a:gd name="connsiteY1371" fmla="*/ 819911 h 1314442"/>
                <a:gd name="connsiteX1372" fmla="*/ 662319 w 794840"/>
                <a:gd name="connsiteY1372" fmla="*/ 824761 h 1314442"/>
                <a:gd name="connsiteX1373" fmla="*/ 671416 w 794840"/>
                <a:gd name="connsiteY1373" fmla="*/ 825065 h 1314442"/>
                <a:gd name="connsiteX1374" fmla="*/ 680514 w 794840"/>
                <a:gd name="connsiteY1374" fmla="*/ 826277 h 1314442"/>
                <a:gd name="connsiteX1375" fmla="*/ 682637 w 794840"/>
                <a:gd name="connsiteY1375" fmla="*/ 825065 h 1314442"/>
                <a:gd name="connsiteX1376" fmla="*/ 682637 w 794840"/>
                <a:gd name="connsiteY1376" fmla="*/ 839920 h 1314442"/>
                <a:gd name="connsiteX1377" fmla="*/ 682637 w 794840"/>
                <a:gd name="connsiteY1377" fmla="*/ 839920 h 1314442"/>
                <a:gd name="connsiteX1378" fmla="*/ 682637 w 794840"/>
                <a:gd name="connsiteY1378" fmla="*/ 843861 h 1314442"/>
                <a:gd name="connsiteX1379" fmla="*/ 682637 w 794840"/>
                <a:gd name="connsiteY1379" fmla="*/ 846893 h 1314442"/>
                <a:gd name="connsiteX1380" fmla="*/ 656254 w 794840"/>
                <a:gd name="connsiteY1380" fmla="*/ 841133 h 1314442"/>
                <a:gd name="connsiteX1381" fmla="*/ 655950 w 794840"/>
                <a:gd name="connsiteY1381" fmla="*/ 841133 h 1314442"/>
                <a:gd name="connsiteX1382" fmla="*/ 655344 w 794840"/>
                <a:gd name="connsiteY1382" fmla="*/ 833250 h 1314442"/>
                <a:gd name="connsiteX1383" fmla="*/ 676268 w 794840"/>
                <a:gd name="connsiteY1383" fmla="*/ 837192 h 1314442"/>
                <a:gd name="connsiteX1384" fmla="*/ 678391 w 794840"/>
                <a:gd name="connsiteY1384" fmla="*/ 833553 h 1314442"/>
                <a:gd name="connsiteX1385" fmla="*/ 655647 w 794840"/>
                <a:gd name="connsiteY1385" fmla="*/ 828399 h 1314442"/>
                <a:gd name="connsiteX1386" fmla="*/ 655040 w 794840"/>
                <a:gd name="connsiteY1386" fmla="*/ 828399 h 1314442"/>
                <a:gd name="connsiteX1387" fmla="*/ 655040 w 794840"/>
                <a:gd name="connsiteY1387" fmla="*/ 827490 h 1314442"/>
                <a:gd name="connsiteX1388" fmla="*/ 655647 w 794840"/>
                <a:gd name="connsiteY1388" fmla="*/ 810512 h 1314442"/>
                <a:gd name="connsiteX1389" fmla="*/ 670203 w 794840"/>
                <a:gd name="connsiteY1389" fmla="*/ 812331 h 1314442"/>
                <a:gd name="connsiteX1390" fmla="*/ 681120 w 794840"/>
                <a:gd name="connsiteY1390" fmla="*/ 1217373 h 1314442"/>
                <a:gd name="connsiteX1391" fmla="*/ 681423 w 794840"/>
                <a:gd name="connsiteY1391" fmla="*/ 1217373 h 1314442"/>
                <a:gd name="connsiteX1392" fmla="*/ 681423 w 794840"/>
                <a:gd name="connsiteY1392" fmla="*/ 1219192 h 1314442"/>
                <a:gd name="connsiteX1393" fmla="*/ 674752 w 794840"/>
                <a:gd name="connsiteY1393" fmla="*/ 1219798 h 1314442"/>
                <a:gd name="connsiteX1394" fmla="*/ 662319 w 794840"/>
                <a:gd name="connsiteY1394" fmla="*/ 1208278 h 1314442"/>
                <a:gd name="connsiteX1395" fmla="*/ 650492 w 794840"/>
                <a:gd name="connsiteY1395" fmla="*/ 1197060 h 1314442"/>
                <a:gd name="connsiteX1396" fmla="*/ 653221 w 794840"/>
                <a:gd name="connsiteY1396" fmla="*/ 1195848 h 1314442"/>
                <a:gd name="connsiteX1397" fmla="*/ 653524 w 794840"/>
                <a:gd name="connsiteY1397" fmla="*/ 1196454 h 1314442"/>
                <a:gd name="connsiteX1398" fmla="*/ 681120 w 794840"/>
                <a:gd name="connsiteY1398" fmla="*/ 1217373 h 1314442"/>
                <a:gd name="connsiteX1399" fmla="*/ 660196 w 794840"/>
                <a:gd name="connsiteY1399" fmla="*/ 976349 h 1314442"/>
                <a:gd name="connsiteX1400" fmla="*/ 658073 w 794840"/>
                <a:gd name="connsiteY1400" fmla="*/ 976349 h 1314442"/>
                <a:gd name="connsiteX1401" fmla="*/ 658376 w 794840"/>
                <a:gd name="connsiteY1401" fmla="*/ 969679 h 1314442"/>
                <a:gd name="connsiteX1402" fmla="*/ 659286 w 794840"/>
                <a:gd name="connsiteY1402" fmla="*/ 970588 h 1314442"/>
                <a:gd name="connsiteX1403" fmla="*/ 682637 w 794840"/>
                <a:gd name="connsiteY1403" fmla="*/ 975439 h 1314442"/>
                <a:gd name="connsiteX1404" fmla="*/ 682333 w 794840"/>
                <a:gd name="connsiteY1404" fmla="*/ 984838 h 1314442"/>
                <a:gd name="connsiteX1405" fmla="*/ 660196 w 794840"/>
                <a:gd name="connsiteY1405" fmla="*/ 976349 h 1314442"/>
                <a:gd name="connsiteX1406" fmla="*/ 661106 w 794840"/>
                <a:gd name="connsiteY1406" fmla="*/ 965738 h 1314442"/>
                <a:gd name="connsiteX1407" fmla="*/ 658376 w 794840"/>
                <a:gd name="connsiteY1407" fmla="*/ 966950 h 1314442"/>
                <a:gd name="connsiteX1408" fmla="*/ 658679 w 794840"/>
                <a:gd name="connsiteY1408" fmla="*/ 955127 h 1314442"/>
                <a:gd name="connsiteX1409" fmla="*/ 667474 w 794840"/>
                <a:gd name="connsiteY1409" fmla="*/ 959371 h 1314442"/>
                <a:gd name="connsiteX1410" fmla="*/ 682637 w 794840"/>
                <a:gd name="connsiteY1410" fmla="*/ 962100 h 1314442"/>
                <a:gd name="connsiteX1411" fmla="*/ 682333 w 794840"/>
                <a:gd name="connsiteY1411" fmla="*/ 969073 h 1314442"/>
                <a:gd name="connsiteX1412" fmla="*/ 661106 w 794840"/>
                <a:gd name="connsiteY1412" fmla="*/ 965738 h 1314442"/>
                <a:gd name="connsiteX1413" fmla="*/ 682333 w 794840"/>
                <a:gd name="connsiteY1413" fmla="*/ 930569 h 1314442"/>
                <a:gd name="connsiteX1414" fmla="*/ 659286 w 794840"/>
                <a:gd name="connsiteY1414" fmla="*/ 925112 h 1314442"/>
                <a:gd name="connsiteX1415" fmla="*/ 659286 w 794840"/>
                <a:gd name="connsiteY1415" fmla="*/ 915108 h 1314442"/>
                <a:gd name="connsiteX1416" fmla="*/ 683850 w 794840"/>
                <a:gd name="connsiteY1416" fmla="*/ 919352 h 1314442"/>
                <a:gd name="connsiteX1417" fmla="*/ 683850 w 794840"/>
                <a:gd name="connsiteY1417" fmla="*/ 919958 h 1314442"/>
                <a:gd name="connsiteX1418" fmla="*/ 683850 w 794840"/>
                <a:gd name="connsiteY1418" fmla="*/ 932085 h 1314442"/>
                <a:gd name="connsiteX1419" fmla="*/ 682333 w 794840"/>
                <a:gd name="connsiteY1419" fmla="*/ 930569 h 1314442"/>
                <a:gd name="connsiteX1420" fmla="*/ 683850 w 794840"/>
                <a:gd name="connsiteY1420" fmla="*/ 695002 h 1314442"/>
                <a:gd name="connsiteX1421" fmla="*/ 674752 w 794840"/>
                <a:gd name="connsiteY1421" fmla="*/ 692577 h 1314442"/>
                <a:gd name="connsiteX1422" fmla="*/ 660499 w 794840"/>
                <a:gd name="connsiteY1422" fmla="*/ 693790 h 1314442"/>
                <a:gd name="connsiteX1423" fmla="*/ 660802 w 794840"/>
                <a:gd name="connsiteY1423" fmla="*/ 683785 h 1314442"/>
                <a:gd name="connsiteX1424" fmla="*/ 671416 w 794840"/>
                <a:gd name="connsiteY1424" fmla="*/ 683179 h 1314442"/>
                <a:gd name="connsiteX1425" fmla="*/ 684153 w 794840"/>
                <a:gd name="connsiteY1425" fmla="*/ 681056 h 1314442"/>
                <a:gd name="connsiteX1426" fmla="*/ 683850 w 794840"/>
                <a:gd name="connsiteY1426" fmla="*/ 695002 h 1314442"/>
                <a:gd name="connsiteX1427" fmla="*/ 673236 w 794840"/>
                <a:gd name="connsiteY1427" fmla="*/ 674690 h 1314442"/>
                <a:gd name="connsiteX1428" fmla="*/ 661106 w 794840"/>
                <a:gd name="connsiteY1428" fmla="*/ 676509 h 1314442"/>
                <a:gd name="connsiteX1429" fmla="*/ 661409 w 794840"/>
                <a:gd name="connsiteY1429" fmla="*/ 664988 h 1314442"/>
                <a:gd name="connsiteX1430" fmla="*/ 672023 w 794840"/>
                <a:gd name="connsiteY1430" fmla="*/ 664079 h 1314442"/>
                <a:gd name="connsiteX1431" fmla="*/ 684759 w 794840"/>
                <a:gd name="connsiteY1431" fmla="*/ 662260 h 1314442"/>
                <a:gd name="connsiteX1432" fmla="*/ 684456 w 794840"/>
                <a:gd name="connsiteY1432" fmla="*/ 674387 h 1314442"/>
                <a:gd name="connsiteX1433" fmla="*/ 673236 w 794840"/>
                <a:gd name="connsiteY1433" fmla="*/ 674690 h 1314442"/>
                <a:gd name="connsiteX1434" fmla="*/ 661409 w 794840"/>
                <a:gd name="connsiteY1434" fmla="*/ 658318 h 1314442"/>
                <a:gd name="connsiteX1435" fmla="*/ 661409 w 794840"/>
                <a:gd name="connsiteY1435" fmla="*/ 652255 h 1314442"/>
                <a:gd name="connsiteX1436" fmla="*/ 665048 w 794840"/>
                <a:gd name="connsiteY1436" fmla="*/ 651649 h 1314442"/>
                <a:gd name="connsiteX1437" fmla="*/ 685063 w 794840"/>
                <a:gd name="connsiteY1437" fmla="*/ 649223 h 1314442"/>
                <a:gd name="connsiteX1438" fmla="*/ 684759 w 794840"/>
                <a:gd name="connsiteY1438" fmla="*/ 656196 h 1314442"/>
                <a:gd name="connsiteX1439" fmla="*/ 661409 w 794840"/>
                <a:gd name="connsiteY1439" fmla="*/ 658318 h 1314442"/>
                <a:gd name="connsiteX1440" fmla="*/ 608036 w 794840"/>
                <a:gd name="connsiteY1440" fmla="*/ 1204336 h 1314442"/>
                <a:gd name="connsiteX1441" fmla="*/ 622592 w 794840"/>
                <a:gd name="connsiteY1441" fmla="*/ 1225559 h 1314442"/>
                <a:gd name="connsiteX1442" fmla="*/ 617437 w 794840"/>
                <a:gd name="connsiteY1442" fmla="*/ 1225862 h 1314442"/>
                <a:gd name="connsiteX1443" fmla="*/ 616527 w 794840"/>
                <a:gd name="connsiteY1443" fmla="*/ 1225862 h 1314442"/>
                <a:gd name="connsiteX1444" fmla="*/ 616224 w 794840"/>
                <a:gd name="connsiteY1444" fmla="*/ 1224346 h 1314442"/>
                <a:gd name="connsiteX1445" fmla="*/ 606520 w 794840"/>
                <a:gd name="connsiteY1445" fmla="*/ 1212825 h 1314442"/>
                <a:gd name="connsiteX1446" fmla="*/ 598938 w 794840"/>
                <a:gd name="connsiteY1446" fmla="*/ 1202214 h 1314442"/>
                <a:gd name="connsiteX1447" fmla="*/ 608339 w 794840"/>
                <a:gd name="connsiteY1447" fmla="*/ 1201911 h 1314442"/>
                <a:gd name="connsiteX1448" fmla="*/ 608036 w 794840"/>
                <a:gd name="connsiteY1448" fmla="*/ 1204336 h 1314442"/>
                <a:gd name="connsiteX1449" fmla="*/ 602274 w 794840"/>
                <a:gd name="connsiteY1449" fmla="*/ 1223740 h 1314442"/>
                <a:gd name="connsiteX1450" fmla="*/ 586505 w 794840"/>
                <a:gd name="connsiteY1450" fmla="*/ 1203124 h 1314442"/>
                <a:gd name="connsiteX1451" fmla="*/ 594390 w 794840"/>
                <a:gd name="connsiteY1451" fmla="*/ 1202821 h 1314442"/>
                <a:gd name="connsiteX1452" fmla="*/ 594693 w 794840"/>
                <a:gd name="connsiteY1452" fmla="*/ 1204033 h 1314442"/>
                <a:gd name="connsiteX1453" fmla="*/ 610765 w 794840"/>
                <a:gd name="connsiteY1453" fmla="*/ 1226165 h 1314442"/>
                <a:gd name="connsiteX1454" fmla="*/ 602577 w 794840"/>
                <a:gd name="connsiteY1454" fmla="*/ 1226165 h 1314442"/>
                <a:gd name="connsiteX1455" fmla="*/ 602274 w 794840"/>
                <a:gd name="connsiteY1455" fmla="*/ 1223740 h 1314442"/>
                <a:gd name="connsiteX1456" fmla="*/ 584989 w 794840"/>
                <a:gd name="connsiteY1456" fmla="*/ 1224043 h 1314442"/>
                <a:gd name="connsiteX1457" fmla="*/ 572252 w 794840"/>
                <a:gd name="connsiteY1457" fmla="*/ 1203730 h 1314442"/>
                <a:gd name="connsiteX1458" fmla="*/ 577104 w 794840"/>
                <a:gd name="connsiteY1458" fmla="*/ 1203427 h 1314442"/>
                <a:gd name="connsiteX1459" fmla="*/ 581956 w 794840"/>
                <a:gd name="connsiteY1459" fmla="*/ 1203124 h 1314442"/>
                <a:gd name="connsiteX1460" fmla="*/ 582260 w 794840"/>
                <a:gd name="connsiteY1460" fmla="*/ 1204336 h 1314442"/>
                <a:gd name="connsiteX1461" fmla="*/ 598938 w 794840"/>
                <a:gd name="connsiteY1461" fmla="*/ 1226165 h 1314442"/>
                <a:gd name="connsiteX1462" fmla="*/ 584079 w 794840"/>
                <a:gd name="connsiteY1462" fmla="*/ 1226165 h 1314442"/>
                <a:gd name="connsiteX1463" fmla="*/ 584989 w 794840"/>
                <a:gd name="connsiteY1463" fmla="*/ 1224043 h 1314442"/>
                <a:gd name="connsiteX1464" fmla="*/ 569523 w 794840"/>
                <a:gd name="connsiteY1464" fmla="*/ 1224346 h 1314442"/>
                <a:gd name="connsiteX1465" fmla="*/ 564671 w 794840"/>
                <a:gd name="connsiteY1465" fmla="*/ 1213432 h 1314442"/>
                <a:gd name="connsiteX1466" fmla="*/ 558302 w 794840"/>
                <a:gd name="connsiteY1466" fmla="*/ 1204033 h 1314442"/>
                <a:gd name="connsiteX1467" fmla="*/ 568006 w 794840"/>
                <a:gd name="connsiteY1467" fmla="*/ 1203730 h 1314442"/>
                <a:gd name="connsiteX1468" fmla="*/ 568310 w 794840"/>
                <a:gd name="connsiteY1468" fmla="*/ 1205549 h 1314442"/>
                <a:gd name="connsiteX1469" fmla="*/ 581956 w 794840"/>
                <a:gd name="connsiteY1469" fmla="*/ 1225862 h 1314442"/>
                <a:gd name="connsiteX1470" fmla="*/ 582260 w 794840"/>
                <a:gd name="connsiteY1470" fmla="*/ 1226165 h 1314442"/>
                <a:gd name="connsiteX1471" fmla="*/ 569826 w 794840"/>
                <a:gd name="connsiteY1471" fmla="*/ 1225862 h 1314442"/>
                <a:gd name="connsiteX1472" fmla="*/ 569523 w 794840"/>
                <a:gd name="connsiteY1472" fmla="*/ 1224346 h 1314442"/>
                <a:gd name="connsiteX1473" fmla="*/ 557089 w 794840"/>
                <a:gd name="connsiteY1473" fmla="*/ 1224649 h 1314442"/>
                <a:gd name="connsiteX1474" fmla="*/ 549811 w 794840"/>
                <a:gd name="connsiteY1474" fmla="*/ 1212825 h 1314442"/>
                <a:gd name="connsiteX1475" fmla="*/ 543746 w 794840"/>
                <a:gd name="connsiteY1475" fmla="*/ 1204943 h 1314442"/>
                <a:gd name="connsiteX1476" fmla="*/ 554967 w 794840"/>
                <a:gd name="connsiteY1476" fmla="*/ 1204640 h 1314442"/>
                <a:gd name="connsiteX1477" fmla="*/ 555270 w 794840"/>
                <a:gd name="connsiteY1477" fmla="*/ 1207368 h 1314442"/>
                <a:gd name="connsiteX1478" fmla="*/ 565277 w 794840"/>
                <a:gd name="connsiteY1478" fmla="*/ 1226165 h 1314442"/>
                <a:gd name="connsiteX1479" fmla="*/ 557696 w 794840"/>
                <a:gd name="connsiteY1479" fmla="*/ 1226165 h 1314442"/>
                <a:gd name="connsiteX1480" fmla="*/ 557089 w 794840"/>
                <a:gd name="connsiteY1480" fmla="*/ 1224649 h 1314442"/>
                <a:gd name="connsiteX1481" fmla="*/ 524035 w 794840"/>
                <a:gd name="connsiteY1481" fmla="*/ 1209794 h 1314442"/>
                <a:gd name="connsiteX1482" fmla="*/ 530100 w 794840"/>
                <a:gd name="connsiteY1482" fmla="*/ 1221617 h 1314442"/>
                <a:gd name="connsiteX1483" fmla="*/ 533132 w 794840"/>
                <a:gd name="connsiteY1483" fmla="*/ 1225862 h 1314442"/>
                <a:gd name="connsiteX1484" fmla="*/ 527674 w 794840"/>
                <a:gd name="connsiteY1484" fmla="*/ 1225862 h 1314442"/>
                <a:gd name="connsiteX1485" fmla="*/ 527674 w 794840"/>
                <a:gd name="connsiteY1485" fmla="*/ 1223133 h 1314442"/>
                <a:gd name="connsiteX1486" fmla="*/ 521306 w 794840"/>
                <a:gd name="connsiteY1486" fmla="*/ 1213735 h 1314442"/>
                <a:gd name="connsiteX1487" fmla="*/ 516453 w 794840"/>
                <a:gd name="connsiteY1487" fmla="*/ 1205852 h 1314442"/>
                <a:gd name="connsiteX1488" fmla="*/ 538591 w 794840"/>
                <a:gd name="connsiteY1488" fmla="*/ 1205246 h 1314442"/>
                <a:gd name="connsiteX1489" fmla="*/ 539197 w 794840"/>
                <a:gd name="connsiteY1489" fmla="*/ 1207065 h 1314442"/>
                <a:gd name="connsiteX1490" fmla="*/ 552237 w 794840"/>
                <a:gd name="connsiteY1490" fmla="*/ 1226468 h 1314442"/>
                <a:gd name="connsiteX1491" fmla="*/ 542533 w 794840"/>
                <a:gd name="connsiteY1491" fmla="*/ 1226468 h 1314442"/>
                <a:gd name="connsiteX1492" fmla="*/ 540107 w 794840"/>
                <a:gd name="connsiteY1492" fmla="*/ 1226468 h 1314442"/>
                <a:gd name="connsiteX1493" fmla="*/ 539804 w 794840"/>
                <a:gd name="connsiteY1493" fmla="*/ 1225862 h 1314442"/>
                <a:gd name="connsiteX1494" fmla="*/ 534042 w 794840"/>
                <a:gd name="connsiteY1494" fmla="*/ 1217676 h 1314442"/>
                <a:gd name="connsiteX1495" fmla="*/ 529190 w 794840"/>
                <a:gd name="connsiteY1495" fmla="*/ 1207671 h 1314442"/>
                <a:gd name="connsiteX1496" fmla="*/ 524035 w 794840"/>
                <a:gd name="connsiteY1496" fmla="*/ 1209794 h 1314442"/>
                <a:gd name="connsiteX1497" fmla="*/ 429723 w 794840"/>
                <a:gd name="connsiteY1497" fmla="*/ 1217373 h 1314442"/>
                <a:gd name="connsiteX1498" fmla="*/ 428813 w 794840"/>
                <a:gd name="connsiteY1498" fmla="*/ 1207671 h 1314442"/>
                <a:gd name="connsiteX1499" fmla="*/ 424871 w 794840"/>
                <a:gd name="connsiteY1499" fmla="*/ 1207671 h 1314442"/>
                <a:gd name="connsiteX1500" fmla="*/ 423961 w 794840"/>
                <a:gd name="connsiteY1500" fmla="*/ 1218586 h 1314442"/>
                <a:gd name="connsiteX1501" fmla="*/ 427600 w 794840"/>
                <a:gd name="connsiteY1501" fmla="*/ 1229500 h 1314442"/>
                <a:gd name="connsiteX1502" fmla="*/ 427903 w 794840"/>
                <a:gd name="connsiteY1502" fmla="*/ 1229803 h 1314442"/>
                <a:gd name="connsiteX1503" fmla="*/ 419109 w 794840"/>
                <a:gd name="connsiteY1503" fmla="*/ 1229803 h 1314442"/>
                <a:gd name="connsiteX1504" fmla="*/ 418502 w 794840"/>
                <a:gd name="connsiteY1504" fmla="*/ 1217676 h 1314442"/>
                <a:gd name="connsiteX1505" fmla="*/ 419109 w 794840"/>
                <a:gd name="connsiteY1505" fmla="*/ 1206155 h 1314442"/>
                <a:gd name="connsiteX1506" fmla="*/ 439123 w 794840"/>
                <a:gd name="connsiteY1506" fmla="*/ 1206459 h 1314442"/>
                <a:gd name="connsiteX1507" fmla="*/ 437911 w 794840"/>
                <a:gd name="connsiteY1507" fmla="*/ 1207975 h 1314442"/>
                <a:gd name="connsiteX1508" fmla="*/ 438214 w 794840"/>
                <a:gd name="connsiteY1508" fmla="*/ 1217676 h 1314442"/>
                <a:gd name="connsiteX1509" fmla="*/ 440943 w 794840"/>
                <a:gd name="connsiteY1509" fmla="*/ 1227984 h 1314442"/>
                <a:gd name="connsiteX1510" fmla="*/ 444885 w 794840"/>
                <a:gd name="connsiteY1510" fmla="*/ 1227378 h 1314442"/>
                <a:gd name="connsiteX1511" fmla="*/ 443976 w 794840"/>
                <a:gd name="connsiteY1511" fmla="*/ 1218282 h 1314442"/>
                <a:gd name="connsiteX1512" fmla="*/ 442156 w 794840"/>
                <a:gd name="connsiteY1512" fmla="*/ 1207975 h 1314442"/>
                <a:gd name="connsiteX1513" fmla="*/ 440943 w 794840"/>
                <a:gd name="connsiteY1513" fmla="*/ 1206762 h 1314442"/>
                <a:gd name="connsiteX1514" fmla="*/ 448221 w 794840"/>
                <a:gd name="connsiteY1514" fmla="*/ 1206762 h 1314442"/>
                <a:gd name="connsiteX1515" fmla="*/ 449131 w 794840"/>
                <a:gd name="connsiteY1515" fmla="*/ 1208278 h 1314442"/>
                <a:gd name="connsiteX1516" fmla="*/ 451860 w 794840"/>
                <a:gd name="connsiteY1516" fmla="*/ 1220102 h 1314442"/>
                <a:gd name="connsiteX1517" fmla="*/ 454590 w 794840"/>
                <a:gd name="connsiteY1517" fmla="*/ 1228894 h 1314442"/>
                <a:gd name="connsiteX1518" fmla="*/ 430329 w 794840"/>
                <a:gd name="connsiteY1518" fmla="*/ 1229500 h 1314442"/>
                <a:gd name="connsiteX1519" fmla="*/ 431239 w 794840"/>
                <a:gd name="connsiteY1519" fmla="*/ 1227681 h 1314442"/>
                <a:gd name="connsiteX1520" fmla="*/ 429723 w 794840"/>
                <a:gd name="connsiteY1520" fmla="*/ 1217373 h 1314442"/>
                <a:gd name="connsiteX1521" fmla="*/ 413347 w 794840"/>
                <a:gd name="connsiteY1521" fmla="*/ 1229500 h 1314442"/>
                <a:gd name="connsiteX1522" fmla="*/ 389996 w 794840"/>
                <a:gd name="connsiteY1522" fmla="*/ 1228894 h 1314442"/>
                <a:gd name="connsiteX1523" fmla="*/ 390300 w 794840"/>
                <a:gd name="connsiteY1523" fmla="*/ 1228590 h 1314442"/>
                <a:gd name="connsiteX1524" fmla="*/ 391209 w 794840"/>
                <a:gd name="connsiteY1524" fmla="*/ 1218282 h 1314442"/>
                <a:gd name="connsiteX1525" fmla="*/ 390906 w 794840"/>
                <a:gd name="connsiteY1525" fmla="*/ 1206762 h 1314442"/>
                <a:gd name="connsiteX1526" fmla="*/ 389996 w 794840"/>
                <a:gd name="connsiteY1526" fmla="*/ 1205246 h 1314442"/>
                <a:gd name="connsiteX1527" fmla="*/ 400913 w 794840"/>
                <a:gd name="connsiteY1527" fmla="*/ 1205549 h 1314442"/>
                <a:gd name="connsiteX1528" fmla="*/ 400004 w 794840"/>
                <a:gd name="connsiteY1528" fmla="*/ 1227378 h 1314442"/>
                <a:gd name="connsiteX1529" fmla="*/ 404249 w 794840"/>
                <a:gd name="connsiteY1529" fmla="*/ 1227378 h 1314442"/>
                <a:gd name="connsiteX1530" fmla="*/ 405462 w 794840"/>
                <a:gd name="connsiteY1530" fmla="*/ 1217373 h 1314442"/>
                <a:gd name="connsiteX1531" fmla="*/ 405462 w 794840"/>
                <a:gd name="connsiteY1531" fmla="*/ 1205549 h 1314442"/>
                <a:gd name="connsiteX1532" fmla="*/ 413650 w 794840"/>
                <a:gd name="connsiteY1532" fmla="*/ 1205852 h 1314442"/>
                <a:gd name="connsiteX1533" fmla="*/ 412134 w 794840"/>
                <a:gd name="connsiteY1533" fmla="*/ 1218889 h 1314442"/>
                <a:gd name="connsiteX1534" fmla="*/ 413347 w 794840"/>
                <a:gd name="connsiteY1534" fmla="*/ 1229500 h 1314442"/>
                <a:gd name="connsiteX1535" fmla="*/ 386054 w 794840"/>
                <a:gd name="connsiteY1535" fmla="*/ 1228287 h 1314442"/>
                <a:gd name="connsiteX1536" fmla="*/ 386054 w 794840"/>
                <a:gd name="connsiteY1536" fmla="*/ 1228287 h 1314442"/>
                <a:gd name="connsiteX1537" fmla="*/ 377260 w 794840"/>
                <a:gd name="connsiteY1537" fmla="*/ 1227984 h 1314442"/>
                <a:gd name="connsiteX1538" fmla="*/ 379079 w 794840"/>
                <a:gd name="connsiteY1538" fmla="*/ 1218586 h 1314442"/>
                <a:gd name="connsiteX1539" fmla="*/ 381202 w 794840"/>
                <a:gd name="connsiteY1539" fmla="*/ 1206459 h 1314442"/>
                <a:gd name="connsiteX1540" fmla="*/ 379686 w 794840"/>
                <a:gd name="connsiteY1540" fmla="*/ 1204336 h 1314442"/>
                <a:gd name="connsiteX1541" fmla="*/ 387570 w 794840"/>
                <a:gd name="connsiteY1541" fmla="*/ 1204640 h 1314442"/>
                <a:gd name="connsiteX1542" fmla="*/ 386661 w 794840"/>
                <a:gd name="connsiteY1542" fmla="*/ 1206459 h 1314442"/>
                <a:gd name="connsiteX1543" fmla="*/ 386054 w 794840"/>
                <a:gd name="connsiteY1543" fmla="*/ 1228287 h 1314442"/>
                <a:gd name="connsiteX1544" fmla="*/ 372408 w 794840"/>
                <a:gd name="connsiteY1544" fmla="*/ 1227681 h 1314442"/>
                <a:gd name="connsiteX1545" fmla="*/ 364523 w 794840"/>
                <a:gd name="connsiteY1545" fmla="*/ 1227378 h 1314442"/>
                <a:gd name="connsiteX1546" fmla="*/ 366342 w 794840"/>
                <a:gd name="connsiteY1546" fmla="*/ 1210097 h 1314442"/>
                <a:gd name="connsiteX1547" fmla="*/ 366949 w 794840"/>
                <a:gd name="connsiteY1547" fmla="*/ 1204336 h 1314442"/>
                <a:gd name="connsiteX1548" fmla="*/ 378776 w 794840"/>
                <a:gd name="connsiteY1548" fmla="*/ 1204640 h 1314442"/>
                <a:gd name="connsiteX1549" fmla="*/ 377260 w 794840"/>
                <a:gd name="connsiteY1549" fmla="*/ 1206155 h 1314442"/>
                <a:gd name="connsiteX1550" fmla="*/ 372408 w 794840"/>
                <a:gd name="connsiteY1550" fmla="*/ 1227681 h 1314442"/>
                <a:gd name="connsiteX1551" fmla="*/ 359974 w 794840"/>
                <a:gd name="connsiteY1551" fmla="*/ 1227075 h 1314442"/>
                <a:gd name="connsiteX1552" fmla="*/ 350877 w 794840"/>
                <a:gd name="connsiteY1552" fmla="*/ 1226468 h 1314442"/>
                <a:gd name="connsiteX1553" fmla="*/ 352090 w 794840"/>
                <a:gd name="connsiteY1553" fmla="*/ 1217979 h 1314442"/>
                <a:gd name="connsiteX1554" fmla="*/ 354819 w 794840"/>
                <a:gd name="connsiteY1554" fmla="*/ 1205549 h 1314442"/>
                <a:gd name="connsiteX1555" fmla="*/ 354516 w 794840"/>
                <a:gd name="connsiteY1555" fmla="*/ 1203730 h 1314442"/>
                <a:gd name="connsiteX1556" fmla="*/ 361490 w 794840"/>
                <a:gd name="connsiteY1556" fmla="*/ 1204033 h 1314442"/>
                <a:gd name="connsiteX1557" fmla="*/ 360277 w 794840"/>
                <a:gd name="connsiteY1557" fmla="*/ 1214038 h 1314442"/>
                <a:gd name="connsiteX1558" fmla="*/ 359974 w 794840"/>
                <a:gd name="connsiteY1558" fmla="*/ 1227075 h 1314442"/>
                <a:gd name="connsiteX1559" fmla="*/ 345418 w 794840"/>
                <a:gd name="connsiteY1559" fmla="*/ 1226468 h 1314442"/>
                <a:gd name="connsiteX1560" fmla="*/ 336927 w 794840"/>
                <a:gd name="connsiteY1560" fmla="*/ 1226165 h 1314442"/>
                <a:gd name="connsiteX1561" fmla="*/ 339050 w 794840"/>
                <a:gd name="connsiteY1561" fmla="*/ 1215857 h 1314442"/>
                <a:gd name="connsiteX1562" fmla="*/ 339959 w 794840"/>
                <a:gd name="connsiteY1562" fmla="*/ 1203427 h 1314442"/>
                <a:gd name="connsiteX1563" fmla="*/ 350573 w 794840"/>
                <a:gd name="connsiteY1563" fmla="*/ 1203730 h 1314442"/>
                <a:gd name="connsiteX1564" fmla="*/ 349967 w 794840"/>
                <a:gd name="connsiteY1564" fmla="*/ 1204640 h 1314442"/>
                <a:gd name="connsiteX1565" fmla="*/ 346328 w 794840"/>
                <a:gd name="connsiteY1565" fmla="*/ 1216767 h 1314442"/>
                <a:gd name="connsiteX1566" fmla="*/ 345418 w 794840"/>
                <a:gd name="connsiteY1566" fmla="*/ 1226468 h 1314442"/>
                <a:gd name="connsiteX1567" fmla="*/ 327829 w 794840"/>
                <a:gd name="connsiteY1567" fmla="*/ 1202821 h 1314442"/>
                <a:gd name="connsiteX1568" fmla="*/ 335714 w 794840"/>
                <a:gd name="connsiteY1568" fmla="*/ 1203124 h 1314442"/>
                <a:gd name="connsiteX1569" fmla="*/ 332681 w 794840"/>
                <a:gd name="connsiteY1569" fmla="*/ 1217676 h 1314442"/>
                <a:gd name="connsiteX1570" fmla="*/ 331468 w 794840"/>
                <a:gd name="connsiteY1570" fmla="*/ 1225862 h 1314442"/>
                <a:gd name="connsiteX1571" fmla="*/ 323887 w 794840"/>
                <a:gd name="connsiteY1571" fmla="*/ 1225559 h 1314442"/>
                <a:gd name="connsiteX1572" fmla="*/ 325707 w 794840"/>
                <a:gd name="connsiteY1572" fmla="*/ 1214948 h 1314442"/>
                <a:gd name="connsiteX1573" fmla="*/ 328133 w 794840"/>
                <a:gd name="connsiteY1573" fmla="*/ 1204033 h 1314442"/>
                <a:gd name="connsiteX1574" fmla="*/ 327829 w 794840"/>
                <a:gd name="connsiteY1574" fmla="*/ 1202821 h 1314442"/>
                <a:gd name="connsiteX1575" fmla="*/ 319338 w 794840"/>
                <a:gd name="connsiteY1575" fmla="*/ 1225559 h 1314442"/>
                <a:gd name="connsiteX1576" fmla="*/ 317215 w 794840"/>
                <a:gd name="connsiteY1576" fmla="*/ 1225559 h 1314442"/>
                <a:gd name="connsiteX1577" fmla="*/ 306602 w 794840"/>
                <a:gd name="connsiteY1577" fmla="*/ 1225255 h 1314442"/>
                <a:gd name="connsiteX1578" fmla="*/ 308421 w 794840"/>
                <a:gd name="connsiteY1578" fmla="*/ 1213735 h 1314442"/>
                <a:gd name="connsiteX1579" fmla="*/ 310847 w 794840"/>
                <a:gd name="connsiteY1579" fmla="*/ 1201911 h 1314442"/>
                <a:gd name="connsiteX1580" fmla="*/ 322977 w 794840"/>
                <a:gd name="connsiteY1580" fmla="*/ 1202517 h 1314442"/>
                <a:gd name="connsiteX1581" fmla="*/ 322977 w 794840"/>
                <a:gd name="connsiteY1581" fmla="*/ 1202821 h 1314442"/>
                <a:gd name="connsiteX1582" fmla="*/ 319338 w 794840"/>
                <a:gd name="connsiteY1582" fmla="*/ 1225559 h 1314442"/>
                <a:gd name="connsiteX1583" fmla="*/ 302053 w 794840"/>
                <a:gd name="connsiteY1583" fmla="*/ 1224952 h 1314442"/>
                <a:gd name="connsiteX1584" fmla="*/ 291136 w 794840"/>
                <a:gd name="connsiteY1584" fmla="*/ 1224346 h 1314442"/>
                <a:gd name="connsiteX1585" fmla="*/ 295381 w 794840"/>
                <a:gd name="connsiteY1585" fmla="*/ 1201608 h 1314442"/>
                <a:gd name="connsiteX1586" fmla="*/ 295381 w 794840"/>
                <a:gd name="connsiteY1586" fmla="*/ 1201001 h 1314442"/>
                <a:gd name="connsiteX1587" fmla="*/ 305995 w 794840"/>
                <a:gd name="connsiteY1587" fmla="*/ 1201608 h 1314442"/>
                <a:gd name="connsiteX1588" fmla="*/ 302053 w 794840"/>
                <a:gd name="connsiteY1588" fmla="*/ 1224952 h 1314442"/>
                <a:gd name="connsiteX1589" fmla="*/ 281431 w 794840"/>
                <a:gd name="connsiteY1589" fmla="*/ 1200395 h 1314442"/>
                <a:gd name="connsiteX1590" fmla="*/ 291136 w 794840"/>
                <a:gd name="connsiteY1590" fmla="*/ 1201001 h 1314442"/>
                <a:gd name="connsiteX1591" fmla="*/ 286284 w 794840"/>
                <a:gd name="connsiteY1591" fmla="*/ 1224043 h 1314442"/>
                <a:gd name="connsiteX1592" fmla="*/ 278702 w 794840"/>
                <a:gd name="connsiteY1592" fmla="*/ 1223436 h 1314442"/>
                <a:gd name="connsiteX1593" fmla="*/ 280825 w 794840"/>
                <a:gd name="connsiteY1593" fmla="*/ 1210703 h 1314442"/>
                <a:gd name="connsiteX1594" fmla="*/ 281431 w 794840"/>
                <a:gd name="connsiteY1594" fmla="*/ 1200395 h 1314442"/>
                <a:gd name="connsiteX1595" fmla="*/ 273547 w 794840"/>
                <a:gd name="connsiteY1595" fmla="*/ 1223436 h 1314442"/>
                <a:gd name="connsiteX1596" fmla="*/ 263236 w 794840"/>
                <a:gd name="connsiteY1596" fmla="*/ 1222830 h 1314442"/>
                <a:gd name="connsiteX1597" fmla="*/ 265965 w 794840"/>
                <a:gd name="connsiteY1597" fmla="*/ 1210703 h 1314442"/>
                <a:gd name="connsiteX1598" fmla="*/ 268392 w 794840"/>
                <a:gd name="connsiteY1598" fmla="*/ 1200092 h 1314442"/>
                <a:gd name="connsiteX1599" fmla="*/ 268695 w 794840"/>
                <a:gd name="connsiteY1599" fmla="*/ 1199486 h 1314442"/>
                <a:gd name="connsiteX1600" fmla="*/ 276579 w 794840"/>
                <a:gd name="connsiteY1600" fmla="*/ 1200092 h 1314442"/>
                <a:gd name="connsiteX1601" fmla="*/ 274457 w 794840"/>
                <a:gd name="connsiteY1601" fmla="*/ 1213128 h 1314442"/>
                <a:gd name="connsiteX1602" fmla="*/ 273547 w 794840"/>
                <a:gd name="connsiteY1602" fmla="*/ 1223436 h 1314442"/>
                <a:gd name="connsiteX1603" fmla="*/ 268998 w 794840"/>
                <a:gd name="connsiteY1603" fmla="*/ 1236170 h 1314442"/>
                <a:gd name="connsiteX1604" fmla="*/ 266572 w 794840"/>
                <a:gd name="connsiteY1604" fmla="*/ 1229197 h 1314442"/>
                <a:gd name="connsiteX1605" fmla="*/ 266572 w 794840"/>
                <a:gd name="connsiteY1605" fmla="*/ 1228894 h 1314442"/>
                <a:gd name="connsiteX1606" fmla="*/ 268392 w 794840"/>
                <a:gd name="connsiteY1606" fmla="*/ 1228894 h 1314442"/>
                <a:gd name="connsiteX1607" fmla="*/ 268392 w 794840"/>
                <a:gd name="connsiteY1607" fmla="*/ 1229197 h 1314442"/>
                <a:gd name="connsiteX1608" fmla="*/ 268998 w 794840"/>
                <a:gd name="connsiteY1608" fmla="*/ 1236170 h 1314442"/>
                <a:gd name="connsiteX1609" fmla="*/ 242008 w 794840"/>
                <a:gd name="connsiteY1609" fmla="*/ 1221921 h 1314442"/>
                <a:gd name="connsiteX1610" fmla="*/ 228665 w 794840"/>
                <a:gd name="connsiteY1610" fmla="*/ 1221921 h 1314442"/>
                <a:gd name="connsiteX1611" fmla="*/ 235337 w 794840"/>
                <a:gd name="connsiteY1611" fmla="*/ 1197970 h 1314442"/>
                <a:gd name="connsiteX1612" fmla="*/ 235337 w 794840"/>
                <a:gd name="connsiteY1612" fmla="*/ 1197363 h 1314442"/>
                <a:gd name="connsiteX1613" fmla="*/ 248377 w 794840"/>
                <a:gd name="connsiteY1613" fmla="*/ 1198273 h 1314442"/>
                <a:gd name="connsiteX1614" fmla="*/ 242008 w 794840"/>
                <a:gd name="connsiteY1614" fmla="*/ 1221921 h 1314442"/>
                <a:gd name="connsiteX1615" fmla="*/ 209257 w 794840"/>
                <a:gd name="connsiteY1615" fmla="*/ 1222830 h 1314442"/>
                <a:gd name="connsiteX1616" fmla="*/ 196824 w 794840"/>
                <a:gd name="connsiteY1616" fmla="*/ 1223436 h 1314442"/>
                <a:gd name="connsiteX1617" fmla="*/ 201373 w 794840"/>
                <a:gd name="connsiteY1617" fmla="*/ 1210097 h 1314442"/>
                <a:gd name="connsiteX1618" fmla="*/ 207134 w 794840"/>
                <a:gd name="connsiteY1618" fmla="*/ 1195848 h 1314442"/>
                <a:gd name="connsiteX1619" fmla="*/ 207438 w 794840"/>
                <a:gd name="connsiteY1619" fmla="*/ 1195241 h 1314442"/>
                <a:gd name="connsiteX1620" fmla="*/ 217142 w 794840"/>
                <a:gd name="connsiteY1620" fmla="*/ 1195848 h 1314442"/>
                <a:gd name="connsiteX1621" fmla="*/ 212290 w 794840"/>
                <a:gd name="connsiteY1621" fmla="*/ 1207368 h 1314442"/>
                <a:gd name="connsiteX1622" fmla="*/ 209257 w 794840"/>
                <a:gd name="connsiteY1622" fmla="*/ 1222830 h 1314442"/>
                <a:gd name="connsiteX1623" fmla="*/ 195914 w 794840"/>
                <a:gd name="connsiteY1623" fmla="*/ 1207065 h 1314442"/>
                <a:gd name="connsiteX1624" fmla="*/ 190152 w 794840"/>
                <a:gd name="connsiteY1624" fmla="*/ 1223740 h 1314442"/>
                <a:gd name="connsiteX1625" fmla="*/ 181964 w 794840"/>
                <a:gd name="connsiteY1625" fmla="*/ 1224043 h 1314442"/>
                <a:gd name="connsiteX1626" fmla="*/ 185300 w 794840"/>
                <a:gd name="connsiteY1626" fmla="*/ 1212825 h 1314442"/>
                <a:gd name="connsiteX1627" fmla="*/ 191971 w 794840"/>
                <a:gd name="connsiteY1627" fmla="*/ 1194635 h 1314442"/>
                <a:gd name="connsiteX1628" fmla="*/ 201373 w 794840"/>
                <a:gd name="connsiteY1628" fmla="*/ 1194938 h 1314442"/>
                <a:gd name="connsiteX1629" fmla="*/ 195914 w 794840"/>
                <a:gd name="connsiteY1629" fmla="*/ 1207065 h 1314442"/>
                <a:gd name="connsiteX1630" fmla="*/ 217142 w 794840"/>
                <a:gd name="connsiteY1630" fmla="*/ 1210703 h 1314442"/>
                <a:gd name="connsiteX1631" fmla="*/ 221387 w 794840"/>
                <a:gd name="connsiteY1631" fmla="*/ 1197667 h 1314442"/>
                <a:gd name="connsiteX1632" fmla="*/ 221690 w 794840"/>
                <a:gd name="connsiteY1632" fmla="*/ 1196454 h 1314442"/>
                <a:gd name="connsiteX1633" fmla="*/ 230485 w 794840"/>
                <a:gd name="connsiteY1633" fmla="*/ 1197060 h 1314442"/>
                <a:gd name="connsiteX1634" fmla="*/ 226239 w 794840"/>
                <a:gd name="connsiteY1634" fmla="*/ 1209490 h 1314442"/>
                <a:gd name="connsiteX1635" fmla="*/ 222600 w 794840"/>
                <a:gd name="connsiteY1635" fmla="*/ 1222527 h 1314442"/>
                <a:gd name="connsiteX1636" fmla="*/ 213503 w 794840"/>
                <a:gd name="connsiteY1636" fmla="*/ 1222830 h 1314442"/>
                <a:gd name="connsiteX1637" fmla="*/ 217142 w 794840"/>
                <a:gd name="connsiteY1637" fmla="*/ 1210703 h 1314442"/>
                <a:gd name="connsiteX1638" fmla="*/ 163162 w 794840"/>
                <a:gd name="connsiteY1638" fmla="*/ 1224952 h 1314442"/>
                <a:gd name="connsiteX1639" fmla="*/ 154671 w 794840"/>
                <a:gd name="connsiteY1639" fmla="*/ 1224952 h 1314442"/>
                <a:gd name="connsiteX1640" fmla="*/ 166802 w 794840"/>
                <a:gd name="connsiteY1640" fmla="*/ 1196151 h 1314442"/>
                <a:gd name="connsiteX1641" fmla="*/ 167105 w 794840"/>
                <a:gd name="connsiteY1641" fmla="*/ 1195241 h 1314442"/>
                <a:gd name="connsiteX1642" fmla="*/ 173776 w 794840"/>
                <a:gd name="connsiteY1642" fmla="*/ 1194938 h 1314442"/>
                <a:gd name="connsiteX1643" fmla="*/ 167408 w 794840"/>
                <a:gd name="connsiteY1643" fmla="*/ 1207975 h 1314442"/>
                <a:gd name="connsiteX1644" fmla="*/ 163162 w 794840"/>
                <a:gd name="connsiteY1644" fmla="*/ 1224952 h 1314442"/>
                <a:gd name="connsiteX1645" fmla="*/ 152245 w 794840"/>
                <a:gd name="connsiteY1645" fmla="*/ 1213735 h 1314442"/>
                <a:gd name="connsiteX1646" fmla="*/ 148303 w 794840"/>
                <a:gd name="connsiteY1646" fmla="*/ 1225255 h 1314442"/>
                <a:gd name="connsiteX1647" fmla="*/ 143754 w 794840"/>
                <a:gd name="connsiteY1647" fmla="*/ 1225255 h 1314442"/>
                <a:gd name="connsiteX1648" fmla="*/ 148606 w 794840"/>
                <a:gd name="connsiteY1648" fmla="*/ 1213432 h 1314442"/>
                <a:gd name="connsiteX1649" fmla="*/ 155884 w 794840"/>
                <a:gd name="connsiteY1649" fmla="*/ 1196757 h 1314442"/>
                <a:gd name="connsiteX1650" fmla="*/ 156188 w 794840"/>
                <a:gd name="connsiteY1650" fmla="*/ 1196151 h 1314442"/>
                <a:gd name="connsiteX1651" fmla="*/ 161646 w 794840"/>
                <a:gd name="connsiteY1651" fmla="*/ 1196151 h 1314442"/>
                <a:gd name="connsiteX1652" fmla="*/ 152245 w 794840"/>
                <a:gd name="connsiteY1652" fmla="*/ 1213735 h 1314442"/>
                <a:gd name="connsiteX1653" fmla="*/ 118584 w 794840"/>
                <a:gd name="connsiteY1653" fmla="*/ 1224649 h 1314442"/>
                <a:gd name="connsiteX1654" fmla="*/ 118584 w 794840"/>
                <a:gd name="connsiteY1654" fmla="*/ 1224649 h 1314442"/>
                <a:gd name="connsiteX1655" fmla="*/ 113732 w 794840"/>
                <a:gd name="connsiteY1655" fmla="*/ 1224952 h 1314442"/>
                <a:gd name="connsiteX1656" fmla="*/ 121617 w 794840"/>
                <a:gd name="connsiteY1656" fmla="*/ 1206155 h 1314442"/>
                <a:gd name="connsiteX1657" fmla="*/ 125255 w 794840"/>
                <a:gd name="connsiteY1657" fmla="*/ 1199182 h 1314442"/>
                <a:gd name="connsiteX1658" fmla="*/ 127378 w 794840"/>
                <a:gd name="connsiteY1658" fmla="*/ 1195241 h 1314442"/>
                <a:gd name="connsiteX1659" fmla="*/ 129501 w 794840"/>
                <a:gd name="connsiteY1659" fmla="*/ 1195241 h 1314442"/>
                <a:gd name="connsiteX1660" fmla="*/ 134657 w 794840"/>
                <a:gd name="connsiteY1660" fmla="*/ 1195241 h 1314442"/>
                <a:gd name="connsiteX1661" fmla="*/ 124346 w 794840"/>
                <a:gd name="connsiteY1661" fmla="*/ 1208581 h 1314442"/>
                <a:gd name="connsiteX1662" fmla="*/ 118584 w 794840"/>
                <a:gd name="connsiteY1662" fmla="*/ 1224649 h 1314442"/>
                <a:gd name="connsiteX1663" fmla="*/ 108577 w 794840"/>
                <a:gd name="connsiteY1663" fmla="*/ 1224649 h 1314442"/>
                <a:gd name="connsiteX1664" fmla="*/ 108577 w 794840"/>
                <a:gd name="connsiteY1664" fmla="*/ 1225255 h 1314442"/>
                <a:gd name="connsiteX1665" fmla="*/ 97963 w 794840"/>
                <a:gd name="connsiteY1665" fmla="*/ 1225862 h 1314442"/>
                <a:gd name="connsiteX1666" fmla="*/ 103421 w 794840"/>
                <a:gd name="connsiteY1666" fmla="*/ 1215251 h 1314442"/>
                <a:gd name="connsiteX1667" fmla="*/ 115855 w 794840"/>
                <a:gd name="connsiteY1667" fmla="*/ 1200698 h 1314442"/>
                <a:gd name="connsiteX1668" fmla="*/ 117674 w 794840"/>
                <a:gd name="connsiteY1668" fmla="*/ 1200092 h 1314442"/>
                <a:gd name="connsiteX1669" fmla="*/ 115552 w 794840"/>
                <a:gd name="connsiteY1669" fmla="*/ 1204336 h 1314442"/>
                <a:gd name="connsiteX1670" fmla="*/ 108577 w 794840"/>
                <a:gd name="connsiteY1670" fmla="*/ 1224649 h 1314442"/>
                <a:gd name="connsiteX1671" fmla="*/ 74915 w 794840"/>
                <a:gd name="connsiteY1671" fmla="*/ 237208 h 1314442"/>
                <a:gd name="connsiteX1672" fmla="*/ 51262 w 794840"/>
                <a:gd name="connsiteY1672" fmla="*/ 237208 h 1314442"/>
                <a:gd name="connsiteX1673" fmla="*/ 51262 w 794840"/>
                <a:gd name="connsiteY1673" fmla="*/ 234783 h 1314442"/>
                <a:gd name="connsiteX1674" fmla="*/ 51262 w 794840"/>
                <a:gd name="connsiteY1674" fmla="*/ 233873 h 1314442"/>
                <a:gd name="connsiteX1675" fmla="*/ 64302 w 794840"/>
                <a:gd name="connsiteY1675" fmla="*/ 233570 h 1314442"/>
                <a:gd name="connsiteX1676" fmla="*/ 92807 w 794840"/>
                <a:gd name="connsiteY1676" fmla="*/ 235389 h 1314442"/>
                <a:gd name="connsiteX1677" fmla="*/ 94627 w 794840"/>
                <a:gd name="connsiteY1677" fmla="*/ 234783 h 1314442"/>
                <a:gd name="connsiteX1678" fmla="*/ 94627 w 794840"/>
                <a:gd name="connsiteY1678" fmla="*/ 238724 h 1314442"/>
                <a:gd name="connsiteX1679" fmla="*/ 74915 w 794840"/>
                <a:gd name="connsiteY1679" fmla="*/ 237208 h 1314442"/>
                <a:gd name="connsiteX1680" fmla="*/ 94324 w 794840"/>
                <a:gd name="connsiteY1680" fmla="*/ 243878 h 1314442"/>
                <a:gd name="connsiteX1681" fmla="*/ 94324 w 794840"/>
                <a:gd name="connsiteY1681" fmla="*/ 247516 h 1314442"/>
                <a:gd name="connsiteX1682" fmla="*/ 75522 w 794840"/>
                <a:gd name="connsiteY1682" fmla="*/ 245394 h 1314442"/>
                <a:gd name="connsiteX1683" fmla="*/ 50958 w 794840"/>
                <a:gd name="connsiteY1683" fmla="*/ 244181 h 1314442"/>
                <a:gd name="connsiteX1684" fmla="*/ 50958 w 794840"/>
                <a:gd name="connsiteY1684" fmla="*/ 242969 h 1314442"/>
                <a:gd name="connsiteX1685" fmla="*/ 70063 w 794840"/>
                <a:gd name="connsiteY1685" fmla="*/ 243272 h 1314442"/>
                <a:gd name="connsiteX1686" fmla="*/ 94021 w 794840"/>
                <a:gd name="connsiteY1686" fmla="*/ 243878 h 1314442"/>
                <a:gd name="connsiteX1687" fmla="*/ 94324 w 794840"/>
                <a:gd name="connsiteY1687" fmla="*/ 243878 h 1314442"/>
                <a:gd name="connsiteX1688" fmla="*/ 114642 w 794840"/>
                <a:gd name="connsiteY1688" fmla="*/ 311486 h 1314442"/>
                <a:gd name="connsiteX1689" fmla="*/ 103421 w 794840"/>
                <a:gd name="connsiteY1689" fmla="*/ 306029 h 1314442"/>
                <a:gd name="connsiteX1690" fmla="*/ 97963 w 794840"/>
                <a:gd name="connsiteY1690" fmla="*/ 302694 h 1314442"/>
                <a:gd name="connsiteX1691" fmla="*/ 98266 w 794840"/>
                <a:gd name="connsiteY1691" fmla="*/ 299662 h 1314442"/>
                <a:gd name="connsiteX1692" fmla="*/ 98569 w 794840"/>
                <a:gd name="connsiteY1692" fmla="*/ 295721 h 1314442"/>
                <a:gd name="connsiteX1693" fmla="*/ 98569 w 794840"/>
                <a:gd name="connsiteY1693" fmla="*/ 295418 h 1314442"/>
                <a:gd name="connsiteX1694" fmla="*/ 103118 w 794840"/>
                <a:gd name="connsiteY1694" fmla="*/ 297237 h 1314442"/>
                <a:gd name="connsiteX1695" fmla="*/ 114035 w 794840"/>
                <a:gd name="connsiteY1695" fmla="*/ 301481 h 1314442"/>
                <a:gd name="connsiteX1696" fmla="*/ 116461 w 794840"/>
                <a:gd name="connsiteY1696" fmla="*/ 300572 h 1314442"/>
                <a:gd name="connsiteX1697" fmla="*/ 116158 w 794840"/>
                <a:gd name="connsiteY1697" fmla="*/ 324220 h 1314442"/>
                <a:gd name="connsiteX1698" fmla="*/ 115248 w 794840"/>
                <a:gd name="connsiteY1698" fmla="*/ 323310 h 1314442"/>
                <a:gd name="connsiteX1699" fmla="*/ 104634 w 794840"/>
                <a:gd name="connsiteY1699" fmla="*/ 319369 h 1314442"/>
                <a:gd name="connsiteX1700" fmla="*/ 97356 w 794840"/>
                <a:gd name="connsiteY1700" fmla="*/ 315428 h 1314442"/>
                <a:gd name="connsiteX1701" fmla="*/ 97659 w 794840"/>
                <a:gd name="connsiteY1701" fmla="*/ 308758 h 1314442"/>
                <a:gd name="connsiteX1702" fmla="*/ 101602 w 794840"/>
                <a:gd name="connsiteY1702" fmla="*/ 311789 h 1314442"/>
                <a:gd name="connsiteX1703" fmla="*/ 112216 w 794840"/>
                <a:gd name="connsiteY1703" fmla="*/ 316034 h 1314442"/>
                <a:gd name="connsiteX1704" fmla="*/ 114642 w 794840"/>
                <a:gd name="connsiteY1704" fmla="*/ 311486 h 1314442"/>
                <a:gd name="connsiteX1705" fmla="*/ 131017 w 794840"/>
                <a:gd name="connsiteY1705" fmla="*/ 125943 h 1314442"/>
                <a:gd name="connsiteX1706" fmla="*/ 128592 w 794840"/>
                <a:gd name="connsiteY1706" fmla="*/ 123518 h 1314442"/>
                <a:gd name="connsiteX1707" fmla="*/ 125862 w 794840"/>
                <a:gd name="connsiteY1707" fmla="*/ 119577 h 1314442"/>
                <a:gd name="connsiteX1708" fmla="*/ 121617 w 794840"/>
                <a:gd name="connsiteY1708" fmla="*/ 114423 h 1314442"/>
                <a:gd name="connsiteX1709" fmla="*/ 124649 w 794840"/>
                <a:gd name="connsiteY1709" fmla="*/ 114423 h 1314442"/>
                <a:gd name="connsiteX1710" fmla="*/ 124952 w 794840"/>
                <a:gd name="connsiteY1710" fmla="*/ 115029 h 1314442"/>
                <a:gd name="connsiteX1711" fmla="*/ 131017 w 794840"/>
                <a:gd name="connsiteY1711" fmla="*/ 124124 h 1314442"/>
                <a:gd name="connsiteX1712" fmla="*/ 135263 w 794840"/>
                <a:gd name="connsiteY1712" fmla="*/ 129884 h 1314442"/>
                <a:gd name="connsiteX1713" fmla="*/ 122527 w 794840"/>
                <a:gd name="connsiteY1713" fmla="*/ 129884 h 1314442"/>
                <a:gd name="connsiteX1714" fmla="*/ 121010 w 794840"/>
                <a:gd name="connsiteY1714" fmla="*/ 130491 h 1314442"/>
                <a:gd name="connsiteX1715" fmla="*/ 110700 w 794840"/>
                <a:gd name="connsiteY1715" fmla="*/ 114423 h 1314442"/>
                <a:gd name="connsiteX1716" fmla="*/ 114945 w 794840"/>
                <a:gd name="connsiteY1716" fmla="*/ 114423 h 1314442"/>
                <a:gd name="connsiteX1717" fmla="*/ 115552 w 794840"/>
                <a:gd name="connsiteY1717" fmla="*/ 115332 h 1314442"/>
                <a:gd name="connsiteX1718" fmla="*/ 123436 w 794840"/>
                <a:gd name="connsiteY1718" fmla="*/ 125034 h 1314442"/>
                <a:gd name="connsiteX1719" fmla="*/ 130411 w 794840"/>
                <a:gd name="connsiteY1719" fmla="*/ 129581 h 1314442"/>
                <a:gd name="connsiteX1720" fmla="*/ 131017 w 794840"/>
                <a:gd name="connsiteY1720" fmla="*/ 125943 h 1314442"/>
                <a:gd name="connsiteX1721" fmla="*/ 116158 w 794840"/>
                <a:gd name="connsiteY1721" fmla="*/ 865690 h 1314442"/>
                <a:gd name="connsiteX1722" fmla="*/ 102511 w 794840"/>
                <a:gd name="connsiteY1722" fmla="*/ 874179 h 1314442"/>
                <a:gd name="connsiteX1723" fmla="*/ 97356 w 794840"/>
                <a:gd name="connsiteY1723" fmla="*/ 876604 h 1314442"/>
                <a:gd name="connsiteX1724" fmla="*/ 97356 w 794840"/>
                <a:gd name="connsiteY1724" fmla="*/ 867812 h 1314442"/>
                <a:gd name="connsiteX1725" fmla="*/ 104331 w 794840"/>
                <a:gd name="connsiteY1725" fmla="*/ 863871 h 1314442"/>
                <a:gd name="connsiteX1726" fmla="*/ 118281 w 794840"/>
                <a:gd name="connsiteY1726" fmla="*/ 855079 h 1314442"/>
                <a:gd name="connsiteX1727" fmla="*/ 119494 w 794840"/>
                <a:gd name="connsiteY1727" fmla="*/ 853866 h 1314442"/>
                <a:gd name="connsiteX1728" fmla="*/ 119494 w 794840"/>
                <a:gd name="connsiteY1728" fmla="*/ 865690 h 1314442"/>
                <a:gd name="connsiteX1729" fmla="*/ 116158 w 794840"/>
                <a:gd name="connsiteY1729" fmla="*/ 865690 h 1314442"/>
                <a:gd name="connsiteX1730" fmla="*/ 119190 w 794840"/>
                <a:gd name="connsiteY1730" fmla="*/ 1194635 h 1314442"/>
                <a:gd name="connsiteX1731" fmla="*/ 121313 w 794840"/>
                <a:gd name="connsiteY1731" fmla="*/ 1194332 h 1314442"/>
                <a:gd name="connsiteX1732" fmla="*/ 119190 w 794840"/>
                <a:gd name="connsiteY1732" fmla="*/ 1197667 h 1314442"/>
                <a:gd name="connsiteX1733" fmla="*/ 119190 w 794840"/>
                <a:gd name="connsiteY1733" fmla="*/ 1197667 h 1314442"/>
                <a:gd name="connsiteX1734" fmla="*/ 119190 w 794840"/>
                <a:gd name="connsiteY1734" fmla="*/ 1194635 h 1314442"/>
                <a:gd name="connsiteX1735" fmla="*/ 116765 w 794840"/>
                <a:gd name="connsiteY1735" fmla="*/ 996358 h 1314442"/>
                <a:gd name="connsiteX1736" fmla="*/ 103725 w 794840"/>
                <a:gd name="connsiteY1736" fmla="*/ 1006060 h 1314442"/>
                <a:gd name="connsiteX1737" fmla="*/ 97356 w 794840"/>
                <a:gd name="connsiteY1737" fmla="*/ 1009092 h 1314442"/>
                <a:gd name="connsiteX1738" fmla="*/ 97356 w 794840"/>
                <a:gd name="connsiteY1738" fmla="*/ 1000603 h 1314442"/>
                <a:gd name="connsiteX1739" fmla="*/ 118887 w 794840"/>
                <a:gd name="connsiteY1739" fmla="*/ 985444 h 1314442"/>
                <a:gd name="connsiteX1740" fmla="*/ 118887 w 794840"/>
                <a:gd name="connsiteY1740" fmla="*/ 995752 h 1314442"/>
                <a:gd name="connsiteX1741" fmla="*/ 116765 w 794840"/>
                <a:gd name="connsiteY1741" fmla="*/ 996358 h 1314442"/>
                <a:gd name="connsiteX1742" fmla="*/ 118887 w 794840"/>
                <a:gd name="connsiteY1742" fmla="*/ 1000300 h 1314442"/>
                <a:gd name="connsiteX1743" fmla="*/ 118887 w 794840"/>
                <a:gd name="connsiteY1743" fmla="*/ 1011214 h 1314442"/>
                <a:gd name="connsiteX1744" fmla="*/ 116461 w 794840"/>
                <a:gd name="connsiteY1744" fmla="*/ 1010911 h 1314442"/>
                <a:gd name="connsiteX1745" fmla="*/ 106454 w 794840"/>
                <a:gd name="connsiteY1745" fmla="*/ 1018490 h 1314442"/>
                <a:gd name="connsiteX1746" fmla="*/ 97356 w 794840"/>
                <a:gd name="connsiteY1746" fmla="*/ 1023947 h 1314442"/>
                <a:gd name="connsiteX1747" fmla="*/ 97356 w 794840"/>
                <a:gd name="connsiteY1747" fmla="*/ 1014852 h 1314442"/>
                <a:gd name="connsiteX1748" fmla="*/ 107667 w 794840"/>
                <a:gd name="connsiteY1748" fmla="*/ 1009698 h 1314442"/>
                <a:gd name="connsiteX1749" fmla="*/ 118887 w 794840"/>
                <a:gd name="connsiteY1749" fmla="*/ 1000300 h 1314442"/>
                <a:gd name="connsiteX1750" fmla="*/ 116765 w 794840"/>
                <a:gd name="connsiteY1750" fmla="*/ 981503 h 1314442"/>
                <a:gd name="connsiteX1751" fmla="*/ 105241 w 794840"/>
                <a:gd name="connsiteY1751" fmla="*/ 990598 h 1314442"/>
                <a:gd name="connsiteX1752" fmla="*/ 97053 w 794840"/>
                <a:gd name="connsiteY1752" fmla="*/ 994842 h 1314442"/>
                <a:gd name="connsiteX1753" fmla="*/ 97053 w 794840"/>
                <a:gd name="connsiteY1753" fmla="*/ 987869 h 1314442"/>
                <a:gd name="connsiteX1754" fmla="*/ 108577 w 794840"/>
                <a:gd name="connsiteY1754" fmla="*/ 982412 h 1314442"/>
                <a:gd name="connsiteX1755" fmla="*/ 118584 w 794840"/>
                <a:gd name="connsiteY1755" fmla="*/ 972408 h 1314442"/>
                <a:gd name="connsiteX1756" fmla="*/ 118584 w 794840"/>
                <a:gd name="connsiteY1756" fmla="*/ 981200 h 1314442"/>
                <a:gd name="connsiteX1757" fmla="*/ 116765 w 794840"/>
                <a:gd name="connsiteY1757" fmla="*/ 981503 h 1314442"/>
                <a:gd name="connsiteX1758" fmla="*/ 117068 w 794840"/>
                <a:gd name="connsiteY1758" fmla="*/ 968163 h 1314442"/>
                <a:gd name="connsiteX1759" fmla="*/ 105848 w 794840"/>
                <a:gd name="connsiteY1759" fmla="*/ 977562 h 1314442"/>
                <a:gd name="connsiteX1760" fmla="*/ 97053 w 794840"/>
                <a:gd name="connsiteY1760" fmla="*/ 981200 h 1314442"/>
                <a:gd name="connsiteX1761" fmla="*/ 97053 w 794840"/>
                <a:gd name="connsiteY1761" fmla="*/ 973923 h 1314442"/>
                <a:gd name="connsiteX1762" fmla="*/ 98569 w 794840"/>
                <a:gd name="connsiteY1762" fmla="*/ 972711 h 1314442"/>
                <a:gd name="connsiteX1763" fmla="*/ 109486 w 794840"/>
                <a:gd name="connsiteY1763" fmla="*/ 966647 h 1314442"/>
                <a:gd name="connsiteX1764" fmla="*/ 118584 w 794840"/>
                <a:gd name="connsiteY1764" fmla="*/ 959371 h 1314442"/>
                <a:gd name="connsiteX1765" fmla="*/ 118584 w 794840"/>
                <a:gd name="connsiteY1765" fmla="*/ 967860 h 1314442"/>
                <a:gd name="connsiteX1766" fmla="*/ 117068 w 794840"/>
                <a:gd name="connsiteY1766" fmla="*/ 968163 h 1314442"/>
                <a:gd name="connsiteX1767" fmla="*/ 99782 w 794840"/>
                <a:gd name="connsiteY1767" fmla="*/ 528256 h 1314442"/>
                <a:gd name="connsiteX1768" fmla="*/ 98873 w 794840"/>
                <a:gd name="connsiteY1768" fmla="*/ 528256 h 1314442"/>
                <a:gd name="connsiteX1769" fmla="*/ 96446 w 794840"/>
                <a:gd name="connsiteY1769" fmla="*/ 527650 h 1314442"/>
                <a:gd name="connsiteX1770" fmla="*/ 96446 w 794840"/>
                <a:gd name="connsiteY1770" fmla="*/ 523709 h 1314442"/>
                <a:gd name="connsiteX1771" fmla="*/ 104938 w 794840"/>
                <a:gd name="connsiteY1771" fmla="*/ 526437 h 1314442"/>
                <a:gd name="connsiteX1772" fmla="*/ 115248 w 794840"/>
                <a:gd name="connsiteY1772" fmla="*/ 527044 h 1314442"/>
                <a:gd name="connsiteX1773" fmla="*/ 115552 w 794840"/>
                <a:gd name="connsiteY1773" fmla="*/ 536442 h 1314442"/>
                <a:gd name="connsiteX1774" fmla="*/ 114945 w 794840"/>
                <a:gd name="connsiteY1774" fmla="*/ 535836 h 1314442"/>
                <a:gd name="connsiteX1775" fmla="*/ 101299 w 794840"/>
                <a:gd name="connsiteY1775" fmla="*/ 531288 h 1314442"/>
                <a:gd name="connsiteX1776" fmla="*/ 99782 w 794840"/>
                <a:gd name="connsiteY1776" fmla="*/ 528256 h 1314442"/>
                <a:gd name="connsiteX1777" fmla="*/ 108577 w 794840"/>
                <a:gd name="connsiteY1777" fmla="*/ 520071 h 1314442"/>
                <a:gd name="connsiteX1778" fmla="*/ 101299 w 794840"/>
                <a:gd name="connsiteY1778" fmla="*/ 519161 h 1314442"/>
                <a:gd name="connsiteX1779" fmla="*/ 96446 w 794840"/>
                <a:gd name="connsiteY1779" fmla="*/ 517948 h 1314442"/>
                <a:gd name="connsiteX1780" fmla="*/ 96446 w 794840"/>
                <a:gd name="connsiteY1780" fmla="*/ 510672 h 1314442"/>
                <a:gd name="connsiteX1781" fmla="*/ 99176 w 794840"/>
                <a:gd name="connsiteY1781" fmla="*/ 511582 h 1314442"/>
                <a:gd name="connsiteX1782" fmla="*/ 114642 w 794840"/>
                <a:gd name="connsiteY1782" fmla="*/ 515826 h 1314442"/>
                <a:gd name="connsiteX1783" fmla="*/ 114945 w 794840"/>
                <a:gd name="connsiteY1783" fmla="*/ 515826 h 1314442"/>
                <a:gd name="connsiteX1784" fmla="*/ 114945 w 794840"/>
                <a:gd name="connsiteY1784" fmla="*/ 520980 h 1314442"/>
                <a:gd name="connsiteX1785" fmla="*/ 108577 w 794840"/>
                <a:gd name="connsiteY1785" fmla="*/ 520071 h 1314442"/>
                <a:gd name="connsiteX1786" fmla="*/ 96446 w 794840"/>
                <a:gd name="connsiteY1786" fmla="*/ 441851 h 1314442"/>
                <a:gd name="connsiteX1787" fmla="*/ 96446 w 794840"/>
                <a:gd name="connsiteY1787" fmla="*/ 441851 h 1314442"/>
                <a:gd name="connsiteX1788" fmla="*/ 105544 w 794840"/>
                <a:gd name="connsiteY1788" fmla="*/ 445490 h 1314442"/>
                <a:gd name="connsiteX1789" fmla="*/ 114642 w 794840"/>
                <a:gd name="connsiteY1789" fmla="*/ 448218 h 1314442"/>
                <a:gd name="connsiteX1790" fmla="*/ 114642 w 794840"/>
                <a:gd name="connsiteY1790" fmla="*/ 453675 h 1314442"/>
                <a:gd name="connsiteX1791" fmla="*/ 114642 w 794840"/>
                <a:gd name="connsiteY1791" fmla="*/ 457617 h 1314442"/>
                <a:gd name="connsiteX1792" fmla="*/ 96750 w 794840"/>
                <a:gd name="connsiteY1792" fmla="*/ 451553 h 1314442"/>
                <a:gd name="connsiteX1793" fmla="*/ 96750 w 794840"/>
                <a:gd name="connsiteY1793" fmla="*/ 444277 h 1314442"/>
                <a:gd name="connsiteX1794" fmla="*/ 96446 w 794840"/>
                <a:gd name="connsiteY1794" fmla="*/ 441851 h 1314442"/>
                <a:gd name="connsiteX1795" fmla="*/ 111913 w 794840"/>
                <a:gd name="connsiteY1795" fmla="*/ 426996 h 1314442"/>
                <a:gd name="connsiteX1796" fmla="*/ 102208 w 794840"/>
                <a:gd name="connsiteY1796" fmla="*/ 422751 h 1314442"/>
                <a:gd name="connsiteX1797" fmla="*/ 95537 w 794840"/>
                <a:gd name="connsiteY1797" fmla="*/ 418810 h 1314442"/>
                <a:gd name="connsiteX1798" fmla="*/ 95234 w 794840"/>
                <a:gd name="connsiteY1798" fmla="*/ 408805 h 1314442"/>
                <a:gd name="connsiteX1799" fmla="*/ 103725 w 794840"/>
                <a:gd name="connsiteY1799" fmla="*/ 413050 h 1314442"/>
                <a:gd name="connsiteX1800" fmla="*/ 115248 w 794840"/>
                <a:gd name="connsiteY1800" fmla="*/ 417597 h 1314442"/>
                <a:gd name="connsiteX1801" fmla="*/ 114945 w 794840"/>
                <a:gd name="connsiteY1801" fmla="*/ 440942 h 1314442"/>
                <a:gd name="connsiteX1802" fmla="*/ 109486 w 794840"/>
                <a:gd name="connsiteY1802" fmla="*/ 439426 h 1314442"/>
                <a:gd name="connsiteX1803" fmla="*/ 96446 w 794840"/>
                <a:gd name="connsiteY1803" fmla="*/ 435788 h 1314442"/>
                <a:gd name="connsiteX1804" fmla="*/ 96143 w 794840"/>
                <a:gd name="connsiteY1804" fmla="*/ 425783 h 1314442"/>
                <a:gd name="connsiteX1805" fmla="*/ 100086 w 794840"/>
                <a:gd name="connsiteY1805" fmla="*/ 428512 h 1314442"/>
                <a:gd name="connsiteX1806" fmla="*/ 110396 w 794840"/>
                <a:gd name="connsiteY1806" fmla="*/ 430937 h 1314442"/>
                <a:gd name="connsiteX1807" fmla="*/ 111913 w 794840"/>
                <a:gd name="connsiteY1807" fmla="*/ 426996 h 1314442"/>
                <a:gd name="connsiteX1808" fmla="*/ 95234 w 794840"/>
                <a:gd name="connsiteY1808" fmla="*/ 1115506 h 1314442"/>
                <a:gd name="connsiteX1809" fmla="*/ 96750 w 794840"/>
                <a:gd name="connsiteY1809" fmla="*/ 1116719 h 1314442"/>
                <a:gd name="connsiteX1810" fmla="*/ 97053 w 794840"/>
                <a:gd name="connsiteY1810" fmla="*/ 1116719 h 1314442"/>
                <a:gd name="connsiteX1811" fmla="*/ 99479 w 794840"/>
                <a:gd name="connsiteY1811" fmla="*/ 1115809 h 1314442"/>
                <a:gd name="connsiteX1812" fmla="*/ 103118 w 794840"/>
                <a:gd name="connsiteY1812" fmla="*/ 1112474 h 1314442"/>
                <a:gd name="connsiteX1813" fmla="*/ 111003 w 794840"/>
                <a:gd name="connsiteY1813" fmla="*/ 1105805 h 1314442"/>
                <a:gd name="connsiteX1814" fmla="*/ 116461 w 794840"/>
                <a:gd name="connsiteY1814" fmla="*/ 1099741 h 1314442"/>
                <a:gd name="connsiteX1815" fmla="*/ 116461 w 794840"/>
                <a:gd name="connsiteY1815" fmla="*/ 1106411 h 1314442"/>
                <a:gd name="connsiteX1816" fmla="*/ 115248 w 794840"/>
                <a:gd name="connsiteY1816" fmla="*/ 1107017 h 1314442"/>
                <a:gd name="connsiteX1817" fmla="*/ 104331 w 794840"/>
                <a:gd name="connsiteY1817" fmla="*/ 1119144 h 1314442"/>
                <a:gd name="connsiteX1818" fmla="*/ 94627 w 794840"/>
                <a:gd name="connsiteY1818" fmla="*/ 1127633 h 1314442"/>
                <a:gd name="connsiteX1819" fmla="*/ 95234 w 794840"/>
                <a:gd name="connsiteY1819" fmla="*/ 1115506 h 1314442"/>
                <a:gd name="connsiteX1820" fmla="*/ 96750 w 794840"/>
                <a:gd name="connsiteY1820" fmla="*/ 470956 h 1314442"/>
                <a:gd name="connsiteX1821" fmla="*/ 104634 w 794840"/>
                <a:gd name="connsiteY1821" fmla="*/ 474291 h 1314442"/>
                <a:gd name="connsiteX1822" fmla="*/ 114338 w 794840"/>
                <a:gd name="connsiteY1822" fmla="*/ 477323 h 1314442"/>
                <a:gd name="connsiteX1823" fmla="*/ 114338 w 794840"/>
                <a:gd name="connsiteY1823" fmla="*/ 482780 h 1314442"/>
                <a:gd name="connsiteX1824" fmla="*/ 107364 w 794840"/>
                <a:gd name="connsiteY1824" fmla="*/ 480961 h 1314442"/>
                <a:gd name="connsiteX1825" fmla="*/ 96750 w 794840"/>
                <a:gd name="connsiteY1825" fmla="*/ 475807 h 1314442"/>
                <a:gd name="connsiteX1826" fmla="*/ 96750 w 794840"/>
                <a:gd name="connsiteY1826" fmla="*/ 473685 h 1314442"/>
                <a:gd name="connsiteX1827" fmla="*/ 96750 w 794840"/>
                <a:gd name="connsiteY1827" fmla="*/ 470956 h 1314442"/>
                <a:gd name="connsiteX1828" fmla="*/ 96750 w 794840"/>
                <a:gd name="connsiteY1828" fmla="*/ 464286 h 1314442"/>
                <a:gd name="connsiteX1829" fmla="*/ 96750 w 794840"/>
                <a:gd name="connsiteY1829" fmla="*/ 458829 h 1314442"/>
                <a:gd name="connsiteX1830" fmla="*/ 113125 w 794840"/>
                <a:gd name="connsiteY1830" fmla="*/ 462164 h 1314442"/>
                <a:gd name="connsiteX1831" fmla="*/ 114338 w 794840"/>
                <a:gd name="connsiteY1831" fmla="*/ 462164 h 1314442"/>
                <a:gd name="connsiteX1832" fmla="*/ 114338 w 794840"/>
                <a:gd name="connsiteY1832" fmla="*/ 471563 h 1314442"/>
                <a:gd name="connsiteX1833" fmla="*/ 96750 w 794840"/>
                <a:gd name="connsiteY1833" fmla="*/ 464286 h 1314442"/>
                <a:gd name="connsiteX1834" fmla="*/ 102511 w 794840"/>
                <a:gd name="connsiteY1834" fmla="*/ 486418 h 1314442"/>
                <a:gd name="connsiteX1835" fmla="*/ 114642 w 794840"/>
                <a:gd name="connsiteY1835" fmla="*/ 489147 h 1314442"/>
                <a:gd name="connsiteX1836" fmla="*/ 114642 w 794840"/>
                <a:gd name="connsiteY1836" fmla="*/ 496726 h 1314442"/>
                <a:gd name="connsiteX1837" fmla="*/ 105544 w 794840"/>
                <a:gd name="connsiteY1837" fmla="*/ 493998 h 1314442"/>
                <a:gd name="connsiteX1838" fmla="*/ 96446 w 794840"/>
                <a:gd name="connsiteY1838" fmla="*/ 490359 h 1314442"/>
                <a:gd name="connsiteX1839" fmla="*/ 96446 w 794840"/>
                <a:gd name="connsiteY1839" fmla="*/ 483690 h 1314442"/>
                <a:gd name="connsiteX1840" fmla="*/ 102511 w 794840"/>
                <a:gd name="connsiteY1840" fmla="*/ 486418 h 1314442"/>
                <a:gd name="connsiteX1841" fmla="*/ 100086 w 794840"/>
                <a:gd name="connsiteY1841" fmla="*/ 499455 h 1314442"/>
                <a:gd name="connsiteX1842" fmla="*/ 114642 w 794840"/>
                <a:gd name="connsiteY1842" fmla="*/ 502183 h 1314442"/>
                <a:gd name="connsiteX1843" fmla="*/ 114945 w 794840"/>
                <a:gd name="connsiteY1843" fmla="*/ 510066 h 1314442"/>
                <a:gd name="connsiteX1844" fmla="*/ 96446 w 794840"/>
                <a:gd name="connsiteY1844" fmla="*/ 504002 h 1314442"/>
                <a:gd name="connsiteX1845" fmla="*/ 96446 w 794840"/>
                <a:gd name="connsiteY1845" fmla="*/ 498242 h 1314442"/>
                <a:gd name="connsiteX1846" fmla="*/ 100086 w 794840"/>
                <a:gd name="connsiteY1846" fmla="*/ 499455 h 1314442"/>
                <a:gd name="connsiteX1847" fmla="*/ 114945 w 794840"/>
                <a:gd name="connsiteY1847" fmla="*/ 411231 h 1314442"/>
                <a:gd name="connsiteX1848" fmla="*/ 106757 w 794840"/>
                <a:gd name="connsiteY1848" fmla="*/ 406986 h 1314442"/>
                <a:gd name="connsiteX1849" fmla="*/ 94627 w 794840"/>
                <a:gd name="connsiteY1849" fmla="*/ 401226 h 1314442"/>
                <a:gd name="connsiteX1850" fmla="*/ 94324 w 794840"/>
                <a:gd name="connsiteY1850" fmla="*/ 396678 h 1314442"/>
                <a:gd name="connsiteX1851" fmla="*/ 94324 w 794840"/>
                <a:gd name="connsiteY1851" fmla="*/ 392737 h 1314442"/>
                <a:gd name="connsiteX1852" fmla="*/ 101905 w 794840"/>
                <a:gd name="connsiteY1852" fmla="*/ 396982 h 1314442"/>
                <a:gd name="connsiteX1853" fmla="*/ 114945 w 794840"/>
                <a:gd name="connsiteY1853" fmla="*/ 400013 h 1314442"/>
                <a:gd name="connsiteX1854" fmla="*/ 114945 w 794840"/>
                <a:gd name="connsiteY1854" fmla="*/ 411231 h 1314442"/>
                <a:gd name="connsiteX1855" fmla="*/ 94930 w 794840"/>
                <a:gd name="connsiteY1855" fmla="*/ 1134000 h 1314442"/>
                <a:gd name="connsiteX1856" fmla="*/ 95840 w 794840"/>
                <a:gd name="connsiteY1856" fmla="*/ 1133393 h 1314442"/>
                <a:gd name="connsiteX1857" fmla="*/ 107364 w 794840"/>
                <a:gd name="connsiteY1857" fmla="*/ 1123389 h 1314442"/>
                <a:gd name="connsiteX1858" fmla="*/ 117068 w 794840"/>
                <a:gd name="connsiteY1858" fmla="*/ 1111868 h 1314442"/>
                <a:gd name="connsiteX1859" fmla="*/ 117371 w 794840"/>
                <a:gd name="connsiteY1859" fmla="*/ 1117022 h 1314442"/>
                <a:gd name="connsiteX1860" fmla="*/ 117674 w 794840"/>
                <a:gd name="connsiteY1860" fmla="*/ 1123995 h 1314442"/>
                <a:gd name="connsiteX1861" fmla="*/ 114945 w 794840"/>
                <a:gd name="connsiteY1861" fmla="*/ 1122782 h 1314442"/>
                <a:gd name="connsiteX1862" fmla="*/ 105848 w 794840"/>
                <a:gd name="connsiteY1862" fmla="*/ 1131271 h 1314442"/>
                <a:gd name="connsiteX1863" fmla="*/ 94930 w 794840"/>
                <a:gd name="connsiteY1863" fmla="*/ 1140366 h 1314442"/>
                <a:gd name="connsiteX1864" fmla="*/ 94930 w 794840"/>
                <a:gd name="connsiteY1864" fmla="*/ 1134000 h 1314442"/>
                <a:gd name="connsiteX1865" fmla="*/ 116765 w 794840"/>
                <a:gd name="connsiteY1865" fmla="*/ 1088827 h 1314442"/>
                <a:gd name="connsiteX1866" fmla="*/ 115855 w 794840"/>
                <a:gd name="connsiteY1866" fmla="*/ 1090039 h 1314442"/>
                <a:gd name="connsiteX1867" fmla="*/ 104331 w 794840"/>
                <a:gd name="connsiteY1867" fmla="*/ 1105198 h 1314442"/>
                <a:gd name="connsiteX1868" fmla="*/ 95840 w 794840"/>
                <a:gd name="connsiteY1868" fmla="*/ 1112171 h 1314442"/>
                <a:gd name="connsiteX1869" fmla="*/ 96143 w 794840"/>
                <a:gd name="connsiteY1869" fmla="*/ 1102470 h 1314442"/>
                <a:gd name="connsiteX1870" fmla="*/ 116765 w 794840"/>
                <a:gd name="connsiteY1870" fmla="*/ 1082460 h 1314442"/>
                <a:gd name="connsiteX1871" fmla="*/ 112822 w 794840"/>
                <a:gd name="connsiteY1871" fmla="*/ 1080338 h 1314442"/>
                <a:gd name="connsiteX1872" fmla="*/ 102511 w 794840"/>
                <a:gd name="connsiteY1872" fmla="*/ 1090343 h 1314442"/>
                <a:gd name="connsiteX1873" fmla="*/ 96143 w 794840"/>
                <a:gd name="connsiteY1873" fmla="*/ 1094890 h 1314442"/>
                <a:gd name="connsiteX1874" fmla="*/ 96446 w 794840"/>
                <a:gd name="connsiteY1874" fmla="*/ 1090039 h 1314442"/>
                <a:gd name="connsiteX1875" fmla="*/ 117674 w 794840"/>
                <a:gd name="connsiteY1875" fmla="*/ 1070939 h 1314442"/>
                <a:gd name="connsiteX1876" fmla="*/ 116765 w 794840"/>
                <a:gd name="connsiteY1876" fmla="*/ 1088827 h 1314442"/>
                <a:gd name="connsiteX1877" fmla="*/ 96446 w 794840"/>
                <a:gd name="connsiteY1877" fmla="*/ 943000 h 1314442"/>
                <a:gd name="connsiteX1878" fmla="*/ 106454 w 794840"/>
                <a:gd name="connsiteY1878" fmla="*/ 939361 h 1314442"/>
                <a:gd name="connsiteX1879" fmla="*/ 117978 w 794840"/>
                <a:gd name="connsiteY1879" fmla="*/ 929963 h 1314442"/>
                <a:gd name="connsiteX1880" fmla="*/ 118281 w 794840"/>
                <a:gd name="connsiteY1880" fmla="*/ 939058 h 1314442"/>
                <a:gd name="connsiteX1881" fmla="*/ 117978 w 794840"/>
                <a:gd name="connsiteY1881" fmla="*/ 939058 h 1314442"/>
                <a:gd name="connsiteX1882" fmla="*/ 107060 w 794840"/>
                <a:gd name="connsiteY1882" fmla="*/ 946334 h 1314442"/>
                <a:gd name="connsiteX1883" fmla="*/ 96446 w 794840"/>
                <a:gd name="connsiteY1883" fmla="*/ 952398 h 1314442"/>
                <a:gd name="connsiteX1884" fmla="*/ 96446 w 794840"/>
                <a:gd name="connsiteY1884" fmla="*/ 943000 h 1314442"/>
                <a:gd name="connsiteX1885" fmla="*/ 108880 w 794840"/>
                <a:gd name="connsiteY1885" fmla="*/ 952701 h 1314442"/>
                <a:gd name="connsiteX1886" fmla="*/ 114945 w 794840"/>
                <a:gd name="connsiteY1886" fmla="*/ 948154 h 1314442"/>
                <a:gd name="connsiteX1887" fmla="*/ 118584 w 794840"/>
                <a:gd name="connsiteY1887" fmla="*/ 944516 h 1314442"/>
                <a:gd name="connsiteX1888" fmla="*/ 118584 w 794840"/>
                <a:gd name="connsiteY1888" fmla="*/ 953308 h 1314442"/>
                <a:gd name="connsiteX1889" fmla="*/ 118281 w 794840"/>
                <a:gd name="connsiteY1889" fmla="*/ 953308 h 1314442"/>
                <a:gd name="connsiteX1890" fmla="*/ 104634 w 794840"/>
                <a:gd name="connsiteY1890" fmla="*/ 963009 h 1314442"/>
                <a:gd name="connsiteX1891" fmla="*/ 96446 w 794840"/>
                <a:gd name="connsiteY1891" fmla="*/ 966950 h 1314442"/>
                <a:gd name="connsiteX1892" fmla="*/ 96446 w 794840"/>
                <a:gd name="connsiteY1892" fmla="*/ 959674 h 1314442"/>
                <a:gd name="connsiteX1893" fmla="*/ 96446 w 794840"/>
                <a:gd name="connsiteY1893" fmla="*/ 958765 h 1314442"/>
                <a:gd name="connsiteX1894" fmla="*/ 108880 w 794840"/>
                <a:gd name="connsiteY1894" fmla="*/ 952701 h 1314442"/>
                <a:gd name="connsiteX1895" fmla="*/ 117978 w 794840"/>
                <a:gd name="connsiteY1895" fmla="*/ 896917 h 1314442"/>
                <a:gd name="connsiteX1896" fmla="*/ 117068 w 794840"/>
                <a:gd name="connsiteY1896" fmla="*/ 896917 h 1314442"/>
                <a:gd name="connsiteX1897" fmla="*/ 106454 w 794840"/>
                <a:gd name="connsiteY1897" fmla="*/ 903284 h 1314442"/>
                <a:gd name="connsiteX1898" fmla="*/ 97356 w 794840"/>
                <a:gd name="connsiteY1898" fmla="*/ 908438 h 1314442"/>
                <a:gd name="connsiteX1899" fmla="*/ 97356 w 794840"/>
                <a:gd name="connsiteY1899" fmla="*/ 899342 h 1314442"/>
                <a:gd name="connsiteX1900" fmla="*/ 118584 w 794840"/>
                <a:gd name="connsiteY1900" fmla="*/ 886003 h 1314442"/>
                <a:gd name="connsiteX1901" fmla="*/ 117978 w 794840"/>
                <a:gd name="connsiteY1901" fmla="*/ 896917 h 1314442"/>
                <a:gd name="connsiteX1902" fmla="*/ 107060 w 794840"/>
                <a:gd name="connsiteY1902" fmla="*/ 909650 h 1314442"/>
                <a:gd name="connsiteX1903" fmla="*/ 117978 w 794840"/>
                <a:gd name="connsiteY1903" fmla="*/ 901768 h 1314442"/>
                <a:gd name="connsiteX1904" fmla="*/ 117978 w 794840"/>
                <a:gd name="connsiteY1904" fmla="*/ 910560 h 1314442"/>
                <a:gd name="connsiteX1905" fmla="*/ 114945 w 794840"/>
                <a:gd name="connsiteY1905" fmla="*/ 910863 h 1314442"/>
                <a:gd name="connsiteX1906" fmla="*/ 97053 w 794840"/>
                <a:gd name="connsiteY1906" fmla="*/ 919352 h 1314442"/>
                <a:gd name="connsiteX1907" fmla="*/ 97053 w 794840"/>
                <a:gd name="connsiteY1907" fmla="*/ 915411 h 1314442"/>
                <a:gd name="connsiteX1908" fmla="*/ 107060 w 794840"/>
                <a:gd name="connsiteY1908" fmla="*/ 909650 h 1314442"/>
                <a:gd name="connsiteX1909" fmla="*/ 100995 w 794840"/>
                <a:gd name="connsiteY1909" fmla="*/ 924203 h 1314442"/>
                <a:gd name="connsiteX1910" fmla="*/ 108273 w 794840"/>
                <a:gd name="connsiteY1910" fmla="*/ 921171 h 1314442"/>
                <a:gd name="connsiteX1911" fmla="*/ 117978 w 794840"/>
                <a:gd name="connsiteY1911" fmla="*/ 914198 h 1314442"/>
                <a:gd name="connsiteX1912" fmla="*/ 117978 w 794840"/>
                <a:gd name="connsiteY1912" fmla="*/ 924203 h 1314442"/>
                <a:gd name="connsiteX1913" fmla="*/ 116158 w 794840"/>
                <a:gd name="connsiteY1913" fmla="*/ 924506 h 1314442"/>
                <a:gd name="connsiteX1914" fmla="*/ 103118 w 794840"/>
                <a:gd name="connsiteY1914" fmla="*/ 933601 h 1314442"/>
                <a:gd name="connsiteX1915" fmla="*/ 96446 w 794840"/>
                <a:gd name="connsiteY1915" fmla="*/ 936330 h 1314442"/>
                <a:gd name="connsiteX1916" fmla="*/ 96750 w 794840"/>
                <a:gd name="connsiteY1916" fmla="*/ 927234 h 1314442"/>
                <a:gd name="connsiteX1917" fmla="*/ 100995 w 794840"/>
                <a:gd name="connsiteY1917" fmla="*/ 924203 h 1314442"/>
                <a:gd name="connsiteX1918" fmla="*/ 96750 w 794840"/>
                <a:gd name="connsiteY1918" fmla="*/ 535229 h 1314442"/>
                <a:gd name="connsiteX1919" fmla="*/ 114642 w 794840"/>
                <a:gd name="connsiteY1919" fmla="*/ 540080 h 1314442"/>
                <a:gd name="connsiteX1920" fmla="*/ 115855 w 794840"/>
                <a:gd name="connsiteY1920" fmla="*/ 539171 h 1314442"/>
                <a:gd name="connsiteX1921" fmla="*/ 116158 w 794840"/>
                <a:gd name="connsiteY1921" fmla="*/ 549782 h 1314442"/>
                <a:gd name="connsiteX1922" fmla="*/ 97053 w 794840"/>
                <a:gd name="connsiteY1922" fmla="*/ 543718 h 1314442"/>
                <a:gd name="connsiteX1923" fmla="*/ 96750 w 794840"/>
                <a:gd name="connsiteY1923" fmla="*/ 543415 h 1314442"/>
                <a:gd name="connsiteX1924" fmla="*/ 96750 w 794840"/>
                <a:gd name="connsiteY1924" fmla="*/ 535229 h 1314442"/>
                <a:gd name="connsiteX1925" fmla="*/ 115855 w 794840"/>
                <a:gd name="connsiteY1925" fmla="*/ 335740 h 1314442"/>
                <a:gd name="connsiteX1926" fmla="*/ 105241 w 794840"/>
                <a:gd name="connsiteY1926" fmla="*/ 331799 h 1314442"/>
                <a:gd name="connsiteX1927" fmla="*/ 96143 w 794840"/>
                <a:gd name="connsiteY1927" fmla="*/ 328464 h 1314442"/>
                <a:gd name="connsiteX1928" fmla="*/ 96446 w 794840"/>
                <a:gd name="connsiteY1928" fmla="*/ 321491 h 1314442"/>
                <a:gd name="connsiteX1929" fmla="*/ 100692 w 794840"/>
                <a:gd name="connsiteY1929" fmla="*/ 324220 h 1314442"/>
                <a:gd name="connsiteX1930" fmla="*/ 113732 w 794840"/>
                <a:gd name="connsiteY1930" fmla="*/ 327858 h 1314442"/>
                <a:gd name="connsiteX1931" fmla="*/ 115855 w 794840"/>
                <a:gd name="connsiteY1931" fmla="*/ 326645 h 1314442"/>
                <a:gd name="connsiteX1932" fmla="*/ 115855 w 794840"/>
                <a:gd name="connsiteY1932" fmla="*/ 335740 h 1314442"/>
                <a:gd name="connsiteX1933" fmla="*/ 115855 w 794840"/>
                <a:gd name="connsiteY1933" fmla="*/ 341501 h 1314442"/>
                <a:gd name="connsiteX1934" fmla="*/ 115855 w 794840"/>
                <a:gd name="connsiteY1934" fmla="*/ 350293 h 1314442"/>
                <a:gd name="connsiteX1935" fmla="*/ 107667 w 794840"/>
                <a:gd name="connsiteY1935" fmla="*/ 347564 h 1314442"/>
                <a:gd name="connsiteX1936" fmla="*/ 96143 w 794840"/>
                <a:gd name="connsiteY1936" fmla="*/ 342713 h 1314442"/>
                <a:gd name="connsiteX1937" fmla="*/ 95537 w 794840"/>
                <a:gd name="connsiteY1937" fmla="*/ 342410 h 1314442"/>
                <a:gd name="connsiteX1938" fmla="*/ 96143 w 794840"/>
                <a:gd name="connsiteY1938" fmla="*/ 333315 h 1314442"/>
                <a:gd name="connsiteX1939" fmla="*/ 115855 w 794840"/>
                <a:gd name="connsiteY1939" fmla="*/ 341501 h 1314442"/>
                <a:gd name="connsiteX1940" fmla="*/ 102511 w 794840"/>
                <a:gd name="connsiteY1940" fmla="*/ 352415 h 1314442"/>
                <a:gd name="connsiteX1941" fmla="*/ 115552 w 794840"/>
                <a:gd name="connsiteY1941" fmla="*/ 356053 h 1314442"/>
                <a:gd name="connsiteX1942" fmla="*/ 115552 w 794840"/>
                <a:gd name="connsiteY1942" fmla="*/ 366058 h 1314442"/>
                <a:gd name="connsiteX1943" fmla="*/ 106151 w 794840"/>
                <a:gd name="connsiteY1943" fmla="*/ 361813 h 1314442"/>
                <a:gd name="connsiteX1944" fmla="*/ 94930 w 794840"/>
                <a:gd name="connsiteY1944" fmla="*/ 357266 h 1314442"/>
                <a:gd name="connsiteX1945" fmla="*/ 95234 w 794840"/>
                <a:gd name="connsiteY1945" fmla="*/ 348777 h 1314442"/>
                <a:gd name="connsiteX1946" fmla="*/ 102511 w 794840"/>
                <a:gd name="connsiteY1946" fmla="*/ 352415 h 1314442"/>
                <a:gd name="connsiteX1947" fmla="*/ 96143 w 794840"/>
                <a:gd name="connsiteY1947" fmla="*/ 363935 h 1314442"/>
                <a:gd name="connsiteX1948" fmla="*/ 115552 w 794840"/>
                <a:gd name="connsiteY1948" fmla="*/ 371818 h 1314442"/>
                <a:gd name="connsiteX1949" fmla="*/ 115552 w 794840"/>
                <a:gd name="connsiteY1949" fmla="*/ 371818 h 1314442"/>
                <a:gd name="connsiteX1950" fmla="*/ 115552 w 794840"/>
                <a:gd name="connsiteY1950" fmla="*/ 381520 h 1314442"/>
                <a:gd name="connsiteX1951" fmla="*/ 106454 w 794840"/>
                <a:gd name="connsiteY1951" fmla="*/ 377578 h 1314442"/>
                <a:gd name="connsiteX1952" fmla="*/ 94627 w 794840"/>
                <a:gd name="connsiteY1952" fmla="*/ 370605 h 1314442"/>
                <a:gd name="connsiteX1953" fmla="*/ 94627 w 794840"/>
                <a:gd name="connsiteY1953" fmla="*/ 365451 h 1314442"/>
                <a:gd name="connsiteX1954" fmla="*/ 96143 w 794840"/>
                <a:gd name="connsiteY1954" fmla="*/ 363935 h 1314442"/>
                <a:gd name="connsiteX1955" fmla="*/ 115248 w 794840"/>
                <a:gd name="connsiteY1955" fmla="*/ 388189 h 1314442"/>
                <a:gd name="connsiteX1956" fmla="*/ 115248 w 794840"/>
                <a:gd name="connsiteY1956" fmla="*/ 394556 h 1314442"/>
                <a:gd name="connsiteX1957" fmla="*/ 95537 w 794840"/>
                <a:gd name="connsiteY1957" fmla="*/ 386674 h 1314442"/>
                <a:gd name="connsiteX1958" fmla="*/ 94324 w 794840"/>
                <a:gd name="connsiteY1958" fmla="*/ 386067 h 1314442"/>
                <a:gd name="connsiteX1959" fmla="*/ 94324 w 794840"/>
                <a:gd name="connsiteY1959" fmla="*/ 378185 h 1314442"/>
                <a:gd name="connsiteX1960" fmla="*/ 115248 w 794840"/>
                <a:gd name="connsiteY1960" fmla="*/ 388189 h 1314442"/>
                <a:gd name="connsiteX1961" fmla="*/ 94324 w 794840"/>
                <a:gd name="connsiteY1961" fmla="*/ 1151584 h 1314442"/>
                <a:gd name="connsiteX1962" fmla="*/ 94324 w 794840"/>
                <a:gd name="connsiteY1962" fmla="*/ 1147340 h 1314442"/>
                <a:gd name="connsiteX1963" fmla="*/ 94324 w 794840"/>
                <a:gd name="connsiteY1963" fmla="*/ 1147340 h 1314442"/>
                <a:gd name="connsiteX1964" fmla="*/ 106757 w 794840"/>
                <a:gd name="connsiteY1964" fmla="*/ 1137638 h 1314442"/>
                <a:gd name="connsiteX1965" fmla="*/ 116158 w 794840"/>
                <a:gd name="connsiteY1965" fmla="*/ 1126724 h 1314442"/>
                <a:gd name="connsiteX1966" fmla="*/ 117068 w 794840"/>
                <a:gd name="connsiteY1966" fmla="*/ 1125511 h 1314442"/>
                <a:gd name="connsiteX1967" fmla="*/ 116765 w 794840"/>
                <a:gd name="connsiteY1967" fmla="*/ 1132484 h 1314442"/>
                <a:gd name="connsiteX1968" fmla="*/ 115248 w 794840"/>
                <a:gd name="connsiteY1968" fmla="*/ 1133090 h 1314442"/>
                <a:gd name="connsiteX1969" fmla="*/ 100995 w 794840"/>
                <a:gd name="connsiteY1969" fmla="*/ 1147643 h 1314442"/>
                <a:gd name="connsiteX1970" fmla="*/ 94021 w 794840"/>
                <a:gd name="connsiteY1970" fmla="*/ 1153100 h 1314442"/>
                <a:gd name="connsiteX1971" fmla="*/ 94324 w 794840"/>
                <a:gd name="connsiteY1971" fmla="*/ 1151584 h 1314442"/>
                <a:gd name="connsiteX1972" fmla="*/ 114642 w 794840"/>
                <a:gd name="connsiteY1972" fmla="*/ 1066089 h 1314442"/>
                <a:gd name="connsiteX1973" fmla="*/ 99782 w 794840"/>
                <a:gd name="connsiteY1973" fmla="*/ 1080035 h 1314442"/>
                <a:gd name="connsiteX1974" fmla="*/ 96446 w 794840"/>
                <a:gd name="connsiteY1974" fmla="*/ 1082460 h 1314442"/>
                <a:gd name="connsiteX1975" fmla="*/ 96750 w 794840"/>
                <a:gd name="connsiteY1975" fmla="*/ 1072758 h 1314442"/>
                <a:gd name="connsiteX1976" fmla="*/ 96750 w 794840"/>
                <a:gd name="connsiteY1976" fmla="*/ 1071243 h 1314442"/>
                <a:gd name="connsiteX1977" fmla="*/ 103725 w 794840"/>
                <a:gd name="connsiteY1977" fmla="*/ 1067604 h 1314442"/>
                <a:gd name="connsiteX1978" fmla="*/ 117978 w 794840"/>
                <a:gd name="connsiteY1978" fmla="*/ 1057297 h 1314442"/>
                <a:gd name="connsiteX1979" fmla="*/ 117674 w 794840"/>
                <a:gd name="connsiteY1979" fmla="*/ 1065482 h 1314442"/>
                <a:gd name="connsiteX1980" fmla="*/ 114642 w 794840"/>
                <a:gd name="connsiteY1980" fmla="*/ 1066089 h 1314442"/>
                <a:gd name="connsiteX1981" fmla="*/ 115855 w 794840"/>
                <a:gd name="connsiteY1981" fmla="*/ 1052749 h 1314442"/>
                <a:gd name="connsiteX1982" fmla="*/ 100389 w 794840"/>
                <a:gd name="connsiteY1982" fmla="*/ 1063057 h 1314442"/>
                <a:gd name="connsiteX1983" fmla="*/ 96750 w 794840"/>
                <a:gd name="connsiteY1983" fmla="*/ 1064573 h 1314442"/>
                <a:gd name="connsiteX1984" fmla="*/ 97053 w 794840"/>
                <a:gd name="connsiteY1984" fmla="*/ 1057297 h 1314442"/>
                <a:gd name="connsiteX1985" fmla="*/ 107970 w 794840"/>
                <a:gd name="connsiteY1985" fmla="*/ 1052143 h 1314442"/>
                <a:gd name="connsiteX1986" fmla="*/ 118887 w 794840"/>
                <a:gd name="connsiteY1986" fmla="*/ 1042138 h 1314442"/>
                <a:gd name="connsiteX1987" fmla="*/ 118584 w 794840"/>
                <a:gd name="connsiteY1987" fmla="*/ 1052749 h 1314442"/>
                <a:gd name="connsiteX1988" fmla="*/ 115855 w 794840"/>
                <a:gd name="connsiteY1988" fmla="*/ 1052749 h 1314442"/>
                <a:gd name="connsiteX1989" fmla="*/ 116765 w 794840"/>
                <a:gd name="connsiteY1989" fmla="*/ 1038197 h 1314442"/>
                <a:gd name="connsiteX1990" fmla="*/ 97053 w 794840"/>
                <a:gd name="connsiteY1990" fmla="*/ 1051839 h 1314442"/>
                <a:gd name="connsiteX1991" fmla="*/ 97053 w 794840"/>
                <a:gd name="connsiteY1991" fmla="*/ 1044866 h 1314442"/>
                <a:gd name="connsiteX1992" fmla="*/ 107364 w 794840"/>
                <a:gd name="connsiteY1992" fmla="*/ 1039106 h 1314442"/>
                <a:gd name="connsiteX1993" fmla="*/ 118584 w 794840"/>
                <a:gd name="connsiteY1993" fmla="*/ 1027889 h 1314442"/>
                <a:gd name="connsiteX1994" fmla="*/ 118584 w 794840"/>
                <a:gd name="connsiteY1994" fmla="*/ 1037287 h 1314442"/>
                <a:gd name="connsiteX1995" fmla="*/ 118584 w 794840"/>
                <a:gd name="connsiteY1995" fmla="*/ 1037893 h 1314442"/>
                <a:gd name="connsiteX1996" fmla="*/ 116765 w 794840"/>
                <a:gd name="connsiteY1996" fmla="*/ 1038197 h 1314442"/>
                <a:gd name="connsiteX1997" fmla="*/ 115552 w 794840"/>
                <a:gd name="connsiteY1997" fmla="*/ 1025160 h 1314442"/>
                <a:gd name="connsiteX1998" fmla="*/ 97356 w 794840"/>
                <a:gd name="connsiteY1998" fmla="*/ 1037893 h 1314442"/>
                <a:gd name="connsiteX1999" fmla="*/ 97356 w 794840"/>
                <a:gd name="connsiteY1999" fmla="*/ 1030314 h 1314442"/>
                <a:gd name="connsiteX2000" fmla="*/ 105848 w 794840"/>
                <a:gd name="connsiteY2000" fmla="*/ 1025766 h 1314442"/>
                <a:gd name="connsiteX2001" fmla="*/ 118584 w 794840"/>
                <a:gd name="connsiteY2001" fmla="*/ 1015155 h 1314442"/>
                <a:gd name="connsiteX2002" fmla="*/ 118584 w 794840"/>
                <a:gd name="connsiteY2002" fmla="*/ 1015155 h 1314442"/>
                <a:gd name="connsiteX2003" fmla="*/ 118584 w 794840"/>
                <a:gd name="connsiteY2003" fmla="*/ 1025766 h 1314442"/>
                <a:gd name="connsiteX2004" fmla="*/ 115552 w 794840"/>
                <a:gd name="connsiteY2004" fmla="*/ 1025160 h 1314442"/>
                <a:gd name="connsiteX2005" fmla="*/ 118584 w 794840"/>
                <a:gd name="connsiteY2005" fmla="*/ 880849 h 1314442"/>
                <a:gd name="connsiteX2006" fmla="*/ 115855 w 794840"/>
                <a:gd name="connsiteY2006" fmla="*/ 880849 h 1314442"/>
                <a:gd name="connsiteX2007" fmla="*/ 103118 w 794840"/>
                <a:gd name="connsiteY2007" fmla="*/ 889338 h 1314442"/>
                <a:gd name="connsiteX2008" fmla="*/ 97356 w 794840"/>
                <a:gd name="connsiteY2008" fmla="*/ 892369 h 1314442"/>
                <a:gd name="connsiteX2009" fmla="*/ 97356 w 794840"/>
                <a:gd name="connsiteY2009" fmla="*/ 884184 h 1314442"/>
                <a:gd name="connsiteX2010" fmla="*/ 106757 w 794840"/>
                <a:gd name="connsiteY2010" fmla="*/ 879030 h 1314442"/>
                <a:gd name="connsiteX2011" fmla="*/ 119190 w 794840"/>
                <a:gd name="connsiteY2011" fmla="*/ 868722 h 1314442"/>
                <a:gd name="connsiteX2012" fmla="*/ 118584 w 794840"/>
                <a:gd name="connsiteY2012" fmla="*/ 880849 h 1314442"/>
                <a:gd name="connsiteX2013" fmla="*/ 117371 w 794840"/>
                <a:gd name="connsiteY2013" fmla="*/ 592833 h 1314442"/>
                <a:gd name="connsiteX2014" fmla="*/ 117674 w 794840"/>
                <a:gd name="connsiteY2014" fmla="*/ 607385 h 1314442"/>
                <a:gd name="connsiteX2015" fmla="*/ 108577 w 794840"/>
                <a:gd name="connsiteY2015" fmla="*/ 606172 h 1314442"/>
                <a:gd name="connsiteX2016" fmla="*/ 98266 w 794840"/>
                <a:gd name="connsiteY2016" fmla="*/ 602837 h 1314442"/>
                <a:gd name="connsiteX2017" fmla="*/ 98266 w 794840"/>
                <a:gd name="connsiteY2017" fmla="*/ 602837 h 1314442"/>
                <a:gd name="connsiteX2018" fmla="*/ 97963 w 794840"/>
                <a:gd name="connsiteY2018" fmla="*/ 591317 h 1314442"/>
                <a:gd name="connsiteX2019" fmla="*/ 117371 w 794840"/>
                <a:gd name="connsiteY2019" fmla="*/ 592833 h 1314442"/>
                <a:gd name="connsiteX2020" fmla="*/ 117371 w 794840"/>
                <a:gd name="connsiteY2020" fmla="*/ 216896 h 1314442"/>
                <a:gd name="connsiteX2021" fmla="*/ 111306 w 794840"/>
                <a:gd name="connsiteY2021" fmla="*/ 213864 h 1314442"/>
                <a:gd name="connsiteX2022" fmla="*/ 100692 w 794840"/>
                <a:gd name="connsiteY2022" fmla="*/ 205678 h 1314442"/>
                <a:gd name="connsiteX2023" fmla="*/ 100692 w 794840"/>
                <a:gd name="connsiteY2023" fmla="*/ 199008 h 1314442"/>
                <a:gd name="connsiteX2024" fmla="*/ 116461 w 794840"/>
                <a:gd name="connsiteY2024" fmla="*/ 208104 h 1314442"/>
                <a:gd name="connsiteX2025" fmla="*/ 117674 w 794840"/>
                <a:gd name="connsiteY2025" fmla="*/ 208104 h 1314442"/>
                <a:gd name="connsiteX2026" fmla="*/ 117371 w 794840"/>
                <a:gd name="connsiteY2026" fmla="*/ 216896 h 1314442"/>
                <a:gd name="connsiteX2027" fmla="*/ 110700 w 794840"/>
                <a:gd name="connsiteY2027" fmla="*/ 741995 h 1314442"/>
                <a:gd name="connsiteX2028" fmla="*/ 100086 w 794840"/>
                <a:gd name="connsiteY2028" fmla="*/ 744117 h 1314442"/>
                <a:gd name="connsiteX2029" fmla="*/ 100086 w 794840"/>
                <a:gd name="connsiteY2029" fmla="*/ 738963 h 1314442"/>
                <a:gd name="connsiteX2030" fmla="*/ 109486 w 794840"/>
                <a:gd name="connsiteY2030" fmla="*/ 736841 h 1314442"/>
                <a:gd name="connsiteX2031" fmla="*/ 118584 w 794840"/>
                <a:gd name="connsiteY2031" fmla="*/ 732596 h 1314442"/>
                <a:gd name="connsiteX2032" fmla="*/ 118281 w 794840"/>
                <a:gd name="connsiteY2032" fmla="*/ 740176 h 1314442"/>
                <a:gd name="connsiteX2033" fmla="*/ 110700 w 794840"/>
                <a:gd name="connsiteY2033" fmla="*/ 741995 h 1314442"/>
                <a:gd name="connsiteX2034" fmla="*/ 117978 w 794840"/>
                <a:gd name="connsiteY2034" fmla="*/ 746845 h 1314442"/>
                <a:gd name="connsiteX2035" fmla="*/ 117674 w 794840"/>
                <a:gd name="connsiteY2035" fmla="*/ 752303 h 1314442"/>
                <a:gd name="connsiteX2036" fmla="*/ 107970 w 794840"/>
                <a:gd name="connsiteY2036" fmla="*/ 755941 h 1314442"/>
                <a:gd name="connsiteX2037" fmla="*/ 100086 w 794840"/>
                <a:gd name="connsiteY2037" fmla="*/ 757760 h 1314442"/>
                <a:gd name="connsiteX2038" fmla="*/ 100086 w 794840"/>
                <a:gd name="connsiteY2038" fmla="*/ 750787 h 1314442"/>
                <a:gd name="connsiteX2039" fmla="*/ 117978 w 794840"/>
                <a:gd name="connsiteY2039" fmla="*/ 746845 h 1314442"/>
                <a:gd name="connsiteX2040" fmla="*/ 111306 w 794840"/>
                <a:gd name="connsiteY2040" fmla="*/ 728352 h 1314442"/>
                <a:gd name="connsiteX2041" fmla="*/ 104331 w 794840"/>
                <a:gd name="connsiteY2041" fmla="*/ 731687 h 1314442"/>
                <a:gd name="connsiteX2042" fmla="*/ 100086 w 794840"/>
                <a:gd name="connsiteY2042" fmla="*/ 732899 h 1314442"/>
                <a:gd name="connsiteX2043" fmla="*/ 100086 w 794840"/>
                <a:gd name="connsiteY2043" fmla="*/ 725623 h 1314442"/>
                <a:gd name="connsiteX2044" fmla="*/ 119190 w 794840"/>
                <a:gd name="connsiteY2044" fmla="*/ 722591 h 1314442"/>
                <a:gd name="connsiteX2045" fmla="*/ 119190 w 794840"/>
                <a:gd name="connsiteY2045" fmla="*/ 725623 h 1314442"/>
                <a:gd name="connsiteX2046" fmla="*/ 111306 w 794840"/>
                <a:gd name="connsiteY2046" fmla="*/ 728352 h 1314442"/>
                <a:gd name="connsiteX2047" fmla="*/ 108577 w 794840"/>
                <a:gd name="connsiteY2047" fmla="*/ 762611 h 1314442"/>
                <a:gd name="connsiteX2048" fmla="*/ 117674 w 794840"/>
                <a:gd name="connsiteY2048" fmla="*/ 758669 h 1314442"/>
                <a:gd name="connsiteX2049" fmla="*/ 117674 w 794840"/>
                <a:gd name="connsiteY2049" fmla="*/ 766249 h 1314442"/>
                <a:gd name="connsiteX2050" fmla="*/ 108577 w 794840"/>
                <a:gd name="connsiteY2050" fmla="*/ 768674 h 1314442"/>
                <a:gd name="connsiteX2051" fmla="*/ 100086 w 794840"/>
                <a:gd name="connsiteY2051" fmla="*/ 770796 h 1314442"/>
                <a:gd name="connsiteX2052" fmla="*/ 100389 w 794840"/>
                <a:gd name="connsiteY2052" fmla="*/ 763823 h 1314442"/>
                <a:gd name="connsiteX2053" fmla="*/ 108577 w 794840"/>
                <a:gd name="connsiteY2053" fmla="*/ 762611 h 1314442"/>
                <a:gd name="connsiteX2054" fmla="*/ 117674 w 794840"/>
                <a:gd name="connsiteY2054" fmla="*/ 804752 h 1314442"/>
                <a:gd name="connsiteX2055" fmla="*/ 115855 w 794840"/>
                <a:gd name="connsiteY2055" fmla="*/ 805055 h 1314442"/>
                <a:gd name="connsiteX2056" fmla="*/ 103421 w 794840"/>
                <a:gd name="connsiteY2056" fmla="*/ 812331 h 1314442"/>
                <a:gd name="connsiteX2057" fmla="*/ 98266 w 794840"/>
                <a:gd name="connsiteY2057" fmla="*/ 814150 h 1314442"/>
                <a:gd name="connsiteX2058" fmla="*/ 98569 w 794840"/>
                <a:gd name="connsiteY2058" fmla="*/ 805358 h 1314442"/>
                <a:gd name="connsiteX2059" fmla="*/ 99479 w 794840"/>
                <a:gd name="connsiteY2059" fmla="*/ 805055 h 1314442"/>
                <a:gd name="connsiteX2060" fmla="*/ 110396 w 794840"/>
                <a:gd name="connsiteY2060" fmla="*/ 798992 h 1314442"/>
                <a:gd name="connsiteX2061" fmla="*/ 117674 w 794840"/>
                <a:gd name="connsiteY2061" fmla="*/ 795960 h 1314442"/>
                <a:gd name="connsiteX2062" fmla="*/ 117674 w 794840"/>
                <a:gd name="connsiteY2062" fmla="*/ 804752 h 1314442"/>
                <a:gd name="connsiteX2063" fmla="*/ 117371 w 794840"/>
                <a:gd name="connsiteY2063" fmla="*/ 772918 h 1314442"/>
                <a:gd name="connsiteX2064" fmla="*/ 117371 w 794840"/>
                <a:gd name="connsiteY2064" fmla="*/ 778679 h 1314442"/>
                <a:gd name="connsiteX2065" fmla="*/ 114642 w 794840"/>
                <a:gd name="connsiteY2065" fmla="*/ 780498 h 1314442"/>
                <a:gd name="connsiteX2066" fmla="*/ 107060 w 794840"/>
                <a:gd name="connsiteY2066" fmla="*/ 784439 h 1314442"/>
                <a:gd name="connsiteX2067" fmla="*/ 98873 w 794840"/>
                <a:gd name="connsiteY2067" fmla="*/ 787471 h 1314442"/>
                <a:gd name="connsiteX2068" fmla="*/ 99176 w 794840"/>
                <a:gd name="connsiteY2068" fmla="*/ 782317 h 1314442"/>
                <a:gd name="connsiteX2069" fmla="*/ 99479 w 794840"/>
                <a:gd name="connsiteY2069" fmla="*/ 777466 h 1314442"/>
                <a:gd name="connsiteX2070" fmla="*/ 117371 w 794840"/>
                <a:gd name="connsiteY2070" fmla="*/ 772918 h 1314442"/>
                <a:gd name="connsiteX2071" fmla="*/ 99176 w 794840"/>
                <a:gd name="connsiteY2071" fmla="*/ 691061 h 1314442"/>
                <a:gd name="connsiteX2072" fmla="*/ 119797 w 794840"/>
                <a:gd name="connsiteY2072" fmla="*/ 688333 h 1314442"/>
                <a:gd name="connsiteX2073" fmla="*/ 119797 w 794840"/>
                <a:gd name="connsiteY2073" fmla="*/ 689242 h 1314442"/>
                <a:gd name="connsiteX2074" fmla="*/ 119797 w 794840"/>
                <a:gd name="connsiteY2074" fmla="*/ 695609 h 1314442"/>
                <a:gd name="connsiteX2075" fmla="*/ 119190 w 794840"/>
                <a:gd name="connsiteY2075" fmla="*/ 695306 h 1314442"/>
                <a:gd name="connsiteX2076" fmla="*/ 108880 w 794840"/>
                <a:gd name="connsiteY2076" fmla="*/ 695912 h 1314442"/>
                <a:gd name="connsiteX2077" fmla="*/ 99176 w 794840"/>
                <a:gd name="connsiteY2077" fmla="*/ 696822 h 1314442"/>
                <a:gd name="connsiteX2078" fmla="*/ 99176 w 794840"/>
                <a:gd name="connsiteY2078" fmla="*/ 691061 h 1314442"/>
                <a:gd name="connsiteX2079" fmla="*/ 107667 w 794840"/>
                <a:gd name="connsiteY2079" fmla="*/ 684695 h 1314442"/>
                <a:gd name="connsiteX2080" fmla="*/ 99176 w 794840"/>
                <a:gd name="connsiteY2080" fmla="*/ 684998 h 1314442"/>
                <a:gd name="connsiteX2081" fmla="*/ 99176 w 794840"/>
                <a:gd name="connsiteY2081" fmla="*/ 679237 h 1314442"/>
                <a:gd name="connsiteX2082" fmla="*/ 107970 w 794840"/>
                <a:gd name="connsiteY2082" fmla="*/ 679541 h 1314442"/>
                <a:gd name="connsiteX2083" fmla="*/ 119494 w 794840"/>
                <a:gd name="connsiteY2083" fmla="*/ 679237 h 1314442"/>
                <a:gd name="connsiteX2084" fmla="*/ 119494 w 794840"/>
                <a:gd name="connsiteY2084" fmla="*/ 683482 h 1314442"/>
                <a:gd name="connsiteX2085" fmla="*/ 107667 w 794840"/>
                <a:gd name="connsiteY2085" fmla="*/ 684695 h 1314442"/>
                <a:gd name="connsiteX2086" fmla="*/ 107970 w 794840"/>
                <a:gd name="connsiteY2086" fmla="*/ 673174 h 1314442"/>
                <a:gd name="connsiteX2087" fmla="*/ 98873 w 794840"/>
                <a:gd name="connsiteY2087" fmla="*/ 673174 h 1314442"/>
                <a:gd name="connsiteX2088" fmla="*/ 98873 w 794840"/>
                <a:gd name="connsiteY2088" fmla="*/ 666504 h 1314442"/>
                <a:gd name="connsiteX2089" fmla="*/ 105544 w 794840"/>
                <a:gd name="connsiteY2089" fmla="*/ 667717 h 1314442"/>
                <a:gd name="connsiteX2090" fmla="*/ 119494 w 794840"/>
                <a:gd name="connsiteY2090" fmla="*/ 668929 h 1314442"/>
                <a:gd name="connsiteX2091" fmla="*/ 119494 w 794840"/>
                <a:gd name="connsiteY2091" fmla="*/ 673477 h 1314442"/>
                <a:gd name="connsiteX2092" fmla="*/ 107970 w 794840"/>
                <a:gd name="connsiteY2092" fmla="*/ 673174 h 1314442"/>
                <a:gd name="connsiteX2093" fmla="*/ 110093 w 794840"/>
                <a:gd name="connsiteY2093" fmla="*/ 661956 h 1314442"/>
                <a:gd name="connsiteX2094" fmla="*/ 102511 w 794840"/>
                <a:gd name="connsiteY2094" fmla="*/ 660744 h 1314442"/>
                <a:gd name="connsiteX2095" fmla="*/ 99479 w 794840"/>
                <a:gd name="connsiteY2095" fmla="*/ 660137 h 1314442"/>
                <a:gd name="connsiteX2096" fmla="*/ 98873 w 794840"/>
                <a:gd name="connsiteY2096" fmla="*/ 659834 h 1314442"/>
                <a:gd name="connsiteX2097" fmla="*/ 98873 w 794840"/>
                <a:gd name="connsiteY2097" fmla="*/ 651952 h 1314442"/>
                <a:gd name="connsiteX2098" fmla="*/ 119190 w 794840"/>
                <a:gd name="connsiteY2098" fmla="*/ 656196 h 1314442"/>
                <a:gd name="connsiteX2099" fmla="*/ 119494 w 794840"/>
                <a:gd name="connsiteY2099" fmla="*/ 662866 h 1314442"/>
                <a:gd name="connsiteX2100" fmla="*/ 110093 w 794840"/>
                <a:gd name="connsiteY2100" fmla="*/ 661956 h 1314442"/>
                <a:gd name="connsiteX2101" fmla="*/ 109790 w 794840"/>
                <a:gd name="connsiteY2101" fmla="*/ 788987 h 1314442"/>
                <a:gd name="connsiteX2102" fmla="*/ 115248 w 794840"/>
                <a:gd name="connsiteY2102" fmla="*/ 786258 h 1314442"/>
                <a:gd name="connsiteX2103" fmla="*/ 117674 w 794840"/>
                <a:gd name="connsiteY2103" fmla="*/ 784439 h 1314442"/>
                <a:gd name="connsiteX2104" fmla="*/ 117674 w 794840"/>
                <a:gd name="connsiteY2104" fmla="*/ 790503 h 1314442"/>
                <a:gd name="connsiteX2105" fmla="*/ 98569 w 794840"/>
                <a:gd name="connsiteY2105" fmla="*/ 799598 h 1314442"/>
                <a:gd name="connsiteX2106" fmla="*/ 98873 w 794840"/>
                <a:gd name="connsiteY2106" fmla="*/ 793838 h 1314442"/>
                <a:gd name="connsiteX2107" fmla="*/ 109790 w 794840"/>
                <a:gd name="connsiteY2107" fmla="*/ 788987 h 1314442"/>
                <a:gd name="connsiteX2108" fmla="*/ 107970 w 794840"/>
                <a:gd name="connsiteY2108" fmla="*/ 816272 h 1314442"/>
                <a:gd name="connsiteX2109" fmla="*/ 117674 w 794840"/>
                <a:gd name="connsiteY2109" fmla="*/ 808996 h 1314442"/>
                <a:gd name="connsiteX2110" fmla="*/ 117674 w 794840"/>
                <a:gd name="connsiteY2110" fmla="*/ 816272 h 1314442"/>
                <a:gd name="connsiteX2111" fmla="*/ 116158 w 794840"/>
                <a:gd name="connsiteY2111" fmla="*/ 816576 h 1314442"/>
                <a:gd name="connsiteX2112" fmla="*/ 104938 w 794840"/>
                <a:gd name="connsiteY2112" fmla="*/ 823246 h 1314442"/>
                <a:gd name="connsiteX2113" fmla="*/ 97659 w 794840"/>
                <a:gd name="connsiteY2113" fmla="*/ 826884 h 1314442"/>
                <a:gd name="connsiteX2114" fmla="*/ 97659 w 794840"/>
                <a:gd name="connsiteY2114" fmla="*/ 820214 h 1314442"/>
                <a:gd name="connsiteX2115" fmla="*/ 107970 w 794840"/>
                <a:gd name="connsiteY2115" fmla="*/ 816272 h 1314442"/>
                <a:gd name="connsiteX2116" fmla="*/ 106454 w 794840"/>
                <a:gd name="connsiteY2116" fmla="*/ 829006 h 1314442"/>
                <a:gd name="connsiteX2117" fmla="*/ 117978 w 794840"/>
                <a:gd name="connsiteY2117" fmla="*/ 822336 h 1314442"/>
                <a:gd name="connsiteX2118" fmla="*/ 118281 w 794840"/>
                <a:gd name="connsiteY2118" fmla="*/ 832644 h 1314442"/>
                <a:gd name="connsiteX2119" fmla="*/ 106454 w 794840"/>
                <a:gd name="connsiteY2119" fmla="*/ 839617 h 1314442"/>
                <a:gd name="connsiteX2120" fmla="*/ 97659 w 794840"/>
                <a:gd name="connsiteY2120" fmla="*/ 843861 h 1314442"/>
                <a:gd name="connsiteX2121" fmla="*/ 97659 w 794840"/>
                <a:gd name="connsiteY2121" fmla="*/ 833250 h 1314442"/>
                <a:gd name="connsiteX2122" fmla="*/ 106454 w 794840"/>
                <a:gd name="connsiteY2122" fmla="*/ 829006 h 1314442"/>
                <a:gd name="connsiteX2123" fmla="*/ 107970 w 794840"/>
                <a:gd name="connsiteY2123" fmla="*/ 845680 h 1314442"/>
                <a:gd name="connsiteX2124" fmla="*/ 118584 w 794840"/>
                <a:gd name="connsiteY2124" fmla="*/ 839314 h 1314442"/>
                <a:gd name="connsiteX2125" fmla="*/ 118584 w 794840"/>
                <a:gd name="connsiteY2125" fmla="*/ 839314 h 1314442"/>
                <a:gd name="connsiteX2126" fmla="*/ 119190 w 794840"/>
                <a:gd name="connsiteY2126" fmla="*/ 851138 h 1314442"/>
                <a:gd name="connsiteX2127" fmla="*/ 115248 w 794840"/>
                <a:gd name="connsiteY2127" fmla="*/ 850228 h 1314442"/>
                <a:gd name="connsiteX2128" fmla="*/ 102815 w 794840"/>
                <a:gd name="connsiteY2128" fmla="*/ 858111 h 1314442"/>
                <a:gd name="connsiteX2129" fmla="*/ 97659 w 794840"/>
                <a:gd name="connsiteY2129" fmla="*/ 860839 h 1314442"/>
                <a:gd name="connsiteX2130" fmla="*/ 97659 w 794840"/>
                <a:gd name="connsiteY2130" fmla="*/ 850228 h 1314442"/>
                <a:gd name="connsiteX2131" fmla="*/ 107970 w 794840"/>
                <a:gd name="connsiteY2131" fmla="*/ 845680 h 1314442"/>
                <a:gd name="connsiteX2132" fmla="*/ 111609 w 794840"/>
                <a:gd name="connsiteY2132" fmla="*/ 717741 h 1314442"/>
                <a:gd name="connsiteX2133" fmla="*/ 99782 w 794840"/>
                <a:gd name="connsiteY2133" fmla="*/ 720166 h 1314442"/>
                <a:gd name="connsiteX2134" fmla="*/ 99782 w 794840"/>
                <a:gd name="connsiteY2134" fmla="*/ 714103 h 1314442"/>
                <a:gd name="connsiteX2135" fmla="*/ 119797 w 794840"/>
                <a:gd name="connsiteY2135" fmla="*/ 712890 h 1314442"/>
                <a:gd name="connsiteX2136" fmla="*/ 119797 w 794840"/>
                <a:gd name="connsiteY2136" fmla="*/ 715618 h 1314442"/>
                <a:gd name="connsiteX2137" fmla="*/ 111609 w 794840"/>
                <a:gd name="connsiteY2137" fmla="*/ 717741 h 1314442"/>
                <a:gd name="connsiteX2138" fmla="*/ 99479 w 794840"/>
                <a:gd name="connsiteY2138" fmla="*/ 708645 h 1314442"/>
                <a:gd name="connsiteX2139" fmla="*/ 99479 w 794840"/>
                <a:gd name="connsiteY2139" fmla="*/ 704401 h 1314442"/>
                <a:gd name="connsiteX2140" fmla="*/ 99479 w 794840"/>
                <a:gd name="connsiteY2140" fmla="*/ 701976 h 1314442"/>
                <a:gd name="connsiteX2141" fmla="*/ 107060 w 794840"/>
                <a:gd name="connsiteY2141" fmla="*/ 702885 h 1314442"/>
                <a:gd name="connsiteX2142" fmla="*/ 119494 w 794840"/>
                <a:gd name="connsiteY2142" fmla="*/ 700157 h 1314442"/>
                <a:gd name="connsiteX2143" fmla="*/ 120100 w 794840"/>
                <a:gd name="connsiteY2143" fmla="*/ 699853 h 1314442"/>
                <a:gd name="connsiteX2144" fmla="*/ 120100 w 794840"/>
                <a:gd name="connsiteY2144" fmla="*/ 708039 h 1314442"/>
                <a:gd name="connsiteX2145" fmla="*/ 99479 w 794840"/>
                <a:gd name="connsiteY2145" fmla="*/ 708645 h 1314442"/>
                <a:gd name="connsiteX2146" fmla="*/ 118887 w 794840"/>
                <a:gd name="connsiteY2146" fmla="*/ 137767 h 1314442"/>
                <a:gd name="connsiteX2147" fmla="*/ 118887 w 794840"/>
                <a:gd name="connsiteY2147" fmla="*/ 142011 h 1314442"/>
                <a:gd name="connsiteX2148" fmla="*/ 115855 w 794840"/>
                <a:gd name="connsiteY2148" fmla="*/ 138070 h 1314442"/>
                <a:gd name="connsiteX2149" fmla="*/ 108577 w 794840"/>
                <a:gd name="connsiteY2149" fmla="*/ 129581 h 1314442"/>
                <a:gd name="connsiteX2150" fmla="*/ 103118 w 794840"/>
                <a:gd name="connsiteY2150" fmla="*/ 122911 h 1314442"/>
                <a:gd name="connsiteX2151" fmla="*/ 103421 w 794840"/>
                <a:gd name="connsiteY2151" fmla="*/ 117454 h 1314442"/>
                <a:gd name="connsiteX2152" fmla="*/ 104331 w 794840"/>
                <a:gd name="connsiteY2152" fmla="*/ 117151 h 1314442"/>
                <a:gd name="connsiteX2153" fmla="*/ 104938 w 794840"/>
                <a:gd name="connsiteY2153" fmla="*/ 116848 h 1314442"/>
                <a:gd name="connsiteX2154" fmla="*/ 118887 w 794840"/>
                <a:gd name="connsiteY2154" fmla="*/ 137767 h 1314442"/>
                <a:gd name="connsiteX2155" fmla="*/ 111003 w 794840"/>
                <a:gd name="connsiteY2155" fmla="*/ 648314 h 1314442"/>
                <a:gd name="connsiteX2156" fmla="*/ 98873 w 794840"/>
                <a:gd name="connsiteY2156" fmla="*/ 646191 h 1314442"/>
                <a:gd name="connsiteX2157" fmla="*/ 98873 w 794840"/>
                <a:gd name="connsiteY2157" fmla="*/ 637702 h 1314442"/>
                <a:gd name="connsiteX2158" fmla="*/ 107667 w 794840"/>
                <a:gd name="connsiteY2158" fmla="*/ 638915 h 1314442"/>
                <a:gd name="connsiteX2159" fmla="*/ 118584 w 794840"/>
                <a:gd name="connsiteY2159" fmla="*/ 640128 h 1314442"/>
                <a:gd name="connsiteX2160" fmla="*/ 118887 w 794840"/>
                <a:gd name="connsiteY2160" fmla="*/ 650133 h 1314442"/>
                <a:gd name="connsiteX2161" fmla="*/ 111003 w 794840"/>
                <a:gd name="connsiteY2161" fmla="*/ 648314 h 1314442"/>
                <a:gd name="connsiteX2162" fmla="*/ 112822 w 794840"/>
                <a:gd name="connsiteY2162" fmla="*/ 632852 h 1314442"/>
                <a:gd name="connsiteX2163" fmla="*/ 98873 w 794840"/>
                <a:gd name="connsiteY2163" fmla="*/ 631639 h 1314442"/>
                <a:gd name="connsiteX2164" fmla="*/ 98873 w 794840"/>
                <a:gd name="connsiteY2164" fmla="*/ 627395 h 1314442"/>
                <a:gd name="connsiteX2165" fmla="*/ 98873 w 794840"/>
                <a:gd name="connsiteY2165" fmla="*/ 624666 h 1314442"/>
                <a:gd name="connsiteX2166" fmla="*/ 116765 w 794840"/>
                <a:gd name="connsiteY2166" fmla="*/ 627395 h 1314442"/>
                <a:gd name="connsiteX2167" fmla="*/ 118281 w 794840"/>
                <a:gd name="connsiteY2167" fmla="*/ 626182 h 1314442"/>
                <a:gd name="connsiteX2168" fmla="*/ 118584 w 794840"/>
                <a:gd name="connsiteY2168" fmla="*/ 633761 h 1314442"/>
                <a:gd name="connsiteX2169" fmla="*/ 112822 w 794840"/>
                <a:gd name="connsiteY2169" fmla="*/ 632852 h 1314442"/>
                <a:gd name="connsiteX2170" fmla="*/ 117371 w 794840"/>
                <a:gd name="connsiteY2170" fmla="*/ 622847 h 1314442"/>
                <a:gd name="connsiteX2171" fmla="*/ 107667 w 794840"/>
                <a:gd name="connsiteY2171" fmla="*/ 620725 h 1314442"/>
                <a:gd name="connsiteX2172" fmla="*/ 98873 w 794840"/>
                <a:gd name="connsiteY2172" fmla="*/ 618602 h 1314442"/>
                <a:gd name="connsiteX2173" fmla="*/ 98569 w 794840"/>
                <a:gd name="connsiteY2173" fmla="*/ 609507 h 1314442"/>
                <a:gd name="connsiteX2174" fmla="*/ 105848 w 794840"/>
                <a:gd name="connsiteY2174" fmla="*/ 611629 h 1314442"/>
                <a:gd name="connsiteX2175" fmla="*/ 117978 w 794840"/>
                <a:gd name="connsiteY2175" fmla="*/ 612539 h 1314442"/>
                <a:gd name="connsiteX2176" fmla="*/ 118281 w 794840"/>
                <a:gd name="connsiteY2176" fmla="*/ 623453 h 1314442"/>
                <a:gd name="connsiteX2177" fmla="*/ 117371 w 794840"/>
                <a:gd name="connsiteY2177" fmla="*/ 622847 h 1314442"/>
                <a:gd name="connsiteX2178" fmla="*/ 117674 w 794840"/>
                <a:gd name="connsiteY2178" fmla="*/ 192035 h 1314442"/>
                <a:gd name="connsiteX2179" fmla="*/ 102208 w 794840"/>
                <a:gd name="connsiteY2179" fmla="*/ 182940 h 1314442"/>
                <a:gd name="connsiteX2180" fmla="*/ 100995 w 794840"/>
                <a:gd name="connsiteY2180" fmla="*/ 180818 h 1314442"/>
                <a:gd name="connsiteX2181" fmla="*/ 100692 w 794840"/>
                <a:gd name="connsiteY2181" fmla="*/ 180515 h 1314442"/>
                <a:gd name="connsiteX2182" fmla="*/ 100692 w 794840"/>
                <a:gd name="connsiteY2182" fmla="*/ 170813 h 1314442"/>
                <a:gd name="connsiteX2183" fmla="*/ 114035 w 794840"/>
                <a:gd name="connsiteY2183" fmla="*/ 185062 h 1314442"/>
                <a:gd name="connsiteX2184" fmla="*/ 117978 w 794840"/>
                <a:gd name="connsiteY2184" fmla="*/ 186275 h 1314442"/>
                <a:gd name="connsiteX2185" fmla="*/ 117674 w 794840"/>
                <a:gd name="connsiteY2185" fmla="*/ 192035 h 1314442"/>
                <a:gd name="connsiteX2186" fmla="*/ 117371 w 794840"/>
                <a:gd name="connsiteY2186" fmla="*/ 198705 h 1314442"/>
                <a:gd name="connsiteX2187" fmla="*/ 117674 w 794840"/>
                <a:gd name="connsiteY2187" fmla="*/ 199008 h 1314442"/>
                <a:gd name="connsiteX2188" fmla="*/ 117674 w 794840"/>
                <a:gd name="connsiteY2188" fmla="*/ 202040 h 1314442"/>
                <a:gd name="connsiteX2189" fmla="*/ 111306 w 794840"/>
                <a:gd name="connsiteY2189" fmla="*/ 199615 h 1314442"/>
                <a:gd name="connsiteX2190" fmla="*/ 102208 w 794840"/>
                <a:gd name="connsiteY2190" fmla="*/ 192642 h 1314442"/>
                <a:gd name="connsiteX2191" fmla="*/ 100692 w 794840"/>
                <a:gd name="connsiteY2191" fmla="*/ 191732 h 1314442"/>
                <a:gd name="connsiteX2192" fmla="*/ 100692 w 794840"/>
                <a:gd name="connsiteY2192" fmla="*/ 188397 h 1314442"/>
                <a:gd name="connsiteX2193" fmla="*/ 117371 w 794840"/>
                <a:gd name="connsiteY2193" fmla="*/ 198705 h 1314442"/>
                <a:gd name="connsiteX2194" fmla="*/ 100692 w 794840"/>
                <a:gd name="connsiteY2194" fmla="*/ 213864 h 1314442"/>
                <a:gd name="connsiteX2195" fmla="*/ 100692 w 794840"/>
                <a:gd name="connsiteY2195" fmla="*/ 212954 h 1314442"/>
                <a:gd name="connsiteX2196" fmla="*/ 107667 w 794840"/>
                <a:gd name="connsiteY2196" fmla="*/ 218715 h 1314442"/>
                <a:gd name="connsiteX2197" fmla="*/ 117371 w 794840"/>
                <a:gd name="connsiteY2197" fmla="*/ 222959 h 1314442"/>
                <a:gd name="connsiteX2198" fmla="*/ 117371 w 794840"/>
                <a:gd name="connsiteY2198" fmla="*/ 228416 h 1314442"/>
                <a:gd name="connsiteX2199" fmla="*/ 113429 w 794840"/>
                <a:gd name="connsiteY2199" fmla="*/ 225991 h 1314442"/>
                <a:gd name="connsiteX2200" fmla="*/ 102208 w 794840"/>
                <a:gd name="connsiteY2200" fmla="*/ 219018 h 1314442"/>
                <a:gd name="connsiteX2201" fmla="*/ 100995 w 794840"/>
                <a:gd name="connsiteY2201" fmla="*/ 218412 h 1314442"/>
                <a:gd name="connsiteX2202" fmla="*/ 100692 w 794840"/>
                <a:gd name="connsiteY2202" fmla="*/ 213864 h 1314442"/>
                <a:gd name="connsiteX2203" fmla="*/ 117371 w 794840"/>
                <a:gd name="connsiteY2203" fmla="*/ 587679 h 1314442"/>
                <a:gd name="connsiteX2204" fmla="*/ 107667 w 794840"/>
                <a:gd name="connsiteY2204" fmla="*/ 586466 h 1314442"/>
                <a:gd name="connsiteX2205" fmla="*/ 98266 w 794840"/>
                <a:gd name="connsiteY2205" fmla="*/ 585860 h 1314442"/>
                <a:gd name="connsiteX2206" fmla="*/ 97963 w 794840"/>
                <a:gd name="connsiteY2206" fmla="*/ 578280 h 1314442"/>
                <a:gd name="connsiteX2207" fmla="*/ 117371 w 794840"/>
                <a:gd name="connsiteY2207" fmla="*/ 580402 h 1314442"/>
                <a:gd name="connsiteX2208" fmla="*/ 117371 w 794840"/>
                <a:gd name="connsiteY2208" fmla="*/ 587679 h 1314442"/>
                <a:gd name="connsiteX2209" fmla="*/ 106757 w 794840"/>
                <a:gd name="connsiteY2209" fmla="*/ 572823 h 1314442"/>
                <a:gd name="connsiteX2210" fmla="*/ 97356 w 794840"/>
                <a:gd name="connsiteY2210" fmla="*/ 572520 h 1314442"/>
                <a:gd name="connsiteX2211" fmla="*/ 97053 w 794840"/>
                <a:gd name="connsiteY2211" fmla="*/ 564334 h 1314442"/>
                <a:gd name="connsiteX2212" fmla="*/ 116461 w 794840"/>
                <a:gd name="connsiteY2212" fmla="*/ 568275 h 1314442"/>
                <a:gd name="connsiteX2213" fmla="*/ 116765 w 794840"/>
                <a:gd name="connsiteY2213" fmla="*/ 574642 h 1314442"/>
                <a:gd name="connsiteX2214" fmla="*/ 106757 w 794840"/>
                <a:gd name="connsiteY2214" fmla="*/ 572823 h 1314442"/>
                <a:gd name="connsiteX2215" fmla="*/ 107970 w 794840"/>
                <a:gd name="connsiteY2215" fmla="*/ 560999 h 1314442"/>
                <a:gd name="connsiteX2216" fmla="*/ 97963 w 794840"/>
                <a:gd name="connsiteY2216" fmla="*/ 556452 h 1314442"/>
                <a:gd name="connsiteX2217" fmla="*/ 97053 w 794840"/>
                <a:gd name="connsiteY2217" fmla="*/ 556148 h 1314442"/>
                <a:gd name="connsiteX2218" fmla="*/ 97053 w 794840"/>
                <a:gd name="connsiteY2218" fmla="*/ 550691 h 1314442"/>
                <a:gd name="connsiteX2219" fmla="*/ 97053 w 794840"/>
                <a:gd name="connsiteY2219" fmla="*/ 550691 h 1314442"/>
                <a:gd name="connsiteX2220" fmla="*/ 116461 w 794840"/>
                <a:gd name="connsiteY2220" fmla="*/ 556452 h 1314442"/>
                <a:gd name="connsiteX2221" fmla="*/ 116765 w 794840"/>
                <a:gd name="connsiteY2221" fmla="*/ 562818 h 1314442"/>
                <a:gd name="connsiteX2222" fmla="*/ 107970 w 794840"/>
                <a:gd name="connsiteY2222" fmla="*/ 560999 h 1314442"/>
                <a:gd name="connsiteX2223" fmla="*/ 116158 w 794840"/>
                <a:gd name="connsiteY2223" fmla="*/ 297843 h 1314442"/>
                <a:gd name="connsiteX2224" fmla="*/ 115552 w 794840"/>
                <a:gd name="connsiteY2224" fmla="*/ 297237 h 1314442"/>
                <a:gd name="connsiteX2225" fmla="*/ 105241 w 794840"/>
                <a:gd name="connsiteY2225" fmla="*/ 292083 h 1314442"/>
                <a:gd name="connsiteX2226" fmla="*/ 98569 w 794840"/>
                <a:gd name="connsiteY2226" fmla="*/ 289354 h 1314442"/>
                <a:gd name="connsiteX2227" fmla="*/ 98873 w 794840"/>
                <a:gd name="connsiteY2227" fmla="*/ 280259 h 1314442"/>
                <a:gd name="connsiteX2228" fmla="*/ 106454 w 794840"/>
                <a:gd name="connsiteY2228" fmla="*/ 284807 h 1314442"/>
                <a:gd name="connsiteX2229" fmla="*/ 116158 w 794840"/>
                <a:gd name="connsiteY2229" fmla="*/ 289658 h 1314442"/>
                <a:gd name="connsiteX2230" fmla="*/ 116158 w 794840"/>
                <a:gd name="connsiteY2230" fmla="*/ 297843 h 1314442"/>
                <a:gd name="connsiteX2231" fmla="*/ 95234 w 794840"/>
                <a:gd name="connsiteY2231" fmla="*/ 147772 h 1314442"/>
                <a:gd name="connsiteX2232" fmla="*/ 94627 w 794840"/>
                <a:gd name="connsiteY2232" fmla="*/ 158080 h 1314442"/>
                <a:gd name="connsiteX2233" fmla="*/ 93717 w 794840"/>
                <a:gd name="connsiteY2233" fmla="*/ 157170 h 1314442"/>
                <a:gd name="connsiteX2234" fmla="*/ 77342 w 794840"/>
                <a:gd name="connsiteY2234" fmla="*/ 155048 h 1314442"/>
                <a:gd name="connsiteX2235" fmla="*/ 52778 w 794840"/>
                <a:gd name="connsiteY2235" fmla="*/ 155654 h 1314442"/>
                <a:gd name="connsiteX2236" fmla="*/ 52778 w 794840"/>
                <a:gd name="connsiteY2236" fmla="*/ 152319 h 1314442"/>
                <a:gd name="connsiteX2237" fmla="*/ 70063 w 794840"/>
                <a:gd name="connsiteY2237" fmla="*/ 152319 h 1314442"/>
                <a:gd name="connsiteX2238" fmla="*/ 91594 w 794840"/>
                <a:gd name="connsiteY2238" fmla="*/ 154745 h 1314442"/>
                <a:gd name="connsiteX2239" fmla="*/ 91594 w 794840"/>
                <a:gd name="connsiteY2239" fmla="*/ 149288 h 1314442"/>
                <a:gd name="connsiteX2240" fmla="*/ 70063 w 794840"/>
                <a:gd name="connsiteY2240" fmla="*/ 146559 h 1314442"/>
                <a:gd name="connsiteX2241" fmla="*/ 52778 w 794840"/>
                <a:gd name="connsiteY2241" fmla="*/ 146559 h 1314442"/>
                <a:gd name="connsiteX2242" fmla="*/ 52171 w 794840"/>
                <a:gd name="connsiteY2242" fmla="*/ 120789 h 1314442"/>
                <a:gd name="connsiteX2243" fmla="*/ 72490 w 794840"/>
                <a:gd name="connsiteY2243" fmla="*/ 119577 h 1314442"/>
                <a:gd name="connsiteX2244" fmla="*/ 97659 w 794840"/>
                <a:gd name="connsiteY2244" fmla="*/ 117757 h 1314442"/>
                <a:gd name="connsiteX2245" fmla="*/ 95234 w 794840"/>
                <a:gd name="connsiteY2245" fmla="*/ 147772 h 1314442"/>
                <a:gd name="connsiteX2246" fmla="*/ 67637 w 794840"/>
                <a:gd name="connsiteY2246" fmla="*/ 172026 h 1314442"/>
                <a:gd name="connsiteX2247" fmla="*/ 94324 w 794840"/>
                <a:gd name="connsiteY2247" fmla="*/ 174754 h 1314442"/>
                <a:gd name="connsiteX2248" fmla="*/ 94324 w 794840"/>
                <a:gd name="connsiteY2248" fmla="*/ 179302 h 1314442"/>
                <a:gd name="connsiteX2249" fmla="*/ 93414 w 794840"/>
                <a:gd name="connsiteY2249" fmla="*/ 179302 h 1314442"/>
                <a:gd name="connsiteX2250" fmla="*/ 79464 w 794840"/>
                <a:gd name="connsiteY2250" fmla="*/ 176573 h 1314442"/>
                <a:gd name="connsiteX2251" fmla="*/ 52475 w 794840"/>
                <a:gd name="connsiteY2251" fmla="*/ 173542 h 1314442"/>
                <a:gd name="connsiteX2252" fmla="*/ 52475 w 794840"/>
                <a:gd name="connsiteY2252" fmla="*/ 170813 h 1314442"/>
                <a:gd name="connsiteX2253" fmla="*/ 67637 w 794840"/>
                <a:gd name="connsiteY2253" fmla="*/ 172026 h 1314442"/>
                <a:gd name="connsiteX2254" fmla="*/ 52778 w 794840"/>
                <a:gd name="connsiteY2254" fmla="*/ 165659 h 1314442"/>
                <a:gd name="connsiteX2255" fmla="*/ 52778 w 794840"/>
                <a:gd name="connsiteY2255" fmla="*/ 161415 h 1314442"/>
                <a:gd name="connsiteX2256" fmla="*/ 73399 w 794840"/>
                <a:gd name="connsiteY2256" fmla="*/ 161415 h 1314442"/>
                <a:gd name="connsiteX2257" fmla="*/ 90685 w 794840"/>
                <a:gd name="connsiteY2257" fmla="*/ 162324 h 1314442"/>
                <a:gd name="connsiteX2258" fmla="*/ 94324 w 794840"/>
                <a:gd name="connsiteY2258" fmla="*/ 161415 h 1314442"/>
                <a:gd name="connsiteX2259" fmla="*/ 94324 w 794840"/>
                <a:gd name="connsiteY2259" fmla="*/ 169600 h 1314442"/>
                <a:gd name="connsiteX2260" fmla="*/ 71277 w 794840"/>
                <a:gd name="connsiteY2260" fmla="*/ 165962 h 1314442"/>
                <a:gd name="connsiteX2261" fmla="*/ 52778 w 794840"/>
                <a:gd name="connsiteY2261" fmla="*/ 165659 h 1314442"/>
                <a:gd name="connsiteX2262" fmla="*/ 52778 w 794840"/>
                <a:gd name="connsiteY2262" fmla="*/ 179605 h 1314442"/>
                <a:gd name="connsiteX2263" fmla="*/ 78251 w 794840"/>
                <a:gd name="connsiteY2263" fmla="*/ 182334 h 1314442"/>
                <a:gd name="connsiteX2264" fmla="*/ 88562 w 794840"/>
                <a:gd name="connsiteY2264" fmla="*/ 184759 h 1314442"/>
                <a:gd name="connsiteX2265" fmla="*/ 94324 w 794840"/>
                <a:gd name="connsiteY2265" fmla="*/ 185062 h 1314442"/>
                <a:gd name="connsiteX2266" fmla="*/ 94324 w 794840"/>
                <a:gd name="connsiteY2266" fmla="*/ 188397 h 1314442"/>
                <a:gd name="connsiteX2267" fmla="*/ 94324 w 794840"/>
                <a:gd name="connsiteY2267" fmla="*/ 218715 h 1314442"/>
                <a:gd name="connsiteX2268" fmla="*/ 51868 w 794840"/>
                <a:gd name="connsiteY2268" fmla="*/ 215986 h 1314442"/>
                <a:gd name="connsiteX2269" fmla="*/ 52778 w 794840"/>
                <a:gd name="connsiteY2269" fmla="*/ 179605 h 1314442"/>
                <a:gd name="connsiteX2270" fmla="*/ 70973 w 794840"/>
                <a:gd name="connsiteY2270" fmla="*/ 222959 h 1314442"/>
                <a:gd name="connsiteX2271" fmla="*/ 94627 w 794840"/>
                <a:gd name="connsiteY2271" fmla="*/ 224475 h 1314442"/>
                <a:gd name="connsiteX2272" fmla="*/ 94627 w 794840"/>
                <a:gd name="connsiteY2272" fmla="*/ 230539 h 1314442"/>
                <a:gd name="connsiteX2273" fmla="*/ 92807 w 794840"/>
                <a:gd name="connsiteY2273" fmla="*/ 229629 h 1314442"/>
                <a:gd name="connsiteX2274" fmla="*/ 69457 w 794840"/>
                <a:gd name="connsiteY2274" fmla="*/ 228113 h 1314442"/>
                <a:gd name="connsiteX2275" fmla="*/ 51565 w 794840"/>
                <a:gd name="connsiteY2275" fmla="*/ 228113 h 1314442"/>
                <a:gd name="connsiteX2276" fmla="*/ 51868 w 794840"/>
                <a:gd name="connsiteY2276" fmla="*/ 221746 h 1314442"/>
                <a:gd name="connsiteX2277" fmla="*/ 70973 w 794840"/>
                <a:gd name="connsiteY2277" fmla="*/ 222959 h 1314442"/>
                <a:gd name="connsiteX2278" fmla="*/ 97963 w 794840"/>
                <a:gd name="connsiteY2278" fmla="*/ 1158254 h 1314442"/>
                <a:gd name="connsiteX2279" fmla="*/ 106151 w 794840"/>
                <a:gd name="connsiteY2279" fmla="*/ 1150371 h 1314442"/>
                <a:gd name="connsiteX2280" fmla="*/ 116765 w 794840"/>
                <a:gd name="connsiteY2280" fmla="*/ 1138244 h 1314442"/>
                <a:gd name="connsiteX2281" fmla="*/ 115855 w 794840"/>
                <a:gd name="connsiteY2281" fmla="*/ 1147946 h 1314442"/>
                <a:gd name="connsiteX2282" fmla="*/ 112822 w 794840"/>
                <a:gd name="connsiteY2282" fmla="*/ 1148552 h 1314442"/>
                <a:gd name="connsiteX2283" fmla="*/ 102511 w 794840"/>
                <a:gd name="connsiteY2283" fmla="*/ 1158860 h 1314442"/>
                <a:gd name="connsiteX2284" fmla="*/ 94930 w 794840"/>
                <a:gd name="connsiteY2284" fmla="*/ 1166743 h 1314442"/>
                <a:gd name="connsiteX2285" fmla="*/ 94930 w 794840"/>
                <a:gd name="connsiteY2285" fmla="*/ 1159467 h 1314442"/>
                <a:gd name="connsiteX2286" fmla="*/ 97963 w 794840"/>
                <a:gd name="connsiteY2286" fmla="*/ 1158254 h 1314442"/>
                <a:gd name="connsiteX2287" fmla="*/ 97659 w 794840"/>
                <a:gd name="connsiteY2287" fmla="*/ 1171594 h 1314442"/>
                <a:gd name="connsiteX2288" fmla="*/ 106757 w 794840"/>
                <a:gd name="connsiteY2288" fmla="*/ 1161892 h 1314442"/>
                <a:gd name="connsiteX2289" fmla="*/ 114945 w 794840"/>
                <a:gd name="connsiteY2289" fmla="*/ 1152190 h 1314442"/>
                <a:gd name="connsiteX2290" fmla="*/ 114338 w 794840"/>
                <a:gd name="connsiteY2290" fmla="*/ 1156132 h 1314442"/>
                <a:gd name="connsiteX2291" fmla="*/ 113732 w 794840"/>
                <a:gd name="connsiteY2291" fmla="*/ 1162195 h 1314442"/>
                <a:gd name="connsiteX2292" fmla="*/ 111306 w 794840"/>
                <a:gd name="connsiteY2292" fmla="*/ 1162801 h 1314442"/>
                <a:gd name="connsiteX2293" fmla="*/ 101905 w 794840"/>
                <a:gd name="connsiteY2293" fmla="*/ 1172806 h 1314442"/>
                <a:gd name="connsiteX2294" fmla="*/ 94627 w 794840"/>
                <a:gd name="connsiteY2294" fmla="*/ 1179476 h 1314442"/>
                <a:gd name="connsiteX2295" fmla="*/ 94324 w 794840"/>
                <a:gd name="connsiteY2295" fmla="*/ 1171897 h 1314442"/>
                <a:gd name="connsiteX2296" fmla="*/ 97659 w 794840"/>
                <a:gd name="connsiteY2296" fmla="*/ 1171594 h 1314442"/>
                <a:gd name="connsiteX2297" fmla="*/ 113732 w 794840"/>
                <a:gd name="connsiteY2297" fmla="*/ 1167652 h 1314442"/>
                <a:gd name="connsiteX2298" fmla="*/ 113429 w 794840"/>
                <a:gd name="connsiteY2298" fmla="*/ 1174625 h 1314442"/>
                <a:gd name="connsiteX2299" fmla="*/ 112519 w 794840"/>
                <a:gd name="connsiteY2299" fmla="*/ 1174322 h 1314442"/>
                <a:gd name="connsiteX2300" fmla="*/ 102815 w 794840"/>
                <a:gd name="connsiteY2300" fmla="*/ 1183114 h 1314442"/>
                <a:gd name="connsiteX2301" fmla="*/ 95537 w 794840"/>
                <a:gd name="connsiteY2301" fmla="*/ 1190087 h 1314442"/>
                <a:gd name="connsiteX2302" fmla="*/ 95537 w 794840"/>
                <a:gd name="connsiteY2302" fmla="*/ 1187359 h 1314442"/>
                <a:gd name="connsiteX2303" fmla="*/ 113732 w 794840"/>
                <a:gd name="connsiteY2303" fmla="*/ 1167652 h 1314442"/>
                <a:gd name="connsiteX2304" fmla="*/ 99479 w 794840"/>
                <a:gd name="connsiteY2304" fmla="*/ 1195241 h 1314442"/>
                <a:gd name="connsiteX2305" fmla="*/ 105848 w 794840"/>
                <a:gd name="connsiteY2305" fmla="*/ 1188571 h 1314442"/>
                <a:gd name="connsiteX2306" fmla="*/ 112822 w 794840"/>
                <a:gd name="connsiteY2306" fmla="*/ 1179476 h 1314442"/>
                <a:gd name="connsiteX2307" fmla="*/ 112822 w 794840"/>
                <a:gd name="connsiteY2307" fmla="*/ 1187055 h 1314442"/>
                <a:gd name="connsiteX2308" fmla="*/ 112519 w 794840"/>
                <a:gd name="connsiteY2308" fmla="*/ 1187055 h 1314442"/>
                <a:gd name="connsiteX2309" fmla="*/ 106151 w 794840"/>
                <a:gd name="connsiteY2309" fmla="*/ 1190694 h 1314442"/>
                <a:gd name="connsiteX2310" fmla="*/ 99479 w 794840"/>
                <a:gd name="connsiteY2310" fmla="*/ 1197060 h 1314442"/>
                <a:gd name="connsiteX2311" fmla="*/ 94930 w 794840"/>
                <a:gd name="connsiteY2311" fmla="*/ 1201001 h 1314442"/>
                <a:gd name="connsiteX2312" fmla="*/ 94930 w 794840"/>
                <a:gd name="connsiteY2312" fmla="*/ 1199486 h 1314442"/>
                <a:gd name="connsiteX2313" fmla="*/ 99479 w 794840"/>
                <a:gd name="connsiteY2313" fmla="*/ 1195241 h 1314442"/>
                <a:gd name="connsiteX2314" fmla="*/ 98873 w 794840"/>
                <a:gd name="connsiteY2314" fmla="*/ 1207671 h 1314442"/>
                <a:gd name="connsiteX2315" fmla="*/ 104634 w 794840"/>
                <a:gd name="connsiteY2315" fmla="*/ 1201608 h 1314442"/>
                <a:gd name="connsiteX2316" fmla="*/ 112822 w 794840"/>
                <a:gd name="connsiteY2316" fmla="*/ 1192513 h 1314442"/>
                <a:gd name="connsiteX2317" fmla="*/ 112822 w 794840"/>
                <a:gd name="connsiteY2317" fmla="*/ 1194332 h 1314442"/>
                <a:gd name="connsiteX2318" fmla="*/ 112519 w 794840"/>
                <a:gd name="connsiteY2318" fmla="*/ 1194635 h 1314442"/>
                <a:gd name="connsiteX2319" fmla="*/ 98873 w 794840"/>
                <a:gd name="connsiteY2319" fmla="*/ 1210400 h 1314442"/>
                <a:gd name="connsiteX2320" fmla="*/ 95840 w 794840"/>
                <a:gd name="connsiteY2320" fmla="*/ 1215251 h 1314442"/>
                <a:gd name="connsiteX2321" fmla="*/ 95840 w 794840"/>
                <a:gd name="connsiteY2321" fmla="*/ 1212522 h 1314442"/>
                <a:gd name="connsiteX2322" fmla="*/ 98873 w 794840"/>
                <a:gd name="connsiteY2322" fmla="*/ 1207671 h 1314442"/>
                <a:gd name="connsiteX2323" fmla="*/ 144664 w 794840"/>
                <a:gd name="connsiteY2323" fmla="*/ 121699 h 1314442"/>
                <a:gd name="connsiteX2324" fmla="*/ 139812 w 794840"/>
                <a:gd name="connsiteY2324" fmla="*/ 114119 h 1314442"/>
                <a:gd name="connsiteX2325" fmla="*/ 143754 w 794840"/>
                <a:gd name="connsiteY2325" fmla="*/ 114119 h 1314442"/>
                <a:gd name="connsiteX2326" fmla="*/ 148909 w 794840"/>
                <a:gd name="connsiteY2326" fmla="*/ 125034 h 1314442"/>
                <a:gd name="connsiteX2327" fmla="*/ 151639 w 794840"/>
                <a:gd name="connsiteY2327" fmla="*/ 129581 h 1314442"/>
                <a:gd name="connsiteX2328" fmla="*/ 149213 w 794840"/>
                <a:gd name="connsiteY2328" fmla="*/ 129581 h 1314442"/>
                <a:gd name="connsiteX2329" fmla="*/ 149213 w 794840"/>
                <a:gd name="connsiteY2329" fmla="*/ 129278 h 1314442"/>
                <a:gd name="connsiteX2330" fmla="*/ 147090 w 794840"/>
                <a:gd name="connsiteY2330" fmla="*/ 125943 h 1314442"/>
                <a:gd name="connsiteX2331" fmla="*/ 144664 w 794840"/>
                <a:gd name="connsiteY2331" fmla="*/ 121699 h 1314442"/>
                <a:gd name="connsiteX2332" fmla="*/ 164679 w 794840"/>
                <a:gd name="connsiteY2332" fmla="*/ 116545 h 1314442"/>
                <a:gd name="connsiteX2333" fmla="*/ 168621 w 794840"/>
                <a:gd name="connsiteY2333" fmla="*/ 124124 h 1314442"/>
                <a:gd name="connsiteX2334" fmla="*/ 171350 w 794840"/>
                <a:gd name="connsiteY2334" fmla="*/ 127762 h 1314442"/>
                <a:gd name="connsiteX2335" fmla="*/ 172260 w 794840"/>
                <a:gd name="connsiteY2335" fmla="*/ 128975 h 1314442"/>
                <a:gd name="connsiteX2336" fmla="*/ 168621 w 794840"/>
                <a:gd name="connsiteY2336" fmla="*/ 129278 h 1314442"/>
                <a:gd name="connsiteX2337" fmla="*/ 163466 w 794840"/>
                <a:gd name="connsiteY2337" fmla="*/ 121092 h 1314442"/>
                <a:gd name="connsiteX2338" fmla="*/ 160433 w 794840"/>
                <a:gd name="connsiteY2338" fmla="*/ 114423 h 1314442"/>
                <a:gd name="connsiteX2339" fmla="*/ 164375 w 794840"/>
                <a:gd name="connsiteY2339" fmla="*/ 114423 h 1314442"/>
                <a:gd name="connsiteX2340" fmla="*/ 164679 w 794840"/>
                <a:gd name="connsiteY2340" fmla="*/ 116545 h 1314442"/>
                <a:gd name="connsiteX2341" fmla="*/ 175596 w 794840"/>
                <a:gd name="connsiteY2341" fmla="*/ 117151 h 1314442"/>
                <a:gd name="connsiteX2342" fmla="*/ 178325 w 794840"/>
                <a:gd name="connsiteY2342" fmla="*/ 124124 h 1314442"/>
                <a:gd name="connsiteX2343" fmla="*/ 180448 w 794840"/>
                <a:gd name="connsiteY2343" fmla="*/ 127459 h 1314442"/>
                <a:gd name="connsiteX2344" fmla="*/ 180751 w 794840"/>
                <a:gd name="connsiteY2344" fmla="*/ 128065 h 1314442"/>
                <a:gd name="connsiteX2345" fmla="*/ 178022 w 794840"/>
                <a:gd name="connsiteY2345" fmla="*/ 128369 h 1314442"/>
                <a:gd name="connsiteX2346" fmla="*/ 173776 w 794840"/>
                <a:gd name="connsiteY2346" fmla="*/ 121092 h 1314442"/>
                <a:gd name="connsiteX2347" fmla="*/ 169531 w 794840"/>
                <a:gd name="connsiteY2347" fmla="*/ 114119 h 1314442"/>
                <a:gd name="connsiteX2348" fmla="*/ 174989 w 794840"/>
                <a:gd name="connsiteY2348" fmla="*/ 114423 h 1314442"/>
                <a:gd name="connsiteX2349" fmla="*/ 175596 w 794840"/>
                <a:gd name="connsiteY2349" fmla="*/ 114423 h 1314442"/>
                <a:gd name="connsiteX2350" fmla="*/ 175596 w 794840"/>
                <a:gd name="connsiteY2350" fmla="*/ 117151 h 1314442"/>
                <a:gd name="connsiteX2351" fmla="*/ 213806 w 794840"/>
                <a:gd name="connsiteY2351" fmla="*/ 116848 h 1314442"/>
                <a:gd name="connsiteX2352" fmla="*/ 219568 w 794840"/>
                <a:gd name="connsiteY2352" fmla="*/ 117151 h 1314442"/>
                <a:gd name="connsiteX2353" fmla="*/ 219871 w 794840"/>
                <a:gd name="connsiteY2353" fmla="*/ 117757 h 1314442"/>
                <a:gd name="connsiteX2354" fmla="*/ 223510 w 794840"/>
                <a:gd name="connsiteY2354" fmla="*/ 125034 h 1314442"/>
                <a:gd name="connsiteX2355" fmla="*/ 218658 w 794840"/>
                <a:gd name="connsiteY2355" fmla="*/ 125337 h 1314442"/>
                <a:gd name="connsiteX2356" fmla="*/ 218052 w 794840"/>
                <a:gd name="connsiteY2356" fmla="*/ 124124 h 1314442"/>
                <a:gd name="connsiteX2357" fmla="*/ 215322 w 794840"/>
                <a:gd name="connsiteY2357" fmla="*/ 120183 h 1314442"/>
                <a:gd name="connsiteX2358" fmla="*/ 213806 w 794840"/>
                <a:gd name="connsiteY2358" fmla="*/ 116848 h 1314442"/>
                <a:gd name="connsiteX2359" fmla="*/ 230788 w 794840"/>
                <a:gd name="connsiteY2359" fmla="*/ 119577 h 1314442"/>
                <a:gd name="connsiteX2360" fmla="*/ 232911 w 794840"/>
                <a:gd name="connsiteY2360" fmla="*/ 124730 h 1314442"/>
                <a:gd name="connsiteX2361" fmla="*/ 229878 w 794840"/>
                <a:gd name="connsiteY2361" fmla="*/ 124730 h 1314442"/>
                <a:gd name="connsiteX2362" fmla="*/ 229272 w 794840"/>
                <a:gd name="connsiteY2362" fmla="*/ 123518 h 1314442"/>
                <a:gd name="connsiteX2363" fmla="*/ 225329 w 794840"/>
                <a:gd name="connsiteY2363" fmla="*/ 117151 h 1314442"/>
                <a:gd name="connsiteX2364" fmla="*/ 230485 w 794840"/>
                <a:gd name="connsiteY2364" fmla="*/ 117151 h 1314442"/>
                <a:gd name="connsiteX2365" fmla="*/ 230788 w 794840"/>
                <a:gd name="connsiteY2365" fmla="*/ 119577 h 1314442"/>
                <a:gd name="connsiteX2366" fmla="*/ 238976 w 794840"/>
                <a:gd name="connsiteY2366" fmla="*/ 119577 h 1314442"/>
                <a:gd name="connsiteX2367" fmla="*/ 241402 w 794840"/>
                <a:gd name="connsiteY2367" fmla="*/ 124427 h 1314442"/>
                <a:gd name="connsiteX2368" fmla="*/ 241402 w 794840"/>
                <a:gd name="connsiteY2368" fmla="*/ 124730 h 1314442"/>
                <a:gd name="connsiteX2369" fmla="*/ 239582 w 794840"/>
                <a:gd name="connsiteY2369" fmla="*/ 124730 h 1314442"/>
                <a:gd name="connsiteX2370" fmla="*/ 237763 w 794840"/>
                <a:gd name="connsiteY2370" fmla="*/ 122002 h 1314442"/>
                <a:gd name="connsiteX2371" fmla="*/ 235943 w 794840"/>
                <a:gd name="connsiteY2371" fmla="*/ 117757 h 1314442"/>
                <a:gd name="connsiteX2372" fmla="*/ 238673 w 794840"/>
                <a:gd name="connsiteY2372" fmla="*/ 117757 h 1314442"/>
                <a:gd name="connsiteX2373" fmla="*/ 238976 w 794840"/>
                <a:gd name="connsiteY2373" fmla="*/ 119577 h 1314442"/>
                <a:gd name="connsiteX2374" fmla="*/ 254745 w 794840"/>
                <a:gd name="connsiteY2374" fmla="*/ 118970 h 1314442"/>
                <a:gd name="connsiteX2375" fmla="*/ 257171 w 794840"/>
                <a:gd name="connsiteY2375" fmla="*/ 124427 h 1314442"/>
                <a:gd name="connsiteX2376" fmla="*/ 255352 w 794840"/>
                <a:gd name="connsiteY2376" fmla="*/ 124427 h 1314442"/>
                <a:gd name="connsiteX2377" fmla="*/ 253835 w 794840"/>
                <a:gd name="connsiteY2377" fmla="*/ 121699 h 1314442"/>
                <a:gd name="connsiteX2378" fmla="*/ 251106 w 794840"/>
                <a:gd name="connsiteY2378" fmla="*/ 117151 h 1314442"/>
                <a:gd name="connsiteX2379" fmla="*/ 251106 w 794840"/>
                <a:gd name="connsiteY2379" fmla="*/ 117151 h 1314442"/>
                <a:gd name="connsiteX2380" fmla="*/ 254442 w 794840"/>
                <a:gd name="connsiteY2380" fmla="*/ 116848 h 1314442"/>
                <a:gd name="connsiteX2381" fmla="*/ 254745 w 794840"/>
                <a:gd name="connsiteY2381" fmla="*/ 118970 h 1314442"/>
                <a:gd name="connsiteX2382" fmla="*/ 267179 w 794840"/>
                <a:gd name="connsiteY2382" fmla="*/ 116545 h 1314442"/>
                <a:gd name="connsiteX2383" fmla="*/ 272940 w 794840"/>
                <a:gd name="connsiteY2383" fmla="*/ 116242 h 1314442"/>
                <a:gd name="connsiteX2384" fmla="*/ 273850 w 794840"/>
                <a:gd name="connsiteY2384" fmla="*/ 117151 h 1314442"/>
                <a:gd name="connsiteX2385" fmla="*/ 274154 w 794840"/>
                <a:gd name="connsiteY2385" fmla="*/ 117454 h 1314442"/>
                <a:gd name="connsiteX2386" fmla="*/ 275366 w 794840"/>
                <a:gd name="connsiteY2386" fmla="*/ 119577 h 1314442"/>
                <a:gd name="connsiteX2387" fmla="*/ 277792 w 794840"/>
                <a:gd name="connsiteY2387" fmla="*/ 124730 h 1314442"/>
                <a:gd name="connsiteX2388" fmla="*/ 272031 w 794840"/>
                <a:gd name="connsiteY2388" fmla="*/ 124730 h 1314442"/>
                <a:gd name="connsiteX2389" fmla="*/ 269908 w 794840"/>
                <a:gd name="connsiteY2389" fmla="*/ 121396 h 1314442"/>
                <a:gd name="connsiteX2390" fmla="*/ 267179 w 794840"/>
                <a:gd name="connsiteY2390" fmla="*/ 116545 h 1314442"/>
                <a:gd name="connsiteX2391" fmla="*/ 279915 w 794840"/>
                <a:gd name="connsiteY2391" fmla="*/ 115938 h 1314442"/>
                <a:gd name="connsiteX2392" fmla="*/ 285071 w 794840"/>
                <a:gd name="connsiteY2392" fmla="*/ 115635 h 1314442"/>
                <a:gd name="connsiteX2393" fmla="*/ 287800 w 794840"/>
                <a:gd name="connsiteY2393" fmla="*/ 121699 h 1314442"/>
                <a:gd name="connsiteX2394" fmla="*/ 289619 w 794840"/>
                <a:gd name="connsiteY2394" fmla="*/ 125337 h 1314442"/>
                <a:gd name="connsiteX2395" fmla="*/ 285374 w 794840"/>
                <a:gd name="connsiteY2395" fmla="*/ 125337 h 1314442"/>
                <a:gd name="connsiteX2396" fmla="*/ 284161 w 794840"/>
                <a:gd name="connsiteY2396" fmla="*/ 123215 h 1314442"/>
                <a:gd name="connsiteX2397" fmla="*/ 281431 w 794840"/>
                <a:gd name="connsiteY2397" fmla="*/ 118061 h 1314442"/>
                <a:gd name="connsiteX2398" fmla="*/ 279915 w 794840"/>
                <a:gd name="connsiteY2398" fmla="*/ 115938 h 1314442"/>
                <a:gd name="connsiteX2399" fmla="*/ 289923 w 794840"/>
                <a:gd name="connsiteY2399" fmla="*/ 115332 h 1314442"/>
                <a:gd name="connsiteX2400" fmla="*/ 294168 w 794840"/>
                <a:gd name="connsiteY2400" fmla="*/ 115029 h 1314442"/>
                <a:gd name="connsiteX2401" fmla="*/ 294168 w 794840"/>
                <a:gd name="connsiteY2401" fmla="*/ 115029 h 1314442"/>
                <a:gd name="connsiteX2402" fmla="*/ 297807 w 794840"/>
                <a:gd name="connsiteY2402" fmla="*/ 125337 h 1314442"/>
                <a:gd name="connsiteX2403" fmla="*/ 294775 w 794840"/>
                <a:gd name="connsiteY2403" fmla="*/ 125337 h 1314442"/>
                <a:gd name="connsiteX2404" fmla="*/ 292652 w 794840"/>
                <a:gd name="connsiteY2404" fmla="*/ 120486 h 1314442"/>
                <a:gd name="connsiteX2405" fmla="*/ 289923 w 794840"/>
                <a:gd name="connsiteY2405" fmla="*/ 115332 h 1314442"/>
                <a:gd name="connsiteX2406" fmla="*/ 299323 w 794840"/>
                <a:gd name="connsiteY2406" fmla="*/ 114726 h 1314442"/>
                <a:gd name="connsiteX2407" fmla="*/ 302356 w 794840"/>
                <a:gd name="connsiteY2407" fmla="*/ 114423 h 1314442"/>
                <a:gd name="connsiteX2408" fmla="*/ 305692 w 794840"/>
                <a:gd name="connsiteY2408" fmla="*/ 122911 h 1314442"/>
                <a:gd name="connsiteX2409" fmla="*/ 306905 w 794840"/>
                <a:gd name="connsiteY2409" fmla="*/ 125640 h 1314442"/>
                <a:gd name="connsiteX2410" fmla="*/ 303569 w 794840"/>
                <a:gd name="connsiteY2410" fmla="*/ 125640 h 1314442"/>
                <a:gd name="connsiteX2411" fmla="*/ 301750 w 794840"/>
                <a:gd name="connsiteY2411" fmla="*/ 120789 h 1314442"/>
                <a:gd name="connsiteX2412" fmla="*/ 299323 w 794840"/>
                <a:gd name="connsiteY2412" fmla="*/ 114726 h 1314442"/>
                <a:gd name="connsiteX2413" fmla="*/ 307511 w 794840"/>
                <a:gd name="connsiteY2413" fmla="*/ 114119 h 1314442"/>
                <a:gd name="connsiteX2414" fmla="*/ 311757 w 794840"/>
                <a:gd name="connsiteY2414" fmla="*/ 113816 h 1314442"/>
                <a:gd name="connsiteX2415" fmla="*/ 311757 w 794840"/>
                <a:gd name="connsiteY2415" fmla="*/ 114423 h 1314442"/>
                <a:gd name="connsiteX2416" fmla="*/ 313880 w 794840"/>
                <a:gd name="connsiteY2416" fmla="*/ 121396 h 1314442"/>
                <a:gd name="connsiteX2417" fmla="*/ 315093 w 794840"/>
                <a:gd name="connsiteY2417" fmla="*/ 125943 h 1314442"/>
                <a:gd name="connsiteX2418" fmla="*/ 312970 w 794840"/>
                <a:gd name="connsiteY2418" fmla="*/ 125943 h 1314442"/>
                <a:gd name="connsiteX2419" fmla="*/ 310847 w 794840"/>
                <a:gd name="connsiteY2419" fmla="*/ 121396 h 1314442"/>
                <a:gd name="connsiteX2420" fmla="*/ 307511 w 794840"/>
                <a:gd name="connsiteY2420" fmla="*/ 114119 h 1314442"/>
                <a:gd name="connsiteX2421" fmla="*/ 323281 w 794840"/>
                <a:gd name="connsiteY2421" fmla="*/ 123518 h 1314442"/>
                <a:gd name="connsiteX2422" fmla="*/ 323887 w 794840"/>
                <a:gd name="connsiteY2422" fmla="*/ 125943 h 1314442"/>
                <a:gd name="connsiteX2423" fmla="*/ 320854 w 794840"/>
                <a:gd name="connsiteY2423" fmla="*/ 125943 h 1314442"/>
                <a:gd name="connsiteX2424" fmla="*/ 319642 w 794840"/>
                <a:gd name="connsiteY2424" fmla="*/ 119880 h 1314442"/>
                <a:gd name="connsiteX2425" fmla="*/ 317519 w 794840"/>
                <a:gd name="connsiteY2425" fmla="*/ 113513 h 1314442"/>
                <a:gd name="connsiteX2426" fmla="*/ 322371 w 794840"/>
                <a:gd name="connsiteY2426" fmla="*/ 113210 h 1314442"/>
                <a:gd name="connsiteX2427" fmla="*/ 322067 w 794840"/>
                <a:gd name="connsiteY2427" fmla="*/ 114423 h 1314442"/>
                <a:gd name="connsiteX2428" fmla="*/ 323281 w 794840"/>
                <a:gd name="connsiteY2428" fmla="*/ 123518 h 1314442"/>
                <a:gd name="connsiteX2429" fmla="*/ 326313 w 794840"/>
                <a:gd name="connsiteY2429" fmla="*/ 112907 h 1314442"/>
                <a:gd name="connsiteX2430" fmla="*/ 329346 w 794840"/>
                <a:gd name="connsiteY2430" fmla="*/ 112603 h 1314442"/>
                <a:gd name="connsiteX2431" fmla="*/ 329346 w 794840"/>
                <a:gd name="connsiteY2431" fmla="*/ 113210 h 1314442"/>
                <a:gd name="connsiteX2432" fmla="*/ 331165 w 794840"/>
                <a:gd name="connsiteY2432" fmla="*/ 121699 h 1314442"/>
                <a:gd name="connsiteX2433" fmla="*/ 332378 w 794840"/>
                <a:gd name="connsiteY2433" fmla="*/ 125943 h 1314442"/>
                <a:gd name="connsiteX2434" fmla="*/ 329952 w 794840"/>
                <a:gd name="connsiteY2434" fmla="*/ 125943 h 1314442"/>
                <a:gd name="connsiteX2435" fmla="*/ 328436 w 794840"/>
                <a:gd name="connsiteY2435" fmla="*/ 122002 h 1314442"/>
                <a:gd name="connsiteX2436" fmla="*/ 326616 w 794840"/>
                <a:gd name="connsiteY2436" fmla="*/ 114119 h 1314442"/>
                <a:gd name="connsiteX2437" fmla="*/ 326313 w 794840"/>
                <a:gd name="connsiteY2437" fmla="*/ 112907 h 1314442"/>
                <a:gd name="connsiteX2438" fmla="*/ 341173 w 794840"/>
                <a:gd name="connsiteY2438" fmla="*/ 126246 h 1314442"/>
                <a:gd name="connsiteX2439" fmla="*/ 338746 w 794840"/>
                <a:gd name="connsiteY2439" fmla="*/ 126246 h 1314442"/>
                <a:gd name="connsiteX2440" fmla="*/ 337230 w 794840"/>
                <a:gd name="connsiteY2440" fmla="*/ 120183 h 1314442"/>
                <a:gd name="connsiteX2441" fmla="*/ 334804 w 794840"/>
                <a:gd name="connsiteY2441" fmla="*/ 112300 h 1314442"/>
                <a:gd name="connsiteX2442" fmla="*/ 338140 w 794840"/>
                <a:gd name="connsiteY2442" fmla="*/ 111997 h 1314442"/>
                <a:gd name="connsiteX2443" fmla="*/ 341173 w 794840"/>
                <a:gd name="connsiteY2443" fmla="*/ 126246 h 1314442"/>
                <a:gd name="connsiteX2444" fmla="*/ 351180 w 794840"/>
                <a:gd name="connsiteY2444" fmla="*/ 126246 h 1314442"/>
                <a:gd name="connsiteX2445" fmla="*/ 346631 w 794840"/>
                <a:gd name="connsiteY2445" fmla="*/ 126246 h 1314442"/>
                <a:gd name="connsiteX2446" fmla="*/ 345115 w 794840"/>
                <a:gd name="connsiteY2446" fmla="*/ 118667 h 1314442"/>
                <a:gd name="connsiteX2447" fmla="*/ 343295 w 794840"/>
                <a:gd name="connsiteY2447" fmla="*/ 111694 h 1314442"/>
                <a:gd name="connsiteX2448" fmla="*/ 349057 w 794840"/>
                <a:gd name="connsiteY2448" fmla="*/ 111391 h 1314442"/>
                <a:gd name="connsiteX2449" fmla="*/ 348754 w 794840"/>
                <a:gd name="connsiteY2449" fmla="*/ 111997 h 1314442"/>
                <a:gd name="connsiteX2450" fmla="*/ 351180 w 794840"/>
                <a:gd name="connsiteY2450" fmla="*/ 126246 h 1314442"/>
                <a:gd name="connsiteX2451" fmla="*/ 371498 w 794840"/>
                <a:gd name="connsiteY2451" fmla="*/ 125640 h 1314442"/>
                <a:gd name="connsiteX2452" fmla="*/ 369375 w 794840"/>
                <a:gd name="connsiteY2452" fmla="*/ 125640 h 1314442"/>
                <a:gd name="connsiteX2453" fmla="*/ 368769 w 794840"/>
                <a:gd name="connsiteY2453" fmla="*/ 123821 h 1314442"/>
                <a:gd name="connsiteX2454" fmla="*/ 368769 w 794840"/>
                <a:gd name="connsiteY2454" fmla="*/ 123518 h 1314442"/>
                <a:gd name="connsiteX2455" fmla="*/ 368162 w 794840"/>
                <a:gd name="connsiteY2455" fmla="*/ 122305 h 1314442"/>
                <a:gd name="connsiteX2456" fmla="*/ 366949 w 794840"/>
                <a:gd name="connsiteY2456" fmla="*/ 118970 h 1314442"/>
                <a:gd name="connsiteX2457" fmla="*/ 364523 w 794840"/>
                <a:gd name="connsiteY2457" fmla="*/ 111997 h 1314442"/>
                <a:gd name="connsiteX2458" fmla="*/ 359974 w 794840"/>
                <a:gd name="connsiteY2458" fmla="*/ 113210 h 1314442"/>
                <a:gd name="connsiteX2459" fmla="*/ 363310 w 794840"/>
                <a:gd name="connsiteY2459" fmla="*/ 125337 h 1314442"/>
                <a:gd name="connsiteX2460" fmla="*/ 357852 w 794840"/>
                <a:gd name="connsiteY2460" fmla="*/ 125337 h 1314442"/>
                <a:gd name="connsiteX2461" fmla="*/ 357548 w 794840"/>
                <a:gd name="connsiteY2461" fmla="*/ 125034 h 1314442"/>
                <a:gd name="connsiteX2462" fmla="*/ 355122 w 794840"/>
                <a:gd name="connsiteY2462" fmla="*/ 119273 h 1314442"/>
                <a:gd name="connsiteX2463" fmla="*/ 353000 w 794840"/>
                <a:gd name="connsiteY2463" fmla="*/ 111391 h 1314442"/>
                <a:gd name="connsiteX2464" fmla="*/ 352696 w 794840"/>
                <a:gd name="connsiteY2464" fmla="*/ 110481 h 1314442"/>
                <a:gd name="connsiteX2465" fmla="*/ 368465 w 794840"/>
                <a:gd name="connsiteY2465" fmla="*/ 109572 h 1314442"/>
                <a:gd name="connsiteX2466" fmla="*/ 367252 w 794840"/>
                <a:gd name="connsiteY2466" fmla="*/ 111694 h 1314442"/>
                <a:gd name="connsiteX2467" fmla="*/ 371498 w 794840"/>
                <a:gd name="connsiteY2467" fmla="*/ 125640 h 1314442"/>
                <a:gd name="connsiteX2468" fmla="*/ 378169 w 794840"/>
                <a:gd name="connsiteY2468" fmla="*/ 120486 h 1314442"/>
                <a:gd name="connsiteX2469" fmla="*/ 380899 w 794840"/>
                <a:gd name="connsiteY2469" fmla="*/ 125337 h 1314442"/>
                <a:gd name="connsiteX2470" fmla="*/ 377563 w 794840"/>
                <a:gd name="connsiteY2470" fmla="*/ 125640 h 1314442"/>
                <a:gd name="connsiteX2471" fmla="*/ 374531 w 794840"/>
                <a:gd name="connsiteY2471" fmla="*/ 120183 h 1314442"/>
                <a:gd name="connsiteX2472" fmla="*/ 371498 w 794840"/>
                <a:gd name="connsiteY2472" fmla="*/ 111391 h 1314442"/>
                <a:gd name="connsiteX2473" fmla="*/ 369982 w 794840"/>
                <a:gd name="connsiteY2473" fmla="*/ 109875 h 1314442"/>
                <a:gd name="connsiteX2474" fmla="*/ 378169 w 794840"/>
                <a:gd name="connsiteY2474" fmla="*/ 109269 h 1314442"/>
                <a:gd name="connsiteX2475" fmla="*/ 376653 w 794840"/>
                <a:gd name="connsiteY2475" fmla="*/ 111391 h 1314442"/>
                <a:gd name="connsiteX2476" fmla="*/ 378169 w 794840"/>
                <a:gd name="connsiteY2476" fmla="*/ 120486 h 1314442"/>
                <a:gd name="connsiteX2477" fmla="*/ 398791 w 794840"/>
                <a:gd name="connsiteY2477" fmla="*/ 123821 h 1314442"/>
                <a:gd name="connsiteX2478" fmla="*/ 396668 w 794840"/>
                <a:gd name="connsiteY2478" fmla="*/ 124124 h 1314442"/>
                <a:gd name="connsiteX2479" fmla="*/ 395758 w 794840"/>
                <a:gd name="connsiteY2479" fmla="*/ 118364 h 1314442"/>
                <a:gd name="connsiteX2480" fmla="*/ 394242 w 794840"/>
                <a:gd name="connsiteY2480" fmla="*/ 111088 h 1314442"/>
                <a:gd name="connsiteX2481" fmla="*/ 389086 w 794840"/>
                <a:gd name="connsiteY2481" fmla="*/ 112603 h 1314442"/>
                <a:gd name="connsiteX2482" fmla="*/ 390603 w 794840"/>
                <a:gd name="connsiteY2482" fmla="*/ 120183 h 1314442"/>
                <a:gd name="connsiteX2483" fmla="*/ 391816 w 794840"/>
                <a:gd name="connsiteY2483" fmla="*/ 125034 h 1314442"/>
                <a:gd name="connsiteX2484" fmla="*/ 386661 w 794840"/>
                <a:gd name="connsiteY2484" fmla="*/ 125337 h 1314442"/>
                <a:gd name="connsiteX2485" fmla="*/ 384538 w 794840"/>
                <a:gd name="connsiteY2485" fmla="*/ 120183 h 1314442"/>
                <a:gd name="connsiteX2486" fmla="*/ 381505 w 794840"/>
                <a:gd name="connsiteY2486" fmla="*/ 111391 h 1314442"/>
                <a:gd name="connsiteX2487" fmla="*/ 379686 w 794840"/>
                <a:gd name="connsiteY2487" fmla="*/ 109875 h 1314442"/>
                <a:gd name="connsiteX2488" fmla="*/ 398791 w 794840"/>
                <a:gd name="connsiteY2488" fmla="*/ 108662 h 1314442"/>
                <a:gd name="connsiteX2489" fmla="*/ 399397 w 794840"/>
                <a:gd name="connsiteY2489" fmla="*/ 108662 h 1314442"/>
                <a:gd name="connsiteX2490" fmla="*/ 397881 w 794840"/>
                <a:gd name="connsiteY2490" fmla="*/ 111088 h 1314442"/>
                <a:gd name="connsiteX2491" fmla="*/ 398791 w 794840"/>
                <a:gd name="connsiteY2491" fmla="*/ 123821 h 1314442"/>
                <a:gd name="connsiteX2492" fmla="*/ 416076 w 794840"/>
                <a:gd name="connsiteY2492" fmla="*/ 122305 h 1314442"/>
                <a:gd name="connsiteX2493" fmla="*/ 412740 w 794840"/>
                <a:gd name="connsiteY2493" fmla="*/ 122608 h 1314442"/>
                <a:gd name="connsiteX2494" fmla="*/ 412740 w 794840"/>
                <a:gd name="connsiteY2494" fmla="*/ 118364 h 1314442"/>
                <a:gd name="connsiteX2495" fmla="*/ 411831 w 794840"/>
                <a:gd name="connsiteY2495" fmla="*/ 110784 h 1314442"/>
                <a:gd name="connsiteX2496" fmla="*/ 406069 w 794840"/>
                <a:gd name="connsiteY2496" fmla="*/ 111694 h 1314442"/>
                <a:gd name="connsiteX2497" fmla="*/ 406979 w 794840"/>
                <a:gd name="connsiteY2497" fmla="*/ 118667 h 1314442"/>
                <a:gd name="connsiteX2498" fmla="*/ 407585 w 794840"/>
                <a:gd name="connsiteY2498" fmla="*/ 123215 h 1314442"/>
                <a:gd name="connsiteX2499" fmla="*/ 405159 w 794840"/>
                <a:gd name="connsiteY2499" fmla="*/ 123518 h 1314442"/>
                <a:gd name="connsiteX2500" fmla="*/ 403946 w 794840"/>
                <a:gd name="connsiteY2500" fmla="*/ 118970 h 1314442"/>
                <a:gd name="connsiteX2501" fmla="*/ 403340 w 794840"/>
                <a:gd name="connsiteY2501" fmla="*/ 110784 h 1314442"/>
                <a:gd name="connsiteX2502" fmla="*/ 401520 w 794840"/>
                <a:gd name="connsiteY2502" fmla="*/ 108359 h 1314442"/>
                <a:gd name="connsiteX2503" fmla="*/ 401520 w 794840"/>
                <a:gd name="connsiteY2503" fmla="*/ 108359 h 1314442"/>
                <a:gd name="connsiteX2504" fmla="*/ 417592 w 794840"/>
                <a:gd name="connsiteY2504" fmla="*/ 107450 h 1314442"/>
                <a:gd name="connsiteX2505" fmla="*/ 416379 w 794840"/>
                <a:gd name="connsiteY2505" fmla="*/ 109572 h 1314442"/>
                <a:gd name="connsiteX2506" fmla="*/ 416076 w 794840"/>
                <a:gd name="connsiteY2506" fmla="*/ 122305 h 1314442"/>
                <a:gd name="connsiteX2507" fmla="*/ 424567 w 794840"/>
                <a:gd name="connsiteY2507" fmla="*/ 115635 h 1314442"/>
                <a:gd name="connsiteX2508" fmla="*/ 425174 w 794840"/>
                <a:gd name="connsiteY2508" fmla="*/ 121699 h 1314442"/>
                <a:gd name="connsiteX2509" fmla="*/ 421535 w 794840"/>
                <a:gd name="connsiteY2509" fmla="*/ 122002 h 1314442"/>
                <a:gd name="connsiteX2510" fmla="*/ 420928 w 794840"/>
                <a:gd name="connsiteY2510" fmla="*/ 116848 h 1314442"/>
                <a:gd name="connsiteX2511" fmla="*/ 421232 w 794840"/>
                <a:gd name="connsiteY2511" fmla="*/ 109269 h 1314442"/>
                <a:gd name="connsiteX2512" fmla="*/ 420019 w 794840"/>
                <a:gd name="connsiteY2512" fmla="*/ 106843 h 1314442"/>
                <a:gd name="connsiteX2513" fmla="*/ 424871 w 794840"/>
                <a:gd name="connsiteY2513" fmla="*/ 106843 h 1314442"/>
                <a:gd name="connsiteX2514" fmla="*/ 424567 w 794840"/>
                <a:gd name="connsiteY2514" fmla="*/ 107753 h 1314442"/>
                <a:gd name="connsiteX2515" fmla="*/ 424567 w 794840"/>
                <a:gd name="connsiteY2515" fmla="*/ 115635 h 1314442"/>
                <a:gd name="connsiteX2516" fmla="*/ 432755 w 794840"/>
                <a:gd name="connsiteY2516" fmla="*/ 121396 h 1314442"/>
                <a:gd name="connsiteX2517" fmla="*/ 430633 w 794840"/>
                <a:gd name="connsiteY2517" fmla="*/ 121396 h 1314442"/>
                <a:gd name="connsiteX2518" fmla="*/ 430329 w 794840"/>
                <a:gd name="connsiteY2518" fmla="*/ 115635 h 1314442"/>
                <a:gd name="connsiteX2519" fmla="*/ 430026 w 794840"/>
                <a:gd name="connsiteY2519" fmla="*/ 107753 h 1314442"/>
                <a:gd name="connsiteX2520" fmla="*/ 430026 w 794840"/>
                <a:gd name="connsiteY2520" fmla="*/ 106843 h 1314442"/>
                <a:gd name="connsiteX2521" fmla="*/ 433665 w 794840"/>
                <a:gd name="connsiteY2521" fmla="*/ 106843 h 1314442"/>
                <a:gd name="connsiteX2522" fmla="*/ 433058 w 794840"/>
                <a:gd name="connsiteY2522" fmla="*/ 108359 h 1314442"/>
                <a:gd name="connsiteX2523" fmla="*/ 432755 w 794840"/>
                <a:gd name="connsiteY2523" fmla="*/ 116545 h 1314442"/>
                <a:gd name="connsiteX2524" fmla="*/ 432755 w 794840"/>
                <a:gd name="connsiteY2524" fmla="*/ 121396 h 1314442"/>
                <a:gd name="connsiteX2525" fmla="*/ 441246 w 794840"/>
                <a:gd name="connsiteY2525" fmla="*/ 120486 h 1314442"/>
                <a:gd name="connsiteX2526" fmla="*/ 441550 w 794840"/>
                <a:gd name="connsiteY2526" fmla="*/ 121092 h 1314442"/>
                <a:gd name="connsiteX2527" fmla="*/ 438517 w 794840"/>
                <a:gd name="connsiteY2527" fmla="*/ 121092 h 1314442"/>
                <a:gd name="connsiteX2528" fmla="*/ 438820 w 794840"/>
                <a:gd name="connsiteY2528" fmla="*/ 108359 h 1314442"/>
                <a:gd name="connsiteX2529" fmla="*/ 438214 w 794840"/>
                <a:gd name="connsiteY2529" fmla="*/ 106540 h 1314442"/>
                <a:gd name="connsiteX2530" fmla="*/ 442459 w 794840"/>
                <a:gd name="connsiteY2530" fmla="*/ 106540 h 1314442"/>
                <a:gd name="connsiteX2531" fmla="*/ 441853 w 794840"/>
                <a:gd name="connsiteY2531" fmla="*/ 107450 h 1314442"/>
                <a:gd name="connsiteX2532" fmla="*/ 440943 w 794840"/>
                <a:gd name="connsiteY2532" fmla="*/ 113210 h 1314442"/>
                <a:gd name="connsiteX2533" fmla="*/ 441246 w 794840"/>
                <a:gd name="connsiteY2533" fmla="*/ 120486 h 1314442"/>
                <a:gd name="connsiteX2534" fmla="*/ 447311 w 794840"/>
                <a:gd name="connsiteY2534" fmla="*/ 115938 h 1314442"/>
                <a:gd name="connsiteX2535" fmla="*/ 447918 w 794840"/>
                <a:gd name="connsiteY2535" fmla="*/ 108965 h 1314442"/>
                <a:gd name="connsiteX2536" fmla="*/ 447311 w 794840"/>
                <a:gd name="connsiteY2536" fmla="*/ 106237 h 1314442"/>
                <a:gd name="connsiteX2537" fmla="*/ 455802 w 794840"/>
                <a:gd name="connsiteY2537" fmla="*/ 106237 h 1314442"/>
                <a:gd name="connsiteX2538" fmla="*/ 460048 w 794840"/>
                <a:gd name="connsiteY2538" fmla="*/ 106237 h 1314442"/>
                <a:gd name="connsiteX2539" fmla="*/ 462777 w 794840"/>
                <a:gd name="connsiteY2539" fmla="*/ 106237 h 1314442"/>
                <a:gd name="connsiteX2540" fmla="*/ 461564 w 794840"/>
                <a:gd name="connsiteY2540" fmla="*/ 108056 h 1314442"/>
                <a:gd name="connsiteX2541" fmla="*/ 460655 w 794840"/>
                <a:gd name="connsiteY2541" fmla="*/ 113816 h 1314442"/>
                <a:gd name="connsiteX2542" fmla="*/ 461261 w 794840"/>
                <a:gd name="connsiteY2542" fmla="*/ 120183 h 1314442"/>
                <a:gd name="connsiteX2543" fmla="*/ 461261 w 794840"/>
                <a:gd name="connsiteY2543" fmla="*/ 120486 h 1314442"/>
                <a:gd name="connsiteX2544" fmla="*/ 456106 w 794840"/>
                <a:gd name="connsiteY2544" fmla="*/ 120486 h 1314442"/>
                <a:gd name="connsiteX2545" fmla="*/ 456409 w 794840"/>
                <a:gd name="connsiteY2545" fmla="*/ 119880 h 1314442"/>
                <a:gd name="connsiteX2546" fmla="*/ 456712 w 794840"/>
                <a:gd name="connsiteY2546" fmla="*/ 115332 h 1314442"/>
                <a:gd name="connsiteX2547" fmla="*/ 457622 w 794840"/>
                <a:gd name="connsiteY2547" fmla="*/ 111088 h 1314442"/>
                <a:gd name="connsiteX2548" fmla="*/ 451557 w 794840"/>
                <a:gd name="connsiteY2548" fmla="*/ 109269 h 1314442"/>
                <a:gd name="connsiteX2549" fmla="*/ 451254 w 794840"/>
                <a:gd name="connsiteY2549" fmla="*/ 120486 h 1314442"/>
                <a:gd name="connsiteX2550" fmla="*/ 446705 w 794840"/>
                <a:gd name="connsiteY2550" fmla="*/ 120486 h 1314442"/>
                <a:gd name="connsiteX2551" fmla="*/ 447311 w 794840"/>
                <a:gd name="connsiteY2551" fmla="*/ 115938 h 1314442"/>
                <a:gd name="connsiteX2552" fmla="*/ 465507 w 794840"/>
                <a:gd name="connsiteY2552" fmla="*/ 106540 h 1314442"/>
                <a:gd name="connsiteX2553" fmla="*/ 471572 w 794840"/>
                <a:gd name="connsiteY2553" fmla="*/ 106540 h 1314442"/>
                <a:gd name="connsiteX2554" fmla="*/ 469752 w 794840"/>
                <a:gd name="connsiteY2554" fmla="*/ 120486 h 1314442"/>
                <a:gd name="connsiteX2555" fmla="*/ 468539 w 794840"/>
                <a:gd name="connsiteY2555" fmla="*/ 120486 h 1314442"/>
                <a:gd name="connsiteX2556" fmla="*/ 465507 w 794840"/>
                <a:gd name="connsiteY2556" fmla="*/ 120486 h 1314442"/>
                <a:gd name="connsiteX2557" fmla="*/ 465507 w 794840"/>
                <a:gd name="connsiteY2557" fmla="*/ 120486 h 1314442"/>
                <a:gd name="connsiteX2558" fmla="*/ 466416 w 794840"/>
                <a:gd name="connsiteY2558" fmla="*/ 115635 h 1314442"/>
                <a:gd name="connsiteX2559" fmla="*/ 467023 w 794840"/>
                <a:gd name="connsiteY2559" fmla="*/ 109572 h 1314442"/>
                <a:gd name="connsiteX2560" fmla="*/ 465507 w 794840"/>
                <a:gd name="connsiteY2560" fmla="*/ 106540 h 1314442"/>
                <a:gd name="connsiteX2561" fmla="*/ 477030 w 794840"/>
                <a:gd name="connsiteY2561" fmla="*/ 106540 h 1314442"/>
                <a:gd name="connsiteX2562" fmla="*/ 481276 w 794840"/>
                <a:gd name="connsiteY2562" fmla="*/ 106540 h 1314442"/>
                <a:gd name="connsiteX2563" fmla="*/ 478546 w 794840"/>
                <a:gd name="connsiteY2563" fmla="*/ 115332 h 1314442"/>
                <a:gd name="connsiteX2564" fmla="*/ 478850 w 794840"/>
                <a:gd name="connsiteY2564" fmla="*/ 120183 h 1314442"/>
                <a:gd name="connsiteX2565" fmla="*/ 474908 w 794840"/>
                <a:gd name="connsiteY2565" fmla="*/ 120486 h 1314442"/>
                <a:gd name="connsiteX2566" fmla="*/ 476121 w 794840"/>
                <a:gd name="connsiteY2566" fmla="*/ 114726 h 1314442"/>
                <a:gd name="connsiteX2567" fmla="*/ 477030 w 794840"/>
                <a:gd name="connsiteY2567" fmla="*/ 106540 h 1314442"/>
                <a:gd name="connsiteX2568" fmla="*/ 477030 w 794840"/>
                <a:gd name="connsiteY2568" fmla="*/ 106540 h 1314442"/>
                <a:gd name="connsiteX2569" fmla="*/ 495832 w 794840"/>
                <a:gd name="connsiteY2569" fmla="*/ 106843 h 1314442"/>
                <a:gd name="connsiteX2570" fmla="*/ 502504 w 794840"/>
                <a:gd name="connsiteY2570" fmla="*/ 106843 h 1314442"/>
                <a:gd name="connsiteX2571" fmla="*/ 500381 w 794840"/>
                <a:gd name="connsiteY2571" fmla="*/ 113816 h 1314442"/>
                <a:gd name="connsiteX2572" fmla="*/ 498865 w 794840"/>
                <a:gd name="connsiteY2572" fmla="*/ 118364 h 1314442"/>
                <a:gd name="connsiteX2573" fmla="*/ 494316 w 794840"/>
                <a:gd name="connsiteY2573" fmla="*/ 118667 h 1314442"/>
                <a:gd name="connsiteX2574" fmla="*/ 496438 w 794840"/>
                <a:gd name="connsiteY2574" fmla="*/ 110178 h 1314442"/>
                <a:gd name="connsiteX2575" fmla="*/ 495832 w 794840"/>
                <a:gd name="connsiteY2575" fmla="*/ 106843 h 1314442"/>
                <a:gd name="connsiteX2576" fmla="*/ 507356 w 794840"/>
                <a:gd name="connsiteY2576" fmla="*/ 106843 h 1314442"/>
                <a:gd name="connsiteX2577" fmla="*/ 510995 w 794840"/>
                <a:gd name="connsiteY2577" fmla="*/ 106843 h 1314442"/>
                <a:gd name="connsiteX2578" fmla="*/ 510085 w 794840"/>
                <a:gd name="connsiteY2578" fmla="*/ 108056 h 1314442"/>
                <a:gd name="connsiteX2579" fmla="*/ 507962 w 794840"/>
                <a:gd name="connsiteY2579" fmla="*/ 114119 h 1314442"/>
                <a:gd name="connsiteX2580" fmla="*/ 507052 w 794840"/>
                <a:gd name="connsiteY2580" fmla="*/ 117757 h 1314442"/>
                <a:gd name="connsiteX2581" fmla="*/ 505233 w 794840"/>
                <a:gd name="connsiteY2581" fmla="*/ 118061 h 1314442"/>
                <a:gd name="connsiteX2582" fmla="*/ 506143 w 794840"/>
                <a:gd name="connsiteY2582" fmla="*/ 115332 h 1314442"/>
                <a:gd name="connsiteX2583" fmla="*/ 507356 w 794840"/>
                <a:gd name="connsiteY2583" fmla="*/ 106843 h 1314442"/>
                <a:gd name="connsiteX2584" fmla="*/ 516150 w 794840"/>
                <a:gd name="connsiteY2584" fmla="*/ 116848 h 1314442"/>
                <a:gd name="connsiteX2585" fmla="*/ 512814 w 794840"/>
                <a:gd name="connsiteY2585" fmla="*/ 117151 h 1314442"/>
                <a:gd name="connsiteX2586" fmla="*/ 513117 w 794840"/>
                <a:gd name="connsiteY2586" fmla="*/ 115635 h 1314442"/>
                <a:gd name="connsiteX2587" fmla="*/ 514634 w 794840"/>
                <a:gd name="connsiteY2587" fmla="*/ 109572 h 1314442"/>
                <a:gd name="connsiteX2588" fmla="*/ 514027 w 794840"/>
                <a:gd name="connsiteY2588" fmla="*/ 107146 h 1314442"/>
                <a:gd name="connsiteX2589" fmla="*/ 520092 w 794840"/>
                <a:gd name="connsiteY2589" fmla="*/ 107146 h 1314442"/>
                <a:gd name="connsiteX2590" fmla="*/ 516150 w 794840"/>
                <a:gd name="connsiteY2590" fmla="*/ 116848 h 1314442"/>
                <a:gd name="connsiteX2591" fmla="*/ 487644 w 794840"/>
                <a:gd name="connsiteY2591" fmla="*/ 78648 h 1314442"/>
                <a:gd name="connsiteX2592" fmla="*/ 488857 w 794840"/>
                <a:gd name="connsiteY2592" fmla="*/ 60154 h 1314442"/>
                <a:gd name="connsiteX2593" fmla="*/ 488857 w 794840"/>
                <a:gd name="connsiteY2593" fmla="*/ 60154 h 1314442"/>
                <a:gd name="connsiteX2594" fmla="*/ 489160 w 794840"/>
                <a:gd name="connsiteY2594" fmla="*/ 60154 h 1314442"/>
                <a:gd name="connsiteX2595" fmla="*/ 517363 w 794840"/>
                <a:gd name="connsiteY2595" fmla="*/ 63489 h 1314442"/>
                <a:gd name="connsiteX2596" fmla="*/ 514331 w 794840"/>
                <a:gd name="connsiteY2596" fmla="*/ 101083 h 1314442"/>
                <a:gd name="connsiteX2597" fmla="*/ 514331 w 794840"/>
                <a:gd name="connsiteY2597" fmla="*/ 101083 h 1314442"/>
                <a:gd name="connsiteX2598" fmla="*/ 484915 w 794840"/>
                <a:gd name="connsiteY2598" fmla="*/ 100476 h 1314442"/>
                <a:gd name="connsiteX2599" fmla="*/ 487644 w 794840"/>
                <a:gd name="connsiteY2599" fmla="*/ 78648 h 1314442"/>
                <a:gd name="connsiteX2600" fmla="*/ 484611 w 794840"/>
                <a:gd name="connsiteY2600" fmla="*/ 114726 h 1314442"/>
                <a:gd name="connsiteX2601" fmla="*/ 486734 w 794840"/>
                <a:gd name="connsiteY2601" fmla="*/ 108662 h 1314442"/>
                <a:gd name="connsiteX2602" fmla="*/ 487038 w 794840"/>
                <a:gd name="connsiteY2602" fmla="*/ 106540 h 1314442"/>
                <a:gd name="connsiteX2603" fmla="*/ 491283 w 794840"/>
                <a:gd name="connsiteY2603" fmla="*/ 106540 h 1314442"/>
                <a:gd name="connsiteX2604" fmla="*/ 490980 w 794840"/>
                <a:gd name="connsiteY2604" fmla="*/ 107146 h 1314442"/>
                <a:gd name="connsiteX2605" fmla="*/ 488554 w 794840"/>
                <a:gd name="connsiteY2605" fmla="*/ 113513 h 1314442"/>
                <a:gd name="connsiteX2606" fmla="*/ 487644 w 794840"/>
                <a:gd name="connsiteY2606" fmla="*/ 119273 h 1314442"/>
                <a:gd name="connsiteX2607" fmla="*/ 485218 w 794840"/>
                <a:gd name="connsiteY2607" fmla="*/ 119577 h 1314442"/>
                <a:gd name="connsiteX2608" fmla="*/ 484611 w 794840"/>
                <a:gd name="connsiteY2608" fmla="*/ 117757 h 1314442"/>
                <a:gd name="connsiteX2609" fmla="*/ 484611 w 794840"/>
                <a:gd name="connsiteY2609" fmla="*/ 114726 h 1314442"/>
                <a:gd name="connsiteX2610" fmla="*/ 430329 w 794840"/>
                <a:gd name="connsiteY2610" fmla="*/ 51665 h 1314442"/>
                <a:gd name="connsiteX2611" fmla="*/ 430329 w 794840"/>
                <a:gd name="connsiteY2611" fmla="*/ 47421 h 1314442"/>
                <a:gd name="connsiteX2612" fmla="*/ 439123 w 794840"/>
                <a:gd name="connsiteY2612" fmla="*/ 46511 h 1314442"/>
                <a:gd name="connsiteX2613" fmla="*/ 456106 w 794840"/>
                <a:gd name="connsiteY2613" fmla="*/ 46208 h 1314442"/>
                <a:gd name="connsiteX2614" fmla="*/ 480973 w 794840"/>
                <a:gd name="connsiteY2614" fmla="*/ 46208 h 1314442"/>
                <a:gd name="connsiteX2615" fmla="*/ 482186 w 794840"/>
                <a:gd name="connsiteY2615" fmla="*/ 66218 h 1314442"/>
                <a:gd name="connsiteX2616" fmla="*/ 478850 w 794840"/>
                <a:gd name="connsiteY2616" fmla="*/ 100780 h 1314442"/>
                <a:gd name="connsiteX2617" fmla="*/ 460655 w 794840"/>
                <a:gd name="connsiteY2617" fmla="*/ 100780 h 1314442"/>
                <a:gd name="connsiteX2618" fmla="*/ 461867 w 794840"/>
                <a:gd name="connsiteY2618" fmla="*/ 75313 h 1314442"/>
                <a:gd name="connsiteX2619" fmla="*/ 457015 w 794840"/>
                <a:gd name="connsiteY2619" fmla="*/ 74100 h 1314442"/>
                <a:gd name="connsiteX2620" fmla="*/ 454893 w 794840"/>
                <a:gd name="connsiteY2620" fmla="*/ 101083 h 1314442"/>
                <a:gd name="connsiteX2621" fmla="*/ 449434 w 794840"/>
                <a:gd name="connsiteY2621" fmla="*/ 101083 h 1314442"/>
                <a:gd name="connsiteX2622" fmla="*/ 447918 w 794840"/>
                <a:gd name="connsiteY2622" fmla="*/ 94716 h 1314442"/>
                <a:gd name="connsiteX2623" fmla="*/ 448525 w 794840"/>
                <a:gd name="connsiteY2623" fmla="*/ 85318 h 1314442"/>
                <a:gd name="connsiteX2624" fmla="*/ 443369 w 794840"/>
                <a:gd name="connsiteY2624" fmla="*/ 83802 h 1314442"/>
                <a:gd name="connsiteX2625" fmla="*/ 441853 w 794840"/>
                <a:gd name="connsiteY2625" fmla="*/ 95323 h 1314442"/>
                <a:gd name="connsiteX2626" fmla="*/ 442763 w 794840"/>
                <a:gd name="connsiteY2626" fmla="*/ 100780 h 1314442"/>
                <a:gd name="connsiteX2627" fmla="*/ 428813 w 794840"/>
                <a:gd name="connsiteY2627" fmla="*/ 101083 h 1314442"/>
                <a:gd name="connsiteX2628" fmla="*/ 430329 w 794840"/>
                <a:gd name="connsiteY2628" fmla="*/ 51665 h 1314442"/>
                <a:gd name="connsiteX2629" fmla="*/ 375137 w 794840"/>
                <a:gd name="connsiteY2629" fmla="*/ 8614 h 1314442"/>
                <a:gd name="connsiteX2630" fmla="*/ 403946 w 794840"/>
                <a:gd name="connsiteY2630" fmla="*/ 7099 h 1314442"/>
                <a:gd name="connsiteX2631" fmla="*/ 425477 w 794840"/>
                <a:gd name="connsiteY2631" fmla="*/ 7705 h 1314442"/>
                <a:gd name="connsiteX2632" fmla="*/ 428813 w 794840"/>
                <a:gd name="connsiteY2632" fmla="*/ 9221 h 1314442"/>
                <a:gd name="connsiteX2633" fmla="*/ 425174 w 794840"/>
                <a:gd name="connsiteY2633" fmla="*/ 33475 h 1314442"/>
                <a:gd name="connsiteX2634" fmla="*/ 423961 w 794840"/>
                <a:gd name="connsiteY2634" fmla="*/ 54697 h 1314442"/>
                <a:gd name="connsiteX2635" fmla="*/ 423051 w 794840"/>
                <a:gd name="connsiteY2635" fmla="*/ 101083 h 1314442"/>
                <a:gd name="connsiteX2636" fmla="*/ 402127 w 794840"/>
                <a:gd name="connsiteY2636" fmla="*/ 101992 h 1314442"/>
                <a:gd name="connsiteX2637" fmla="*/ 401823 w 794840"/>
                <a:gd name="connsiteY2637" fmla="*/ 101689 h 1314442"/>
                <a:gd name="connsiteX2638" fmla="*/ 398184 w 794840"/>
                <a:gd name="connsiteY2638" fmla="*/ 70159 h 1314442"/>
                <a:gd name="connsiteX2639" fmla="*/ 393939 w 794840"/>
                <a:gd name="connsiteY2639" fmla="*/ 70159 h 1314442"/>
                <a:gd name="connsiteX2640" fmla="*/ 396971 w 794840"/>
                <a:gd name="connsiteY2640" fmla="*/ 102599 h 1314442"/>
                <a:gd name="connsiteX2641" fmla="*/ 372408 w 794840"/>
                <a:gd name="connsiteY2641" fmla="*/ 104115 h 1314442"/>
                <a:gd name="connsiteX2642" fmla="*/ 372711 w 794840"/>
                <a:gd name="connsiteY2642" fmla="*/ 103205 h 1314442"/>
                <a:gd name="connsiteX2643" fmla="*/ 370285 w 794840"/>
                <a:gd name="connsiteY2643" fmla="*/ 72281 h 1314442"/>
                <a:gd name="connsiteX2644" fmla="*/ 365433 w 794840"/>
                <a:gd name="connsiteY2644" fmla="*/ 72281 h 1314442"/>
                <a:gd name="connsiteX2645" fmla="*/ 368465 w 794840"/>
                <a:gd name="connsiteY2645" fmla="*/ 103205 h 1314442"/>
                <a:gd name="connsiteX2646" fmla="*/ 369072 w 794840"/>
                <a:gd name="connsiteY2646" fmla="*/ 104115 h 1314442"/>
                <a:gd name="connsiteX2647" fmla="*/ 358458 w 794840"/>
                <a:gd name="connsiteY2647" fmla="*/ 104721 h 1314442"/>
                <a:gd name="connsiteX2648" fmla="*/ 355729 w 794840"/>
                <a:gd name="connsiteY2648" fmla="*/ 80467 h 1314442"/>
                <a:gd name="connsiteX2649" fmla="*/ 353303 w 794840"/>
                <a:gd name="connsiteY2649" fmla="*/ 56213 h 1314442"/>
                <a:gd name="connsiteX2650" fmla="*/ 349057 w 794840"/>
                <a:gd name="connsiteY2650" fmla="*/ 11040 h 1314442"/>
                <a:gd name="connsiteX2651" fmla="*/ 375137 w 794840"/>
                <a:gd name="connsiteY2651" fmla="*/ 8614 h 1314442"/>
                <a:gd name="connsiteX2652" fmla="*/ 309937 w 794840"/>
                <a:gd name="connsiteY2652" fmla="*/ 52272 h 1314442"/>
                <a:gd name="connsiteX2653" fmla="*/ 320854 w 794840"/>
                <a:gd name="connsiteY2653" fmla="*/ 49543 h 1314442"/>
                <a:gd name="connsiteX2654" fmla="*/ 346631 w 794840"/>
                <a:gd name="connsiteY2654" fmla="*/ 45602 h 1314442"/>
                <a:gd name="connsiteX2655" fmla="*/ 348147 w 794840"/>
                <a:gd name="connsiteY2655" fmla="*/ 59245 h 1314442"/>
                <a:gd name="connsiteX2656" fmla="*/ 353000 w 794840"/>
                <a:gd name="connsiteY2656" fmla="*/ 105024 h 1314442"/>
                <a:gd name="connsiteX2657" fmla="*/ 340566 w 794840"/>
                <a:gd name="connsiteY2657" fmla="*/ 105934 h 1314442"/>
                <a:gd name="connsiteX2658" fmla="*/ 334501 w 794840"/>
                <a:gd name="connsiteY2658" fmla="*/ 77132 h 1314442"/>
                <a:gd name="connsiteX2659" fmla="*/ 329346 w 794840"/>
                <a:gd name="connsiteY2659" fmla="*/ 77132 h 1314442"/>
                <a:gd name="connsiteX2660" fmla="*/ 336017 w 794840"/>
                <a:gd name="connsiteY2660" fmla="*/ 106237 h 1314442"/>
                <a:gd name="connsiteX2661" fmla="*/ 329952 w 794840"/>
                <a:gd name="connsiteY2661" fmla="*/ 106540 h 1314442"/>
                <a:gd name="connsiteX2662" fmla="*/ 327829 w 794840"/>
                <a:gd name="connsiteY2662" fmla="*/ 101689 h 1314442"/>
                <a:gd name="connsiteX2663" fmla="*/ 326616 w 794840"/>
                <a:gd name="connsiteY2663" fmla="*/ 91684 h 1314442"/>
                <a:gd name="connsiteX2664" fmla="*/ 321461 w 794840"/>
                <a:gd name="connsiteY2664" fmla="*/ 91684 h 1314442"/>
                <a:gd name="connsiteX2665" fmla="*/ 323281 w 794840"/>
                <a:gd name="connsiteY2665" fmla="*/ 107146 h 1314442"/>
                <a:gd name="connsiteX2666" fmla="*/ 314486 w 794840"/>
                <a:gd name="connsiteY2666" fmla="*/ 107753 h 1314442"/>
                <a:gd name="connsiteX2667" fmla="*/ 314486 w 794840"/>
                <a:gd name="connsiteY2667" fmla="*/ 107450 h 1314442"/>
                <a:gd name="connsiteX2668" fmla="*/ 308724 w 794840"/>
                <a:gd name="connsiteY2668" fmla="*/ 64096 h 1314442"/>
                <a:gd name="connsiteX2669" fmla="*/ 309937 w 794840"/>
                <a:gd name="connsiteY2669" fmla="*/ 52272 h 1314442"/>
                <a:gd name="connsiteX2670" fmla="*/ 303872 w 794840"/>
                <a:gd name="connsiteY2670" fmla="*/ 71675 h 1314442"/>
                <a:gd name="connsiteX2671" fmla="*/ 304782 w 794840"/>
                <a:gd name="connsiteY2671" fmla="*/ 76829 h 1314442"/>
                <a:gd name="connsiteX2672" fmla="*/ 308421 w 794840"/>
                <a:gd name="connsiteY2672" fmla="*/ 107450 h 1314442"/>
                <a:gd name="connsiteX2673" fmla="*/ 308421 w 794840"/>
                <a:gd name="connsiteY2673" fmla="*/ 108056 h 1314442"/>
                <a:gd name="connsiteX2674" fmla="*/ 300536 w 794840"/>
                <a:gd name="connsiteY2674" fmla="*/ 108662 h 1314442"/>
                <a:gd name="connsiteX2675" fmla="*/ 298110 w 794840"/>
                <a:gd name="connsiteY2675" fmla="*/ 96838 h 1314442"/>
                <a:gd name="connsiteX2676" fmla="*/ 292955 w 794840"/>
                <a:gd name="connsiteY2676" fmla="*/ 96838 h 1314442"/>
                <a:gd name="connsiteX2677" fmla="*/ 294775 w 794840"/>
                <a:gd name="connsiteY2677" fmla="*/ 108965 h 1314442"/>
                <a:gd name="connsiteX2678" fmla="*/ 281431 w 794840"/>
                <a:gd name="connsiteY2678" fmla="*/ 109875 h 1314442"/>
                <a:gd name="connsiteX2679" fmla="*/ 277792 w 794840"/>
                <a:gd name="connsiteY2679" fmla="*/ 85318 h 1314442"/>
                <a:gd name="connsiteX2680" fmla="*/ 303872 w 794840"/>
                <a:gd name="connsiteY2680" fmla="*/ 71675 h 1314442"/>
                <a:gd name="connsiteX2681" fmla="*/ 284161 w 794840"/>
                <a:gd name="connsiteY2681" fmla="*/ 56819 h 1314442"/>
                <a:gd name="connsiteX2682" fmla="*/ 297201 w 794840"/>
                <a:gd name="connsiteY2682" fmla="*/ 55910 h 1314442"/>
                <a:gd name="connsiteX2683" fmla="*/ 298110 w 794840"/>
                <a:gd name="connsiteY2683" fmla="*/ 57729 h 1314442"/>
                <a:gd name="connsiteX2684" fmla="*/ 298414 w 794840"/>
                <a:gd name="connsiteY2684" fmla="*/ 59548 h 1314442"/>
                <a:gd name="connsiteX2685" fmla="*/ 301143 w 794840"/>
                <a:gd name="connsiteY2685" fmla="*/ 66218 h 1314442"/>
                <a:gd name="connsiteX2686" fmla="*/ 290226 w 794840"/>
                <a:gd name="connsiteY2686" fmla="*/ 68340 h 1314442"/>
                <a:gd name="connsiteX2687" fmla="*/ 274457 w 794840"/>
                <a:gd name="connsiteY2687" fmla="*/ 74707 h 1314442"/>
                <a:gd name="connsiteX2688" fmla="*/ 274154 w 794840"/>
                <a:gd name="connsiteY2688" fmla="*/ 75313 h 1314442"/>
                <a:gd name="connsiteX2689" fmla="*/ 273850 w 794840"/>
                <a:gd name="connsiteY2689" fmla="*/ 75616 h 1314442"/>
                <a:gd name="connsiteX2690" fmla="*/ 265359 w 794840"/>
                <a:gd name="connsiteY2690" fmla="*/ 91078 h 1314442"/>
                <a:gd name="connsiteX2691" fmla="*/ 265056 w 794840"/>
                <a:gd name="connsiteY2691" fmla="*/ 86227 h 1314442"/>
                <a:gd name="connsiteX2692" fmla="*/ 263540 w 794840"/>
                <a:gd name="connsiteY2692" fmla="*/ 58335 h 1314442"/>
                <a:gd name="connsiteX2693" fmla="*/ 284161 w 794840"/>
                <a:gd name="connsiteY2693" fmla="*/ 56819 h 1314442"/>
                <a:gd name="connsiteX2694" fmla="*/ 261417 w 794840"/>
                <a:gd name="connsiteY2694" fmla="*/ 117757 h 1314442"/>
                <a:gd name="connsiteX2695" fmla="*/ 264449 w 794840"/>
                <a:gd name="connsiteY2695" fmla="*/ 124124 h 1314442"/>
                <a:gd name="connsiteX2696" fmla="*/ 264752 w 794840"/>
                <a:gd name="connsiteY2696" fmla="*/ 124730 h 1314442"/>
                <a:gd name="connsiteX2697" fmla="*/ 264146 w 794840"/>
                <a:gd name="connsiteY2697" fmla="*/ 124730 h 1314442"/>
                <a:gd name="connsiteX2698" fmla="*/ 263236 w 794840"/>
                <a:gd name="connsiteY2698" fmla="*/ 123215 h 1314442"/>
                <a:gd name="connsiteX2699" fmla="*/ 259900 w 794840"/>
                <a:gd name="connsiteY2699" fmla="*/ 117151 h 1314442"/>
                <a:gd name="connsiteX2700" fmla="*/ 261417 w 794840"/>
                <a:gd name="connsiteY2700" fmla="*/ 117151 h 1314442"/>
                <a:gd name="connsiteX2701" fmla="*/ 261417 w 794840"/>
                <a:gd name="connsiteY2701" fmla="*/ 117757 h 1314442"/>
                <a:gd name="connsiteX2702" fmla="*/ 258687 w 794840"/>
                <a:gd name="connsiteY2702" fmla="*/ 58335 h 1314442"/>
                <a:gd name="connsiteX2703" fmla="*/ 258991 w 794840"/>
                <a:gd name="connsiteY2703" fmla="*/ 86227 h 1314442"/>
                <a:gd name="connsiteX2704" fmla="*/ 260204 w 794840"/>
                <a:gd name="connsiteY2704" fmla="*/ 110784 h 1314442"/>
                <a:gd name="connsiteX2705" fmla="*/ 258081 w 794840"/>
                <a:gd name="connsiteY2705" fmla="*/ 110784 h 1314442"/>
                <a:gd name="connsiteX2706" fmla="*/ 253835 w 794840"/>
                <a:gd name="connsiteY2706" fmla="*/ 59245 h 1314442"/>
                <a:gd name="connsiteX2707" fmla="*/ 253835 w 794840"/>
                <a:gd name="connsiteY2707" fmla="*/ 58638 h 1314442"/>
                <a:gd name="connsiteX2708" fmla="*/ 258687 w 794840"/>
                <a:gd name="connsiteY2708" fmla="*/ 58335 h 1314442"/>
                <a:gd name="connsiteX2709" fmla="*/ 249590 w 794840"/>
                <a:gd name="connsiteY2709" fmla="*/ 58942 h 1314442"/>
                <a:gd name="connsiteX2710" fmla="*/ 249590 w 794840"/>
                <a:gd name="connsiteY2710" fmla="*/ 58942 h 1314442"/>
                <a:gd name="connsiteX2711" fmla="*/ 252622 w 794840"/>
                <a:gd name="connsiteY2711" fmla="*/ 111088 h 1314442"/>
                <a:gd name="connsiteX2712" fmla="*/ 251409 w 794840"/>
                <a:gd name="connsiteY2712" fmla="*/ 111088 h 1314442"/>
                <a:gd name="connsiteX2713" fmla="*/ 250196 w 794840"/>
                <a:gd name="connsiteY2713" fmla="*/ 111088 h 1314442"/>
                <a:gd name="connsiteX2714" fmla="*/ 247164 w 794840"/>
                <a:gd name="connsiteY2714" fmla="*/ 58942 h 1314442"/>
                <a:gd name="connsiteX2715" fmla="*/ 249590 w 794840"/>
                <a:gd name="connsiteY2715" fmla="*/ 58942 h 1314442"/>
                <a:gd name="connsiteX2716" fmla="*/ 246557 w 794840"/>
                <a:gd name="connsiteY2716" fmla="*/ 119880 h 1314442"/>
                <a:gd name="connsiteX2717" fmla="*/ 248680 w 794840"/>
                <a:gd name="connsiteY2717" fmla="*/ 124427 h 1314442"/>
                <a:gd name="connsiteX2718" fmla="*/ 247770 w 794840"/>
                <a:gd name="connsiteY2718" fmla="*/ 124427 h 1314442"/>
                <a:gd name="connsiteX2719" fmla="*/ 246254 w 794840"/>
                <a:gd name="connsiteY2719" fmla="*/ 121396 h 1314442"/>
                <a:gd name="connsiteX2720" fmla="*/ 243828 w 794840"/>
                <a:gd name="connsiteY2720" fmla="*/ 117454 h 1314442"/>
                <a:gd name="connsiteX2721" fmla="*/ 246254 w 794840"/>
                <a:gd name="connsiteY2721" fmla="*/ 117454 h 1314442"/>
                <a:gd name="connsiteX2722" fmla="*/ 246557 w 794840"/>
                <a:gd name="connsiteY2722" fmla="*/ 119880 h 1314442"/>
                <a:gd name="connsiteX2723" fmla="*/ 242008 w 794840"/>
                <a:gd name="connsiteY2723" fmla="*/ 59245 h 1314442"/>
                <a:gd name="connsiteX2724" fmla="*/ 245344 w 794840"/>
                <a:gd name="connsiteY2724" fmla="*/ 111088 h 1314442"/>
                <a:gd name="connsiteX2725" fmla="*/ 245344 w 794840"/>
                <a:gd name="connsiteY2725" fmla="*/ 111088 h 1314442"/>
                <a:gd name="connsiteX2726" fmla="*/ 241402 w 794840"/>
                <a:gd name="connsiteY2726" fmla="*/ 111088 h 1314442"/>
                <a:gd name="connsiteX2727" fmla="*/ 241402 w 794840"/>
                <a:gd name="connsiteY2727" fmla="*/ 110784 h 1314442"/>
                <a:gd name="connsiteX2728" fmla="*/ 238976 w 794840"/>
                <a:gd name="connsiteY2728" fmla="*/ 78648 h 1314442"/>
                <a:gd name="connsiteX2729" fmla="*/ 236853 w 794840"/>
                <a:gd name="connsiteY2729" fmla="*/ 59245 h 1314442"/>
                <a:gd name="connsiteX2730" fmla="*/ 242008 w 794840"/>
                <a:gd name="connsiteY2730" fmla="*/ 59245 h 1314442"/>
                <a:gd name="connsiteX2731" fmla="*/ 206225 w 794840"/>
                <a:gd name="connsiteY2731" fmla="*/ 61973 h 1314442"/>
                <a:gd name="connsiteX2732" fmla="*/ 232607 w 794840"/>
                <a:gd name="connsiteY2732" fmla="*/ 60154 h 1314442"/>
                <a:gd name="connsiteX2733" fmla="*/ 233517 w 794840"/>
                <a:gd name="connsiteY2733" fmla="*/ 81983 h 1314442"/>
                <a:gd name="connsiteX2734" fmla="*/ 236550 w 794840"/>
                <a:gd name="connsiteY2734" fmla="*/ 111391 h 1314442"/>
                <a:gd name="connsiteX2735" fmla="*/ 236550 w 794840"/>
                <a:gd name="connsiteY2735" fmla="*/ 111694 h 1314442"/>
                <a:gd name="connsiteX2736" fmla="*/ 207134 w 794840"/>
                <a:gd name="connsiteY2736" fmla="*/ 110784 h 1314442"/>
                <a:gd name="connsiteX2737" fmla="*/ 207134 w 794840"/>
                <a:gd name="connsiteY2737" fmla="*/ 85924 h 1314442"/>
                <a:gd name="connsiteX2738" fmla="*/ 205011 w 794840"/>
                <a:gd name="connsiteY2738" fmla="*/ 62276 h 1314442"/>
                <a:gd name="connsiteX2739" fmla="*/ 206225 w 794840"/>
                <a:gd name="connsiteY2739" fmla="*/ 61973 h 1314442"/>
                <a:gd name="connsiteX2740" fmla="*/ 207134 w 794840"/>
                <a:gd name="connsiteY2740" fmla="*/ 116545 h 1314442"/>
                <a:gd name="connsiteX2741" fmla="*/ 208347 w 794840"/>
                <a:gd name="connsiteY2741" fmla="*/ 119880 h 1314442"/>
                <a:gd name="connsiteX2742" fmla="*/ 210773 w 794840"/>
                <a:gd name="connsiteY2742" fmla="*/ 125640 h 1314442"/>
                <a:gd name="connsiteX2743" fmla="*/ 205921 w 794840"/>
                <a:gd name="connsiteY2743" fmla="*/ 125943 h 1314442"/>
                <a:gd name="connsiteX2744" fmla="*/ 202585 w 794840"/>
                <a:gd name="connsiteY2744" fmla="*/ 119880 h 1314442"/>
                <a:gd name="connsiteX2745" fmla="*/ 200463 w 794840"/>
                <a:gd name="connsiteY2745" fmla="*/ 116242 h 1314442"/>
                <a:gd name="connsiteX2746" fmla="*/ 207134 w 794840"/>
                <a:gd name="connsiteY2746" fmla="*/ 116545 h 1314442"/>
                <a:gd name="connsiteX2747" fmla="*/ 200463 w 794840"/>
                <a:gd name="connsiteY2747" fmla="*/ 62276 h 1314442"/>
                <a:gd name="connsiteX2748" fmla="*/ 201979 w 794840"/>
                <a:gd name="connsiteY2748" fmla="*/ 88653 h 1314442"/>
                <a:gd name="connsiteX2749" fmla="*/ 201979 w 794840"/>
                <a:gd name="connsiteY2749" fmla="*/ 110178 h 1314442"/>
                <a:gd name="connsiteX2750" fmla="*/ 199553 w 794840"/>
                <a:gd name="connsiteY2750" fmla="*/ 110178 h 1314442"/>
                <a:gd name="connsiteX2751" fmla="*/ 196520 w 794840"/>
                <a:gd name="connsiteY2751" fmla="*/ 62580 h 1314442"/>
                <a:gd name="connsiteX2752" fmla="*/ 200463 w 794840"/>
                <a:gd name="connsiteY2752" fmla="*/ 62276 h 1314442"/>
                <a:gd name="connsiteX2753" fmla="*/ 197127 w 794840"/>
                <a:gd name="connsiteY2753" fmla="*/ 122911 h 1314442"/>
                <a:gd name="connsiteX2754" fmla="*/ 199250 w 794840"/>
                <a:gd name="connsiteY2754" fmla="*/ 126550 h 1314442"/>
                <a:gd name="connsiteX2755" fmla="*/ 197430 w 794840"/>
                <a:gd name="connsiteY2755" fmla="*/ 126853 h 1314442"/>
                <a:gd name="connsiteX2756" fmla="*/ 196824 w 794840"/>
                <a:gd name="connsiteY2756" fmla="*/ 125034 h 1314442"/>
                <a:gd name="connsiteX2757" fmla="*/ 194398 w 794840"/>
                <a:gd name="connsiteY2757" fmla="*/ 120789 h 1314442"/>
                <a:gd name="connsiteX2758" fmla="*/ 190152 w 794840"/>
                <a:gd name="connsiteY2758" fmla="*/ 115635 h 1314442"/>
                <a:gd name="connsiteX2759" fmla="*/ 193791 w 794840"/>
                <a:gd name="connsiteY2759" fmla="*/ 115938 h 1314442"/>
                <a:gd name="connsiteX2760" fmla="*/ 194398 w 794840"/>
                <a:gd name="connsiteY2760" fmla="*/ 117454 h 1314442"/>
                <a:gd name="connsiteX2761" fmla="*/ 197127 w 794840"/>
                <a:gd name="connsiteY2761" fmla="*/ 122911 h 1314442"/>
                <a:gd name="connsiteX2762" fmla="*/ 191668 w 794840"/>
                <a:gd name="connsiteY2762" fmla="*/ 62580 h 1314442"/>
                <a:gd name="connsiteX2763" fmla="*/ 194094 w 794840"/>
                <a:gd name="connsiteY2763" fmla="*/ 109875 h 1314442"/>
                <a:gd name="connsiteX2764" fmla="*/ 191971 w 794840"/>
                <a:gd name="connsiteY2764" fmla="*/ 109875 h 1314442"/>
                <a:gd name="connsiteX2765" fmla="*/ 188332 w 794840"/>
                <a:gd name="connsiteY2765" fmla="*/ 62883 h 1314442"/>
                <a:gd name="connsiteX2766" fmla="*/ 191668 w 794840"/>
                <a:gd name="connsiteY2766" fmla="*/ 62580 h 1314442"/>
                <a:gd name="connsiteX2767" fmla="*/ 183480 w 794840"/>
                <a:gd name="connsiteY2767" fmla="*/ 62580 h 1314442"/>
                <a:gd name="connsiteX2768" fmla="*/ 186210 w 794840"/>
                <a:gd name="connsiteY2768" fmla="*/ 109269 h 1314442"/>
                <a:gd name="connsiteX2769" fmla="*/ 184997 w 794840"/>
                <a:gd name="connsiteY2769" fmla="*/ 109269 h 1314442"/>
                <a:gd name="connsiteX2770" fmla="*/ 183784 w 794840"/>
                <a:gd name="connsiteY2770" fmla="*/ 96232 h 1314442"/>
                <a:gd name="connsiteX2771" fmla="*/ 181054 w 794840"/>
                <a:gd name="connsiteY2771" fmla="*/ 62883 h 1314442"/>
                <a:gd name="connsiteX2772" fmla="*/ 183480 w 794840"/>
                <a:gd name="connsiteY2772" fmla="*/ 62580 h 1314442"/>
                <a:gd name="connsiteX2773" fmla="*/ 185603 w 794840"/>
                <a:gd name="connsiteY2773" fmla="*/ 115332 h 1314442"/>
                <a:gd name="connsiteX2774" fmla="*/ 185906 w 794840"/>
                <a:gd name="connsiteY2774" fmla="*/ 118970 h 1314442"/>
                <a:gd name="connsiteX2775" fmla="*/ 186210 w 794840"/>
                <a:gd name="connsiteY2775" fmla="*/ 119577 h 1314442"/>
                <a:gd name="connsiteX2776" fmla="*/ 187119 w 794840"/>
                <a:gd name="connsiteY2776" fmla="*/ 120789 h 1314442"/>
                <a:gd name="connsiteX2777" fmla="*/ 189546 w 794840"/>
                <a:gd name="connsiteY2777" fmla="*/ 124730 h 1314442"/>
                <a:gd name="connsiteX2778" fmla="*/ 191062 w 794840"/>
                <a:gd name="connsiteY2778" fmla="*/ 127459 h 1314442"/>
                <a:gd name="connsiteX2779" fmla="*/ 188029 w 794840"/>
                <a:gd name="connsiteY2779" fmla="*/ 127762 h 1314442"/>
                <a:gd name="connsiteX2780" fmla="*/ 184694 w 794840"/>
                <a:gd name="connsiteY2780" fmla="*/ 122608 h 1314442"/>
                <a:gd name="connsiteX2781" fmla="*/ 180448 w 794840"/>
                <a:gd name="connsiteY2781" fmla="*/ 115029 h 1314442"/>
                <a:gd name="connsiteX2782" fmla="*/ 185603 w 794840"/>
                <a:gd name="connsiteY2782" fmla="*/ 115332 h 1314442"/>
                <a:gd name="connsiteX2783" fmla="*/ 176506 w 794840"/>
                <a:gd name="connsiteY2783" fmla="*/ 62580 h 1314442"/>
                <a:gd name="connsiteX2784" fmla="*/ 177719 w 794840"/>
                <a:gd name="connsiteY2784" fmla="*/ 90775 h 1314442"/>
                <a:gd name="connsiteX2785" fmla="*/ 179235 w 794840"/>
                <a:gd name="connsiteY2785" fmla="*/ 108662 h 1314442"/>
                <a:gd name="connsiteX2786" fmla="*/ 178022 w 794840"/>
                <a:gd name="connsiteY2786" fmla="*/ 108662 h 1314442"/>
                <a:gd name="connsiteX2787" fmla="*/ 154975 w 794840"/>
                <a:gd name="connsiteY2787" fmla="*/ 107753 h 1314442"/>
                <a:gd name="connsiteX2788" fmla="*/ 153458 w 794840"/>
                <a:gd name="connsiteY2788" fmla="*/ 87137 h 1314442"/>
                <a:gd name="connsiteX2789" fmla="*/ 153155 w 794840"/>
                <a:gd name="connsiteY2789" fmla="*/ 62276 h 1314442"/>
                <a:gd name="connsiteX2790" fmla="*/ 176506 w 794840"/>
                <a:gd name="connsiteY2790" fmla="*/ 62580 h 1314442"/>
                <a:gd name="connsiteX2791" fmla="*/ 154368 w 794840"/>
                <a:gd name="connsiteY2791" fmla="*/ 114119 h 1314442"/>
                <a:gd name="connsiteX2792" fmla="*/ 154368 w 794840"/>
                <a:gd name="connsiteY2792" fmla="*/ 114119 h 1314442"/>
                <a:gd name="connsiteX2793" fmla="*/ 158310 w 794840"/>
                <a:gd name="connsiteY2793" fmla="*/ 123821 h 1314442"/>
                <a:gd name="connsiteX2794" fmla="*/ 161343 w 794840"/>
                <a:gd name="connsiteY2794" fmla="*/ 128369 h 1314442"/>
                <a:gd name="connsiteX2795" fmla="*/ 161950 w 794840"/>
                <a:gd name="connsiteY2795" fmla="*/ 129278 h 1314442"/>
                <a:gd name="connsiteX2796" fmla="*/ 158310 w 794840"/>
                <a:gd name="connsiteY2796" fmla="*/ 129278 h 1314442"/>
                <a:gd name="connsiteX2797" fmla="*/ 158310 w 794840"/>
                <a:gd name="connsiteY2797" fmla="*/ 129278 h 1314442"/>
                <a:gd name="connsiteX2798" fmla="*/ 155884 w 794840"/>
                <a:gd name="connsiteY2798" fmla="*/ 125943 h 1314442"/>
                <a:gd name="connsiteX2799" fmla="*/ 153458 w 794840"/>
                <a:gd name="connsiteY2799" fmla="*/ 121396 h 1314442"/>
                <a:gd name="connsiteX2800" fmla="*/ 149213 w 794840"/>
                <a:gd name="connsiteY2800" fmla="*/ 114119 h 1314442"/>
                <a:gd name="connsiteX2801" fmla="*/ 154368 w 794840"/>
                <a:gd name="connsiteY2801" fmla="*/ 114119 h 1314442"/>
                <a:gd name="connsiteX2802" fmla="*/ 148303 w 794840"/>
                <a:gd name="connsiteY2802" fmla="*/ 62276 h 1314442"/>
                <a:gd name="connsiteX2803" fmla="*/ 149516 w 794840"/>
                <a:gd name="connsiteY2803" fmla="*/ 107753 h 1314442"/>
                <a:gd name="connsiteX2804" fmla="*/ 147090 w 794840"/>
                <a:gd name="connsiteY2804" fmla="*/ 107753 h 1314442"/>
                <a:gd name="connsiteX2805" fmla="*/ 147393 w 794840"/>
                <a:gd name="connsiteY2805" fmla="*/ 105934 h 1314442"/>
                <a:gd name="connsiteX2806" fmla="*/ 143754 w 794840"/>
                <a:gd name="connsiteY2806" fmla="*/ 62276 h 1314442"/>
                <a:gd name="connsiteX2807" fmla="*/ 148303 w 794840"/>
                <a:gd name="connsiteY2807" fmla="*/ 62276 h 1314442"/>
                <a:gd name="connsiteX2808" fmla="*/ 138296 w 794840"/>
                <a:gd name="connsiteY2808" fmla="*/ 62276 h 1314442"/>
                <a:gd name="connsiteX2809" fmla="*/ 138599 w 794840"/>
                <a:gd name="connsiteY2809" fmla="*/ 85621 h 1314442"/>
                <a:gd name="connsiteX2810" fmla="*/ 142541 w 794840"/>
                <a:gd name="connsiteY2810" fmla="*/ 107450 h 1314442"/>
                <a:gd name="connsiteX2811" fmla="*/ 140115 w 794840"/>
                <a:gd name="connsiteY2811" fmla="*/ 107450 h 1314442"/>
                <a:gd name="connsiteX2812" fmla="*/ 136476 w 794840"/>
                <a:gd name="connsiteY2812" fmla="*/ 83499 h 1314442"/>
                <a:gd name="connsiteX2813" fmla="*/ 135566 w 794840"/>
                <a:gd name="connsiteY2813" fmla="*/ 62276 h 1314442"/>
                <a:gd name="connsiteX2814" fmla="*/ 138296 w 794840"/>
                <a:gd name="connsiteY2814" fmla="*/ 62276 h 1314442"/>
                <a:gd name="connsiteX2815" fmla="*/ 135263 w 794840"/>
                <a:gd name="connsiteY2815" fmla="*/ 114423 h 1314442"/>
                <a:gd name="connsiteX2816" fmla="*/ 140115 w 794840"/>
                <a:gd name="connsiteY2816" fmla="*/ 124427 h 1314442"/>
                <a:gd name="connsiteX2817" fmla="*/ 143148 w 794840"/>
                <a:gd name="connsiteY2817" fmla="*/ 129884 h 1314442"/>
                <a:gd name="connsiteX2818" fmla="*/ 140418 w 794840"/>
                <a:gd name="connsiteY2818" fmla="*/ 129884 h 1314442"/>
                <a:gd name="connsiteX2819" fmla="*/ 140418 w 794840"/>
                <a:gd name="connsiteY2819" fmla="*/ 128975 h 1314442"/>
                <a:gd name="connsiteX2820" fmla="*/ 134657 w 794840"/>
                <a:gd name="connsiteY2820" fmla="*/ 119577 h 1314442"/>
                <a:gd name="connsiteX2821" fmla="*/ 131017 w 794840"/>
                <a:gd name="connsiteY2821" fmla="*/ 114119 h 1314442"/>
                <a:gd name="connsiteX2822" fmla="*/ 135263 w 794840"/>
                <a:gd name="connsiteY2822" fmla="*/ 114423 h 1314442"/>
                <a:gd name="connsiteX2823" fmla="*/ 135263 w 794840"/>
                <a:gd name="connsiteY2823" fmla="*/ 114423 h 1314442"/>
                <a:gd name="connsiteX2824" fmla="*/ 121920 w 794840"/>
                <a:gd name="connsiteY2824" fmla="*/ 61973 h 1314442"/>
                <a:gd name="connsiteX2825" fmla="*/ 127075 w 794840"/>
                <a:gd name="connsiteY2825" fmla="*/ 105630 h 1314442"/>
                <a:gd name="connsiteX2826" fmla="*/ 132230 w 794840"/>
                <a:gd name="connsiteY2826" fmla="*/ 104115 h 1314442"/>
                <a:gd name="connsiteX2827" fmla="*/ 128288 w 794840"/>
                <a:gd name="connsiteY2827" fmla="*/ 84105 h 1314442"/>
                <a:gd name="connsiteX2828" fmla="*/ 126469 w 794840"/>
                <a:gd name="connsiteY2828" fmla="*/ 61973 h 1314442"/>
                <a:gd name="connsiteX2829" fmla="*/ 130714 w 794840"/>
                <a:gd name="connsiteY2829" fmla="*/ 61973 h 1314442"/>
                <a:gd name="connsiteX2830" fmla="*/ 134353 w 794840"/>
                <a:gd name="connsiteY2830" fmla="*/ 107450 h 1314442"/>
                <a:gd name="connsiteX2831" fmla="*/ 106151 w 794840"/>
                <a:gd name="connsiteY2831" fmla="*/ 108056 h 1314442"/>
                <a:gd name="connsiteX2832" fmla="*/ 104331 w 794840"/>
                <a:gd name="connsiteY2832" fmla="*/ 84408 h 1314442"/>
                <a:gd name="connsiteX2833" fmla="*/ 103421 w 794840"/>
                <a:gd name="connsiteY2833" fmla="*/ 67734 h 1314442"/>
                <a:gd name="connsiteX2834" fmla="*/ 103118 w 794840"/>
                <a:gd name="connsiteY2834" fmla="*/ 62276 h 1314442"/>
                <a:gd name="connsiteX2835" fmla="*/ 121920 w 794840"/>
                <a:gd name="connsiteY2835" fmla="*/ 61973 h 1314442"/>
                <a:gd name="connsiteX2836" fmla="*/ 102815 w 794840"/>
                <a:gd name="connsiteY2836" fmla="*/ 129884 h 1314442"/>
                <a:gd name="connsiteX2837" fmla="*/ 112216 w 794840"/>
                <a:gd name="connsiteY2837" fmla="*/ 142011 h 1314442"/>
                <a:gd name="connsiteX2838" fmla="*/ 118887 w 794840"/>
                <a:gd name="connsiteY2838" fmla="*/ 150500 h 1314442"/>
                <a:gd name="connsiteX2839" fmla="*/ 118887 w 794840"/>
                <a:gd name="connsiteY2839" fmla="*/ 152016 h 1314442"/>
                <a:gd name="connsiteX2840" fmla="*/ 113732 w 794840"/>
                <a:gd name="connsiteY2840" fmla="*/ 148378 h 1314442"/>
                <a:gd name="connsiteX2841" fmla="*/ 102208 w 794840"/>
                <a:gd name="connsiteY2841" fmla="*/ 138373 h 1314442"/>
                <a:gd name="connsiteX2842" fmla="*/ 102815 w 794840"/>
                <a:gd name="connsiteY2842" fmla="*/ 129884 h 1314442"/>
                <a:gd name="connsiteX2843" fmla="*/ 101299 w 794840"/>
                <a:gd name="connsiteY2843" fmla="*/ 145953 h 1314442"/>
                <a:gd name="connsiteX2844" fmla="*/ 107060 w 794840"/>
                <a:gd name="connsiteY2844" fmla="*/ 151410 h 1314442"/>
                <a:gd name="connsiteX2845" fmla="*/ 112216 w 794840"/>
                <a:gd name="connsiteY2845" fmla="*/ 154442 h 1314442"/>
                <a:gd name="connsiteX2846" fmla="*/ 117068 w 794840"/>
                <a:gd name="connsiteY2846" fmla="*/ 158686 h 1314442"/>
                <a:gd name="connsiteX2847" fmla="*/ 118584 w 794840"/>
                <a:gd name="connsiteY2847" fmla="*/ 158989 h 1314442"/>
                <a:gd name="connsiteX2848" fmla="*/ 118281 w 794840"/>
                <a:gd name="connsiteY2848" fmla="*/ 166872 h 1314442"/>
                <a:gd name="connsiteX2849" fmla="*/ 117674 w 794840"/>
                <a:gd name="connsiteY2849" fmla="*/ 166569 h 1314442"/>
                <a:gd name="connsiteX2850" fmla="*/ 114035 w 794840"/>
                <a:gd name="connsiteY2850" fmla="*/ 164750 h 1314442"/>
                <a:gd name="connsiteX2851" fmla="*/ 109790 w 794840"/>
                <a:gd name="connsiteY2851" fmla="*/ 160808 h 1314442"/>
                <a:gd name="connsiteX2852" fmla="*/ 100995 w 794840"/>
                <a:gd name="connsiteY2852" fmla="*/ 152926 h 1314442"/>
                <a:gd name="connsiteX2853" fmla="*/ 101299 w 794840"/>
                <a:gd name="connsiteY2853" fmla="*/ 145953 h 1314442"/>
                <a:gd name="connsiteX2854" fmla="*/ 100692 w 794840"/>
                <a:gd name="connsiteY2854" fmla="*/ 159596 h 1314442"/>
                <a:gd name="connsiteX2855" fmla="*/ 107060 w 794840"/>
                <a:gd name="connsiteY2855" fmla="*/ 165962 h 1314442"/>
                <a:gd name="connsiteX2856" fmla="*/ 117674 w 794840"/>
                <a:gd name="connsiteY2856" fmla="*/ 170813 h 1314442"/>
                <a:gd name="connsiteX2857" fmla="*/ 117978 w 794840"/>
                <a:gd name="connsiteY2857" fmla="*/ 170510 h 1314442"/>
                <a:gd name="connsiteX2858" fmla="*/ 117674 w 794840"/>
                <a:gd name="connsiteY2858" fmla="*/ 180515 h 1314442"/>
                <a:gd name="connsiteX2859" fmla="*/ 103725 w 794840"/>
                <a:gd name="connsiteY2859" fmla="*/ 165962 h 1314442"/>
                <a:gd name="connsiteX2860" fmla="*/ 100086 w 794840"/>
                <a:gd name="connsiteY2860" fmla="*/ 165356 h 1314442"/>
                <a:gd name="connsiteX2861" fmla="*/ 100086 w 794840"/>
                <a:gd name="connsiteY2861" fmla="*/ 163234 h 1314442"/>
                <a:gd name="connsiteX2862" fmla="*/ 100692 w 794840"/>
                <a:gd name="connsiteY2862" fmla="*/ 159596 h 1314442"/>
                <a:gd name="connsiteX2863" fmla="*/ 100692 w 794840"/>
                <a:gd name="connsiteY2863" fmla="*/ 224172 h 1314442"/>
                <a:gd name="connsiteX2864" fmla="*/ 110093 w 794840"/>
                <a:gd name="connsiteY2864" fmla="*/ 231448 h 1314442"/>
                <a:gd name="connsiteX2865" fmla="*/ 117068 w 794840"/>
                <a:gd name="connsiteY2865" fmla="*/ 235996 h 1314442"/>
                <a:gd name="connsiteX2866" fmla="*/ 117068 w 794840"/>
                <a:gd name="connsiteY2866" fmla="*/ 244181 h 1314442"/>
                <a:gd name="connsiteX2867" fmla="*/ 109183 w 794840"/>
                <a:gd name="connsiteY2867" fmla="*/ 240240 h 1314442"/>
                <a:gd name="connsiteX2868" fmla="*/ 100995 w 794840"/>
                <a:gd name="connsiteY2868" fmla="*/ 233267 h 1314442"/>
                <a:gd name="connsiteX2869" fmla="*/ 100692 w 794840"/>
                <a:gd name="connsiteY2869" fmla="*/ 232964 h 1314442"/>
                <a:gd name="connsiteX2870" fmla="*/ 100692 w 794840"/>
                <a:gd name="connsiteY2870" fmla="*/ 224172 h 1314442"/>
                <a:gd name="connsiteX2871" fmla="*/ 100389 w 794840"/>
                <a:gd name="connsiteY2871" fmla="*/ 241150 h 1314442"/>
                <a:gd name="connsiteX2872" fmla="*/ 105848 w 794840"/>
                <a:gd name="connsiteY2872" fmla="*/ 245697 h 1314442"/>
                <a:gd name="connsiteX2873" fmla="*/ 116765 w 794840"/>
                <a:gd name="connsiteY2873" fmla="*/ 250245 h 1314442"/>
                <a:gd name="connsiteX2874" fmla="*/ 116765 w 794840"/>
                <a:gd name="connsiteY2874" fmla="*/ 257824 h 1314442"/>
                <a:gd name="connsiteX2875" fmla="*/ 100389 w 794840"/>
                <a:gd name="connsiteY2875" fmla="*/ 246607 h 1314442"/>
                <a:gd name="connsiteX2876" fmla="*/ 100389 w 794840"/>
                <a:gd name="connsiteY2876" fmla="*/ 241150 h 1314442"/>
                <a:gd name="connsiteX2877" fmla="*/ 100086 w 794840"/>
                <a:gd name="connsiteY2877" fmla="*/ 253883 h 1314442"/>
                <a:gd name="connsiteX2878" fmla="*/ 115552 w 794840"/>
                <a:gd name="connsiteY2878" fmla="*/ 264494 h 1314442"/>
                <a:gd name="connsiteX2879" fmla="*/ 116765 w 794840"/>
                <a:gd name="connsiteY2879" fmla="*/ 264797 h 1314442"/>
                <a:gd name="connsiteX2880" fmla="*/ 116765 w 794840"/>
                <a:gd name="connsiteY2880" fmla="*/ 269345 h 1314442"/>
                <a:gd name="connsiteX2881" fmla="*/ 111609 w 794840"/>
                <a:gd name="connsiteY2881" fmla="*/ 265404 h 1314442"/>
                <a:gd name="connsiteX2882" fmla="*/ 101299 w 794840"/>
                <a:gd name="connsiteY2882" fmla="*/ 260250 h 1314442"/>
                <a:gd name="connsiteX2883" fmla="*/ 100086 w 794840"/>
                <a:gd name="connsiteY2883" fmla="*/ 260250 h 1314442"/>
                <a:gd name="connsiteX2884" fmla="*/ 100086 w 794840"/>
                <a:gd name="connsiteY2884" fmla="*/ 253883 h 1314442"/>
                <a:gd name="connsiteX2885" fmla="*/ 108577 w 794840"/>
                <a:gd name="connsiteY2885" fmla="*/ 271164 h 1314442"/>
                <a:gd name="connsiteX2886" fmla="*/ 116765 w 794840"/>
                <a:gd name="connsiteY2886" fmla="*/ 276015 h 1314442"/>
                <a:gd name="connsiteX2887" fmla="*/ 116765 w 794840"/>
                <a:gd name="connsiteY2887" fmla="*/ 282685 h 1314442"/>
                <a:gd name="connsiteX2888" fmla="*/ 109183 w 794840"/>
                <a:gd name="connsiteY2888" fmla="*/ 278137 h 1314442"/>
                <a:gd name="connsiteX2889" fmla="*/ 99782 w 794840"/>
                <a:gd name="connsiteY2889" fmla="*/ 273286 h 1314442"/>
                <a:gd name="connsiteX2890" fmla="*/ 100086 w 794840"/>
                <a:gd name="connsiteY2890" fmla="*/ 265404 h 1314442"/>
                <a:gd name="connsiteX2891" fmla="*/ 108577 w 794840"/>
                <a:gd name="connsiteY2891" fmla="*/ 271164 h 1314442"/>
                <a:gd name="connsiteX2892" fmla="*/ 44287 w 794840"/>
                <a:gd name="connsiteY2892" fmla="*/ 115635 h 1314442"/>
                <a:gd name="connsiteX2893" fmla="*/ 41861 w 794840"/>
                <a:gd name="connsiteY2893" fmla="*/ 91078 h 1314442"/>
                <a:gd name="connsiteX2894" fmla="*/ 39132 w 794840"/>
                <a:gd name="connsiteY2894" fmla="*/ 62276 h 1314442"/>
                <a:gd name="connsiteX2895" fmla="*/ 47926 w 794840"/>
                <a:gd name="connsiteY2895" fmla="*/ 55607 h 1314442"/>
                <a:gd name="connsiteX2896" fmla="*/ 66121 w 794840"/>
                <a:gd name="connsiteY2896" fmla="*/ 54091 h 1314442"/>
                <a:gd name="connsiteX2897" fmla="*/ 97053 w 794840"/>
                <a:gd name="connsiteY2897" fmla="*/ 56516 h 1314442"/>
                <a:gd name="connsiteX2898" fmla="*/ 97053 w 794840"/>
                <a:gd name="connsiteY2898" fmla="*/ 59548 h 1314442"/>
                <a:gd name="connsiteX2899" fmla="*/ 97356 w 794840"/>
                <a:gd name="connsiteY2899" fmla="*/ 78951 h 1314442"/>
                <a:gd name="connsiteX2900" fmla="*/ 99176 w 794840"/>
                <a:gd name="connsiteY2900" fmla="*/ 108662 h 1314442"/>
                <a:gd name="connsiteX2901" fmla="*/ 97659 w 794840"/>
                <a:gd name="connsiteY2901" fmla="*/ 111088 h 1314442"/>
                <a:gd name="connsiteX2902" fmla="*/ 97659 w 794840"/>
                <a:gd name="connsiteY2902" fmla="*/ 111997 h 1314442"/>
                <a:gd name="connsiteX2903" fmla="*/ 44287 w 794840"/>
                <a:gd name="connsiteY2903" fmla="*/ 115635 h 1314442"/>
                <a:gd name="connsiteX2904" fmla="*/ 91594 w 794840"/>
                <a:gd name="connsiteY2904" fmla="*/ 300269 h 1314442"/>
                <a:gd name="connsiteX2905" fmla="*/ 91594 w 794840"/>
                <a:gd name="connsiteY2905" fmla="*/ 302088 h 1314442"/>
                <a:gd name="connsiteX2906" fmla="*/ 68547 w 794840"/>
                <a:gd name="connsiteY2906" fmla="*/ 299359 h 1314442"/>
                <a:gd name="connsiteX2907" fmla="*/ 47926 w 794840"/>
                <a:gd name="connsiteY2907" fmla="*/ 298450 h 1314442"/>
                <a:gd name="connsiteX2908" fmla="*/ 47926 w 794840"/>
                <a:gd name="connsiteY2908" fmla="*/ 295721 h 1314442"/>
                <a:gd name="connsiteX2909" fmla="*/ 70367 w 794840"/>
                <a:gd name="connsiteY2909" fmla="*/ 296631 h 1314442"/>
                <a:gd name="connsiteX2910" fmla="*/ 91594 w 794840"/>
                <a:gd name="connsiteY2910" fmla="*/ 300269 h 1314442"/>
                <a:gd name="connsiteX2911" fmla="*/ 88562 w 794840"/>
                <a:gd name="connsiteY2911" fmla="*/ 293902 h 1314442"/>
                <a:gd name="connsiteX2912" fmla="*/ 91594 w 794840"/>
                <a:gd name="connsiteY2912" fmla="*/ 293902 h 1314442"/>
                <a:gd name="connsiteX2913" fmla="*/ 91898 w 794840"/>
                <a:gd name="connsiteY2913" fmla="*/ 293902 h 1314442"/>
                <a:gd name="connsiteX2914" fmla="*/ 91898 w 794840"/>
                <a:gd name="connsiteY2914" fmla="*/ 294205 h 1314442"/>
                <a:gd name="connsiteX2915" fmla="*/ 88562 w 794840"/>
                <a:gd name="connsiteY2915" fmla="*/ 293902 h 1314442"/>
                <a:gd name="connsiteX2916" fmla="*/ 48229 w 794840"/>
                <a:gd name="connsiteY2916" fmla="*/ 289658 h 1314442"/>
                <a:gd name="connsiteX2917" fmla="*/ 48229 w 794840"/>
                <a:gd name="connsiteY2917" fmla="*/ 287232 h 1314442"/>
                <a:gd name="connsiteX2918" fmla="*/ 64302 w 794840"/>
                <a:gd name="connsiteY2918" fmla="*/ 289354 h 1314442"/>
                <a:gd name="connsiteX2919" fmla="*/ 70973 w 794840"/>
                <a:gd name="connsiteY2919" fmla="*/ 290567 h 1314442"/>
                <a:gd name="connsiteX2920" fmla="*/ 48229 w 794840"/>
                <a:gd name="connsiteY2920" fmla="*/ 289658 h 1314442"/>
                <a:gd name="connsiteX2921" fmla="*/ 47623 w 794840"/>
                <a:gd name="connsiteY2921" fmla="*/ 303907 h 1314442"/>
                <a:gd name="connsiteX2922" fmla="*/ 63695 w 794840"/>
                <a:gd name="connsiteY2922" fmla="*/ 304816 h 1314442"/>
                <a:gd name="connsiteX2923" fmla="*/ 90988 w 794840"/>
                <a:gd name="connsiteY2923" fmla="*/ 308151 h 1314442"/>
                <a:gd name="connsiteX2924" fmla="*/ 68850 w 794840"/>
                <a:gd name="connsiteY2924" fmla="*/ 307848 h 1314442"/>
                <a:gd name="connsiteX2925" fmla="*/ 47319 w 794840"/>
                <a:gd name="connsiteY2925" fmla="*/ 308454 h 1314442"/>
                <a:gd name="connsiteX2926" fmla="*/ 47623 w 794840"/>
                <a:gd name="connsiteY2926" fmla="*/ 303907 h 1314442"/>
                <a:gd name="connsiteX2927" fmla="*/ 49139 w 794840"/>
                <a:gd name="connsiteY2927" fmla="*/ 562212 h 1314442"/>
                <a:gd name="connsiteX2928" fmla="*/ 47016 w 794840"/>
                <a:gd name="connsiteY2928" fmla="*/ 562212 h 1314442"/>
                <a:gd name="connsiteX2929" fmla="*/ 47623 w 794840"/>
                <a:gd name="connsiteY2929" fmla="*/ 546144 h 1314442"/>
                <a:gd name="connsiteX2930" fmla="*/ 47016 w 794840"/>
                <a:gd name="connsiteY2930" fmla="*/ 520677 h 1314442"/>
                <a:gd name="connsiteX2931" fmla="*/ 46713 w 794840"/>
                <a:gd name="connsiteY2931" fmla="*/ 507337 h 1314442"/>
                <a:gd name="connsiteX2932" fmla="*/ 54294 w 794840"/>
                <a:gd name="connsiteY2932" fmla="*/ 507640 h 1314442"/>
                <a:gd name="connsiteX2933" fmla="*/ 67941 w 794840"/>
                <a:gd name="connsiteY2933" fmla="*/ 508853 h 1314442"/>
                <a:gd name="connsiteX2934" fmla="*/ 90685 w 794840"/>
                <a:gd name="connsiteY2934" fmla="*/ 509156 h 1314442"/>
                <a:gd name="connsiteX2935" fmla="*/ 90685 w 794840"/>
                <a:gd name="connsiteY2935" fmla="*/ 515220 h 1314442"/>
                <a:gd name="connsiteX2936" fmla="*/ 87046 w 794840"/>
                <a:gd name="connsiteY2936" fmla="*/ 515826 h 1314442"/>
                <a:gd name="connsiteX2937" fmla="*/ 71883 w 794840"/>
                <a:gd name="connsiteY2937" fmla="*/ 527044 h 1314442"/>
                <a:gd name="connsiteX2938" fmla="*/ 60056 w 794840"/>
                <a:gd name="connsiteY2938" fmla="*/ 532501 h 1314442"/>
                <a:gd name="connsiteX2939" fmla="*/ 54598 w 794840"/>
                <a:gd name="connsiteY2939" fmla="*/ 533410 h 1314442"/>
                <a:gd name="connsiteX2940" fmla="*/ 51262 w 794840"/>
                <a:gd name="connsiteY2940" fmla="*/ 549175 h 1314442"/>
                <a:gd name="connsiteX2941" fmla="*/ 49139 w 794840"/>
                <a:gd name="connsiteY2941" fmla="*/ 562212 h 1314442"/>
                <a:gd name="connsiteX2942" fmla="*/ 49139 w 794840"/>
                <a:gd name="connsiteY2942" fmla="*/ 568882 h 1314442"/>
                <a:gd name="connsiteX2943" fmla="*/ 47926 w 794840"/>
                <a:gd name="connsiteY2943" fmla="*/ 568882 h 1314442"/>
                <a:gd name="connsiteX2944" fmla="*/ 47926 w 794840"/>
                <a:gd name="connsiteY2944" fmla="*/ 568579 h 1314442"/>
                <a:gd name="connsiteX2945" fmla="*/ 48229 w 794840"/>
                <a:gd name="connsiteY2945" fmla="*/ 568275 h 1314442"/>
                <a:gd name="connsiteX2946" fmla="*/ 48836 w 794840"/>
                <a:gd name="connsiteY2946" fmla="*/ 567669 h 1314442"/>
                <a:gd name="connsiteX2947" fmla="*/ 49139 w 794840"/>
                <a:gd name="connsiteY2947" fmla="*/ 568882 h 1314442"/>
                <a:gd name="connsiteX2948" fmla="*/ 58236 w 794840"/>
                <a:gd name="connsiteY2948" fmla="*/ 539171 h 1314442"/>
                <a:gd name="connsiteX2949" fmla="*/ 58236 w 794840"/>
                <a:gd name="connsiteY2949" fmla="*/ 539171 h 1314442"/>
                <a:gd name="connsiteX2950" fmla="*/ 59753 w 794840"/>
                <a:gd name="connsiteY2950" fmla="*/ 539474 h 1314442"/>
                <a:gd name="connsiteX2951" fmla="*/ 88259 w 794840"/>
                <a:gd name="connsiteY2951" fmla="*/ 544325 h 1314442"/>
                <a:gd name="connsiteX2952" fmla="*/ 90078 w 794840"/>
                <a:gd name="connsiteY2952" fmla="*/ 546750 h 1314442"/>
                <a:gd name="connsiteX2953" fmla="*/ 90381 w 794840"/>
                <a:gd name="connsiteY2953" fmla="*/ 573126 h 1314442"/>
                <a:gd name="connsiteX2954" fmla="*/ 53991 w 794840"/>
                <a:gd name="connsiteY2954" fmla="*/ 568882 h 1314442"/>
                <a:gd name="connsiteX2955" fmla="*/ 58236 w 794840"/>
                <a:gd name="connsiteY2955" fmla="*/ 539171 h 1314442"/>
                <a:gd name="connsiteX2956" fmla="*/ 73096 w 794840"/>
                <a:gd name="connsiteY2956" fmla="*/ 504002 h 1314442"/>
                <a:gd name="connsiteX2957" fmla="*/ 46409 w 794840"/>
                <a:gd name="connsiteY2957" fmla="*/ 502790 h 1314442"/>
                <a:gd name="connsiteX2958" fmla="*/ 46409 w 794840"/>
                <a:gd name="connsiteY2958" fmla="*/ 499455 h 1314442"/>
                <a:gd name="connsiteX2959" fmla="*/ 76432 w 794840"/>
                <a:gd name="connsiteY2959" fmla="*/ 500971 h 1314442"/>
                <a:gd name="connsiteX2960" fmla="*/ 90381 w 794840"/>
                <a:gd name="connsiteY2960" fmla="*/ 501577 h 1314442"/>
                <a:gd name="connsiteX2961" fmla="*/ 90381 w 794840"/>
                <a:gd name="connsiteY2961" fmla="*/ 503396 h 1314442"/>
                <a:gd name="connsiteX2962" fmla="*/ 73096 w 794840"/>
                <a:gd name="connsiteY2962" fmla="*/ 504002 h 1314442"/>
                <a:gd name="connsiteX2963" fmla="*/ 89472 w 794840"/>
                <a:gd name="connsiteY2963" fmla="*/ 422448 h 1314442"/>
                <a:gd name="connsiteX2964" fmla="*/ 89472 w 794840"/>
                <a:gd name="connsiteY2964" fmla="*/ 423055 h 1314442"/>
                <a:gd name="connsiteX2965" fmla="*/ 46409 w 794840"/>
                <a:gd name="connsiteY2965" fmla="*/ 423964 h 1314442"/>
                <a:gd name="connsiteX2966" fmla="*/ 46409 w 794840"/>
                <a:gd name="connsiteY2966" fmla="*/ 418204 h 1314442"/>
                <a:gd name="connsiteX2967" fmla="*/ 89472 w 794840"/>
                <a:gd name="connsiteY2967" fmla="*/ 422448 h 1314442"/>
                <a:gd name="connsiteX2968" fmla="*/ 46409 w 794840"/>
                <a:gd name="connsiteY2968" fmla="*/ 413353 h 1314442"/>
                <a:gd name="connsiteX2969" fmla="*/ 46106 w 794840"/>
                <a:gd name="connsiteY2969" fmla="*/ 384248 h 1314442"/>
                <a:gd name="connsiteX2970" fmla="*/ 58843 w 794840"/>
                <a:gd name="connsiteY2970" fmla="*/ 383945 h 1314442"/>
                <a:gd name="connsiteX2971" fmla="*/ 87046 w 794840"/>
                <a:gd name="connsiteY2971" fmla="*/ 381823 h 1314442"/>
                <a:gd name="connsiteX2972" fmla="*/ 88259 w 794840"/>
                <a:gd name="connsiteY2972" fmla="*/ 381216 h 1314442"/>
                <a:gd name="connsiteX2973" fmla="*/ 89169 w 794840"/>
                <a:gd name="connsiteY2973" fmla="*/ 416082 h 1314442"/>
                <a:gd name="connsiteX2974" fmla="*/ 74612 w 794840"/>
                <a:gd name="connsiteY2974" fmla="*/ 414869 h 1314442"/>
                <a:gd name="connsiteX2975" fmla="*/ 46409 w 794840"/>
                <a:gd name="connsiteY2975" fmla="*/ 413353 h 1314442"/>
                <a:gd name="connsiteX2976" fmla="*/ 67941 w 794840"/>
                <a:gd name="connsiteY2976" fmla="*/ 436394 h 1314442"/>
                <a:gd name="connsiteX2977" fmla="*/ 90078 w 794840"/>
                <a:gd name="connsiteY2977" fmla="*/ 436091 h 1314442"/>
                <a:gd name="connsiteX2978" fmla="*/ 90078 w 794840"/>
                <a:gd name="connsiteY2978" fmla="*/ 440336 h 1314442"/>
                <a:gd name="connsiteX2979" fmla="*/ 72186 w 794840"/>
                <a:gd name="connsiteY2979" fmla="*/ 439123 h 1314442"/>
                <a:gd name="connsiteX2980" fmla="*/ 46713 w 794840"/>
                <a:gd name="connsiteY2980" fmla="*/ 439729 h 1314442"/>
                <a:gd name="connsiteX2981" fmla="*/ 46713 w 794840"/>
                <a:gd name="connsiteY2981" fmla="*/ 437304 h 1314442"/>
                <a:gd name="connsiteX2982" fmla="*/ 67941 w 794840"/>
                <a:gd name="connsiteY2982" fmla="*/ 436394 h 1314442"/>
                <a:gd name="connsiteX2983" fmla="*/ 46713 w 794840"/>
                <a:gd name="connsiteY2983" fmla="*/ 430937 h 1314442"/>
                <a:gd name="connsiteX2984" fmla="*/ 46713 w 794840"/>
                <a:gd name="connsiteY2984" fmla="*/ 429118 h 1314442"/>
                <a:gd name="connsiteX2985" fmla="*/ 60056 w 794840"/>
                <a:gd name="connsiteY2985" fmla="*/ 429724 h 1314442"/>
                <a:gd name="connsiteX2986" fmla="*/ 46713 w 794840"/>
                <a:gd name="connsiteY2986" fmla="*/ 430937 h 1314442"/>
                <a:gd name="connsiteX2987" fmla="*/ 73096 w 794840"/>
                <a:gd name="connsiteY2987" fmla="*/ 429724 h 1314442"/>
                <a:gd name="connsiteX2988" fmla="*/ 89472 w 794840"/>
                <a:gd name="connsiteY2988" fmla="*/ 429118 h 1314442"/>
                <a:gd name="connsiteX2989" fmla="*/ 89472 w 794840"/>
                <a:gd name="connsiteY2989" fmla="*/ 431240 h 1314442"/>
                <a:gd name="connsiteX2990" fmla="*/ 73096 w 794840"/>
                <a:gd name="connsiteY2990" fmla="*/ 429724 h 1314442"/>
                <a:gd name="connsiteX2991" fmla="*/ 86136 w 794840"/>
                <a:gd name="connsiteY2991" fmla="*/ 496423 h 1314442"/>
                <a:gd name="connsiteX2992" fmla="*/ 74915 w 794840"/>
                <a:gd name="connsiteY2992" fmla="*/ 495817 h 1314442"/>
                <a:gd name="connsiteX2993" fmla="*/ 46409 w 794840"/>
                <a:gd name="connsiteY2993" fmla="*/ 494907 h 1314442"/>
                <a:gd name="connsiteX2994" fmla="*/ 46409 w 794840"/>
                <a:gd name="connsiteY2994" fmla="*/ 491572 h 1314442"/>
                <a:gd name="connsiteX2995" fmla="*/ 87652 w 794840"/>
                <a:gd name="connsiteY2995" fmla="*/ 493694 h 1314442"/>
                <a:gd name="connsiteX2996" fmla="*/ 87652 w 794840"/>
                <a:gd name="connsiteY2996" fmla="*/ 489147 h 1314442"/>
                <a:gd name="connsiteX2997" fmla="*/ 46409 w 794840"/>
                <a:gd name="connsiteY2997" fmla="*/ 487024 h 1314442"/>
                <a:gd name="connsiteX2998" fmla="*/ 46409 w 794840"/>
                <a:gd name="connsiteY2998" fmla="*/ 484296 h 1314442"/>
                <a:gd name="connsiteX2999" fmla="*/ 88259 w 794840"/>
                <a:gd name="connsiteY2999" fmla="*/ 484599 h 1314442"/>
                <a:gd name="connsiteX3000" fmla="*/ 88259 w 794840"/>
                <a:gd name="connsiteY3000" fmla="*/ 480961 h 1314442"/>
                <a:gd name="connsiteX3001" fmla="*/ 66728 w 794840"/>
                <a:gd name="connsiteY3001" fmla="*/ 480051 h 1314442"/>
                <a:gd name="connsiteX3002" fmla="*/ 46713 w 794840"/>
                <a:gd name="connsiteY3002" fmla="*/ 479142 h 1314442"/>
                <a:gd name="connsiteX3003" fmla="*/ 46713 w 794840"/>
                <a:gd name="connsiteY3003" fmla="*/ 464590 h 1314442"/>
                <a:gd name="connsiteX3004" fmla="*/ 46713 w 794840"/>
                <a:gd name="connsiteY3004" fmla="*/ 446702 h 1314442"/>
                <a:gd name="connsiteX3005" fmla="*/ 90078 w 794840"/>
                <a:gd name="connsiteY3005" fmla="*/ 445793 h 1314442"/>
                <a:gd name="connsiteX3006" fmla="*/ 90381 w 794840"/>
                <a:gd name="connsiteY3006" fmla="*/ 496726 h 1314442"/>
                <a:gd name="connsiteX3007" fmla="*/ 86136 w 794840"/>
                <a:gd name="connsiteY3007" fmla="*/ 496423 h 1314442"/>
                <a:gd name="connsiteX3008" fmla="*/ 47016 w 794840"/>
                <a:gd name="connsiteY3008" fmla="*/ 314821 h 1314442"/>
                <a:gd name="connsiteX3009" fmla="*/ 68850 w 794840"/>
                <a:gd name="connsiteY3009" fmla="*/ 314821 h 1314442"/>
                <a:gd name="connsiteX3010" fmla="*/ 90381 w 794840"/>
                <a:gd name="connsiteY3010" fmla="*/ 315428 h 1314442"/>
                <a:gd name="connsiteX3011" fmla="*/ 88562 w 794840"/>
                <a:gd name="connsiteY3011" fmla="*/ 346655 h 1314442"/>
                <a:gd name="connsiteX3012" fmla="*/ 88259 w 794840"/>
                <a:gd name="connsiteY3012" fmla="*/ 351202 h 1314442"/>
                <a:gd name="connsiteX3013" fmla="*/ 45803 w 794840"/>
                <a:gd name="connsiteY3013" fmla="*/ 348777 h 1314442"/>
                <a:gd name="connsiteX3014" fmla="*/ 47016 w 794840"/>
                <a:gd name="connsiteY3014" fmla="*/ 314821 h 1314442"/>
                <a:gd name="connsiteX3015" fmla="*/ 45803 w 794840"/>
                <a:gd name="connsiteY3015" fmla="*/ 355143 h 1314442"/>
                <a:gd name="connsiteX3016" fmla="*/ 58843 w 794840"/>
                <a:gd name="connsiteY3016" fmla="*/ 355447 h 1314442"/>
                <a:gd name="connsiteX3017" fmla="*/ 88259 w 794840"/>
                <a:gd name="connsiteY3017" fmla="*/ 356659 h 1314442"/>
                <a:gd name="connsiteX3018" fmla="*/ 88259 w 794840"/>
                <a:gd name="connsiteY3018" fmla="*/ 359085 h 1314442"/>
                <a:gd name="connsiteX3019" fmla="*/ 86136 w 794840"/>
                <a:gd name="connsiteY3019" fmla="*/ 359085 h 1314442"/>
                <a:gd name="connsiteX3020" fmla="*/ 72793 w 794840"/>
                <a:gd name="connsiteY3020" fmla="*/ 357872 h 1314442"/>
                <a:gd name="connsiteX3021" fmla="*/ 46106 w 794840"/>
                <a:gd name="connsiteY3021" fmla="*/ 358175 h 1314442"/>
                <a:gd name="connsiteX3022" fmla="*/ 45803 w 794840"/>
                <a:gd name="connsiteY3022" fmla="*/ 355143 h 1314442"/>
                <a:gd name="connsiteX3023" fmla="*/ 45803 w 794840"/>
                <a:gd name="connsiteY3023" fmla="*/ 364239 h 1314442"/>
                <a:gd name="connsiteX3024" fmla="*/ 69760 w 794840"/>
                <a:gd name="connsiteY3024" fmla="*/ 364542 h 1314442"/>
                <a:gd name="connsiteX3025" fmla="*/ 88259 w 794840"/>
                <a:gd name="connsiteY3025" fmla="*/ 365451 h 1314442"/>
                <a:gd name="connsiteX3026" fmla="*/ 88259 w 794840"/>
                <a:gd name="connsiteY3026" fmla="*/ 366967 h 1314442"/>
                <a:gd name="connsiteX3027" fmla="*/ 46106 w 794840"/>
                <a:gd name="connsiteY3027" fmla="*/ 369393 h 1314442"/>
                <a:gd name="connsiteX3028" fmla="*/ 45803 w 794840"/>
                <a:gd name="connsiteY3028" fmla="*/ 364239 h 1314442"/>
                <a:gd name="connsiteX3029" fmla="*/ 87955 w 794840"/>
                <a:gd name="connsiteY3029" fmla="*/ 373334 h 1314442"/>
                <a:gd name="connsiteX3030" fmla="*/ 87955 w 794840"/>
                <a:gd name="connsiteY3030" fmla="*/ 376669 h 1314442"/>
                <a:gd name="connsiteX3031" fmla="*/ 86742 w 794840"/>
                <a:gd name="connsiteY3031" fmla="*/ 376062 h 1314442"/>
                <a:gd name="connsiteX3032" fmla="*/ 45803 w 794840"/>
                <a:gd name="connsiteY3032" fmla="*/ 377578 h 1314442"/>
                <a:gd name="connsiteX3033" fmla="*/ 45803 w 794840"/>
                <a:gd name="connsiteY3033" fmla="*/ 375153 h 1314442"/>
                <a:gd name="connsiteX3034" fmla="*/ 87955 w 794840"/>
                <a:gd name="connsiteY3034" fmla="*/ 373334 h 1314442"/>
                <a:gd name="connsiteX3035" fmla="*/ 39435 w 794840"/>
                <a:gd name="connsiteY3035" fmla="*/ 593742 h 1314442"/>
                <a:gd name="connsiteX3036" fmla="*/ 43984 w 794840"/>
                <a:gd name="connsiteY3036" fmla="*/ 574945 h 1314442"/>
                <a:gd name="connsiteX3037" fmla="*/ 65515 w 794840"/>
                <a:gd name="connsiteY3037" fmla="*/ 576461 h 1314442"/>
                <a:gd name="connsiteX3038" fmla="*/ 90685 w 794840"/>
                <a:gd name="connsiteY3038" fmla="*/ 579493 h 1314442"/>
                <a:gd name="connsiteX3039" fmla="*/ 91291 w 794840"/>
                <a:gd name="connsiteY3039" fmla="*/ 606172 h 1314442"/>
                <a:gd name="connsiteX3040" fmla="*/ 66728 w 794840"/>
                <a:gd name="connsiteY3040" fmla="*/ 604050 h 1314442"/>
                <a:gd name="connsiteX3041" fmla="*/ 66728 w 794840"/>
                <a:gd name="connsiteY3041" fmla="*/ 608598 h 1314442"/>
                <a:gd name="connsiteX3042" fmla="*/ 77948 w 794840"/>
                <a:gd name="connsiteY3042" fmla="*/ 609204 h 1314442"/>
                <a:gd name="connsiteX3043" fmla="*/ 84316 w 794840"/>
                <a:gd name="connsiteY3043" fmla="*/ 610114 h 1314442"/>
                <a:gd name="connsiteX3044" fmla="*/ 89775 w 794840"/>
                <a:gd name="connsiteY3044" fmla="*/ 611933 h 1314442"/>
                <a:gd name="connsiteX3045" fmla="*/ 91291 w 794840"/>
                <a:gd name="connsiteY3045" fmla="*/ 612842 h 1314442"/>
                <a:gd name="connsiteX3046" fmla="*/ 91594 w 794840"/>
                <a:gd name="connsiteY3046" fmla="*/ 626182 h 1314442"/>
                <a:gd name="connsiteX3047" fmla="*/ 70063 w 794840"/>
                <a:gd name="connsiteY3047" fmla="*/ 621937 h 1314442"/>
                <a:gd name="connsiteX3048" fmla="*/ 47319 w 794840"/>
                <a:gd name="connsiteY3048" fmla="*/ 616783 h 1314442"/>
                <a:gd name="connsiteX3049" fmla="*/ 34886 w 794840"/>
                <a:gd name="connsiteY3049" fmla="*/ 614055 h 1314442"/>
                <a:gd name="connsiteX3050" fmla="*/ 39435 w 794840"/>
                <a:gd name="connsiteY3050" fmla="*/ 593742 h 1314442"/>
                <a:gd name="connsiteX3051" fmla="*/ 32460 w 794840"/>
                <a:gd name="connsiteY3051" fmla="*/ 597077 h 1314442"/>
                <a:gd name="connsiteX3052" fmla="*/ 30944 w 794840"/>
                <a:gd name="connsiteY3052" fmla="*/ 602837 h 1314442"/>
                <a:gd name="connsiteX3053" fmla="*/ 29124 w 794840"/>
                <a:gd name="connsiteY3053" fmla="*/ 600412 h 1314442"/>
                <a:gd name="connsiteX3054" fmla="*/ 32460 w 794840"/>
                <a:gd name="connsiteY3054" fmla="*/ 597077 h 1314442"/>
                <a:gd name="connsiteX3055" fmla="*/ 33067 w 794840"/>
                <a:gd name="connsiteY3055" fmla="*/ 715012 h 1314442"/>
                <a:gd name="connsiteX3056" fmla="*/ 17297 w 794840"/>
                <a:gd name="connsiteY3056" fmla="*/ 715618 h 1314442"/>
                <a:gd name="connsiteX3057" fmla="*/ 10929 w 794840"/>
                <a:gd name="connsiteY3057" fmla="*/ 715012 h 1314442"/>
                <a:gd name="connsiteX3058" fmla="*/ 10019 w 794840"/>
                <a:gd name="connsiteY3058" fmla="*/ 710464 h 1314442"/>
                <a:gd name="connsiteX3059" fmla="*/ 10323 w 794840"/>
                <a:gd name="connsiteY3059" fmla="*/ 676509 h 1314442"/>
                <a:gd name="connsiteX3060" fmla="*/ 7896 w 794840"/>
                <a:gd name="connsiteY3060" fmla="*/ 642250 h 1314442"/>
                <a:gd name="connsiteX3061" fmla="*/ 6380 w 794840"/>
                <a:gd name="connsiteY3061" fmla="*/ 622847 h 1314442"/>
                <a:gd name="connsiteX3062" fmla="*/ 8200 w 794840"/>
                <a:gd name="connsiteY3062" fmla="*/ 618602 h 1314442"/>
                <a:gd name="connsiteX3063" fmla="*/ 17600 w 794840"/>
                <a:gd name="connsiteY3063" fmla="*/ 618906 h 1314442"/>
                <a:gd name="connsiteX3064" fmla="*/ 24575 w 794840"/>
                <a:gd name="connsiteY3064" fmla="*/ 619512 h 1314442"/>
                <a:gd name="connsiteX3065" fmla="*/ 29427 w 794840"/>
                <a:gd name="connsiteY3065" fmla="*/ 620118 h 1314442"/>
                <a:gd name="connsiteX3066" fmla="*/ 53384 w 794840"/>
                <a:gd name="connsiteY3066" fmla="*/ 625575 h 1314442"/>
                <a:gd name="connsiteX3067" fmla="*/ 90381 w 794840"/>
                <a:gd name="connsiteY3067" fmla="*/ 631942 h 1314442"/>
                <a:gd name="connsiteX3068" fmla="*/ 91291 w 794840"/>
                <a:gd name="connsiteY3068" fmla="*/ 631942 h 1314442"/>
                <a:gd name="connsiteX3069" fmla="*/ 91594 w 794840"/>
                <a:gd name="connsiteY3069" fmla="*/ 649526 h 1314442"/>
                <a:gd name="connsiteX3070" fmla="*/ 53081 w 794840"/>
                <a:gd name="connsiteY3070" fmla="*/ 648010 h 1314442"/>
                <a:gd name="connsiteX3071" fmla="*/ 53688 w 794840"/>
                <a:gd name="connsiteY3071" fmla="*/ 652558 h 1314442"/>
                <a:gd name="connsiteX3072" fmla="*/ 70367 w 794840"/>
                <a:gd name="connsiteY3072" fmla="*/ 651952 h 1314442"/>
                <a:gd name="connsiteX3073" fmla="*/ 91594 w 794840"/>
                <a:gd name="connsiteY3073" fmla="*/ 654377 h 1314442"/>
                <a:gd name="connsiteX3074" fmla="*/ 91898 w 794840"/>
                <a:gd name="connsiteY3074" fmla="*/ 664685 h 1314442"/>
                <a:gd name="connsiteX3075" fmla="*/ 91291 w 794840"/>
                <a:gd name="connsiteY3075" fmla="*/ 664382 h 1314442"/>
                <a:gd name="connsiteX3076" fmla="*/ 63392 w 794840"/>
                <a:gd name="connsiteY3076" fmla="*/ 664382 h 1314442"/>
                <a:gd name="connsiteX3077" fmla="*/ 35189 w 794840"/>
                <a:gd name="connsiteY3077" fmla="*/ 667717 h 1314442"/>
                <a:gd name="connsiteX3078" fmla="*/ 35796 w 794840"/>
                <a:gd name="connsiteY3078" fmla="*/ 672871 h 1314442"/>
                <a:gd name="connsiteX3079" fmla="*/ 63088 w 794840"/>
                <a:gd name="connsiteY3079" fmla="*/ 670749 h 1314442"/>
                <a:gd name="connsiteX3080" fmla="*/ 90988 w 794840"/>
                <a:gd name="connsiteY3080" fmla="*/ 668626 h 1314442"/>
                <a:gd name="connsiteX3081" fmla="*/ 91594 w 794840"/>
                <a:gd name="connsiteY3081" fmla="*/ 668323 h 1314442"/>
                <a:gd name="connsiteX3082" fmla="*/ 91594 w 794840"/>
                <a:gd name="connsiteY3082" fmla="*/ 678025 h 1314442"/>
                <a:gd name="connsiteX3083" fmla="*/ 73399 w 794840"/>
                <a:gd name="connsiteY3083" fmla="*/ 684998 h 1314442"/>
                <a:gd name="connsiteX3084" fmla="*/ 53384 w 794840"/>
                <a:gd name="connsiteY3084" fmla="*/ 690152 h 1314442"/>
                <a:gd name="connsiteX3085" fmla="*/ 53991 w 794840"/>
                <a:gd name="connsiteY3085" fmla="*/ 695002 h 1314442"/>
                <a:gd name="connsiteX3086" fmla="*/ 91594 w 794840"/>
                <a:gd name="connsiteY3086" fmla="*/ 684088 h 1314442"/>
                <a:gd name="connsiteX3087" fmla="*/ 91898 w 794840"/>
                <a:gd name="connsiteY3087" fmla="*/ 706826 h 1314442"/>
                <a:gd name="connsiteX3088" fmla="*/ 87349 w 794840"/>
                <a:gd name="connsiteY3088" fmla="*/ 707736 h 1314442"/>
                <a:gd name="connsiteX3089" fmla="*/ 71883 w 794840"/>
                <a:gd name="connsiteY3089" fmla="*/ 707736 h 1314442"/>
                <a:gd name="connsiteX3090" fmla="*/ 33067 w 794840"/>
                <a:gd name="connsiteY3090" fmla="*/ 715012 h 1314442"/>
                <a:gd name="connsiteX3091" fmla="*/ 90988 w 794840"/>
                <a:gd name="connsiteY3091" fmla="*/ 1285284 h 1314442"/>
                <a:gd name="connsiteX3092" fmla="*/ 86439 w 794840"/>
                <a:gd name="connsiteY3092" fmla="*/ 1289225 h 1314442"/>
                <a:gd name="connsiteX3093" fmla="*/ 72490 w 794840"/>
                <a:gd name="connsiteY3093" fmla="*/ 1290438 h 1314442"/>
                <a:gd name="connsiteX3094" fmla="*/ 43984 w 794840"/>
                <a:gd name="connsiteY3094" fmla="*/ 1292560 h 1314442"/>
                <a:gd name="connsiteX3095" fmla="*/ 42467 w 794840"/>
                <a:gd name="connsiteY3095" fmla="*/ 1292257 h 1314442"/>
                <a:gd name="connsiteX3096" fmla="*/ 42164 w 794840"/>
                <a:gd name="connsiteY3096" fmla="*/ 1291954 h 1314442"/>
                <a:gd name="connsiteX3097" fmla="*/ 38525 w 794840"/>
                <a:gd name="connsiteY3097" fmla="*/ 1274067 h 1314442"/>
                <a:gd name="connsiteX3098" fmla="*/ 36099 w 794840"/>
                <a:gd name="connsiteY3098" fmla="*/ 1249813 h 1314442"/>
                <a:gd name="connsiteX3099" fmla="*/ 37312 w 794840"/>
                <a:gd name="connsiteY3099" fmla="*/ 1237686 h 1314442"/>
                <a:gd name="connsiteX3100" fmla="*/ 52778 w 794840"/>
                <a:gd name="connsiteY3100" fmla="*/ 1235867 h 1314442"/>
                <a:gd name="connsiteX3101" fmla="*/ 66425 w 794840"/>
                <a:gd name="connsiteY3101" fmla="*/ 1233744 h 1314442"/>
                <a:gd name="connsiteX3102" fmla="*/ 86136 w 794840"/>
                <a:gd name="connsiteY3102" fmla="*/ 1231622 h 1314442"/>
                <a:gd name="connsiteX3103" fmla="*/ 88562 w 794840"/>
                <a:gd name="connsiteY3103" fmla="*/ 1231016 h 1314442"/>
                <a:gd name="connsiteX3104" fmla="*/ 89472 w 794840"/>
                <a:gd name="connsiteY3104" fmla="*/ 1231925 h 1314442"/>
                <a:gd name="connsiteX3105" fmla="*/ 90685 w 794840"/>
                <a:gd name="connsiteY3105" fmla="*/ 1258302 h 1314442"/>
                <a:gd name="connsiteX3106" fmla="*/ 90988 w 794840"/>
                <a:gd name="connsiteY3106" fmla="*/ 1285284 h 1314442"/>
                <a:gd name="connsiteX3107" fmla="*/ 87955 w 794840"/>
                <a:gd name="connsiteY3107" fmla="*/ 932692 h 1314442"/>
                <a:gd name="connsiteX3108" fmla="*/ 45500 w 794840"/>
                <a:gd name="connsiteY3108" fmla="*/ 931176 h 1314442"/>
                <a:gd name="connsiteX3109" fmla="*/ 45500 w 794840"/>
                <a:gd name="connsiteY3109" fmla="*/ 929963 h 1314442"/>
                <a:gd name="connsiteX3110" fmla="*/ 89775 w 794840"/>
                <a:gd name="connsiteY3110" fmla="*/ 930266 h 1314442"/>
                <a:gd name="connsiteX3111" fmla="*/ 89775 w 794840"/>
                <a:gd name="connsiteY3111" fmla="*/ 933601 h 1314442"/>
                <a:gd name="connsiteX3112" fmla="*/ 87955 w 794840"/>
                <a:gd name="connsiteY3112" fmla="*/ 932692 h 1314442"/>
                <a:gd name="connsiteX3113" fmla="*/ 89775 w 794840"/>
                <a:gd name="connsiteY3113" fmla="*/ 936027 h 1314442"/>
                <a:gd name="connsiteX3114" fmla="*/ 89775 w 794840"/>
                <a:gd name="connsiteY3114" fmla="*/ 939058 h 1314442"/>
                <a:gd name="connsiteX3115" fmla="*/ 45197 w 794840"/>
                <a:gd name="connsiteY3115" fmla="*/ 938149 h 1314442"/>
                <a:gd name="connsiteX3116" fmla="*/ 45197 w 794840"/>
                <a:gd name="connsiteY3116" fmla="*/ 936027 h 1314442"/>
                <a:gd name="connsiteX3117" fmla="*/ 63695 w 794840"/>
                <a:gd name="connsiteY3117" fmla="*/ 936936 h 1314442"/>
                <a:gd name="connsiteX3118" fmla="*/ 87652 w 794840"/>
                <a:gd name="connsiteY3118" fmla="*/ 937239 h 1314442"/>
                <a:gd name="connsiteX3119" fmla="*/ 89775 w 794840"/>
                <a:gd name="connsiteY3119" fmla="*/ 936027 h 1314442"/>
                <a:gd name="connsiteX3120" fmla="*/ 84923 w 794840"/>
                <a:gd name="connsiteY3120" fmla="*/ 871450 h 1314442"/>
                <a:gd name="connsiteX3121" fmla="*/ 77038 w 794840"/>
                <a:gd name="connsiteY3121" fmla="*/ 870844 h 1314442"/>
                <a:gd name="connsiteX3122" fmla="*/ 60359 w 794840"/>
                <a:gd name="connsiteY3122" fmla="*/ 870541 h 1314442"/>
                <a:gd name="connsiteX3123" fmla="*/ 44590 w 794840"/>
                <a:gd name="connsiteY3123" fmla="*/ 871450 h 1314442"/>
                <a:gd name="connsiteX3124" fmla="*/ 44590 w 794840"/>
                <a:gd name="connsiteY3124" fmla="*/ 869631 h 1314442"/>
                <a:gd name="connsiteX3125" fmla="*/ 89169 w 794840"/>
                <a:gd name="connsiteY3125" fmla="*/ 865084 h 1314442"/>
                <a:gd name="connsiteX3126" fmla="*/ 85529 w 794840"/>
                <a:gd name="connsiteY3126" fmla="*/ 862961 h 1314442"/>
                <a:gd name="connsiteX3127" fmla="*/ 62482 w 794840"/>
                <a:gd name="connsiteY3127" fmla="*/ 863265 h 1314442"/>
                <a:gd name="connsiteX3128" fmla="*/ 44590 w 794840"/>
                <a:gd name="connsiteY3128" fmla="*/ 863568 h 1314442"/>
                <a:gd name="connsiteX3129" fmla="*/ 44590 w 794840"/>
                <a:gd name="connsiteY3129" fmla="*/ 861142 h 1314442"/>
                <a:gd name="connsiteX3130" fmla="*/ 57023 w 794840"/>
                <a:gd name="connsiteY3130" fmla="*/ 861446 h 1314442"/>
                <a:gd name="connsiteX3131" fmla="*/ 77342 w 794840"/>
                <a:gd name="connsiteY3131" fmla="*/ 860839 h 1314442"/>
                <a:gd name="connsiteX3132" fmla="*/ 89775 w 794840"/>
                <a:gd name="connsiteY3132" fmla="*/ 860536 h 1314442"/>
                <a:gd name="connsiteX3133" fmla="*/ 89775 w 794840"/>
                <a:gd name="connsiteY3133" fmla="*/ 916017 h 1314442"/>
                <a:gd name="connsiteX3134" fmla="*/ 45500 w 794840"/>
                <a:gd name="connsiteY3134" fmla="*/ 915108 h 1314442"/>
                <a:gd name="connsiteX3135" fmla="*/ 44893 w 794840"/>
                <a:gd name="connsiteY3135" fmla="*/ 878120 h 1314442"/>
                <a:gd name="connsiteX3136" fmla="*/ 59146 w 794840"/>
                <a:gd name="connsiteY3136" fmla="*/ 876604 h 1314442"/>
                <a:gd name="connsiteX3137" fmla="*/ 77038 w 794840"/>
                <a:gd name="connsiteY3137" fmla="*/ 876301 h 1314442"/>
                <a:gd name="connsiteX3138" fmla="*/ 87046 w 794840"/>
                <a:gd name="connsiteY3138" fmla="*/ 875695 h 1314442"/>
                <a:gd name="connsiteX3139" fmla="*/ 84923 w 794840"/>
                <a:gd name="connsiteY3139" fmla="*/ 871450 h 1314442"/>
                <a:gd name="connsiteX3140" fmla="*/ 89775 w 794840"/>
                <a:gd name="connsiteY3140" fmla="*/ 922384 h 1314442"/>
                <a:gd name="connsiteX3141" fmla="*/ 89775 w 794840"/>
                <a:gd name="connsiteY3141" fmla="*/ 924506 h 1314442"/>
                <a:gd name="connsiteX3142" fmla="*/ 45500 w 794840"/>
                <a:gd name="connsiteY3142" fmla="*/ 924809 h 1314442"/>
                <a:gd name="connsiteX3143" fmla="*/ 45500 w 794840"/>
                <a:gd name="connsiteY3143" fmla="*/ 921171 h 1314442"/>
                <a:gd name="connsiteX3144" fmla="*/ 89775 w 794840"/>
                <a:gd name="connsiteY3144" fmla="*/ 922384 h 1314442"/>
                <a:gd name="connsiteX3145" fmla="*/ 89775 w 794840"/>
                <a:gd name="connsiteY3145" fmla="*/ 853563 h 1314442"/>
                <a:gd name="connsiteX3146" fmla="*/ 74612 w 794840"/>
                <a:gd name="connsiteY3146" fmla="*/ 855079 h 1314442"/>
                <a:gd name="connsiteX3147" fmla="*/ 44590 w 794840"/>
                <a:gd name="connsiteY3147" fmla="*/ 855685 h 1314442"/>
                <a:gd name="connsiteX3148" fmla="*/ 44590 w 794840"/>
                <a:gd name="connsiteY3148" fmla="*/ 852653 h 1314442"/>
                <a:gd name="connsiteX3149" fmla="*/ 65211 w 794840"/>
                <a:gd name="connsiteY3149" fmla="*/ 851744 h 1314442"/>
                <a:gd name="connsiteX3150" fmla="*/ 88865 w 794840"/>
                <a:gd name="connsiteY3150" fmla="*/ 852047 h 1314442"/>
                <a:gd name="connsiteX3151" fmla="*/ 90078 w 794840"/>
                <a:gd name="connsiteY3151" fmla="*/ 851744 h 1314442"/>
                <a:gd name="connsiteX3152" fmla="*/ 89775 w 794840"/>
                <a:gd name="connsiteY3152" fmla="*/ 853563 h 1314442"/>
                <a:gd name="connsiteX3153" fmla="*/ 45197 w 794840"/>
                <a:gd name="connsiteY3153" fmla="*/ 1207368 h 1314442"/>
                <a:gd name="connsiteX3154" fmla="*/ 88865 w 794840"/>
                <a:gd name="connsiteY3154" fmla="*/ 1210097 h 1314442"/>
                <a:gd name="connsiteX3155" fmla="*/ 90078 w 794840"/>
                <a:gd name="connsiteY3155" fmla="*/ 1224649 h 1314442"/>
                <a:gd name="connsiteX3156" fmla="*/ 90078 w 794840"/>
                <a:gd name="connsiteY3156" fmla="*/ 1224952 h 1314442"/>
                <a:gd name="connsiteX3157" fmla="*/ 88562 w 794840"/>
                <a:gd name="connsiteY3157" fmla="*/ 1227984 h 1314442"/>
                <a:gd name="connsiteX3158" fmla="*/ 87046 w 794840"/>
                <a:gd name="connsiteY3158" fmla="*/ 1226771 h 1314442"/>
                <a:gd name="connsiteX3159" fmla="*/ 68850 w 794840"/>
                <a:gd name="connsiteY3159" fmla="*/ 1226771 h 1314442"/>
                <a:gd name="connsiteX3160" fmla="*/ 45197 w 794840"/>
                <a:gd name="connsiteY3160" fmla="*/ 1230713 h 1314442"/>
                <a:gd name="connsiteX3161" fmla="*/ 43074 w 794840"/>
                <a:gd name="connsiteY3161" fmla="*/ 1230713 h 1314442"/>
                <a:gd name="connsiteX3162" fmla="*/ 43074 w 794840"/>
                <a:gd name="connsiteY3162" fmla="*/ 1230409 h 1314442"/>
                <a:gd name="connsiteX3163" fmla="*/ 45197 w 794840"/>
                <a:gd name="connsiteY3163" fmla="*/ 1207368 h 1314442"/>
                <a:gd name="connsiteX3164" fmla="*/ 88259 w 794840"/>
                <a:gd name="connsiteY3164" fmla="*/ 1089130 h 1314442"/>
                <a:gd name="connsiteX3165" fmla="*/ 89775 w 794840"/>
                <a:gd name="connsiteY3165" fmla="*/ 1090343 h 1314442"/>
                <a:gd name="connsiteX3166" fmla="*/ 88865 w 794840"/>
                <a:gd name="connsiteY3166" fmla="*/ 1119447 h 1314442"/>
                <a:gd name="connsiteX3167" fmla="*/ 63088 w 794840"/>
                <a:gd name="connsiteY3167" fmla="*/ 1115809 h 1314442"/>
                <a:gd name="connsiteX3168" fmla="*/ 47016 w 794840"/>
                <a:gd name="connsiteY3168" fmla="*/ 1115506 h 1314442"/>
                <a:gd name="connsiteX3169" fmla="*/ 46713 w 794840"/>
                <a:gd name="connsiteY3169" fmla="*/ 1080944 h 1314442"/>
                <a:gd name="connsiteX3170" fmla="*/ 63998 w 794840"/>
                <a:gd name="connsiteY3170" fmla="*/ 1079731 h 1314442"/>
                <a:gd name="connsiteX3171" fmla="*/ 74612 w 794840"/>
                <a:gd name="connsiteY3171" fmla="*/ 1080035 h 1314442"/>
                <a:gd name="connsiteX3172" fmla="*/ 87652 w 794840"/>
                <a:gd name="connsiteY3172" fmla="*/ 1081551 h 1314442"/>
                <a:gd name="connsiteX3173" fmla="*/ 90685 w 794840"/>
                <a:gd name="connsiteY3173" fmla="*/ 1081247 h 1314442"/>
                <a:gd name="connsiteX3174" fmla="*/ 90685 w 794840"/>
                <a:gd name="connsiteY3174" fmla="*/ 1084885 h 1314442"/>
                <a:gd name="connsiteX3175" fmla="*/ 88259 w 794840"/>
                <a:gd name="connsiteY3175" fmla="*/ 1089130 h 1314442"/>
                <a:gd name="connsiteX3176" fmla="*/ 67334 w 794840"/>
                <a:gd name="connsiteY3176" fmla="*/ 1193119 h 1314442"/>
                <a:gd name="connsiteX3177" fmla="*/ 88259 w 794840"/>
                <a:gd name="connsiteY3177" fmla="*/ 1194028 h 1314442"/>
                <a:gd name="connsiteX3178" fmla="*/ 88562 w 794840"/>
                <a:gd name="connsiteY3178" fmla="*/ 1197970 h 1314442"/>
                <a:gd name="connsiteX3179" fmla="*/ 46409 w 794840"/>
                <a:gd name="connsiteY3179" fmla="*/ 1195848 h 1314442"/>
                <a:gd name="connsiteX3180" fmla="*/ 46713 w 794840"/>
                <a:gd name="connsiteY3180" fmla="*/ 1193119 h 1314442"/>
                <a:gd name="connsiteX3181" fmla="*/ 67334 w 794840"/>
                <a:gd name="connsiteY3181" fmla="*/ 1193119 h 1314442"/>
                <a:gd name="connsiteX3182" fmla="*/ 46713 w 794840"/>
                <a:gd name="connsiteY3182" fmla="*/ 1188268 h 1314442"/>
                <a:gd name="connsiteX3183" fmla="*/ 46713 w 794840"/>
                <a:gd name="connsiteY3183" fmla="*/ 1186146 h 1314442"/>
                <a:gd name="connsiteX3184" fmla="*/ 87955 w 794840"/>
                <a:gd name="connsiteY3184" fmla="*/ 1186146 h 1314442"/>
                <a:gd name="connsiteX3185" fmla="*/ 87955 w 794840"/>
                <a:gd name="connsiteY3185" fmla="*/ 1188571 h 1314442"/>
                <a:gd name="connsiteX3186" fmla="*/ 46713 w 794840"/>
                <a:gd name="connsiteY3186" fmla="*/ 1188268 h 1314442"/>
                <a:gd name="connsiteX3187" fmla="*/ 46106 w 794840"/>
                <a:gd name="connsiteY3187" fmla="*/ 1140670 h 1314442"/>
                <a:gd name="connsiteX3188" fmla="*/ 46409 w 794840"/>
                <a:gd name="connsiteY3188" fmla="*/ 1137032 h 1314442"/>
                <a:gd name="connsiteX3189" fmla="*/ 65211 w 794840"/>
                <a:gd name="connsiteY3189" fmla="*/ 1136728 h 1314442"/>
                <a:gd name="connsiteX3190" fmla="*/ 86136 w 794840"/>
                <a:gd name="connsiteY3190" fmla="*/ 1138244 h 1314442"/>
                <a:gd name="connsiteX3191" fmla="*/ 88259 w 794840"/>
                <a:gd name="connsiteY3191" fmla="*/ 1137941 h 1314442"/>
                <a:gd name="connsiteX3192" fmla="*/ 87955 w 794840"/>
                <a:gd name="connsiteY3192" fmla="*/ 1143701 h 1314442"/>
                <a:gd name="connsiteX3193" fmla="*/ 46106 w 794840"/>
                <a:gd name="connsiteY3193" fmla="*/ 1140670 h 1314442"/>
                <a:gd name="connsiteX3194" fmla="*/ 88259 w 794840"/>
                <a:gd name="connsiteY3194" fmla="*/ 1133393 h 1314442"/>
                <a:gd name="connsiteX3195" fmla="*/ 88259 w 794840"/>
                <a:gd name="connsiteY3195" fmla="*/ 1133393 h 1314442"/>
                <a:gd name="connsiteX3196" fmla="*/ 70670 w 794840"/>
                <a:gd name="connsiteY3196" fmla="*/ 1131271 h 1314442"/>
                <a:gd name="connsiteX3197" fmla="*/ 46409 w 794840"/>
                <a:gd name="connsiteY3197" fmla="*/ 1131574 h 1314442"/>
                <a:gd name="connsiteX3198" fmla="*/ 46409 w 794840"/>
                <a:gd name="connsiteY3198" fmla="*/ 1129452 h 1314442"/>
                <a:gd name="connsiteX3199" fmla="*/ 67637 w 794840"/>
                <a:gd name="connsiteY3199" fmla="*/ 1129149 h 1314442"/>
                <a:gd name="connsiteX3200" fmla="*/ 79464 w 794840"/>
                <a:gd name="connsiteY3200" fmla="*/ 1129452 h 1314442"/>
                <a:gd name="connsiteX3201" fmla="*/ 85529 w 794840"/>
                <a:gd name="connsiteY3201" fmla="*/ 1129452 h 1314442"/>
                <a:gd name="connsiteX3202" fmla="*/ 88259 w 794840"/>
                <a:gd name="connsiteY3202" fmla="*/ 1129755 h 1314442"/>
                <a:gd name="connsiteX3203" fmla="*/ 88259 w 794840"/>
                <a:gd name="connsiteY3203" fmla="*/ 1133393 h 1314442"/>
                <a:gd name="connsiteX3204" fmla="*/ 73096 w 794840"/>
                <a:gd name="connsiteY3204" fmla="*/ 1123995 h 1314442"/>
                <a:gd name="connsiteX3205" fmla="*/ 46409 w 794840"/>
                <a:gd name="connsiteY3205" fmla="*/ 1124905 h 1314442"/>
                <a:gd name="connsiteX3206" fmla="*/ 46409 w 794840"/>
                <a:gd name="connsiteY3206" fmla="*/ 1120660 h 1314442"/>
                <a:gd name="connsiteX3207" fmla="*/ 61876 w 794840"/>
                <a:gd name="connsiteY3207" fmla="*/ 1121570 h 1314442"/>
                <a:gd name="connsiteX3208" fmla="*/ 71883 w 794840"/>
                <a:gd name="connsiteY3208" fmla="*/ 1121570 h 1314442"/>
                <a:gd name="connsiteX3209" fmla="*/ 86439 w 794840"/>
                <a:gd name="connsiteY3209" fmla="*/ 1123995 h 1314442"/>
                <a:gd name="connsiteX3210" fmla="*/ 88259 w 794840"/>
                <a:gd name="connsiteY3210" fmla="*/ 1123692 h 1314442"/>
                <a:gd name="connsiteX3211" fmla="*/ 88259 w 794840"/>
                <a:gd name="connsiteY3211" fmla="*/ 1125511 h 1314442"/>
                <a:gd name="connsiteX3212" fmla="*/ 88259 w 794840"/>
                <a:gd name="connsiteY3212" fmla="*/ 1125511 h 1314442"/>
                <a:gd name="connsiteX3213" fmla="*/ 73096 w 794840"/>
                <a:gd name="connsiteY3213" fmla="*/ 1123995 h 1314442"/>
                <a:gd name="connsiteX3214" fmla="*/ 90381 w 794840"/>
                <a:gd name="connsiteY3214" fmla="*/ 1077306 h 1314442"/>
                <a:gd name="connsiteX3215" fmla="*/ 89775 w 794840"/>
                <a:gd name="connsiteY3215" fmla="*/ 1077003 h 1314442"/>
                <a:gd name="connsiteX3216" fmla="*/ 68850 w 794840"/>
                <a:gd name="connsiteY3216" fmla="*/ 1074578 h 1314442"/>
                <a:gd name="connsiteX3217" fmla="*/ 46106 w 794840"/>
                <a:gd name="connsiteY3217" fmla="*/ 1076093 h 1314442"/>
                <a:gd name="connsiteX3218" fmla="*/ 46106 w 794840"/>
                <a:gd name="connsiteY3218" fmla="*/ 1073062 h 1314442"/>
                <a:gd name="connsiteX3219" fmla="*/ 66728 w 794840"/>
                <a:gd name="connsiteY3219" fmla="*/ 1071849 h 1314442"/>
                <a:gd name="connsiteX3220" fmla="*/ 90381 w 794840"/>
                <a:gd name="connsiteY3220" fmla="*/ 1073062 h 1314442"/>
                <a:gd name="connsiteX3221" fmla="*/ 90381 w 794840"/>
                <a:gd name="connsiteY3221" fmla="*/ 1077306 h 1314442"/>
                <a:gd name="connsiteX3222" fmla="*/ 46106 w 794840"/>
                <a:gd name="connsiteY3222" fmla="*/ 1067908 h 1314442"/>
                <a:gd name="connsiteX3223" fmla="*/ 46106 w 794840"/>
                <a:gd name="connsiteY3223" fmla="*/ 1063360 h 1314442"/>
                <a:gd name="connsiteX3224" fmla="*/ 64605 w 794840"/>
                <a:gd name="connsiteY3224" fmla="*/ 1061844 h 1314442"/>
                <a:gd name="connsiteX3225" fmla="*/ 89169 w 794840"/>
                <a:gd name="connsiteY3225" fmla="*/ 1063663 h 1314442"/>
                <a:gd name="connsiteX3226" fmla="*/ 90685 w 794840"/>
                <a:gd name="connsiteY3226" fmla="*/ 1063966 h 1314442"/>
                <a:gd name="connsiteX3227" fmla="*/ 90685 w 794840"/>
                <a:gd name="connsiteY3227" fmla="*/ 1066998 h 1314442"/>
                <a:gd name="connsiteX3228" fmla="*/ 90685 w 794840"/>
                <a:gd name="connsiteY3228" fmla="*/ 1066998 h 1314442"/>
                <a:gd name="connsiteX3229" fmla="*/ 46106 w 794840"/>
                <a:gd name="connsiteY3229" fmla="*/ 1067908 h 1314442"/>
                <a:gd name="connsiteX3230" fmla="*/ 81284 w 794840"/>
                <a:gd name="connsiteY3230" fmla="*/ 1056690 h 1314442"/>
                <a:gd name="connsiteX3231" fmla="*/ 64302 w 794840"/>
                <a:gd name="connsiteY3231" fmla="*/ 1056387 h 1314442"/>
                <a:gd name="connsiteX3232" fmla="*/ 45803 w 794840"/>
                <a:gd name="connsiteY3232" fmla="*/ 1057903 h 1314442"/>
                <a:gd name="connsiteX3233" fmla="*/ 45803 w 794840"/>
                <a:gd name="connsiteY3233" fmla="*/ 1054568 h 1314442"/>
                <a:gd name="connsiteX3234" fmla="*/ 66121 w 794840"/>
                <a:gd name="connsiteY3234" fmla="*/ 1053355 h 1314442"/>
                <a:gd name="connsiteX3235" fmla="*/ 90685 w 794840"/>
                <a:gd name="connsiteY3235" fmla="*/ 1056084 h 1314442"/>
                <a:gd name="connsiteX3236" fmla="*/ 90685 w 794840"/>
                <a:gd name="connsiteY3236" fmla="*/ 1058206 h 1314442"/>
                <a:gd name="connsiteX3237" fmla="*/ 81284 w 794840"/>
                <a:gd name="connsiteY3237" fmla="*/ 1056690 h 1314442"/>
                <a:gd name="connsiteX3238" fmla="*/ 67031 w 794840"/>
                <a:gd name="connsiteY3238" fmla="*/ 1145824 h 1314442"/>
                <a:gd name="connsiteX3239" fmla="*/ 87955 w 794840"/>
                <a:gd name="connsiteY3239" fmla="*/ 1147946 h 1314442"/>
                <a:gd name="connsiteX3240" fmla="*/ 87955 w 794840"/>
                <a:gd name="connsiteY3240" fmla="*/ 1147946 h 1314442"/>
                <a:gd name="connsiteX3241" fmla="*/ 87955 w 794840"/>
                <a:gd name="connsiteY3241" fmla="*/ 1180082 h 1314442"/>
                <a:gd name="connsiteX3242" fmla="*/ 72186 w 794840"/>
                <a:gd name="connsiteY3242" fmla="*/ 1178870 h 1314442"/>
                <a:gd name="connsiteX3243" fmla="*/ 47016 w 794840"/>
                <a:gd name="connsiteY3243" fmla="*/ 1180689 h 1314442"/>
                <a:gd name="connsiteX3244" fmla="*/ 47319 w 794840"/>
                <a:gd name="connsiteY3244" fmla="*/ 1170987 h 1314442"/>
                <a:gd name="connsiteX3245" fmla="*/ 45803 w 794840"/>
                <a:gd name="connsiteY3245" fmla="*/ 1146733 h 1314442"/>
                <a:gd name="connsiteX3246" fmla="*/ 67031 w 794840"/>
                <a:gd name="connsiteY3246" fmla="*/ 1145824 h 1314442"/>
                <a:gd name="connsiteX3247" fmla="*/ 45803 w 794840"/>
                <a:gd name="connsiteY3247" fmla="*/ 1201608 h 1314442"/>
                <a:gd name="connsiteX3248" fmla="*/ 86439 w 794840"/>
                <a:gd name="connsiteY3248" fmla="*/ 1203730 h 1314442"/>
                <a:gd name="connsiteX3249" fmla="*/ 88865 w 794840"/>
                <a:gd name="connsiteY3249" fmla="*/ 1203730 h 1314442"/>
                <a:gd name="connsiteX3250" fmla="*/ 88865 w 794840"/>
                <a:gd name="connsiteY3250" fmla="*/ 1204033 h 1314442"/>
                <a:gd name="connsiteX3251" fmla="*/ 45803 w 794840"/>
                <a:gd name="connsiteY3251" fmla="*/ 1202517 h 1314442"/>
                <a:gd name="connsiteX3252" fmla="*/ 45803 w 794840"/>
                <a:gd name="connsiteY3252" fmla="*/ 1201608 h 1314442"/>
                <a:gd name="connsiteX3253" fmla="*/ 45500 w 794840"/>
                <a:gd name="connsiteY3253" fmla="*/ 1004847 h 1314442"/>
                <a:gd name="connsiteX3254" fmla="*/ 45500 w 794840"/>
                <a:gd name="connsiteY3254" fmla="*/ 1000906 h 1314442"/>
                <a:gd name="connsiteX3255" fmla="*/ 64302 w 794840"/>
                <a:gd name="connsiteY3255" fmla="*/ 1000300 h 1314442"/>
                <a:gd name="connsiteX3256" fmla="*/ 90078 w 794840"/>
                <a:gd name="connsiteY3256" fmla="*/ 999087 h 1314442"/>
                <a:gd name="connsiteX3257" fmla="*/ 90078 w 794840"/>
                <a:gd name="connsiteY3257" fmla="*/ 999996 h 1314442"/>
                <a:gd name="connsiteX3258" fmla="*/ 67334 w 794840"/>
                <a:gd name="connsiteY3258" fmla="*/ 1003028 h 1314442"/>
                <a:gd name="connsiteX3259" fmla="*/ 45500 w 794840"/>
                <a:gd name="connsiteY3259" fmla="*/ 1004847 h 1314442"/>
                <a:gd name="connsiteX3260" fmla="*/ 67637 w 794840"/>
                <a:gd name="connsiteY3260" fmla="*/ 994539 h 1314442"/>
                <a:gd name="connsiteX3261" fmla="*/ 45803 w 794840"/>
                <a:gd name="connsiteY3261" fmla="*/ 995752 h 1314442"/>
                <a:gd name="connsiteX3262" fmla="*/ 45803 w 794840"/>
                <a:gd name="connsiteY3262" fmla="*/ 991508 h 1314442"/>
                <a:gd name="connsiteX3263" fmla="*/ 64605 w 794840"/>
                <a:gd name="connsiteY3263" fmla="*/ 991204 h 1314442"/>
                <a:gd name="connsiteX3264" fmla="*/ 89169 w 794840"/>
                <a:gd name="connsiteY3264" fmla="*/ 989689 h 1314442"/>
                <a:gd name="connsiteX3265" fmla="*/ 89169 w 794840"/>
                <a:gd name="connsiteY3265" fmla="*/ 984838 h 1314442"/>
                <a:gd name="connsiteX3266" fmla="*/ 67637 w 794840"/>
                <a:gd name="connsiteY3266" fmla="*/ 985141 h 1314442"/>
                <a:gd name="connsiteX3267" fmla="*/ 45803 w 794840"/>
                <a:gd name="connsiteY3267" fmla="*/ 986354 h 1314442"/>
                <a:gd name="connsiteX3268" fmla="*/ 45803 w 794840"/>
                <a:gd name="connsiteY3268" fmla="*/ 950276 h 1314442"/>
                <a:gd name="connsiteX3269" fmla="*/ 45803 w 794840"/>
                <a:gd name="connsiteY3269" fmla="*/ 943303 h 1314442"/>
                <a:gd name="connsiteX3270" fmla="*/ 90381 w 794840"/>
                <a:gd name="connsiteY3270" fmla="*/ 944516 h 1314442"/>
                <a:gd name="connsiteX3271" fmla="*/ 91594 w 794840"/>
                <a:gd name="connsiteY3271" fmla="*/ 993327 h 1314442"/>
                <a:gd name="connsiteX3272" fmla="*/ 67637 w 794840"/>
                <a:gd name="connsiteY3272" fmla="*/ 994539 h 1314442"/>
                <a:gd name="connsiteX3273" fmla="*/ 90078 w 794840"/>
                <a:gd name="connsiteY3273" fmla="*/ 836585 h 1314442"/>
                <a:gd name="connsiteX3274" fmla="*/ 89775 w 794840"/>
                <a:gd name="connsiteY3274" fmla="*/ 846590 h 1314442"/>
                <a:gd name="connsiteX3275" fmla="*/ 89169 w 794840"/>
                <a:gd name="connsiteY3275" fmla="*/ 846287 h 1314442"/>
                <a:gd name="connsiteX3276" fmla="*/ 44287 w 794840"/>
                <a:gd name="connsiteY3276" fmla="*/ 847803 h 1314442"/>
                <a:gd name="connsiteX3277" fmla="*/ 43377 w 794840"/>
                <a:gd name="connsiteY3277" fmla="*/ 809603 h 1314442"/>
                <a:gd name="connsiteX3278" fmla="*/ 41557 w 794840"/>
                <a:gd name="connsiteY3278" fmla="*/ 771403 h 1314442"/>
                <a:gd name="connsiteX3279" fmla="*/ 47319 w 794840"/>
                <a:gd name="connsiteY3279" fmla="*/ 775950 h 1314442"/>
                <a:gd name="connsiteX3280" fmla="*/ 49442 w 794840"/>
                <a:gd name="connsiteY3280" fmla="*/ 776253 h 1314442"/>
                <a:gd name="connsiteX3281" fmla="*/ 50049 w 794840"/>
                <a:gd name="connsiteY3281" fmla="*/ 784439 h 1314442"/>
                <a:gd name="connsiteX3282" fmla="*/ 54901 w 794840"/>
                <a:gd name="connsiteY3282" fmla="*/ 796263 h 1314442"/>
                <a:gd name="connsiteX3283" fmla="*/ 54901 w 794840"/>
                <a:gd name="connsiteY3283" fmla="*/ 796263 h 1314442"/>
                <a:gd name="connsiteX3284" fmla="*/ 67941 w 794840"/>
                <a:gd name="connsiteY3284" fmla="*/ 804449 h 1314442"/>
                <a:gd name="connsiteX3285" fmla="*/ 78555 w 794840"/>
                <a:gd name="connsiteY3285" fmla="*/ 808390 h 1314442"/>
                <a:gd name="connsiteX3286" fmla="*/ 87046 w 794840"/>
                <a:gd name="connsiteY3286" fmla="*/ 812634 h 1314442"/>
                <a:gd name="connsiteX3287" fmla="*/ 90381 w 794840"/>
                <a:gd name="connsiteY3287" fmla="*/ 811725 h 1314442"/>
                <a:gd name="connsiteX3288" fmla="*/ 90078 w 794840"/>
                <a:gd name="connsiteY3288" fmla="*/ 836585 h 1314442"/>
                <a:gd name="connsiteX3289" fmla="*/ 90988 w 794840"/>
                <a:gd name="connsiteY3289" fmla="*/ 1026676 h 1314442"/>
                <a:gd name="connsiteX3290" fmla="*/ 90381 w 794840"/>
                <a:gd name="connsiteY3290" fmla="*/ 1026979 h 1314442"/>
                <a:gd name="connsiteX3291" fmla="*/ 90988 w 794840"/>
                <a:gd name="connsiteY3291" fmla="*/ 1031830 h 1314442"/>
                <a:gd name="connsiteX3292" fmla="*/ 90685 w 794840"/>
                <a:gd name="connsiteY3292" fmla="*/ 1050324 h 1314442"/>
                <a:gd name="connsiteX3293" fmla="*/ 68850 w 794840"/>
                <a:gd name="connsiteY3293" fmla="*/ 1047898 h 1314442"/>
                <a:gd name="connsiteX3294" fmla="*/ 45500 w 794840"/>
                <a:gd name="connsiteY3294" fmla="*/ 1049414 h 1314442"/>
                <a:gd name="connsiteX3295" fmla="*/ 45500 w 794840"/>
                <a:gd name="connsiteY3295" fmla="*/ 1010001 h 1314442"/>
                <a:gd name="connsiteX3296" fmla="*/ 64605 w 794840"/>
                <a:gd name="connsiteY3296" fmla="*/ 1008182 h 1314442"/>
                <a:gd name="connsiteX3297" fmla="*/ 90381 w 794840"/>
                <a:gd name="connsiteY3297" fmla="*/ 1005454 h 1314442"/>
                <a:gd name="connsiteX3298" fmla="*/ 90988 w 794840"/>
                <a:gd name="connsiteY3298" fmla="*/ 1005454 h 1314442"/>
                <a:gd name="connsiteX3299" fmla="*/ 90988 w 794840"/>
                <a:gd name="connsiteY3299" fmla="*/ 1009092 h 1314442"/>
                <a:gd name="connsiteX3300" fmla="*/ 90381 w 794840"/>
                <a:gd name="connsiteY3300" fmla="*/ 1009092 h 1314442"/>
                <a:gd name="connsiteX3301" fmla="*/ 47016 w 794840"/>
                <a:gd name="connsiteY3301" fmla="*/ 1012427 h 1314442"/>
                <a:gd name="connsiteX3302" fmla="*/ 47926 w 794840"/>
                <a:gd name="connsiteY3302" fmla="*/ 1015762 h 1314442"/>
                <a:gd name="connsiteX3303" fmla="*/ 72490 w 794840"/>
                <a:gd name="connsiteY3303" fmla="*/ 1016065 h 1314442"/>
                <a:gd name="connsiteX3304" fmla="*/ 90685 w 794840"/>
                <a:gd name="connsiteY3304" fmla="*/ 1013639 h 1314442"/>
                <a:gd name="connsiteX3305" fmla="*/ 90988 w 794840"/>
                <a:gd name="connsiteY3305" fmla="*/ 1026676 h 1314442"/>
                <a:gd name="connsiteX3306" fmla="*/ 91898 w 794840"/>
                <a:gd name="connsiteY3306" fmla="*/ 790199 h 1314442"/>
                <a:gd name="connsiteX3307" fmla="*/ 89472 w 794840"/>
                <a:gd name="connsiteY3307" fmla="*/ 788684 h 1314442"/>
                <a:gd name="connsiteX3308" fmla="*/ 61269 w 794840"/>
                <a:gd name="connsiteY3308" fmla="*/ 789896 h 1314442"/>
                <a:gd name="connsiteX3309" fmla="*/ 57023 w 794840"/>
                <a:gd name="connsiteY3309" fmla="*/ 788684 h 1314442"/>
                <a:gd name="connsiteX3310" fmla="*/ 56114 w 794840"/>
                <a:gd name="connsiteY3310" fmla="*/ 781104 h 1314442"/>
                <a:gd name="connsiteX3311" fmla="*/ 54901 w 794840"/>
                <a:gd name="connsiteY3311" fmla="*/ 765036 h 1314442"/>
                <a:gd name="connsiteX3312" fmla="*/ 64908 w 794840"/>
                <a:gd name="connsiteY3312" fmla="*/ 765036 h 1314442"/>
                <a:gd name="connsiteX3313" fmla="*/ 91594 w 794840"/>
                <a:gd name="connsiteY3313" fmla="*/ 762914 h 1314442"/>
                <a:gd name="connsiteX3314" fmla="*/ 93111 w 794840"/>
                <a:gd name="connsiteY3314" fmla="*/ 761701 h 1314442"/>
                <a:gd name="connsiteX3315" fmla="*/ 91898 w 794840"/>
                <a:gd name="connsiteY3315" fmla="*/ 790199 h 1314442"/>
                <a:gd name="connsiteX3316" fmla="*/ 93111 w 794840"/>
                <a:gd name="connsiteY3316" fmla="*/ 757760 h 1314442"/>
                <a:gd name="connsiteX3317" fmla="*/ 89775 w 794840"/>
                <a:gd name="connsiteY3317" fmla="*/ 756850 h 1314442"/>
                <a:gd name="connsiteX3318" fmla="*/ 70063 w 794840"/>
                <a:gd name="connsiteY3318" fmla="*/ 758972 h 1314442"/>
                <a:gd name="connsiteX3319" fmla="*/ 46409 w 794840"/>
                <a:gd name="connsiteY3319" fmla="*/ 758366 h 1314442"/>
                <a:gd name="connsiteX3320" fmla="*/ 36705 w 794840"/>
                <a:gd name="connsiteY3320" fmla="*/ 751696 h 1314442"/>
                <a:gd name="connsiteX3321" fmla="*/ 36705 w 794840"/>
                <a:gd name="connsiteY3321" fmla="*/ 742601 h 1314442"/>
                <a:gd name="connsiteX3322" fmla="*/ 34583 w 794840"/>
                <a:gd name="connsiteY3322" fmla="*/ 721682 h 1314442"/>
                <a:gd name="connsiteX3323" fmla="*/ 50049 w 794840"/>
                <a:gd name="connsiteY3323" fmla="*/ 719560 h 1314442"/>
                <a:gd name="connsiteX3324" fmla="*/ 74612 w 794840"/>
                <a:gd name="connsiteY3324" fmla="*/ 715315 h 1314442"/>
                <a:gd name="connsiteX3325" fmla="*/ 93111 w 794840"/>
                <a:gd name="connsiteY3325" fmla="*/ 713193 h 1314442"/>
                <a:gd name="connsiteX3326" fmla="*/ 93414 w 794840"/>
                <a:gd name="connsiteY3326" fmla="*/ 728655 h 1314442"/>
                <a:gd name="connsiteX3327" fmla="*/ 91291 w 794840"/>
                <a:gd name="connsiteY3327" fmla="*/ 728049 h 1314442"/>
                <a:gd name="connsiteX3328" fmla="*/ 77645 w 794840"/>
                <a:gd name="connsiteY3328" fmla="*/ 732899 h 1314442"/>
                <a:gd name="connsiteX3329" fmla="*/ 60966 w 794840"/>
                <a:gd name="connsiteY3329" fmla="*/ 736841 h 1314442"/>
                <a:gd name="connsiteX3330" fmla="*/ 61572 w 794840"/>
                <a:gd name="connsiteY3330" fmla="*/ 741388 h 1314442"/>
                <a:gd name="connsiteX3331" fmla="*/ 93414 w 794840"/>
                <a:gd name="connsiteY3331" fmla="*/ 732293 h 1314442"/>
                <a:gd name="connsiteX3332" fmla="*/ 93414 w 794840"/>
                <a:gd name="connsiteY3332" fmla="*/ 732596 h 1314442"/>
                <a:gd name="connsiteX3333" fmla="*/ 93111 w 794840"/>
                <a:gd name="connsiteY3333" fmla="*/ 757760 h 1314442"/>
                <a:gd name="connsiteX3334" fmla="*/ 92201 w 794840"/>
                <a:gd name="connsiteY3334" fmla="*/ 288445 h 1314442"/>
                <a:gd name="connsiteX3335" fmla="*/ 91594 w 794840"/>
                <a:gd name="connsiteY3335" fmla="*/ 288445 h 1314442"/>
                <a:gd name="connsiteX3336" fmla="*/ 68850 w 794840"/>
                <a:gd name="connsiteY3336" fmla="*/ 283897 h 1314442"/>
                <a:gd name="connsiteX3337" fmla="*/ 48532 w 794840"/>
                <a:gd name="connsiteY3337" fmla="*/ 281169 h 1314442"/>
                <a:gd name="connsiteX3338" fmla="*/ 50352 w 794840"/>
                <a:gd name="connsiteY3338" fmla="*/ 249335 h 1314442"/>
                <a:gd name="connsiteX3339" fmla="*/ 93717 w 794840"/>
                <a:gd name="connsiteY3339" fmla="*/ 252367 h 1314442"/>
                <a:gd name="connsiteX3340" fmla="*/ 94021 w 794840"/>
                <a:gd name="connsiteY3340" fmla="*/ 252367 h 1314442"/>
                <a:gd name="connsiteX3341" fmla="*/ 93414 w 794840"/>
                <a:gd name="connsiteY3341" fmla="*/ 267829 h 1314442"/>
                <a:gd name="connsiteX3342" fmla="*/ 92201 w 794840"/>
                <a:gd name="connsiteY3342" fmla="*/ 288445 h 1314442"/>
                <a:gd name="connsiteX3343" fmla="*/ 123739 w 794840"/>
                <a:gd name="connsiteY3343" fmla="*/ 1274673 h 1314442"/>
                <a:gd name="connsiteX3344" fmla="*/ 97963 w 794840"/>
                <a:gd name="connsiteY3344" fmla="*/ 1274976 h 1314442"/>
                <a:gd name="connsiteX3345" fmla="*/ 97659 w 794840"/>
                <a:gd name="connsiteY3345" fmla="*/ 1268003 h 1314442"/>
                <a:gd name="connsiteX3346" fmla="*/ 94324 w 794840"/>
                <a:gd name="connsiteY3346" fmla="*/ 1231319 h 1314442"/>
                <a:gd name="connsiteX3347" fmla="*/ 95537 w 794840"/>
                <a:gd name="connsiteY3347" fmla="*/ 1229803 h 1314442"/>
                <a:gd name="connsiteX3348" fmla="*/ 96750 w 794840"/>
                <a:gd name="connsiteY3348" fmla="*/ 1230106 h 1314442"/>
                <a:gd name="connsiteX3349" fmla="*/ 122223 w 794840"/>
                <a:gd name="connsiteY3349" fmla="*/ 1231319 h 1314442"/>
                <a:gd name="connsiteX3350" fmla="*/ 123133 w 794840"/>
                <a:gd name="connsiteY3350" fmla="*/ 1248903 h 1314442"/>
                <a:gd name="connsiteX3351" fmla="*/ 123739 w 794840"/>
                <a:gd name="connsiteY3351" fmla="*/ 1274673 h 1314442"/>
                <a:gd name="connsiteX3352" fmla="*/ 127682 w 794840"/>
                <a:gd name="connsiteY3352" fmla="*/ 1237686 h 1314442"/>
                <a:gd name="connsiteX3353" fmla="*/ 128592 w 794840"/>
                <a:gd name="connsiteY3353" fmla="*/ 1235260 h 1314442"/>
                <a:gd name="connsiteX3354" fmla="*/ 128288 w 794840"/>
                <a:gd name="connsiteY3354" fmla="*/ 1234351 h 1314442"/>
                <a:gd name="connsiteX3355" fmla="*/ 127682 w 794840"/>
                <a:gd name="connsiteY3355" fmla="*/ 1233138 h 1314442"/>
                <a:gd name="connsiteX3356" fmla="*/ 127985 w 794840"/>
                <a:gd name="connsiteY3356" fmla="*/ 1231925 h 1314442"/>
                <a:gd name="connsiteX3357" fmla="*/ 130411 w 794840"/>
                <a:gd name="connsiteY3357" fmla="*/ 1231925 h 1314442"/>
                <a:gd name="connsiteX3358" fmla="*/ 129804 w 794840"/>
                <a:gd name="connsiteY3358" fmla="*/ 1233138 h 1314442"/>
                <a:gd name="connsiteX3359" fmla="*/ 128895 w 794840"/>
                <a:gd name="connsiteY3359" fmla="*/ 1247690 h 1314442"/>
                <a:gd name="connsiteX3360" fmla="*/ 127682 w 794840"/>
                <a:gd name="connsiteY3360" fmla="*/ 1237686 h 1314442"/>
                <a:gd name="connsiteX3361" fmla="*/ 129198 w 794840"/>
                <a:gd name="connsiteY3361" fmla="*/ 1274673 h 1314442"/>
                <a:gd name="connsiteX3362" fmla="*/ 129501 w 794840"/>
                <a:gd name="connsiteY3362" fmla="*/ 1266487 h 1314442"/>
                <a:gd name="connsiteX3363" fmla="*/ 130411 w 794840"/>
                <a:gd name="connsiteY3363" fmla="*/ 1274976 h 1314442"/>
                <a:gd name="connsiteX3364" fmla="*/ 129198 w 794840"/>
                <a:gd name="connsiteY3364" fmla="*/ 1274673 h 1314442"/>
                <a:gd name="connsiteX3365" fmla="*/ 126772 w 794840"/>
                <a:gd name="connsiteY3365" fmla="*/ 1224649 h 1314442"/>
                <a:gd name="connsiteX3366" fmla="*/ 123436 w 794840"/>
                <a:gd name="connsiteY3366" fmla="*/ 1224649 h 1314442"/>
                <a:gd name="connsiteX3367" fmla="*/ 137082 w 794840"/>
                <a:gd name="connsiteY3367" fmla="*/ 1197060 h 1314442"/>
                <a:gd name="connsiteX3368" fmla="*/ 136779 w 794840"/>
                <a:gd name="connsiteY3368" fmla="*/ 1194938 h 1314442"/>
                <a:gd name="connsiteX3369" fmla="*/ 142844 w 794840"/>
                <a:gd name="connsiteY3369" fmla="*/ 1195241 h 1314442"/>
                <a:gd name="connsiteX3370" fmla="*/ 131927 w 794840"/>
                <a:gd name="connsiteY3370" fmla="*/ 1212825 h 1314442"/>
                <a:gd name="connsiteX3371" fmla="*/ 126772 w 794840"/>
                <a:gd name="connsiteY3371" fmla="*/ 1224649 h 1314442"/>
                <a:gd name="connsiteX3372" fmla="*/ 137386 w 794840"/>
                <a:gd name="connsiteY3372" fmla="*/ 1274673 h 1314442"/>
                <a:gd name="connsiteX3373" fmla="*/ 135263 w 794840"/>
                <a:gd name="connsiteY3373" fmla="*/ 1274673 h 1314442"/>
                <a:gd name="connsiteX3374" fmla="*/ 134353 w 794840"/>
                <a:gd name="connsiteY3374" fmla="*/ 1255573 h 1314442"/>
                <a:gd name="connsiteX3375" fmla="*/ 133747 w 794840"/>
                <a:gd name="connsiteY3375" fmla="*/ 1232835 h 1314442"/>
                <a:gd name="connsiteX3376" fmla="*/ 133140 w 794840"/>
                <a:gd name="connsiteY3376" fmla="*/ 1231622 h 1314442"/>
                <a:gd name="connsiteX3377" fmla="*/ 136779 w 794840"/>
                <a:gd name="connsiteY3377" fmla="*/ 1231622 h 1314442"/>
                <a:gd name="connsiteX3378" fmla="*/ 135869 w 794840"/>
                <a:gd name="connsiteY3378" fmla="*/ 1232835 h 1314442"/>
                <a:gd name="connsiteX3379" fmla="*/ 135869 w 794840"/>
                <a:gd name="connsiteY3379" fmla="*/ 1250116 h 1314442"/>
                <a:gd name="connsiteX3380" fmla="*/ 137386 w 794840"/>
                <a:gd name="connsiteY3380" fmla="*/ 1274673 h 1314442"/>
                <a:gd name="connsiteX3381" fmla="*/ 132837 w 794840"/>
                <a:gd name="connsiteY3381" fmla="*/ 1224952 h 1314442"/>
                <a:gd name="connsiteX3382" fmla="*/ 146787 w 794840"/>
                <a:gd name="connsiteY3382" fmla="*/ 1197667 h 1314442"/>
                <a:gd name="connsiteX3383" fmla="*/ 146787 w 794840"/>
                <a:gd name="connsiteY3383" fmla="*/ 1195848 h 1314442"/>
                <a:gd name="connsiteX3384" fmla="*/ 151032 w 794840"/>
                <a:gd name="connsiteY3384" fmla="*/ 1195848 h 1314442"/>
                <a:gd name="connsiteX3385" fmla="*/ 144664 w 794840"/>
                <a:gd name="connsiteY3385" fmla="*/ 1207975 h 1314442"/>
                <a:gd name="connsiteX3386" fmla="*/ 139205 w 794840"/>
                <a:gd name="connsiteY3386" fmla="*/ 1224649 h 1314442"/>
                <a:gd name="connsiteX3387" fmla="*/ 139205 w 794840"/>
                <a:gd name="connsiteY3387" fmla="*/ 1224952 h 1314442"/>
                <a:gd name="connsiteX3388" fmla="*/ 132837 w 794840"/>
                <a:gd name="connsiteY3388" fmla="*/ 1224952 h 1314442"/>
                <a:gd name="connsiteX3389" fmla="*/ 148606 w 794840"/>
                <a:gd name="connsiteY3389" fmla="*/ 1274976 h 1314442"/>
                <a:gd name="connsiteX3390" fmla="*/ 147696 w 794840"/>
                <a:gd name="connsiteY3390" fmla="*/ 1251632 h 1314442"/>
                <a:gd name="connsiteX3391" fmla="*/ 144664 w 794840"/>
                <a:gd name="connsiteY3391" fmla="*/ 1232835 h 1314442"/>
                <a:gd name="connsiteX3392" fmla="*/ 141328 w 794840"/>
                <a:gd name="connsiteY3392" fmla="*/ 1234351 h 1314442"/>
                <a:gd name="connsiteX3393" fmla="*/ 142238 w 794840"/>
                <a:gd name="connsiteY3393" fmla="*/ 1251025 h 1314442"/>
                <a:gd name="connsiteX3394" fmla="*/ 140418 w 794840"/>
                <a:gd name="connsiteY3394" fmla="*/ 1233441 h 1314442"/>
                <a:gd name="connsiteX3395" fmla="*/ 139509 w 794840"/>
                <a:gd name="connsiteY3395" fmla="*/ 1231622 h 1314442"/>
                <a:gd name="connsiteX3396" fmla="*/ 174989 w 794840"/>
                <a:gd name="connsiteY3396" fmla="*/ 1230106 h 1314442"/>
                <a:gd name="connsiteX3397" fmla="*/ 177112 w 794840"/>
                <a:gd name="connsiteY3397" fmla="*/ 1246478 h 1314442"/>
                <a:gd name="connsiteX3398" fmla="*/ 177719 w 794840"/>
                <a:gd name="connsiteY3398" fmla="*/ 1275583 h 1314442"/>
                <a:gd name="connsiteX3399" fmla="*/ 148606 w 794840"/>
                <a:gd name="connsiteY3399" fmla="*/ 1274976 h 1314442"/>
                <a:gd name="connsiteX3400" fmla="*/ 175596 w 794840"/>
                <a:gd name="connsiteY3400" fmla="*/ 1224649 h 1314442"/>
                <a:gd name="connsiteX3401" fmla="*/ 170744 w 794840"/>
                <a:gd name="connsiteY3401" fmla="*/ 1224952 h 1314442"/>
                <a:gd name="connsiteX3402" fmla="*/ 167711 w 794840"/>
                <a:gd name="connsiteY3402" fmla="*/ 1224952 h 1314442"/>
                <a:gd name="connsiteX3403" fmla="*/ 173170 w 794840"/>
                <a:gd name="connsiteY3403" fmla="*/ 1209794 h 1314442"/>
                <a:gd name="connsiteX3404" fmla="*/ 178932 w 794840"/>
                <a:gd name="connsiteY3404" fmla="*/ 1196151 h 1314442"/>
                <a:gd name="connsiteX3405" fmla="*/ 179235 w 794840"/>
                <a:gd name="connsiteY3405" fmla="*/ 1195241 h 1314442"/>
                <a:gd name="connsiteX3406" fmla="*/ 183480 w 794840"/>
                <a:gd name="connsiteY3406" fmla="*/ 1195241 h 1314442"/>
                <a:gd name="connsiteX3407" fmla="*/ 187119 w 794840"/>
                <a:gd name="connsiteY3407" fmla="*/ 1195241 h 1314442"/>
                <a:gd name="connsiteX3408" fmla="*/ 179841 w 794840"/>
                <a:gd name="connsiteY3408" fmla="*/ 1211613 h 1314442"/>
                <a:gd name="connsiteX3409" fmla="*/ 175596 w 794840"/>
                <a:gd name="connsiteY3409" fmla="*/ 1224649 h 1314442"/>
                <a:gd name="connsiteX3410" fmla="*/ 183177 w 794840"/>
                <a:gd name="connsiteY3410" fmla="*/ 1275886 h 1314442"/>
                <a:gd name="connsiteX3411" fmla="*/ 182571 w 794840"/>
                <a:gd name="connsiteY3411" fmla="*/ 1242536 h 1314442"/>
                <a:gd name="connsiteX3412" fmla="*/ 180751 w 794840"/>
                <a:gd name="connsiteY3412" fmla="*/ 1229803 h 1314442"/>
                <a:gd name="connsiteX3413" fmla="*/ 183177 w 794840"/>
                <a:gd name="connsiteY3413" fmla="*/ 1229803 h 1314442"/>
                <a:gd name="connsiteX3414" fmla="*/ 186210 w 794840"/>
                <a:gd name="connsiteY3414" fmla="*/ 1255270 h 1314442"/>
                <a:gd name="connsiteX3415" fmla="*/ 187726 w 794840"/>
                <a:gd name="connsiteY3415" fmla="*/ 1276189 h 1314442"/>
                <a:gd name="connsiteX3416" fmla="*/ 183177 w 794840"/>
                <a:gd name="connsiteY3416" fmla="*/ 1275886 h 1314442"/>
                <a:gd name="connsiteX3417" fmla="*/ 195914 w 794840"/>
                <a:gd name="connsiteY3417" fmla="*/ 1276189 h 1314442"/>
                <a:gd name="connsiteX3418" fmla="*/ 192881 w 794840"/>
                <a:gd name="connsiteY3418" fmla="*/ 1276189 h 1314442"/>
                <a:gd name="connsiteX3419" fmla="*/ 191668 w 794840"/>
                <a:gd name="connsiteY3419" fmla="*/ 1254967 h 1314442"/>
                <a:gd name="connsiteX3420" fmla="*/ 187726 w 794840"/>
                <a:gd name="connsiteY3420" fmla="*/ 1229500 h 1314442"/>
                <a:gd name="connsiteX3421" fmla="*/ 187726 w 794840"/>
                <a:gd name="connsiteY3421" fmla="*/ 1229500 h 1314442"/>
                <a:gd name="connsiteX3422" fmla="*/ 191971 w 794840"/>
                <a:gd name="connsiteY3422" fmla="*/ 1229197 h 1314442"/>
                <a:gd name="connsiteX3423" fmla="*/ 192578 w 794840"/>
                <a:gd name="connsiteY3423" fmla="*/ 1229197 h 1314442"/>
                <a:gd name="connsiteX3424" fmla="*/ 192275 w 794840"/>
                <a:gd name="connsiteY3424" fmla="*/ 1230106 h 1314442"/>
                <a:gd name="connsiteX3425" fmla="*/ 195307 w 794840"/>
                <a:gd name="connsiteY3425" fmla="*/ 1251329 h 1314442"/>
                <a:gd name="connsiteX3426" fmla="*/ 196824 w 794840"/>
                <a:gd name="connsiteY3426" fmla="*/ 1276492 h 1314442"/>
                <a:gd name="connsiteX3427" fmla="*/ 195914 w 794840"/>
                <a:gd name="connsiteY3427" fmla="*/ 1276189 h 1314442"/>
                <a:gd name="connsiteX3428" fmla="*/ 202282 w 794840"/>
                <a:gd name="connsiteY3428" fmla="*/ 1276189 h 1314442"/>
                <a:gd name="connsiteX3429" fmla="*/ 201373 w 794840"/>
                <a:gd name="connsiteY3429" fmla="*/ 1252541 h 1314442"/>
                <a:gd name="connsiteX3430" fmla="*/ 197127 w 794840"/>
                <a:gd name="connsiteY3430" fmla="*/ 1229803 h 1314442"/>
                <a:gd name="connsiteX3431" fmla="*/ 196824 w 794840"/>
                <a:gd name="connsiteY3431" fmla="*/ 1228590 h 1314442"/>
                <a:gd name="connsiteX3432" fmla="*/ 201069 w 794840"/>
                <a:gd name="connsiteY3432" fmla="*/ 1228287 h 1314442"/>
                <a:gd name="connsiteX3433" fmla="*/ 200766 w 794840"/>
                <a:gd name="connsiteY3433" fmla="*/ 1229197 h 1314442"/>
                <a:gd name="connsiteX3434" fmla="*/ 205011 w 794840"/>
                <a:gd name="connsiteY3434" fmla="*/ 1275886 h 1314442"/>
                <a:gd name="connsiteX3435" fmla="*/ 205011 w 794840"/>
                <a:gd name="connsiteY3435" fmla="*/ 1276189 h 1314442"/>
                <a:gd name="connsiteX3436" fmla="*/ 202282 w 794840"/>
                <a:gd name="connsiteY3436" fmla="*/ 1276189 h 1314442"/>
                <a:gd name="connsiteX3437" fmla="*/ 237156 w 794840"/>
                <a:gd name="connsiteY3437" fmla="*/ 1276795 h 1314442"/>
                <a:gd name="connsiteX3438" fmla="*/ 208954 w 794840"/>
                <a:gd name="connsiteY3438" fmla="*/ 1276189 h 1314442"/>
                <a:gd name="connsiteX3439" fmla="*/ 209257 w 794840"/>
                <a:gd name="connsiteY3439" fmla="*/ 1275279 h 1314442"/>
                <a:gd name="connsiteX3440" fmla="*/ 205618 w 794840"/>
                <a:gd name="connsiteY3440" fmla="*/ 1229197 h 1314442"/>
                <a:gd name="connsiteX3441" fmla="*/ 205315 w 794840"/>
                <a:gd name="connsiteY3441" fmla="*/ 1228287 h 1314442"/>
                <a:gd name="connsiteX3442" fmla="*/ 233821 w 794840"/>
                <a:gd name="connsiteY3442" fmla="*/ 1227681 h 1314442"/>
                <a:gd name="connsiteX3443" fmla="*/ 233821 w 794840"/>
                <a:gd name="connsiteY3443" fmla="*/ 1227681 h 1314442"/>
                <a:gd name="connsiteX3444" fmla="*/ 235943 w 794840"/>
                <a:gd name="connsiteY3444" fmla="*/ 1252844 h 1314442"/>
                <a:gd name="connsiteX3445" fmla="*/ 236550 w 794840"/>
                <a:gd name="connsiteY3445" fmla="*/ 1264365 h 1314442"/>
                <a:gd name="connsiteX3446" fmla="*/ 237459 w 794840"/>
                <a:gd name="connsiteY3446" fmla="*/ 1276189 h 1314442"/>
                <a:gd name="connsiteX3447" fmla="*/ 237156 w 794840"/>
                <a:gd name="connsiteY3447" fmla="*/ 1276795 h 1314442"/>
                <a:gd name="connsiteX3448" fmla="*/ 242312 w 794840"/>
                <a:gd name="connsiteY3448" fmla="*/ 1277098 h 1314442"/>
                <a:gd name="connsiteX3449" fmla="*/ 241705 w 794840"/>
                <a:gd name="connsiteY3449" fmla="*/ 1253148 h 1314442"/>
                <a:gd name="connsiteX3450" fmla="*/ 237763 w 794840"/>
                <a:gd name="connsiteY3450" fmla="*/ 1227984 h 1314442"/>
                <a:gd name="connsiteX3451" fmla="*/ 240796 w 794840"/>
                <a:gd name="connsiteY3451" fmla="*/ 1227984 h 1314442"/>
                <a:gd name="connsiteX3452" fmla="*/ 240492 w 794840"/>
                <a:gd name="connsiteY3452" fmla="*/ 1228590 h 1314442"/>
                <a:gd name="connsiteX3453" fmla="*/ 242615 w 794840"/>
                <a:gd name="connsiteY3453" fmla="*/ 1249509 h 1314442"/>
                <a:gd name="connsiteX3454" fmla="*/ 243525 w 794840"/>
                <a:gd name="connsiteY3454" fmla="*/ 1277098 h 1314442"/>
                <a:gd name="connsiteX3455" fmla="*/ 242312 w 794840"/>
                <a:gd name="connsiteY3455" fmla="*/ 1277098 h 1314442"/>
                <a:gd name="connsiteX3456" fmla="*/ 249286 w 794840"/>
                <a:gd name="connsiteY3456" fmla="*/ 1277098 h 1314442"/>
                <a:gd name="connsiteX3457" fmla="*/ 245041 w 794840"/>
                <a:gd name="connsiteY3457" fmla="*/ 1227984 h 1314442"/>
                <a:gd name="connsiteX3458" fmla="*/ 247770 w 794840"/>
                <a:gd name="connsiteY3458" fmla="*/ 1227984 h 1314442"/>
                <a:gd name="connsiteX3459" fmla="*/ 247467 w 794840"/>
                <a:gd name="connsiteY3459" fmla="*/ 1228894 h 1314442"/>
                <a:gd name="connsiteX3460" fmla="*/ 249893 w 794840"/>
                <a:gd name="connsiteY3460" fmla="*/ 1252238 h 1314442"/>
                <a:gd name="connsiteX3461" fmla="*/ 250500 w 794840"/>
                <a:gd name="connsiteY3461" fmla="*/ 1277098 h 1314442"/>
                <a:gd name="connsiteX3462" fmla="*/ 249286 w 794840"/>
                <a:gd name="connsiteY3462" fmla="*/ 1277098 h 1314442"/>
                <a:gd name="connsiteX3463" fmla="*/ 256565 w 794840"/>
                <a:gd name="connsiteY3463" fmla="*/ 1277098 h 1314442"/>
                <a:gd name="connsiteX3464" fmla="*/ 255655 w 794840"/>
                <a:gd name="connsiteY3464" fmla="*/ 1277098 h 1314442"/>
                <a:gd name="connsiteX3465" fmla="*/ 255352 w 794840"/>
                <a:gd name="connsiteY3465" fmla="*/ 1254967 h 1314442"/>
                <a:gd name="connsiteX3466" fmla="*/ 252319 w 794840"/>
                <a:gd name="connsiteY3466" fmla="*/ 1228894 h 1314442"/>
                <a:gd name="connsiteX3467" fmla="*/ 252319 w 794840"/>
                <a:gd name="connsiteY3467" fmla="*/ 1228287 h 1314442"/>
                <a:gd name="connsiteX3468" fmla="*/ 255352 w 794840"/>
                <a:gd name="connsiteY3468" fmla="*/ 1228590 h 1314442"/>
                <a:gd name="connsiteX3469" fmla="*/ 254745 w 794840"/>
                <a:gd name="connsiteY3469" fmla="*/ 1229803 h 1314442"/>
                <a:gd name="connsiteX3470" fmla="*/ 256565 w 794840"/>
                <a:gd name="connsiteY3470" fmla="*/ 1254057 h 1314442"/>
                <a:gd name="connsiteX3471" fmla="*/ 256565 w 794840"/>
                <a:gd name="connsiteY3471" fmla="*/ 1268609 h 1314442"/>
                <a:gd name="connsiteX3472" fmla="*/ 256565 w 794840"/>
                <a:gd name="connsiteY3472" fmla="*/ 1277098 h 1314442"/>
                <a:gd name="connsiteX3473" fmla="*/ 247467 w 794840"/>
                <a:gd name="connsiteY3473" fmla="*/ 1222224 h 1314442"/>
                <a:gd name="connsiteX3474" fmla="*/ 249286 w 794840"/>
                <a:gd name="connsiteY3474" fmla="*/ 1212219 h 1314442"/>
                <a:gd name="connsiteX3475" fmla="*/ 253532 w 794840"/>
                <a:gd name="connsiteY3475" fmla="*/ 1198879 h 1314442"/>
                <a:gd name="connsiteX3476" fmla="*/ 258687 w 794840"/>
                <a:gd name="connsiteY3476" fmla="*/ 1199182 h 1314442"/>
                <a:gd name="connsiteX3477" fmla="*/ 263540 w 794840"/>
                <a:gd name="connsiteY3477" fmla="*/ 1199486 h 1314442"/>
                <a:gd name="connsiteX3478" fmla="*/ 261720 w 794840"/>
                <a:gd name="connsiteY3478" fmla="*/ 1207671 h 1314442"/>
                <a:gd name="connsiteX3479" fmla="*/ 258687 w 794840"/>
                <a:gd name="connsiteY3479" fmla="*/ 1222527 h 1314442"/>
                <a:gd name="connsiteX3480" fmla="*/ 247467 w 794840"/>
                <a:gd name="connsiteY3480" fmla="*/ 1222224 h 1314442"/>
                <a:gd name="connsiteX3481" fmla="*/ 262630 w 794840"/>
                <a:gd name="connsiteY3481" fmla="*/ 1277098 h 1314442"/>
                <a:gd name="connsiteX3482" fmla="*/ 262023 w 794840"/>
                <a:gd name="connsiteY3482" fmla="*/ 1262546 h 1314442"/>
                <a:gd name="connsiteX3483" fmla="*/ 258384 w 794840"/>
                <a:gd name="connsiteY3483" fmla="*/ 1230106 h 1314442"/>
                <a:gd name="connsiteX3484" fmla="*/ 257475 w 794840"/>
                <a:gd name="connsiteY3484" fmla="*/ 1228590 h 1314442"/>
                <a:gd name="connsiteX3485" fmla="*/ 261720 w 794840"/>
                <a:gd name="connsiteY3485" fmla="*/ 1228894 h 1314442"/>
                <a:gd name="connsiteX3486" fmla="*/ 265662 w 794840"/>
                <a:gd name="connsiteY3486" fmla="*/ 1244052 h 1314442"/>
                <a:gd name="connsiteX3487" fmla="*/ 272334 w 794840"/>
                <a:gd name="connsiteY3487" fmla="*/ 1261333 h 1314442"/>
                <a:gd name="connsiteX3488" fmla="*/ 274457 w 794840"/>
                <a:gd name="connsiteY3488" fmla="*/ 1267700 h 1314442"/>
                <a:gd name="connsiteX3489" fmla="*/ 285677 w 794840"/>
                <a:gd name="connsiteY3489" fmla="*/ 1273157 h 1314442"/>
                <a:gd name="connsiteX3490" fmla="*/ 287496 w 794840"/>
                <a:gd name="connsiteY3490" fmla="*/ 1276189 h 1314442"/>
                <a:gd name="connsiteX3491" fmla="*/ 262630 w 794840"/>
                <a:gd name="connsiteY3491" fmla="*/ 1277098 h 1314442"/>
                <a:gd name="connsiteX3492" fmla="*/ 297504 w 794840"/>
                <a:gd name="connsiteY3492" fmla="*/ 1267094 h 1314442"/>
                <a:gd name="connsiteX3493" fmla="*/ 281128 w 794840"/>
                <a:gd name="connsiteY3493" fmla="*/ 1264971 h 1314442"/>
                <a:gd name="connsiteX3494" fmla="*/ 279006 w 794840"/>
                <a:gd name="connsiteY3494" fmla="*/ 1262546 h 1314442"/>
                <a:gd name="connsiteX3495" fmla="*/ 279309 w 794840"/>
                <a:gd name="connsiteY3495" fmla="*/ 1259211 h 1314442"/>
                <a:gd name="connsiteX3496" fmla="*/ 278399 w 794840"/>
                <a:gd name="connsiteY3496" fmla="*/ 1257695 h 1314442"/>
                <a:gd name="connsiteX3497" fmla="*/ 279612 w 794840"/>
                <a:gd name="connsiteY3497" fmla="*/ 1249509 h 1314442"/>
                <a:gd name="connsiteX3498" fmla="*/ 281735 w 794840"/>
                <a:gd name="connsiteY3498" fmla="*/ 1232835 h 1314442"/>
                <a:gd name="connsiteX3499" fmla="*/ 280825 w 794840"/>
                <a:gd name="connsiteY3499" fmla="*/ 1230106 h 1314442"/>
                <a:gd name="connsiteX3500" fmla="*/ 308421 w 794840"/>
                <a:gd name="connsiteY3500" fmla="*/ 1231016 h 1314442"/>
                <a:gd name="connsiteX3501" fmla="*/ 300233 w 794840"/>
                <a:gd name="connsiteY3501" fmla="*/ 1257695 h 1314442"/>
                <a:gd name="connsiteX3502" fmla="*/ 297504 w 794840"/>
                <a:gd name="connsiteY3502" fmla="*/ 1267094 h 1314442"/>
                <a:gd name="connsiteX3503" fmla="*/ 335411 w 794840"/>
                <a:gd name="connsiteY3503" fmla="*/ 1299230 h 1314442"/>
                <a:gd name="connsiteX3504" fmla="*/ 335107 w 794840"/>
                <a:gd name="connsiteY3504" fmla="*/ 1298624 h 1314442"/>
                <a:gd name="connsiteX3505" fmla="*/ 334804 w 794840"/>
                <a:gd name="connsiteY3505" fmla="*/ 1298017 h 1314442"/>
                <a:gd name="connsiteX3506" fmla="*/ 333894 w 794840"/>
                <a:gd name="connsiteY3506" fmla="*/ 1296805 h 1314442"/>
                <a:gd name="connsiteX3507" fmla="*/ 330559 w 794840"/>
                <a:gd name="connsiteY3507" fmla="*/ 1296805 h 1314442"/>
                <a:gd name="connsiteX3508" fmla="*/ 330256 w 794840"/>
                <a:gd name="connsiteY3508" fmla="*/ 1297411 h 1314442"/>
                <a:gd name="connsiteX3509" fmla="*/ 330256 w 794840"/>
                <a:gd name="connsiteY3509" fmla="*/ 1295289 h 1314442"/>
                <a:gd name="connsiteX3510" fmla="*/ 330256 w 794840"/>
                <a:gd name="connsiteY3510" fmla="*/ 1294379 h 1314442"/>
                <a:gd name="connsiteX3511" fmla="*/ 335107 w 794840"/>
                <a:gd name="connsiteY3511" fmla="*/ 1294683 h 1314442"/>
                <a:gd name="connsiteX3512" fmla="*/ 336321 w 794840"/>
                <a:gd name="connsiteY3512" fmla="*/ 1294379 h 1314442"/>
                <a:gd name="connsiteX3513" fmla="*/ 335411 w 794840"/>
                <a:gd name="connsiteY3513" fmla="*/ 1299230 h 1314442"/>
                <a:gd name="connsiteX3514" fmla="*/ 337230 w 794840"/>
                <a:gd name="connsiteY3514" fmla="*/ 1290438 h 1314442"/>
                <a:gd name="connsiteX3515" fmla="*/ 336017 w 794840"/>
                <a:gd name="connsiteY3515" fmla="*/ 1289529 h 1314442"/>
                <a:gd name="connsiteX3516" fmla="*/ 316609 w 794840"/>
                <a:gd name="connsiteY3516" fmla="*/ 1283162 h 1314442"/>
                <a:gd name="connsiteX3517" fmla="*/ 305388 w 794840"/>
                <a:gd name="connsiteY3517" fmla="*/ 1278917 h 1314442"/>
                <a:gd name="connsiteX3518" fmla="*/ 302963 w 794840"/>
                <a:gd name="connsiteY3518" fmla="*/ 1277098 h 1314442"/>
                <a:gd name="connsiteX3519" fmla="*/ 302053 w 794840"/>
                <a:gd name="connsiteY3519" fmla="*/ 1274673 h 1314442"/>
                <a:gd name="connsiteX3520" fmla="*/ 303569 w 794840"/>
                <a:gd name="connsiteY3520" fmla="*/ 1268609 h 1314442"/>
                <a:gd name="connsiteX3521" fmla="*/ 311454 w 794840"/>
                <a:gd name="connsiteY3521" fmla="*/ 1245265 h 1314442"/>
                <a:gd name="connsiteX3522" fmla="*/ 314486 w 794840"/>
                <a:gd name="connsiteY3522" fmla="*/ 1231016 h 1314442"/>
                <a:gd name="connsiteX3523" fmla="*/ 327829 w 794840"/>
                <a:gd name="connsiteY3523" fmla="*/ 1231016 h 1314442"/>
                <a:gd name="connsiteX3524" fmla="*/ 324190 w 794840"/>
                <a:gd name="connsiteY3524" fmla="*/ 1242840 h 1314442"/>
                <a:gd name="connsiteX3525" fmla="*/ 322674 w 794840"/>
                <a:gd name="connsiteY3525" fmla="*/ 1256786 h 1314442"/>
                <a:gd name="connsiteX3526" fmla="*/ 327223 w 794840"/>
                <a:gd name="connsiteY3526" fmla="*/ 1257998 h 1314442"/>
                <a:gd name="connsiteX3527" fmla="*/ 333288 w 794840"/>
                <a:gd name="connsiteY3527" fmla="*/ 1232228 h 1314442"/>
                <a:gd name="connsiteX3528" fmla="*/ 333591 w 794840"/>
                <a:gd name="connsiteY3528" fmla="*/ 1231319 h 1314442"/>
                <a:gd name="connsiteX3529" fmla="*/ 346631 w 794840"/>
                <a:gd name="connsiteY3529" fmla="*/ 1232228 h 1314442"/>
                <a:gd name="connsiteX3530" fmla="*/ 346631 w 794840"/>
                <a:gd name="connsiteY3530" fmla="*/ 1232228 h 1314442"/>
                <a:gd name="connsiteX3531" fmla="*/ 338443 w 794840"/>
                <a:gd name="connsiteY3531" fmla="*/ 1282556 h 1314442"/>
                <a:gd name="connsiteX3532" fmla="*/ 337230 w 794840"/>
                <a:gd name="connsiteY3532" fmla="*/ 1290438 h 1314442"/>
                <a:gd name="connsiteX3533" fmla="*/ 396061 w 794840"/>
                <a:gd name="connsiteY3533" fmla="*/ 1307113 h 1314442"/>
                <a:gd name="connsiteX3534" fmla="*/ 375137 w 794840"/>
                <a:gd name="connsiteY3534" fmla="*/ 1309538 h 1314442"/>
                <a:gd name="connsiteX3535" fmla="*/ 353909 w 794840"/>
                <a:gd name="connsiteY3535" fmla="*/ 1308022 h 1314442"/>
                <a:gd name="connsiteX3536" fmla="*/ 341779 w 794840"/>
                <a:gd name="connsiteY3536" fmla="*/ 1308325 h 1314442"/>
                <a:gd name="connsiteX3537" fmla="*/ 342689 w 794840"/>
                <a:gd name="connsiteY3537" fmla="*/ 1294683 h 1314442"/>
                <a:gd name="connsiteX3538" fmla="*/ 345721 w 794840"/>
                <a:gd name="connsiteY3538" fmla="*/ 1275886 h 1314442"/>
                <a:gd name="connsiteX3539" fmla="*/ 352393 w 794840"/>
                <a:gd name="connsiteY3539" fmla="*/ 1233441 h 1314442"/>
                <a:gd name="connsiteX3540" fmla="*/ 352393 w 794840"/>
                <a:gd name="connsiteY3540" fmla="*/ 1232228 h 1314442"/>
                <a:gd name="connsiteX3541" fmla="*/ 361490 w 794840"/>
                <a:gd name="connsiteY3541" fmla="*/ 1233138 h 1314442"/>
                <a:gd name="connsiteX3542" fmla="*/ 359671 w 794840"/>
                <a:gd name="connsiteY3542" fmla="*/ 1250722 h 1314442"/>
                <a:gd name="connsiteX3543" fmla="*/ 358761 w 794840"/>
                <a:gd name="connsiteY3543" fmla="*/ 1267700 h 1314442"/>
                <a:gd name="connsiteX3544" fmla="*/ 363007 w 794840"/>
                <a:gd name="connsiteY3544" fmla="*/ 1267700 h 1314442"/>
                <a:gd name="connsiteX3545" fmla="*/ 365433 w 794840"/>
                <a:gd name="connsiteY3545" fmla="*/ 1251632 h 1314442"/>
                <a:gd name="connsiteX3546" fmla="*/ 366646 w 794840"/>
                <a:gd name="connsiteY3546" fmla="*/ 1233744 h 1314442"/>
                <a:gd name="connsiteX3547" fmla="*/ 369982 w 794840"/>
                <a:gd name="connsiteY3547" fmla="*/ 1234048 h 1314442"/>
                <a:gd name="connsiteX3548" fmla="*/ 370588 w 794840"/>
                <a:gd name="connsiteY3548" fmla="*/ 1248600 h 1314442"/>
                <a:gd name="connsiteX3549" fmla="*/ 372104 w 794840"/>
                <a:gd name="connsiteY3549" fmla="*/ 1269519 h 1314442"/>
                <a:gd name="connsiteX3550" fmla="*/ 374834 w 794840"/>
                <a:gd name="connsiteY3550" fmla="*/ 1283768 h 1314442"/>
                <a:gd name="connsiteX3551" fmla="*/ 378776 w 794840"/>
                <a:gd name="connsiteY3551" fmla="*/ 1282252 h 1314442"/>
                <a:gd name="connsiteX3552" fmla="*/ 377260 w 794840"/>
                <a:gd name="connsiteY3552" fmla="*/ 1251632 h 1314442"/>
                <a:gd name="connsiteX3553" fmla="*/ 375137 w 794840"/>
                <a:gd name="connsiteY3553" fmla="*/ 1234351 h 1314442"/>
                <a:gd name="connsiteX3554" fmla="*/ 379383 w 794840"/>
                <a:gd name="connsiteY3554" fmla="*/ 1234654 h 1314442"/>
                <a:gd name="connsiteX3555" fmla="*/ 382415 w 794840"/>
                <a:gd name="connsiteY3555" fmla="*/ 1259514 h 1314442"/>
                <a:gd name="connsiteX3556" fmla="*/ 387570 w 794840"/>
                <a:gd name="connsiteY3556" fmla="*/ 1258908 h 1314442"/>
                <a:gd name="connsiteX3557" fmla="*/ 386054 w 794840"/>
                <a:gd name="connsiteY3557" fmla="*/ 1247387 h 1314442"/>
                <a:gd name="connsiteX3558" fmla="*/ 384234 w 794840"/>
                <a:gd name="connsiteY3558" fmla="*/ 1235260 h 1314442"/>
                <a:gd name="connsiteX3559" fmla="*/ 389390 w 794840"/>
                <a:gd name="connsiteY3559" fmla="*/ 1235563 h 1314442"/>
                <a:gd name="connsiteX3560" fmla="*/ 400913 w 794840"/>
                <a:gd name="connsiteY3560" fmla="*/ 1235867 h 1314442"/>
                <a:gd name="connsiteX3561" fmla="*/ 400913 w 794840"/>
                <a:gd name="connsiteY3561" fmla="*/ 1236170 h 1314442"/>
                <a:gd name="connsiteX3562" fmla="*/ 404553 w 794840"/>
                <a:gd name="connsiteY3562" fmla="*/ 1269216 h 1314442"/>
                <a:gd name="connsiteX3563" fmla="*/ 409708 w 794840"/>
                <a:gd name="connsiteY3563" fmla="*/ 1303778 h 1314442"/>
                <a:gd name="connsiteX3564" fmla="*/ 396061 w 794840"/>
                <a:gd name="connsiteY3564" fmla="*/ 1307113 h 1314442"/>
                <a:gd name="connsiteX3565" fmla="*/ 419412 w 794840"/>
                <a:gd name="connsiteY3565" fmla="*/ 1297411 h 1314442"/>
                <a:gd name="connsiteX3566" fmla="*/ 417289 w 794840"/>
                <a:gd name="connsiteY3566" fmla="*/ 1298927 h 1314442"/>
                <a:gd name="connsiteX3567" fmla="*/ 416986 w 794840"/>
                <a:gd name="connsiteY3567" fmla="*/ 1298927 h 1314442"/>
                <a:gd name="connsiteX3568" fmla="*/ 416986 w 794840"/>
                <a:gd name="connsiteY3568" fmla="*/ 1298927 h 1314442"/>
                <a:gd name="connsiteX3569" fmla="*/ 416683 w 794840"/>
                <a:gd name="connsiteY3569" fmla="*/ 1296502 h 1314442"/>
                <a:gd name="connsiteX3570" fmla="*/ 419715 w 794840"/>
                <a:gd name="connsiteY3570" fmla="*/ 1297108 h 1314442"/>
                <a:gd name="connsiteX3571" fmla="*/ 419412 w 794840"/>
                <a:gd name="connsiteY3571" fmla="*/ 1297411 h 1314442"/>
                <a:gd name="connsiteX3572" fmla="*/ 443976 w 794840"/>
                <a:gd name="connsiteY3572" fmla="*/ 1287406 h 1314442"/>
                <a:gd name="connsiteX3573" fmla="*/ 443976 w 794840"/>
                <a:gd name="connsiteY3573" fmla="*/ 1288922 h 1314442"/>
                <a:gd name="connsiteX3574" fmla="*/ 432452 w 794840"/>
                <a:gd name="connsiteY3574" fmla="*/ 1290741 h 1314442"/>
                <a:gd name="connsiteX3575" fmla="*/ 421838 w 794840"/>
                <a:gd name="connsiteY3575" fmla="*/ 1290741 h 1314442"/>
                <a:gd name="connsiteX3576" fmla="*/ 415773 w 794840"/>
                <a:gd name="connsiteY3576" fmla="*/ 1290135 h 1314442"/>
                <a:gd name="connsiteX3577" fmla="*/ 413044 w 794840"/>
                <a:gd name="connsiteY3577" fmla="*/ 1275886 h 1314442"/>
                <a:gd name="connsiteX3578" fmla="*/ 406675 w 794840"/>
                <a:gd name="connsiteY3578" fmla="*/ 1236473 h 1314442"/>
                <a:gd name="connsiteX3579" fmla="*/ 406372 w 794840"/>
                <a:gd name="connsiteY3579" fmla="*/ 1235563 h 1314442"/>
                <a:gd name="connsiteX3580" fmla="*/ 411831 w 794840"/>
                <a:gd name="connsiteY3580" fmla="*/ 1235563 h 1314442"/>
                <a:gd name="connsiteX3581" fmla="*/ 411831 w 794840"/>
                <a:gd name="connsiteY3581" fmla="*/ 1237989 h 1314442"/>
                <a:gd name="connsiteX3582" fmla="*/ 417592 w 794840"/>
                <a:gd name="connsiteY3582" fmla="*/ 1256786 h 1314442"/>
                <a:gd name="connsiteX3583" fmla="*/ 421838 w 794840"/>
                <a:gd name="connsiteY3583" fmla="*/ 1255573 h 1314442"/>
                <a:gd name="connsiteX3584" fmla="*/ 420019 w 794840"/>
                <a:gd name="connsiteY3584" fmla="*/ 1244962 h 1314442"/>
                <a:gd name="connsiteX3585" fmla="*/ 416076 w 794840"/>
                <a:gd name="connsiteY3585" fmla="*/ 1235260 h 1314442"/>
                <a:gd name="connsiteX3586" fmla="*/ 438214 w 794840"/>
                <a:gd name="connsiteY3586" fmla="*/ 1234351 h 1314442"/>
                <a:gd name="connsiteX3587" fmla="*/ 437911 w 794840"/>
                <a:gd name="connsiteY3587" fmla="*/ 1235563 h 1314442"/>
                <a:gd name="connsiteX3588" fmla="*/ 442763 w 794840"/>
                <a:gd name="connsiteY3588" fmla="*/ 1269519 h 1314442"/>
                <a:gd name="connsiteX3589" fmla="*/ 444885 w 794840"/>
                <a:gd name="connsiteY3589" fmla="*/ 1283768 h 1314442"/>
                <a:gd name="connsiteX3590" fmla="*/ 445188 w 794840"/>
                <a:gd name="connsiteY3590" fmla="*/ 1285587 h 1314442"/>
                <a:gd name="connsiteX3591" fmla="*/ 443976 w 794840"/>
                <a:gd name="connsiteY3591" fmla="*/ 1287406 h 1314442"/>
                <a:gd name="connsiteX3592" fmla="*/ 463990 w 794840"/>
                <a:gd name="connsiteY3592" fmla="*/ 1275886 h 1314442"/>
                <a:gd name="connsiteX3593" fmla="*/ 450041 w 794840"/>
                <a:gd name="connsiteY3593" fmla="*/ 1274673 h 1314442"/>
                <a:gd name="connsiteX3594" fmla="*/ 442763 w 794840"/>
                <a:gd name="connsiteY3594" fmla="*/ 1234654 h 1314442"/>
                <a:gd name="connsiteX3595" fmla="*/ 442459 w 794840"/>
                <a:gd name="connsiteY3595" fmla="*/ 1234048 h 1314442"/>
                <a:gd name="connsiteX3596" fmla="*/ 462777 w 794840"/>
                <a:gd name="connsiteY3596" fmla="*/ 1234048 h 1314442"/>
                <a:gd name="connsiteX3597" fmla="*/ 468236 w 794840"/>
                <a:gd name="connsiteY3597" fmla="*/ 1234351 h 1314442"/>
                <a:gd name="connsiteX3598" fmla="*/ 470965 w 794840"/>
                <a:gd name="connsiteY3598" fmla="*/ 1253148 h 1314442"/>
                <a:gd name="connsiteX3599" fmla="*/ 474604 w 794840"/>
                <a:gd name="connsiteY3599" fmla="*/ 1274370 h 1314442"/>
                <a:gd name="connsiteX3600" fmla="*/ 463990 w 794840"/>
                <a:gd name="connsiteY3600" fmla="*/ 1275886 h 1314442"/>
                <a:gd name="connsiteX3601" fmla="*/ 474908 w 794840"/>
                <a:gd name="connsiteY3601" fmla="*/ 1234654 h 1314442"/>
                <a:gd name="connsiteX3602" fmla="*/ 473998 w 794840"/>
                <a:gd name="connsiteY3602" fmla="*/ 1236170 h 1314442"/>
                <a:gd name="connsiteX3603" fmla="*/ 473694 w 794840"/>
                <a:gd name="connsiteY3603" fmla="*/ 1234654 h 1314442"/>
                <a:gd name="connsiteX3604" fmla="*/ 474908 w 794840"/>
                <a:gd name="connsiteY3604" fmla="*/ 1234654 h 1314442"/>
                <a:gd name="connsiteX3605" fmla="*/ 474908 w 794840"/>
                <a:gd name="connsiteY3605" fmla="*/ 1234654 h 1314442"/>
                <a:gd name="connsiteX3606" fmla="*/ 460048 w 794840"/>
                <a:gd name="connsiteY3606" fmla="*/ 1228590 h 1314442"/>
                <a:gd name="connsiteX3607" fmla="*/ 457622 w 794840"/>
                <a:gd name="connsiteY3607" fmla="*/ 1221921 h 1314442"/>
                <a:gd name="connsiteX3608" fmla="*/ 456106 w 794840"/>
                <a:gd name="connsiteY3608" fmla="*/ 1214948 h 1314442"/>
                <a:gd name="connsiteX3609" fmla="*/ 453680 w 794840"/>
                <a:gd name="connsiteY3609" fmla="*/ 1206459 h 1314442"/>
                <a:gd name="connsiteX3610" fmla="*/ 462171 w 794840"/>
                <a:gd name="connsiteY3610" fmla="*/ 1206459 h 1314442"/>
                <a:gd name="connsiteX3611" fmla="*/ 462171 w 794840"/>
                <a:gd name="connsiteY3611" fmla="*/ 1206762 h 1314442"/>
                <a:gd name="connsiteX3612" fmla="*/ 463687 w 794840"/>
                <a:gd name="connsiteY3612" fmla="*/ 1217979 h 1314442"/>
                <a:gd name="connsiteX3613" fmla="*/ 468236 w 794840"/>
                <a:gd name="connsiteY3613" fmla="*/ 1227378 h 1314442"/>
                <a:gd name="connsiteX3614" fmla="*/ 472178 w 794840"/>
                <a:gd name="connsiteY3614" fmla="*/ 1225255 h 1314442"/>
                <a:gd name="connsiteX3615" fmla="*/ 468842 w 794840"/>
                <a:gd name="connsiteY3615" fmla="*/ 1216767 h 1314442"/>
                <a:gd name="connsiteX3616" fmla="*/ 466720 w 794840"/>
                <a:gd name="connsiteY3616" fmla="*/ 1206762 h 1314442"/>
                <a:gd name="connsiteX3617" fmla="*/ 473694 w 794840"/>
                <a:gd name="connsiteY3617" fmla="*/ 1206762 h 1314442"/>
                <a:gd name="connsiteX3618" fmla="*/ 472178 w 794840"/>
                <a:gd name="connsiteY3618" fmla="*/ 1210097 h 1314442"/>
                <a:gd name="connsiteX3619" fmla="*/ 476121 w 794840"/>
                <a:gd name="connsiteY3619" fmla="*/ 1221314 h 1314442"/>
                <a:gd name="connsiteX3620" fmla="*/ 478850 w 794840"/>
                <a:gd name="connsiteY3620" fmla="*/ 1228287 h 1314442"/>
                <a:gd name="connsiteX3621" fmla="*/ 460048 w 794840"/>
                <a:gd name="connsiteY3621" fmla="*/ 1228590 h 1314442"/>
                <a:gd name="connsiteX3622" fmla="*/ 477334 w 794840"/>
                <a:gd name="connsiteY3622" fmla="*/ 1207975 h 1314442"/>
                <a:gd name="connsiteX3623" fmla="*/ 475817 w 794840"/>
                <a:gd name="connsiteY3623" fmla="*/ 1206155 h 1314442"/>
                <a:gd name="connsiteX3624" fmla="*/ 484308 w 794840"/>
                <a:gd name="connsiteY3624" fmla="*/ 1206155 h 1314442"/>
                <a:gd name="connsiteX3625" fmla="*/ 484308 w 794840"/>
                <a:gd name="connsiteY3625" fmla="*/ 1207065 h 1314442"/>
                <a:gd name="connsiteX3626" fmla="*/ 492193 w 794840"/>
                <a:gd name="connsiteY3626" fmla="*/ 1227075 h 1314442"/>
                <a:gd name="connsiteX3627" fmla="*/ 483702 w 794840"/>
                <a:gd name="connsiteY3627" fmla="*/ 1227378 h 1314442"/>
                <a:gd name="connsiteX3628" fmla="*/ 481276 w 794840"/>
                <a:gd name="connsiteY3628" fmla="*/ 1219192 h 1314442"/>
                <a:gd name="connsiteX3629" fmla="*/ 477334 w 794840"/>
                <a:gd name="connsiteY3629" fmla="*/ 1207975 h 1314442"/>
                <a:gd name="connsiteX3630" fmla="*/ 492496 w 794840"/>
                <a:gd name="connsiteY3630" fmla="*/ 1234048 h 1314442"/>
                <a:gd name="connsiteX3631" fmla="*/ 490980 w 794840"/>
                <a:gd name="connsiteY3631" fmla="*/ 1235867 h 1314442"/>
                <a:gd name="connsiteX3632" fmla="*/ 490070 w 794840"/>
                <a:gd name="connsiteY3632" fmla="*/ 1234048 h 1314442"/>
                <a:gd name="connsiteX3633" fmla="*/ 492496 w 794840"/>
                <a:gd name="connsiteY3633" fmla="*/ 1234048 h 1314442"/>
                <a:gd name="connsiteX3634" fmla="*/ 484915 w 794840"/>
                <a:gd name="connsiteY3634" fmla="*/ 1234351 h 1314442"/>
                <a:gd name="connsiteX3635" fmla="*/ 482186 w 794840"/>
                <a:gd name="connsiteY3635" fmla="*/ 1236473 h 1314442"/>
                <a:gd name="connsiteX3636" fmla="*/ 481579 w 794840"/>
                <a:gd name="connsiteY3636" fmla="*/ 1234351 h 1314442"/>
                <a:gd name="connsiteX3637" fmla="*/ 484915 w 794840"/>
                <a:gd name="connsiteY3637" fmla="*/ 1234351 h 1314442"/>
                <a:gd name="connsiteX3638" fmla="*/ 488554 w 794840"/>
                <a:gd name="connsiteY3638" fmla="*/ 1239808 h 1314442"/>
                <a:gd name="connsiteX3639" fmla="*/ 488554 w 794840"/>
                <a:gd name="connsiteY3639" fmla="*/ 1239808 h 1314442"/>
                <a:gd name="connsiteX3640" fmla="*/ 486128 w 794840"/>
                <a:gd name="connsiteY3640" fmla="*/ 1245265 h 1314442"/>
                <a:gd name="connsiteX3641" fmla="*/ 480669 w 794840"/>
                <a:gd name="connsiteY3641" fmla="*/ 1257998 h 1314442"/>
                <a:gd name="connsiteX3642" fmla="*/ 488554 w 794840"/>
                <a:gd name="connsiteY3642" fmla="*/ 1239808 h 1314442"/>
                <a:gd name="connsiteX3643" fmla="*/ 512511 w 794840"/>
                <a:gd name="connsiteY3643" fmla="*/ 1279221 h 1314442"/>
                <a:gd name="connsiteX3644" fmla="*/ 500078 w 794840"/>
                <a:gd name="connsiteY3644" fmla="*/ 1278008 h 1314442"/>
                <a:gd name="connsiteX3645" fmla="*/ 481579 w 794840"/>
                <a:gd name="connsiteY3645" fmla="*/ 1274976 h 1314442"/>
                <a:gd name="connsiteX3646" fmla="*/ 481579 w 794840"/>
                <a:gd name="connsiteY3646" fmla="*/ 1274673 h 1314442"/>
                <a:gd name="connsiteX3647" fmla="*/ 481579 w 794840"/>
                <a:gd name="connsiteY3647" fmla="*/ 1274067 h 1314442"/>
                <a:gd name="connsiteX3648" fmla="*/ 486128 w 794840"/>
                <a:gd name="connsiteY3648" fmla="*/ 1263152 h 1314442"/>
                <a:gd name="connsiteX3649" fmla="*/ 492800 w 794840"/>
                <a:gd name="connsiteY3649" fmla="*/ 1247084 h 1314442"/>
                <a:gd name="connsiteX3650" fmla="*/ 498258 w 794840"/>
                <a:gd name="connsiteY3650" fmla="*/ 1236170 h 1314442"/>
                <a:gd name="connsiteX3651" fmla="*/ 499471 w 794840"/>
                <a:gd name="connsiteY3651" fmla="*/ 1233441 h 1314442"/>
                <a:gd name="connsiteX3652" fmla="*/ 511298 w 794840"/>
                <a:gd name="connsiteY3652" fmla="*/ 1232835 h 1314442"/>
                <a:gd name="connsiteX3653" fmla="*/ 513117 w 794840"/>
                <a:gd name="connsiteY3653" fmla="*/ 1252844 h 1314442"/>
                <a:gd name="connsiteX3654" fmla="*/ 512511 w 794840"/>
                <a:gd name="connsiteY3654" fmla="*/ 1277098 h 1314442"/>
                <a:gd name="connsiteX3655" fmla="*/ 512511 w 794840"/>
                <a:gd name="connsiteY3655" fmla="*/ 1279221 h 1314442"/>
                <a:gd name="connsiteX3656" fmla="*/ 517363 w 794840"/>
                <a:gd name="connsiteY3656" fmla="*/ 1279221 h 1314442"/>
                <a:gd name="connsiteX3657" fmla="*/ 517969 w 794840"/>
                <a:gd name="connsiteY3657" fmla="*/ 1277402 h 1314442"/>
                <a:gd name="connsiteX3658" fmla="*/ 516453 w 794840"/>
                <a:gd name="connsiteY3658" fmla="*/ 1232532 h 1314442"/>
                <a:gd name="connsiteX3659" fmla="*/ 521912 w 794840"/>
                <a:gd name="connsiteY3659" fmla="*/ 1232228 h 1314442"/>
                <a:gd name="connsiteX3660" fmla="*/ 522215 w 794840"/>
                <a:gd name="connsiteY3660" fmla="*/ 1277402 h 1314442"/>
                <a:gd name="connsiteX3661" fmla="*/ 522822 w 794840"/>
                <a:gd name="connsiteY3661" fmla="*/ 1278917 h 1314442"/>
                <a:gd name="connsiteX3662" fmla="*/ 517363 w 794840"/>
                <a:gd name="connsiteY3662" fmla="*/ 1279221 h 1314442"/>
                <a:gd name="connsiteX3663" fmla="*/ 507962 w 794840"/>
                <a:gd name="connsiteY3663" fmla="*/ 1226468 h 1314442"/>
                <a:gd name="connsiteX3664" fmla="*/ 508872 w 794840"/>
                <a:gd name="connsiteY3664" fmla="*/ 1223436 h 1314442"/>
                <a:gd name="connsiteX3665" fmla="*/ 502200 w 794840"/>
                <a:gd name="connsiteY3665" fmla="*/ 1209490 h 1314442"/>
                <a:gd name="connsiteX3666" fmla="*/ 497348 w 794840"/>
                <a:gd name="connsiteY3666" fmla="*/ 1212219 h 1314442"/>
                <a:gd name="connsiteX3667" fmla="*/ 504930 w 794840"/>
                <a:gd name="connsiteY3667" fmla="*/ 1225559 h 1314442"/>
                <a:gd name="connsiteX3668" fmla="*/ 505839 w 794840"/>
                <a:gd name="connsiteY3668" fmla="*/ 1226468 h 1314442"/>
                <a:gd name="connsiteX3669" fmla="*/ 496438 w 794840"/>
                <a:gd name="connsiteY3669" fmla="*/ 1226771 h 1314442"/>
                <a:gd name="connsiteX3670" fmla="*/ 496438 w 794840"/>
                <a:gd name="connsiteY3670" fmla="*/ 1226165 h 1314442"/>
                <a:gd name="connsiteX3671" fmla="*/ 488554 w 794840"/>
                <a:gd name="connsiteY3671" fmla="*/ 1206155 h 1314442"/>
                <a:gd name="connsiteX3672" fmla="*/ 512208 w 794840"/>
                <a:gd name="connsiteY3672" fmla="*/ 1205549 h 1314442"/>
                <a:gd name="connsiteX3673" fmla="*/ 513117 w 794840"/>
                <a:gd name="connsiteY3673" fmla="*/ 1208581 h 1314442"/>
                <a:gd name="connsiteX3674" fmla="*/ 515847 w 794840"/>
                <a:gd name="connsiteY3674" fmla="*/ 1214341 h 1314442"/>
                <a:gd name="connsiteX3675" fmla="*/ 518576 w 794840"/>
                <a:gd name="connsiteY3675" fmla="*/ 1219192 h 1314442"/>
                <a:gd name="connsiteX3676" fmla="*/ 524035 w 794840"/>
                <a:gd name="connsiteY3676" fmla="*/ 1226165 h 1314442"/>
                <a:gd name="connsiteX3677" fmla="*/ 507962 w 794840"/>
                <a:gd name="connsiteY3677" fmla="*/ 1226468 h 1314442"/>
                <a:gd name="connsiteX3678" fmla="*/ 527067 w 794840"/>
                <a:gd name="connsiteY3678" fmla="*/ 1279221 h 1314442"/>
                <a:gd name="connsiteX3679" fmla="*/ 527674 w 794840"/>
                <a:gd name="connsiteY3679" fmla="*/ 1277705 h 1314442"/>
                <a:gd name="connsiteX3680" fmla="*/ 527674 w 794840"/>
                <a:gd name="connsiteY3680" fmla="*/ 1277705 h 1314442"/>
                <a:gd name="connsiteX3681" fmla="*/ 526764 w 794840"/>
                <a:gd name="connsiteY3681" fmla="*/ 1232532 h 1314442"/>
                <a:gd name="connsiteX3682" fmla="*/ 528887 w 794840"/>
                <a:gd name="connsiteY3682" fmla="*/ 1232532 h 1314442"/>
                <a:gd name="connsiteX3683" fmla="*/ 528280 w 794840"/>
                <a:gd name="connsiteY3683" fmla="*/ 1233744 h 1314442"/>
                <a:gd name="connsiteX3684" fmla="*/ 528887 w 794840"/>
                <a:gd name="connsiteY3684" fmla="*/ 1256786 h 1314442"/>
                <a:gd name="connsiteX3685" fmla="*/ 528887 w 794840"/>
                <a:gd name="connsiteY3685" fmla="*/ 1278311 h 1314442"/>
                <a:gd name="connsiteX3686" fmla="*/ 529190 w 794840"/>
                <a:gd name="connsiteY3686" fmla="*/ 1279221 h 1314442"/>
                <a:gd name="connsiteX3687" fmla="*/ 527067 w 794840"/>
                <a:gd name="connsiteY3687" fmla="*/ 1279221 h 1314442"/>
                <a:gd name="connsiteX3688" fmla="*/ 535255 w 794840"/>
                <a:gd name="connsiteY3688" fmla="*/ 1277705 h 1314442"/>
                <a:gd name="connsiteX3689" fmla="*/ 535558 w 794840"/>
                <a:gd name="connsiteY3689" fmla="*/ 1278917 h 1314442"/>
                <a:gd name="connsiteX3690" fmla="*/ 534042 w 794840"/>
                <a:gd name="connsiteY3690" fmla="*/ 1278917 h 1314442"/>
                <a:gd name="connsiteX3691" fmla="*/ 534042 w 794840"/>
                <a:gd name="connsiteY3691" fmla="*/ 1278311 h 1314442"/>
                <a:gd name="connsiteX3692" fmla="*/ 532526 w 794840"/>
                <a:gd name="connsiteY3692" fmla="*/ 1233744 h 1314442"/>
                <a:gd name="connsiteX3693" fmla="*/ 531919 w 794840"/>
                <a:gd name="connsiteY3693" fmla="*/ 1232228 h 1314442"/>
                <a:gd name="connsiteX3694" fmla="*/ 534042 w 794840"/>
                <a:gd name="connsiteY3694" fmla="*/ 1232228 h 1314442"/>
                <a:gd name="connsiteX3695" fmla="*/ 535862 w 794840"/>
                <a:gd name="connsiteY3695" fmla="*/ 1254360 h 1314442"/>
                <a:gd name="connsiteX3696" fmla="*/ 535255 w 794840"/>
                <a:gd name="connsiteY3696" fmla="*/ 1277705 h 1314442"/>
                <a:gd name="connsiteX3697" fmla="*/ 570433 w 794840"/>
                <a:gd name="connsiteY3697" fmla="*/ 1277402 h 1314442"/>
                <a:gd name="connsiteX3698" fmla="*/ 540410 w 794840"/>
                <a:gd name="connsiteY3698" fmla="*/ 1278311 h 1314442"/>
                <a:gd name="connsiteX3699" fmla="*/ 540714 w 794840"/>
                <a:gd name="connsiteY3699" fmla="*/ 1277402 h 1314442"/>
                <a:gd name="connsiteX3700" fmla="*/ 541320 w 794840"/>
                <a:gd name="connsiteY3700" fmla="*/ 1254057 h 1314442"/>
                <a:gd name="connsiteX3701" fmla="*/ 538591 w 794840"/>
                <a:gd name="connsiteY3701" fmla="*/ 1231925 h 1314442"/>
                <a:gd name="connsiteX3702" fmla="*/ 538894 w 794840"/>
                <a:gd name="connsiteY3702" fmla="*/ 1231925 h 1314442"/>
                <a:gd name="connsiteX3703" fmla="*/ 568613 w 794840"/>
                <a:gd name="connsiteY3703" fmla="*/ 1232228 h 1314442"/>
                <a:gd name="connsiteX3704" fmla="*/ 568613 w 794840"/>
                <a:gd name="connsiteY3704" fmla="*/ 1232835 h 1314442"/>
                <a:gd name="connsiteX3705" fmla="*/ 570129 w 794840"/>
                <a:gd name="connsiteY3705" fmla="*/ 1253451 h 1314442"/>
                <a:gd name="connsiteX3706" fmla="*/ 570433 w 794840"/>
                <a:gd name="connsiteY3706" fmla="*/ 1277402 h 1314442"/>
                <a:gd name="connsiteX3707" fmla="*/ 577104 w 794840"/>
                <a:gd name="connsiteY3707" fmla="*/ 1277402 h 1314442"/>
                <a:gd name="connsiteX3708" fmla="*/ 576498 w 794840"/>
                <a:gd name="connsiteY3708" fmla="*/ 1277402 h 1314442"/>
                <a:gd name="connsiteX3709" fmla="*/ 576498 w 794840"/>
                <a:gd name="connsiteY3709" fmla="*/ 1253754 h 1314442"/>
                <a:gd name="connsiteX3710" fmla="*/ 572859 w 794840"/>
                <a:gd name="connsiteY3710" fmla="*/ 1232532 h 1314442"/>
                <a:gd name="connsiteX3711" fmla="*/ 577104 w 794840"/>
                <a:gd name="connsiteY3711" fmla="*/ 1232532 h 1314442"/>
                <a:gd name="connsiteX3712" fmla="*/ 577711 w 794840"/>
                <a:gd name="connsiteY3712" fmla="*/ 1251025 h 1314442"/>
                <a:gd name="connsiteX3713" fmla="*/ 577104 w 794840"/>
                <a:gd name="connsiteY3713" fmla="*/ 1277402 h 1314442"/>
                <a:gd name="connsiteX3714" fmla="*/ 581956 w 794840"/>
                <a:gd name="connsiteY3714" fmla="*/ 1233138 h 1314442"/>
                <a:gd name="connsiteX3715" fmla="*/ 581956 w 794840"/>
                <a:gd name="connsiteY3715" fmla="*/ 1232532 h 1314442"/>
                <a:gd name="connsiteX3716" fmla="*/ 584382 w 794840"/>
                <a:gd name="connsiteY3716" fmla="*/ 1232532 h 1314442"/>
                <a:gd name="connsiteX3717" fmla="*/ 583169 w 794840"/>
                <a:gd name="connsiteY3717" fmla="*/ 1246175 h 1314442"/>
                <a:gd name="connsiteX3718" fmla="*/ 582866 w 794840"/>
                <a:gd name="connsiteY3718" fmla="*/ 1243143 h 1314442"/>
                <a:gd name="connsiteX3719" fmla="*/ 581956 w 794840"/>
                <a:gd name="connsiteY3719" fmla="*/ 1233138 h 1314442"/>
                <a:gd name="connsiteX3720" fmla="*/ 582866 w 794840"/>
                <a:gd name="connsiteY3720" fmla="*/ 1277098 h 1314442"/>
                <a:gd name="connsiteX3721" fmla="*/ 583776 w 794840"/>
                <a:gd name="connsiteY3721" fmla="*/ 1257998 h 1314442"/>
                <a:gd name="connsiteX3722" fmla="*/ 584685 w 794840"/>
                <a:gd name="connsiteY3722" fmla="*/ 1276492 h 1314442"/>
                <a:gd name="connsiteX3723" fmla="*/ 584685 w 794840"/>
                <a:gd name="connsiteY3723" fmla="*/ 1277098 h 1314442"/>
                <a:gd name="connsiteX3724" fmla="*/ 582866 w 794840"/>
                <a:gd name="connsiteY3724" fmla="*/ 1277098 h 1314442"/>
                <a:gd name="connsiteX3725" fmla="*/ 596815 w 794840"/>
                <a:gd name="connsiteY3725" fmla="*/ 1276795 h 1314442"/>
                <a:gd name="connsiteX3726" fmla="*/ 597119 w 794840"/>
                <a:gd name="connsiteY3726" fmla="*/ 1275279 h 1314442"/>
                <a:gd name="connsiteX3727" fmla="*/ 595603 w 794840"/>
                <a:gd name="connsiteY3727" fmla="*/ 1234654 h 1314442"/>
                <a:gd name="connsiteX3728" fmla="*/ 591054 w 794840"/>
                <a:gd name="connsiteY3728" fmla="*/ 1235867 h 1314442"/>
                <a:gd name="connsiteX3729" fmla="*/ 591660 w 794840"/>
                <a:gd name="connsiteY3729" fmla="*/ 1275279 h 1314442"/>
                <a:gd name="connsiteX3730" fmla="*/ 592267 w 794840"/>
                <a:gd name="connsiteY3730" fmla="*/ 1276795 h 1314442"/>
                <a:gd name="connsiteX3731" fmla="*/ 590447 w 794840"/>
                <a:gd name="connsiteY3731" fmla="*/ 1276795 h 1314442"/>
                <a:gd name="connsiteX3732" fmla="*/ 590447 w 794840"/>
                <a:gd name="connsiteY3732" fmla="*/ 1276492 h 1314442"/>
                <a:gd name="connsiteX3733" fmla="*/ 588325 w 794840"/>
                <a:gd name="connsiteY3733" fmla="*/ 1232835 h 1314442"/>
                <a:gd name="connsiteX3734" fmla="*/ 614708 w 794840"/>
                <a:gd name="connsiteY3734" fmla="*/ 1232835 h 1314442"/>
                <a:gd name="connsiteX3735" fmla="*/ 623502 w 794840"/>
                <a:gd name="connsiteY3735" fmla="*/ 1232532 h 1314442"/>
                <a:gd name="connsiteX3736" fmla="*/ 624715 w 794840"/>
                <a:gd name="connsiteY3736" fmla="*/ 1255573 h 1314442"/>
                <a:gd name="connsiteX3737" fmla="*/ 625018 w 794840"/>
                <a:gd name="connsiteY3737" fmla="*/ 1276795 h 1314442"/>
                <a:gd name="connsiteX3738" fmla="*/ 596815 w 794840"/>
                <a:gd name="connsiteY3738" fmla="*/ 1276795 h 1314442"/>
                <a:gd name="connsiteX3739" fmla="*/ 630780 w 794840"/>
                <a:gd name="connsiteY3739" fmla="*/ 1260121 h 1314442"/>
                <a:gd name="connsiteX3740" fmla="*/ 630477 w 794840"/>
                <a:gd name="connsiteY3740" fmla="*/ 1253148 h 1314442"/>
                <a:gd name="connsiteX3741" fmla="*/ 628051 w 794840"/>
                <a:gd name="connsiteY3741" fmla="*/ 1232228 h 1314442"/>
                <a:gd name="connsiteX3742" fmla="*/ 629870 w 794840"/>
                <a:gd name="connsiteY3742" fmla="*/ 1231925 h 1314442"/>
                <a:gd name="connsiteX3743" fmla="*/ 629870 w 794840"/>
                <a:gd name="connsiteY3743" fmla="*/ 1232228 h 1314442"/>
                <a:gd name="connsiteX3744" fmla="*/ 630780 w 794840"/>
                <a:gd name="connsiteY3744" fmla="*/ 1251329 h 1314442"/>
                <a:gd name="connsiteX3745" fmla="*/ 630780 w 794840"/>
                <a:gd name="connsiteY3745" fmla="*/ 1260121 h 1314442"/>
                <a:gd name="connsiteX3746" fmla="*/ 626535 w 794840"/>
                <a:gd name="connsiteY3746" fmla="*/ 1225559 h 1314442"/>
                <a:gd name="connsiteX3747" fmla="*/ 626535 w 794840"/>
                <a:gd name="connsiteY3747" fmla="*/ 1223436 h 1314442"/>
                <a:gd name="connsiteX3748" fmla="*/ 611978 w 794840"/>
                <a:gd name="connsiteY3748" fmla="*/ 1202214 h 1314442"/>
                <a:gd name="connsiteX3749" fmla="*/ 611675 w 794840"/>
                <a:gd name="connsiteY3749" fmla="*/ 1201911 h 1314442"/>
                <a:gd name="connsiteX3750" fmla="*/ 615314 w 794840"/>
                <a:gd name="connsiteY3750" fmla="*/ 1201608 h 1314442"/>
                <a:gd name="connsiteX3751" fmla="*/ 621986 w 794840"/>
                <a:gd name="connsiteY3751" fmla="*/ 1201305 h 1314442"/>
                <a:gd name="connsiteX3752" fmla="*/ 627444 w 794840"/>
                <a:gd name="connsiteY3752" fmla="*/ 1214644 h 1314442"/>
                <a:gd name="connsiteX3753" fmla="*/ 637452 w 794840"/>
                <a:gd name="connsiteY3753" fmla="*/ 1224346 h 1314442"/>
                <a:gd name="connsiteX3754" fmla="*/ 626535 w 794840"/>
                <a:gd name="connsiteY3754" fmla="*/ 1225559 h 1314442"/>
                <a:gd name="connsiteX3755" fmla="*/ 637452 w 794840"/>
                <a:gd name="connsiteY3755" fmla="*/ 1275886 h 1314442"/>
                <a:gd name="connsiteX3756" fmla="*/ 635935 w 794840"/>
                <a:gd name="connsiteY3756" fmla="*/ 1275886 h 1314442"/>
                <a:gd name="connsiteX3757" fmla="*/ 636239 w 794840"/>
                <a:gd name="connsiteY3757" fmla="*/ 1274673 h 1314442"/>
                <a:gd name="connsiteX3758" fmla="*/ 634419 w 794840"/>
                <a:gd name="connsiteY3758" fmla="*/ 1231319 h 1314442"/>
                <a:gd name="connsiteX3759" fmla="*/ 634419 w 794840"/>
                <a:gd name="connsiteY3759" fmla="*/ 1231319 h 1314442"/>
                <a:gd name="connsiteX3760" fmla="*/ 636542 w 794840"/>
                <a:gd name="connsiteY3760" fmla="*/ 1231016 h 1314442"/>
                <a:gd name="connsiteX3761" fmla="*/ 637755 w 794840"/>
                <a:gd name="connsiteY3761" fmla="*/ 1254967 h 1314442"/>
                <a:gd name="connsiteX3762" fmla="*/ 637452 w 794840"/>
                <a:gd name="connsiteY3762" fmla="*/ 1275886 h 1314442"/>
                <a:gd name="connsiteX3763" fmla="*/ 645336 w 794840"/>
                <a:gd name="connsiteY3763" fmla="*/ 1275583 h 1314442"/>
                <a:gd name="connsiteX3764" fmla="*/ 643214 w 794840"/>
                <a:gd name="connsiteY3764" fmla="*/ 1275583 h 1314442"/>
                <a:gd name="connsiteX3765" fmla="*/ 643517 w 794840"/>
                <a:gd name="connsiteY3765" fmla="*/ 1255270 h 1314442"/>
                <a:gd name="connsiteX3766" fmla="*/ 640484 w 794840"/>
                <a:gd name="connsiteY3766" fmla="*/ 1231016 h 1314442"/>
                <a:gd name="connsiteX3767" fmla="*/ 640484 w 794840"/>
                <a:gd name="connsiteY3767" fmla="*/ 1230713 h 1314442"/>
                <a:gd name="connsiteX3768" fmla="*/ 643517 w 794840"/>
                <a:gd name="connsiteY3768" fmla="*/ 1230409 h 1314442"/>
                <a:gd name="connsiteX3769" fmla="*/ 645033 w 794840"/>
                <a:gd name="connsiteY3769" fmla="*/ 1249813 h 1314442"/>
                <a:gd name="connsiteX3770" fmla="*/ 645336 w 794840"/>
                <a:gd name="connsiteY3770" fmla="*/ 1275583 h 1314442"/>
                <a:gd name="connsiteX3771" fmla="*/ 643214 w 794840"/>
                <a:gd name="connsiteY3771" fmla="*/ 1223740 h 1314442"/>
                <a:gd name="connsiteX3772" fmla="*/ 642910 w 794840"/>
                <a:gd name="connsiteY3772" fmla="*/ 1222224 h 1314442"/>
                <a:gd name="connsiteX3773" fmla="*/ 634116 w 794840"/>
                <a:gd name="connsiteY3773" fmla="*/ 1213432 h 1314442"/>
                <a:gd name="connsiteX3774" fmla="*/ 626535 w 794840"/>
                <a:gd name="connsiteY3774" fmla="*/ 1201305 h 1314442"/>
                <a:gd name="connsiteX3775" fmla="*/ 631083 w 794840"/>
                <a:gd name="connsiteY3775" fmla="*/ 1201001 h 1314442"/>
                <a:gd name="connsiteX3776" fmla="*/ 631387 w 794840"/>
                <a:gd name="connsiteY3776" fmla="*/ 1203124 h 1314442"/>
                <a:gd name="connsiteX3777" fmla="*/ 635329 w 794840"/>
                <a:gd name="connsiteY3777" fmla="*/ 1210400 h 1314442"/>
                <a:gd name="connsiteX3778" fmla="*/ 639878 w 794840"/>
                <a:gd name="connsiteY3778" fmla="*/ 1217676 h 1314442"/>
                <a:gd name="connsiteX3779" fmla="*/ 645640 w 794840"/>
                <a:gd name="connsiteY3779" fmla="*/ 1223436 h 1314442"/>
                <a:gd name="connsiteX3780" fmla="*/ 643214 w 794840"/>
                <a:gd name="connsiteY3780" fmla="*/ 1223740 h 1314442"/>
                <a:gd name="connsiteX3781" fmla="*/ 642000 w 794840"/>
                <a:gd name="connsiteY3781" fmla="*/ 1210703 h 1314442"/>
                <a:gd name="connsiteX3782" fmla="*/ 635329 w 794840"/>
                <a:gd name="connsiteY3782" fmla="*/ 1201001 h 1314442"/>
                <a:gd name="connsiteX3783" fmla="*/ 644123 w 794840"/>
                <a:gd name="connsiteY3783" fmla="*/ 1200698 h 1314442"/>
                <a:gd name="connsiteX3784" fmla="*/ 647156 w 794840"/>
                <a:gd name="connsiteY3784" fmla="*/ 1203124 h 1314442"/>
                <a:gd name="connsiteX3785" fmla="*/ 663531 w 794840"/>
                <a:gd name="connsiteY3785" fmla="*/ 1219192 h 1314442"/>
                <a:gd name="connsiteX3786" fmla="*/ 665351 w 794840"/>
                <a:gd name="connsiteY3786" fmla="*/ 1221011 h 1314442"/>
                <a:gd name="connsiteX3787" fmla="*/ 655040 w 794840"/>
                <a:gd name="connsiteY3787" fmla="*/ 1222527 h 1314442"/>
                <a:gd name="connsiteX3788" fmla="*/ 655040 w 794840"/>
                <a:gd name="connsiteY3788" fmla="*/ 1222527 h 1314442"/>
                <a:gd name="connsiteX3789" fmla="*/ 642000 w 794840"/>
                <a:gd name="connsiteY3789" fmla="*/ 1210703 h 1314442"/>
                <a:gd name="connsiteX3790" fmla="*/ 685063 w 794840"/>
                <a:gd name="connsiteY3790" fmla="*/ 1274976 h 1314442"/>
                <a:gd name="connsiteX3791" fmla="*/ 684456 w 794840"/>
                <a:gd name="connsiteY3791" fmla="*/ 1275279 h 1314442"/>
                <a:gd name="connsiteX3792" fmla="*/ 650795 w 794840"/>
                <a:gd name="connsiteY3792" fmla="*/ 1275583 h 1314442"/>
                <a:gd name="connsiteX3793" fmla="*/ 647762 w 794840"/>
                <a:gd name="connsiteY3793" fmla="*/ 1230409 h 1314442"/>
                <a:gd name="connsiteX3794" fmla="*/ 648369 w 794840"/>
                <a:gd name="connsiteY3794" fmla="*/ 1230409 h 1314442"/>
                <a:gd name="connsiteX3795" fmla="*/ 673236 w 794840"/>
                <a:gd name="connsiteY3795" fmla="*/ 1227075 h 1314442"/>
                <a:gd name="connsiteX3796" fmla="*/ 682030 w 794840"/>
                <a:gd name="connsiteY3796" fmla="*/ 1229803 h 1314442"/>
                <a:gd name="connsiteX3797" fmla="*/ 682637 w 794840"/>
                <a:gd name="connsiteY3797" fmla="*/ 1229803 h 1314442"/>
                <a:gd name="connsiteX3798" fmla="*/ 685669 w 794840"/>
                <a:gd name="connsiteY3798" fmla="*/ 1266790 h 1314442"/>
                <a:gd name="connsiteX3799" fmla="*/ 685063 w 794840"/>
                <a:gd name="connsiteY3799" fmla="*/ 1274976 h 1314442"/>
                <a:gd name="connsiteX3800" fmla="*/ 685669 w 794840"/>
                <a:gd name="connsiteY3800" fmla="*/ 642856 h 1314442"/>
                <a:gd name="connsiteX3801" fmla="*/ 661712 w 794840"/>
                <a:gd name="connsiteY3801" fmla="*/ 645585 h 1314442"/>
                <a:gd name="connsiteX3802" fmla="*/ 661712 w 794840"/>
                <a:gd name="connsiteY3802" fmla="*/ 636793 h 1314442"/>
                <a:gd name="connsiteX3803" fmla="*/ 671113 w 794840"/>
                <a:gd name="connsiteY3803" fmla="*/ 634974 h 1314442"/>
                <a:gd name="connsiteX3804" fmla="*/ 685669 w 794840"/>
                <a:gd name="connsiteY3804" fmla="*/ 634064 h 1314442"/>
                <a:gd name="connsiteX3805" fmla="*/ 685669 w 794840"/>
                <a:gd name="connsiteY3805" fmla="*/ 642856 h 1314442"/>
                <a:gd name="connsiteX3806" fmla="*/ 685972 w 794840"/>
                <a:gd name="connsiteY3806" fmla="*/ 627698 h 1314442"/>
                <a:gd name="connsiteX3807" fmla="*/ 661712 w 794840"/>
                <a:gd name="connsiteY3807" fmla="*/ 631033 h 1314442"/>
                <a:gd name="connsiteX3808" fmla="*/ 661712 w 794840"/>
                <a:gd name="connsiteY3808" fmla="*/ 622544 h 1314442"/>
                <a:gd name="connsiteX3809" fmla="*/ 670810 w 794840"/>
                <a:gd name="connsiteY3809" fmla="*/ 621937 h 1314442"/>
                <a:gd name="connsiteX3810" fmla="*/ 683546 w 794840"/>
                <a:gd name="connsiteY3810" fmla="*/ 619209 h 1314442"/>
                <a:gd name="connsiteX3811" fmla="*/ 683546 w 794840"/>
                <a:gd name="connsiteY3811" fmla="*/ 614358 h 1314442"/>
                <a:gd name="connsiteX3812" fmla="*/ 672023 w 794840"/>
                <a:gd name="connsiteY3812" fmla="*/ 614358 h 1314442"/>
                <a:gd name="connsiteX3813" fmla="*/ 661712 w 794840"/>
                <a:gd name="connsiteY3813" fmla="*/ 616177 h 1314442"/>
                <a:gd name="connsiteX3814" fmla="*/ 661712 w 794840"/>
                <a:gd name="connsiteY3814" fmla="*/ 608598 h 1314442"/>
                <a:gd name="connsiteX3815" fmla="*/ 672629 w 794840"/>
                <a:gd name="connsiteY3815" fmla="*/ 607688 h 1314442"/>
                <a:gd name="connsiteX3816" fmla="*/ 686275 w 794840"/>
                <a:gd name="connsiteY3816" fmla="*/ 606779 h 1314442"/>
                <a:gd name="connsiteX3817" fmla="*/ 685972 w 794840"/>
                <a:gd name="connsiteY3817" fmla="*/ 627698 h 1314442"/>
                <a:gd name="connsiteX3818" fmla="*/ 675055 w 794840"/>
                <a:gd name="connsiteY3818" fmla="*/ 600412 h 1314442"/>
                <a:gd name="connsiteX3819" fmla="*/ 662015 w 794840"/>
                <a:gd name="connsiteY3819" fmla="*/ 602231 h 1314442"/>
                <a:gd name="connsiteX3820" fmla="*/ 662015 w 794840"/>
                <a:gd name="connsiteY3820" fmla="*/ 595561 h 1314442"/>
                <a:gd name="connsiteX3821" fmla="*/ 670810 w 794840"/>
                <a:gd name="connsiteY3821" fmla="*/ 594955 h 1314442"/>
                <a:gd name="connsiteX3822" fmla="*/ 683243 w 794840"/>
                <a:gd name="connsiteY3822" fmla="*/ 593742 h 1314442"/>
                <a:gd name="connsiteX3823" fmla="*/ 683243 w 794840"/>
                <a:gd name="connsiteY3823" fmla="*/ 588588 h 1314442"/>
                <a:gd name="connsiteX3824" fmla="*/ 662319 w 794840"/>
                <a:gd name="connsiteY3824" fmla="*/ 589498 h 1314442"/>
                <a:gd name="connsiteX3825" fmla="*/ 662622 w 794840"/>
                <a:gd name="connsiteY3825" fmla="*/ 580099 h 1314442"/>
                <a:gd name="connsiteX3826" fmla="*/ 672629 w 794840"/>
                <a:gd name="connsiteY3826" fmla="*/ 579796 h 1314442"/>
                <a:gd name="connsiteX3827" fmla="*/ 685063 w 794840"/>
                <a:gd name="connsiteY3827" fmla="*/ 579493 h 1314442"/>
                <a:gd name="connsiteX3828" fmla="*/ 685669 w 794840"/>
                <a:gd name="connsiteY3828" fmla="*/ 574339 h 1314442"/>
                <a:gd name="connsiteX3829" fmla="*/ 662622 w 794840"/>
                <a:gd name="connsiteY3829" fmla="*/ 573126 h 1314442"/>
                <a:gd name="connsiteX3830" fmla="*/ 662925 w 794840"/>
                <a:gd name="connsiteY3830" fmla="*/ 566153 h 1314442"/>
                <a:gd name="connsiteX3831" fmla="*/ 674449 w 794840"/>
                <a:gd name="connsiteY3831" fmla="*/ 565244 h 1314442"/>
                <a:gd name="connsiteX3832" fmla="*/ 687792 w 794840"/>
                <a:gd name="connsiteY3832" fmla="*/ 566153 h 1314442"/>
                <a:gd name="connsiteX3833" fmla="*/ 687792 w 794840"/>
                <a:gd name="connsiteY3833" fmla="*/ 566153 h 1314442"/>
                <a:gd name="connsiteX3834" fmla="*/ 686882 w 794840"/>
                <a:gd name="connsiteY3834" fmla="*/ 602231 h 1314442"/>
                <a:gd name="connsiteX3835" fmla="*/ 675055 w 794840"/>
                <a:gd name="connsiteY3835" fmla="*/ 600412 h 1314442"/>
                <a:gd name="connsiteX3836" fmla="*/ 687792 w 794840"/>
                <a:gd name="connsiteY3836" fmla="*/ 1046989 h 1314442"/>
                <a:gd name="connsiteX3837" fmla="*/ 742681 w 794840"/>
                <a:gd name="connsiteY3837" fmla="*/ 1050324 h 1314442"/>
                <a:gd name="connsiteX3838" fmla="*/ 742984 w 794840"/>
                <a:gd name="connsiteY3838" fmla="*/ 1087917 h 1314442"/>
                <a:gd name="connsiteX3839" fmla="*/ 742074 w 794840"/>
                <a:gd name="connsiteY3839" fmla="*/ 1087917 h 1314442"/>
                <a:gd name="connsiteX3840" fmla="*/ 712659 w 794840"/>
                <a:gd name="connsiteY3840" fmla="*/ 1085492 h 1314442"/>
                <a:gd name="connsiteX3841" fmla="*/ 687489 w 794840"/>
                <a:gd name="connsiteY3841" fmla="*/ 1087008 h 1314442"/>
                <a:gd name="connsiteX3842" fmla="*/ 687792 w 794840"/>
                <a:gd name="connsiteY3842" fmla="*/ 1046989 h 1314442"/>
                <a:gd name="connsiteX3843" fmla="*/ 687185 w 794840"/>
                <a:gd name="connsiteY3843" fmla="*/ 1091858 h 1314442"/>
                <a:gd name="connsiteX3844" fmla="*/ 712356 w 794840"/>
                <a:gd name="connsiteY3844" fmla="*/ 1090646 h 1314442"/>
                <a:gd name="connsiteX3845" fmla="*/ 741771 w 794840"/>
                <a:gd name="connsiteY3845" fmla="*/ 1092465 h 1314442"/>
                <a:gd name="connsiteX3846" fmla="*/ 742681 w 794840"/>
                <a:gd name="connsiteY3846" fmla="*/ 1092162 h 1314442"/>
                <a:gd name="connsiteX3847" fmla="*/ 742681 w 794840"/>
                <a:gd name="connsiteY3847" fmla="*/ 1093981 h 1314442"/>
                <a:gd name="connsiteX3848" fmla="*/ 725395 w 794840"/>
                <a:gd name="connsiteY3848" fmla="*/ 1093071 h 1314442"/>
                <a:gd name="connsiteX3849" fmla="*/ 687185 w 794840"/>
                <a:gd name="connsiteY3849" fmla="*/ 1095497 h 1314442"/>
                <a:gd name="connsiteX3850" fmla="*/ 687185 w 794840"/>
                <a:gd name="connsiteY3850" fmla="*/ 1091858 h 1314442"/>
                <a:gd name="connsiteX3851" fmla="*/ 687185 w 794840"/>
                <a:gd name="connsiteY3851" fmla="*/ 1100651 h 1314442"/>
                <a:gd name="connsiteX3852" fmla="*/ 719633 w 794840"/>
                <a:gd name="connsiteY3852" fmla="*/ 1098832 h 1314442"/>
                <a:gd name="connsiteX3853" fmla="*/ 733280 w 794840"/>
                <a:gd name="connsiteY3853" fmla="*/ 1098832 h 1314442"/>
                <a:gd name="connsiteX3854" fmla="*/ 741165 w 794840"/>
                <a:gd name="connsiteY3854" fmla="*/ 1099135 h 1314442"/>
                <a:gd name="connsiteX3855" fmla="*/ 742984 w 794840"/>
                <a:gd name="connsiteY3855" fmla="*/ 1098832 h 1314442"/>
                <a:gd name="connsiteX3856" fmla="*/ 742984 w 794840"/>
                <a:gd name="connsiteY3856" fmla="*/ 1102166 h 1314442"/>
                <a:gd name="connsiteX3857" fmla="*/ 709626 w 794840"/>
                <a:gd name="connsiteY3857" fmla="*/ 1101560 h 1314442"/>
                <a:gd name="connsiteX3858" fmla="*/ 687185 w 794840"/>
                <a:gd name="connsiteY3858" fmla="*/ 1103076 h 1314442"/>
                <a:gd name="connsiteX3859" fmla="*/ 687185 w 794840"/>
                <a:gd name="connsiteY3859" fmla="*/ 1100651 h 1314442"/>
                <a:gd name="connsiteX3860" fmla="*/ 687489 w 794840"/>
                <a:gd name="connsiteY3860" fmla="*/ 1126420 h 1314442"/>
                <a:gd name="connsiteX3861" fmla="*/ 687489 w 794840"/>
                <a:gd name="connsiteY3861" fmla="*/ 1118841 h 1314442"/>
                <a:gd name="connsiteX3862" fmla="*/ 711749 w 794840"/>
                <a:gd name="connsiteY3862" fmla="*/ 1117022 h 1314442"/>
                <a:gd name="connsiteX3863" fmla="*/ 739648 w 794840"/>
                <a:gd name="connsiteY3863" fmla="*/ 1116112 h 1314442"/>
                <a:gd name="connsiteX3864" fmla="*/ 739648 w 794840"/>
                <a:gd name="connsiteY3864" fmla="*/ 1110655 h 1314442"/>
                <a:gd name="connsiteX3865" fmla="*/ 711749 w 794840"/>
                <a:gd name="connsiteY3865" fmla="*/ 1110655 h 1314442"/>
                <a:gd name="connsiteX3866" fmla="*/ 687489 w 794840"/>
                <a:gd name="connsiteY3866" fmla="*/ 1113990 h 1314442"/>
                <a:gd name="connsiteX3867" fmla="*/ 687489 w 794840"/>
                <a:gd name="connsiteY3867" fmla="*/ 1108836 h 1314442"/>
                <a:gd name="connsiteX3868" fmla="*/ 690824 w 794840"/>
                <a:gd name="connsiteY3868" fmla="*/ 1108533 h 1314442"/>
                <a:gd name="connsiteX3869" fmla="*/ 707200 w 794840"/>
                <a:gd name="connsiteY3869" fmla="*/ 1107320 h 1314442"/>
                <a:gd name="connsiteX3870" fmla="*/ 743591 w 794840"/>
                <a:gd name="connsiteY3870" fmla="*/ 1107927 h 1314442"/>
                <a:gd name="connsiteX3871" fmla="*/ 744500 w 794840"/>
                <a:gd name="connsiteY3871" fmla="*/ 1123692 h 1314442"/>
                <a:gd name="connsiteX3872" fmla="*/ 744804 w 794840"/>
                <a:gd name="connsiteY3872" fmla="*/ 1159770 h 1314442"/>
                <a:gd name="connsiteX3873" fmla="*/ 744500 w 794840"/>
                <a:gd name="connsiteY3873" fmla="*/ 1159770 h 1314442"/>
                <a:gd name="connsiteX3874" fmla="*/ 689308 w 794840"/>
                <a:gd name="connsiteY3874" fmla="*/ 1164317 h 1314442"/>
                <a:gd name="connsiteX3875" fmla="*/ 687489 w 794840"/>
                <a:gd name="connsiteY3875" fmla="*/ 1126420 h 1314442"/>
                <a:gd name="connsiteX3876" fmla="*/ 749352 w 794840"/>
                <a:gd name="connsiteY3876" fmla="*/ 1234654 h 1314442"/>
                <a:gd name="connsiteX3877" fmla="*/ 752991 w 794840"/>
                <a:gd name="connsiteY3877" fmla="*/ 1249813 h 1314442"/>
                <a:gd name="connsiteX3878" fmla="*/ 755114 w 794840"/>
                <a:gd name="connsiteY3878" fmla="*/ 1280433 h 1314442"/>
                <a:gd name="connsiteX3879" fmla="*/ 754811 w 794840"/>
                <a:gd name="connsiteY3879" fmla="*/ 1281949 h 1314442"/>
                <a:gd name="connsiteX3880" fmla="*/ 754508 w 794840"/>
                <a:gd name="connsiteY3880" fmla="*/ 1280736 h 1314442"/>
                <a:gd name="connsiteX3881" fmla="*/ 747533 w 794840"/>
                <a:gd name="connsiteY3881" fmla="*/ 1281646 h 1314442"/>
                <a:gd name="connsiteX3882" fmla="*/ 739648 w 794840"/>
                <a:gd name="connsiteY3882" fmla="*/ 1281646 h 1314442"/>
                <a:gd name="connsiteX3883" fmla="*/ 723273 w 794840"/>
                <a:gd name="connsiteY3883" fmla="*/ 1282252 h 1314442"/>
                <a:gd name="connsiteX3884" fmla="*/ 694160 w 794840"/>
                <a:gd name="connsiteY3884" fmla="*/ 1283162 h 1314442"/>
                <a:gd name="connsiteX3885" fmla="*/ 691734 w 794840"/>
                <a:gd name="connsiteY3885" fmla="*/ 1274370 h 1314442"/>
                <a:gd name="connsiteX3886" fmla="*/ 691128 w 794840"/>
                <a:gd name="connsiteY3886" fmla="*/ 1257998 h 1314442"/>
                <a:gd name="connsiteX3887" fmla="*/ 688398 w 794840"/>
                <a:gd name="connsiteY3887" fmla="*/ 1230409 h 1314442"/>
                <a:gd name="connsiteX3888" fmla="*/ 739648 w 794840"/>
                <a:gd name="connsiteY3888" fmla="*/ 1233441 h 1314442"/>
                <a:gd name="connsiteX3889" fmla="*/ 745714 w 794840"/>
                <a:gd name="connsiteY3889" fmla="*/ 1234351 h 1314442"/>
                <a:gd name="connsiteX3890" fmla="*/ 749352 w 794840"/>
                <a:gd name="connsiteY3890" fmla="*/ 1234654 h 1314442"/>
                <a:gd name="connsiteX3891" fmla="*/ 765425 w 794840"/>
                <a:gd name="connsiteY3891" fmla="*/ 775647 h 1314442"/>
                <a:gd name="connsiteX3892" fmla="*/ 765425 w 794840"/>
                <a:gd name="connsiteY3892" fmla="*/ 778376 h 1314442"/>
                <a:gd name="connsiteX3893" fmla="*/ 763605 w 794840"/>
                <a:gd name="connsiteY3893" fmla="*/ 784439 h 1314442"/>
                <a:gd name="connsiteX3894" fmla="*/ 764212 w 794840"/>
                <a:gd name="connsiteY3894" fmla="*/ 786258 h 1314442"/>
                <a:gd name="connsiteX3895" fmla="*/ 762696 w 794840"/>
                <a:gd name="connsiteY3895" fmla="*/ 795657 h 1314442"/>
                <a:gd name="connsiteX3896" fmla="*/ 761179 w 794840"/>
                <a:gd name="connsiteY3896" fmla="*/ 807480 h 1314442"/>
                <a:gd name="connsiteX3897" fmla="*/ 753901 w 794840"/>
                <a:gd name="connsiteY3897" fmla="*/ 810512 h 1314442"/>
                <a:gd name="connsiteX3898" fmla="*/ 723879 w 794840"/>
                <a:gd name="connsiteY3898" fmla="*/ 800507 h 1314442"/>
                <a:gd name="connsiteX3899" fmla="*/ 705381 w 794840"/>
                <a:gd name="connsiteY3899" fmla="*/ 797779 h 1314442"/>
                <a:gd name="connsiteX3900" fmla="*/ 689612 w 794840"/>
                <a:gd name="connsiteY3900" fmla="*/ 798385 h 1314442"/>
                <a:gd name="connsiteX3901" fmla="*/ 689612 w 794840"/>
                <a:gd name="connsiteY3901" fmla="*/ 783226 h 1314442"/>
                <a:gd name="connsiteX3902" fmla="*/ 721150 w 794840"/>
                <a:gd name="connsiteY3902" fmla="*/ 786561 h 1314442"/>
                <a:gd name="connsiteX3903" fmla="*/ 721756 w 794840"/>
                <a:gd name="connsiteY3903" fmla="*/ 781711 h 1314442"/>
                <a:gd name="connsiteX3904" fmla="*/ 689612 w 794840"/>
                <a:gd name="connsiteY3904" fmla="*/ 778072 h 1314442"/>
                <a:gd name="connsiteX3905" fmla="*/ 689612 w 794840"/>
                <a:gd name="connsiteY3905" fmla="*/ 770796 h 1314442"/>
                <a:gd name="connsiteX3906" fmla="*/ 716601 w 794840"/>
                <a:gd name="connsiteY3906" fmla="*/ 771706 h 1314442"/>
                <a:gd name="connsiteX3907" fmla="*/ 717208 w 794840"/>
                <a:gd name="connsiteY3907" fmla="*/ 766855 h 1314442"/>
                <a:gd name="connsiteX3908" fmla="*/ 689612 w 794840"/>
                <a:gd name="connsiteY3908" fmla="*/ 765036 h 1314442"/>
                <a:gd name="connsiteX3909" fmla="*/ 689612 w 794840"/>
                <a:gd name="connsiteY3909" fmla="*/ 752303 h 1314442"/>
                <a:gd name="connsiteX3910" fmla="*/ 708110 w 794840"/>
                <a:gd name="connsiteY3910" fmla="*/ 755637 h 1314442"/>
                <a:gd name="connsiteX3911" fmla="*/ 732370 w 794840"/>
                <a:gd name="connsiteY3911" fmla="*/ 760488 h 1314442"/>
                <a:gd name="connsiteX3912" fmla="*/ 766335 w 794840"/>
                <a:gd name="connsiteY3912" fmla="*/ 770190 h 1314442"/>
                <a:gd name="connsiteX3913" fmla="*/ 765425 w 794840"/>
                <a:gd name="connsiteY3913" fmla="*/ 775647 h 1314442"/>
                <a:gd name="connsiteX3914" fmla="*/ 771793 w 794840"/>
                <a:gd name="connsiteY3914" fmla="*/ 775647 h 1314442"/>
                <a:gd name="connsiteX3915" fmla="*/ 772096 w 794840"/>
                <a:gd name="connsiteY3915" fmla="*/ 772312 h 1314442"/>
                <a:gd name="connsiteX3916" fmla="*/ 772096 w 794840"/>
                <a:gd name="connsiteY3916" fmla="*/ 771706 h 1314442"/>
                <a:gd name="connsiteX3917" fmla="*/ 775129 w 794840"/>
                <a:gd name="connsiteY3917" fmla="*/ 772615 h 1314442"/>
                <a:gd name="connsiteX3918" fmla="*/ 771793 w 794840"/>
                <a:gd name="connsiteY3918" fmla="*/ 775647 h 1314442"/>
                <a:gd name="connsiteX3919" fmla="*/ 787562 w 794840"/>
                <a:gd name="connsiteY3919" fmla="*/ 671052 h 1314442"/>
                <a:gd name="connsiteX3920" fmla="*/ 784833 w 794840"/>
                <a:gd name="connsiteY3920" fmla="*/ 722895 h 1314442"/>
                <a:gd name="connsiteX3921" fmla="*/ 783923 w 794840"/>
                <a:gd name="connsiteY3921" fmla="*/ 747755 h 1314442"/>
                <a:gd name="connsiteX3922" fmla="*/ 782710 w 794840"/>
                <a:gd name="connsiteY3922" fmla="*/ 767764 h 1314442"/>
                <a:gd name="connsiteX3923" fmla="*/ 782407 w 794840"/>
                <a:gd name="connsiteY3923" fmla="*/ 768371 h 1314442"/>
                <a:gd name="connsiteX3924" fmla="*/ 689612 w 794840"/>
                <a:gd name="connsiteY3924" fmla="*/ 746239 h 1314442"/>
                <a:gd name="connsiteX3925" fmla="*/ 690218 w 794840"/>
                <a:gd name="connsiteY3925" fmla="*/ 718347 h 1314442"/>
                <a:gd name="connsiteX3926" fmla="*/ 719937 w 794840"/>
                <a:gd name="connsiteY3926" fmla="*/ 724107 h 1314442"/>
                <a:gd name="connsiteX3927" fmla="*/ 720543 w 794840"/>
                <a:gd name="connsiteY3927" fmla="*/ 718650 h 1314442"/>
                <a:gd name="connsiteX3928" fmla="*/ 703864 w 794840"/>
                <a:gd name="connsiteY3928" fmla="*/ 715315 h 1314442"/>
                <a:gd name="connsiteX3929" fmla="*/ 690218 w 794840"/>
                <a:gd name="connsiteY3929" fmla="*/ 712587 h 1314442"/>
                <a:gd name="connsiteX3930" fmla="*/ 690521 w 794840"/>
                <a:gd name="connsiteY3930" fmla="*/ 703795 h 1314442"/>
                <a:gd name="connsiteX3931" fmla="*/ 717814 w 794840"/>
                <a:gd name="connsiteY3931" fmla="*/ 704098 h 1314442"/>
                <a:gd name="connsiteX3932" fmla="*/ 746017 w 794840"/>
                <a:gd name="connsiteY3932" fmla="*/ 702885 h 1314442"/>
                <a:gd name="connsiteX3933" fmla="*/ 745410 w 794840"/>
                <a:gd name="connsiteY3933" fmla="*/ 698034 h 1314442"/>
                <a:gd name="connsiteX3934" fmla="*/ 718117 w 794840"/>
                <a:gd name="connsiteY3934" fmla="*/ 698034 h 1314442"/>
                <a:gd name="connsiteX3935" fmla="*/ 691128 w 794840"/>
                <a:gd name="connsiteY3935" fmla="*/ 698641 h 1314442"/>
                <a:gd name="connsiteX3936" fmla="*/ 691431 w 794840"/>
                <a:gd name="connsiteY3936" fmla="*/ 689545 h 1314442"/>
                <a:gd name="connsiteX3937" fmla="*/ 728428 w 794840"/>
                <a:gd name="connsiteY3937" fmla="*/ 689849 h 1314442"/>
                <a:gd name="connsiteX3938" fmla="*/ 727821 w 794840"/>
                <a:gd name="connsiteY3938" fmla="*/ 684695 h 1314442"/>
                <a:gd name="connsiteX3939" fmla="*/ 708110 w 794840"/>
                <a:gd name="connsiteY3939" fmla="*/ 684998 h 1314442"/>
                <a:gd name="connsiteX3940" fmla="*/ 691734 w 794840"/>
                <a:gd name="connsiteY3940" fmla="*/ 684088 h 1314442"/>
                <a:gd name="connsiteX3941" fmla="*/ 692341 w 794840"/>
                <a:gd name="connsiteY3941" fmla="*/ 664382 h 1314442"/>
                <a:gd name="connsiteX3942" fmla="*/ 692644 w 794840"/>
                <a:gd name="connsiteY3942" fmla="*/ 664382 h 1314442"/>
                <a:gd name="connsiteX3943" fmla="*/ 742377 w 794840"/>
                <a:gd name="connsiteY3943" fmla="*/ 666807 h 1314442"/>
                <a:gd name="connsiteX3944" fmla="*/ 766941 w 794840"/>
                <a:gd name="connsiteY3944" fmla="*/ 667717 h 1314442"/>
                <a:gd name="connsiteX3945" fmla="*/ 779071 w 794840"/>
                <a:gd name="connsiteY3945" fmla="*/ 667717 h 1314442"/>
                <a:gd name="connsiteX3946" fmla="*/ 784833 w 794840"/>
                <a:gd name="connsiteY3946" fmla="*/ 667414 h 1314442"/>
                <a:gd name="connsiteX3947" fmla="*/ 787562 w 794840"/>
                <a:gd name="connsiteY3947" fmla="*/ 671052 h 131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</a:cxnLst>
              <a:rect l="l" t="t" r="r" b="b"/>
              <a:pathLst>
                <a:path w="794840" h="1314442">
                  <a:moveTo>
                    <a:pt x="793627" y="666504"/>
                  </a:moveTo>
                  <a:cubicBezTo>
                    <a:pt x="793324" y="663169"/>
                    <a:pt x="790595" y="661956"/>
                    <a:pt x="787562" y="661653"/>
                  </a:cubicBezTo>
                  <a:cubicBezTo>
                    <a:pt x="787562" y="661350"/>
                    <a:pt x="787259" y="661047"/>
                    <a:pt x="787259" y="660744"/>
                  </a:cubicBezTo>
                  <a:cubicBezTo>
                    <a:pt x="785440" y="657409"/>
                    <a:pt x="782407" y="655590"/>
                    <a:pt x="779071" y="653771"/>
                  </a:cubicBezTo>
                  <a:cubicBezTo>
                    <a:pt x="774523" y="651345"/>
                    <a:pt x="770883" y="648314"/>
                    <a:pt x="767548" y="644675"/>
                  </a:cubicBezTo>
                  <a:cubicBezTo>
                    <a:pt x="767851" y="638006"/>
                    <a:pt x="767851" y="631336"/>
                    <a:pt x="768458" y="624363"/>
                  </a:cubicBezTo>
                  <a:cubicBezTo>
                    <a:pt x="769064" y="617996"/>
                    <a:pt x="767851" y="612842"/>
                    <a:pt x="761179" y="612842"/>
                  </a:cubicBezTo>
                  <a:cubicBezTo>
                    <a:pt x="759966" y="612842"/>
                    <a:pt x="758753" y="612842"/>
                    <a:pt x="757540" y="612842"/>
                  </a:cubicBezTo>
                  <a:cubicBezTo>
                    <a:pt x="757844" y="609810"/>
                    <a:pt x="754508" y="607082"/>
                    <a:pt x="752385" y="605869"/>
                  </a:cubicBezTo>
                  <a:cubicBezTo>
                    <a:pt x="750262" y="604353"/>
                    <a:pt x="748442" y="602231"/>
                    <a:pt x="746926" y="600109"/>
                  </a:cubicBezTo>
                  <a:cubicBezTo>
                    <a:pt x="748746" y="591317"/>
                    <a:pt x="746926" y="581009"/>
                    <a:pt x="746320" y="572217"/>
                  </a:cubicBezTo>
                  <a:cubicBezTo>
                    <a:pt x="745410" y="560696"/>
                    <a:pt x="744500" y="549175"/>
                    <a:pt x="744197" y="537655"/>
                  </a:cubicBezTo>
                  <a:cubicBezTo>
                    <a:pt x="744197" y="527953"/>
                    <a:pt x="743894" y="518252"/>
                    <a:pt x="743894" y="508550"/>
                  </a:cubicBezTo>
                  <a:cubicBezTo>
                    <a:pt x="743894" y="507944"/>
                    <a:pt x="743894" y="507337"/>
                    <a:pt x="743894" y="506731"/>
                  </a:cubicBezTo>
                  <a:cubicBezTo>
                    <a:pt x="744500" y="506428"/>
                    <a:pt x="745107" y="505518"/>
                    <a:pt x="745107" y="504609"/>
                  </a:cubicBezTo>
                  <a:cubicBezTo>
                    <a:pt x="746926" y="472775"/>
                    <a:pt x="745107" y="440336"/>
                    <a:pt x="744804" y="408199"/>
                  </a:cubicBezTo>
                  <a:cubicBezTo>
                    <a:pt x="744197" y="374850"/>
                    <a:pt x="743591" y="341804"/>
                    <a:pt x="743287" y="308454"/>
                  </a:cubicBezTo>
                  <a:cubicBezTo>
                    <a:pt x="742681" y="275712"/>
                    <a:pt x="742681" y="242969"/>
                    <a:pt x="742074" y="210529"/>
                  </a:cubicBezTo>
                  <a:cubicBezTo>
                    <a:pt x="742681" y="209619"/>
                    <a:pt x="742681" y="208407"/>
                    <a:pt x="742074" y="207497"/>
                  </a:cubicBezTo>
                  <a:cubicBezTo>
                    <a:pt x="741771" y="176270"/>
                    <a:pt x="741771" y="144437"/>
                    <a:pt x="737525" y="113513"/>
                  </a:cubicBezTo>
                  <a:cubicBezTo>
                    <a:pt x="742681" y="113513"/>
                    <a:pt x="747836" y="113210"/>
                    <a:pt x="751779" y="110784"/>
                  </a:cubicBezTo>
                  <a:cubicBezTo>
                    <a:pt x="754204" y="109572"/>
                    <a:pt x="753598" y="107146"/>
                    <a:pt x="752082" y="105630"/>
                  </a:cubicBezTo>
                  <a:cubicBezTo>
                    <a:pt x="754508" y="88653"/>
                    <a:pt x="752385" y="69856"/>
                    <a:pt x="749656" y="52878"/>
                  </a:cubicBezTo>
                  <a:cubicBezTo>
                    <a:pt x="749352" y="51665"/>
                    <a:pt x="748139" y="50756"/>
                    <a:pt x="746926" y="50756"/>
                  </a:cubicBezTo>
                  <a:cubicBezTo>
                    <a:pt x="743591" y="51059"/>
                    <a:pt x="739345" y="49240"/>
                    <a:pt x="736009" y="48937"/>
                  </a:cubicBezTo>
                  <a:cubicBezTo>
                    <a:pt x="731157" y="48634"/>
                    <a:pt x="726002" y="48634"/>
                    <a:pt x="721150" y="48634"/>
                  </a:cubicBezTo>
                  <a:cubicBezTo>
                    <a:pt x="712356" y="48634"/>
                    <a:pt x="702651" y="48027"/>
                    <a:pt x="694464" y="50453"/>
                  </a:cubicBezTo>
                  <a:cubicBezTo>
                    <a:pt x="693250" y="50756"/>
                    <a:pt x="692644" y="51665"/>
                    <a:pt x="692644" y="52878"/>
                  </a:cubicBezTo>
                  <a:cubicBezTo>
                    <a:pt x="692341" y="53181"/>
                    <a:pt x="692037" y="53484"/>
                    <a:pt x="692037" y="54091"/>
                  </a:cubicBezTo>
                  <a:cubicBezTo>
                    <a:pt x="691734" y="55303"/>
                    <a:pt x="691734" y="56516"/>
                    <a:pt x="691734" y="57729"/>
                  </a:cubicBezTo>
                  <a:cubicBezTo>
                    <a:pt x="663228" y="58032"/>
                    <a:pt x="635026" y="58942"/>
                    <a:pt x="606520" y="57122"/>
                  </a:cubicBezTo>
                  <a:cubicBezTo>
                    <a:pt x="591964" y="56213"/>
                    <a:pt x="577104" y="54394"/>
                    <a:pt x="562548" y="55303"/>
                  </a:cubicBezTo>
                  <a:cubicBezTo>
                    <a:pt x="555573" y="55607"/>
                    <a:pt x="549205" y="55910"/>
                    <a:pt x="542230" y="55607"/>
                  </a:cubicBezTo>
                  <a:cubicBezTo>
                    <a:pt x="534345" y="55303"/>
                    <a:pt x="526461" y="56819"/>
                    <a:pt x="518576" y="56516"/>
                  </a:cubicBezTo>
                  <a:cubicBezTo>
                    <a:pt x="518273" y="56516"/>
                    <a:pt x="517969" y="56516"/>
                    <a:pt x="517666" y="56516"/>
                  </a:cubicBezTo>
                  <a:cubicBezTo>
                    <a:pt x="512814" y="55000"/>
                    <a:pt x="507052" y="54697"/>
                    <a:pt x="502807" y="54091"/>
                  </a:cubicBezTo>
                  <a:cubicBezTo>
                    <a:pt x="500987" y="53788"/>
                    <a:pt x="499168" y="53484"/>
                    <a:pt x="497348" y="53484"/>
                  </a:cubicBezTo>
                  <a:cubicBezTo>
                    <a:pt x="499168" y="51665"/>
                    <a:pt x="498561" y="48634"/>
                    <a:pt x="496438" y="46815"/>
                  </a:cubicBezTo>
                  <a:cubicBezTo>
                    <a:pt x="494922" y="45602"/>
                    <a:pt x="493103" y="44995"/>
                    <a:pt x="491586" y="43783"/>
                  </a:cubicBezTo>
                  <a:cubicBezTo>
                    <a:pt x="490980" y="43480"/>
                    <a:pt x="490373" y="43480"/>
                    <a:pt x="489767" y="43480"/>
                  </a:cubicBezTo>
                  <a:cubicBezTo>
                    <a:pt x="489464" y="42570"/>
                    <a:pt x="488857" y="41661"/>
                    <a:pt x="487948" y="40751"/>
                  </a:cubicBezTo>
                  <a:cubicBezTo>
                    <a:pt x="483095" y="36810"/>
                    <a:pt x="471572" y="39235"/>
                    <a:pt x="465810" y="39235"/>
                  </a:cubicBezTo>
                  <a:cubicBezTo>
                    <a:pt x="459442" y="39235"/>
                    <a:pt x="452770" y="39235"/>
                    <a:pt x="446402" y="39842"/>
                  </a:cubicBezTo>
                  <a:cubicBezTo>
                    <a:pt x="446402" y="39538"/>
                    <a:pt x="446402" y="39235"/>
                    <a:pt x="446402" y="38932"/>
                  </a:cubicBezTo>
                  <a:cubicBezTo>
                    <a:pt x="448828" y="39842"/>
                    <a:pt x="451860" y="37113"/>
                    <a:pt x="450344" y="34081"/>
                  </a:cubicBezTo>
                  <a:cubicBezTo>
                    <a:pt x="447615" y="29230"/>
                    <a:pt x="446098" y="24380"/>
                    <a:pt x="443066" y="19832"/>
                  </a:cubicBezTo>
                  <a:cubicBezTo>
                    <a:pt x="440640" y="16194"/>
                    <a:pt x="436698" y="10737"/>
                    <a:pt x="435484" y="6492"/>
                  </a:cubicBezTo>
                  <a:cubicBezTo>
                    <a:pt x="435484" y="6492"/>
                    <a:pt x="435484" y="6492"/>
                    <a:pt x="435484" y="6492"/>
                  </a:cubicBezTo>
                  <a:cubicBezTo>
                    <a:pt x="435484" y="5886"/>
                    <a:pt x="435181" y="5280"/>
                    <a:pt x="435181" y="4673"/>
                  </a:cubicBezTo>
                  <a:cubicBezTo>
                    <a:pt x="434575" y="2854"/>
                    <a:pt x="433058" y="2248"/>
                    <a:pt x="431542" y="2854"/>
                  </a:cubicBezTo>
                  <a:cubicBezTo>
                    <a:pt x="431542" y="2551"/>
                    <a:pt x="430936" y="2248"/>
                    <a:pt x="430026" y="1945"/>
                  </a:cubicBezTo>
                  <a:cubicBezTo>
                    <a:pt x="429419" y="1641"/>
                    <a:pt x="428510" y="1338"/>
                    <a:pt x="427600" y="1035"/>
                  </a:cubicBezTo>
                  <a:cubicBezTo>
                    <a:pt x="424871" y="126"/>
                    <a:pt x="421838" y="126"/>
                    <a:pt x="419109" y="126"/>
                  </a:cubicBezTo>
                  <a:cubicBezTo>
                    <a:pt x="412437" y="-178"/>
                    <a:pt x="405462" y="126"/>
                    <a:pt x="398488" y="429"/>
                  </a:cubicBezTo>
                  <a:cubicBezTo>
                    <a:pt x="389996" y="429"/>
                    <a:pt x="381202" y="1338"/>
                    <a:pt x="372711" y="2248"/>
                  </a:cubicBezTo>
                  <a:cubicBezTo>
                    <a:pt x="364220" y="3157"/>
                    <a:pt x="355122" y="4976"/>
                    <a:pt x="346631" y="5280"/>
                  </a:cubicBezTo>
                  <a:cubicBezTo>
                    <a:pt x="344811" y="5280"/>
                    <a:pt x="344205" y="6795"/>
                    <a:pt x="344205" y="8008"/>
                  </a:cubicBezTo>
                  <a:cubicBezTo>
                    <a:pt x="344205" y="8008"/>
                    <a:pt x="344205" y="8008"/>
                    <a:pt x="344205" y="8008"/>
                  </a:cubicBezTo>
                  <a:cubicBezTo>
                    <a:pt x="341173" y="11949"/>
                    <a:pt x="340263" y="16497"/>
                    <a:pt x="338746" y="21348"/>
                  </a:cubicBezTo>
                  <a:cubicBezTo>
                    <a:pt x="336927" y="27715"/>
                    <a:pt x="334501" y="33475"/>
                    <a:pt x="334804" y="40145"/>
                  </a:cubicBezTo>
                  <a:cubicBezTo>
                    <a:pt x="334804" y="40145"/>
                    <a:pt x="334804" y="40145"/>
                    <a:pt x="334804" y="40448"/>
                  </a:cubicBezTo>
                  <a:cubicBezTo>
                    <a:pt x="323887" y="41054"/>
                    <a:pt x="312667" y="43176"/>
                    <a:pt x="303872" y="47421"/>
                  </a:cubicBezTo>
                  <a:cubicBezTo>
                    <a:pt x="303569" y="47421"/>
                    <a:pt x="303569" y="47724"/>
                    <a:pt x="303266" y="47724"/>
                  </a:cubicBezTo>
                  <a:cubicBezTo>
                    <a:pt x="303266" y="47724"/>
                    <a:pt x="303266" y="47724"/>
                    <a:pt x="303266" y="47724"/>
                  </a:cubicBezTo>
                  <a:cubicBezTo>
                    <a:pt x="303266" y="47724"/>
                    <a:pt x="303266" y="47724"/>
                    <a:pt x="303266" y="47724"/>
                  </a:cubicBezTo>
                  <a:cubicBezTo>
                    <a:pt x="303266" y="47724"/>
                    <a:pt x="302963" y="47724"/>
                    <a:pt x="302963" y="48027"/>
                  </a:cubicBezTo>
                  <a:cubicBezTo>
                    <a:pt x="296291" y="49543"/>
                    <a:pt x="288709" y="49543"/>
                    <a:pt x="281735" y="50149"/>
                  </a:cubicBezTo>
                  <a:cubicBezTo>
                    <a:pt x="273244" y="50756"/>
                    <a:pt x="265056" y="51059"/>
                    <a:pt x="256565" y="51362"/>
                  </a:cubicBezTo>
                  <a:cubicBezTo>
                    <a:pt x="238976" y="51969"/>
                    <a:pt x="221387" y="54394"/>
                    <a:pt x="203798" y="55303"/>
                  </a:cubicBezTo>
                  <a:cubicBezTo>
                    <a:pt x="186816" y="56213"/>
                    <a:pt x="169834" y="55607"/>
                    <a:pt x="152852" y="55607"/>
                  </a:cubicBezTo>
                  <a:cubicBezTo>
                    <a:pt x="144664" y="55607"/>
                    <a:pt x="136173" y="55607"/>
                    <a:pt x="127985" y="55607"/>
                  </a:cubicBezTo>
                  <a:cubicBezTo>
                    <a:pt x="119797" y="55303"/>
                    <a:pt x="111609" y="55910"/>
                    <a:pt x="103421" y="55910"/>
                  </a:cubicBezTo>
                  <a:cubicBezTo>
                    <a:pt x="103421" y="54697"/>
                    <a:pt x="103725" y="53788"/>
                    <a:pt x="103725" y="52878"/>
                  </a:cubicBezTo>
                  <a:cubicBezTo>
                    <a:pt x="104331" y="50756"/>
                    <a:pt x="101905" y="49240"/>
                    <a:pt x="100389" y="50149"/>
                  </a:cubicBezTo>
                  <a:cubicBezTo>
                    <a:pt x="88259" y="48330"/>
                    <a:pt x="76432" y="46511"/>
                    <a:pt x="64302" y="46511"/>
                  </a:cubicBezTo>
                  <a:cubicBezTo>
                    <a:pt x="55811" y="46511"/>
                    <a:pt x="41557" y="46815"/>
                    <a:pt x="35189" y="52878"/>
                  </a:cubicBezTo>
                  <a:cubicBezTo>
                    <a:pt x="33067" y="55000"/>
                    <a:pt x="33370" y="58335"/>
                    <a:pt x="33370" y="61367"/>
                  </a:cubicBezTo>
                  <a:cubicBezTo>
                    <a:pt x="33673" y="67127"/>
                    <a:pt x="34886" y="73191"/>
                    <a:pt x="35189" y="78951"/>
                  </a:cubicBezTo>
                  <a:cubicBezTo>
                    <a:pt x="36099" y="91988"/>
                    <a:pt x="38222" y="104721"/>
                    <a:pt x="39132" y="117757"/>
                  </a:cubicBezTo>
                  <a:cubicBezTo>
                    <a:pt x="39132" y="119273"/>
                    <a:pt x="40344" y="120789"/>
                    <a:pt x="42164" y="120789"/>
                  </a:cubicBezTo>
                  <a:cubicBezTo>
                    <a:pt x="44287" y="120789"/>
                    <a:pt x="46409" y="120789"/>
                    <a:pt x="48229" y="120486"/>
                  </a:cubicBezTo>
                  <a:cubicBezTo>
                    <a:pt x="47623" y="129884"/>
                    <a:pt x="47319" y="139283"/>
                    <a:pt x="47319" y="148681"/>
                  </a:cubicBezTo>
                  <a:cubicBezTo>
                    <a:pt x="47319" y="148984"/>
                    <a:pt x="47319" y="149591"/>
                    <a:pt x="47319" y="149894"/>
                  </a:cubicBezTo>
                  <a:cubicBezTo>
                    <a:pt x="47319" y="155351"/>
                    <a:pt x="47319" y="160505"/>
                    <a:pt x="47623" y="165962"/>
                  </a:cubicBezTo>
                  <a:cubicBezTo>
                    <a:pt x="47319" y="166569"/>
                    <a:pt x="47319" y="167175"/>
                    <a:pt x="47623" y="167478"/>
                  </a:cubicBezTo>
                  <a:cubicBezTo>
                    <a:pt x="47623" y="170510"/>
                    <a:pt x="47623" y="173542"/>
                    <a:pt x="47926" y="176573"/>
                  </a:cubicBezTo>
                  <a:cubicBezTo>
                    <a:pt x="48229" y="185062"/>
                    <a:pt x="47016" y="193551"/>
                    <a:pt x="46713" y="202040"/>
                  </a:cubicBezTo>
                  <a:cubicBezTo>
                    <a:pt x="46409" y="212651"/>
                    <a:pt x="46409" y="222959"/>
                    <a:pt x="45803" y="233570"/>
                  </a:cubicBezTo>
                  <a:cubicBezTo>
                    <a:pt x="45197" y="249639"/>
                    <a:pt x="44287" y="265404"/>
                    <a:pt x="43377" y="281472"/>
                  </a:cubicBezTo>
                  <a:cubicBezTo>
                    <a:pt x="43377" y="281775"/>
                    <a:pt x="43377" y="282078"/>
                    <a:pt x="43377" y="282381"/>
                  </a:cubicBezTo>
                  <a:cubicBezTo>
                    <a:pt x="42164" y="305423"/>
                    <a:pt x="40951" y="328464"/>
                    <a:pt x="40344" y="351505"/>
                  </a:cubicBezTo>
                  <a:cubicBezTo>
                    <a:pt x="39435" y="390615"/>
                    <a:pt x="41254" y="430028"/>
                    <a:pt x="41254" y="469137"/>
                  </a:cubicBezTo>
                  <a:cubicBezTo>
                    <a:pt x="41254" y="487934"/>
                    <a:pt x="40344" y="506731"/>
                    <a:pt x="41254" y="525528"/>
                  </a:cubicBezTo>
                  <a:cubicBezTo>
                    <a:pt x="41557" y="534017"/>
                    <a:pt x="41557" y="542202"/>
                    <a:pt x="41254" y="550691"/>
                  </a:cubicBezTo>
                  <a:cubicBezTo>
                    <a:pt x="41254" y="555845"/>
                    <a:pt x="40648" y="560393"/>
                    <a:pt x="41861" y="565244"/>
                  </a:cubicBezTo>
                  <a:cubicBezTo>
                    <a:pt x="40951" y="566456"/>
                    <a:pt x="40041" y="567972"/>
                    <a:pt x="40041" y="569185"/>
                  </a:cubicBezTo>
                  <a:cubicBezTo>
                    <a:pt x="40041" y="569488"/>
                    <a:pt x="39738" y="569791"/>
                    <a:pt x="39738" y="569791"/>
                  </a:cubicBezTo>
                  <a:cubicBezTo>
                    <a:pt x="37615" y="576461"/>
                    <a:pt x="35492" y="583737"/>
                    <a:pt x="34279" y="590710"/>
                  </a:cubicBezTo>
                  <a:cubicBezTo>
                    <a:pt x="33976" y="590407"/>
                    <a:pt x="33673" y="590407"/>
                    <a:pt x="33067" y="590407"/>
                  </a:cubicBezTo>
                  <a:cubicBezTo>
                    <a:pt x="30944" y="590407"/>
                    <a:pt x="29124" y="591317"/>
                    <a:pt x="27305" y="592529"/>
                  </a:cubicBezTo>
                  <a:cubicBezTo>
                    <a:pt x="24272" y="594955"/>
                    <a:pt x="21846" y="596774"/>
                    <a:pt x="18510" y="598593"/>
                  </a:cubicBezTo>
                  <a:cubicBezTo>
                    <a:pt x="12748" y="601625"/>
                    <a:pt x="6683" y="604960"/>
                    <a:pt x="2438" y="610417"/>
                  </a:cubicBezTo>
                  <a:cubicBezTo>
                    <a:pt x="1831" y="611326"/>
                    <a:pt x="1528" y="612539"/>
                    <a:pt x="1831" y="613448"/>
                  </a:cubicBezTo>
                  <a:cubicBezTo>
                    <a:pt x="-1504" y="618299"/>
                    <a:pt x="618" y="628001"/>
                    <a:pt x="1225" y="633155"/>
                  </a:cubicBezTo>
                  <a:cubicBezTo>
                    <a:pt x="2741" y="649223"/>
                    <a:pt x="4257" y="664988"/>
                    <a:pt x="4257" y="681360"/>
                  </a:cubicBezTo>
                  <a:cubicBezTo>
                    <a:pt x="4257" y="688939"/>
                    <a:pt x="4561" y="696518"/>
                    <a:pt x="4257" y="704098"/>
                  </a:cubicBezTo>
                  <a:cubicBezTo>
                    <a:pt x="4257" y="708039"/>
                    <a:pt x="2134" y="713496"/>
                    <a:pt x="4257" y="717134"/>
                  </a:cubicBezTo>
                  <a:cubicBezTo>
                    <a:pt x="5167" y="718650"/>
                    <a:pt x="6683" y="719560"/>
                    <a:pt x="8503" y="720166"/>
                  </a:cubicBezTo>
                  <a:cubicBezTo>
                    <a:pt x="8503" y="720166"/>
                    <a:pt x="8503" y="720166"/>
                    <a:pt x="8503" y="720166"/>
                  </a:cubicBezTo>
                  <a:cubicBezTo>
                    <a:pt x="8806" y="720772"/>
                    <a:pt x="9109" y="721379"/>
                    <a:pt x="9716" y="721985"/>
                  </a:cubicBezTo>
                  <a:cubicBezTo>
                    <a:pt x="11232" y="723804"/>
                    <a:pt x="12445" y="725320"/>
                    <a:pt x="14265" y="726533"/>
                  </a:cubicBezTo>
                  <a:cubicBezTo>
                    <a:pt x="18813" y="730171"/>
                    <a:pt x="24575" y="732596"/>
                    <a:pt x="30337" y="733203"/>
                  </a:cubicBezTo>
                  <a:cubicBezTo>
                    <a:pt x="30944" y="738053"/>
                    <a:pt x="31247" y="743207"/>
                    <a:pt x="31247" y="748058"/>
                  </a:cubicBezTo>
                  <a:cubicBezTo>
                    <a:pt x="31247" y="751696"/>
                    <a:pt x="31247" y="755637"/>
                    <a:pt x="33370" y="758366"/>
                  </a:cubicBezTo>
                  <a:cubicBezTo>
                    <a:pt x="33370" y="759276"/>
                    <a:pt x="33673" y="760185"/>
                    <a:pt x="34583" y="760791"/>
                  </a:cubicBezTo>
                  <a:cubicBezTo>
                    <a:pt x="36099" y="762004"/>
                    <a:pt x="37312" y="763823"/>
                    <a:pt x="38525" y="765642"/>
                  </a:cubicBezTo>
                  <a:cubicBezTo>
                    <a:pt x="35189" y="775950"/>
                    <a:pt x="38222" y="788987"/>
                    <a:pt x="38525" y="799295"/>
                  </a:cubicBezTo>
                  <a:cubicBezTo>
                    <a:pt x="38525" y="815666"/>
                    <a:pt x="39435" y="832341"/>
                    <a:pt x="39435" y="848712"/>
                  </a:cubicBezTo>
                  <a:cubicBezTo>
                    <a:pt x="39435" y="881152"/>
                    <a:pt x="40344" y="913592"/>
                    <a:pt x="40344" y="946031"/>
                  </a:cubicBezTo>
                  <a:cubicBezTo>
                    <a:pt x="40344" y="979381"/>
                    <a:pt x="40648" y="1012427"/>
                    <a:pt x="40648" y="1045776"/>
                  </a:cubicBezTo>
                  <a:cubicBezTo>
                    <a:pt x="40648" y="1061844"/>
                    <a:pt x="40648" y="1077912"/>
                    <a:pt x="40951" y="1093981"/>
                  </a:cubicBezTo>
                  <a:cubicBezTo>
                    <a:pt x="40951" y="1100044"/>
                    <a:pt x="40951" y="1106108"/>
                    <a:pt x="40648" y="1112474"/>
                  </a:cubicBezTo>
                  <a:cubicBezTo>
                    <a:pt x="40344" y="1112778"/>
                    <a:pt x="40344" y="1112778"/>
                    <a:pt x="40344" y="1113384"/>
                  </a:cubicBezTo>
                  <a:cubicBezTo>
                    <a:pt x="38828" y="1121266"/>
                    <a:pt x="40344" y="1128543"/>
                    <a:pt x="40951" y="1136425"/>
                  </a:cubicBezTo>
                  <a:cubicBezTo>
                    <a:pt x="40951" y="1136728"/>
                    <a:pt x="40951" y="1137032"/>
                    <a:pt x="40951" y="1137032"/>
                  </a:cubicBezTo>
                  <a:cubicBezTo>
                    <a:pt x="40951" y="1139457"/>
                    <a:pt x="41254" y="1142186"/>
                    <a:pt x="41254" y="1144611"/>
                  </a:cubicBezTo>
                  <a:cubicBezTo>
                    <a:pt x="41254" y="1144914"/>
                    <a:pt x="41254" y="1145217"/>
                    <a:pt x="41254" y="1145217"/>
                  </a:cubicBezTo>
                  <a:cubicBezTo>
                    <a:pt x="41557" y="1152493"/>
                    <a:pt x="41861" y="1159770"/>
                    <a:pt x="41861" y="1166743"/>
                  </a:cubicBezTo>
                  <a:cubicBezTo>
                    <a:pt x="41557" y="1187662"/>
                    <a:pt x="37009" y="1208278"/>
                    <a:pt x="37615" y="1229197"/>
                  </a:cubicBezTo>
                  <a:cubicBezTo>
                    <a:pt x="37615" y="1229500"/>
                    <a:pt x="37615" y="1229803"/>
                    <a:pt x="37615" y="1230106"/>
                  </a:cubicBezTo>
                  <a:cubicBezTo>
                    <a:pt x="36099" y="1230409"/>
                    <a:pt x="34279" y="1231016"/>
                    <a:pt x="33067" y="1231925"/>
                  </a:cubicBezTo>
                  <a:cubicBezTo>
                    <a:pt x="28821" y="1234654"/>
                    <a:pt x="29427" y="1241324"/>
                    <a:pt x="29730" y="1245568"/>
                  </a:cubicBezTo>
                  <a:cubicBezTo>
                    <a:pt x="30640" y="1256786"/>
                    <a:pt x="31853" y="1268306"/>
                    <a:pt x="33370" y="1279827"/>
                  </a:cubicBezTo>
                  <a:cubicBezTo>
                    <a:pt x="33976" y="1284071"/>
                    <a:pt x="34886" y="1295895"/>
                    <a:pt x="40648" y="1297108"/>
                  </a:cubicBezTo>
                  <a:cubicBezTo>
                    <a:pt x="41254" y="1298017"/>
                    <a:pt x="42164" y="1298624"/>
                    <a:pt x="43377" y="1298624"/>
                  </a:cubicBezTo>
                  <a:cubicBezTo>
                    <a:pt x="53688" y="1298624"/>
                    <a:pt x="63998" y="1297714"/>
                    <a:pt x="74309" y="1296198"/>
                  </a:cubicBezTo>
                  <a:cubicBezTo>
                    <a:pt x="80374" y="1295289"/>
                    <a:pt x="85832" y="1294379"/>
                    <a:pt x="91594" y="1294683"/>
                  </a:cubicBezTo>
                  <a:cubicBezTo>
                    <a:pt x="93414" y="1294683"/>
                    <a:pt x="95537" y="1294076"/>
                    <a:pt x="96750" y="1292560"/>
                  </a:cubicBezTo>
                  <a:cubicBezTo>
                    <a:pt x="98873" y="1289832"/>
                    <a:pt x="97963" y="1286800"/>
                    <a:pt x="98569" y="1283465"/>
                  </a:cubicBezTo>
                  <a:cubicBezTo>
                    <a:pt x="98873" y="1282252"/>
                    <a:pt x="98873" y="1280736"/>
                    <a:pt x="98873" y="1279221"/>
                  </a:cubicBezTo>
                  <a:cubicBezTo>
                    <a:pt x="112216" y="1279524"/>
                    <a:pt x="125559" y="1278917"/>
                    <a:pt x="138599" y="1278917"/>
                  </a:cubicBezTo>
                  <a:cubicBezTo>
                    <a:pt x="139509" y="1279827"/>
                    <a:pt x="141025" y="1279827"/>
                    <a:pt x="141934" y="1278917"/>
                  </a:cubicBezTo>
                  <a:cubicBezTo>
                    <a:pt x="143148" y="1278917"/>
                    <a:pt x="144361" y="1278917"/>
                    <a:pt x="145574" y="1278917"/>
                  </a:cubicBezTo>
                  <a:lnTo>
                    <a:pt x="145877" y="1278917"/>
                  </a:lnTo>
                  <a:cubicBezTo>
                    <a:pt x="146787" y="1279827"/>
                    <a:pt x="148303" y="1279827"/>
                    <a:pt x="148909" y="1278917"/>
                  </a:cubicBezTo>
                  <a:cubicBezTo>
                    <a:pt x="165285" y="1279524"/>
                    <a:pt x="181964" y="1280130"/>
                    <a:pt x="198340" y="1280433"/>
                  </a:cubicBezTo>
                  <a:cubicBezTo>
                    <a:pt x="199250" y="1281949"/>
                    <a:pt x="201676" y="1281949"/>
                    <a:pt x="202585" y="1280433"/>
                  </a:cubicBezTo>
                  <a:cubicBezTo>
                    <a:pt x="219568" y="1280736"/>
                    <a:pt x="236247" y="1281343"/>
                    <a:pt x="253229" y="1281343"/>
                  </a:cubicBezTo>
                  <a:cubicBezTo>
                    <a:pt x="254745" y="1281343"/>
                    <a:pt x="256261" y="1281343"/>
                    <a:pt x="258081" y="1281343"/>
                  </a:cubicBezTo>
                  <a:cubicBezTo>
                    <a:pt x="258991" y="1282252"/>
                    <a:pt x="260507" y="1282556"/>
                    <a:pt x="261720" y="1281343"/>
                  </a:cubicBezTo>
                  <a:cubicBezTo>
                    <a:pt x="272637" y="1281646"/>
                    <a:pt x="284161" y="1281646"/>
                    <a:pt x="294775" y="1279524"/>
                  </a:cubicBezTo>
                  <a:cubicBezTo>
                    <a:pt x="296291" y="1280433"/>
                    <a:pt x="297807" y="1280736"/>
                    <a:pt x="299323" y="1280736"/>
                  </a:cubicBezTo>
                  <a:cubicBezTo>
                    <a:pt x="302659" y="1283465"/>
                    <a:pt x="307208" y="1284981"/>
                    <a:pt x="311150" y="1286194"/>
                  </a:cubicBezTo>
                  <a:cubicBezTo>
                    <a:pt x="315699" y="1288013"/>
                    <a:pt x="320551" y="1290135"/>
                    <a:pt x="325707" y="1291651"/>
                  </a:cubicBezTo>
                  <a:cubicBezTo>
                    <a:pt x="323584" y="1294683"/>
                    <a:pt x="324797" y="1298624"/>
                    <a:pt x="326313" y="1301656"/>
                  </a:cubicBezTo>
                  <a:cubicBezTo>
                    <a:pt x="327829" y="1304687"/>
                    <a:pt x="331468" y="1309538"/>
                    <a:pt x="335411" y="1308325"/>
                  </a:cubicBezTo>
                  <a:cubicBezTo>
                    <a:pt x="336017" y="1309841"/>
                    <a:pt x="336927" y="1311054"/>
                    <a:pt x="338746" y="1311964"/>
                  </a:cubicBezTo>
                  <a:cubicBezTo>
                    <a:pt x="342386" y="1313783"/>
                    <a:pt x="347238" y="1313176"/>
                    <a:pt x="351180" y="1312873"/>
                  </a:cubicBezTo>
                  <a:cubicBezTo>
                    <a:pt x="358761" y="1312570"/>
                    <a:pt x="366342" y="1313176"/>
                    <a:pt x="373621" y="1314086"/>
                  </a:cubicBezTo>
                  <a:cubicBezTo>
                    <a:pt x="381505" y="1314995"/>
                    <a:pt x="389086" y="1314086"/>
                    <a:pt x="396668" y="1312267"/>
                  </a:cubicBezTo>
                  <a:cubicBezTo>
                    <a:pt x="401823" y="1311054"/>
                    <a:pt x="407282" y="1310144"/>
                    <a:pt x="412437" y="1308325"/>
                  </a:cubicBezTo>
                  <a:cubicBezTo>
                    <a:pt x="413650" y="1311054"/>
                    <a:pt x="417592" y="1310448"/>
                    <a:pt x="418199" y="1307113"/>
                  </a:cubicBezTo>
                  <a:cubicBezTo>
                    <a:pt x="418199" y="1306506"/>
                    <a:pt x="418199" y="1305900"/>
                    <a:pt x="418199" y="1305294"/>
                  </a:cubicBezTo>
                  <a:cubicBezTo>
                    <a:pt x="420625" y="1305294"/>
                    <a:pt x="422444" y="1303475"/>
                    <a:pt x="423961" y="1301959"/>
                  </a:cubicBezTo>
                  <a:cubicBezTo>
                    <a:pt x="425174" y="1300746"/>
                    <a:pt x="426084" y="1298624"/>
                    <a:pt x="427903" y="1298017"/>
                  </a:cubicBezTo>
                  <a:cubicBezTo>
                    <a:pt x="429116" y="1297411"/>
                    <a:pt x="429723" y="1296502"/>
                    <a:pt x="430026" y="1295289"/>
                  </a:cubicBezTo>
                  <a:cubicBezTo>
                    <a:pt x="430633" y="1295289"/>
                    <a:pt x="431239" y="1295289"/>
                    <a:pt x="431542" y="1295289"/>
                  </a:cubicBezTo>
                  <a:cubicBezTo>
                    <a:pt x="430026" y="1295895"/>
                    <a:pt x="430026" y="1298321"/>
                    <a:pt x="432149" y="1298321"/>
                  </a:cubicBezTo>
                  <a:cubicBezTo>
                    <a:pt x="433968" y="1298321"/>
                    <a:pt x="434271" y="1295592"/>
                    <a:pt x="432452" y="1295289"/>
                  </a:cubicBezTo>
                  <a:cubicBezTo>
                    <a:pt x="433968" y="1295289"/>
                    <a:pt x="435788" y="1295289"/>
                    <a:pt x="437304" y="1294986"/>
                  </a:cubicBezTo>
                  <a:cubicBezTo>
                    <a:pt x="440640" y="1294683"/>
                    <a:pt x="445795" y="1294379"/>
                    <a:pt x="449434" y="1292560"/>
                  </a:cubicBezTo>
                  <a:cubicBezTo>
                    <a:pt x="451254" y="1293773"/>
                    <a:pt x="454286" y="1293167"/>
                    <a:pt x="454286" y="1290438"/>
                  </a:cubicBezTo>
                  <a:cubicBezTo>
                    <a:pt x="454286" y="1289529"/>
                    <a:pt x="453983" y="1288316"/>
                    <a:pt x="453983" y="1287406"/>
                  </a:cubicBezTo>
                  <a:cubicBezTo>
                    <a:pt x="454590" y="1286497"/>
                    <a:pt x="455196" y="1285284"/>
                    <a:pt x="455802" y="1284375"/>
                  </a:cubicBezTo>
                  <a:cubicBezTo>
                    <a:pt x="455802" y="1284071"/>
                    <a:pt x="456106" y="1284071"/>
                    <a:pt x="456106" y="1284071"/>
                  </a:cubicBezTo>
                  <a:cubicBezTo>
                    <a:pt x="456106" y="1284071"/>
                    <a:pt x="456409" y="1283768"/>
                    <a:pt x="456409" y="1283768"/>
                  </a:cubicBezTo>
                  <a:cubicBezTo>
                    <a:pt x="456712" y="1283465"/>
                    <a:pt x="456712" y="1283465"/>
                    <a:pt x="457015" y="1283162"/>
                  </a:cubicBezTo>
                  <a:cubicBezTo>
                    <a:pt x="458835" y="1284071"/>
                    <a:pt x="460958" y="1282252"/>
                    <a:pt x="460958" y="1280433"/>
                  </a:cubicBezTo>
                  <a:cubicBezTo>
                    <a:pt x="462777" y="1280433"/>
                    <a:pt x="464294" y="1280433"/>
                    <a:pt x="466113" y="1280736"/>
                  </a:cubicBezTo>
                  <a:cubicBezTo>
                    <a:pt x="470359" y="1281040"/>
                    <a:pt x="474604" y="1280736"/>
                    <a:pt x="478243" y="1278917"/>
                  </a:cubicBezTo>
                  <a:cubicBezTo>
                    <a:pt x="478546" y="1278917"/>
                    <a:pt x="478850" y="1278917"/>
                    <a:pt x="479153" y="1278917"/>
                  </a:cubicBezTo>
                  <a:cubicBezTo>
                    <a:pt x="479760" y="1279221"/>
                    <a:pt x="480366" y="1279221"/>
                    <a:pt x="480973" y="1279221"/>
                  </a:cubicBezTo>
                  <a:cubicBezTo>
                    <a:pt x="497045" y="1281343"/>
                    <a:pt x="512208" y="1284678"/>
                    <a:pt x="528887" y="1284071"/>
                  </a:cubicBezTo>
                  <a:cubicBezTo>
                    <a:pt x="547385" y="1283465"/>
                    <a:pt x="565884" y="1282859"/>
                    <a:pt x="584685" y="1281949"/>
                  </a:cubicBezTo>
                  <a:cubicBezTo>
                    <a:pt x="601061" y="1281343"/>
                    <a:pt x="617740" y="1282556"/>
                    <a:pt x="634116" y="1281040"/>
                  </a:cubicBezTo>
                  <a:cubicBezTo>
                    <a:pt x="636542" y="1280736"/>
                    <a:pt x="638968" y="1280736"/>
                    <a:pt x="641394" y="1280433"/>
                  </a:cubicBezTo>
                  <a:cubicBezTo>
                    <a:pt x="642000" y="1280736"/>
                    <a:pt x="642910" y="1280736"/>
                    <a:pt x="643820" y="1280433"/>
                  </a:cubicBezTo>
                  <a:cubicBezTo>
                    <a:pt x="658073" y="1279827"/>
                    <a:pt x="672326" y="1280736"/>
                    <a:pt x="686579" y="1280130"/>
                  </a:cubicBezTo>
                  <a:cubicBezTo>
                    <a:pt x="686275" y="1283162"/>
                    <a:pt x="687185" y="1285587"/>
                    <a:pt x="689915" y="1287103"/>
                  </a:cubicBezTo>
                  <a:cubicBezTo>
                    <a:pt x="692947" y="1288619"/>
                    <a:pt x="696586" y="1288013"/>
                    <a:pt x="699922" y="1287710"/>
                  </a:cubicBezTo>
                  <a:cubicBezTo>
                    <a:pt x="706594" y="1287103"/>
                    <a:pt x="712962" y="1287406"/>
                    <a:pt x="719633" y="1287406"/>
                  </a:cubicBezTo>
                  <a:cubicBezTo>
                    <a:pt x="726912" y="1287406"/>
                    <a:pt x="734493" y="1287103"/>
                    <a:pt x="741771" y="1286800"/>
                  </a:cubicBezTo>
                  <a:cubicBezTo>
                    <a:pt x="748442" y="1286800"/>
                    <a:pt x="754508" y="1287103"/>
                    <a:pt x="761179" y="1284981"/>
                  </a:cubicBezTo>
                  <a:cubicBezTo>
                    <a:pt x="762696" y="1284375"/>
                    <a:pt x="763605" y="1283162"/>
                    <a:pt x="763605" y="1281949"/>
                  </a:cubicBezTo>
                  <a:cubicBezTo>
                    <a:pt x="764212" y="1281343"/>
                    <a:pt x="764212" y="1280736"/>
                    <a:pt x="764212" y="1279827"/>
                  </a:cubicBezTo>
                  <a:cubicBezTo>
                    <a:pt x="764212" y="1267700"/>
                    <a:pt x="762392" y="1255876"/>
                    <a:pt x="761786" y="1243749"/>
                  </a:cubicBezTo>
                  <a:cubicBezTo>
                    <a:pt x="761483" y="1238292"/>
                    <a:pt x="760876" y="1229197"/>
                    <a:pt x="754204" y="1227378"/>
                  </a:cubicBezTo>
                  <a:cubicBezTo>
                    <a:pt x="754204" y="1211309"/>
                    <a:pt x="754508" y="1194938"/>
                    <a:pt x="753901" y="1178870"/>
                  </a:cubicBezTo>
                  <a:cubicBezTo>
                    <a:pt x="753295" y="1161286"/>
                    <a:pt x="754508" y="1143398"/>
                    <a:pt x="753598" y="1125814"/>
                  </a:cubicBezTo>
                  <a:cubicBezTo>
                    <a:pt x="751475" y="1090343"/>
                    <a:pt x="751475" y="1055174"/>
                    <a:pt x="751779" y="1019703"/>
                  </a:cubicBezTo>
                  <a:cubicBezTo>
                    <a:pt x="751779" y="1006666"/>
                    <a:pt x="751779" y="993933"/>
                    <a:pt x="752082" y="980896"/>
                  </a:cubicBezTo>
                  <a:cubicBezTo>
                    <a:pt x="752082" y="980896"/>
                    <a:pt x="752385" y="980896"/>
                    <a:pt x="752385" y="980896"/>
                  </a:cubicBezTo>
                  <a:cubicBezTo>
                    <a:pt x="754811" y="980593"/>
                    <a:pt x="754811" y="976349"/>
                    <a:pt x="752385" y="975742"/>
                  </a:cubicBezTo>
                  <a:cubicBezTo>
                    <a:pt x="752385" y="975742"/>
                    <a:pt x="752082" y="975742"/>
                    <a:pt x="752082" y="975742"/>
                  </a:cubicBezTo>
                  <a:cubicBezTo>
                    <a:pt x="752082" y="973014"/>
                    <a:pt x="752385" y="970588"/>
                    <a:pt x="752385" y="967860"/>
                  </a:cubicBezTo>
                  <a:cubicBezTo>
                    <a:pt x="752688" y="959977"/>
                    <a:pt x="753598" y="952398"/>
                    <a:pt x="754204" y="944516"/>
                  </a:cubicBezTo>
                  <a:cubicBezTo>
                    <a:pt x="755114" y="935723"/>
                    <a:pt x="753598" y="926931"/>
                    <a:pt x="753295" y="917836"/>
                  </a:cubicBezTo>
                  <a:cubicBezTo>
                    <a:pt x="752385" y="901161"/>
                    <a:pt x="752688" y="884487"/>
                    <a:pt x="752082" y="867812"/>
                  </a:cubicBezTo>
                  <a:cubicBezTo>
                    <a:pt x="751779" y="859020"/>
                    <a:pt x="751779" y="850228"/>
                    <a:pt x="751779" y="841436"/>
                  </a:cubicBezTo>
                  <a:cubicBezTo>
                    <a:pt x="751779" y="835069"/>
                    <a:pt x="750262" y="827490"/>
                    <a:pt x="751475" y="821123"/>
                  </a:cubicBezTo>
                  <a:cubicBezTo>
                    <a:pt x="754811" y="819607"/>
                    <a:pt x="757844" y="818092"/>
                    <a:pt x="760269" y="815666"/>
                  </a:cubicBezTo>
                  <a:cubicBezTo>
                    <a:pt x="766031" y="815060"/>
                    <a:pt x="769367" y="810209"/>
                    <a:pt x="770277" y="802933"/>
                  </a:cubicBezTo>
                  <a:cubicBezTo>
                    <a:pt x="770883" y="797172"/>
                    <a:pt x="771793" y="791412"/>
                    <a:pt x="772400" y="785652"/>
                  </a:cubicBezTo>
                  <a:cubicBezTo>
                    <a:pt x="773006" y="785652"/>
                    <a:pt x="773613" y="785349"/>
                    <a:pt x="773916" y="784742"/>
                  </a:cubicBezTo>
                  <a:cubicBezTo>
                    <a:pt x="777252" y="781407"/>
                    <a:pt x="780891" y="774434"/>
                    <a:pt x="785440" y="772918"/>
                  </a:cubicBezTo>
                  <a:cubicBezTo>
                    <a:pt x="786653" y="772615"/>
                    <a:pt x="787259" y="772009"/>
                    <a:pt x="787562" y="771099"/>
                  </a:cubicBezTo>
                  <a:cubicBezTo>
                    <a:pt x="788775" y="771403"/>
                    <a:pt x="789989" y="771099"/>
                    <a:pt x="790898" y="769584"/>
                  </a:cubicBezTo>
                  <a:cubicBezTo>
                    <a:pt x="793627" y="764126"/>
                    <a:pt x="793324" y="758063"/>
                    <a:pt x="793021" y="751999"/>
                  </a:cubicBezTo>
                  <a:cubicBezTo>
                    <a:pt x="792718" y="742904"/>
                    <a:pt x="793021" y="733809"/>
                    <a:pt x="793324" y="724411"/>
                  </a:cubicBezTo>
                  <a:cubicBezTo>
                    <a:pt x="793931" y="714103"/>
                    <a:pt x="794537" y="703795"/>
                    <a:pt x="794841" y="693487"/>
                  </a:cubicBezTo>
                  <a:cubicBezTo>
                    <a:pt x="793021" y="685604"/>
                    <a:pt x="794841" y="675599"/>
                    <a:pt x="793627" y="666504"/>
                  </a:cubicBezTo>
                  <a:close/>
                  <a:moveTo>
                    <a:pt x="779678" y="661653"/>
                  </a:moveTo>
                  <a:cubicBezTo>
                    <a:pt x="778768" y="661653"/>
                    <a:pt x="778162" y="661653"/>
                    <a:pt x="777252" y="661653"/>
                  </a:cubicBezTo>
                  <a:cubicBezTo>
                    <a:pt x="777252" y="661047"/>
                    <a:pt x="777252" y="660441"/>
                    <a:pt x="776948" y="659834"/>
                  </a:cubicBezTo>
                  <a:cubicBezTo>
                    <a:pt x="778162" y="660441"/>
                    <a:pt x="779071" y="661047"/>
                    <a:pt x="779678" y="661653"/>
                  </a:cubicBezTo>
                  <a:close/>
                  <a:moveTo>
                    <a:pt x="767548" y="652255"/>
                  </a:moveTo>
                  <a:cubicBezTo>
                    <a:pt x="768154" y="652861"/>
                    <a:pt x="768761" y="653468"/>
                    <a:pt x="769064" y="654074"/>
                  </a:cubicBezTo>
                  <a:cubicBezTo>
                    <a:pt x="768458" y="654680"/>
                    <a:pt x="767851" y="654983"/>
                    <a:pt x="767244" y="655893"/>
                  </a:cubicBezTo>
                  <a:cubicBezTo>
                    <a:pt x="767548" y="654680"/>
                    <a:pt x="767548" y="653468"/>
                    <a:pt x="767548" y="652255"/>
                  </a:cubicBezTo>
                  <a:close/>
                  <a:moveTo>
                    <a:pt x="748139" y="611023"/>
                  </a:moveTo>
                  <a:cubicBezTo>
                    <a:pt x="749352" y="611629"/>
                    <a:pt x="750262" y="612236"/>
                    <a:pt x="751172" y="613145"/>
                  </a:cubicBezTo>
                  <a:cubicBezTo>
                    <a:pt x="750565" y="613145"/>
                    <a:pt x="749656" y="613145"/>
                    <a:pt x="748746" y="613145"/>
                  </a:cubicBezTo>
                  <a:cubicBezTo>
                    <a:pt x="748746" y="612236"/>
                    <a:pt x="748442" y="611629"/>
                    <a:pt x="748139" y="611023"/>
                  </a:cubicBezTo>
                  <a:cubicBezTo>
                    <a:pt x="748139" y="611023"/>
                    <a:pt x="748139" y="611023"/>
                    <a:pt x="748139" y="611023"/>
                  </a:cubicBezTo>
                  <a:close/>
                  <a:moveTo>
                    <a:pt x="744804" y="618906"/>
                  </a:moveTo>
                  <a:cubicBezTo>
                    <a:pt x="749352" y="618602"/>
                    <a:pt x="754204" y="618602"/>
                    <a:pt x="758753" y="618602"/>
                  </a:cubicBezTo>
                  <a:cubicBezTo>
                    <a:pt x="764818" y="618602"/>
                    <a:pt x="762392" y="625575"/>
                    <a:pt x="762089" y="629820"/>
                  </a:cubicBezTo>
                  <a:cubicBezTo>
                    <a:pt x="761179" y="640128"/>
                    <a:pt x="760269" y="651042"/>
                    <a:pt x="760876" y="661653"/>
                  </a:cubicBezTo>
                  <a:cubicBezTo>
                    <a:pt x="758753" y="661653"/>
                    <a:pt x="756631" y="661653"/>
                    <a:pt x="754508" y="661350"/>
                  </a:cubicBezTo>
                  <a:cubicBezTo>
                    <a:pt x="744197" y="661047"/>
                    <a:pt x="734190" y="660441"/>
                    <a:pt x="723879" y="660441"/>
                  </a:cubicBezTo>
                  <a:cubicBezTo>
                    <a:pt x="713265" y="660441"/>
                    <a:pt x="702954" y="658622"/>
                    <a:pt x="692341" y="658925"/>
                  </a:cubicBezTo>
                  <a:cubicBezTo>
                    <a:pt x="692341" y="658925"/>
                    <a:pt x="692341" y="658925"/>
                    <a:pt x="692341" y="658925"/>
                  </a:cubicBezTo>
                  <a:cubicBezTo>
                    <a:pt x="692341" y="654680"/>
                    <a:pt x="692644" y="650436"/>
                    <a:pt x="692644" y="646191"/>
                  </a:cubicBezTo>
                  <a:cubicBezTo>
                    <a:pt x="701438" y="648920"/>
                    <a:pt x="710839" y="649223"/>
                    <a:pt x="719937" y="648920"/>
                  </a:cubicBezTo>
                  <a:cubicBezTo>
                    <a:pt x="722363" y="648920"/>
                    <a:pt x="722969" y="644979"/>
                    <a:pt x="720543" y="644372"/>
                  </a:cubicBezTo>
                  <a:cubicBezTo>
                    <a:pt x="711446" y="642250"/>
                    <a:pt x="702045" y="642553"/>
                    <a:pt x="692947" y="641341"/>
                  </a:cubicBezTo>
                  <a:cubicBezTo>
                    <a:pt x="692947" y="640431"/>
                    <a:pt x="692947" y="639218"/>
                    <a:pt x="692947" y="638309"/>
                  </a:cubicBezTo>
                  <a:cubicBezTo>
                    <a:pt x="700832" y="638309"/>
                    <a:pt x="709019" y="638006"/>
                    <a:pt x="716904" y="636490"/>
                  </a:cubicBezTo>
                  <a:cubicBezTo>
                    <a:pt x="719027" y="636187"/>
                    <a:pt x="719330" y="632245"/>
                    <a:pt x="716904" y="631942"/>
                  </a:cubicBezTo>
                  <a:cubicBezTo>
                    <a:pt x="709323" y="630729"/>
                    <a:pt x="700832" y="631639"/>
                    <a:pt x="693250" y="632852"/>
                  </a:cubicBezTo>
                  <a:cubicBezTo>
                    <a:pt x="693250" y="629214"/>
                    <a:pt x="693554" y="625575"/>
                    <a:pt x="693554" y="622241"/>
                  </a:cubicBezTo>
                  <a:cubicBezTo>
                    <a:pt x="707807" y="622241"/>
                    <a:pt x="722060" y="620421"/>
                    <a:pt x="736616" y="619512"/>
                  </a:cubicBezTo>
                  <a:cubicBezTo>
                    <a:pt x="737525" y="620118"/>
                    <a:pt x="738739" y="619815"/>
                    <a:pt x="739345" y="619209"/>
                  </a:cubicBezTo>
                  <a:cubicBezTo>
                    <a:pt x="741165" y="618906"/>
                    <a:pt x="742984" y="618906"/>
                    <a:pt x="744804" y="618906"/>
                  </a:cubicBezTo>
                  <a:close/>
                  <a:moveTo>
                    <a:pt x="743894" y="834160"/>
                  </a:moveTo>
                  <a:cubicBezTo>
                    <a:pt x="744197" y="842649"/>
                    <a:pt x="743894" y="851441"/>
                    <a:pt x="743894" y="859930"/>
                  </a:cubicBezTo>
                  <a:cubicBezTo>
                    <a:pt x="743894" y="868419"/>
                    <a:pt x="744197" y="876907"/>
                    <a:pt x="744197" y="885396"/>
                  </a:cubicBezTo>
                  <a:cubicBezTo>
                    <a:pt x="744197" y="885396"/>
                    <a:pt x="744197" y="885396"/>
                    <a:pt x="743894" y="885396"/>
                  </a:cubicBezTo>
                  <a:cubicBezTo>
                    <a:pt x="727518" y="879939"/>
                    <a:pt x="707200" y="881758"/>
                    <a:pt x="690218" y="882971"/>
                  </a:cubicBezTo>
                  <a:cubicBezTo>
                    <a:pt x="690218" y="882971"/>
                    <a:pt x="690218" y="882971"/>
                    <a:pt x="690218" y="882971"/>
                  </a:cubicBezTo>
                  <a:cubicBezTo>
                    <a:pt x="690218" y="879939"/>
                    <a:pt x="689915" y="877211"/>
                    <a:pt x="689915" y="874179"/>
                  </a:cubicBezTo>
                  <a:cubicBezTo>
                    <a:pt x="689915" y="872966"/>
                    <a:pt x="689915" y="871754"/>
                    <a:pt x="689915" y="870541"/>
                  </a:cubicBezTo>
                  <a:cubicBezTo>
                    <a:pt x="690218" y="870844"/>
                    <a:pt x="690218" y="871147"/>
                    <a:pt x="690521" y="871450"/>
                  </a:cubicBezTo>
                  <a:cubicBezTo>
                    <a:pt x="690218" y="874482"/>
                    <a:pt x="694160" y="875392"/>
                    <a:pt x="696283" y="873573"/>
                  </a:cubicBezTo>
                  <a:cubicBezTo>
                    <a:pt x="702651" y="869631"/>
                    <a:pt x="708716" y="865993"/>
                    <a:pt x="713872" y="860536"/>
                  </a:cubicBezTo>
                  <a:cubicBezTo>
                    <a:pt x="719027" y="855382"/>
                    <a:pt x="721756" y="848409"/>
                    <a:pt x="726305" y="842952"/>
                  </a:cubicBezTo>
                  <a:cubicBezTo>
                    <a:pt x="726608" y="842952"/>
                    <a:pt x="726912" y="842952"/>
                    <a:pt x="727215" y="842649"/>
                  </a:cubicBezTo>
                  <a:cubicBezTo>
                    <a:pt x="732370" y="841436"/>
                    <a:pt x="735100" y="837192"/>
                    <a:pt x="736312" y="831431"/>
                  </a:cubicBezTo>
                  <a:cubicBezTo>
                    <a:pt x="736919" y="831431"/>
                    <a:pt x="737525" y="831128"/>
                    <a:pt x="738132" y="830522"/>
                  </a:cubicBezTo>
                  <a:cubicBezTo>
                    <a:pt x="739952" y="828399"/>
                    <a:pt x="742074" y="826580"/>
                    <a:pt x="744197" y="825368"/>
                  </a:cubicBezTo>
                  <a:cubicBezTo>
                    <a:pt x="743591" y="828399"/>
                    <a:pt x="743894" y="831128"/>
                    <a:pt x="743894" y="834160"/>
                  </a:cubicBezTo>
                  <a:close/>
                  <a:moveTo>
                    <a:pt x="729035" y="1173716"/>
                  </a:moveTo>
                  <a:cubicBezTo>
                    <a:pt x="715691" y="1174019"/>
                    <a:pt x="702651" y="1176747"/>
                    <a:pt x="689612" y="1178870"/>
                  </a:cubicBezTo>
                  <a:cubicBezTo>
                    <a:pt x="689612" y="1177657"/>
                    <a:pt x="689612" y="1176747"/>
                    <a:pt x="689612" y="1175535"/>
                  </a:cubicBezTo>
                  <a:cubicBezTo>
                    <a:pt x="697193" y="1172806"/>
                    <a:pt x="705684" y="1173413"/>
                    <a:pt x="713568" y="1172200"/>
                  </a:cubicBezTo>
                  <a:cubicBezTo>
                    <a:pt x="723879" y="1170684"/>
                    <a:pt x="734493" y="1170684"/>
                    <a:pt x="744804" y="1169774"/>
                  </a:cubicBezTo>
                  <a:cubicBezTo>
                    <a:pt x="744804" y="1170987"/>
                    <a:pt x="744804" y="1171897"/>
                    <a:pt x="744804" y="1173109"/>
                  </a:cubicBezTo>
                  <a:cubicBezTo>
                    <a:pt x="738739" y="1172806"/>
                    <a:pt x="731157" y="1173716"/>
                    <a:pt x="729035" y="1173716"/>
                  </a:cubicBezTo>
                  <a:close/>
                  <a:moveTo>
                    <a:pt x="744500" y="1179476"/>
                  </a:moveTo>
                  <a:cubicBezTo>
                    <a:pt x="744500" y="1179476"/>
                    <a:pt x="744500" y="1179476"/>
                    <a:pt x="744500" y="1179476"/>
                  </a:cubicBezTo>
                  <a:cubicBezTo>
                    <a:pt x="744804" y="1180386"/>
                    <a:pt x="744804" y="1181295"/>
                    <a:pt x="744804" y="1182205"/>
                  </a:cubicBezTo>
                  <a:cubicBezTo>
                    <a:pt x="735403" y="1180386"/>
                    <a:pt x="725092" y="1182205"/>
                    <a:pt x="715691" y="1183114"/>
                  </a:cubicBezTo>
                  <a:cubicBezTo>
                    <a:pt x="706594" y="1184024"/>
                    <a:pt x="698102" y="1185540"/>
                    <a:pt x="689612" y="1187662"/>
                  </a:cubicBezTo>
                  <a:cubicBezTo>
                    <a:pt x="689612" y="1186146"/>
                    <a:pt x="689612" y="1184630"/>
                    <a:pt x="689612" y="1183114"/>
                  </a:cubicBezTo>
                  <a:cubicBezTo>
                    <a:pt x="701135" y="1183114"/>
                    <a:pt x="712659" y="1180082"/>
                    <a:pt x="724182" y="1179779"/>
                  </a:cubicBezTo>
                  <a:cubicBezTo>
                    <a:pt x="729035" y="1179476"/>
                    <a:pt x="734190" y="1179476"/>
                    <a:pt x="739042" y="1179476"/>
                  </a:cubicBezTo>
                  <a:cubicBezTo>
                    <a:pt x="740861" y="1179476"/>
                    <a:pt x="742681" y="1179476"/>
                    <a:pt x="744500" y="1179476"/>
                  </a:cubicBezTo>
                  <a:close/>
                  <a:moveTo>
                    <a:pt x="710536" y="1167046"/>
                  </a:moveTo>
                  <a:cubicBezTo>
                    <a:pt x="703258" y="1167955"/>
                    <a:pt x="695677" y="1167652"/>
                    <a:pt x="689005" y="1170078"/>
                  </a:cubicBezTo>
                  <a:cubicBezTo>
                    <a:pt x="689005" y="1169471"/>
                    <a:pt x="689005" y="1168865"/>
                    <a:pt x="689005" y="1168562"/>
                  </a:cubicBezTo>
                  <a:cubicBezTo>
                    <a:pt x="697799" y="1167652"/>
                    <a:pt x="706290" y="1165530"/>
                    <a:pt x="714781" y="1164924"/>
                  </a:cubicBezTo>
                  <a:cubicBezTo>
                    <a:pt x="719330" y="1164620"/>
                    <a:pt x="724182" y="1164620"/>
                    <a:pt x="728731" y="1164924"/>
                  </a:cubicBezTo>
                  <a:cubicBezTo>
                    <a:pt x="722666" y="1165530"/>
                    <a:pt x="716601" y="1166440"/>
                    <a:pt x="710536" y="1167046"/>
                  </a:cubicBezTo>
                  <a:close/>
                  <a:moveTo>
                    <a:pt x="689005" y="1223740"/>
                  </a:moveTo>
                  <a:cubicBezTo>
                    <a:pt x="689612" y="1213735"/>
                    <a:pt x="689612" y="1203427"/>
                    <a:pt x="689612" y="1193119"/>
                  </a:cubicBezTo>
                  <a:cubicBezTo>
                    <a:pt x="697496" y="1192816"/>
                    <a:pt x="705381" y="1190390"/>
                    <a:pt x="712962" y="1189784"/>
                  </a:cubicBezTo>
                  <a:cubicBezTo>
                    <a:pt x="723576" y="1188874"/>
                    <a:pt x="734190" y="1188571"/>
                    <a:pt x="744804" y="1188268"/>
                  </a:cubicBezTo>
                  <a:cubicBezTo>
                    <a:pt x="745107" y="1201305"/>
                    <a:pt x="744804" y="1214341"/>
                    <a:pt x="744804" y="1227075"/>
                  </a:cubicBezTo>
                  <a:cubicBezTo>
                    <a:pt x="737525" y="1225862"/>
                    <a:pt x="729944" y="1225559"/>
                    <a:pt x="722666" y="1225255"/>
                  </a:cubicBezTo>
                  <a:cubicBezTo>
                    <a:pt x="711446" y="1224649"/>
                    <a:pt x="700225" y="1224043"/>
                    <a:pt x="689005" y="1224346"/>
                  </a:cubicBezTo>
                  <a:cubicBezTo>
                    <a:pt x="689005" y="1224043"/>
                    <a:pt x="689005" y="1224043"/>
                    <a:pt x="689005" y="1223740"/>
                  </a:cubicBezTo>
                  <a:close/>
                  <a:moveTo>
                    <a:pt x="742984" y="950579"/>
                  </a:moveTo>
                  <a:cubicBezTo>
                    <a:pt x="733280" y="950276"/>
                    <a:pt x="723576" y="948760"/>
                    <a:pt x="713872" y="947850"/>
                  </a:cubicBezTo>
                  <a:cubicBezTo>
                    <a:pt x="706594" y="947244"/>
                    <a:pt x="698406" y="948154"/>
                    <a:pt x="691128" y="947244"/>
                  </a:cubicBezTo>
                  <a:cubicBezTo>
                    <a:pt x="691431" y="939058"/>
                    <a:pt x="691431" y="931176"/>
                    <a:pt x="691431" y="922990"/>
                  </a:cubicBezTo>
                  <a:cubicBezTo>
                    <a:pt x="691431" y="920565"/>
                    <a:pt x="691431" y="917836"/>
                    <a:pt x="691431" y="915411"/>
                  </a:cubicBezTo>
                  <a:cubicBezTo>
                    <a:pt x="699012" y="916017"/>
                    <a:pt x="706897" y="915108"/>
                    <a:pt x="714478" y="915714"/>
                  </a:cubicBezTo>
                  <a:cubicBezTo>
                    <a:pt x="724182" y="916623"/>
                    <a:pt x="735100" y="918442"/>
                    <a:pt x="745107" y="917836"/>
                  </a:cubicBezTo>
                  <a:cubicBezTo>
                    <a:pt x="745410" y="922990"/>
                    <a:pt x="745714" y="928447"/>
                    <a:pt x="746017" y="933601"/>
                  </a:cubicBezTo>
                  <a:cubicBezTo>
                    <a:pt x="746623" y="939665"/>
                    <a:pt x="746017" y="945728"/>
                    <a:pt x="745107" y="951488"/>
                  </a:cubicBezTo>
                  <a:cubicBezTo>
                    <a:pt x="744500" y="951185"/>
                    <a:pt x="743894" y="950579"/>
                    <a:pt x="742984" y="950579"/>
                  </a:cubicBezTo>
                  <a:close/>
                  <a:moveTo>
                    <a:pt x="741165" y="1031223"/>
                  </a:moveTo>
                  <a:cubicBezTo>
                    <a:pt x="723879" y="1030011"/>
                    <a:pt x="705077" y="1029708"/>
                    <a:pt x="687792" y="1032739"/>
                  </a:cubicBezTo>
                  <a:cubicBezTo>
                    <a:pt x="687792" y="1032133"/>
                    <a:pt x="687792" y="1031223"/>
                    <a:pt x="687792" y="1030617"/>
                  </a:cubicBezTo>
                  <a:cubicBezTo>
                    <a:pt x="695980" y="1029708"/>
                    <a:pt x="703864" y="1028192"/>
                    <a:pt x="712052" y="1027889"/>
                  </a:cubicBezTo>
                  <a:cubicBezTo>
                    <a:pt x="716904" y="1027889"/>
                    <a:pt x="721756" y="1029101"/>
                    <a:pt x="726608" y="1029708"/>
                  </a:cubicBezTo>
                  <a:cubicBezTo>
                    <a:pt x="728428" y="1030011"/>
                    <a:pt x="737829" y="1029708"/>
                    <a:pt x="737829" y="1029708"/>
                  </a:cubicBezTo>
                  <a:cubicBezTo>
                    <a:pt x="739345" y="1031223"/>
                    <a:pt x="742074" y="1030011"/>
                    <a:pt x="742074" y="1027889"/>
                  </a:cubicBezTo>
                  <a:cubicBezTo>
                    <a:pt x="742074" y="1027585"/>
                    <a:pt x="742074" y="1027585"/>
                    <a:pt x="742074" y="1027282"/>
                  </a:cubicBezTo>
                  <a:cubicBezTo>
                    <a:pt x="742074" y="1025766"/>
                    <a:pt x="740861" y="1024554"/>
                    <a:pt x="739345" y="1024554"/>
                  </a:cubicBezTo>
                  <a:cubicBezTo>
                    <a:pt x="730247" y="1023947"/>
                    <a:pt x="721150" y="1022735"/>
                    <a:pt x="712052" y="1022431"/>
                  </a:cubicBezTo>
                  <a:cubicBezTo>
                    <a:pt x="704471" y="1022128"/>
                    <a:pt x="695677" y="1023947"/>
                    <a:pt x="688095" y="1026373"/>
                  </a:cubicBezTo>
                  <a:cubicBezTo>
                    <a:pt x="688095" y="1026070"/>
                    <a:pt x="688095" y="1026070"/>
                    <a:pt x="688095" y="1025766"/>
                  </a:cubicBezTo>
                  <a:cubicBezTo>
                    <a:pt x="688095" y="1024554"/>
                    <a:pt x="688095" y="1023341"/>
                    <a:pt x="688095" y="1022128"/>
                  </a:cubicBezTo>
                  <a:cubicBezTo>
                    <a:pt x="689308" y="1021825"/>
                    <a:pt x="690824" y="1021522"/>
                    <a:pt x="691734" y="1021219"/>
                  </a:cubicBezTo>
                  <a:cubicBezTo>
                    <a:pt x="696889" y="1020612"/>
                    <a:pt x="702348" y="1020916"/>
                    <a:pt x="707807" y="1020309"/>
                  </a:cubicBezTo>
                  <a:cubicBezTo>
                    <a:pt x="718724" y="1019703"/>
                    <a:pt x="731460" y="1019400"/>
                    <a:pt x="742377" y="1021825"/>
                  </a:cubicBezTo>
                  <a:cubicBezTo>
                    <a:pt x="742377" y="1025160"/>
                    <a:pt x="742377" y="1028495"/>
                    <a:pt x="742377" y="1031830"/>
                  </a:cubicBezTo>
                  <a:cubicBezTo>
                    <a:pt x="742074" y="1031527"/>
                    <a:pt x="741771" y="1031223"/>
                    <a:pt x="741165" y="1031223"/>
                  </a:cubicBezTo>
                  <a:close/>
                  <a:moveTo>
                    <a:pt x="742377" y="1035771"/>
                  </a:moveTo>
                  <a:cubicBezTo>
                    <a:pt x="742377" y="1038500"/>
                    <a:pt x="742377" y="1041228"/>
                    <a:pt x="742377" y="1043957"/>
                  </a:cubicBezTo>
                  <a:cubicBezTo>
                    <a:pt x="732673" y="1043047"/>
                    <a:pt x="722666" y="1041835"/>
                    <a:pt x="712962" y="1040925"/>
                  </a:cubicBezTo>
                  <a:cubicBezTo>
                    <a:pt x="704471" y="1040016"/>
                    <a:pt x="695677" y="1038803"/>
                    <a:pt x="687792" y="1041531"/>
                  </a:cubicBezTo>
                  <a:cubicBezTo>
                    <a:pt x="687792" y="1040622"/>
                    <a:pt x="687792" y="1039409"/>
                    <a:pt x="687792" y="1038500"/>
                  </a:cubicBezTo>
                  <a:cubicBezTo>
                    <a:pt x="705684" y="1037590"/>
                    <a:pt x="723273" y="1037590"/>
                    <a:pt x="741165" y="1036377"/>
                  </a:cubicBezTo>
                  <a:cubicBezTo>
                    <a:pt x="741771" y="1036074"/>
                    <a:pt x="742074" y="1036074"/>
                    <a:pt x="742377" y="1035771"/>
                  </a:cubicBezTo>
                  <a:close/>
                  <a:moveTo>
                    <a:pt x="684759" y="483083"/>
                  </a:moveTo>
                  <a:cubicBezTo>
                    <a:pt x="677785" y="483386"/>
                    <a:pt x="671113" y="485812"/>
                    <a:pt x="664744" y="488540"/>
                  </a:cubicBezTo>
                  <a:cubicBezTo>
                    <a:pt x="664744" y="484296"/>
                    <a:pt x="665048" y="480051"/>
                    <a:pt x="665048" y="475807"/>
                  </a:cubicBezTo>
                  <a:cubicBezTo>
                    <a:pt x="667777" y="477020"/>
                    <a:pt x="670810" y="477020"/>
                    <a:pt x="673842" y="476717"/>
                  </a:cubicBezTo>
                  <a:cubicBezTo>
                    <a:pt x="677785" y="476413"/>
                    <a:pt x="682333" y="476110"/>
                    <a:pt x="685972" y="474594"/>
                  </a:cubicBezTo>
                  <a:cubicBezTo>
                    <a:pt x="688398" y="473685"/>
                    <a:pt x="688398" y="470350"/>
                    <a:pt x="685972" y="469744"/>
                  </a:cubicBezTo>
                  <a:cubicBezTo>
                    <a:pt x="682637" y="468531"/>
                    <a:pt x="678998" y="469440"/>
                    <a:pt x="675358" y="470047"/>
                  </a:cubicBezTo>
                  <a:cubicBezTo>
                    <a:pt x="672023" y="470653"/>
                    <a:pt x="668384" y="470350"/>
                    <a:pt x="665048" y="470956"/>
                  </a:cubicBezTo>
                  <a:cubicBezTo>
                    <a:pt x="665048" y="467318"/>
                    <a:pt x="665351" y="463680"/>
                    <a:pt x="665351" y="460345"/>
                  </a:cubicBezTo>
                  <a:cubicBezTo>
                    <a:pt x="665654" y="460952"/>
                    <a:pt x="666261" y="461255"/>
                    <a:pt x="666867" y="461255"/>
                  </a:cubicBezTo>
                  <a:cubicBezTo>
                    <a:pt x="670203" y="462164"/>
                    <a:pt x="673842" y="461861"/>
                    <a:pt x="677178" y="461558"/>
                  </a:cubicBezTo>
                  <a:cubicBezTo>
                    <a:pt x="680514" y="461255"/>
                    <a:pt x="684456" y="461255"/>
                    <a:pt x="687489" y="459739"/>
                  </a:cubicBezTo>
                  <a:cubicBezTo>
                    <a:pt x="687792" y="472775"/>
                    <a:pt x="687792" y="486115"/>
                    <a:pt x="687792" y="499151"/>
                  </a:cubicBezTo>
                  <a:cubicBezTo>
                    <a:pt x="687489" y="498242"/>
                    <a:pt x="686579" y="497636"/>
                    <a:pt x="685972" y="497636"/>
                  </a:cubicBezTo>
                  <a:cubicBezTo>
                    <a:pt x="678391" y="497029"/>
                    <a:pt x="671416" y="500971"/>
                    <a:pt x="663835" y="502183"/>
                  </a:cubicBezTo>
                  <a:cubicBezTo>
                    <a:pt x="663835" y="499151"/>
                    <a:pt x="663835" y="496423"/>
                    <a:pt x="664138" y="493391"/>
                  </a:cubicBezTo>
                  <a:cubicBezTo>
                    <a:pt x="667474" y="493998"/>
                    <a:pt x="670506" y="492785"/>
                    <a:pt x="673842" y="491875"/>
                  </a:cubicBezTo>
                  <a:cubicBezTo>
                    <a:pt x="677785" y="490966"/>
                    <a:pt x="682030" y="490056"/>
                    <a:pt x="685669" y="487631"/>
                  </a:cubicBezTo>
                  <a:cubicBezTo>
                    <a:pt x="688095" y="486418"/>
                    <a:pt x="687489" y="483083"/>
                    <a:pt x="684759" y="483083"/>
                  </a:cubicBezTo>
                  <a:close/>
                  <a:moveTo>
                    <a:pt x="681727" y="369393"/>
                  </a:moveTo>
                  <a:cubicBezTo>
                    <a:pt x="678694" y="371818"/>
                    <a:pt x="675358" y="373334"/>
                    <a:pt x="672326" y="375759"/>
                  </a:cubicBezTo>
                  <a:cubicBezTo>
                    <a:pt x="672023" y="376062"/>
                    <a:pt x="671416" y="376366"/>
                    <a:pt x="670810" y="376972"/>
                  </a:cubicBezTo>
                  <a:cubicBezTo>
                    <a:pt x="671113" y="374547"/>
                    <a:pt x="671113" y="372121"/>
                    <a:pt x="671416" y="369696"/>
                  </a:cubicBezTo>
                  <a:cubicBezTo>
                    <a:pt x="671719" y="369393"/>
                    <a:pt x="672023" y="369089"/>
                    <a:pt x="672326" y="368786"/>
                  </a:cubicBezTo>
                  <a:cubicBezTo>
                    <a:pt x="673539" y="367270"/>
                    <a:pt x="675358" y="366058"/>
                    <a:pt x="676875" y="365148"/>
                  </a:cubicBezTo>
                  <a:cubicBezTo>
                    <a:pt x="680210" y="363026"/>
                    <a:pt x="683546" y="361207"/>
                    <a:pt x="686882" y="359388"/>
                  </a:cubicBezTo>
                  <a:cubicBezTo>
                    <a:pt x="687185" y="359085"/>
                    <a:pt x="687489" y="359085"/>
                    <a:pt x="687489" y="358782"/>
                  </a:cubicBezTo>
                  <a:cubicBezTo>
                    <a:pt x="687489" y="366664"/>
                    <a:pt x="687489" y="374850"/>
                    <a:pt x="687489" y="382732"/>
                  </a:cubicBezTo>
                  <a:cubicBezTo>
                    <a:pt x="686882" y="382126"/>
                    <a:pt x="685669" y="381823"/>
                    <a:pt x="684759" y="382429"/>
                  </a:cubicBezTo>
                  <a:cubicBezTo>
                    <a:pt x="680514" y="385158"/>
                    <a:pt x="675055" y="386370"/>
                    <a:pt x="670203" y="388493"/>
                  </a:cubicBezTo>
                  <a:cubicBezTo>
                    <a:pt x="670203" y="388189"/>
                    <a:pt x="670203" y="387583"/>
                    <a:pt x="670203" y="387280"/>
                  </a:cubicBezTo>
                  <a:cubicBezTo>
                    <a:pt x="670506" y="387280"/>
                    <a:pt x="670810" y="386977"/>
                    <a:pt x="671113" y="386674"/>
                  </a:cubicBezTo>
                  <a:cubicBezTo>
                    <a:pt x="672326" y="385764"/>
                    <a:pt x="672933" y="384248"/>
                    <a:pt x="674145" y="383036"/>
                  </a:cubicBezTo>
                  <a:cubicBezTo>
                    <a:pt x="675358" y="381823"/>
                    <a:pt x="676571" y="380610"/>
                    <a:pt x="677785" y="379701"/>
                  </a:cubicBezTo>
                  <a:cubicBezTo>
                    <a:pt x="680514" y="377578"/>
                    <a:pt x="683243" y="375759"/>
                    <a:pt x="685669" y="373637"/>
                  </a:cubicBezTo>
                  <a:cubicBezTo>
                    <a:pt x="688398" y="370909"/>
                    <a:pt x="684456" y="367270"/>
                    <a:pt x="681727" y="369393"/>
                  </a:cubicBezTo>
                  <a:close/>
                  <a:moveTo>
                    <a:pt x="680514" y="106843"/>
                  </a:moveTo>
                  <a:cubicBezTo>
                    <a:pt x="682637" y="106843"/>
                    <a:pt x="685063" y="106843"/>
                    <a:pt x="687185" y="106843"/>
                  </a:cubicBezTo>
                  <a:cubicBezTo>
                    <a:pt x="682333" y="110784"/>
                    <a:pt x="677785" y="115635"/>
                    <a:pt x="673236" y="120183"/>
                  </a:cubicBezTo>
                  <a:cubicBezTo>
                    <a:pt x="672933" y="120183"/>
                    <a:pt x="672326" y="119880"/>
                    <a:pt x="672023" y="120183"/>
                  </a:cubicBezTo>
                  <a:cubicBezTo>
                    <a:pt x="674145" y="116242"/>
                    <a:pt x="675662" y="111694"/>
                    <a:pt x="679301" y="109572"/>
                  </a:cubicBezTo>
                  <a:cubicBezTo>
                    <a:pt x="680514" y="108662"/>
                    <a:pt x="680817" y="107450"/>
                    <a:pt x="680514" y="106843"/>
                  </a:cubicBezTo>
                  <a:close/>
                  <a:moveTo>
                    <a:pt x="735100" y="197189"/>
                  </a:moveTo>
                  <a:cubicBezTo>
                    <a:pt x="724182" y="195673"/>
                    <a:pt x="714478" y="194158"/>
                    <a:pt x="703864" y="196583"/>
                  </a:cubicBezTo>
                  <a:cubicBezTo>
                    <a:pt x="704167" y="187488"/>
                    <a:pt x="704167" y="178089"/>
                    <a:pt x="703864" y="168994"/>
                  </a:cubicBezTo>
                  <a:cubicBezTo>
                    <a:pt x="703561" y="157170"/>
                    <a:pt x="703258" y="145650"/>
                    <a:pt x="703561" y="133826"/>
                  </a:cubicBezTo>
                  <a:cubicBezTo>
                    <a:pt x="703561" y="125640"/>
                    <a:pt x="704167" y="117151"/>
                    <a:pt x="702045" y="109269"/>
                  </a:cubicBezTo>
                  <a:cubicBezTo>
                    <a:pt x="709019" y="111391"/>
                    <a:pt x="716601" y="111997"/>
                    <a:pt x="723576" y="112603"/>
                  </a:cubicBezTo>
                  <a:cubicBezTo>
                    <a:pt x="726305" y="112907"/>
                    <a:pt x="729338" y="113210"/>
                    <a:pt x="732370" y="113210"/>
                  </a:cubicBezTo>
                  <a:cubicBezTo>
                    <a:pt x="732370" y="113513"/>
                    <a:pt x="732370" y="113816"/>
                    <a:pt x="732370" y="114119"/>
                  </a:cubicBezTo>
                  <a:cubicBezTo>
                    <a:pt x="732673" y="142011"/>
                    <a:pt x="734493" y="169600"/>
                    <a:pt x="735100" y="197189"/>
                  </a:cubicBezTo>
                  <a:close/>
                  <a:moveTo>
                    <a:pt x="702954" y="215077"/>
                  </a:moveTo>
                  <a:cubicBezTo>
                    <a:pt x="702954" y="213258"/>
                    <a:pt x="703258" y="211742"/>
                    <a:pt x="703258" y="209923"/>
                  </a:cubicBezTo>
                  <a:cubicBezTo>
                    <a:pt x="709323" y="209923"/>
                    <a:pt x="715691" y="209316"/>
                    <a:pt x="721756" y="209316"/>
                  </a:cubicBezTo>
                  <a:cubicBezTo>
                    <a:pt x="726608" y="209316"/>
                    <a:pt x="730854" y="210226"/>
                    <a:pt x="735403" y="210832"/>
                  </a:cubicBezTo>
                  <a:cubicBezTo>
                    <a:pt x="735403" y="212348"/>
                    <a:pt x="735403" y="213864"/>
                    <a:pt x="735403" y="215380"/>
                  </a:cubicBezTo>
                  <a:cubicBezTo>
                    <a:pt x="725092" y="212045"/>
                    <a:pt x="713872" y="213864"/>
                    <a:pt x="702954" y="215077"/>
                  </a:cubicBezTo>
                  <a:close/>
                  <a:moveTo>
                    <a:pt x="735706" y="219624"/>
                  </a:moveTo>
                  <a:cubicBezTo>
                    <a:pt x="735706" y="221140"/>
                    <a:pt x="735706" y="222959"/>
                    <a:pt x="735706" y="224475"/>
                  </a:cubicBezTo>
                  <a:cubicBezTo>
                    <a:pt x="725395" y="221140"/>
                    <a:pt x="712659" y="224172"/>
                    <a:pt x="702348" y="225688"/>
                  </a:cubicBezTo>
                  <a:cubicBezTo>
                    <a:pt x="702651" y="223869"/>
                    <a:pt x="702651" y="222050"/>
                    <a:pt x="702651" y="220231"/>
                  </a:cubicBezTo>
                  <a:cubicBezTo>
                    <a:pt x="713872" y="220231"/>
                    <a:pt x="724486" y="217805"/>
                    <a:pt x="735706" y="219624"/>
                  </a:cubicBezTo>
                  <a:close/>
                  <a:moveTo>
                    <a:pt x="726002" y="203556"/>
                  </a:moveTo>
                  <a:cubicBezTo>
                    <a:pt x="718724" y="203253"/>
                    <a:pt x="710839" y="202950"/>
                    <a:pt x="703864" y="204466"/>
                  </a:cubicBezTo>
                  <a:cubicBezTo>
                    <a:pt x="703864" y="203859"/>
                    <a:pt x="703864" y="202950"/>
                    <a:pt x="703864" y="202343"/>
                  </a:cubicBezTo>
                  <a:cubicBezTo>
                    <a:pt x="711142" y="200524"/>
                    <a:pt x="718421" y="199918"/>
                    <a:pt x="725698" y="201434"/>
                  </a:cubicBezTo>
                  <a:cubicBezTo>
                    <a:pt x="728731" y="202040"/>
                    <a:pt x="732067" y="203253"/>
                    <a:pt x="735403" y="203253"/>
                  </a:cubicBezTo>
                  <a:cubicBezTo>
                    <a:pt x="735403" y="203556"/>
                    <a:pt x="735403" y="203859"/>
                    <a:pt x="735403" y="204466"/>
                  </a:cubicBezTo>
                  <a:cubicBezTo>
                    <a:pt x="732370" y="203859"/>
                    <a:pt x="728731" y="203859"/>
                    <a:pt x="726002" y="203556"/>
                  </a:cubicBezTo>
                  <a:close/>
                  <a:moveTo>
                    <a:pt x="718421" y="229326"/>
                  </a:moveTo>
                  <a:cubicBezTo>
                    <a:pt x="724182" y="228719"/>
                    <a:pt x="729944" y="229326"/>
                    <a:pt x="735706" y="229932"/>
                  </a:cubicBezTo>
                  <a:cubicBezTo>
                    <a:pt x="736009" y="250245"/>
                    <a:pt x="736009" y="270861"/>
                    <a:pt x="736312" y="291174"/>
                  </a:cubicBezTo>
                  <a:cubicBezTo>
                    <a:pt x="736312" y="291174"/>
                    <a:pt x="736312" y="291174"/>
                    <a:pt x="736009" y="291174"/>
                  </a:cubicBezTo>
                  <a:cubicBezTo>
                    <a:pt x="730247" y="287535"/>
                    <a:pt x="724182" y="286929"/>
                    <a:pt x="717511" y="286626"/>
                  </a:cubicBezTo>
                  <a:cubicBezTo>
                    <a:pt x="710536" y="286323"/>
                    <a:pt x="703561" y="286323"/>
                    <a:pt x="696283" y="287232"/>
                  </a:cubicBezTo>
                  <a:cubicBezTo>
                    <a:pt x="696889" y="272680"/>
                    <a:pt x="697799" y="258127"/>
                    <a:pt x="699922" y="243575"/>
                  </a:cubicBezTo>
                  <a:cubicBezTo>
                    <a:pt x="700529" y="239331"/>
                    <a:pt x="701135" y="234783"/>
                    <a:pt x="701438" y="230539"/>
                  </a:cubicBezTo>
                  <a:cubicBezTo>
                    <a:pt x="707503" y="230842"/>
                    <a:pt x="712962" y="229932"/>
                    <a:pt x="718421" y="229326"/>
                  </a:cubicBezTo>
                  <a:close/>
                  <a:moveTo>
                    <a:pt x="694464" y="590710"/>
                  </a:moveTo>
                  <a:cubicBezTo>
                    <a:pt x="695070" y="591014"/>
                    <a:pt x="695373" y="591317"/>
                    <a:pt x="696283" y="591014"/>
                  </a:cubicBezTo>
                  <a:cubicBezTo>
                    <a:pt x="701135" y="590710"/>
                    <a:pt x="705684" y="589498"/>
                    <a:pt x="710233" y="587982"/>
                  </a:cubicBezTo>
                  <a:cubicBezTo>
                    <a:pt x="715388" y="586466"/>
                    <a:pt x="720846" y="585860"/>
                    <a:pt x="726002" y="585556"/>
                  </a:cubicBezTo>
                  <a:cubicBezTo>
                    <a:pt x="727215" y="586163"/>
                    <a:pt x="728428" y="586769"/>
                    <a:pt x="729641" y="587375"/>
                  </a:cubicBezTo>
                  <a:cubicBezTo>
                    <a:pt x="730854" y="587982"/>
                    <a:pt x="732067" y="587375"/>
                    <a:pt x="732673" y="586769"/>
                  </a:cubicBezTo>
                  <a:cubicBezTo>
                    <a:pt x="732977" y="587072"/>
                    <a:pt x="732977" y="587375"/>
                    <a:pt x="733280" y="587679"/>
                  </a:cubicBezTo>
                  <a:cubicBezTo>
                    <a:pt x="735403" y="595864"/>
                    <a:pt x="731764" y="605869"/>
                    <a:pt x="733887" y="614055"/>
                  </a:cubicBezTo>
                  <a:cubicBezTo>
                    <a:pt x="720543" y="615268"/>
                    <a:pt x="707200" y="616783"/>
                    <a:pt x="693857" y="617087"/>
                  </a:cubicBezTo>
                  <a:cubicBezTo>
                    <a:pt x="694160" y="608294"/>
                    <a:pt x="694160" y="599502"/>
                    <a:pt x="694464" y="590710"/>
                  </a:cubicBezTo>
                  <a:close/>
                  <a:moveTo>
                    <a:pt x="694464" y="387886"/>
                  </a:moveTo>
                  <a:cubicBezTo>
                    <a:pt x="698406" y="388796"/>
                    <a:pt x="702954" y="387583"/>
                    <a:pt x="706594" y="387583"/>
                  </a:cubicBezTo>
                  <a:cubicBezTo>
                    <a:pt x="715085" y="387280"/>
                    <a:pt x="723879" y="388189"/>
                    <a:pt x="732370" y="388493"/>
                  </a:cubicBezTo>
                  <a:cubicBezTo>
                    <a:pt x="719633" y="388493"/>
                    <a:pt x="706897" y="389402"/>
                    <a:pt x="694464" y="392434"/>
                  </a:cubicBezTo>
                  <a:cubicBezTo>
                    <a:pt x="694464" y="391221"/>
                    <a:pt x="694464" y="389402"/>
                    <a:pt x="694464" y="387886"/>
                  </a:cubicBezTo>
                  <a:close/>
                  <a:moveTo>
                    <a:pt x="737829" y="503093"/>
                  </a:moveTo>
                  <a:cubicBezTo>
                    <a:pt x="738132" y="511582"/>
                    <a:pt x="737829" y="520071"/>
                    <a:pt x="737525" y="528559"/>
                  </a:cubicBezTo>
                  <a:cubicBezTo>
                    <a:pt x="723879" y="525831"/>
                    <a:pt x="709323" y="525831"/>
                    <a:pt x="695677" y="528863"/>
                  </a:cubicBezTo>
                  <a:cubicBezTo>
                    <a:pt x="695677" y="515220"/>
                    <a:pt x="695677" y="501577"/>
                    <a:pt x="695677" y="487934"/>
                  </a:cubicBezTo>
                  <a:cubicBezTo>
                    <a:pt x="702954" y="487024"/>
                    <a:pt x="709929" y="485205"/>
                    <a:pt x="717208" y="483993"/>
                  </a:cubicBezTo>
                  <a:cubicBezTo>
                    <a:pt x="724486" y="482780"/>
                    <a:pt x="731764" y="483083"/>
                    <a:pt x="739042" y="482477"/>
                  </a:cubicBezTo>
                  <a:cubicBezTo>
                    <a:pt x="736312" y="489147"/>
                    <a:pt x="737525" y="496120"/>
                    <a:pt x="737829" y="503093"/>
                  </a:cubicBezTo>
                  <a:close/>
                  <a:moveTo>
                    <a:pt x="737525" y="536139"/>
                  </a:moveTo>
                  <a:cubicBezTo>
                    <a:pt x="728125" y="535836"/>
                    <a:pt x="718724" y="535229"/>
                    <a:pt x="709323" y="534926"/>
                  </a:cubicBezTo>
                  <a:cubicBezTo>
                    <a:pt x="705381" y="534623"/>
                    <a:pt x="699922" y="534320"/>
                    <a:pt x="695677" y="536442"/>
                  </a:cubicBezTo>
                  <a:cubicBezTo>
                    <a:pt x="695677" y="535836"/>
                    <a:pt x="695677" y="535229"/>
                    <a:pt x="695677" y="534623"/>
                  </a:cubicBezTo>
                  <a:cubicBezTo>
                    <a:pt x="702045" y="534017"/>
                    <a:pt x="708413" y="532804"/>
                    <a:pt x="715085" y="532804"/>
                  </a:cubicBezTo>
                  <a:cubicBezTo>
                    <a:pt x="722666" y="532804"/>
                    <a:pt x="730247" y="534623"/>
                    <a:pt x="737525" y="534017"/>
                  </a:cubicBezTo>
                  <a:cubicBezTo>
                    <a:pt x="737525" y="534320"/>
                    <a:pt x="737525" y="534926"/>
                    <a:pt x="737525" y="535229"/>
                  </a:cubicBezTo>
                  <a:cubicBezTo>
                    <a:pt x="737525" y="535229"/>
                    <a:pt x="737525" y="535532"/>
                    <a:pt x="737525" y="536139"/>
                  </a:cubicBezTo>
                  <a:close/>
                  <a:moveTo>
                    <a:pt x="695677" y="542202"/>
                  </a:moveTo>
                  <a:cubicBezTo>
                    <a:pt x="695980" y="542202"/>
                    <a:pt x="696283" y="541899"/>
                    <a:pt x="696586" y="541596"/>
                  </a:cubicBezTo>
                  <a:cubicBezTo>
                    <a:pt x="700225" y="538261"/>
                    <a:pt x="709626" y="540080"/>
                    <a:pt x="713872" y="540383"/>
                  </a:cubicBezTo>
                  <a:cubicBezTo>
                    <a:pt x="721756" y="540686"/>
                    <a:pt x="729641" y="541596"/>
                    <a:pt x="737525" y="541596"/>
                  </a:cubicBezTo>
                  <a:cubicBezTo>
                    <a:pt x="737525" y="541899"/>
                    <a:pt x="737525" y="542506"/>
                    <a:pt x="737525" y="542809"/>
                  </a:cubicBezTo>
                  <a:cubicBezTo>
                    <a:pt x="723576" y="541596"/>
                    <a:pt x="709323" y="543112"/>
                    <a:pt x="695677" y="545537"/>
                  </a:cubicBezTo>
                  <a:cubicBezTo>
                    <a:pt x="695373" y="544325"/>
                    <a:pt x="695373" y="543112"/>
                    <a:pt x="695677" y="542202"/>
                  </a:cubicBezTo>
                  <a:close/>
                  <a:moveTo>
                    <a:pt x="711446" y="548872"/>
                  </a:moveTo>
                  <a:cubicBezTo>
                    <a:pt x="720240" y="547963"/>
                    <a:pt x="729035" y="548872"/>
                    <a:pt x="737525" y="547963"/>
                  </a:cubicBezTo>
                  <a:cubicBezTo>
                    <a:pt x="737525" y="548872"/>
                    <a:pt x="737525" y="550085"/>
                    <a:pt x="737525" y="550994"/>
                  </a:cubicBezTo>
                  <a:cubicBezTo>
                    <a:pt x="732673" y="550388"/>
                    <a:pt x="726912" y="551298"/>
                    <a:pt x="722666" y="551298"/>
                  </a:cubicBezTo>
                  <a:cubicBezTo>
                    <a:pt x="713568" y="551298"/>
                    <a:pt x="704471" y="550994"/>
                    <a:pt x="695373" y="551601"/>
                  </a:cubicBezTo>
                  <a:cubicBezTo>
                    <a:pt x="695373" y="551298"/>
                    <a:pt x="695373" y="550994"/>
                    <a:pt x="695373" y="550691"/>
                  </a:cubicBezTo>
                  <a:cubicBezTo>
                    <a:pt x="700832" y="550388"/>
                    <a:pt x="706290" y="549175"/>
                    <a:pt x="711446" y="548872"/>
                  </a:cubicBezTo>
                  <a:close/>
                  <a:moveTo>
                    <a:pt x="702045" y="573126"/>
                  </a:moveTo>
                  <a:cubicBezTo>
                    <a:pt x="702651" y="571610"/>
                    <a:pt x="703864" y="570398"/>
                    <a:pt x="705077" y="569488"/>
                  </a:cubicBezTo>
                  <a:cubicBezTo>
                    <a:pt x="706290" y="570398"/>
                    <a:pt x="707807" y="571307"/>
                    <a:pt x="709019" y="572520"/>
                  </a:cubicBezTo>
                  <a:cubicBezTo>
                    <a:pt x="706897" y="572217"/>
                    <a:pt x="704774" y="572520"/>
                    <a:pt x="702348" y="573126"/>
                  </a:cubicBezTo>
                  <a:cubicBezTo>
                    <a:pt x="702348" y="572823"/>
                    <a:pt x="702045" y="573126"/>
                    <a:pt x="702045" y="573126"/>
                  </a:cubicBezTo>
                  <a:close/>
                  <a:moveTo>
                    <a:pt x="711446" y="574339"/>
                  </a:moveTo>
                  <a:cubicBezTo>
                    <a:pt x="711446" y="574339"/>
                    <a:pt x="711749" y="574642"/>
                    <a:pt x="711749" y="574642"/>
                  </a:cubicBezTo>
                  <a:cubicBezTo>
                    <a:pt x="713568" y="576461"/>
                    <a:pt x="715388" y="577977"/>
                    <a:pt x="717208" y="579796"/>
                  </a:cubicBezTo>
                  <a:cubicBezTo>
                    <a:pt x="715388" y="579796"/>
                    <a:pt x="713568" y="580099"/>
                    <a:pt x="711749" y="580402"/>
                  </a:cubicBezTo>
                  <a:cubicBezTo>
                    <a:pt x="711446" y="579493"/>
                    <a:pt x="710839" y="578583"/>
                    <a:pt x="709626" y="578280"/>
                  </a:cubicBezTo>
                  <a:cubicBezTo>
                    <a:pt x="709626" y="578280"/>
                    <a:pt x="709323" y="578280"/>
                    <a:pt x="709323" y="578280"/>
                  </a:cubicBezTo>
                  <a:cubicBezTo>
                    <a:pt x="709323" y="578280"/>
                    <a:pt x="709626" y="578280"/>
                    <a:pt x="709626" y="578280"/>
                  </a:cubicBezTo>
                  <a:cubicBezTo>
                    <a:pt x="710839" y="577371"/>
                    <a:pt x="711749" y="575855"/>
                    <a:pt x="711446" y="574339"/>
                  </a:cubicBezTo>
                  <a:close/>
                  <a:moveTo>
                    <a:pt x="692947" y="246607"/>
                  </a:moveTo>
                  <a:cubicBezTo>
                    <a:pt x="688702" y="247213"/>
                    <a:pt x="682333" y="249639"/>
                    <a:pt x="678088" y="252973"/>
                  </a:cubicBezTo>
                  <a:cubicBezTo>
                    <a:pt x="678088" y="251458"/>
                    <a:pt x="678391" y="249942"/>
                    <a:pt x="678391" y="248426"/>
                  </a:cubicBezTo>
                  <a:cubicBezTo>
                    <a:pt x="678391" y="247516"/>
                    <a:pt x="678391" y="246607"/>
                    <a:pt x="678391" y="246000"/>
                  </a:cubicBezTo>
                  <a:cubicBezTo>
                    <a:pt x="682030" y="241453"/>
                    <a:pt x="688398" y="239937"/>
                    <a:pt x="693857" y="237512"/>
                  </a:cubicBezTo>
                  <a:cubicBezTo>
                    <a:pt x="693857" y="240240"/>
                    <a:pt x="693554" y="243575"/>
                    <a:pt x="692947" y="246607"/>
                  </a:cubicBezTo>
                  <a:close/>
                  <a:moveTo>
                    <a:pt x="681727" y="158080"/>
                  </a:moveTo>
                  <a:cubicBezTo>
                    <a:pt x="684153" y="151713"/>
                    <a:pt x="692644" y="149591"/>
                    <a:pt x="697496" y="145043"/>
                  </a:cubicBezTo>
                  <a:cubicBezTo>
                    <a:pt x="697496" y="147772"/>
                    <a:pt x="697496" y="150500"/>
                    <a:pt x="697496" y="152926"/>
                  </a:cubicBezTo>
                  <a:cubicBezTo>
                    <a:pt x="697193" y="151107"/>
                    <a:pt x="694767" y="149894"/>
                    <a:pt x="693250" y="151713"/>
                  </a:cubicBezTo>
                  <a:cubicBezTo>
                    <a:pt x="689005" y="156261"/>
                    <a:pt x="682637" y="159596"/>
                    <a:pt x="678998" y="164750"/>
                  </a:cubicBezTo>
                  <a:cubicBezTo>
                    <a:pt x="678998" y="163537"/>
                    <a:pt x="678998" y="162627"/>
                    <a:pt x="678998" y="161415"/>
                  </a:cubicBezTo>
                  <a:cubicBezTo>
                    <a:pt x="679604" y="161415"/>
                    <a:pt x="680210" y="161111"/>
                    <a:pt x="680514" y="160505"/>
                  </a:cubicBezTo>
                  <a:cubicBezTo>
                    <a:pt x="680817" y="160202"/>
                    <a:pt x="680817" y="160202"/>
                    <a:pt x="681120" y="159899"/>
                  </a:cubicBezTo>
                  <a:cubicBezTo>
                    <a:pt x="681423" y="159292"/>
                    <a:pt x="681727" y="158686"/>
                    <a:pt x="681727" y="158080"/>
                  </a:cubicBezTo>
                  <a:close/>
                  <a:moveTo>
                    <a:pt x="697496" y="136251"/>
                  </a:moveTo>
                  <a:cubicBezTo>
                    <a:pt x="697496" y="137161"/>
                    <a:pt x="697496" y="138373"/>
                    <a:pt x="697496" y="139283"/>
                  </a:cubicBezTo>
                  <a:cubicBezTo>
                    <a:pt x="697193" y="139283"/>
                    <a:pt x="696586" y="139283"/>
                    <a:pt x="696283" y="139586"/>
                  </a:cubicBezTo>
                  <a:cubicBezTo>
                    <a:pt x="692341" y="142315"/>
                    <a:pt x="688095" y="144740"/>
                    <a:pt x="684153" y="147469"/>
                  </a:cubicBezTo>
                  <a:cubicBezTo>
                    <a:pt x="683850" y="147772"/>
                    <a:pt x="683546" y="147772"/>
                    <a:pt x="683243" y="148075"/>
                  </a:cubicBezTo>
                  <a:cubicBezTo>
                    <a:pt x="683243" y="147772"/>
                    <a:pt x="683546" y="147469"/>
                    <a:pt x="683546" y="147469"/>
                  </a:cubicBezTo>
                  <a:cubicBezTo>
                    <a:pt x="685972" y="144134"/>
                    <a:pt x="689308" y="141708"/>
                    <a:pt x="692341" y="138980"/>
                  </a:cubicBezTo>
                  <a:cubicBezTo>
                    <a:pt x="694464" y="137161"/>
                    <a:pt x="696283" y="135342"/>
                    <a:pt x="698102" y="133523"/>
                  </a:cubicBezTo>
                  <a:cubicBezTo>
                    <a:pt x="697496" y="134129"/>
                    <a:pt x="697496" y="135342"/>
                    <a:pt x="697496" y="136251"/>
                  </a:cubicBezTo>
                  <a:close/>
                  <a:moveTo>
                    <a:pt x="697799" y="164143"/>
                  </a:moveTo>
                  <a:cubicBezTo>
                    <a:pt x="696889" y="163537"/>
                    <a:pt x="695677" y="163234"/>
                    <a:pt x="694767" y="164143"/>
                  </a:cubicBezTo>
                  <a:cubicBezTo>
                    <a:pt x="691431" y="167175"/>
                    <a:pt x="687792" y="169904"/>
                    <a:pt x="684153" y="172026"/>
                  </a:cubicBezTo>
                  <a:cubicBezTo>
                    <a:pt x="682637" y="172935"/>
                    <a:pt x="680817" y="174148"/>
                    <a:pt x="679301" y="175361"/>
                  </a:cubicBezTo>
                  <a:cubicBezTo>
                    <a:pt x="679301" y="174148"/>
                    <a:pt x="679301" y="173238"/>
                    <a:pt x="679301" y="172329"/>
                  </a:cubicBezTo>
                  <a:cubicBezTo>
                    <a:pt x="679907" y="172329"/>
                    <a:pt x="680514" y="172329"/>
                    <a:pt x="681120" y="172026"/>
                  </a:cubicBezTo>
                  <a:cubicBezTo>
                    <a:pt x="681423" y="171723"/>
                    <a:pt x="682030" y="171419"/>
                    <a:pt x="682333" y="171116"/>
                  </a:cubicBezTo>
                  <a:cubicBezTo>
                    <a:pt x="682637" y="170813"/>
                    <a:pt x="682940" y="170510"/>
                    <a:pt x="682940" y="169904"/>
                  </a:cubicBezTo>
                  <a:cubicBezTo>
                    <a:pt x="686882" y="164143"/>
                    <a:pt x="692947" y="160505"/>
                    <a:pt x="697193" y="155048"/>
                  </a:cubicBezTo>
                  <a:cubicBezTo>
                    <a:pt x="697496" y="154745"/>
                    <a:pt x="697799" y="154442"/>
                    <a:pt x="697799" y="153835"/>
                  </a:cubicBezTo>
                  <a:cubicBezTo>
                    <a:pt x="697496" y="157473"/>
                    <a:pt x="697496" y="160808"/>
                    <a:pt x="697799" y="164143"/>
                  </a:cubicBezTo>
                  <a:close/>
                  <a:moveTo>
                    <a:pt x="678391" y="151713"/>
                  </a:moveTo>
                  <a:cubicBezTo>
                    <a:pt x="678391" y="150804"/>
                    <a:pt x="678391" y="150197"/>
                    <a:pt x="678391" y="149288"/>
                  </a:cubicBezTo>
                  <a:cubicBezTo>
                    <a:pt x="678998" y="149591"/>
                    <a:pt x="679907" y="149894"/>
                    <a:pt x="680514" y="149591"/>
                  </a:cubicBezTo>
                  <a:cubicBezTo>
                    <a:pt x="679907" y="150197"/>
                    <a:pt x="679301" y="150804"/>
                    <a:pt x="678391" y="151713"/>
                  </a:cubicBezTo>
                  <a:close/>
                  <a:moveTo>
                    <a:pt x="682637" y="235389"/>
                  </a:moveTo>
                  <a:cubicBezTo>
                    <a:pt x="681727" y="235692"/>
                    <a:pt x="680210" y="236299"/>
                    <a:pt x="678998" y="236905"/>
                  </a:cubicBezTo>
                  <a:cubicBezTo>
                    <a:pt x="678998" y="235996"/>
                    <a:pt x="678998" y="235389"/>
                    <a:pt x="678998" y="234480"/>
                  </a:cubicBezTo>
                  <a:cubicBezTo>
                    <a:pt x="679301" y="234480"/>
                    <a:pt x="679604" y="234480"/>
                    <a:pt x="679907" y="234177"/>
                  </a:cubicBezTo>
                  <a:cubicBezTo>
                    <a:pt x="682940" y="232358"/>
                    <a:pt x="685366" y="229629"/>
                    <a:pt x="688095" y="227507"/>
                  </a:cubicBezTo>
                  <a:cubicBezTo>
                    <a:pt x="690521" y="225688"/>
                    <a:pt x="692947" y="224172"/>
                    <a:pt x="695373" y="222353"/>
                  </a:cubicBezTo>
                  <a:cubicBezTo>
                    <a:pt x="695070" y="225081"/>
                    <a:pt x="694767" y="228113"/>
                    <a:pt x="694464" y="230842"/>
                  </a:cubicBezTo>
                  <a:cubicBezTo>
                    <a:pt x="691128" y="232964"/>
                    <a:pt x="686579" y="233873"/>
                    <a:pt x="682637" y="235389"/>
                  </a:cubicBezTo>
                  <a:close/>
                  <a:moveTo>
                    <a:pt x="679301" y="227507"/>
                  </a:moveTo>
                  <a:cubicBezTo>
                    <a:pt x="679301" y="225688"/>
                    <a:pt x="679301" y="223869"/>
                    <a:pt x="679301" y="221746"/>
                  </a:cubicBezTo>
                  <a:cubicBezTo>
                    <a:pt x="682030" y="220534"/>
                    <a:pt x="684759" y="218412"/>
                    <a:pt x="687185" y="216896"/>
                  </a:cubicBezTo>
                  <a:cubicBezTo>
                    <a:pt x="690824" y="214773"/>
                    <a:pt x="693857" y="212045"/>
                    <a:pt x="696586" y="208710"/>
                  </a:cubicBezTo>
                  <a:cubicBezTo>
                    <a:pt x="696283" y="211135"/>
                    <a:pt x="696283" y="213864"/>
                    <a:pt x="695980" y="216289"/>
                  </a:cubicBezTo>
                  <a:cubicBezTo>
                    <a:pt x="691734" y="218108"/>
                    <a:pt x="688095" y="221140"/>
                    <a:pt x="684456" y="223565"/>
                  </a:cubicBezTo>
                  <a:cubicBezTo>
                    <a:pt x="682940" y="224778"/>
                    <a:pt x="680817" y="225991"/>
                    <a:pt x="679301" y="227507"/>
                  </a:cubicBezTo>
                  <a:close/>
                  <a:moveTo>
                    <a:pt x="695677" y="313002"/>
                  </a:moveTo>
                  <a:cubicBezTo>
                    <a:pt x="702045" y="313608"/>
                    <a:pt x="708110" y="311789"/>
                    <a:pt x="714478" y="311486"/>
                  </a:cubicBezTo>
                  <a:cubicBezTo>
                    <a:pt x="721453" y="311183"/>
                    <a:pt x="728731" y="311486"/>
                    <a:pt x="735706" y="311183"/>
                  </a:cubicBezTo>
                  <a:cubicBezTo>
                    <a:pt x="736009" y="311183"/>
                    <a:pt x="736312" y="311183"/>
                    <a:pt x="736616" y="310880"/>
                  </a:cubicBezTo>
                  <a:cubicBezTo>
                    <a:pt x="736616" y="311789"/>
                    <a:pt x="736616" y="312699"/>
                    <a:pt x="736616" y="313608"/>
                  </a:cubicBezTo>
                  <a:cubicBezTo>
                    <a:pt x="722666" y="312396"/>
                    <a:pt x="709019" y="315731"/>
                    <a:pt x="695373" y="317853"/>
                  </a:cubicBezTo>
                  <a:cubicBezTo>
                    <a:pt x="695677" y="316337"/>
                    <a:pt x="695677" y="314518"/>
                    <a:pt x="695677" y="313002"/>
                  </a:cubicBezTo>
                  <a:close/>
                  <a:moveTo>
                    <a:pt x="717208" y="305120"/>
                  </a:moveTo>
                  <a:cubicBezTo>
                    <a:pt x="709929" y="305423"/>
                    <a:pt x="702954" y="306332"/>
                    <a:pt x="695980" y="307848"/>
                  </a:cubicBezTo>
                  <a:cubicBezTo>
                    <a:pt x="695980" y="306332"/>
                    <a:pt x="695980" y="304816"/>
                    <a:pt x="696283" y="303301"/>
                  </a:cubicBezTo>
                  <a:cubicBezTo>
                    <a:pt x="709019" y="299359"/>
                    <a:pt x="723576" y="302694"/>
                    <a:pt x="736919" y="303604"/>
                  </a:cubicBezTo>
                  <a:cubicBezTo>
                    <a:pt x="736919" y="304816"/>
                    <a:pt x="736919" y="305726"/>
                    <a:pt x="736919" y="306635"/>
                  </a:cubicBezTo>
                  <a:cubicBezTo>
                    <a:pt x="730551" y="304210"/>
                    <a:pt x="723879" y="305120"/>
                    <a:pt x="717208" y="305120"/>
                  </a:cubicBezTo>
                  <a:close/>
                  <a:moveTo>
                    <a:pt x="714781" y="296327"/>
                  </a:moveTo>
                  <a:cubicBezTo>
                    <a:pt x="708716" y="296327"/>
                    <a:pt x="702348" y="295721"/>
                    <a:pt x="696283" y="297540"/>
                  </a:cubicBezTo>
                  <a:cubicBezTo>
                    <a:pt x="696283" y="296327"/>
                    <a:pt x="696283" y="294812"/>
                    <a:pt x="696283" y="293599"/>
                  </a:cubicBezTo>
                  <a:cubicBezTo>
                    <a:pt x="708413" y="293902"/>
                    <a:pt x="722363" y="290567"/>
                    <a:pt x="732977" y="296327"/>
                  </a:cubicBezTo>
                  <a:cubicBezTo>
                    <a:pt x="734190" y="296934"/>
                    <a:pt x="735403" y="296631"/>
                    <a:pt x="736312" y="296024"/>
                  </a:cubicBezTo>
                  <a:cubicBezTo>
                    <a:pt x="736312" y="296934"/>
                    <a:pt x="736312" y="297540"/>
                    <a:pt x="736312" y="298450"/>
                  </a:cubicBezTo>
                  <a:cubicBezTo>
                    <a:pt x="729944" y="296327"/>
                    <a:pt x="721453" y="296327"/>
                    <a:pt x="714781" y="296327"/>
                  </a:cubicBezTo>
                  <a:close/>
                  <a:moveTo>
                    <a:pt x="697193" y="204466"/>
                  </a:moveTo>
                  <a:cubicBezTo>
                    <a:pt x="696283" y="203556"/>
                    <a:pt x="694464" y="203253"/>
                    <a:pt x="693250" y="204466"/>
                  </a:cubicBezTo>
                  <a:cubicBezTo>
                    <a:pt x="690218" y="207194"/>
                    <a:pt x="686579" y="209316"/>
                    <a:pt x="682940" y="211438"/>
                  </a:cubicBezTo>
                  <a:cubicBezTo>
                    <a:pt x="682030" y="212045"/>
                    <a:pt x="680514" y="212651"/>
                    <a:pt x="679301" y="213561"/>
                  </a:cubicBezTo>
                  <a:cubicBezTo>
                    <a:pt x="679301" y="212348"/>
                    <a:pt x="679301" y="211438"/>
                    <a:pt x="679301" y="210529"/>
                  </a:cubicBezTo>
                  <a:cubicBezTo>
                    <a:pt x="679907" y="210529"/>
                    <a:pt x="680514" y="210226"/>
                    <a:pt x="680817" y="209923"/>
                  </a:cubicBezTo>
                  <a:cubicBezTo>
                    <a:pt x="682030" y="209013"/>
                    <a:pt x="682637" y="207800"/>
                    <a:pt x="683546" y="206588"/>
                  </a:cubicBezTo>
                  <a:cubicBezTo>
                    <a:pt x="684759" y="205375"/>
                    <a:pt x="686275" y="204466"/>
                    <a:pt x="687489" y="203253"/>
                  </a:cubicBezTo>
                  <a:cubicBezTo>
                    <a:pt x="690521" y="200827"/>
                    <a:pt x="693554" y="198099"/>
                    <a:pt x="696283" y="195067"/>
                  </a:cubicBezTo>
                  <a:cubicBezTo>
                    <a:pt x="698406" y="192339"/>
                    <a:pt x="694767" y="188700"/>
                    <a:pt x="692341" y="191126"/>
                  </a:cubicBezTo>
                  <a:cubicBezTo>
                    <a:pt x="689612" y="194461"/>
                    <a:pt x="685366" y="196583"/>
                    <a:pt x="682030" y="199008"/>
                  </a:cubicBezTo>
                  <a:cubicBezTo>
                    <a:pt x="681120" y="199615"/>
                    <a:pt x="679907" y="200524"/>
                    <a:pt x="678998" y="201434"/>
                  </a:cubicBezTo>
                  <a:cubicBezTo>
                    <a:pt x="678998" y="199311"/>
                    <a:pt x="678998" y="197189"/>
                    <a:pt x="678998" y="195067"/>
                  </a:cubicBezTo>
                  <a:cubicBezTo>
                    <a:pt x="679604" y="195067"/>
                    <a:pt x="680514" y="195067"/>
                    <a:pt x="681120" y="194764"/>
                  </a:cubicBezTo>
                  <a:cubicBezTo>
                    <a:pt x="683546" y="193551"/>
                    <a:pt x="685366" y="190519"/>
                    <a:pt x="687185" y="189004"/>
                  </a:cubicBezTo>
                  <a:cubicBezTo>
                    <a:pt x="689612" y="186881"/>
                    <a:pt x="692341" y="184759"/>
                    <a:pt x="695070" y="182637"/>
                  </a:cubicBezTo>
                  <a:cubicBezTo>
                    <a:pt x="697496" y="180818"/>
                    <a:pt x="695373" y="176877"/>
                    <a:pt x="692644" y="178392"/>
                  </a:cubicBezTo>
                  <a:cubicBezTo>
                    <a:pt x="689612" y="180212"/>
                    <a:pt x="686579" y="182031"/>
                    <a:pt x="683546" y="184153"/>
                  </a:cubicBezTo>
                  <a:cubicBezTo>
                    <a:pt x="682030" y="185365"/>
                    <a:pt x="680210" y="186578"/>
                    <a:pt x="678998" y="188094"/>
                  </a:cubicBezTo>
                  <a:cubicBezTo>
                    <a:pt x="678998" y="186578"/>
                    <a:pt x="678998" y="185365"/>
                    <a:pt x="678998" y="183850"/>
                  </a:cubicBezTo>
                  <a:cubicBezTo>
                    <a:pt x="680514" y="183850"/>
                    <a:pt x="681120" y="183243"/>
                    <a:pt x="682030" y="182031"/>
                  </a:cubicBezTo>
                  <a:cubicBezTo>
                    <a:pt x="682333" y="181727"/>
                    <a:pt x="682333" y="181424"/>
                    <a:pt x="682333" y="181121"/>
                  </a:cubicBezTo>
                  <a:cubicBezTo>
                    <a:pt x="684153" y="178999"/>
                    <a:pt x="686275" y="177483"/>
                    <a:pt x="688702" y="175967"/>
                  </a:cubicBezTo>
                  <a:cubicBezTo>
                    <a:pt x="692037" y="173845"/>
                    <a:pt x="694767" y="170510"/>
                    <a:pt x="697496" y="167781"/>
                  </a:cubicBezTo>
                  <a:cubicBezTo>
                    <a:pt x="697496" y="170207"/>
                    <a:pt x="697496" y="172632"/>
                    <a:pt x="697496" y="175361"/>
                  </a:cubicBezTo>
                  <a:cubicBezTo>
                    <a:pt x="697799" y="185062"/>
                    <a:pt x="697496" y="194764"/>
                    <a:pt x="697193" y="204466"/>
                  </a:cubicBezTo>
                  <a:close/>
                  <a:moveTo>
                    <a:pt x="686275" y="136251"/>
                  </a:moveTo>
                  <a:cubicBezTo>
                    <a:pt x="683243" y="138677"/>
                    <a:pt x="679907" y="140799"/>
                    <a:pt x="678088" y="144134"/>
                  </a:cubicBezTo>
                  <a:cubicBezTo>
                    <a:pt x="677785" y="142315"/>
                    <a:pt x="677785" y="140496"/>
                    <a:pt x="677481" y="138677"/>
                  </a:cubicBezTo>
                  <a:cubicBezTo>
                    <a:pt x="678694" y="139889"/>
                    <a:pt x="680817" y="139889"/>
                    <a:pt x="681727" y="138070"/>
                  </a:cubicBezTo>
                  <a:cubicBezTo>
                    <a:pt x="683243" y="135038"/>
                    <a:pt x="686275" y="132613"/>
                    <a:pt x="688702" y="130188"/>
                  </a:cubicBezTo>
                  <a:cubicBezTo>
                    <a:pt x="692037" y="126853"/>
                    <a:pt x="695070" y="123518"/>
                    <a:pt x="697799" y="119880"/>
                  </a:cubicBezTo>
                  <a:cubicBezTo>
                    <a:pt x="697799" y="121699"/>
                    <a:pt x="697799" y="123518"/>
                    <a:pt x="697799" y="125337"/>
                  </a:cubicBezTo>
                  <a:cubicBezTo>
                    <a:pt x="694160" y="129278"/>
                    <a:pt x="690521" y="132916"/>
                    <a:pt x="686275" y="136251"/>
                  </a:cubicBezTo>
                  <a:close/>
                  <a:moveTo>
                    <a:pt x="694464" y="116545"/>
                  </a:moveTo>
                  <a:cubicBezTo>
                    <a:pt x="690824" y="120789"/>
                    <a:pt x="686579" y="124427"/>
                    <a:pt x="682637" y="128065"/>
                  </a:cubicBezTo>
                  <a:cubicBezTo>
                    <a:pt x="680514" y="129884"/>
                    <a:pt x="677785" y="132310"/>
                    <a:pt x="676875" y="135038"/>
                  </a:cubicBezTo>
                  <a:cubicBezTo>
                    <a:pt x="676571" y="132310"/>
                    <a:pt x="675965" y="129581"/>
                    <a:pt x="675662" y="126853"/>
                  </a:cubicBezTo>
                  <a:cubicBezTo>
                    <a:pt x="682637" y="120789"/>
                    <a:pt x="689612" y="114119"/>
                    <a:pt x="695980" y="107450"/>
                  </a:cubicBezTo>
                  <a:cubicBezTo>
                    <a:pt x="696586" y="110481"/>
                    <a:pt x="697193" y="113210"/>
                    <a:pt x="697193" y="116242"/>
                  </a:cubicBezTo>
                  <a:cubicBezTo>
                    <a:pt x="696586" y="115635"/>
                    <a:pt x="695373" y="115635"/>
                    <a:pt x="694464" y="116545"/>
                  </a:cubicBezTo>
                  <a:close/>
                  <a:moveTo>
                    <a:pt x="673236" y="306939"/>
                  </a:moveTo>
                  <a:cubicBezTo>
                    <a:pt x="673539" y="306939"/>
                    <a:pt x="673842" y="306939"/>
                    <a:pt x="674145" y="306635"/>
                  </a:cubicBezTo>
                  <a:cubicBezTo>
                    <a:pt x="676875" y="305423"/>
                    <a:pt x="678694" y="302391"/>
                    <a:pt x="680817" y="300572"/>
                  </a:cubicBezTo>
                  <a:cubicBezTo>
                    <a:pt x="683243" y="298450"/>
                    <a:pt x="686275" y="296327"/>
                    <a:pt x="689308" y="295115"/>
                  </a:cubicBezTo>
                  <a:cubicBezTo>
                    <a:pt x="689308" y="298147"/>
                    <a:pt x="689005" y="301481"/>
                    <a:pt x="689005" y="304513"/>
                  </a:cubicBezTo>
                  <a:cubicBezTo>
                    <a:pt x="685063" y="305726"/>
                    <a:pt x="681120" y="307848"/>
                    <a:pt x="677481" y="309970"/>
                  </a:cubicBezTo>
                  <a:cubicBezTo>
                    <a:pt x="675965" y="310880"/>
                    <a:pt x="674449" y="311789"/>
                    <a:pt x="672933" y="313002"/>
                  </a:cubicBezTo>
                  <a:cubicBezTo>
                    <a:pt x="673236" y="311183"/>
                    <a:pt x="673236" y="309061"/>
                    <a:pt x="673236" y="306939"/>
                  </a:cubicBezTo>
                  <a:close/>
                  <a:moveTo>
                    <a:pt x="690218" y="854169"/>
                  </a:moveTo>
                  <a:cubicBezTo>
                    <a:pt x="689915" y="854776"/>
                    <a:pt x="689612" y="855685"/>
                    <a:pt x="689308" y="856292"/>
                  </a:cubicBezTo>
                  <a:cubicBezTo>
                    <a:pt x="689308" y="855685"/>
                    <a:pt x="689308" y="854776"/>
                    <a:pt x="689308" y="854169"/>
                  </a:cubicBezTo>
                  <a:cubicBezTo>
                    <a:pt x="689612" y="854169"/>
                    <a:pt x="689915" y="854169"/>
                    <a:pt x="690218" y="854169"/>
                  </a:cubicBezTo>
                  <a:close/>
                  <a:moveTo>
                    <a:pt x="673236" y="322097"/>
                  </a:moveTo>
                  <a:cubicBezTo>
                    <a:pt x="675055" y="321188"/>
                    <a:pt x="675965" y="319672"/>
                    <a:pt x="677481" y="318459"/>
                  </a:cubicBezTo>
                  <a:cubicBezTo>
                    <a:pt x="678998" y="316943"/>
                    <a:pt x="680817" y="316034"/>
                    <a:pt x="682637" y="314821"/>
                  </a:cubicBezTo>
                  <a:cubicBezTo>
                    <a:pt x="684759" y="313608"/>
                    <a:pt x="686882" y="312396"/>
                    <a:pt x="689005" y="310880"/>
                  </a:cubicBezTo>
                  <a:cubicBezTo>
                    <a:pt x="689005" y="314821"/>
                    <a:pt x="688702" y="318762"/>
                    <a:pt x="688702" y="322704"/>
                  </a:cubicBezTo>
                  <a:cubicBezTo>
                    <a:pt x="687792" y="321794"/>
                    <a:pt x="686579" y="321188"/>
                    <a:pt x="685366" y="321794"/>
                  </a:cubicBezTo>
                  <a:cubicBezTo>
                    <a:pt x="681423" y="323613"/>
                    <a:pt x="677481" y="325735"/>
                    <a:pt x="674145" y="328464"/>
                  </a:cubicBezTo>
                  <a:cubicBezTo>
                    <a:pt x="673842" y="328767"/>
                    <a:pt x="673539" y="329070"/>
                    <a:pt x="672933" y="329374"/>
                  </a:cubicBezTo>
                  <a:cubicBezTo>
                    <a:pt x="672933" y="327858"/>
                    <a:pt x="672933" y="326342"/>
                    <a:pt x="672933" y="324826"/>
                  </a:cubicBezTo>
                  <a:cubicBezTo>
                    <a:pt x="672933" y="323916"/>
                    <a:pt x="672933" y="323007"/>
                    <a:pt x="672933" y="322097"/>
                  </a:cubicBezTo>
                  <a:cubicBezTo>
                    <a:pt x="672933" y="322097"/>
                    <a:pt x="672933" y="322097"/>
                    <a:pt x="673236" y="322097"/>
                  </a:cubicBezTo>
                  <a:close/>
                  <a:moveTo>
                    <a:pt x="673539" y="339681"/>
                  </a:moveTo>
                  <a:cubicBezTo>
                    <a:pt x="674449" y="338469"/>
                    <a:pt x="674752" y="337256"/>
                    <a:pt x="675358" y="336043"/>
                  </a:cubicBezTo>
                  <a:cubicBezTo>
                    <a:pt x="676268" y="334528"/>
                    <a:pt x="677481" y="333012"/>
                    <a:pt x="678694" y="331799"/>
                  </a:cubicBezTo>
                  <a:cubicBezTo>
                    <a:pt x="681423" y="329374"/>
                    <a:pt x="684759" y="327554"/>
                    <a:pt x="687792" y="326039"/>
                  </a:cubicBezTo>
                  <a:cubicBezTo>
                    <a:pt x="688095" y="326039"/>
                    <a:pt x="688095" y="325735"/>
                    <a:pt x="688398" y="325735"/>
                  </a:cubicBezTo>
                  <a:cubicBezTo>
                    <a:pt x="688398" y="326645"/>
                    <a:pt x="688398" y="327554"/>
                    <a:pt x="688398" y="328464"/>
                  </a:cubicBezTo>
                  <a:cubicBezTo>
                    <a:pt x="688398" y="330283"/>
                    <a:pt x="688398" y="332102"/>
                    <a:pt x="688095" y="333921"/>
                  </a:cubicBezTo>
                  <a:cubicBezTo>
                    <a:pt x="683850" y="336043"/>
                    <a:pt x="679604" y="337862"/>
                    <a:pt x="675662" y="340591"/>
                  </a:cubicBezTo>
                  <a:cubicBezTo>
                    <a:pt x="674449" y="341501"/>
                    <a:pt x="673539" y="342410"/>
                    <a:pt x="672326" y="343623"/>
                  </a:cubicBezTo>
                  <a:cubicBezTo>
                    <a:pt x="672326" y="342410"/>
                    <a:pt x="672326" y="341197"/>
                    <a:pt x="672326" y="339985"/>
                  </a:cubicBezTo>
                  <a:cubicBezTo>
                    <a:pt x="672933" y="340288"/>
                    <a:pt x="673236" y="339985"/>
                    <a:pt x="673539" y="339681"/>
                  </a:cubicBezTo>
                  <a:close/>
                  <a:moveTo>
                    <a:pt x="673842" y="353931"/>
                  </a:moveTo>
                  <a:cubicBezTo>
                    <a:pt x="675965" y="350596"/>
                    <a:pt x="677785" y="347564"/>
                    <a:pt x="681120" y="345139"/>
                  </a:cubicBezTo>
                  <a:cubicBezTo>
                    <a:pt x="683243" y="343623"/>
                    <a:pt x="685669" y="341804"/>
                    <a:pt x="687792" y="340288"/>
                  </a:cubicBezTo>
                  <a:cubicBezTo>
                    <a:pt x="687792" y="345139"/>
                    <a:pt x="687489" y="350293"/>
                    <a:pt x="687489" y="355143"/>
                  </a:cubicBezTo>
                  <a:cubicBezTo>
                    <a:pt x="686579" y="354234"/>
                    <a:pt x="685366" y="353628"/>
                    <a:pt x="683850" y="354234"/>
                  </a:cubicBezTo>
                  <a:cubicBezTo>
                    <a:pt x="681727" y="355447"/>
                    <a:pt x="676268" y="357569"/>
                    <a:pt x="671719" y="360297"/>
                  </a:cubicBezTo>
                  <a:cubicBezTo>
                    <a:pt x="671719" y="358478"/>
                    <a:pt x="672023" y="356659"/>
                    <a:pt x="672023" y="354840"/>
                  </a:cubicBezTo>
                  <a:cubicBezTo>
                    <a:pt x="672629" y="354840"/>
                    <a:pt x="673236" y="354537"/>
                    <a:pt x="673842" y="353931"/>
                  </a:cubicBezTo>
                  <a:close/>
                  <a:moveTo>
                    <a:pt x="687489" y="386067"/>
                  </a:moveTo>
                  <a:cubicBezTo>
                    <a:pt x="687489" y="393040"/>
                    <a:pt x="687489" y="400013"/>
                    <a:pt x="687489" y="406986"/>
                  </a:cubicBezTo>
                  <a:cubicBezTo>
                    <a:pt x="681727" y="404864"/>
                    <a:pt x="674752" y="406683"/>
                    <a:pt x="668687" y="405470"/>
                  </a:cubicBezTo>
                  <a:cubicBezTo>
                    <a:pt x="668687" y="403955"/>
                    <a:pt x="668990" y="402439"/>
                    <a:pt x="668990" y="400923"/>
                  </a:cubicBezTo>
                  <a:cubicBezTo>
                    <a:pt x="669293" y="399104"/>
                    <a:pt x="669293" y="397285"/>
                    <a:pt x="669293" y="395466"/>
                  </a:cubicBezTo>
                  <a:cubicBezTo>
                    <a:pt x="675965" y="393950"/>
                    <a:pt x="682637" y="390009"/>
                    <a:pt x="687489" y="386067"/>
                  </a:cubicBezTo>
                  <a:close/>
                  <a:moveTo>
                    <a:pt x="674449" y="413353"/>
                  </a:moveTo>
                  <a:cubicBezTo>
                    <a:pt x="678694" y="413656"/>
                    <a:pt x="683546" y="413959"/>
                    <a:pt x="687489" y="412443"/>
                  </a:cubicBezTo>
                  <a:cubicBezTo>
                    <a:pt x="687489" y="416385"/>
                    <a:pt x="687489" y="420023"/>
                    <a:pt x="687489" y="423964"/>
                  </a:cubicBezTo>
                  <a:cubicBezTo>
                    <a:pt x="687185" y="423661"/>
                    <a:pt x="686882" y="423358"/>
                    <a:pt x="686579" y="423358"/>
                  </a:cubicBezTo>
                  <a:cubicBezTo>
                    <a:pt x="682940" y="422145"/>
                    <a:pt x="679301" y="422751"/>
                    <a:pt x="675662" y="423358"/>
                  </a:cubicBezTo>
                  <a:cubicBezTo>
                    <a:pt x="672933" y="423661"/>
                    <a:pt x="670203" y="423661"/>
                    <a:pt x="667474" y="424267"/>
                  </a:cubicBezTo>
                  <a:cubicBezTo>
                    <a:pt x="667777" y="420629"/>
                    <a:pt x="668080" y="416688"/>
                    <a:pt x="668384" y="413050"/>
                  </a:cubicBezTo>
                  <a:cubicBezTo>
                    <a:pt x="670203" y="413050"/>
                    <a:pt x="672326" y="413050"/>
                    <a:pt x="674449" y="413353"/>
                  </a:cubicBezTo>
                  <a:close/>
                  <a:moveTo>
                    <a:pt x="675662" y="429724"/>
                  </a:moveTo>
                  <a:cubicBezTo>
                    <a:pt x="679301" y="429421"/>
                    <a:pt x="683243" y="429118"/>
                    <a:pt x="686579" y="427905"/>
                  </a:cubicBezTo>
                  <a:cubicBezTo>
                    <a:pt x="687185" y="427602"/>
                    <a:pt x="687489" y="427602"/>
                    <a:pt x="687792" y="427299"/>
                  </a:cubicBezTo>
                  <a:cubicBezTo>
                    <a:pt x="687792" y="431240"/>
                    <a:pt x="687792" y="435485"/>
                    <a:pt x="687792" y="439426"/>
                  </a:cubicBezTo>
                  <a:cubicBezTo>
                    <a:pt x="682030" y="436394"/>
                    <a:pt x="672933" y="437607"/>
                    <a:pt x="666564" y="438820"/>
                  </a:cubicBezTo>
                  <a:cubicBezTo>
                    <a:pt x="666564" y="435788"/>
                    <a:pt x="666867" y="433059"/>
                    <a:pt x="667171" y="430028"/>
                  </a:cubicBezTo>
                  <a:cubicBezTo>
                    <a:pt x="669900" y="430331"/>
                    <a:pt x="672933" y="430028"/>
                    <a:pt x="675662" y="429724"/>
                  </a:cubicBezTo>
                  <a:close/>
                  <a:moveTo>
                    <a:pt x="676268" y="443974"/>
                  </a:moveTo>
                  <a:cubicBezTo>
                    <a:pt x="680210" y="443974"/>
                    <a:pt x="684153" y="444580"/>
                    <a:pt x="688095" y="443974"/>
                  </a:cubicBezTo>
                  <a:cubicBezTo>
                    <a:pt x="688095" y="447309"/>
                    <a:pt x="688095" y="450947"/>
                    <a:pt x="688095" y="454282"/>
                  </a:cubicBezTo>
                  <a:cubicBezTo>
                    <a:pt x="685366" y="453069"/>
                    <a:pt x="682030" y="453675"/>
                    <a:pt x="678998" y="453978"/>
                  </a:cubicBezTo>
                  <a:cubicBezTo>
                    <a:pt x="675662" y="454282"/>
                    <a:pt x="672326" y="454585"/>
                    <a:pt x="668990" y="454888"/>
                  </a:cubicBezTo>
                  <a:cubicBezTo>
                    <a:pt x="668080" y="454585"/>
                    <a:pt x="667171" y="454585"/>
                    <a:pt x="666261" y="455494"/>
                  </a:cubicBezTo>
                  <a:cubicBezTo>
                    <a:pt x="665958" y="455797"/>
                    <a:pt x="665958" y="455797"/>
                    <a:pt x="665654" y="456101"/>
                  </a:cubicBezTo>
                  <a:cubicBezTo>
                    <a:pt x="665654" y="456101"/>
                    <a:pt x="665654" y="456101"/>
                    <a:pt x="665654" y="456101"/>
                  </a:cubicBezTo>
                  <a:cubicBezTo>
                    <a:pt x="665958" y="452159"/>
                    <a:pt x="665958" y="447915"/>
                    <a:pt x="666261" y="443974"/>
                  </a:cubicBezTo>
                  <a:cubicBezTo>
                    <a:pt x="669596" y="443974"/>
                    <a:pt x="672933" y="443974"/>
                    <a:pt x="676268" y="443974"/>
                  </a:cubicBezTo>
                  <a:close/>
                  <a:moveTo>
                    <a:pt x="664744" y="507034"/>
                  </a:moveTo>
                  <a:cubicBezTo>
                    <a:pt x="672629" y="506731"/>
                    <a:pt x="680514" y="504609"/>
                    <a:pt x="687489" y="501577"/>
                  </a:cubicBezTo>
                  <a:cubicBezTo>
                    <a:pt x="687792" y="501274"/>
                    <a:pt x="688095" y="500971"/>
                    <a:pt x="688398" y="500667"/>
                  </a:cubicBezTo>
                  <a:cubicBezTo>
                    <a:pt x="688398" y="503396"/>
                    <a:pt x="688398" y="506125"/>
                    <a:pt x="688398" y="509156"/>
                  </a:cubicBezTo>
                  <a:cubicBezTo>
                    <a:pt x="684759" y="509156"/>
                    <a:pt x="681423" y="510066"/>
                    <a:pt x="677785" y="510975"/>
                  </a:cubicBezTo>
                  <a:cubicBezTo>
                    <a:pt x="673236" y="512188"/>
                    <a:pt x="668384" y="512794"/>
                    <a:pt x="664138" y="514613"/>
                  </a:cubicBezTo>
                  <a:cubicBezTo>
                    <a:pt x="664138" y="512188"/>
                    <a:pt x="664138" y="509459"/>
                    <a:pt x="664441" y="507034"/>
                  </a:cubicBezTo>
                  <a:cubicBezTo>
                    <a:pt x="664441" y="507034"/>
                    <a:pt x="664744" y="507034"/>
                    <a:pt x="664744" y="507034"/>
                  </a:cubicBezTo>
                  <a:close/>
                  <a:moveTo>
                    <a:pt x="675965" y="519161"/>
                  </a:moveTo>
                  <a:cubicBezTo>
                    <a:pt x="680210" y="518252"/>
                    <a:pt x="684153" y="517342"/>
                    <a:pt x="688398" y="516129"/>
                  </a:cubicBezTo>
                  <a:cubicBezTo>
                    <a:pt x="688398" y="520980"/>
                    <a:pt x="688398" y="525528"/>
                    <a:pt x="688398" y="530379"/>
                  </a:cubicBezTo>
                  <a:cubicBezTo>
                    <a:pt x="688398" y="530379"/>
                    <a:pt x="688398" y="530379"/>
                    <a:pt x="688398" y="530379"/>
                  </a:cubicBezTo>
                  <a:cubicBezTo>
                    <a:pt x="684456" y="528256"/>
                    <a:pt x="679604" y="529166"/>
                    <a:pt x="675358" y="529772"/>
                  </a:cubicBezTo>
                  <a:cubicBezTo>
                    <a:pt x="671719" y="530075"/>
                    <a:pt x="667777" y="530379"/>
                    <a:pt x="664138" y="530682"/>
                  </a:cubicBezTo>
                  <a:cubicBezTo>
                    <a:pt x="664138" y="527044"/>
                    <a:pt x="664441" y="523405"/>
                    <a:pt x="664441" y="519767"/>
                  </a:cubicBezTo>
                  <a:cubicBezTo>
                    <a:pt x="668080" y="520677"/>
                    <a:pt x="672023" y="519767"/>
                    <a:pt x="675965" y="519161"/>
                  </a:cubicBezTo>
                  <a:close/>
                  <a:moveTo>
                    <a:pt x="673236" y="537048"/>
                  </a:moveTo>
                  <a:cubicBezTo>
                    <a:pt x="678088" y="536442"/>
                    <a:pt x="684153" y="537048"/>
                    <a:pt x="688398" y="534623"/>
                  </a:cubicBezTo>
                  <a:cubicBezTo>
                    <a:pt x="688398" y="534623"/>
                    <a:pt x="688398" y="534623"/>
                    <a:pt x="688398" y="534623"/>
                  </a:cubicBezTo>
                  <a:cubicBezTo>
                    <a:pt x="688398" y="537655"/>
                    <a:pt x="688398" y="540383"/>
                    <a:pt x="688398" y="543415"/>
                  </a:cubicBezTo>
                  <a:cubicBezTo>
                    <a:pt x="680817" y="541899"/>
                    <a:pt x="671416" y="543112"/>
                    <a:pt x="663531" y="545234"/>
                  </a:cubicBezTo>
                  <a:cubicBezTo>
                    <a:pt x="663531" y="542809"/>
                    <a:pt x="663531" y="540383"/>
                    <a:pt x="663835" y="537958"/>
                  </a:cubicBezTo>
                  <a:cubicBezTo>
                    <a:pt x="666867" y="537655"/>
                    <a:pt x="670203" y="537352"/>
                    <a:pt x="673236" y="537048"/>
                  </a:cubicBezTo>
                  <a:close/>
                  <a:moveTo>
                    <a:pt x="675055" y="549782"/>
                  </a:moveTo>
                  <a:cubicBezTo>
                    <a:pt x="679301" y="549479"/>
                    <a:pt x="683850" y="549479"/>
                    <a:pt x="687792" y="548569"/>
                  </a:cubicBezTo>
                  <a:cubicBezTo>
                    <a:pt x="687792" y="548872"/>
                    <a:pt x="687792" y="549175"/>
                    <a:pt x="688095" y="549479"/>
                  </a:cubicBezTo>
                  <a:cubicBezTo>
                    <a:pt x="688095" y="553117"/>
                    <a:pt x="688095" y="556452"/>
                    <a:pt x="687792" y="560090"/>
                  </a:cubicBezTo>
                  <a:cubicBezTo>
                    <a:pt x="681120" y="556148"/>
                    <a:pt x="670506" y="557058"/>
                    <a:pt x="662925" y="558877"/>
                  </a:cubicBezTo>
                  <a:cubicBezTo>
                    <a:pt x="662925" y="557967"/>
                    <a:pt x="662925" y="557058"/>
                    <a:pt x="662925" y="556452"/>
                  </a:cubicBezTo>
                  <a:cubicBezTo>
                    <a:pt x="662925" y="554936"/>
                    <a:pt x="662925" y="553420"/>
                    <a:pt x="662925" y="551601"/>
                  </a:cubicBezTo>
                  <a:cubicBezTo>
                    <a:pt x="667171" y="550994"/>
                    <a:pt x="671113" y="550085"/>
                    <a:pt x="675055" y="549782"/>
                  </a:cubicBezTo>
                  <a:close/>
                  <a:moveTo>
                    <a:pt x="732977" y="1014549"/>
                  </a:moveTo>
                  <a:cubicBezTo>
                    <a:pt x="725698" y="1014549"/>
                    <a:pt x="718421" y="1013639"/>
                    <a:pt x="711142" y="1013943"/>
                  </a:cubicBezTo>
                  <a:cubicBezTo>
                    <a:pt x="706594" y="1013943"/>
                    <a:pt x="695677" y="1013033"/>
                    <a:pt x="688702" y="1014852"/>
                  </a:cubicBezTo>
                  <a:cubicBezTo>
                    <a:pt x="689005" y="1003331"/>
                    <a:pt x="689612" y="991811"/>
                    <a:pt x="689915" y="980290"/>
                  </a:cubicBezTo>
                  <a:cubicBezTo>
                    <a:pt x="699922" y="981200"/>
                    <a:pt x="710233" y="980896"/>
                    <a:pt x="720240" y="981503"/>
                  </a:cubicBezTo>
                  <a:cubicBezTo>
                    <a:pt x="727821" y="981806"/>
                    <a:pt x="735403" y="983019"/>
                    <a:pt x="742984" y="982715"/>
                  </a:cubicBezTo>
                  <a:cubicBezTo>
                    <a:pt x="742681" y="993327"/>
                    <a:pt x="742681" y="1003938"/>
                    <a:pt x="742681" y="1014549"/>
                  </a:cubicBezTo>
                  <a:cubicBezTo>
                    <a:pt x="742681" y="1015155"/>
                    <a:pt x="742681" y="1015458"/>
                    <a:pt x="742681" y="1016065"/>
                  </a:cubicBezTo>
                  <a:cubicBezTo>
                    <a:pt x="739648" y="1014549"/>
                    <a:pt x="736312" y="1014549"/>
                    <a:pt x="732977" y="1014549"/>
                  </a:cubicBezTo>
                  <a:close/>
                  <a:moveTo>
                    <a:pt x="720240" y="974833"/>
                  </a:moveTo>
                  <a:cubicBezTo>
                    <a:pt x="710233" y="974227"/>
                    <a:pt x="700225" y="973923"/>
                    <a:pt x="690218" y="974833"/>
                  </a:cubicBezTo>
                  <a:cubicBezTo>
                    <a:pt x="690218" y="973317"/>
                    <a:pt x="690218" y="971801"/>
                    <a:pt x="690521" y="970285"/>
                  </a:cubicBezTo>
                  <a:cubicBezTo>
                    <a:pt x="700225" y="970892"/>
                    <a:pt x="710233" y="971195"/>
                    <a:pt x="719937" y="971801"/>
                  </a:cubicBezTo>
                  <a:cubicBezTo>
                    <a:pt x="727518" y="972104"/>
                    <a:pt x="736009" y="973014"/>
                    <a:pt x="743591" y="972104"/>
                  </a:cubicBezTo>
                  <a:cubicBezTo>
                    <a:pt x="743591" y="973620"/>
                    <a:pt x="743591" y="975136"/>
                    <a:pt x="743287" y="976349"/>
                  </a:cubicBezTo>
                  <a:cubicBezTo>
                    <a:pt x="735706" y="975439"/>
                    <a:pt x="727821" y="975136"/>
                    <a:pt x="720240" y="974833"/>
                  </a:cubicBezTo>
                  <a:close/>
                  <a:moveTo>
                    <a:pt x="719633" y="965738"/>
                  </a:moveTo>
                  <a:cubicBezTo>
                    <a:pt x="709929" y="965435"/>
                    <a:pt x="700225" y="964828"/>
                    <a:pt x="690218" y="965131"/>
                  </a:cubicBezTo>
                  <a:cubicBezTo>
                    <a:pt x="690218" y="963919"/>
                    <a:pt x="690218" y="962706"/>
                    <a:pt x="690218" y="961796"/>
                  </a:cubicBezTo>
                  <a:cubicBezTo>
                    <a:pt x="699922" y="962100"/>
                    <a:pt x="709626" y="962100"/>
                    <a:pt x="719330" y="962100"/>
                  </a:cubicBezTo>
                  <a:cubicBezTo>
                    <a:pt x="727215" y="962100"/>
                    <a:pt x="735706" y="962706"/>
                    <a:pt x="743591" y="961796"/>
                  </a:cubicBezTo>
                  <a:cubicBezTo>
                    <a:pt x="743591" y="963312"/>
                    <a:pt x="743287" y="964828"/>
                    <a:pt x="743287" y="966041"/>
                  </a:cubicBezTo>
                  <a:cubicBezTo>
                    <a:pt x="736009" y="965131"/>
                    <a:pt x="727518" y="965738"/>
                    <a:pt x="719633" y="965738"/>
                  </a:cubicBezTo>
                  <a:close/>
                  <a:moveTo>
                    <a:pt x="690824" y="956036"/>
                  </a:moveTo>
                  <a:cubicBezTo>
                    <a:pt x="690824" y="955127"/>
                    <a:pt x="690824" y="954520"/>
                    <a:pt x="690824" y="953611"/>
                  </a:cubicBezTo>
                  <a:cubicBezTo>
                    <a:pt x="696283" y="954520"/>
                    <a:pt x="703561" y="953308"/>
                    <a:pt x="708110" y="953308"/>
                  </a:cubicBezTo>
                  <a:cubicBezTo>
                    <a:pt x="716298" y="953611"/>
                    <a:pt x="724486" y="954823"/>
                    <a:pt x="732673" y="955733"/>
                  </a:cubicBezTo>
                  <a:cubicBezTo>
                    <a:pt x="718724" y="955430"/>
                    <a:pt x="704471" y="955430"/>
                    <a:pt x="690824" y="956036"/>
                  </a:cubicBezTo>
                  <a:close/>
                  <a:moveTo>
                    <a:pt x="717208" y="909953"/>
                  </a:moveTo>
                  <a:cubicBezTo>
                    <a:pt x="708716" y="909347"/>
                    <a:pt x="699619" y="907831"/>
                    <a:pt x="691128" y="909650"/>
                  </a:cubicBezTo>
                  <a:cubicBezTo>
                    <a:pt x="691128" y="908135"/>
                    <a:pt x="691128" y="906922"/>
                    <a:pt x="691128" y="905406"/>
                  </a:cubicBezTo>
                  <a:cubicBezTo>
                    <a:pt x="708716" y="906619"/>
                    <a:pt x="727215" y="907528"/>
                    <a:pt x="744500" y="906012"/>
                  </a:cubicBezTo>
                  <a:cubicBezTo>
                    <a:pt x="744500" y="906012"/>
                    <a:pt x="744500" y="906012"/>
                    <a:pt x="744500" y="906012"/>
                  </a:cubicBezTo>
                  <a:cubicBezTo>
                    <a:pt x="744500" y="907831"/>
                    <a:pt x="744500" y="909347"/>
                    <a:pt x="744500" y="911166"/>
                  </a:cubicBezTo>
                  <a:cubicBezTo>
                    <a:pt x="744500" y="911469"/>
                    <a:pt x="744500" y="911773"/>
                    <a:pt x="744500" y="912379"/>
                  </a:cubicBezTo>
                  <a:cubicBezTo>
                    <a:pt x="736009" y="909953"/>
                    <a:pt x="726002" y="910257"/>
                    <a:pt x="717208" y="909953"/>
                  </a:cubicBezTo>
                  <a:close/>
                  <a:moveTo>
                    <a:pt x="744500" y="902374"/>
                  </a:moveTo>
                  <a:cubicBezTo>
                    <a:pt x="726912" y="900555"/>
                    <a:pt x="708413" y="898736"/>
                    <a:pt x="690824" y="899646"/>
                  </a:cubicBezTo>
                  <a:cubicBezTo>
                    <a:pt x="690824" y="898736"/>
                    <a:pt x="690824" y="897826"/>
                    <a:pt x="690824" y="896614"/>
                  </a:cubicBezTo>
                  <a:cubicBezTo>
                    <a:pt x="697799" y="896917"/>
                    <a:pt x="705077" y="896311"/>
                    <a:pt x="712052" y="896311"/>
                  </a:cubicBezTo>
                  <a:cubicBezTo>
                    <a:pt x="722060" y="896311"/>
                    <a:pt x="732370" y="897826"/>
                    <a:pt x="742377" y="896614"/>
                  </a:cubicBezTo>
                  <a:cubicBezTo>
                    <a:pt x="743287" y="896614"/>
                    <a:pt x="744197" y="895704"/>
                    <a:pt x="744500" y="894795"/>
                  </a:cubicBezTo>
                  <a:cubicBezTo>
                    <a:pt x="744500" y="897220"/>
                    <a:pt x="744500" y="899949"/>
                    <a:pt x="744500" y="902374"/>
                  </a:cubicBezTo>
                  <a:cubicBezTo>
                    <a:pt x="744500" y="902374"/>
                    <a:pt x="744500" y="902374"/>
                    <a:pt x="744500" y="902374"/>
                  </a:cubicBezTo>
                  <a:close/>
                  <a:moveTo>
                    <a:pt x="742984" y="892066"/>
                  </a:moveTo>
                  <a:cubicBezTo>
                    <a:pt x="726608" y="889641"/>
                    <a:pt x="707503" y="888428"/>
                    <a:pt x="690521" y="890550"/>
                  </a:cubicBezTo>
                  <a:cubicBezTo>
                    <a:pt x="690521" y="889338"/>
                    <a:pt x="690521" y="888428"/>
                    <a:pt x="690521" y="887215"/>
                  </a:cubicBezTo>
                  <a:cubicBezTo>
                    <a:pt x="699315" y="887822"/>
                    <a:pt x="708110" y="887519"/>
                    <a:pt x="716904" y="887519"/>
                  </a:cubicBezTo>
                  <a:cubicBezTo>
                    <a:pt x="725698" y="887519"/>
                    <a:pt x="734493" y="888731"/>
                    <a:pt x="743591" y="889034"/>
                  </a:cubicBezTo>
                  <a:cubicBezTo>
                    <a:pt x="743894" y="889034"/>
                    <a:pt x="744197" y="889034"/>
                    <a:pt x="744500" y="888731"/>
                  </a:cubicBezTo>
                  <a:cubicBezTo>
                    <a:pt x="744500" y="889944"/>
                    <a:pt x="744500" y="891460"/>
                    <a:pt x="744500" y="892673"/>
                  </a:cubicBezTo>
                  <a:cubicBezTo>
                    <a:pt x="744197" y="892673"/>
                    <a:pt x="743591" y="892369"/>
                    <a:pt x="742984" y="892066"/>
                  </a:cubicBezTo>
                  <a:close/>
                  <a:moveTo>
                    <a:pt x="709323" y="855382"/>
                  </a:moveTo>
                  <a:cubicBezTo>
                    <a:pt x="710839" y="853260"/>
                    <a:pt x="712356" y="851441"/>
                    <a:pt x="713265" y="849015"/>
                  </a:cubicBezTo>
                  <a:cubicBezTo>
                    <a:pt x="713265" y="848712"/>
                    <a:pt x="713568" y="848409"/>
                    <a:pt x="713568" y="848106"/>
                  </a:cubicBezTo>
                  <a:cubicBezTo>
                    <a:pt x="714478" y="847803"/>
                    <a:pt x="715085" y="847500"/>
                    <a:pt x="715994" y="846893"/>
                  </a:cubicBezTo>
                  <a:cubicBezTo>
                    <a:pt x="714781" y="848712"/>
                    <a:pt x="713265" y="850834"/>
                    <a:pt x="711749" y="852653"/>
                  </a:cubicBezTo>
                  <a:cubicBezTo>
                    <a:pt x="710839" y="853866"/>
                    <a:pt x="709929" y="854776"/>
                    <a:pt x="709323" y="855382"/>
                  </a:cubicBezTo>
                  <a:close/>
                  <a:moveTo>
                    <a:pt x="729641" y="828703"/>
                  </a:moveTo>
                  <a:cubicBezTo>
                    <a:pt x="728731" y="832947"/>
                    <a:pt x="728731" y="836282"/>
                    <a:pt x="723273" y="836888"/>
                  </a:cubicBezTo>
                  <a:cubicBezTo>
                    <a:pt x="719633" y="837192"/>
                    <a:pt x="715691" y="836888"/>
                    <a:pt x="711749" y="836888"/>
                  </a:cubicBezTo>
                  <a:cubicBezTo>
                    <a:pt x="706290" y="836585"/>
                    <a:pt x="696586" y="834766"/>
                    <a:pt x="689308" y="836282"/>
                  </a:cubicBezTo>
                  <a:cubicBezTo>
                    <a:pt x="689612" y="825671"/>
                    <a:pt x="689612" y="814757"/>
                    <a:pt x="689612" y="804145"/>
                  </a:cubicBezTo>
                  <a:cubicBezTo>
                    <a:pt x="693857" y="804145"/>
                    <a:pt x="698102" y="803236"/>
                    <a:pt x="702348" y="803539"/>
                  </a:cubicBezTo>
                  <a:cubicBezTo>
                    <a:pt x="709019" y="804145"/>
                    <a:pt x="715691" y="805358"/>
                    <a:pt x="722060" y="806268"/>
                  </a:cubicBezTo>
                  <a:cubicBezTo>
                    <a:pt x="725698" y="806874"/>
                    <a:pt x="729641" y="807784"/>
                    <a:pt x="733280" y="808693"/>
                  </a:cubicBezTo>
                  <a:cubicBezTo>
                    <a:pt x="731157" y="815060"/>
                    <a:pt x="730854" y="822033"/>
                    <a:pt x="729641" y="828703"/>
                  </a:cubicBezTo>
                  <a:close/>
                  <a:moveTo>
                    <a:pt x="689612" y="289051"/>
                  </a:moveTo>
                  <a:cubicBezTo>
                    <a:pt x="689612" y="289354"/>
                    <a:pt x="689308" y="289354"/>
                    <a:pt x="689308" y="289658"/>
                  </a:cubicBezTo>
                  <a:cubicBezTo>
                    <a:pt x="689308" y="289658"/>
                    <a:pt x="689005" y="289658"/>
                    <a:pt x="689005" y="289658"/>
                  </a:cubicBezTo>
                  <a:cubicBezTo>
                    <a:pt x="684759" y="290567"/>
                    <a:pt x="681120" y="292689"/>
                    <a:pt x="677785" y="295115"/>
                  </a:cubicBezTo>
                  <a:cubicBezTo>
                    <a:pt x="676571" y="296024"/>
                    <a:pt x="675055" y="296934"/>
                    <a:pt x="673842" y="298147"/>
                  </a:cubicBezTo>
                  <a:cubicBezTo>
                    <a:pt x="674145" y="295721"/>
                    <a:pt x="674145" y="293296"/>
                    <a:pt x="674449" y="290870"/>
                  </a:cubicBezTo>
                  <a:cubicBezTo>
                    <a:pt x="674752" y="290870"/>
                    <a:pt x="675055" y="290870"/>
                    <a:pt x="675662" y="290567"/>
                  </a:cubicBezTo>
                  <a:cubicBezTo>
                    <a:pt x="676875" y="289658"/>
                    <a:pt x="677785" y="288445"/>
                    <a:pt x="678694" y="287232"/>
                  </a:cubicBezTo>
                  <a:cubicBezTo>
                    <a:pt x="679907" y="285716"/>
                    <a:pt x="681423" y="284807"/>
                    <a:pt x="682940" y="283897"/>
                  </a:cubicBezTo>
                  <a:cubicBezTo>
                    <a:pt x="685366" y="282381"/>
                    <a:pt x="687489" y="281169"/>
                    <a:pt x="689612" y="279653"/>
                  </a:cubicBezTo>
                  <a:cubicBezTo>
                    <a:pt x="689915" y="282685"/>
                    <a:pt x="689612" y="285716"/>
                    <a:pt x="689612" y="289051"/>
                  </a:cubicBezTo>
                  <a:close/>
                  <a:moveTo>
                    <a:pt x="689005" y="274196"/>
                  </a:moveTo>
                  <a:cubicBezTo>
                    <a:pt x="685366" y="276318"/>
                    <a:pt x="681423" y="277227"/>
                    <a:pt x="677785" y="279653"/>
                  </a:cubicBezTo>
                  <a:cubicBezTo>
                    <a:pt x="677178" y="280259"/>
                    <a:pt x="676268" y="280562"/>
                    <a:pt x="675662" y="281169"/>
                  </a:cubicBezTo>
                  <a:cubicBezTo>
                    <a:pt x="675662" y="279956"/>
                    <a:pt x="675965" y="278440"/>
                    <a:pt x="675965" y="277227"/>
                  </a:cubicBezTo>
                  <a:cubicBezTo>
                    <a:pt x="676268" y="276924"/>
                    <a:pt x="676571" y="276621"/>
                    <a:pt x="676875" y="276318"/>
                  </a:cubicBezTo>
                  <a:cubicBezTo>
                    <a:pt x="678998" y="271164"/>
                    <a:pt x="684759" y="268435"/>
                    <a:pt x="689612" y="265707"/>
                  </a:cubicBezTo>
                  <a:cubicBezTo>
                    <a:pt x="692341" y="263888"/>
                    <a:pt x="689915" y="259643"/>
                    <a:pt x="686882" y="261159"/>
                  </a:cubicBezTo>
                  <a:cubicBezTo>
                    <a:pt x="684759" y="262372"/>
                    <a:pt x="680514" y="264191"/>
                    <a:pt x="677178" y="266616"/>
                  </a:cubicBezTo>
                  <a:cubicBezTo>
                    <a:pt x="677178" y="265404"/>
                    <a:pt x="677481" y="264191"/>
                    <a:pt x="677481" y="262978"/>
                  </a:cubicBezTo>
                  <a:cubicBezTo>
                    <a:pt x="678088" y="262978"/>
                    <a:pt x="678998" y="262675"/>
                    <a:pt x="679301" y="261766"/>
                  </a:cubicBezTo>
                  <a:cubicBezTo>
                    <a:pt x="680817" y="258734"/>
                    <a:pt x="682940" y="256915"/>
                    <a:pt x="685972" y="255096"/>
                  </a:cubicBezTo>
                  <a:cubicBezTo>
                    <a:pt x="687792" y="253883"/>
                    <a:pt x="690218" y="252670"/>
                    <a:pt x="692644" y="251761"/>
                  </a:cubicBezTo>
                  <a:cubicBezTo>
                    <a:pt x="692644" y="251761"/>
                    <a:pt x="692644" y="251761"/>
                    <a:pt x="692644" y="251761"/>
                  </a:cubicBezTo>
                  <a:cubicBezTo>
                    <a:pt x="691734" y="259037"/>
                    <a:pt x="691128" y="266313"/>
                    <a:pt x="690521" y="273893"/>
                  </a:cubicBezTo>
                  <a:cubicBezTo>
                    <a:pt x="689915" y="273893"/>
                    <a:pt x="689308" y="273893"/>
                    <a:pt x="689005" y="274196"/>
                  </a:cubicBezTo>
                  <a:close/>
                  <a:moveTo>
                    <a:pt x="739345" y="586769"/>
                  </a:moveTo>
                  <a:cubicBezTo>
                    <a:pt x="739042" y="584647"/>
                    <a:pt x="738132" y="582525"/>
                    <a:pt x="736616" y="581615"/>
                  </a:cubicBezTo>
                  <a:cubicBezTo>
                    <a:pt x="734190" y="580099"/>
                    <a:pt x="730854" y="579493"/>
                    <a:pt x="727821" y="579190"/>
                  </a:cubicBezTo>
                  <a:cubicBezTo>
                    <a:pt x="722060" y="575855"/>
                    <a:pt x="717814" y="570701"/>
                    <a:pt x="712659" y="566456"/>
                  </a:cubicBezTo>
                  <a:cubicBezTo>
                    <a:pt x="707503" y="562212"/>
                    <a:pt x="701742" y="558574"/>
                    <a:pt x="695373" y="556148"/>
                  </a:cubicBezTo>
                  <a:cubicBezTo>
                    <a:pt x="702651" y="556755"/>
                    <a:pt x="709929" y="556452"/>
                    <a:pt x="716904" y="556452"/>
                  </a:cubicBezTo>
                  <a:cubicBezTo>
                    <a:pt x="723576" y="556452"/>
                    <a:pt x="731157" y="555239"/>
                    <a:pt x="737829" y="555845"/>
                  </a:cubicBezTo>
                  <a:cubicBezTo>
                    <a:pt x="738132" y="560090"/>
                    <a:pt x="738435" y="564637"/>
                    <a:pt x="738739" y="568882"/>
                  </a:cubicBezTo>
                  <a:cubicBezTo>
                    <a:pt x="739345" y="574642"/>
                    <a:pt x="739042" y="581009"/>
                    <a:pt x="739345" y="586769"/>
                  </a:cubicBezTo>
                  <a:close/>
                  <a:moveTo>
                    <a:pt x="738739" y="476110"/>
                  </a:moveTo>
                  <a:cubicBezTo>
                    <a:pt x="724486" y="477323"/>
                    <a:pt x="709019" y="477020"/>
                    <a:pt x="695373" y="482477"/>
                  </a:cubicBezTo>
                  <a:cubicBezTo>
                    <a:pt x="695373" y="481264"/>
                    <a:pt x="695373" y="480051"/>
                    <a:pt x="695373" y="479142"/>
                  </a:cubicBezTo>
                  <a:cubicBezTo>
                    <a:pt x="701742" y="479445"/>
                    <a:pt x="708716" y="477323"/>
                    <a:pt x="715085" y="476717"/>
                  </a:cubicBezTo>
                  <a:cubicBezTo>
                    <a:pt x="722666" y="476110"/>
                    <a:pt x="729944" y="476413"/>
                    <a:pt x="737525" y="475807"/>
                  </a:cubicBezTo>
                  <a:cubicBezTo>
                    <a:pt x="738132" y="475807"/>
                    <a:pt x="738435" y="475504"/>
                    <a:pt x="738739" y="475504"/>
                  </a:cubicBezTo>
                  <a:cubicBezTo>
                    <a:pt x="738739" y="475504"/>
                    <a:pt x="738739" y="475807"/>
                    <a:pt x="738739" y="476110"/>
                  </a:cubicBezTo>
                  <a:close/>
                  <a:moveTo>
                    <a:pt x="738435" y="469744"/>
                  </a:moveTo>
                  <a:cubicBezTo>
                    <a:pt x="738132" y="469440"/>
                    <a:pt x="737525" y="469440"/>
                    <a:pt x="737222" y="469744"/>
                  </a:cubicBezTo>
                  <a:cubicBezTo>
                    <a:pt x="724182" y="468531"/>
                    <a:pt x="708110" y="468531"/>
                    <a:pt x="695373" y="473382"/>
                  </a:cubicBezTo>
                  <a:cubicBezTo>
                    <a:pt x="695373" y="472169"/>
                    <a:pt x="695373" y="470653"/>
                    <a:pt x="695373" y="469440"/>
                  </a:cubicBezTo>
                  <a:cubicBezTo>
                    <a:pt x="702348" y="470047"/>
                    <a:pt x="709323" y="468834"/>
                    <a:pt x="716298" y="468228"/>
                  </a:cubicBezTo>
                  <a:cubicBezTo>
                    <a:pt x="723576" y="467621"/>
                    <a:pt x="731157" y="468531"/>
                    <a:pt x="738435" y="468228"/>
                  </a:cubicBezTo>
                  <a:cubicBezTo>
                    <a:pt x="738435" y="468834"/>
                    <a:pt x="738435" y="469137"/>
                    <a:pt x="738435" y="469744"/>
                  </a:cubicBezTo>
                  <a:close/>
                  <a:moveTo>
                    <a:pt x="738435" y="461861"/>
                  </a:moveTo>
                  <a:cubicBezTo>
                    <a:pt x="723576" y="460952"/>
                    <a:pt x="709626" y="462770"/>
                    <a:pt x="695070" y="464893"/>
                  </a:cubicBezTo>
                  <a:cubicBezTo>
                    <a:pt x="695070" y="463680"/>
                    <a:pt x="695070" y="462467"/>
                    <a:pt x="695070" y="460952"/>
                  </a:cubicBezTo>
                  <a:cubicBezTo>
                    <a:pt x="702045" y="461255"/>
                    <a:pt x="709323" y="460345"/>
                    <a:pt x="716298" y="460345"/>
                  </a:cubicBezTo>
                  <a:cubicBezTo>
                    <a:pt x="722969" y="460345"/>
                    <a:pt x="731764" y="458829"/>
                    <a:pt x="738435" y="460648"/>
                  </a:cubicBezTo>
                  <a:cubicBezTo>
                    <a:pt x="738435" y="461255"/>
                    <a:pt x="738435" y="461558"/>
                    <a:pt x="738435" y="461861"/>
                  </a:cubicBezTo>
                  <a:close/>
                  <a:moveTo>
                    <a:pt x="738435" y="454888"/>
                  </a:moveTo>
                  <a:cubicBezTo>
                    <a:pt x="732370" y="453372"/>
                    <a:pt x="725092" y="454585"/>
                    <a:pt x="719330" y="454585"/>
                  </a:cubicBezTo>
                  <a:cubicBezTo>
                    <a:pt x="711142" y="454585"/>
                    <a:pt x="703258" y="454585"/>
                    <a:pt x="695070" y="455494"/>
                  </a:cubicBezTo>
                  <a:cubicBezTo>
                    <a:pt x="694767" y="442155"/>
                    <a:pt x="694767" y="428815"/>
                    <a:pt x="694464" y="415475"/>
                  </a:cubicBezTo>
                  <a:cubicBezTo>
                    <a:pt x="700529" y="415778"/>
                    <a:pt x="706290" y="414566"/>
                    <a:pt x="712356" y="413959"/>
                  </a:cubicBezTo>
                  <a:cubicBezTo>
                    <a:pt x="720846" y="413050"/>
                    <a:pt x="729641" y="413656"/>
                    <a:pt x="738132" y="412747"/>
                  </a:cubicBezTo>
                  <a:cubicBezTo>
                    <a:pt x="738435" y="426693"/>
                    <a:pt x="738435" y="440639"/>
                    <a:pt x="738435" y="454888"/>
                  </a:cubicBezTo>
                  <a:close/>
                  <a:moveTo>
                    <a:pt x="738132" y="405167"/>
                  </a:moveTo>
                  <a:cubicBezTo>
                    <a:pt x="738132" y="405774"/>
                    <a:pt x="738132" y="406380"/>
                    <a:pt x="738132" y="406986"/>
                  </a:cubicBezTo>
                  <a:cubicBezTo>
                    <a:pt x="723576" y="405470"/>
                    <a:pt x="708716" y="408805"/>
                    <a:pt x="694464" y="410624"/>
                  </a:cubicBezTo>
                  <a:cubicBezTo>
                    <a:pt x="694464" y="408805"/>
                    <a:pt x="694464" y="407290"/>
                    <a:pt x="694464" y="405470"/>
                  </a:cubicBezTo>
                  <a:cubicBezTo>
                    <a:pt x="708716" y="406077"/>
                    <a:pt x="724182" y="401529"/>
                    <a:pt x="738132" y="403651"/>
                  </a:cubicBezTo>
                  <a:cubicBezTo>
                    <a:pt x="738132" y="403955"/>
                    <a:pt x="738132" y="404561"/>
                    <a:pt x="738132" y="405167"/>
                  </a:cubicBezTo>
                  <a:close/>
                  <a:moveTo>
                    <a:pt x="738132" y="397588"/>
                  </a:moveTo>
                  <a:cubicBezTo>
                    <a:pt x="733583" y="396678"/>
                    <a:pt x="728428" y="397588"/>
                    <a:pt x="723879" y="397891"/>
                  </a:cubicBezTo>
                  <a:cubicBezTo>
                    <a:pt x="714175" y="398801"/>
                    <a:pt x="704167" y="399104"/>
                    <a:pt x="694160" y="400013"/>
                  </a:cubicBezTo>
                  <a:cubicBezTo>
                    <a:pt x="694160" y="399104"/>
                    <a:pt x="694160" y="397891"/>
                    <a:pt x="694160" y="396982"/>
                  </a:cubicBezTo>
                  <a:cubicBezTo>
                    <a:pt x="708716" y="396375"/>
                    <a:pt x="723273" y="394556"/>
                    <a:pt x="737829" y="393950"/>
                  </a:cubicBezTo>
                  <a:cubicBezTo>
                    <a:pt x="738132" y="395163"/>
                    <a:pt x="738132" y="396375"/>
                    <a:pt x="738132" y="397588"/>
                  </a:cubicBezTo>
                  <a:close/>
                  <a:moveTo>
                    <a:pt x="737829" y="383036"/>
                  </a:moveTo>
                  <a:cubicBezTo>
                    <a:pt x="729338" y="382732"/>
                    <a:pt x="721150" y="382429"/>
                    <a:pt x="712659" y="382126"/>
                  </a:cubicBezTo>
                  <a:cubicBezTo>
                    <a:pt x="706594" y="381823"/>
                    <a:pt x="700529" y="382732"/>
                    <a:pt x="694160" y="382429"/>
                  </a:cubicBezTo>
                  <a:cubicBezTo>
                    <a:pt x="694160" y="362420"/>
                    <a:pt x="694464" y="342713"/>
                    <a:pt x="695070" y="322704"/>
                  </a:cubicBezTo>
                  <a:cubicBezTo>
                    <a:pt x="695070" y="322704"/>
                    <a:pt x="695070" y="322704"/>
                    <a:pt x="695070" y="322704"/>
                  </a:cubicBezTo>
                  <a:cubicBezTo>
                    <a:pt x="700225" y="323310"/>
                    <a:pt x="704774" y="322401"/>
                    <a:pt x="710233" y="321491"/>
                  </a:cubicBezTo>
                  <a:cubicBezTo>
                    <a:pt x="719027" y="319975"/>
                    <a:pt x="727821" y="320581"/>
                    <a:pt x="736616" y="319672"/>
                  </a:cubicBezTo>
                  <a:cubicBezTo>
                    <a:pt x="737222" y="340591"/>
                    <a:pt x="737525" y="361813"/>
                    <a:pt x="737829" y="383036"/>
                  </a:cubicBezTo>
                  <a:close/>
                  <a:moveTo>
                    <a:pt x="720543" y="55910"/>
                  </a:moveTo>
                  <a:cubicBezTo>
                    <a:pt x="728428" y="55607"/>
                    <a:pt x="736009" y="57122"/>
                    <a:pt x="743591" y="57122"/>
                  </a:cubicBezTo>
                  <a:cubicBezTo>
                    <a:pt x="743591" y="64399"/>
                    <a:pt x="744804" y="71978"/>
                    <a:pt x="745107" y="79254"/>
                  </a:cubicBezTo>
                  <a:cubicBezTo>
                    <a:pt x="745714" y="88349"/>
                    <a:pt x="743287" y="97748"/>
                    <a:pt x="745410" y="106540"/>
                  </a:cubicBezTo>
                  <a:cubicBezTo>
                    <a:pt x="737829" y="108662"/>
                    <a:pt x="727518" y="106843"/>
                    <a:pt x="720240" y="106237"/>
                  </a:cubicBezTo>
                  <a:cubicBezTo>
                    <a:pt x="715388" y="105934"/>
                    <a:pt x="710536" y="105327"/>
                    <a:pt x="705684" y="104418"/>
                  </a:cubicBezTo>
                  <a:cubicBezTo>
                    <a:pt x="703864" y="104115"/>
                    <a:pt x="702348" y="103508"/>
                    <a:pt x="700529" y="103205"/>
                  </a:cubicBezTo>
                  <a:cubicBezTo>
                    <a:pt x="705077" y="88046"/>
                    <a:pt x="695070" y="71372"/>
                    <a:pt x="695373" y="56516"/>
                  </a:cubicBezTo>
                  <a:cubicBezTo>
                    <a:pt x="704167" y="55607"/>
                    <a:pt x="712356" y="55910"/>
                    <a:pt x="720543" y="55910"/>
                  </a:cubicBezTo>
                  <a:close/>
                  <a:moveTo>
                    <a:pt x="691128" y="64096"/>
                  </a:moveTo>
                  <a:cubicBezTo>
                    <a:pt x="692341" y="76223"/>
                    <a:pt x="697799" y="88653"/>
                    <a:pt x="695373" y="100780"/>
                  </a:cubicBezTo>
                  <a:cubicBezTo>
                    <a:pt x="689308" y="100780"/>
                    <a:pt x="683546" y="100780"/>
                    <a:pt x="677481" y="100780"/>
                  </a:cubicBezTo>
                  <a:cubicBezTo>
                    <a:pt x="677481" y="88653"/>
                    <a:pt x="677178" y="76526"/>
                    <a:pt x="676571" y="64399"/>
                  </a:cubicBezTo>
                  <a:cubicBezTo>
                    <a:pt x="681423" y="64096"/>
                    <a:pt x="686275" y="64096"/>
                    <a:pt x="691128" y="64096"/>
                  </a:cubicBezTo>
                  <a:close/>
                  <a:moveTo>
                    <a:pt x="671719" y="64399"/>
                  </a:moveTo>
                  <a:cubicBezTo>
                    <a:pt x="671416" y="76526"/>
                    <a:pt x="671719" y="88653"/>
                    <a:pt x="671719" y="100780"/>
                  </a:cubicBezTo>
                  <a:cubicBezTo>
                    <a:pt x="671416" y="100780"/>
                    <a:pt x="671113" y="100780"/>
                    <a:pt x="670506" y="100780"/>
                  </a:cubicBezTo>
                  <a:cubicBezTo>
                    <a:pt x="671113" y="94413"/>
                    <a:pt x="671113" y="88046"/>
                    <a:pt x="670506" y="81680"/>
                  </a:cubicBezTo>
                  <a:cubicBezTo>
                    <a:pt x="670203" y="75616"/>
                    <a:pt x="667474" y="70159"/>
                    <a:pt x="667474" y="64399"/>
                  </a:cubicBezTo>
                  <a:cubicBezTo>
                    <a:pt x="667474" y="64399"/>
                    <a:pt x="667474" y="64399"/>
                    <a:pt x="667474" y="64399"/>
                  </a:cubicBezTo>
                  <a:cubicBezTo>
                    <a:pt x="668990" y="64399"/>
                    <a:pt x="670203" y="64399"/>
                    <a:pt x="671719" y="64399"/>
                  </a:cubicBezTo>
                  <a:close/>
                  <a:moveTo>
                    <a:pt x="674752" y="106843"/>
                  </a:moveTo>
                  <a:cubicBezTo>
                    <a:pt x="672326" y="108359"/>
                    <a:pt x="670506" y="110481"/>
                    <a:pt x="668687" y="112907"/>
                  </a:cubicBezTo>
                  <a:cubicBezTo>
                    <a:pt x="666867" y="115332"/>
                    <a:pt x="664441" y="118364"/>
                    <a:pt x="663531" y="121396"/>
                  </a:cubicBezTo>
                  <a:cubicBezTo>
                    <a:pt x="662319" y="121396"/>
                    <a:pt x="660802" y="121396"/>
                    <a:pt x="659589" y="121396"/>
                  </a:cubicBezTo>
                  <a:cubicBezTo>
                    <a:pt x="659892" y="120789"/>
                    <a:pt x="660196" y="120183"/>
                    <a:pt x="660499" y="119577"/>
                  </a:cubicBezTo>
                  <a:cubicBezTo>
                    <a:pt x="662319" y="116545"/>
                    <a:pt x="664744" y="113513"/>
                    <a:pt x="667171" y="110784"/>
                  </a:cubicBezTo>
                  <a:cubicBezTo>
                    <a:pt x="668384" y="109572"/>
                    <a:pt x="667777" y="107753"/>
                    <a:pt x="666564" y="107146"/>
                  </a:cubicBezTo>
                  <a:cubicBezTo>
                    <a:pt x="669596" y="106843"/>
                    <a:pt x="672326" y="106843"/>
                    <a:pt x="674752" y="106843"/>
                  </a:cubicBezTo>
                  <a:close/>
                  <a:moveTo>
                    <a:pt x="663228" y="64399"/>
                  </a:moveTo>
                  <a:cubicBezTo>
                    <a:pt x="662925" y="69856"/>
                    <a:pt x="664138" y="74707"/>
                    <a:pt x="665351" y="79861"/>
                  </a:cubicBezTo>
                  <a:cubicBezTo>
                    <a:pt x="666867" y="86530"/>
                    <a:pt x="665351" y="93807"/>
                    <a:pt x="665654" y="100476"/>
                  </a:cubicBezTo>
                  <a:cubicBezTo>
                    <a:pt x="664744" y="100476"/>
                    <a:pt x="664138" y="100476"/>
                    <a:pt x="663228" y="100476"/>
                  </a:cubicBezTo>
                  <a:cubicBezTo>
                    <a:pt x="663531" y="92594"/>
                    <a:pt x="662319" y="84711"/>
                    <a:pt x="662319" y="76829"/>
                  </a:cubicBezTo>
                  <a:cubicBezTo>
                    <a:pt x="662319" y="72584"/>
                    <a:pt x="662925" y="68037"/>
                    <a:pt x="661409" y="64096"/>
                  </a:cubicBezTo>
                  <a:cubicBezTo>
                    <a:pt x="661712" y="64399"/>
                    <a:pt x="662622" y="64399"/>
                    <a:pt x="663228" y="64399"/>
                  </a:cubicBezTo>
                  <a:close/>
                  <a:moveTo>
                    <a:pt x="656254" y="64702"/>
                  </a:moveTo>
                  <a:cubicBezTo>
                    <a:pt x="657466" y="76829"/>
                    <a:pt x="656557" y="88956"/>
                    <a:pt x="657466" y="101083"/>
                  </a:cubicBezTo>
                  <a:cubicBezTo>
                    <a:pt x="656860" y="101083"/>
                    <a:pt x="656254" y="101083"/>
                    <a:pt x="655647" y="101083"/>
                  </a:cubicBezTo>
                  <a:cubicBezTo>
                    <a:pt x="655647" y="89259"/>
                    <a:pt x="654434" y="76526"/>
                    <a:pt x="652311" y="64702"/>
                  </a:cubicBezTo>
                  <a:cubicBezTo>
                    <a:pt x="653827" y="64702"/>
                    <a:pt x="655040" y="64702"/>
                    <a:pt x="656254" y="64702"/>
                  </a:cubicBezTo>
                  <a:close/>
                  <a:moveTo>
                    <a:pt x="654737" y="108965"/>
                  </a:moveTo>
                  <a:cubicBezTo>
                    <a:pt x="655040" y="108056"/>
                    <a:pt x="654737" y="107450"/>
                    <a:pt x="654434" y="106843"/>
                  </a:cubicBezTo>
                  <a:cubicBezTo>
                    <a:pt x="656254" y="106843"/>
                    <a:pt x="658073" y="106843"/>
                    <a:pt x="659892" y="106843"/>
                  </a:cubicBezTo>
                  <a:cubicBezTo>
                    <a:pt x="660196" y="106843"/>
                    <a:pt x="660499" y="106843"/>
                    <a:pt x="660802" y="106843"/>
                  </a:cubicBezTo>
                  <a:cubicBezTo>
                    <a:pt x="662015" y="106843"/>
                    <a:pt x="663228" y="106843"/>
                    <a:pt x="664441" y="106843"/>
                  </a:cubicBezTo>
                  <a:cubicBezTo>
                    <a:pt x="664441" y="106843"/>
                    <a:pt x="664138" y="107146"/>
                    <a:pt x="664138" y="107146"/>
                  </a:cubicBezTo>
                  <a:cubicBezTo>
                    <a:pt x="660802" y="110784"/>
                    <a:pt x="654434" y="115635"/>
                    <a:pt x="652311" y="121092"/>
                  </a:cubicBezTo>
                  <a:cubicBezTo>
                    <a:pt x="651098" y="121092"/>
                    <a:pt x="649885" y="121092"/>
                    <a:pt x="648672" y="121092"/>
                  </a:cubicBezTo>
                  <a:cubicBezTo>
                    <a:pt x="649279" y="119577"/>
                    <a:pt x="650188" y="118061"/>
                    <a:pt x="650795" y="117151"/>
                  </a:cubicBezTo>
                  <a:cubicBezTo>
                    <a:pt x="652614" y="114423"/>
                    <a:pt x="654131" y="111997"/>
                    <a:pt x="654737" y="108965"/>
                  </a:cubicBezTo>
                  <a:close/>
                  <a:moveTo>
                    <a:pt x="649885" y="107753"/>
                  </a:moveTo>
                  <a:cubicBezTo>
                    <a:pt x="648975" y="110784"/>
                    <a:pt x="646852" y="113210"/>
                    <a:pt x="645033" y="115938"/>
                  </a:cubicBezTo>
                  <a:cubicBezTo>
                    <a:pt x="644123" y="117454"/>
                    <a:pt x="642910" y="119273"/>
                    <a:pt x="642607" y="121396"/>
                  </a:cubicBezTo>
                  <a:cubicBezTo>
                    <a:pt x="640787" y="121396"/>
                    <a:pt x="638968" y="121396"/>
                    <a:pt x="637148" y="121396"/>
                  </a:cubicBezTo>
                  <a:cubicBezTo>
                    <a:pt x="637755" y="119880"/>
                    <a:pt x="638362" y="118061"/>
                    <a:pt x="638968" y="116545"/>
                  </a:cubicBezTo>
                  <a:cubicBezTo>
                    <a:pt x="640484" y="113513"/>
                    <a:pt x="642304" y="110481"/>
                    <a:pt x="643820" y="107450"/>
                  </a:cubicBezTo>
                  <a:cubicBezTo>
                    <a:pt x="645943" y="107450"/>
                    <a:pt x="647762" y="107450"/>
                    <a:pt x="649885" y="107450"/>
                  </a:cubicBezTo>
                  <a:cubicBezTo>
                    <a:pt x="649885" y="107146"/>
                    <a:pt x="649885" y="107450"/>
                    <a:pt x="649885" y="107753"/>
                  </a:cubicBezTo>
                  <a:close/>
                  <a:moveTo>
                    <a:pt x="622592" y="120789"/>
                  </a:moveTo>
                  <a:cubicBezTo>
                    <a:pt x="620166" y="120789"/>
                    <a:pt x="617740" y="120789"/>
                    <a:pt x="615314" y="120486"/>
                  </a:cubicBezTo>
                  <a:cubicBezTo>
                    <a:pt x="616527" y="116242"/>
                    <a:pt x="618953" y="112603"/>
                    <a:pt x="621379" y="108965"/>
                  </a:cubicBezTo>
                  <a:cubicBezTo>
                    <a:pt x="621683" y="108359"/>
                    <a:pt x="621683" y="108056"/>
                    <a:pt x="621683" y="107450"/>
                  </a:cubicBezTo>
                  <a:cubicBezTo>
                    <a:pt x="624108" y="107450"/>
                    <a:pt x="626231" y="107450"/>
                    <a:pt x="628657" y="107450"/>
                  </a:cubicBezTo>
                  <a:cubicBezTo>
                    <a:pt x="628354" y="107753"/>
                    <a:pt x="628354" y="107753"/>
                    <a:pt x="628051" y="108056"/>
                  </a:cubicBezTo>
                  <a:cubicBezTo>
                    <a:pt x="626231" y="111088"/>
                    <a:pt x="622289" y="116545"/>
                    <a:pt x="622592" y="120789"/>
                  </a:cubicBezTo>
                  <a:close/>
                  <a:moveTo>
                    <a:pt x="629567" y="117757"/>
                  </a:moveTo>
                  <a:cubicBezTo>
                    <a:pt x="630477" y="115332"/>
                    <a:pt x="631993" y="112907"/>
                    <a:pt x="633206" y="110784"/>
                  </a:cubicBezTo>
                  <a:cubicBezTo>
                    <a:pt x="634116" y="109269"/>
                    <a:pt x="633510" y="108056"/>
                    <a:pt x="632296" y="107146"/>
                  </a:cubicBezTo>
                  <a:cubicBezTo>
                    <a:pt x="634116" y="107146"/>
                    <a:pt x="635632" y="107146"/>
                    <a:pt x="637452" y="107146"/>
                  </a:cubicBezTo>
                  <a:cubicBezTo>
                    <a:pt x="635935" y="109572"/>
                    <a:pt x="634419" y="111997"/>
                    <a:pt x="633206" y="114423"/>
                  </a:cubicBezTo>
                  <a:cubicBezTo>
                    <a:pt x="632296" y="115938"/>
                    <a:pt x="631083" y="118364"/>
                    <a:pt x="630477" y="120789"/>
                  </a:cubicBezTo>
                  <a:cubicBezTo>
                    <a:pt x="629870" y="120789"/>
                    <a:pt x="629264" y="120789"/>
                    <a:pt x="628657" y="120789"/>
                  </a:cubicBezTo>
                  <a:cubicBezTo>
                    <a:pt x="628961" y="119880"/>
                    <a:pt x="628961" y="118970"/>
                    <a:pt x="629567" y="117757"/>
                  </a:cubicBezTo>
                  <a:close/>
                  <a:moveTo>
                    <a:pt x="647762" y="64702"/>
                  </a:moveTo>
                  <a:cubicBezTo>
                    <a:pt x="646246" y="76526"/>
                    <a:pt x="648975" y="88956"/>
                    <a:pt x="649885" y="101083"/>
                  </a:cubicBezTo>
                  <a:cubicBezTo>
                    <a:pt x="638968" y="101083"/>
                    <a:pt x="628051" y="101386"/>
                    <a:pt x="617134" y="101386"/>
                  </a:cubicBezTo>
                  <a:cubicBezTo>
                    <a:pt x="617437" y="94413"/>
                    <a:pt x="617134" y="87440"/>
                    <a:pt x="616831" y="80467"/>
                  </a:cubicBezTo>
                  <a:cubicBezTo>
                    <a:pt x="616527" y="75313"/>
                    <a:pt x="616831" y="68340"/>
                    <a:pt x="613798" y="63792"/>
                  </a:cubicBezTo>
                  <a:cubicBezTo>
                    <a:pt x="625018" y="64702"/>
                    <a:pt x="636542" y="64702"/>
                    <a:pt x="647762" y="64702"/>
                  </a:cubicBezTo>
                  <a:close/>
                  <a:moveTo>
                    <a:pt x="612282" y="107450"/>
                  </a:moveTo>
                  <a:cubicBezTo>
                    <a:pt x="613191" y="108965"/>
                    <a:pt x="615617" y="108965"/>
                    <a:pt x="616527" y="107450"/>
                  </a:cubicBezTo>
                  <a:cubicBezTo>
                    <a:pt x="616831" y="107450"/>
                    <a:pt x="617134" y="107450"/>
                    <a:pt x="617437" y="107450"/>
                  </a:cubicBezTo>
                  <a:cubicBezTo>
                    <a:pt x="614404" y="111088"/>
                    <a:pt x="610159" y="115635"/>
                    <a:pt x="609552" y="120486"/>
                  </a:cubicBezTo>
                  <a:cubicBezTo>
                    <a:pt x="609249" y="120486"/>
                    <a:pt x="608946" y="120486"/>
                    <a:pt x="608642" y="120486"/>
                  </a:cubicBezTo>
                  <a:cubicBezTo>
                    <a:pt x="608946" y="119577"/>
                    <a:pt x="609249" y="118667"/>
                    <a:pt x="609552" y="117757"/>
                  </a:cubicBezTo>
                  <a:cubicBezTo>
                    <a:pt x="610765" y="115029"/>
                    <a:pt x="611978" y="112300"/>
                    <a:pt x="612282" y="108965"/>
                  </a:cubicBezTo>
                  <a:cubicBezTo>
                    <a:pt x="612282" y="108359"/>
                    <a:pt x="612282" y="108056"/>
                    <a:pt x="612282" y="107450"/>
                  </a:cubicBezTo>
                  <a:cubicBezTo>
                    <a:pt x="612282" y="107450"/>
                    <a:pt x="612282" y="107450"/>
                    <a:pt x="612282" y="107450"/>
                  </a:cubicBezTo>
                  <a:close/>
                  <a:moveTo>
                    <a:pt x="609856" y="63792"/>
                  </a:moveTo>
                  <a:cubicBezTo>
                    <a:pt x="609552" y="64399"/>
                    <a:pt x="609249" y="65005"/>
                    <a:pt x="609552" y="65611"/>
                  </a:cubicBezTo>
                  <a:cubicBezTo>
                    <a:pt x="611069" y="71069"/>
                    <a:pt x="610462" y="77738"/>
                    <a:pt x="610765" y="83196"/>
                  </a:cubicBezTo>
                  <a:cubicBezTo>
                    <a:pt x="611069" y="89259"/>
                    <a:pt x="611372" y="95323"/>
                    <a:pt x="611675" y="101689"/>
                  </a:cubicBezTo>
                  <a:cubicBezTo>
                    <a:pt x="611372" y="101689"/>
                    <a:pt x="610765" y="101689"/>
                    <a:pt x="610462" y="101689"/>
                  </a:cubicBezTo>
                  <a:cubicBezTo>
                    <a:pt x="610462" y="88956"/>
                    <a:pt x="608036" y="76526"/>
                    <a:pt x="607126" y="63792"/>
                  </a:cubicBezTo>
                  <a:cubicBezTo>
                    <a:pt x="608036" y="63792"/>
                    <a:pt x="608946" y="63792"/>
                    <a:pt x="609856" y="63792"/>
                  </a:cubicBezTo>
                  <a:close/>
                  <a:moveTo>
                    <a:pt x="602274" y="63489"/>
                  </a:moveTo>
                  <a:cubicBezTo>
                    <a:pt x="601971" y="76223"/>
                    <a:pt x="603184" y="88956"/>
                    <a:pt x="604094" y="101689"/>
                  </a:cubicBezTo>
                  <a:cubicBezTo>
                    <a:pt x="603487" y="101689"/>
                    <a:pt x="603184" y="101689"/>
                    <a:pt x="602577" y="101689"/>
                  </a:cubicBezTo>
                  <a:cubicBezTo>
                    <a:pt x="602577" y="101689"/>
                    <a:pt x="602577" y="101386"/>
                    <a:pt x="602577" y="101386"/>
                  </a:cubicBezTo>
                  <a:cubicBezTo>
                    <a:pt x="602577" y="88653"/>
                    <a:pt x="601364" y="75616"/>
                    <a:pt x="599242" y="63186"/>
                  </a:cubicBezTo>
                  <a:cubicBezTo>
                    <a:pt x="600455" y="63186"/>
                    <a:pt x="601364" y="63186"/>
                    <a:pt x="602274" y="63489"/>
                  </a:cubicBezTo>
                  <a:close/>
                  <a:moveTo>
                    <a:pt x="603487" y="109572"/>
                  </a:moveTo>
                  <a:cubicBezTo>
                    <a:pt x="603790" y="108965"/>
                    <a:pt x="603790" y="108056"/>
                    <a:pt x="603790" y="107450"/>
                  </a:cubicBezTo>
                  <a:cubicBezTo>
                    <a:pt x="604397" y="107450"/>
                    <a:pt x="605004" y="107450"/>
                    <a:pt x="605610" y="107450"/>
                  </a:cubicBezTo>
                  <a:cubicBezTo>
                    <a:pt x="606217" y="108056"/>
                    <a:pt x="606823" y="108359"/>
                    <a:pt x="607733" y="108056"/>
                  </a:cubicBezTo>
                  <a:cubicBezTo>
                    <a:pt x="606217" y="111088"/>
                    <a:pt x="602881" y="115635"/>
                    <a:pt x="601971" y="119577"/>
                  </a:cubicBezTo>
                  <a:cubicBezTo>
                    <a:pt x="600758" y="119577"/>
                    <a:pt x="599545" y="119577"/>
                    <a:pt x="598635" y="119273"/>
                  </a:cubicBezTo>
                  <a:cubicBezTo>
                    <a:pt x="598938" y="118364"/>
                    <a:pt x="599242" y="117757"/>
                    <a:pt x="599545" y="117151"/>
                  </a:cubicBezTo>
                  <a:cubicBezTo>
                    <a:pt x="600455" y="114726"/>
                    <a:pt x="601971" y="112300"/>
                    <a:pt x="603487" y="109572"/>
                  </a:cubicBezTo>
                  <a:close/>
                  <a:moveTo>
                    <a:pt x="594996" y="62883"/>
                  </a:moveTo>
                  <a:cubicBezTo>
                    <a:pt x="594390" y="71675"/>
                    <a:pt x="595299" y="80467"/>
                    <a:pt x="596209" y="89259"/>
                  </a:cubicBezTo>
                  <a:cubicBezTo>
                    <a:pt x="595299" y="80467"/>
                    <a:pt x="593783" y="71372"/>
                    <a:pt x="592873" y="62580"/>
                  </a:cubicBezTo>
                  <a:cubicBezTo>
                    <a:pt x="593480" y="62580"/>
                    <a:pt x="594087" y="62580"/>
                    <a:pt x="594996" y="62883"/>
                  </a:cubicBezTo>
                  <a:close/>
                  <a:moveTo>
                    <a:pt x="592570" y="107753"/>
                  </a:moveTo>
                  <a:lnTo>
                    <a:pt x="592570" y="107753"/>
                  </a:lnTo>
                  <a:cubicBezTo>
                    <a:pt x="593783" y="108359"/>
                    <a:pt x="595299" y="108359"/>
                    <a:pt x="596209" y="107753"/>
                  </a:cubicBezTo>
                  <a:cubicBezTo>
                    <a:pt x="597119" y="107753"/>
                    <a:pt x="598029" y="107753"/>
                    <a:pt x="598938" y="107753"/>
                  </a:cubicBezTo>
                  <a:cubicBezTo>
                    <a:pt x="597119" y="110481"/>
                    <a:pt x="593177" y="115332"/>
                    <a:pt x="592570" y="119577"/>
                  </a:cubicBezTo>
                  <a:cubicBezTo>
                    <a:pt x="590750" y="119577"/>
                    <a:pt x="588931" y="119273"/>
                    <a:pt x="587112" y="119273"/>
                  </a:cubicBezTo>
                  <a:cubicBezTo>
                    <a:pt x="587415" y="118970"/>
                    <a:pt x="587415" y="118364"/>
                    <a:pt x="587112" y="117757"/>
                  </a:cubicBezTo>
                  <a:cubicBezTo>
                    <a:pt x="587112" y="117454"/>
                    <a:pt x="587415" y="117151"/>
                    <a:pt x="587415" y="116848"/>
                  </a:cubicBezTo>
                  <a:cubicBezTo>
                    <a:pt x="587718" y="115938"/>
                    <a:pt x="588325" y="115029"/>
                    <a:pt x="588628" y="114119"/>
                  </a:cubicBezTo>
                  <a:cubicBezTo>
                    <a:pt x="589538" y="112300"/>
                    <a:pt x="590750" y="110784"/>
                    <a:pt x="591964" y="109269"/>
                  </a:cubicBezTo>
                  <a:cubicBezTo>
                    <a:pt x="592267" y="108662"/>
                    <a:pt x="592570" y="108056"/>
                    <a:pt x="592570" y="107753"/>
                  </a:cubicBezTo>
                  <a:close/>
                  <a:moveTo>
                    <a:pt x="587718" y="62276"/>
                  </a:moveTo>
                  <a:cubicBezTo>
                    <a:pt x="587415" y="75616"/>
                    <a:pt x="590447" y="88653"/>
                    <a:pt x="591357" y="101689"/>
                  </a:cubicBezTo>
                  <a:cubicBezTo>
                    <a:pt x="584079" y="101689"/>
                    <a:pt x="577104" y="101689"/>
                    <a:pt x="569826" y="101689"/>
                  </a:cubicBezTo>
                  <a:cubicBezTo>
                    <a:pt x="568006" y="88349"/>
                    <a:pt x="567703" y="75010"/>
                    <a:pt x="566490" y="61367"/>
                  </a:cubicBezTo>
                  <a:cubicBezTo>
                    <a:pt x="573465" y="61367"/>
                    <a:pt x="580440" y="61670"/>
                    <a:pt x="587718" y="62276"/>
                  </a:cubicBezTo>
                  <a:close/>
                  <a:moveTo>
                    <a:pt x="581350" y="118364"/>
                  </a:moveTo>
                  <a:cubicBezTo>
                    <a:pt x="580743" y="118364"/>
                    <a:pt x="579833" y="118364"/>
                    <a:pt x="579227" y="118061"/>
                  </a:cubicBezTo>
                  <a:cubicBezTo>
                    <a:pt x="579530" y="117151"/>
                    <a:pt x="579530" y="115938"/>
                    <a:pt x="579530" y="115029"/>
                  </a:cubicBezTo>
                  <a:cubicBezTo>
                    <a:pt x="579833" y="112603"/>
                    <a:pt x="580440" y="110178"/>
                    <a:pt x="581046" y="107753"/>
                  </a:cubicBezTo>
                  <a:cubicBezTo>
                    <a:pt x="581046" y="107753"/>
                    <a:pt x="581046" y="107753"/>
                    <a:pt x="581046" y="107450"/>
                  </a:cubicBezTo>
                  <a:cubicBezTo>
                    <a:pt x="582866" y="107450"/>
                    <a:pt x="584685" y="107450"/>
                    <a:pt x="586505" y="107450"/>
                  </a:cubicBezTo>
                  <a:cubicBezTo>
                    <a:pt x="583776" y="110481"/>
                    <a:pt x="579833" y="114726"/>
                    <a:pt x="581350" y="118364"/>
                  </a:cubicBezTo>
                  <a:close/>
                  <a:moveTo>
                    <a:pt x="575891" y="107753"/>
                  </a:moveTo>
                  <a:cubicBezTo>
                    <a:pt x="575285" y="109875"/>
                    <a:pt x="574375" y="111694"/>
                    <a:pt x="573768" y="113816"/>
                  </a:cubicBezTo>
                  <a:cubicBezTo>
                    <a:pt x="573162" y="115029"/>
                    <a:pt x="572859" y="116545"/>
                    <a:pt x="572859" y="118061"/>
                  </a:cubicBezTo>
                  <a:cubicBezTo>
                    <a:pt x="572252" y="118061"/>
                    <a:pt x="571646" y="118061"/>
                    <a:pt x="571342" y="118061"/>
                  </a:cubicBezTo>
                  <a:cubicBezTo>
                    <a:pt x="571949" y="116545"/>
                    <a:pt x="572252" y="115029"/>
                    <a:pt x="572555" y="113816"/>
                  </a:cubicBezTo>
                  <a:cubicBezTo>
                    <a:pt x="573162" y="112300"/>
                    <a:pt x="573768" y="110784"/>
                    <a:pt x="574071" y="108965"/>
                  </a:cubicBezTo>
                  <a:cubicBezTo>
                    <a:pt x="574071" y="108662"/>
                    <a:pt x="574071" y="108359"/>
                    <a:pt x="574071" y="108056"/>
                  </a:cubicBezTo>
                  <a:cubicBezTo>
                    <a:pt x="574678" y="107753"/>
                    <a:pt x="575285" y="107753"/>
                    <a:pt x="575891" y="107753"/>
                  </a:cubicBezTo>
                  <a:close/>
                  <a:moveTo>
                    <a:pt x="564974" y="117151"/>
                  </a:moveTo>
                  <a:cubicBezTo>
                    <a:pt x="563761" y="117151"/>
                    <a:pt x="562548" y="116848"/>
                    <a:pt x="561335" y="116848"/>
                  </a:cubicBezTo>
                  <a:cubicBezTo>
                    <a:pt x="561335" y="116242"/>
                    <a:pt x="561638" y="115635"/>
                    <a:pt x="561638" y="115029"/>
                  </a:cubicBezTo>
                  <a:cubicBezTo>
                    <a:pt x="562245" y="112603"/>
                    <a:pt x="563154" y="110178"/>
                    <a:pt x="563458" y="107753"/>
                  </a:cubicBezTo>
                  <a:cubicBezTo>
                    <a:pt x="564671" y="107753"/>
                    <a:pt x="566187" y="107753"/>
                    <a:pt x="567400" y="107753"/>
                  </a:cubicBezTo>
                  <a:cubicBezTo>
                    <a:pt x="566490" y="110481"/>
                    <a:pt x="564671" y="114119"/>
                    <a:pt x="564974" y="117151"/>
                  </a:cubicBezTo>
                  <a:close/>
                  <a:moveTo>
                    <a:pt x="558606" y="61973"/>
                  </a:moveTo>
                  <a:cubicBezTo>
                    <a:pt x="559515" y="61973"/>
                    <a:pt x="560425" y="61670"/>
                    <a:pt x="561335" y="61670"/>
                  </a:cubicBezTo>
                  <a:cubicBezTo>
                    <a:pt x="561032" y="68946"/>
                    <a:pt x="561335" y="76223"/>
                    <a:pt x="561941" y="83802"/>
                  </a:cubicBezTo>
                  <a:cubicBezTo>
                    <a:pt x="562245" y="89865"/>
                    <a:pt x="562548" y="96232"/>
                    <a:pt x="564671" y="101689"/>
                  </a:cubicBezTo>
                  <a:cubicBezTo>
                    <a:pt x="563154" y="101689"/>
                    <a:pt x="561941" y="101689"/>
                    <a:pt x="560425" y="101689"/>
                  </a:cubicBezTo>
                  <a:cubicBezTo>
                    <a:pt x="560425" y="95323"/>
                    <a:pt x="558909" y="88653"/>
                    <a:pt x="558606" y="82286"/>
                  </a:cubicBezTo>
                  <a:cubicBezTo>
                    <a:pt x="557999" y="75616"/>
                    <a:pt x="558302" y="68643"/>
                    <a:pt x="557696" y="61973"/>
                  </a:cubicBezTo>
                  <a:cubicBezTo>
                    <a:pt x="557999" y="61973"/>
                    <a:pt x="558302" y="61973"/>
                    <a:pt x="558606" y="61973"/>
                  </a:cubicBezTo>
                  <a:close/>
                  <a:moveTo>
                    <a:pt x="557999" y="107753"/>
                  </a:moveTo>
                  <a:cubicBezTo>
                    <a:pt x="556786" y="110178"/>
                    <a:pt x="555270" y="113816"/>
                    <a:pt x="554967" y="116545"/>
                  </a:cubicBezTo>
                  <a:cubicBezTo>
                    <a:pt x="553450" y="116545"/>
                    <a:pt x="551934" y="116242"/>
                    <a:pt x="550418" y="116242"/>
                  </a:cubicBezTo>
                  <a:cubicBezTo>
                    <a:pt x="550418" y="115938"/>
                    <a:pt x="550418" y="115938"/>
                    <a:pt x="550418" y="115635"/>
                  </a:cubicBezTo>
                  <a:cubicBezTo>
                    <a:pt x="550721" y="114726"/>
                    <a:pt x="551024" y="113816"/>
                    <a:pt x="551327" y="112907"/>
                  </a:cubicBezTo>
                  <a:cubicBezTo>
                    <a:pt x="552237" y="111088"/>
                    <a:pt x="553147" y="109269"/>
                    <a:pt x="553754" y="107450"/>
                  </a:cubicBezTo>
                  <a:cubicBezTo>
                    <a:pt x="555270" y="107753"/>
                    <a:pt x="556786" y="107753"/>
                    <a:pt x="557999" y="107753"/>
                  </a:cubicBezTo>
                  <a:close/>
                  <a:moveTo>
                    <a:pt x="552844" y="62276"/>
                  </a:moveTo>
                  <a:cubicBezTo>
                    <a:pt x="551631" y="75919"/>
                    <a:pt x="554663" y="88349"/>
                    <a:pt x="556180" y="101689"/>
                  </a:cubicBezTo>
                  <a:cubicBezTo>
                    <a:pt x="555270" y="101689"/>
                    <a:pt x="554360" y="101689"/>
                    <a:pt x="553754" y="101689"/>
                  </a:cubicBezTo>
                  <a:cubicBezTo>
                    <a:pt x="551631" y="96535"/>
                    <a:pt x="551631" y="88349"/>
                    <a:pt x="551024" y="83499"/>
                  </a:cubicBezTo>
                  <a:cubicBezTo>
                    <a:pt x="550115" y="76526"/>
                    <a:pt x="550418" y="69553"/>
                    <a:pt x="549811" y="62580"/>
                  </a:cubicBezTo>
                  <a:cubicBezTo>
                    <a:pt x="550721" y="62276"/>
                    <a:pt x="551934" y="62276"/>
                    <a:pt x="552844" y="62276"/>
                  </a:cubicBezTo>
                  <a:close/>
                  <a:moveTo>
                    <a:pt x="538591" y="61973"/>
                  </a:moveTo>
                  <a:cubicBezTo>
                    <a:pt x="540714" y="61973"/>
                    <a:pt x="542533" y="61973"/>
                    <a:pt x="544656" y="62276"/>
                  </a:cubicBezTo>
                  <a:cubicBezTo>
                    <a:pt x="543746" y="70462"/>
                    <a:pt x="544656" y="78648"/>
                    <a:pt x="545566" y="87137"/>
                  </a:cubicBezTo>
                  <a:cubicBezTo>
                    <a:pt x="546172" y="90775"/>
                    <a:pt x="545869" y="97142"/>
                    <a:pt x="547688" y="101992"/>
                  </a:cubicBezTo>
                  <a:cubicBezTo>
                    <a:pt x="547082" y="101992"/>
                    <a:pt x="546779" y="101992"/>
                    <a:pt x="546172" y="101992"/>
                  </a:cubicBezTo>
                  <a:cubicBezTo>
                    <a:pt x="545869" y="90775"/>
                    <a:pt x="542533" y="79254"/>
                    <a:pt x="541623" y="68037"/>
                  </a:cubicBezTo>
                  <a:cubicBezTo>
                    <a:pt x="541320" y="65611"/>
                    <a:pt x="537681" y="65308"/>
                    <a:pt x="537681" y="68037"/>
                  </a:cubicBezTo>
                  <a:cubicBezTo>
                    <a:pt x="537378" y="79254"/>
                    <a:pt x="539501" y="90775"/>
                    <a:pt x="541320" y="101992"/>
                  </a:cubicBezTo>
                  <a:cubicBezTo>
                    <a:pt x="539501" y="101992"/>
                    <a:pt x="537378" y="101992"/>
                    <a:pt x="535558" y="101992"/>
                  </a:cubicBezTo>
                  <a:cubicBezTo>
                    <a:pt x="535862" y="101992"/>
                    <a:pt x="536165" y="101689"/>
                    <a:pt x="536468" y="101689"/>
                  </a:cubicBezTo>
                  <a:cubicBezTo>
                    <a:pt x="537985" y="101083"/>
                    <a:pt x="538288" y="99264"/>
                    <a:pt x="537985" y="97748"/>
                  </a:cubicBezTo>
                  <a:cubicBezTo>
                    <a:pt x="534952" y="86530"/>
                    <a:pt x="530706" y="73191"/>
                    <a:pt x="524641" y="63186"/>
                  </a:cubicBezTo>
                  <a:cubicBezTo>
                    <a:pt x="529190" y="62580"/>
                    <a:pt x="533739" y="61973"/>
                    <a:pt x="538591" y="61973"/>
                  </a:cubicBezTo>
                  <a:close/>
                  <a:moveTo>
                    <a:pt x="542230" y="107450"/>
                  </a:moveTo>
                  <a:cubicBezTo>
                    <a:pt x="544050" y="107450"/>
                    <a:pt x="545566" y="107450"/>
                    <a:pt x="547385" y="107450"/>
                  </a:cubicBezTo>
                  <a:cubicBezTo>
                    <a:pt x="547385" y="107450"/>
                    <a:pt x="547385" y="107450"/>
                    <a:pt x="547688" y="107450"/>
                  </a:cubicBezTo>
                  <a:cubicBezTo>
                    <a:pt x="546172" y="110178"/>
                    <a:pt x="544353" y="113513"/>
                    <a:pt x="544353" y="115938"/>
                  </a:cubicBezTo>
                  <a:cubicBezTo>
                    <a:pt x="543140" y="115938"/>
                    <a:pt x="541623" y="115938"/>
                    <a:pt x="540410" y="115938"/>
                  </a:cubicBezTo>
                  <a:cubicBezTo>
                    <a:pt x="541320" y="113513"/>
                    <a:pt x="541927" y="110481"/>
                    <a:pt x="542230" y="108359"/>
                  </a:cubicBezTo>
                  <a:cubicBezTo>
                    <a:pt x="542230" y="108056"/>
                    <a:pt x="542230" y="107753"/>
                    <a:pt x="542230" y="107450"/>
                  </a:cubicBezTo>
                  <a:close/>
                  <a:moveTo>
                    <a:pt x="534042" y="108662"/>
                  </a:moveTo>
                  <a:cubicBezTo>
                    <a:pt x="534345" y="108359"/>
                    <a:pt x="534345" y="108056"/>
                    <a:pt x="534345" y="107450"/>
                  </a:cubicBezTo>
                  <a:cubicBezTo>
                    <a:pt x="535255" y="107450"/>
                    <a:pt x="536165" y="107450"/>
                    <a:pt x="536771" y="107450"/>
                  </a:cubicBezTo>
                  <a:cubicBezTo>
                    <a:pt x="536468" y="108965"/>
                    <a:pt x="535862" y="110481"/>
                    <a:pt x="535255" y="112300"/>
                  </a:cubicBezTo>
                  <a:cubicBezTo>
                    <a:pt x="534648" y="113513"/>
                    <a:pt x="534345" y="115029"/>
                    <a:pt x="534042" y="116242"/>
                  </a:cubicBezTo>
                  <a:cubicBezTo>
                    <a:pt x="533132" y="116242"/>
                    <a:pt x="532526" y="116242"/>
                    <a:pt x="531616" y="116242"/>
                  </a:cubicBezTo>
                  <a:cubicBezTo>
                    <a:pt x="532829" y="113513"/>
                    <a:pt x="532829" y="110481"/>
                    <a:pt x="534042" y="108662"/>
                  </a:cubicBezTo>
                  <a:close/>
                  <a:moveTo>
                    <a:pt x="531010" y="101386"/>
                  </a:moveTo>
                  <a:cubicBezTo>
                    <a:pt x="531313" y="101083"/>
                    <a:pt x="531616" y="100476"/>
                    <a:pt x="531919" y="99870"/>
                  </a:cubicBezTo>
                  <a:cubicBezTo>
                    <a:pt x="532526" y="100476"/>
                    <a:pt x="532829" y="101083"/>
                    <a:pt x="533436" y="101386"/>
                  </a:cubicBezTo>
                  <a:cubicBezTo>
                    <a:pt x="532526" y="101386"/>
                    <a:pt x="531616" y="101386"/>
                    <a:pt x="531010" y="101386"/>
                  </a:cubicBezTo>
                  <a:close/>
                  <a:moveTo>
                    <a:pt x="523125" y="75919"/>
                  </a:moveTo>
                  <a:cubicBezTo>
                    <a:pt x="525248" y="81376"/>
                    <a:pt x="527371" y="86834"/>
                    <a:pt x="529190" y="92594"/>
                  </a:cubicBezTo>
                  <a:cubicBezTo>
                    <a:pt x="528583" y="91381"/>
                    <a:pt x="527977" y="90169"/>
                    <a:pt x="527674" y="88956"/>
                  </a:cubicBezTo>
                  <a:cubicBezTo>
                    <a:pt x="527067" y="87440"/>
                    <a:pt x="526158" y="85621"/>
                    <a:pt x="526158" y="84105"/>
                  </a:cubicBezTo>
                  <a:cubicBezTo>
                    <a:pt x="526158" y="81983"/>
                    <a:pt x="524035" y="81376"/>
                    <a:pt x="522822" y="81983"/>
                  </a:cubicBezTo>
                  <a:cubicBezTo>
                    <a:pt x="522518" y="79861"/>
                    <a:pt x="522822" y="78042"/>
                    <a:pt x="523125" y="75919"/>
                  </a:cubicBezTo>
                  <a:close/>
                  <a:moveTo>
                    <a:pt x="527067" y="101386"/>
                  </a:moveTo>
                  <a:cubicBezTo>
                    <a:pt x="526764" y="101386"/>
                    <a:pt x="526461" y="101386"/>
                    <a:pt x="526158" y="101386"/>
                  </a:cubicBezTo>
                  <a:cubicBezTo>
                    <a:pt x="525248" y="99567"/>
                    <a:pt x="524035" y="97748"/>
                    <a:pt x="523428" y="95626"/>
                  </a:cubicBezTo>
                  <a:cubicBezTo>
                    <a:pt x="524035" y="97748"/>
                    <a:pt x="525248" y="100173"/>
                    <a:pt x="527067" y="101386"/>
                  </a:cubicBezTo>
                  <a:close/>
                  <a:moveTo>
                    <a:pt x="522215" y="114726"/>
                  </a:moveTo>
                  <a:cubicBezTo>
                    <a:pt x="522822" y="112603"/>
                    <a:pt x="524035" y="110784"/>
                    <a:pt x="524944" y="108965"/>
                  </a:cubicBezTo>
                  <a:cubicBezTo>
                    <a:pt x="525248" y="108359"/>
                    <a:pt x="525248" y="107753"/>
                    <a:pt x="525248" y="107146"/>
                  </a:cubicBezTo>
                  <a:cubicBezTo>
                    <a:pt x="526461" y="107146"/>
                    <a:pt x="527674" y="107146"/>
                    <a:pt x="529190" y="107146"/>
                  </a:cubicBezTo>
                  <a:cubicBezTo>
                    <a:pt x="528280" y="108662"/>
                    <a:pt x="527674" y="110178"/>
                    <a:pt x="527067" y="111997"/>
                  </a:cubicBezTo>
                  <a:cubicBezTo>
                    <a:pt x="526764" y="113210"/>
                    <a:pt x="526158" y="114726"/>
                    <a:pt x="525854" y="116242"/>
                  </a:cubicBezTo>
                  <a:cubicBezTo>
                    <a:pt x="524641" y="116242"/>
                    <a:pt x="523428" y="116242"/>
                    <a:pt x="522215" y="116545"/>
                  </a:cubicBezTo>
                  <a:cubicBezTo>
                    <a:pt x="521912" y="115938"/>
                    <a:pt x="522215" y="115332"/>
                    <a:pt x="522215" y="114726"/>
                  </a:cubicBezTo>
                  <a:close/>
                  <a:moveTo>
                    <a:pt x="532829" y="121699"/>
                  </a:moveTo>
                  <a:cubicBezTo>
                    <a:pt x="555270" y="120789"/>
                    <a:pt x="578014" y="124124"/>
                    <a:pt x="600455" y="125640"/>
                  </a:cubicBezTo>
                  <a:cubicBezTo>
                    <a:pt x="601668" y="125640"/>
                    <a:pt x="602881" y="125943"/>
                    <a:pt x="604094" y="125943"/>
                  </a:cubicBezTo>
                  <a:cubicBezTo>
                    <a:pt x="604397" y="125943"/>
                    <a:pt x="604700" y="125943"/>
                    <a:pt x="605004" y="125943"/>
                  </a:cubicBezTo>
                  <a:cubicBezTo>
                    <a:pt x="620773" y="126853"/>
                    <a:pt x="636845" y="127156"/>
                    <a:pt x="652614" y="127156"/>
                  </a:cubicBezTo>
                  <a:cubicBezTo>
                    <a:pt x="653524" y="128065"/>
                    <a:pt x="655040" y="128065"/>
                    <a:pt x="655950" y="127156"/>
                  </a:cubicBezTo>
                  <a:cubicBezTo>
                    <a:pt x="659892" y="127156"/>
                    <a:pt x="663835" y="127156"/>
                    <a:pt x="667777" y="127156"/>
                  </a:cubicBezTo>
                  <a:cubicBezTo>
                    <a:pt x="668080" y="128369"/>
                    <a:pt x="669293" y="129278"/>
                    <a:pt x="670506" y="129278"/>
                  </a:cubicBezTo>
                  <a:cubicBezTo>
                    <a:pt x="672326" y="149894"/>
                    <a:pt x="672933" y="170510"/>
                    <a:pt x="672933" y="191126"/>
                  </a:cubicBezTo>
                  <a:cubicBezTo>
                    <a:pt x="672629" y="216289"/>
                    <a:pt x="672629" y="241756"/>
                    <a:pt x="670203" y="266616"/>
                  </a:cubicBezTo>
                  <a:cubicBezTo>
                    <a:pt x="667777" y="292083"/>
                    <a:pt x="665958" y="317247"/>
                    <a:pt x="665351" y="343016"/>
                  </a:cubicBezTo>
                  <a:cubicBezTo>
                    <a:pt x="665048" y="359994"/>
                    <a:pt x="663835" y="376972"/>
                    <a:pt x="662622" y="393647"/>
                  </a:cubicBezTo>
                  <a:cubicBezTo>
                    <a:pt x="662622" y="393950"/>
                    <a:pt x="662622" y="394253"/>
                    <a:pt x="662622" y="394556"/>
                  </a:cubicBezTo>
                  <a:cubicBezTo>
                    <a:pt x="662015" y="402742"/>
                    <a:pt x="661106" y="410624"/>
                    <a:pt x="660196" y="418810"/>
                  </a:cubicBezTo>
                  <a:cubicBezTo>
                    <a:pt x="657466" y="444580"/>
                    <a:pt x="657163" y="470653"/>
                    <a:pt x="656860" y="496423"/>
                  </a:cubicBezTo>
                  <a:cubicBezTo>
                    <a:pt x="656557" y="522496"/>
                    <a:pt x="655950" y="548569"/>
                    <a:pt x="655040" y="574945"/>
                  </a:cubicBezTo>
                  <a:cubicBezTo>
                    <a:pt x="653524" y="628001"/>
                    <a:pt x="654131" y="681360"/>
                    <a:pt x="651705" y="734415"/>
                  </a:cubicBezTo>
                  <a:cubicBezTo>
                    <a:pt x="651098" y="746542"/>
                    <a:pt x="647459" y="829006"/>
                    <a:pt x="649885" y="865993"/>
                  </a:cubicBezTo>
                  <a:cubicBezTo>
                    <a:pt x="650188" y="868419"/>
                    <a:pt x="650188" y="870844"/>
                    <a:pt x="650492" y="873269"/>
                  </a:cubicBezTo>
                  <a:cubicBezTo>
                    <a:pt x="653827" y="909044"/>
                    <a:pt x="651705" y="945425"/>
                    <a:pt x="650492" y="981503"/>
                  </a:cubicBezTo>
                  <a:cubicBezTo>
                    <a:pt x="649279" y="1016368"/>
                    <a:pt x="649279" y="1051233"/>
                    <a:pt x="648672" y="1085795"/>
                  </a:cubicBezTo>
                  <a:cubicBezTo>
                    <a:pt x="648065" y="1121570"/>
                    <a:pt x="647156" y="1157344"/>
                    <a:pt x="646852" y="1193119"/>
                  </a:cubicBezTo>
                  <a:cubicBezTo>
                    <a:pt x="646852" y="1193422"/>
                    <a:pt x="646852" y="1194028"/>
                    <a:pt x="647156" y="1194332"/>
                  </a:cubicBezTo>
                  <a:cubicBezTo>
                    <a:pt x="600758" y="1198273"/>
                    <a:pt x="553450" y="1198879"/>
                    <a:pt x="506749" y="1200092"/>
                  </a:cubicBezTo>
                  <a:cubicBezTo>
                    <a:pt x="459745" y="1201305"/>
                    <a:pt x="413044" y="1199789"/>
                    <a:pt x="366039" y="1197970"/>
                  </a:cubicBezTo>
                  <a:cubicBezTo>
                    <a:pt x="319945" y="1196151"/>
                    <a:pt x="273547" y="1194938"/>
                    <a:pt x="227452" y="1190997"/>
                  </a:cubicBezTo>
                  <a:cubicBezTo>
                    <a:pt x="216838" y="1190087"/>
                    <a:pt x="205921" y="1189481"/>
                    <a:pt x="195004" y="1189178"/>
                  </a:cubicBezTo>
                  <a:cubicBezTo>
                    <a:pt x="184390" y="1188874"/>
                    <a:pt x="173473" y="1190390"/>
                    <a:pt x="162859" y="1190390"/>
                  </a:cubicBezTo>
                  <a:cubicBezTo>
                    <a:pt x="152548" y="1190390"/>
                    <a:pt x="142238" y="1189481"/>
                    <a:pt x="131624" y="1189481"/>
                  </a:cubicBezTo>
                  <a:cubicBezTo>
                    <a:pt x="127682" y="1189481"/>
                    <a:pt x="123133" y="1188571"/>
                    <a:pt x="118887" y="1189481"/>
                  </a:cubicBezTo>
                  <a:cubicBezTo>
                    <a:pt x="118887" y="1179476"/>
                    <a:pt x="119190" y="1169168"/>
                    <a:pt x="120100" y="1159163"/>
                  </a:cubicBezTo>
                  <a:cubicBezTo>
                    <a:pt x="121313" y="1146430"/>
                    <a:pt x="123739" y="1133697"/>
                    <a:pt x="123133" y="1120660"/>
                  </a:cubicBezTo>
                  <a:cubicBezTo>
                    <a:pt x="122223" y="1107017"/>
                    <a:pt x="121920" y="1093678"/>
                    <a:pt x="122223" y="1080338"/>
                  </a:cubicBezTo>
                  <a:cubicBezTo>
                    <a:pt x="122830" y="1066089"/>
                    <a:pt x="124346" y="1051536"/>
                    <a:pt x="124649" y="1037287"/>
                  </a:cubicBezTo>
                  <a:cubicBezTo>
                    <a:pt x="125255" y="1010911"/>
                    <a:pt x="124346" y="984231"/>
                    <a:pt x="124346" y="957855"/>
                  </a:cubicBezTo>
                  <a:cubicBezTo>
                    <a:pt x="124346" y="944212"/>
                    <a:pt x="124346" y="930569"/>
                    <a:pt x="124346" y="916927"/>
                  </a:cubicBezTo>
                  <a:cubicBezTo>
                    <a:pt x="124346" y="909347"/>
                    <a:pt x="124346" y="901465"/>
                    <a:pt x="124346" y="893885"/>
                  </a:cubicBezTo>
                  <a:cubicBezTo>
                    <a:pt x="125862" y="893279"/>
                    <a:pt x="127075" y="891763"/>
                    <a:pt x="125862" y="889944"/>
                  </a:cubicBezTo>
                  <a:cubicBezTo>
                    <a:pt x="121920" y="882365"/>
                    <a:pt x="124952" y="871754"/>
                    <a:pt x="125255" y="863568"/>
                  </a:cubicBezTo>
                  <a:cubicBezTo>
                    <a:pt x="126165" y="851744"/>
                    <a:pt x="124649" y="839920"/>
                    <a:pt x="124346" y="828096"/>
                  </a:cubicBezTo>
                  <a:cubicBezTo>
                    <a:pt x="124043" y="802630"/>
                    <a:pt x="123436" y="777163"/>
                    <a:pt x="123739" y="751696"/>
                  </a:cubicBezTo>
                  <a:cubicBezTo>
                    <a:pt x="124043" y="740782"/>
                    <a:pt x="124346" y="730171"/>
                    <a:pt x="124952" y="719560"/>
                  </a:cubicBezTo>
                  <a:cubicBezTo>
                    <a:pt x="125559" y="718650"/>
                    <a:pt x="125559" y="717437"/>
                    <a:pt x="124952" y="716831"/>
                  </a:cubicBezTo>
                  <a:cubicBezTo>
                    <a:pt x="125559" y="702582"/>
                    <a:pt x="125862" y="688636"/>
                    <a:pt x="125255" y="674083"/>
                  </a:cubicBezTo>
                  <a:cubicBezTo>
                    <a:pt x="124952" y="668020"/>
                    <a:pt x="124649" y="662260"/>
                    <a:pt x="124649" y="656196"/>
                  </a:cubicBezTo>
                  <a:cubicBezTo>
                    <a:pt x="124952" y="655590"/>
                    <a:pt x="124952" y="654680"/>
                    <a:pt x="124649" y="654074"/>
                  </a:cubicBezTo>
                  <a:cubicBezTo>
                    <a:pt x="124649" y="649223"/>
                    <a:pt x="124346" y="644675"/>
                    <a:pt x="124346" y="639825"/>
                  </a:cubicBezTo>
                  <a:cubicBezTo>
                    <a:pt x="124952" y="638915"/>
                    <a:pt x="125255" y="637702"/>
                    <a:pt x="124346" y="636793"/>
                  </a:cubicBezTo>
                  <a:cubicBezTo>
                    <a:pt x="124043" y="623150"/>
                    <a:pt x="124043" y="609507"/>
                    <a:pt x="123436" y="595864"/>
                  </a:cubicBezTo>
                  <a:cubicBezTo>
                    <a:pt x="122527" y="569791"/>
                    <a:pt x="121010" y="543718"/>
                    <a:pt x="120404" y="517948"/>
                  </a:cubicBezTo>
                  <a:cubicBezTo>
                    <a:pt x="120100" y="494604"/>
                    <a:pt x="120100" y="471259"/>
                    <a:pt x="120404" y="447915"/>
                  </a:cubicBezTo>
                  <a:cubicBezTo>
                    <a:pt x="121313" y="447005"/>
                    <a:pt x="121617" y="445793"/>
                    <a:pt x="120404" y="444580"/>
                  </a:cubicBezTo>
                  <a:cubicBezTo>
                    <a:pt x="120404" y="442458"/>
                    <a:pt x="120404" y="440336"/>
                    <a:pt x="120404" y="437910"/>
                  </a:cubicBezTo>
                  <a:cubicBezTo>
                    <a:pt x="121010" y="384551"/>
                    <a:pt x="121313" y="331193"/>
                    <a:pt x="122223" y="278137"/>
                  </a:cubicBezTo>
                  <a:cubicBezTo>
                    <a:pt x="122527" y="263585"/>
                    <a:pt x="122830" y="249032"/>
                    <a:pt x="123133" y="234480"/>
                  </a:cubicBezTo>
                  <a:cubicBezTo>
                    <a:pt x="123436" y="233873"/>
                    <a:pt x="123436" y="233267"/>
                    <a:pt x="123133" y="232661"/>
                  </a:cubicBezTo>
                  <a:cubicBezTo>
                    <a:pt x="123739" y="206285"/>
                    <a:pt x="124043" y="179908"/>
                    <a:pt x="123739" y="153532"/>
                  </a:cubicBezTo>
                  <a:cubicBezTo>
                    <a:pt x="125559" y="153532"/>
                    <a:pt x="126469" y="151713"/>
                    <a:pt x="125559" y="150197"/>
                  </a:cubicBezTo>
                  <a:cubicBezTo>
                    <a:pt x="125255" y="149288"/>
                    <a:pt x="124346" y="148378"/>
                    <a:pt x="123436" y="147772"/>
                  </a:cubicBezTo>
                  <a:cubicBezTo>
                    <a:pt x="123436" y="144437"/>
                    <a:pt x="123436" y="141102"/>
                    <a:pt x="123133" y="137464"/>
                  </a:cubicBezTo>
                  <a:cubicBezTo>
                    <a:pt x="123436" y="137161"/>
                    <a:pt x="123436" y="136554"/>
                    <a:pt x="123436" y="135948"/>
                  </a:cubicBezTo>
                  <a:cubicBezTo>
                    <a:pt x="144057" y="136251"/>
                    <a:pt x="164982" y="137161"/>
                    <a:pt x="185603" y="134129"/>
                  </a:cubicBezTo>
                  <a:cubicBezTo>
                    <a:pt x="208347" y="130794"/>
                    <a:pt x="231091" y="130491"/>
                    <a:pt x="254138" y="130491"/>
                  </a:cubicBezTo>
                  <a:cubicBezTo>
                    <a:pt x="255958" y="130491"/>
                    <a:pt x="258081" y="130491"/>
                    <a:pt x="259900" y="130491"/>
                  </a:cubicBezTo>
                  <a:cubicBezTo>
                    <a:pt x="260204" y="130794"/>
                    <a:pt x="260507" y="130794"/>
                    <a:pt x="260810" y="131097"/>
                  </a:cubicBezTo>
                  <a:cubicBezTo>
                    <a:pt x="262023" y="131704"/>
                    <a:pt x="262933" y="131400"/>
                    <a:pt x="263843" y="130491"/>
                  </a:cubicBezTo>
                  <a:cubicBezTo>
                    <a:pt x="307815" y="130794"/>
                    <a:pt x="351483" y="134129"/>
                    <a:pt x="395152" y="129884"/>
                  </a:cubicBezTo>
                  <a:cubicBezTo>
                    <a:pt x="417289" y="127762"/>
                    <a:pt x="439427" y="125943"/>
                    <a:pt x="461564" y="125943"/>
                  </a:cubicBezTo>
                  <a:cubicBezTo>
                    <a:pt x="486128" y="125640"/>
                    <a:pt x="509175" y="122608"/>
                    <a:pt x="532829" y="121699"/>
                  </a:cubicBezTo>
                  <a:close/>
                  <a:moveTo>
                    <a:pt x="662015" y="940877"/>
                  </a:moveTo>
                  <a:cubicBezTo>
                    <a:pt x="668384" y="943303"/>
                    <a:pt x="676268" y="945728"/>
                    <a:pt x="683546" y="945728"/>
                  </a:cubicBezTo>
                  <a:cubicBezTo>
                    <a:pt x="683546" y="948760"/>
                    <a:pt x="683243" y="952095"/>
                    <a:pt x="683243" y="955127"/>
                  </a:cubicBezTo>
                  <a:cubicBezTo>
                    <a:pt x="679907" y="954520"/>
                    <a:pt x="676571" y="954520"/>
                    <a:pt x="673539" y="953914"/>
                  </a:cubicBezTo>
                  <a:cubicBezTo>
                    <a:pt x="668384" y="952701"/>
                    <a:pt x="664138" y="951185"/>
                    <a:pt x="660499" y="947547"/>
                  </a:cubicBezTo>
                  <a:cubicBezTo>
                    <a:pt x="660499" y="947547"/>
                    <a:pt x="660196" y="947244"/>
                    <a:pt x="660196" y="947244"/>
                  </a:cubicBezTo>
                  <a:cubicBezTo>
                    <a:pt x="659892" y="946941"/>
                    <a:pt x="659892" y="946941"/>
                    <a:pt x="659589" y="946638"/>
                  </a:cubicBezTo>
                  <a:cubicBezTo>
                    <a:pt x="659589" y="946334"/>
                    <a:pt x="659286" y="946334"/>
                    <a:pt x="658983" y="946334"/>
                  </a:cubicBezTo>
                  <a:cubicBezTo>
                    <a:pt x="658983" y="940877"/>
                    <a:pt x="659286" y="935723"/>
                    <a:pt x="659286" y="930266"/>
                  </a:cubicBezTo>
                  <a:cubicBezTo>
                    <a:pt x="666261" y="932995"/>
                    <a:pt x="674145" y="935420"/>
                    <a:pt x="681727" y="935117"/>
                  </a:cubicBezTo>
                  <a:cubicBezTo>
                    <a:pt x="682940" y="935117"/>
                    <a:pt x="683546" y="934207"/>
                    <a:pt x="683850" y="933298"/>
                  </a:cubicBezTo>
                  <a:cubicBezTo>
                    <a:pt x="683850" y="935420"/>
                    <a:pt x="683850" y="937846"/>
                    <a:pt x="683850" y="939968"/>
                  </a:cubicBezTo>
                  <a:cubicBezTo>
                    <a:pt x="681423" y="939665"/>
                    <a:pt x="678694" y="939665"/>
                    <a:pt x="676268" y="939361"/>
                  </a:cubicBezTo>
                  <a:cubicBezTo>
                    <a:pt x="672023" y="938755"/>
                    <a:pt x="667777" y="937846"/>
                    <a:pt x="663531" y="936633"/>
                  </a:cubicBezTo>
                  <a:cubicBezTo>
                    <a:pt x="660499" y="936027"/>
                    <a:pt x="659286" y="939968"/>
                    <a:pt x="662015" y="940877"/>
                  </a:cubicBezTo>
                  <a:close/>
                  <a:moveTo>
                    <a:pt x="661409" y="994236"/>
                  </a:moveTo>
                  <a:cubicBezTo>
                    <a:pt x="666564" y="998481"/>
                    <a:pt x="674752" y="1001209"/>
                    <a:pt x="681423" y="1000603"/>
                  </a:cubicBezTo>
                  <a:cubicBezTo>
                    <a:pt x="681120" y="1006969"/>
                    <a:pt x="680817" y="1013336"/>
                    <a:pt x="680514" y="1019703"/>
                  </a:cubicBezTo>
                  <a:cubicBezTo>
                    <a:pt x="677481" y="1019096"/>
                    <a:pt x="674449" y="1018793"/>
                    <a:pt x="671719" y="1018187"/>
                  </a:cubicBezTo>
                  <a:cubicBezTo>
                    <a:pt x="668080" y="1017581"/>
                    <a:pt x="662622" y="1017277"/>
                    <a:pt x="659589" y="1014852"/>
                  </a:cubicBezTo>
                  <a:cubicBezTo>
                    <a:pt x="658679" y="1014246"/>
                    <a:pt x="657770" y="1013943"/>
                    <a:pt x="657163" y="1014246"/>
                  </a:cubicBezTo>
                  <a:cubicBezTo>
                    <a:pt x="657163" y="1011517"/>
                    <a:pt x="657163" y="1008789"/>
                    <a:pt x="657163" y="1006060"/>
                  </a:cubicBezTo>
                  <a:cubicBezTo>
                    <a:pt x="663531" y="1010001"/>
                    <a:pt x="671416" y="1011214"/>
                    <a:pt x="678694" y="1012123"/>
                  </a:cubicBezTo>
                  <a:cubicBezTo>
                    <a:pt x="681423" y="1012427"/>
                    <a:pt x="681423" y="1008485"/>
                    <a:pt x="679301" y="1007576"/>
                  </a:cubicBezTo>
                  <a:cubicBezTo>
                    <a:pt x="672326" y="1005150"/>
                    <a:pt x="664744" y="1005454"/>
                    <a:pt x="658073" y="1001209"/>
                  </a:cubicBezTo>
                  <a:cubicBezTo>
                    <a:pt x="657770" y="1000906"/>
                    <a:pt x="657466" y="1000906"/>
                    <a:pt x="657163" y="1000906"/>
                  </a:cubicBezTo>
                  <a:cubicBezTo>
                    <a:pt x="657163" y="994539"/>
                    <a:pt x="657466" y="987869"/>
                    <a:pt x="657770" y="981503"/>
                  </a:cubicBezTo>
                  <a:cubicBezTo>
                    <a:pt x="657770" y="981200"/>
                    <a:pt x="657770" y="980896"/>
                    <a:pt x="657770" y="980896"/>
                  </a:cubicBezTo>
                  <a:cubicBezTo>
                    <a:pt x="665048" y="984838"/>
                    <a:pt x="673539" y="988476"/>
                    <a:pt x="681727" y="989385"/>
                  </a:cubicBezTo>
                  <a:cubicBezTo>
                    <a:pt x="681727" y="991508"/>
                    <a:pt x="681423" y="993933"/>
                    <a:pt x="681423" y="996055"/>
                  </a:cubicBezTo>
                  <a:cubicBezTo>
                    <a:pt x="675965" y="994539"/>
                    <a:pt x="669293" y="994539"/>
                    <a:pt x="664744" y="990901"/>
                  </a:cubicBezTo>
                  <a:cubicBezTo>
                    <a:pt x="662622" y="988779"/>
                    <a:pt x="658983" y="992114"/>
                    <a:pt x="661409" y="994236"/>
                  </a:cubicBezTo>
                  <a:close/>
                  <a:moveTo>
                    <a:pt x="679301" y="792018"/>
                  </a:moveTo>
                  <a:cubicBezTo>
                    <a:pt x="671719" y="790199"/>
                    <a:pt x="663835" y="788987"/>
                    <a:pt x="656254" y="786258"/>
                  </a:cubicBezTo>
                  <a:cubicBezTo>
                    <a:pt x="656557" y="782620"/>
                    <a:pt x="656557" y="778982"/>
                    <a:pt x="656860" y="775344"/>
                  </a:cubicBezTo>
                  <a:cubicBezTo>
                    <a:pt x="660196" y="776253"/>
                    <a:pt x="663531" y="776860"/>
                    <a:pt x="666867" y="777163"/>
                  </a:cubicBezTo>
                  <a:cubicBezTo>
                    <a:pt x="671113" y="777769"/>
                    <a:pt x="675358" y="778982"/>
                    <a:pt x="679604" y="778679"/>
                  </a:cubicBezTo>
                  <a:cubicBezTo>
                    <a:pt x="681727" y="778376"/>
                    <a:pt x="682637" y="775950"/>
                    <a:pt x="680817" y="774434"/>
                  </a:cubicBezTo>
                  <a:cubicBezTo>
                    <a:pt x="677785" y="772312"/>
                    <a:pt x="673842" y="772009"/>
                    <a:pt x="670203" y="771706"/>
                  </a:cubicBezTo>
                  <a:cubicBezTo>
                    <a:pt x="665958" y="771099"/>
                    <a:pt x="661409" y="771099"/>
                    <a:pt x="657163" y="770493"/>
                  </a:cubicBezTo>
                  <a:cubicBezTo>
                    <a:pt x="657163" y="767764"/>
                    <a:pt x="657466" y="765036"/>
                    <a:pt x="657466" y="762611"/>
                  </a:cubicBezTo>
                  <a:cubicBezTo>
                    <a:pt x="661106" y="763217"/>
                    <a:pt x="665048" y="763520"/>
                    <a:pt x="668990" y="763823"/>
                  </a:cubicBezTo>
                  <a:cubicBezTo>
                    <a:pt x="673539" y="764126"/>
                    <a:pt x="677785" y="765339"/>
                    <a:pt x="682333" y="765642"/>
                  </a:cubicBezTo>
                  <a:cubicBezTo>
                    <a:pt x="682333" y="775647"/>
                    <a:pt x="682333" y="785652"/>
                    <a:pt x="682030" y="795657"/>
                  </a:cubicBezTo>
                  <a:cubicBezTo>
                    <a:pt x="682030" y="799901"/>
                    <a:pt x="682030" y="804145"/>
                    <a:pt x="681727" y="808390"/>
                  </a:cubicBezTo>
                  <a:cubicBezTo>
                    <a:pt x="679301" y="806571"/>
                    <a:pt x="676268" y="806571"/>
                    <a:pt x="673236" y="806571"/>
                  </a:cubicBezTo>
                  <a:cubicBezTo>
                    <a:pt x="667474" y="806268"/>
                    <a:pt x="661409" y="806874"/>
                    <a:pt x="655950" y="805661"/>
                  </a:cubicBezTo>
                  <a:cubicBezTo>
                    <a:pt x="655647" y="805661"/>
                    <a:pt x="655344" y="805661"/>
                    <a:pt x="655040" y="805661"/>
                  </a:cubicBezTo>
                  <a:cubicBezTo>
                    <a:pt x="655344" y="802326"/>
                    <a:pt x="655344" y="798688"/>
                    <a:pt x="655647" y="795353"/>
                  </a:cubicBezTo>
                  <a:cubicBezTo>
                    <a:pt x="655647" y="794141"/>
                    <a:pt x="655647" y="792928"/>
                    <a:pt x="655950" y="791715"/>
                  </a:cubicBezTo>
                  <a:cubicBezTo>
                    <a:pt x="657466" y="792322"/>
                    <a:pt x="658679" y="792928"/>
                    <a:pt x="659892" y="793231"/>
                  </a:cubicBezTo>
                  <a:cubicBezTo>
                    <a:pt x="665958" y="795353"/>
                    <a:pt x="672326" y="796263"/>
                    <a:pt x="678391" y="795960"/>
                  </a:cubicBezTo>
                  <a:cubicBezTo>
                    <a:pt x="681120" y="795960"/>
                    <a:pt x="681727" y="792625"/>
                    <a:pt x="679301" y="792018"/>
                  </a:cubicBezTo>
                  <a:close/>
                  <a:moveTo>
                    <a:pt x="680514" y="1201911"/>
                  </a:moveTo>
                  <a:cubicBezTo>
                    <a:pt x="672933" y="1197060"/>
                    <a:pt x="665654" y="1192513"/>
                    <a:pt x="659286" y="1186752"/>
                  </a:cubicBezTo>
                  <a:cubicBezTo>
                    <a:pt x="657466" y="1185236"/>
                    <a:pt x="655344" y="1186146"/>
                    <a:pt x="654737" y="1187965"/>
                  </a:cubicBezTo>
                  <a:cubicBezTo>
                    <a:pt x="654737" y="1184630"/>
                    <a:pt x="654737" y="1180992"/>
                    <a:pt x="654737" y="1177657"/>
                  </a:cubicBezTo>
                  <a:cubicBezTo>
                    <a:pt x="661409" y="1186449"/>
                    <a:pt x="670203" y="1192209"/>
                    <a:pt x="680817" y="1195241"/>
                  </a:cubicBezTo>
                  <a:cubicBezTo>
                    <a:pt x="680817" y="1197667"/>
                    <a:pt x="680817" y="1199789"/>
                    <a:pt x="680514" y="1201911"/>
                  </a:cubicBezTo>
                  <a:cubicBezTo>
                    <a:pt x="680817" y="1202214"/>
                    <a:pt x="680817" y="1202214"/>
                    <a:pt x="680514" y="1201911"/>
                  </a:cubicBezTo>
                  <a:close/>
                  <a:moveTo>
                    <a:pt x="680817" y="1205549"/>
                  </a:moveTo>
                  <a:cubicBezTo>
                    <a:pt x="680817" y="1207975"/>
                    <a:pt x="681120" y="1210097"/>
                    <a:pt x="681120" y="1212522"/>
                  </a:cubicBezTo>
                  <a:cubicBezTo>
                    <a:pt x="672629" y="1206459"/>
                    <a:pt x="665048" y="1200092"/>
                    <a:pt x="657163" y="1193119"/>
                  </a:cubicBezTo>
                  <a:cubicBezTo>
                    <a:pt x="656254" y="1192209"/>
                    <a:pt x="655344" y="1192209"/>
                    <a:pt x="654434" y="1192816"/>
                  </a:cubicBezTo>
                  <a:cubicBezTo>
                    <a:pt x="654434" y="1191906"/>
                    <a:pt x="654434" y="1190997"/>
                    <a:pt x="654434" y="1190087"/>
                  </a:cubicBezTo>
                  <a:cubicBezTo>
                    <a:pt x="654434" y="1190390"/>
                    <a:pt x="654737" y="1190694"/>
                    <a:pt x="655040" y="1190997"/>
                  </a:cubicBezTo>
                  <a:cubicBezTo>
                    <a:pt x="661712" y="1197060"/>
                    <a:pt x="669596" y="1204336"/>
                    <a:pt x="678694" y="1206459"/>
                  </a:cubicBezTo>
                  <a:cubicBezTo>
                    <a:pt x="679604" y="1206155"/>
                    <a:pt x="680514" y="1205852"/>
                    <a:pt x="680817" y="1205549"/>
                  </a:cubicBezTo>
                  <a:close/>
                  <a:moveTo>
                    <a:pt x="672933" y="1186146"/>
                  </a:moveTo>
                  <a:cubicBezTo>
                    <a:pt x="666867" y="1183417"/>
                    <a:pt x="661712" y="1178870"/>
                    <a:pt x="657770" y="1173413"/>
                  </a:cubicBezTo>
                  <a:cubicBezTo>
                    <a:pt x="656860" y="1172200"/>
                    <a:pt x="655647" y="1172200"/>
                    <a:pt x="654737" y="1172503"/>
                  </a:cubicBezTo>
                  <a:cubicBezTo>
                    <a:pt x="654737" y="1170381"/>
                    <a:pt x="654737" y="1167955"/>
                    <a:pt x="654737" y="1165833"/>
                  </a:cubicBezTo>
                  <a:cubicBezTo>
                    <a:pt x="662015" y="1170987"/>
                    <a:pt x="671113" y="1177354"/>
                    <a:pt x="679907" y="1179173"/>
                  </a:cubicBezTo>
                  <a:cubicBezTo>
                    <a:pt x="680210" y="1179173"/>
                    <a:pt x="680210" y="1179173"/>
                    <a:pt x="680514" y="1179173"/>
                  </a:cubicBezTo>
                  <a:cubicBezTo>
                    <a:pt x="680514" y="1182508"/>
                    <a:pt x="680514" y="1185843"/>
                    <a:pt x="680514" y="1188874"/>
                  </a:cubicBezTo>
                  <a:cubicBezTo>
                    <a:pt x="678088" y="1187965"/>
                    <a:pt x="675358" y="1187055"/>
                    <a:pt x="672933" y="1186146"/>
                  </a:cubicBezTo>
                  <a:close/>
                  <a:moveTo>
                    <a:pt x="679907" y="1052749"/>
                  </a:moveTo>
                  <a:cubicBezTo>
                    <a:pt x="679907" y="1052446"/>
                    <a:pt x="679604" y="1052446"/>
                    <a:pt x="679301" y="1052143"/>
                  </a:cubicBezTo>
                  <a:cubicBezTo>
                    <a:pt x="676268" y="1049717"/>
                    <a:pt x="672629" y="1048201"/>
                    <a:pt x="668990" y="1046685"/>
                  </a:cubicBezTo>
                  <a:cubicBezTo>
                    <a:pt x="664744" y="1044866"/>
                    <a:pt x="660802" y="1042441"/>
                    <a:pt x="657163" y="1040016"/>
                  </a:cubicBezTo>
                  <a:cubicBezTo>
                    <a:pt x="657163" y="1040016"/>
                    <a:pt x="656860" y="1039712"/>
                    <a:pt x="656860" y="1039712"/>
                  </a:cubicBezTo>
                  <a:cubicBezTo>
                    <a:pt x="656860" y="1037893"/>
                    <a:pt x="656860" y="1036377"/>
                    <a:pt x="656860" y="1034558"/>
                  </a:cubicBezTo>
                  <a:cubicBezTo>
                    <a:pt x="656860" y="1034558"/>
                    <a:pt x="657163" y="1034558"/>
                    <a:pt x="657163" y="1034862"/>
                  </a:cubicBezTo>
                  <a:cubicBezTo>
                    <a:pt x="659892" y="1037590"/>
                    <a:pt x="663531" y="1039106"/>
                    <a:pt x="667474" y="1040016"/>
                  </a:cubicBezTo>
                  <a:cubicBezTo>
                    <a:pt x="670506" y="1040622"/>
                    <a:pt x="673539" y="1041228"/>
                    <a:pt x="676571" y="1041531"/>
                  </a:cubicBezTo>
                  <a:cubicBezTo>
                    <a:pt x="677785" y="1041835"/>
                    <a:pt x="678694" y="1041835"/>
                    <a:pt x="679907" y="1042138"/>
                  </a:cubicBezTo>
                  <a:cubicBezTo>
                    <a:pt x="679907" y="1045473"/>
                    <a:pt x="679907" y="1049111"/>
                    <a:pt x="679907" y="1052749"/>
                  </a:cubicBezTo>
                  <a:close/>
                  <a:moveTo>
                    <a:pt x="679907" y="1123692"/>
                  </a:moveTo>
                  <a:cubicBezTo>
                    <a:pt x="673842" y="1119447"/>
                    <a:pt x="665048" y="1117932"/>
                    <a:pt x="658376" y="1115506"/>
                  </a:cubicBezTo>
                  <a:cubicBezTo>
                    <a:pt x="657163" y="1115203"/>
                    <a:pt x="655950" y="1115809"/>
                    <a:pt x="655647" y="1117022"/>
                  </a:cubicBezTo>
                  <a:cubicBezTo>
                    <a:pt x="655647" y="1113081"/>
                    <a:pt x="655950" y="1109443"/>
                    <a:pt x="655950" y="1105501"/>
                  </a:cubicBezTo>
                  <a:cubicBezTo>
                    <a:pt x="658073" y="1107624"/>
                    <a:pt x="661106" y="1108836"/>
                    <a:pt x="664138" y="1110049"/>
                  </a:cubicBezTo>
                  <a:cubicBezTo>
                    <a:pt x="668990" y="1111868"/>
                    <a:pt x="674449" y="1113384"/>
                    <a:pt x="679907" y="1114900"/>
                  </a:cubicBezTo>
                  <a:cubicBezTo>
                    <a:pt x="679907" y="1117628"/>
                    <a:pt x="679907" y="1120660"/>
                    <a:pt x="679907" y="1123389"/>
                  </a:cubicBezTo>
                  <a:lnTo>
                    <a:pt x="679907" y="1123692"/>
                  </a:lnTo>
                  <a:close/>
                  <a:moveTo>
                    <a:pt x="665351" y="1050627"/>
                  </a:moveTo>
                  <a:cubicBezTo>
                    <a:pt x="669293" y="1052446"/>
                    <a:pt x="673236" y="1054568"/>
                    <a:pt x="677481" y="1055781"/>
                  </a:cubicBezTo>
                  <a:cubicBezTo>
                    <a:pt x="678694" y="1056084"/>
                    <a:pt x="679604" y="1055477"/>
                    <a:pt x="679907" y="1054568"/>
                  </a:cubicBezTo>
                  <a:cubicBezTo>
                    <a:pt x="679907" y="1057903"/>
                    <a:pt x="679907" y="1061238"/>
                    <a:pt x="679907" y="1064573"/>
                  </a:cubicBezTo>
                  <a:cubicBezTo>
                    <a:pt x="678088" y="1063966"/>
                    <a:pt x="676268" y="1063360"/>
                    <a:pt x="674449" y="1063057"/>
                  </a:cubicBezTo>
                  <a:cubicBezTo>
                    <a:pt x="669293" y="1061541"/>
                    <a:pt x="663835" y="1060328"/>
                    <a:pt x="659286" y="1057297"/>
                  </a:cubicBezTo>
                  <a:cubicBezTo>
                    <a:pt x="658376" y="1056690"/>
                    <a:pt x="657466" y="1056690"/>
                    <a:pt x="656860" y="1057297"/>
                  </a:cubicBezTo>
                  <a:cubicBezTo>
                    <a:pt x="656860" y="1053355"/>
                    <a:pt x="656860" y="1049717"/>
                    <a:pt x="656860" y="1045776"/>
                  </a:cubicBezTo>
                  <a:cubicBezTo>
                    <a:pt x="659286" y="1047595"/>
                    <a:pt x="662319" y="1049111"/>
                    <a:pt x="665351" y="1050627"/>
                  </a:cubicBezTo>
                  <a:close/>
                  <a:moveTo>
                    <a:pt x="669293" y="1067604"/>
                  </a:moveTo>
                  <a:cubicBezTo>
                    <a:pt x="672629" y="1068514"/>
                    <a:pt x="675965" y="1070030"/>
                    <a:pt x="679604" y="1070939"/>
                  </a:cubicBezTo>
                  <a:cubicBezTo>
                    <a:pt x="679604" y="1073062"/>
                    <a:pt x="679604" y="1074881"/>
                    <a:pt x="679604" y="1077003"/>
                  </a:cubicBezTo>
                  <a:cubicBezTo>
                    <a:pt x="672933" y="1074274"/>
                    <a:pt x="665958" y="1072455"/>
                    <a:pt x="659286" y="1069120"/>
                  </a:cubicBezTo>
                  <a:cubicBezTo>
                    <a:pt x="659286" y="1069120"/>
                    <a:pt x="659286" y="1069120"/>
                    <a:pt x="659286" y="1069120"/>
                  </a:cubicBezTo>
                  <a:cubicBezTo>
                    <a:pt x="658983" y="1067301"/>
                    <a:pt x="657466" y="1066695"/>
                    <a:pt x="656254" y="1066998"/>
                  </a:cubicBezTo>
                  <a:cubicBezTo>
                    <a:pt x="656254" y="1065179"/>
                    <a:pt x="656254" y="1063360"/>
                    <a:pt x="656254" y="1061238"/>
                  </a:cubicBezTo>
                  <a:cubicBezTo>
                    <a:pt x="660499" y="1063966"/>
                    <a:pt x="664744" y="1066089"/>
                    <a:pt x="669293" y="1067604"/>
                  </a:cubicBezTo>
                  <a:close/>
                  <a:moveTo>
                    <a:pt x="679604" y="1081551"/>
                  </a:moveTo>
                  <a:cubicBezTo>
                    <a:pt x="679604" y="1085492"/>
                    <a:pt x="679604" y="1089433"/>
                    <a:pt x="679604" y="1093374"/>
                  </a:cubicBezTo>
                  <a:cubicBezTo>
                    <a:pt x="672933" y="1091555"/>
                    <a:pt x="666261" y="1090646"/>
                    <a:pt x="659892" y="1086705"/>
                  </a:cubicBezTo>
                  <a:cubicBezTo>
                    <a:pt x="657466" y="1085189"/>
                    <a:pt x="655040" y="1089130"/>
                    <a:pt x="657466" y="1090646"/>
                  </a:cubicBezTo>
                  <a:cubicBezTo>
                    <a:pt x="663531" y="1094587"/>
                    <a:pt x="672023" y="1098528"/>
                    <a:pt x="679301" y="1097922"/>
                  </a:cubicBezTo>
                  <a:cubicBezTo>
                    <a:pt x="679301" y="1101257"/>
                    <a:pt x="679301" y="1104289"/>
                    <a:pt x="679301" y="1107624"/>
                  </a:cubicBezTo>
                  <a:cubicBezTo>
                    <a:pt x="676875" y="1106714"/>
                    <a:pt x="674449" y="1106108"/>
                    <a:pt x="672023" y="1105805"/>
                  </a:cubicBezTo>
                  <a:cubicBezTo>
                    <a:pt x="667777" y="1104895"/>
                    <a:pt x="660802" y="1104289"/>
                    <a:pt x="657770" y="1100651"/>
                  </a:cubicBezTo>
                  <a:cubicBezTo>
                    <a:pt x="657163" y="1099741"/>
                    <a:pt x="656254" y="1099741"/>
                    <a:pt x="655344" y="1100044"/>
                  </a:cubicBezTo>
                  <a:cubicBezTo>
                    <a:pt x="655344" y="1096406"/>
                    <a:pt x="655647" y="1092768"/>
                    <a:pt x="655647" y="1088827"/>
                  </a:cubicBezTo>
                  <a:cubicBezTo>
                    <a:pt x="655647" y="1083370"/>
                    <a:pt x="655950" y="1077912"/>
                    <a:pt x="655950" y="1072455"/>
                  </a:cubicBezTo>
                  <a:cubicBezTo>
                    <a:pt x="663228" y="1077609"/>
                    <a:pt x="671416" y="1080338"/>
                    <a:pt x="679604" y="1081551"/>
                  </a:cubicBezTo>
                  <a:close/>
                  <a:moveTo>
                    <a:pt x="656254" y="855079"/>
                  </a:moveTo>
                  <a:cubicBezTo>
                    <a:pt x="655950" y="852047"/>
                    <a:pt x="655950" y="849015"/>
                    <a:pt x="655647" y="845984"/>
                  </a:cubicBezTo>
                  <a:cubicBezTo>
                    <a:pt x="664138" y="848712"/>
                    <a:pt x="673236" y="850834"/>
                    <a:pt x="682030" y="852350"/>
                  </a:cubicBezTo>
                  <a:cubicBezTo>
                    <a:pt x="682030" y="854776"/>
                    <a:pt x="682030" y="857201"/>
                    <a:pt x="682030" y="859627"/>
                  </a:cubicBezTo>
                  <a:cubicBezTo>
                    <a:pt x="674449" y="857504"/>
                    <a:pt x="665958" y="857201"/>
                    <a:pt x="658376" y="854776"/>
                  </a:cubicBezTo>
                  <a:cubicBezTo>
                    <a:pt x="657466" y="854169"/>
                    <a:pt x="656860" y="854473"/>
                    <a:pt x="656254" y="855079"/>
                  </a:cubicBezTo>
                  <a:close/>
                  <a:moveTo>
                    <a:pt x="655647" y="1118841"/>
                  </a:moveTo>
                  <a:cubicBezTo>
                    <a:pt x="655950" y="1119144"/>
                    <a:pt x="656254" y="1119447"/>
                    <a:pt x="656557" y="1119751"/>
                  </a:cubicBezTo>
                  <a:cubicBezTo>
                    <a:pt x="660802" y="1121570"/>
                    <a:pt x="664744" y="1123389"/>
                    <a:pt x="668990" y="1125208"/>
                  </a:cubicBezTo>
                  <a:cubicBezTo>
                    <a:pt x="672629" y="1126724"/>
                    <a:pt x="676268" y="1128846"/>
                    <a:pt x="680210" y="1129452"/>
                  </a:cubicBezTo>
                  <a:cubicBezTo>
                    <a:pt x="680210" y="1132787"/>
                    <a:pt x="680210" y="1136425"/>
                    <a:pt x="680210" y="1139760"/>
                  </a:cubicBezTo>
                  <a:cubicBezTo>
                    <a:pt x="677785" y="1138851"/>
                    <a:pt x="675055" y="1138244"/>
                    <a:pt x="672933" y="1137335"/>
                  </a:cubicBezTo>
                  <a:cubicBezTo>
                    <a:pt x="668080" y="1135516"/>
                    <a:pt x="661712" y="1132787"/>
                    <a:pt x="658983" y="1127936"/>
                  </a:cubicBezTo>
                  <a:cubicBezTo>
                    <a:pt x="658073" y="1126420"/>
                    <a:pt x="656557" y="1126420"/>
                    <a:pt x="655344" y="1127027"/>
                  </a:cubicBezTo>
                  <a:cubicBezTo>
                    <a:pt x="655344" y="1124601"/>
                    <a:pt x="655344" y="1121873"/>
                    <a:pt x="655647" y="1118841"/>
                  </a:cubicBezTo>
                  <a:close/>
                  <a:moveTo>
                    <a:pt x="667777" y="1142186"/>
                  </a:moveTo>
                  <a:cubicBezTo>
                    <a:pt x="671416" y="1144005"/>
                    <a:pt x="675965" y="1146127"/>
                    <a:pt x="680210" y="1146733"/>
                  </a:cubicBezTo>
                  <a:cubicBezTo>
                    <a:pt x="680210" y="1149765"/>
                    <a:pt x="680210" y="1152797"/>
                    <a:pt x="680210" y="1155828"/>
                  </a:cubicBezTo>
                  <a:cubicBezTo>
                    <a:pt x="672023" y="1153100"/>
                    <a:pt x="662925" y="1151887"/>
                    <a:pt x="657163" y="1144914"/>
                  </a:cubicBezTo>
                  <a:cubicBezTo>
                    <a:pt x="656557" y="1144308"/>
                    <a:pt x="655647" y="1144005"/>
                    <a:pt x="655040" y="1144308"/>
                  </a:cubicBezTo>
                  <a:cubicBezTo>
                    <a:pt x="655040" y="1140366"/>
                    <a:pt x="655040" y="1136728"/>
                    <a:pt x="655344" y="1132787"/>
                  </a:cubicBezTo>
                  <a:cubicBezTo>
                    <a:pt x="658073" y="1137032"/>
                    <a:pt x="662925" y="1140063"/>
                    <a:pt x="667777" y="1142186"/>
                  </a:cubicBezTo>
                  <a:close/>
                  <a:moveTo>
                    <a:pt x="680210" y="1160679"/>
                  </a:moveTo>
                  <a:cubicBezTo>
                    <a:pt x="680210" y="1164924"/>
                    <a:pt x="680210" y="1169471"/>
                    <a:pt x="680210" y="1173716"/>
                  </a:cubicBezTo>
                  <a:cubicBezTo>
                    <a:pt x="673539" y="1168259"/>
                    <a:pt x="664744" y="1165227"/>
                    <a:pt x="657466" y="1160982"/>
                  </a:cubicBezTo>
                  <a:cubicBezTo>
                    <a:pt x="656557" y="1160376"/>
                    <a:pt x="655344" y="1160376"/>
                    <a:pt x="654737" y="1160982"/>
                  </a:cubicBezTo>
                  <a:cubicBezTo>
                    <a:pt x="654737" y="1157041"/>
                    <a:pt x="654737" y="1153403"/>
                    <a:pt x="655040" y="1149462"/>
                  </a:cubicBezTo>
                  <a:cubicBezTo>
                    <a:pt x="661409" y="1156435"/>
                    <a:pt x="670810" y="1159163"/>
                    <a:pt x="680210" y="1160679"/>
                  </a:cubicBezTo>
                  <a:close/>
                  <a:moveTo>
                    <a:pt x="680210" y="1035771"/>
                  </a:moveTo>
                  <a:cubicBezTo>
                    <a:pt x="672933" y="1034558"/>
                    <a:pt x="663835" y="1036074"/>
                    <a:pt x="660196" y="1029708"/>
                  </a:cubicBezTo>
                  <a:cubicBezTo>
                    <a:pt x="659286" y="1028495"/>
                    <a:pt x="658073" y="1028192"/>
                    <a:pt x="657163" y="1028495"/>
                  </a:cubicBezTo>
                  <a:cubicBezTo>
                    <a:pt x="657163" y="1025766"/>
                    <a:pt x="657163" y="1023038"/>
                    <a:pt x="657163" y="1020006"/>
                  </a:cubicBezTo>
                  <a:cubicBezTo>
                    <a:pt x="659892" y="1022431"/>
                    <a:pt x="663835" y="1023341"/>
                    <a:pt x="667474" y="1024250"/>
                  </a:cubicBezTo>
                  <a:cubicBezTo>
                    <a:pt x="672023" y="1025160"/>
                    <a:pt x="676268" y="1026070"/>
                    <a:pt x="680817" y="1026070"/>
                  </a:cubicBezTo>
                  <a:cubicBezTo>
                    <a:pt x="680514" y="1029404"/>
                    <a:pt x="680210" y="1032436"/>
                    <a:pt x="680210" y="1035771"/>
                  </a:cubicBezTo>
                  <a:close/>
                  <a:moveTo>
                    <a:pt x="656860" y="866296"/>
                  </a:moveTo>
                  <a:cubicBezTo>
                    <a:pt x="656557" y="863871"/>
                    <a:pt x="656557" y="861446"/>
                    <a:pt x="656254" y="859020"/>
                  </a:cubicBezTo>
                  <a:cubicBezTo>
                    <a:pt x="656254" y="859020"/>
                    <a:pt x="656254" y="859020"/>
                    <a:pt x="656254" y="859020"/>
                  </a:cubicBezTo>
                  <a:cubicBezTo>
                    <a:pt x="663835" y="862355"/>
                    <a:pt x="673236" y="865993"/>
                    <a:pt x="682030" y="866296"/>
                  </a:cubicBezTo>
                  <a:cubicBezTo>
                    <a:pt x="682030" y="867812"/>
                    <a:pt x="682030" y="869631"/>
                    <a:pt x="682030" y="871147"/>
                  </a:cubicBezTo>
                  <a:cubicBezTo>
                    <a:pt x="682030" y="871450"/>
                    <a:pt x="682030" y="871754"/>
                    <a:pt x="682030" y="872057"/>
                  </a:cubicBezTo>
                  <a:cubicBezTo>
                    <a:pt x="682030" y="873573"/>
                    <a:pt x="682030" y="875088"/>
                    <a:pt x="682333" y="876907"/>
                  </a:cubicBezTo>
                  <a:cubicBezTo>
                    <a:pt x="678088" y="875695"/>
                    <a:pt x="673842" y="874785"/>
                    <a:pt x="669596" y="873269"/>
                  </a:cubicBezTo>
                  <a:cubicBezTo>
                    <a:pt x="665958" y="872057"/>
                    <a:pt x="661712" y="871147"/>
                    <a:pt x="658679" y="868722"/>
                  </a:cubicBezTo>
                  <a:cubicBezTo>
                    <a:pt x="658679" y="868115"/>
                    <a:pt x="658073" y="867509"/>
                    <a:pt x="657466" y="867206"/>
                  </a:cubicBezTo>
                  <a:cubicBezTo>
                    <a:pt x="657466" y="866903"/>
                    <a:pt x="657466" y="866903"/>
                    <a:pt x="656860" y="866296"/>
                  </a:cubicBezTo>
                  <a:cubicBezTo>
                    <a:pt x="657163" y="866600"/>
                    <a:pt x="657163" y="866600"/>
                    <a:pt x="656860" y="866296"/>
                  </a:cubicBezTo>
                  <a:close/>
                  <a:moveTo>
                    <a:pt x="663531" y="877211"/>
                  </a:moveTo>
                  <a:cubicBezTo>
                    <a:pt x="669293" y="879333"/>
                    <a:pt x="676571" y="882971"/>
                    <a:pt x="682940" y="882061"/>
                  </a:cubicBezTo>
                  <a:cubicBezTo>
                    <a:pt x="682940" y="883881"/>
                    <a:pt x="683243" y="886003"/>
                    <a:pt x="683243" y="887822"/>
                  </a:cubicBezTo>
                  <a:cubicBezTo>
                    <a:pt x="680210" y="887215"/>
                    <a:pt x="676875" y="887215"/>
                    <a:pt x="673539" y="886912"/>
                  </a:cubicBezTo>
                  <a:cubicBezTo>
                    <a:pt x="669293" y="886306"/>
                    <a:pt x="665048" y="885396"/>
                    <a:pt x="661106" y="884184"/>
                  </a:cubicBezTo>
                  <a:cubicBezTo>
                    <a:pt x="659589" y="883881"/>
                    <a:pt x="658679" y="884487"/>
                    <a:pt x="658376" y="885699"/>
                  </a:cubicBezTo>
                  <a:cubicBezTo>
                    <a:pt x="658073" y="882061"/>
                    <a:pt x="658073" y="878120"/>
                    <a:pt x="657770" y="874482"/>
                  </a:cubicBezTo>
                  <a:cubicBezTo>
                    <a:pt x="659286" y="875998"/>
                    <a:pt x="661409" y="876604"/>
                    <a:pt x="663531" y="877211"/>
                  </a:cubicBezTo>
                  <a:close/>
                  <a:moveTo>
                    <a:pt x="659892" y="889034"/>
                  </a:moveTo>
                  <a:cubicBezTo>
                    <a:pt x="666867" y="891763"/>
                    <a:pt x="675662" y="894795"/>
                    <a:pt x="683546" y="893885"/>
                  </a:cubicBezTo>
                  <a:cubicBezTo>
                    <a:pt x="683546" y="897220"/>
                    <a:pt x="683850" y="900252"/>
                    <a:pt x="683850" y="903587"/>
                  </a:cubicBezTo>
                  <a:cubicBezTo>
                    <a:pt x="683850" y="903587"/>
                    <a:pt x="683546" y="903284"/>
                    <a:pt x="683546" y="903284"/>
                  </a:cubicBezTo>
                  <a:cubicBezTo>
                    <a:pt x="680817" y="901768"/>
                    <a:pt x="677785" y="901465"/>
                    <a:pt x="674752" y="900858"/>
                  </a:cubicBezTo>
                  <a:cubicBezTo>
                    <a:pt x="671416" y="900252"/>
                    <a:pt x="668384" y="899342"/>
                    <a:pt x="665048" y="899039"/>
                  </a:cubicBezTo>
                  <a:cubicBezTo>
                    <a:pt x="661712" y="898433"/>
                    <a:pt x="660196" y="903284"/>
                    <a:pt x="663531" y="904193"/>
                  </a:cubicBezTo>
                  <a:cubicBezTo>
                    <a:pt x="666867" y="904800"/>
                    <a:pt x="669900" y="905709"/>
                    <a:pt x="673236" y="906315"/>
                  </a:cubicBezTo>
                  <a:cubicBezTo>
                    <a:pt x="676571" y="907225"/>
                    <a:pt x="679604" y="908135"/>
                    <a:pt x="682940" y="907528"/>
                  </a:cubicBezTo>
                  <a:cubicBezTo>
                    <a:pt x="683243" y="907528"/>
                    <a:pt x="683546" y="907225"/>
                    <a:pt x="683850" y="906922"/>
                  </a:cubicBezTo>
                  <a:cubicBezTo>
                    <a:pt x="683850" y="909347"/>
                    <a:pt x="683850" y="912076"/>
                    <a:pt x="683850" y="914501"/>
                  </a:cubicBezTo>
                  <a:cubicBezTo>
                    <a:pt x="680514" y="912682"/>
                    <a:pt x="676571" y="912682"/>
                    <a:pt x="672933" y="912379"/>
                  </a:cubicBezTo>
                  <a:cubicBezTo>
                    <a:pt x="668080" y="911773"/>
                    <a:pt x="663531" y="911166"/>
                    <a:pt x="659286" y="909650"/>
                  </a:cubicBezTo>
                  <a:cubicBezTo>
                    <a:pt x="659286" y="902374"/>
                    <a:pt x="658983" y="895098"/>
                    <a:pt x="658679" y="888125"/>
                  </a:cubicBezTo>
                  <a:cubicBezTo>
                    <a:pt x="658679" y="888428"/>
                    <a:pt x="659286" y="888731"/>
                    <a:pt x="659892" y="889034"/>
                  </a:cubicBezTo>
                  <a:close/>
                  <a:moveTo>
                    <a:pt x="683546" y="705310"/>
                  </a:moveTo>
                  <a:cubicBezTo>
                    <a:pt x="680817" y="703795"/>
                    <a:pt x="676875" y="704098"/>
                    <a:pt x="673842" y="704401"/>
                  </a:cubicBezTo>
                  <a:cubicBezTo>
                    <a:pt x="669293" y="704704"/>
                    <a:pt x="664744" y="705007"/>
                    <a:pt x="660499" y="704704"/>
                  </a:cubicBezTo>
                  <a:cubicBezTo>
                    <a:pt x="660499" y="702885"/>
                    <a:pt x="660499" y="701066"/>
                    <a:pt x="660802" y="698944"/>
                  </a:cubicBezTo>
                  <a:cubicBezTo>
                    <a:pt x="664744" y="698944"/>
                    <a:pt x="668384" y="698944"/>
                    <a:pt x="672326" y="698641"/>
                  </a:cubicBezTo>
                  <a:cubicBezTo>
                    <a:pt x="675662" y="698337"/>
                    <a:pt x="679604" y="699247"/>
                    <a:pt x="682940" y="698641"/>
                  </a:cubicBezTo>
                  <a:cubicBezTo>
                    <a:pt x="683243" y="698641"/>
                    <a:pt x="683546" y="698337"/>
                    <a:pt x="683850" y="698034"/>
                  </a:cubicBezTo>
                  <a:cubicBezTo>
                    <a:pt x="683546" y="700763"/>
                    <a:pt x="683546" y="702885"/>
                    <a:pt x="683546" y="705310"/>
                  </a:cubicBezTo>
                  <a:close/>
                  <a:moveTo>
                    <a:pt x="668990" y="710161"/>
                  </a:moveTo>
                  <a:cubicBezTo>
                    <a:pt x="671416" y="710161"/>
                    <a:pt x="674145" y="709858"/>
                    <a:pt x="676571" y="709858"/>
                  </a:cubicBezTo>
                  <a:cubicBezTo>
                    <a:pt x="678998" y="709858"/>
                    <a:pt x="681120" y="710464"/>
                    <a:pt x="683243" y="710464"/>
                  </a:cubicBezTo>
                  <a:cubicBezTo>
                    <a:pt x="683243" y="711980"/>
                    <a:pt x="683243" y="713799"/>
                    <a:pt x="682940" y="715315"/>
                  </a:cubicBezTo>
                  <a:cubicBezTo>
                    <a:pt x="675662" y="713496"/>
                    <a:pt x="667171" y="715922"/>
                    <a:pt x="659892" y="716225"/>
                  </a:cubicBezTo>
                  <a:cubicBezTo>
                    <a:pt x="659892" y="715922"/>
                    <a:pt x="659892" y="715618"/>
                    <a:pt x="659892" y="715315"/>
                  </a:cubicBezTo>
                  <a:cubicBezTo>
                    <a:pt x="659892" y="713496"/>
                    <a:pt x="659892" y="711980"/>
                    <a:pt x="660196" y="710161"/>
                  </a:cubicBezTo>
                  <a:cubicBezTo>
                    <a:pt x="663228" y="710768"/>
                    <a:pt x="666261" y="710464"/>
                    <a:pt x="668990" y="710161"/>
                  </a:cubicBezTo>
                  <a:close/>
                  <a:moveTo>
                    <a:pt x="672023" y="720772"/>
                  </a:moveTo>
                  <a:cubicBezTo>
                    <a:pt x="675662" y="720469"/>
                    <a:pt x="679301" y="721076"/>
                    <a:pt x="682940" y="720772"/>
                  </a:cubicBezTo>
                  <a:cubicBezTo>
                    <a:pt x="682940" y="721076"/>
                    <a:pt x="682940" y="721076"/>
                    <a:pt x="682940" y="721379"/>
                  </a:cubicBezTo>
                  <a:cubicBezTo>
                    <a:pt x="682940" y="723198"/>
                    <a:pt x="682940" y="724714"/>
                    <a:pt x="682940" y="726533"/>
                  </a:cubicBezTo>
                  <a:cubicBezTo>
                    <a:pt x="675662" y="724714"/>
                    <a:pt x="667171" y="726533"/>
                    <a:pt x="659589" y="727745"/>
                  </a:cubicBezTo>
                  <a:cubicBezTo>
                    <a:pt x="659589" y="725320"/>
                    <a:pt x="659892" y="723198"/>
                    <a:pt x="659892" y="720772"/>
                  </a:cubicBezTo>
                  <a:cubicBezTo>
                    <a:pt x="663835" y="721379"/>
                    <a:pt x="668080" y="721076"/>
                    <a:pt x="672023" y="720772"/>
                  </a:cubicBezTo>
                  <a:close/>
                  <a:moveTo>
                    <a:pt x="670506" y="732293"/>
                  </a:moveTo>
                  <a:cubicBezTo>
                    <a:pt x="674449" y="731990"/>
                    <a:pt x="678694" y="732596"/>
                    <a:pt x="682637" y="731687"/>
                  </a:cubicBezTo>
                  <a:cubicBezTo>
                    <a:pt x="682637" y="733809"/>
                    <a:pt x="682637" y="735931"/>
                    <a:pt x="682637" y="738053"/>
                  </a:cubicBezTo>
                  <a:cubicBezTo>
                    <a:pt x="676571" y="733506"/>
                    <a:pt x="665958" y="736234"/>
                    <a:pt x="658983" y="736841"/>
                  </a:cubicBezTo>
                  <a:cubicBezTo>
                    <a:pt x="658983" y="735628"/>
                    <a:pt x="658983" y="734718"/>
                    <a:pt x="659286" y="733506"/>
                  </a:cubicBezTo>
                  <a:cubicBezTo>
                    <a:pt x="663228" y="733506"/>
                    <a:pt x="666867" y="732596"/>
                    <a:pt x="670506" y="732293"/>
                  </a:cubicBezTo>
                  <a:close/>
                  <a:moveTo>
                    <a:pt x="669900" y="740782"/>
                  </a:moveTo>
                  <a:cubicBezTo>
                    <a:pt x="674145" y="740479"/>
                    <a:pt x="678088" y="741691"/>
                    <a:pt x="682030" y="741995"/>
                  </a:cubicBezTo>
                  <a:cubicBezTo>
                    <a:pt x="682333" y="741995"/>
                    <a:pt x="682333" y="741995"/>
                    <a:pt x="682637" y="741995"/>
                  </a:cubicBezTo>
                  <a:cubicBezTo>
                    <a:pt x="682637" y="745026"/>
                    <a:pt x="682637" y="748058"/>
                    <a:pt x="682637" y="751090"/>
                  </a:cubicBezTo>
                  <a:cubicBezTo>
                    <a:pt x="679907" y="748664"/>
                    <a:pt x="675662" y="748361"/>
                    <a:pt x="672326" y="748058"/>
                  </a:cubicBezTo>
                  <a:cubicBezTo>
                    <a:pt x="668080" y="747755"/>
                    <a:pt x="663228" y="746845"/>
                    <a:pt x="658679" y="747452"/>
                  </a:cubicBezTo>
                  <a:cubicBezTo>
                    <a:pt x="658679" y="745330"/>
                    <a:pt x="658983" y="743207"/>
                    <a:pt x="658983" y="741085"/>
                  </a:cubicBezTo>
                  <a:cubicBezTo>
                    <a:pt x="662622" y="741085"/>
                    <a:pt x="666261" y="741085"/>
                    <a:pt x="669900" y="740782"/>
                  </a:cubicBezTo>
                  <a:close/>
                  <a:moveTo>
                    <a:pt x="681727" y="755031"/>
                  </a:moveTo>
                  <a:cubicBezTo>
                    <a:pt x="682030" y="755031"/>
                    <a:pt x="682333" y="755031"/>
                    <a:pt x="682637" y="754728"/>
                  </a:cubicBezTo>
                  <a:cubicBezTo>
                    <a:pt x="682637" y="756547"/>
                    <a:pt x="682637" y="758669"/>
                    <a:pt x="682637" y="760488"/>
                  </a:cubicBezTo>
                  <a:cubicBezTo>
                    <a:pt x="675662" y="756850"/>
                    <a:pt x="665654" y="758366"/>
                    <a:pt x="658073" y="758063"/>
                  </a:cubicBezTo>
                  <a:cubicBezTo>
                    <a:pt x="658073" y="755941"/>
                    <a:pt x="658376" y="753818"/>
                    <a:pt x="658376" y="751696"/>
                  </a:cubicBezTo>
                  <a:cubicBezTo>
                    <a:pt x="666261" y="752303"/>
                    <a:pt x="673842" y="754728"/>
                    <a:pt x="681727" y="755031"/>
                  </a:cubicBezTo>
                  <a:close/>
                  <a:moveTo>
                    <a:pt x="670203" y="812331"/>
                  </a:moveTo>
                  <a:cubicBezTo>
                    <a:pt x="673842" y="812938"/>
                    <a:pt x="678088" y="813544"/>
                    <a:pt x="681727" y="813241"/>
                  </a:cubicBezTo>
                  <a:cubicBezTo>
                    <a:pt x="682030" y="813241"/>
                    <a:pt x="682030" y="813241"/>
                    <a:pt x="682333" y="813241"/>
                  </a:cubicBezTo>
                  <a:cubicBezTo>
                    <a:pt x="682333" y="816576"/>
                    <a:pt x="682333" y="819911"/>
                    <a:pt x="682333" y="823246"/>
                  </a:cubicBezTo>
                  <a:cubicBezTo>
                    <a:pt x="682030" y="822942"/>
                    <a:pt x="682030" y="822336"/>
                    <a:pt x="681423" y="822033"/>
                  </a:cubicBezTo>
                  <a:cubicBezTo>
                    <a:pt x="676571" y="818395"/>
                    <a:pt x="668080" y="819911"/>
                    <a:pt x="662319" y="819911"/>
                  </a:cubicBezTo>
                  <a:cubicBezTo>
                    <a:pt x="659286" y="819911"/>
                    <a:pt x="659286" y="824761"/>
                    <a:pt x="662319" y="824761"/>
                  </a:cubicBezTo>
                  <a:cubicBezTo>
                    <a:pt x="665351" y="824761"/>
                    <a:pt x="668384" y="824761"/>
                    <a:pt x="671416" y="825065"/>
                  </a:cubicBezTo>
                  <a:cubicBezTo>
                    <a:pt x="674449" y="825368"/>
                    <a:pt x="677481" y="826277"/>
                    <a:pt x="680514" y="826277"/>
                  </a:cubicBezTo>
                  <a:cubicBezTo>
                    <a:pt x="681423" y="826277"/>
                    <a:pt x="682333" y="825671"/>
                    <a:pt x="682637" y="825065"/>
                  </a:cubicBezTo>
                  <a:cubicBezTo>
                    <a:pt x="682637" y="829915"/>
                    <a:pt x="682637" y="835069"/>
                    <a:pt x="682637" y="839920"/>
                  </a:cubicBezTo>
                  <a:cubicBezTo>
                    <a:pt x="682637" y="839920"/>
                    <a:pt x="682637" y="839920"/>
                    <a:pt x="682637" y="839920"/>
                  </a:cubicBezTo>
                  <a:cubicBezTo>
                    <a:pt x="681727" y="841133"/>
                    <a:pt x="681727" y="842952"/>
                    <a:pt x="682637" y="843861"/>
                  </a:cubicBezTo>
                  <a:cubicBezTo>
                    <a:pt x="682637" y="844771"/>
                    <a:pt x="682637" y="845984"/>
                    <a:pt x="682637" y="846893"/>
                  </a:cubicBezTo>
                  <a:cubicBezTo>
                    <a:pt x="674145" y="844468"/>
                    <a:pt x="665048" y="843558"/>
                    <a:pt x="656254" y="841133"/>
                  </a:cubicBezTo>
                  <a:cubicBezTo>
                    <a:pt x="656254" y="841133"/>
                    <a:pt x="655950" y="841133"/>
                    <a:pt x="655950" y="841133"/>
                  </a:cubicBezTo>
                  <a:cubicBezTo>
                    <a:pt x="655647" y="838404"/>
                    <a:pt x="655647" y="835979"/>
                    <a:pt x="655344" y="833250"/>
                  </a:cubicBezTo>
                  <a:cubicBezTo>
                    <a:pt x="662015" y="835373"/>
                    <a:pt x="669293" y="835979"/>
                    <a:pt x="676268" y="837192"/>
                  </a:cubicBezTo>
                  <a:cubicBezTo>
                    <a:pt x="678391" y="837495"/>
                    <a:pt x="680210" y="835069"/>
                    <a:pt x="678391" y="833553"/>
                  </a:cubicBezTo>
                  <a:cubicBezTo>
                    <a:pt x="672326" y="827793"/>
                    <a:pt x="663228" y="829309"/>
                    <a:pt x="655647" y="828399"/>
                  </a:cubicBezTo>
                  <a:cubicBezTo>
                    <a:pt x="655344" y="828399"/>
                    <a:pt x="655344" y="828399"/>
                    <a:pt x="655040" y="828399"/>
                  </a:cubicBezTo>
                  <a:cubicBezTo>
                    <a:pt x="655040" y="828096"/>
                    <a:pt x="655040" y="827793"/>
                    <a:pt x="655040" y="827490"/>
                  </a:cubicBezTo>
                  <a:cubicBezTo>
                    <a:pt x="655040" y="821730"/>
                    <a:pt x="655344" y="815969"/>
                    <a:pt x="655647" y="810512"/>
                  </a:cubicBezTo>
                  <a:cubicBezTo>
                    <a:pt x="660196" y="811725"/>
                    <a:pt x="665048" y="811422"/>
                    <a:pt x="670203" y="812331"/>
                  </a:cubicBezTo>
                  <a:close/>
                  <a:moveTo>
                    <a:pt x="681120" y="1217373"/>
                  </a:moveTo>
                  <a:cubicBezTo>
                    <a:pt x="681120" y="1217373"/>
                    <a:pt x="681423" y="1217373"/>
                    <a:pt x="681423" y="1217373"/>
                  </a:cubicBezTo>
                  <a:cubicBezTo>
                    <a:pt x="681423" y="1217979"/>
                    <a:pt x="681423" y="1218586"/>
                    <a:pt x="681423" y="1219192"/>
                  </a:cubicBezTo>
                  <a:cubicBezTo>
                    <a:pt x="679301" y="1219192"/>
                    <a:pt x="677178" y="1219495"/>
                    <a:pt x="674752" y="1219798"/>
                  </a:cubicBezTo>
                  <a:cubicBezTo>
                    <a:pt x="669900" y="1216767"/>
                    <a:pt x="665958" y="1211916"/>
                    <a:pt x="662319" y="1208278"/>
                  </a:cubicBezTo>
                  <a:cubicBezTo>
                    <a:pt x="658983" y="1204640"/>
                    <a:pt x="653221" y="1201305"/>
                    <a:pt x="650492" y="1197060"/>
                  </a:cubicBezTo>
                  <a:cubicBezTo>
                    <a:pt x="651401" y="1197060"/>
                    <a:pt x="652311" y="1196757"/>
                    <a:pt x="653221" y="1195848"/>
                  </a:cubicBezTo>
                  <a:cubicBezTo>
                    <a:pt x="653221" y="1196151"/>
                    <a:pt x="653524" y="1196151"/>
                    <a:pt x="653524" y="1196454"/>
                  </a:cubicBezTo>
                  <a:cubicBezTo>
                    <a:pt x="660802" y="1204943"/>
                    <a:pt x="670203" y="1214341"/>
                    <a:pt x="681120" y="1217373"/>
                  </a:cubicBezTo>
                  <a:close/>
                  <a:moveTo>
                    <a:pt x="660196" y="976349"/>
                  </a:moveTo>
                  <a:cubicBezTo>
                    <a:pt x="659589" y="976046"/>
                    <a:pt x="658679" y="976046"/>
                    <a:pt x="658073" y="976349"/>
                  </a:cubicBezTo>
                  <a:cubicBezTo>
                    <a:pt x="658073" y="974227"/>
                    <a:pt x="658073" y="971801"/>
                    <a:pt x="658376" y="969679"/>
                  </a:cubicBezTo>
                  <a:cubicBezTo>
                    <a:pt x="658679" y="969982"/>
                    <a:pt x="658983" y="970285"/>
                    <a:pt x="659286" y="970588"/>
                  </a:cubicBezTo>
                  <a:cubicBezTo>
                    <a:pt x="665958" y="973923"/>
                    <a:pt x="674752" y="975742"/>
                    <a:pt x="682637" y="975439"/>
                  </a:cubicBezTo>
                  <a:cubicBezTo>
                    <a:pt x="682637" y="978471"/>
                    <a:pt x="682333" y="981806"/>
                    <a:pt x="682333" y="984838"/>
                  </a:cubicBezTo>
                  <a:cubicBezTo>
                    <a:pt x="675358" y="980593"/>
                    <a:pt x="667171" y="979381"/>
                    <a:pt x="660196" y="976349"/>
                  </a:cubicBezTo>
                  <a:close/>
                  <a:moveTo>
                    <a:pt x="661106" y="965738"/>
                  </a:moveTo>
                  <a:cubicBezTo>
                    <a:pt x="659892" y="965131"/>
                    <a:pt x="658983" y="966041"/>
                    <a:pt x="658376" y="966950"/>
                  </a:cubicBezTo>
                  <a:cubicBezTo>
                    <a:pt x="658376" y="963009"/>
                    <a:pt x="658679" y="959068"/>
                    <a:pt x="658679" y="955127"/>
                  </a:cubicBezTo>
                  <a:cubicBezTo>
                    <a:pt x="661106" y="957249"/>
                    <a:pt x="664744" y="958461"/>
                    <a:pt x="667474" y="959371"/>
                  </a:cubicBezTo>
                  <a:cubicBezTo>
                    <a:pt x="671719" y="960887"/>
                    <a:pt x="677481" y="962403"/>
                    <a:pt x="682637" y="962100"/>
                  </a:cubicBezTo>
                  <a:cubicBezTo>
                    <a:pt x="682637" y="964525"/>
                    <a:pt x="682333" y="966647"/>
                    <a:pt x="682333" y="969073"/>
                  </a:cubicBezTo>
                  <a:cubicBezTo>
                    <a:pt x="675965" y="967254"/>
                    <a:pt x="667777" y="968466"/>
                    <a:pt x="661106" y="965738"/>
                  </a:cubicBezTo>
                  <a:close/>
                  <a:moveTo>
                    <a:pt x="682333" y="930569"/>
                  </a:moveTo>
                  <a:cubicBezTo>
                    <a:pt x="674752" y="927841"/>
                    <a:pt x="666867" y="927841"/>
                    <a:pt x="659286" y="925112"/>
                  </a:cubicBezTo>
                  <a:cubicBezTo>
                    <a:pt x="659286" y="921777"/>
                    <a:pt x="659286" y="918442"/>
                    <a:pt x="659286" y="915108"/>
                  </a:cubicBezTo>
                  <a:cubicBezTo>
                    <a:pt x="666867" y="918139"/>
                    <a:pt x="675965" y="920262"/>
                    <a:pt x="683850" y="919352"/>
                  </a:cubicBezTo>
                  <a:cubicBezTo>
                    <a:pt x="683850" y="919655"/>
                    <a:pt x="683850" y="919958"/>
                    <a:pt x="683850" y="919958"/>
                  </a:cubicBezTo>
                  <a:cubicBezTo>
                    <a:pt x="683850" y="923900"/>
                    <a:pt x="683850" y="928144"/>
                    <a:pt x="683850" y="932085"/>
                  </a:cubicBezTo>
                  <a:cubicBezTo>
                    <a:pt x="683546" y="931479"/>
                    <a:pt x="682940" y="930873"/>
                    <a:pt x="682333" y="930569"/>
                  </a:cubicBezTo>
                  <a:close/>
                  <a:moveTo>
                    <a:pt x="683850" y="695002"/>
                  </a:moveTo>
                  <a:cubicBezTo>
                    <a:pt x="681727" y="692274"/>
                    <a:pt x="678088" y="692577"/>
                    <a:pt x="674752" y="692577"/>
                  </a:cubicBezTo>
                  <a:cubicBezTo>
                    <a:pt x="669900" y="692880"/>
                    <a:pt x="665351" y="693183"/>
                    <a:pt x="660499" y="693790"/>
                  </a:cubicBezTo>
                  <a:cubicBezTo>
                    <a:pt x="660499" y="690455"/>
                    <a:pt x="660802" y="687120"/>
                    <a:pt x="660802" y="683785"/>
                  </a:cubicBezTo>
                  <a:cubicBezTo>
                    <a:pt x="664138" y="684088"/>
                    <a:pt x="667777" y="683482"/>
                    <a:pt x="671416" y="683179"/>
                  </a:cubicBezTo>
                  <a:cubicBezTo>
                    <a:pt x="675662" y="682572"/>
                    <a:pt x="680210" y="682269"/>
                    <a:pt x="684153" y="681056"/>
                  </a:cubicBezTo>
                  <a:cubicBezTo>
                    <a:pt x="684153" y="685604"/>
                    <a:pt x="684153" y="690152"/>
                    <a:pt x="683850" y="695002"/>
                  </a:cubicBezTo>
                  <a:close/>
                  <a:moveTo>
                    <a:pt x="673236" y="674690"/>
                  </a:moveTo>
                  <a:cubicBezTo>
                    <a:pt x="669293" y="675296"/>
                    <a:pt x="665048" y="675599"/>
                    <a:pt x="661106" y="676509"/>
                  </a:cubicBezTo>
                  <a:cubicBezTo>
                    <a:pt x="661106" y="672568"/>
                    <a:pt x="661106" y="668626"/>
                    <a:pt x="661409" y="664988"/>
                  </a:cubicBezTo>
                  <a:cubicBezTo>
                    <a:pt x="665048" y="665291"/>
                    <a:pt x="668384" y="664988"/>
                    <a:pt x="672023" y="664079"/>
                  </a:cubicBezTo>
                  <a:cubicBezTo>
                    <a:pt x="676268" y="663169"/>
                    <a:pt x="680514" y="663169"/>
                    <a:pt x="684759" y="662260"/>
                  </a:cubicBezTo>
                  <a:cubicBezTo>
                    <a:pt x="684759" y="666201"/>
                    <a:pt x="684456" y="670445"/>
                    <a:pt x="684456" y="674387"/>
                  </a:cubicBezTo>
                  <a:cubicBezTo>
                    <a:pt x="680817" y="673477"/>
                    <a:pt x="676875" y="674083"/>
                    <a:pt x="673236" y="674690"/>
                  </a:cubicBezTo>
                  <a:close/>
                  <a:moveTo>
                    <a:pt x="661409" y="658318"/>
                  </a:moveTo>
                  <a:cubicBezTo>
                    <a:pt x="661409" y="656196"/>
                    <a:pt x="661409" y="654377"/>
                    <a:pt x="661409" y="652255"/>
                  </a:cubicBezTo>
                  <a:cubicBezTo>
                    <a:pt x="662622" y="652255"/>
                    <a:pt x="664138" y="651952"/>
                    <a:pt x="665048" y="651649"/>
                  </a:cubicBezTo>
                  <a:cubicBezTo>
                    <a:pt x="671416" y="649829"/>
                    <a:pt x="678694" y="650739"/>
                    <a:pt x="685063" y="649223"/>
                  </a:cubicBezTo>
                  <a:cubicBezTo>
                    <a:pt x="685063" y="651649"/>
                    <a:pt x="685063" y="653771"/>
                    <a:pt x="684759" y="656196"/>
                  </a:cubicBezTo>
                  <a:cubicBezTo>
                    <a:pt x="677178" y="654680"/>
                    <a:pt x="669293" y="656499"/>
                    <a:pt x="661409" y="658318"/>
                  </a:cubicBezTo>
                  <a:close/>
                  <a:moveTo>
                    <a:pt x="608036" y="1204336"/>
                  </a:moveTo>
                  <a:cubicBezTo>
                    <a:pt x="612585" y="1211309"/>
                    <a:pt x="615921" y="1220405"/>
                    <a:pt x="622592" y="1225559"/>
                  </a:cubicBezTo>
                  <a:cubicBezTo>
                    <a:pt x="620773" y="1225559"/>
                    <a:pt x="618953" y="1225862"/>
                    <a:pt x="617437" y="1225862"/>
                  </a:cubicBezTo>
                  <a:cubicBezTo>
                    <a:pt x="617134" y="1225862"/>
                    <a:pt x="616831" y="1225862"/>
                    <a:pt x="616527" y="1225862"/>
                  </a:cubicBezTo>
                  <a:cubicBezTo>
                    <a:pt x="616527" y="1225255"/>
                    <a:pt x="616527" y="1224952"/>
                    <a:pt x="616224" y="1224346"/>
                  </a:cubicBezTo>
                  <a:cubicBezTo>
                    <a:pt x="613494" y="1220405"/>
                    <a:pt x="609552" y="1217070"/>
                    <a:pt x="606520" y="1212825"/>
                  </a:cubicBezTo>
                  <a:cubicBezTo>
                    <a:pt x="604094" y="1209187"/>
                    <a:pt x="601364" y="1205852"/>
                    <a:pt x="598938" y="1202214"/>
                  </a:cubicBezTo>
                  <a:cubicBezTo>
                    <a:pt x="601971" y="1202214"/>
                    <a:pt x="605004" y="1201911"/>
                    <a:pt x="608339" y="1201911"/>
                  </a:cubicBezTo>
                  <a:cubicBezTo>
                    <a:pt x="607733" y="1202821"/>
                    <a:pt x="607733" y="1203427"/>
                    <a:pt x="608036" y="1204336"/>
                  </a:cubicBezTo>
                  <a:close/>
                  <a:moveTo>
                    <a:pt x="602274" y="1223740"/>
                  </a:moveTo>
                  <a:cubicBezTo>
                    <a:pt x="596815" y="1217070"/>
                    <a:pt x="591964" y="1209794"/>
                    <a:pt x="586505" y="1203124"/>
                  </a:cubicBezTo>
                  <a:cubicBezTo>
                    <a:pt x="589234" y="1203124"/>
                    <a:pt x="591660" y="1202821"/>
                    <a:pt x="594390" y="1202821"/>
                  </a:cubicBezTo>
                  <a:cubicBezTo>
                    <a:pt x="594390" y="1203124"/>
                    <a:pt x="594390" y="1203730"/>
                    <a:pt x="594693" y="1204033"/>
                  </a:cubicBezTo>
                  <a:cubicBezTo>
                    <a:pt x="598938" y="1211006"/>
                    <a:pt x="603487" y="1221617"/>
                    <a:pt x="610765" y="1226165"/>
                  </a:cubicBezTo>
                  <a:cubicBezTo>
                    <a:pt x="608036" y="1226165"/>
                    <a:pt x="605307" y="1226165"/>
                    <a:pt x="602577" y="1226165"/>
                  </a:cubicBezTo>
                  <a:cubicBezTo>
                    <a:pt x="602881" y="1225559"/>
                    <a:pt x="602881" y="1224649"/>
                    <a:pt x="602274" y="1223740"/>
                  </a:cubicBezTo>
                  <a:close/>
                  <a:moveTo>
                    <a:pt x="584989" y="1224043"/>
                  </a:moveTo>
                  <a:cubicBezTo>
                    <a:pt x="582563" y="1216463"/>
                    <a:pt x="576194" y="1210400"/>
                    <a:pt x="572252" y="1203730"/>
                  </a:cubicBezTo>
                  <a:cubicBezTo>
                    <a:pt x="573768" y="1203730"/>
                    <a:pt x="575588" y="1203730"/>
                    <a:pt x="577104" y="1203427"/>
                  </a:cubicBezTo>
                  <a:cubicBezTo>
                    <a:pt x="578620" y="1203427"/>
                    <a:pt x="580440" y="1203427"/>
                    <a:pt x="581956" y="1203124"/>
                  </a:cubicBezTo>
                  <a:cubicBezTo>
                    <a:pt x="581956" y="1203427"/>
                    <a:pt x="581956" y="1204033"/>
                    <a:pt x="582260" y="1204336"/>
                  </a:cubicBezTo>
                  <a:cubicBezTo>
                    <a:pt x="587112" y="1211613"/>
                    <a:pt x="591357" y="1221314"/>
                    <a:pt x="598938" y="1226165"/>
                  </a:cubicBezTo>
                  <a:cubicBezTo>
                    <a:pt x="594087" y="1226165"/>
                    <a:pt x="588931" y="1226165"/>
                    <a:pt x="584079" y="1226165"/>
                  </a:cubicBezTo>
                  <a:cubicBezTo>
                    <a:pt x="584685" y="1225862"/>
                    <a:pt x="585292" y="1224952"/>
                    <a:pt x="584989" y="1224043"/>
                  </a:cubicBezTo>
                  <a:close/>
                  <a:moveTo>
                    <a:pt x="569523" y="1224346"/>
                  </a:moveTo>
                  <a:cubicBezTo>
                    <a:pt x="568006" y="1220708"/>
                    <a:pt x="566187" y="1217070"/>
                    <a:pt x="564671" y="1213432"/>
                  </a:cubicBezTo>
                  <a:cubicBezTo>
                    <a:pt x="563154" y="1209794"/>
                    <a:pt x="561335" y="1206459"/>
                    <a:pt x="558302" y="1204033"/>
                  </a:cubicBezTo>
                  <a:cubicBezTo>
                    <a:pt x="561638" y="1204033"/>
                    <a:pt x="564671" y="1203730"/>
                    <a:pt x="568006" y="1203730"/>
                  </a:cubicBezTo>
                  <a:cubicBezTo>
                    <a:pt x="567703" y="1204336"/>
                    <a:pt x="567703" y="1204943"/>
                    <a:pt x="568310" y="1205549"/>
                  </a:cubicBezTo>
                  <a:cubicBezTo>
                    <a:pt x="571949" y="1212522"/>
                    <a:pt x="576801" y="1219798"/>
                    <a:pt x="581956" y="1225862"/>
                  </a:cubicBezTo>
                  <a:cubicBezTo>
                    <a:pt x="581956" y="1225862"/>
                    <a:pt x="582260" y="1225862"/>
                    <a:pt x="582260" y="1226165"/>
                  </a:cubicBezTo>
                  <a:cubicBezTo>
                    <a:pt x="578014" y="1226165"/>
                    <a:pt x="574071" y="1226165"/>
                    <a:pt x="569826" y="1225862"/>
                  </a:cubicBezTo>
                  <a:cubicBezTo>
                    <a:pt x="569523" y="1225559"/>
                    <a:pt x="569523" y="1224952"/>
                    <a:pt x="569523" y="1224346"/>
                  </a:cubicBezTo>
                  <a:close/>
                  <a:moveTo>
                    <a:pt x="557089" y="1224649"/>
                  </a:moveTo>
                  <a:cubicBezTo>
                    <a:pt x="554967" y="1220708"/>
                    <a:pt x="551934" y="1216767"/>
                    <a:pt x="549811" y="1212825"/>
                  </a:cubicBezTo>
                  <a:cubicBezTo>
                    <a:pt x="547992" y="1209794"/>
                    <a:pt x="546172" y="1207065"/>
                    <a:pt x="543746" y="1204943"/>
                  </a:cubicBezTo>
                  <a:cubicBezTo>
                    <a:pt x="547385" y="1204943"/>
                    <a:pt x="551024" y="1204640"/>
                    <a:pt x="554967" y="1204640"/>
                  </a:cubicBezTo>
                  <a:cubicBezTo>
                    <a:pt x="554360" y="1205549"/>
                    <a:pt x="554360" y="1206762"/>
                    <a:pt x="555270" y="1207368"/>
                  </a:cubicBezTo>
                  <a:cubicBezTo>
                    <a:pt x="559819" y="1212825"/>
                    <a:pt x="560425" y="1221314"/>
                    <a:pt x="565277" y="1226165"/>
                  </a:cubicBezTo>
                  <a:cubicBezTo>
                    <a:pt x="562851" y="1226165"/>
                    <a:pt x="560425" y="1226165"/>
                    <a:pt x="557696" y="1226165"/>
                  </a:cubicBezTo>
                  <a:cubicBezTo>
                    <a:pt x="557392" y="1225559"/>
                    <a:pt x="557392" y="1224952"/>
                    <a:pt x="557089" y="1224649"/>
                  </a:cubicBezTo>
                  <a:close/>
                  <a:moveTo>
                    <a:pt x="524035" y="1209794"/>
                  </a:moveTo>
                  <a:cubicBezTo>
                    <a:pt x="526158" y="1213735"/>
                    <a:pt x="527977" y="1217676"/>
                    <a:pt x="530100" y="1221617"/>
                  </a:cubicBezTo>
                  <a:cubicBezTo>
                    <a:pt x="531010" y="1223133"/>
                    <a:pt x="531919" y="1224649"/>
                    <a:pt x="533132" y="1225862"/>
                  </a:cubicBezTo>
                  <a:cubicBezTo>
                    <a:pt x="531313" y="1225862"/>
                    <a:pt x="529493" y="1225862"/>
                    <a:pt x="527674" y="1225862"/>
                  </a:cubicBezTo>
                  <a:cubicBezTo>
                    <a:pt x="528280" y="1224952"/>
                    <a:pt x="528280" y="1223740"/>
                    <a:pt x="527674" y="1223133"/>
                  </a:cubicBezTo>
                  <a:cubicBezTo>
                    <a:pt x="525248" y="1220102"/>
                    <a:pt x="523428" y="1216767"/>
                    <a:pt x="521306" y="1213735"/>
                  </a:cubicBezTo>
                  <a:cubicBezTo>
                    <a:pt x="519486" y="1211006"/>
                    <a:pt x="518879" y="1207975"/>
                    <a:pt x="516453" y="1205852"/>
                  </a:cubicBezTo>
                  <a:cubicBezTo>
                    <a:pt x="523731" y="1205549"/>
                    <a:pt x="531313" y="1205549"/>
                    <a:pt x="538591" y="1205246"/>
                  </a:cubicBezTo>
                  <a:cubicBezTo>
                    <a:pt x="538591" y="1205852"/>
                    <a:pt x="538591" y="1206459"/>
                    <a:pt x="539197" y="1207065"/>
                  </a:cubicBezTo>
                  <a:cubicBezTo>
                    <a:pt x="544959" y="1212219"/>
                    <a:pt x="546475" y="1221314"/>
                    <a:pt x="552237" y="1226468"/>
                  </a:cubicBezTo>
                  <a:cubicBezTo>
                    <a:pt x="548902" y="1226468"/>
                    <a:pt x="545869" y="1226468"/>
                    <a:pt x="542533" y="1226468"/>
                  </a:cubicBezTo>
                  <a:cubicBezTo>
                    <a:pt x="541623" y="1226468"/>
                    <a:pt x="541017" y="1226468"/>
                    <a:pt x="540107" y="1226468"/>
                  </a:cubicBezTo>
                  <a:cubicBezTo>
                    <a:pt x="540107" y="1226165"/>
                    <a:pt x="540107" y="1225862"/>
                    <a:pt x="539804" y="1225862"/>
                  </a:cubicBezTo>
                  <a:cubicBezTo>
                    <a:pt x="537985" y="1223133"/>
                    <a:pt x="535558" y="1220708"/>
                    <a:pt x="534042" y="1217676"/>
                  </a:cubicBezTo>
                  <a:cubicBezTo>
                    <a:pt x="532223" y="1214341"/>
                    <a:pt x="530706" y="1211006"/>
                    <a:pt x="529190" y="1207671"/>
                  </a:cubicBezTo>
                  <a:cubicBezTo>
                    <a:pt x="527371" y="1203730"/>
                    <a:pt x="522518" y="1206459"/>
                    <a:pt x="524035" y="1209794"/>
                  </a:cubicBezTo>
                  <a:close/>
                  <a:moveTo>
                    <a:pt x="429723" y="1217373"/>
                  </a:moveTo>
                  <a:cubicBezTo>
                    <a:pt x="429419" y="1214341"/>
                    <a:pt x="430026" y="1210703"/>
                    <a:pt x="428813" y="1207671"/>
                  </a:cubicBezTo>
                  <a:cubicBezTo>
                    <a:pt x="427903" y="1206155"/>
                    <a:pt x="425781" y="1206459"/>
                    <a:pt x="424871" y="1207671"/>
                  </a:cubicBezTo>
                  <a:cubicBezTo>
                    <a:pt x="423051" y="1210400"/>
                    <a:pt x="423658" y="1215251"/>
                    <a:pt x="423961" y="1218586"/>
                  </a:cubicBezTo>
                  <a:cubicBezTo>
                    <a:pt x="424264" y="1222224"/>
                    <a:pt x="424567" y="1226771"/>
                    <a:pt x="427600" y="1229500"/>
                  </a:cubicBezTo>
                  <a:cubicBezTo>
                    <a:pt x="427600" y="1229500"/>
                    <a:pt x="427903" y="1229500"/>
                    <a:pt x="427903" y="1229803"/>
                  </a:cubicBezTo>
                  <a:cubicBezTo>
                    <a:pt x="424871" y="1229803"/>
                    <a:pt x="421838" y="1229803"/>
                    <a:pt x="419109" y="1229803"/>
                  </a:cubicBezTo>
                  <a:cubicBezTo>
                    <a:pt x="419412" y="1225862"/>
                    <a:pt x="418502" y="1221617"/>
                    <a:pt x="418502" y="1217676"/>
                  </a:cubicBezTo>
                  <a:cubicBezTo>
                    <a:pt x="418502" y="1213735"/>
                    <a:pt x="419109" y="1210097"/>
                    <a:pt x="419109" y="1206155"/>
                  </a:cubicBezTo>
                  <a:cubicBezTo>
                    <a:pt x="425781" y="1206459"/>
                    <a:pt x="432452" y="1206459"/>
                    <a:pt x="439123" y="1206459"/>
                  </a:cubicBezTo>
                  <a:cubicBezTo>
                    <a:pt x="438517" y="1206762"/>
                    <a:pt x="437911" y="1207065"/>
                    <a:pt x="437911" y="1207975"/>
                  </a:cubicBezTo>
                  <a:cubicBezTo>
                    <a:pt x="437607" y="1211309"/>
                    <a:pt x="437607" y="1214341"/>
                    <a:pt x="438214" y="1217676"/>
                  </a:cubicBezTo>
                  <a:cubicBezTo>
                    <a:pt x="438517" y="1221011"/>
                    <a:pt x="439123" y="1224952"/>
                    <a:pt x="440943" y="1227984"/>
                  </a:cubicBezTo>
                  <a:cubicBezTo>
                    <a:pt x="441853" y="1229500"/>
                    <a:pt x="444279" y="1229500"/>
                    <a:pt x="444885" y="1227378"/>
                  </a:cubicBezTo>
                  <a:cubicBezTo>
                    <a:pt x="445492" y="1224346"/>
                    <a:pt x="444582" y="1221314"/>
                    <a:pt x="443976" y="1218282"/>
                  </a:cubicBezTo>
                  <a:cubicBezTo>
                    <a:pt x="443369" y="1214948"/>
                    <a:pt x="442763" y="1211309"/>
                    <a:pt x="442156" y="1207975"/>
                  </a:cubicBezTo>
                  <a:cubicBezTo>
                    <a:pt x="442156" y="1207368"/>
                    <a:pt x="441550" y="1206762"/>
                    <a:pt x="440943" y="1206762"/>
                  </a:cubicBezTo>
                  <a:cubicBezTo>
                    <a:pt x="443369" y="1206762"/>
                    <a:pt x="445795" y="1206762"/>
                    <a:pt x="448221" y="1206762"/>
                  </a:cubicBezTo>
                  <a:cubicBezTo>
                    <a:pt x="448221" y="1207368"/>
                    <a:pt x="448525" y="1207975"/>
                    <a:pt x="449131" y="1208278"/>
                  </a:cubicBezTo>
                  <a:cubicBezTo>
                    <a:pt x="451557" y="1210097"/>
                    <a:pt x="451557" y="1217373"/>
                    <a:pt x="451860" y="1220102"/>
                  </a:cubicBezTo>
                  <a:cubicBezTo>
                    <a:pt x="452163" y="1222527"/>
                    <a:pt x="452770" y="1226468"/>
                    <a:pt x="454590" y="1228894"/>
                  </a:cubicBezTo>
                  <a:cubicBezTo>
                    <a:pt x="446402" y="1229197"/>
                    <a:pt x="438517" y="1229500"/>
                    <a:pt x="430329" y="1229500"/>
                  </a:cubicBezTo>
                  <a:cubicBezTo>
                    <a:pt x="430936" y="1229197"/>
                    <a:pt x="431239" y="1228590"/>
                    <a:pt x="431239" y="1227681"/>
                  </a:cubicBezTo>
                  <a:cubicBezTo>
                    <a:pt x="431239" y="1224346"/>
                    <a:pt x="430026" y="1220708"/>
                    <a:pt x="429723" y="1217373"/>
                  </a:cubicBezTo>
                  <a:close/>
                  <a:moveTo>
                    <a:pt x="413347" y="1229500"/>
                  </a:moveTo>
                  <a:cubicBezTo>
                    <a:pt x="405462" y="1229500"/>
                    <a:pt x="397881" y="1229197"/>
                    <a:pt x="389996" y="1228894"/>
                  </a:cubicBezTo>
                  <a:cubicBezTo>
                    <a:pt x="389996" y="1228894"/>
                    <a:pt x="390300" y="1228590"/>
                    <a:pt x="390300" y="1228590"/>
                  </a:cubicBezTo>
                  <a:cubicBezTo>
                    <a:pt x="391513" y="1225255"/>
                    <a:pt x="391209" y="1221617"/>
                    <a:pt x="391209" y="1218282"/>
                  </a:cubicBezTo>
                  <a:cubicBezTo>
                    <a:pt x="391209" y="1214341"/>
                    <a:pt x="391209" y="1210703"/>
                    <a:pt x="390906" y="1206762"/>
                  </a:cubicBezTo>
                  <a:cubicBezTo>
                    <a:pt x="390906" y="1205852"/>
                    <a:pt x="390603" y="1205549"/>
                    <a:pt x="389996" y="1205246"/>
                  </a:cubicBezTo>
                  <a:cubicBezTo>
                    <a:pt x="393635" y="1205246"/>
                    <a:pt x="397275" y="1205549"/>
                    <a:pt x="400913" y="1205549"/>
                  </a:cubicBezTo>
                  <a:cubicBezTo>
                    <a:pt x="400004" y="1212522"/>
                    <a:pt x="398184" y="1220708"/>
                    <a:pt x="400004" y="1227378"/>
                  </a:cubicBezTo>
                  <a:cubicBezTo>
                    <a:pt x="400610" y="1229500"/>
                    <a:pt x="403643" y="1229500"/>
                    <a:pt x="404249" y="1227378"/>
                  </a:cubicBezTo>
                  <a:cubicBezTo>
                    <a:pt x="405159" y="1224043"/>
                    <a:pt x="405159" y="1220708"/>
                    <a:pt x="405462" y="1217373"/>
                  </a:cubicBezTo>
                  <a:cubicBezTo>
                    <a:pt x="405765" y="1213432"/>
                    <a:pt x="406069" y="1209490"/>
                    <a:pt x="405462" y="1205549"/>
                  </a:cubicBezTo>
                  <a:cubicBezTo>
                    <a:pt x="408192" y="1205549"/>
                    <a:pt x="410921" y="1205852"/>
                    <a:pt x="413650" y="1205852"/>
                  </a:cubicBezTo>
                  <a:cubicBezTo>
                    <a:pt x="413347" y="1210400"/>
                    <a:pt x="412740" y="1214644"/>
                    <a:pt x="412134" y="1218889"/>
                  </a:cubicBezTo>
                  <a:cubicBezTo>
                    <a:pt x="412134" y="1221921"/>
                    <a:pt x="411831" y="1226468"/>
                    <a:pt x="413347" y="1229500"/>
                  </a:cubicBezTo>
                  <a:close/>
                  <a:moveTo>
                    <a:pt x="386054" y="1228287"/>
                  </a:moveTo>
                  <a:cubicBezTo>
                    <a:pt x="386054" y="1228287"/>
                    <a:pt x="386357" y="1228590"/>
                    <a:pt x="386054" y="1228287"/>
                  </a:cubicBezTo>
                  <a:cubicBezTo>
                    <a:pt x="383325" y="1228287"/>
                    <a:pt x="380292" y="1227984"/>
                    <a:pt x="377260" y="1227984"/>
                  </a:cubicBezTo>
                  <a:cubicBezTo>
                    <a:pt x="377866" y="1224952"/>
                    <a:pt x="378169" y="1221617"/>
                    <a:pt x="379079" y="1218586"/>
                  </a:cubicBezTo>
                  <a:cubicBezTo>
                    <a:pt x="379989" y="1214644"/>
                    <a:pt x="380899" y="1210703"/>
                    <a:pt x="381202" y="1206459"/>
                  </a:cubicBezTo>
                  <a:cubicBezTo>
                    <a:pt x="381202" y="1205246"/>
                    <a:pt x="380596" y="1204640"/>
                    <a:pt x="379686" y="1204336"/>
                  </a:cubicBezTo>
                  <a:cubicBezTo>
                    <a:pt x="382415" y="1204336"/>
                    <a:pt x="384841" y="1204640"/>
                    <a:pt x="387570" y="1204640"/>
                  </a:cubicBezTo>
                  <a:cubicBezTo>
                    <a:pt x="386964" y="1204943"/>
                    <a:pt x="386661" y="1205549"/>
                    <a:pt x="386661" y="1206459"/>
                  </a:cubicBezTo>
                  <a:cubicBezTo>
                    <a:pt x="386054" y="1213432"/>
                    <a:pt x="383931" y="1221921"/>
                    <a:pt x="386054" y="1228287"/>
                  </a:cubicBezTo>
                  <a:close/>
                  <a:moveTo>
                    <a:pt x="372408" y="1227681"/>
                  </a:moveTo>
                  <a:cubicBezTo>
                    <a:pt x="369679" y="1227378"/>
                    <a:pt x="367252" y="1227378"/>
                    <a:pt x="364523" y="1227378"/>
                  </a:cubicBezTo>
                  <a:cubicBezTo>
                    <a:pt x="366342" y="1221921"/>
                    <a:pt x="365433" y="1215554"/>
                    <a:pt x="366342" y="1210097"/>
                  </a:cubicBezTo>
                  <a:cubicBezTo>
                    <a:pt x="366646" y="1207975"/>
                    <a:pt x="366949" y="1206155"/>
                    <a:pt x="366949" y="1204336"/>
                  </a:cubicBezTo>
                  <a:cubicBezTo>
                    <a:pt x="370891" y="1204336"/>
                    <a:pt x="374834" y="1204640"/>
                    <a:pt x="378776" y="1204640"/>
                  </a:cubicBezTo>
                  <a:cubicBezTo>
                    <a:pt x="378169" y="1204640"/>
                    <a:pt x="377260" y="1205246"/>
                    <a:pt x="377260" y="1206155"/>
                  </a:cubicBezTo>
                  <a:cubicBezTo>
                    <a:pt x="375440" y="1212825"/>
                    <a:pt x="371801" y="1220405"/>
                    <a:pt x="372408" y="1227681"/>
                  </a:cubicBezTo>
                  <a:close/>
                  <a:moveTo>
                    <a:pt x="359974" y="1227075"/>
                  </a:moveTo>
                  <a:cubicBezTo>
                    <a:pt x="356942" y="1226771"/>
                    <a:pt x="353909" y="1226771"/>
                    <a:pt x="350877" y="1226468"/>
                  </a:cubicBezTo>
                  <a:cubicBezTo>
                    <a:pt x="351786" y="1223740"/>
                    <a:pt x="351483" y="1220708"/>
                    <a:pt x="352090" y="1217979"/>
                  </a:cubicBezTo>
                  <a:cubicBezTo>
                    <a:pt x="352696" y="1213735"/>
                    <a:pt x="353909" y="1209490"/>
                    <a:pt x="354819" y="1205549"/>
                  </a:cubicBezTo>
                  <a:cubicBezTo>
                    <a:pt x="355122" y="1204640"/>
                    <a:pt x="354819" y="1204033"/>
                    <a:pt x="354516" y="1203730"/>
                  </a:cubicBezTo>
                  <a:cubicBezTo>
                    <a:pt x="356942" y="1203730"/>
                    <a:pt x="359065" y="1204033"/>
                    <a:pt x="361490" y="1204033"/>
                  </a:cubicBezTo>
                  <a:cubicBezTo>
                    <a:pt x="361794" y="1207368"/>
                    <a:pt x="360581" y="1211006"/>
                    <a:pt x="360277" y="1214038"/>
                  </a:cubicBezTo>
                  <a:cubicBezTo>
                    <a:pt x="359671" y="1218282"/>
                    <a:pt x="358761" y="1222830"/>
                    <a:pt x="359974" y="1227075"/>
                  </a:cubicBezTo>
                  <a:close/>
                  <a:moveTo>
                    <a:pt x="345418" y="1226468"/>
                  </a:moveTo>
                  <a:cubicBezTo>
                    <a:pt x="342689" y="1226468"/>
                    <a:pt x="339656" y="1226165"/>
                    <a:pt x="336927" y="1226165"/>
                  </a:cubicBezTo>
                  <a:cubicBezTo>
                    <a:pt x="337837" y="1222830"/>
                    <a:pt x="338140" y="1219192"/>
                    <a:pt x="339050" y="1215857"/>
                  </a:cubicBezTo>
                  <a:cubicBezTo>
                    <a:pt x="339959" y="1211613"/>
                    <a:pt x="340566" y="1207671"/>
                    <a:pt x="339959" y="1203427"/>
                  </a:cubicBezTo>
                  <a:cubicBezTo>
                    <a:pt x="343598" y="1203427"/>
                    <a:pt x="346934" y="1203730"/>
                    <a:pt x="350573" y="1203730"/>
                  </a:cubicBezTo>
                  <a:cubicBezTo>
                    <a:pt x="350270" y="1204033"/>
                    <a:pt x="350270" y="1204336"/>
                    <a:pt x="349967" y="1204640"/>
                  </a:cubicBezTo>
                  <a:cubicBezTo>
                    <a:pt x="348451" y="1208581"/>
                    <a:pt x="347238" y="1212522"/>
                    <a:pt x="346328" y="1216767"/>
                  </a:cubicBezTo>
                  <a:cubicBezTo>
                    <a:pt x="345721" y="1219798"/>
                    <a:pt x="344811" y="1223133"/>
                    <a:pt x="345418" y="1226468"/>
                  </a:cubicBezTo>
                  <a:close/>
                  <a:moveTo>
                    <a:pt x="327829" y="1202821"/>
                  </a:moveTo>
                  <a:cubicBezTo>
                    <a:pt x="330559" y="1202821"/>
                    <a:pt x="332984" y="1203124"/>
                    <a:pt x="335714" y="1203124"/>
                  </a:cubicBezTo>
                  <a:cubicBezTo>
                    <a:pt x="335107" y="1207975"/>
                    <a:pt x="333894" y="1212825"/>
                    <a:pt x="332681" y="1217676"/>
                  </a:cubicBezTo>
                  <a:cubicBezTo>
                    <a:pt x="332075" y="1220405"/>
                    <a:pt x="331165" y="1223133"/>
                    <a:pt x="331468" y="1225862"/>
                  </a:cubicBezTo>
                  <a:cubicBezTo>
                    <a:pt x="329042" y="1225862"/>
                    <a:pt x="326313" y="1225862"/>
                    <a:pt x="323887" y="1225559"/>
                  </a:cubicBezTo>
                  <a:cubicBezTo>
                    <a:pt x="324797" y="1222224"/>
                    <a:pt x="325100" y="1218586"/>
                    <a:pt x="325707" y="1214948"/>
                  </a:cubicBezTo>
                  <a:cubicBezTo>
                    <a:pt x="326616" y="1211309"/>
                    <a:pt x="327526" y="1207671"/>
                    <a:pt x="328133" y="1204033"/>
                  </a:cubicBezTo>
                  <a:cubicBezTo>
                    <a:pt x="328133" y="1203730"/>
                    <a:pt x="328133" y="1203124"/>
                    <a:pt x="327829" y="1202821"/>
                  </a:cubicBezTo>
                  <a:close/>
                  <a:moveTo>
                    <a:pt x="319338" y="1225559"/>
                  </a:moveTo>
                  <a:cubicBezTo>
                    <a:pt x="318732" y="1225559"/>
                    <a:pt x="317822" y="1225559"/>
                    <a:pt x="317215" y="1225559"/>
                  </a:cubicBezTo>
                  <a:cubicBezTo>
                    <a:pt x="313577" y="1225559"/>
                    <a:pt x="310240" y="1225559"/>
                    <a:pt x="306602" y="1225255"/>
                  </a:cubicBezTo>
                  <a:cubicBezTo>
                    <a:pt x="307511" y="1221617"/>
                    <a:pt x="307815" y="1217373"/>
                    <a:pt x="308421" y="1213735"/>
                  </a:cubicBezTo>
                  <a:cubicBezTo>
                    <a:pt x="309331" y="1209794"/>
                    <a:pt x="310240" y="1205852"/>
                    <a:pt x="310847" y="1201911"/>
                  </a:cubicBezTo>
                  <a:cubicBezTo>
                    <a:pt x="314789" y="1202214"/>
                    <a:pt x="318732" y="1202214"/>
                    <a:pt x="322977" y="1202517"/>
                  </a:cubicBezTo>
                  <a:cubicBezTo>
                    <a:pt x="322977" y="1202517"/>
                    <a:pt x="322977" y="1202517"/>
                    <a:pt x="322977" y="1202821"/>
                  </a:cubicBezTo>
                  <a:cubicBezTo>
                    <a:pt x="321461" y="1209794"/>
                    <a:pt x="317822" y="1218282"/>
                    <a:pt x="319338" y="1225559"/>
                  </a:cubicBezTo>
                  <a:close/>
                  <a:moveTo>
                    <a:pt x="302053" y="1224952"/>
                  </a:moveTo>
                  <a:cubicBezTo>
                    <a:pt x="298414" y="1224649"/>
                    <a:pt x="294775" y="1224649"/>
                    <a:pt x="291136" y="1224346"/>
                  </a:cubicBezTo>
                  <a:cubicBezTo>
                    <a:pt x="292652" y="1216767"/>
                    <a:pt x="294168" y="1209187"/>
                    <a:pt x="295381" y="1201608"/>
                  </a:cubicBezTo>
                  <a:cubicBezTo>
                    <a:pt x="295381" y="1201305"/>
                    <a:pt x="295381" y="1201305"/>
                    <a:pt x="295381" y="1201001"/>
                  </a:cubicBezTo>
                  <a:cubicBezTo>
                    <a:pt x="299020" y="1201305"/>
                    <a:pt x="302356" y="1201305"/>
                    <a:pt x="305995" y="1201608"/>
                  </a:cubicBezTo>
                  <a:cubicBezTo>
                    <a:pt x="303872" y="1208884"/>
                    <a:pt x="300536" y="1217676"/>
                    <a:pt x="302053" y="1224952"/>
                  </a:cubicBezTo>
                  <a:close/>
                  <a:moveTo>
                    <a:pt x="281431" y="1200395"/>
                  </a:moveTo>
                  <a:cubicBezTo>
                    <a:pt x="284767" y="1200698"/>
                    <a:pt x="287800" y="1200698"/>
                    <a:pt x="291136" y="1201001"/>
                  </a:cubicBezTo>
                  <a:cubicBezTo>
                    <a:pt x="289013" y="1208581"/>
                    <a:pt x="285980" y="1216463"/>
                    <a:pt x="286284" y="1224043"/>
                  </a:cubicBezTo>
                  <a:cubicBezTo>
                    <a:pt x="283857" y="1223740"/>
                    <a:pt x="281128" y="1223740"/>
                    <a:pt x="278702" y="1223436"/>
                  </a:cubicBezTo>
                  <a:cubicBezTo>
                    <a:pt x="279612" y="1219192"/>
                    <a:pt x="279915" y="1214948"/>
                    <a:pt x="280825" y="1210703"/>
                  </a:cubicBezTo>
                  <a:cubicBezTo>
                    <a:pt x="281431" y="1207368"/>
                    <a:pt x="281735" y="1204033"/>
                    <a:pt x="281431" y="1200395"/>
                  </a:cubicBezTo>
                  <a:close/>
                  <a:moveTo>
                    <a:pt x="273547" y="1223436"/>
                  </a:moveTo>
                  <a:cubicBezTo>
                    <a:pt x="270211" y="1223133"/>
                    <a:pt x="266875" y="1223133"/>
                    <a:pt x="263236" y="1222830"/>
                  </a:cubicBezTo>
                  <a:cubicBezTo>
                    <a:pt x="264146" y="1218889"/>
                    <a:pt x="265056" y="1214948"/>
                    <a:pt x="265965" y="1210703"/>
                  </a:cubicBezTo>
                  <a:cubicBezTo>
                    <a:pt x="266875" y="1207368"/>
                    <a:pt x="266269" y="1203124"/>
                    <a:pt x="268392" y="1200092"/>
                  </a:cubicBezTo>
                  <a:cubicBezTo>
                    <a:pt x="268392" y="1199789"/>
                    <a:pt x="268695" y="1199789"/>
                    <a:pt x="268695" y="1199486"/>
                  </a:cubicBezTo>
                  <a:cubicBezTo>
                    <a:pt x="271424" y="1199789"/>
                    <a:pt x="273850" y="1199789"/>
                    <a:pt x="276579" y="1200092"/>
                  </a:cubicBezTo>
                  <a:cubicBezTo>
                    <a:pt x="275973" y="1204336"/>
                    <a:pt x="275366" y="1208884"/>
                    <a:pt x="274457" y="1213128"/>
                  </a:cubicBezTo>
                  <a:cubicBezTo>
                    <a:pt x="274154" y="1216463"/>
                    <a:pt x="273547" y="1220102"/>
                    <a:pt x="273547" y="1223436"/>
                  </a:cubicBezTo>
                  <a:close/>
                  <a:moveTo>
                    <a:pt x="268998" y="1236170"/>
                  </a:moveTo>
                  <a:cubicBezTo>
                    <a:pt x="267785" y="1233744"/>
                    <a:pt x="266572" y="1231319"/>
                    <a:pt x="266572" y="1229197"/>
                  </a:cubicBezTo>
                  <a:cubicBezTo>
                    <a:pt x="266572" y="1229197"/>
                    <a:pt x="266572" y="1228894"/>
                    <a:pt x="266572" y="1228894"/>
                  </a:cubicBezTo>
                  <a:cubicBezTo>
                    <a:pt x="267179" y="1228894"/>
                    <a:pt x="267785" y="1228894"/>
                    <a:pt x="268392" y="1228894"/>
                  </a:cubicBezTo>
                  <a:cubicBezTo>
                    <a:pt x="268392" y="1228894"/>
                    <a:pt x="268392" y="1228894"/>
                    <a:pt x="268392" y="1229197"/>
                  </a:cubicBezTo>
                  <a:cubicBezTo>
                    <a:pt x="268392" y="1231622"/>
                    <a:pt x="268695" y="1234048"/>
                    <a:pt x="268998" y="1236170"/>
                  </a:cubicBezTo>
                  <a:close/>
                  <a:moveTo>
                    <a:pt x="242008" y="1221921"/>
                  </a:moveTo>
                  <a:cubicBezTo>
                    <a:pt x="237459" y="1221921"/>
                    <a:pt x="233214" y="1221921"/>
                    <a:pt x="228665" y="1221921"/>
                  </a:cubicBezTo>
                  <a:cubicBezTo>
                    <a:pt x="231394" y="1214038"/>
                    <a:pt x="232607" y="1205549"/>
                    <a:pt x="235337" y="1197970"/>
                  </a:cubicBezTo>
                  <a:cubicBezTo>
                    <a:pt x="235337" y="1197667"/>
                    <a:pt x="235337" y="1197363"/>
                    <a:pt x="235337" y="1197363"/>
                  </a:cubicBezTo>
                  <a:cubicBezTo>
                    <a:pt x="239582" y="1197667"/>
                    <a:pt x="244131" y="1197970"/>
                    <a:pt x="248377" y="1198273"/>
                  </a:cubicBezTo>
                  <a:cubicBezTo>
                    <a:pt x="244434" y="1204943"/>
                    <a:pt x="240796" y="1214341"/>
                    <a:pt x="242008" y="1221921"/>
                  </a:cubicBezTo>
                  <a:close/>
                  <a:moveTo>
                    <a:pt x="209257" y="1222830"/>
                  </a:moveTo>
                  <a:cubicBezTo>
                    <a:pt x="205011" y="1223133"/>
                    <a:pt x="201069" y="1223133"/>
                    <a:pt x="196824" y="1223436"/>
                  </a:cubicBezTo>
                  <a:cubicBezTo>
                    <a:pt x="198340" y="1218889"/>
                    <a:pt x="199856" y="1214644"/>
                    <a:pt x="201373" y="1210097"/>
                  </a:cubicBezTo>
                  <a:cubicBezTo>
                    <a:pt x="202889" y="1205246"/>
                    <a:pt x="203798" y="1200092"/>
                    <a:pt x="207134" y="1195848"/>
                  </a:cubicBezTo>
                  <a:cubicBezTo>
                    <a:pt x="207134" y="1195544"/>
                    <a:pt x="207438" y="1195544"/>
                    <a:pt x="207438" y="1195241"/>
                  </a:cubicBezTo>
                  <a:cubicBezTo>
                    <a:pt x="210773" y="1195241"/>
                    <a:pt x="213806" y="1195544"/>
                    <a:pt x="217142" y="1195848"/>
                  </a:cubicBezTo>
                  <a:cubicBezTo>
                    <a:pt x="214412" y="1199182"/>
                    <a:pt x="213503" y="1203427"/>
                    <a:pt x="212290" y="1207368"/>
                  </a:cubicBezTo>
                  <a:cubicBezTo>
                    <a:pt x="210773" y="1212522"/>
                    <a:pt x="208347" y="1217676"/>
                    <a:pt x="209257" y="1222830"/>
                  </a:cubicBezTo>
                  <a:close/>
                  <a:moveTo>
                    <a:pt x="195914" y="1207065"/>
                  </a:moveTo>
                  <a:cubicBezTo>
                    <a:pt x="194094" y="1212522"/>
                    <a:pt x="190455" y="1217979"/>
                    <a:pt x="190152" y="1223740"/>
                  </a:cubicBezTo>
                  <a:cubicBezTo>
                    <a:pt x="187423" y="1223740"/>
                    <a:pt x="184694" y="1224043"/>
                    <a:pt x="181964" y="1224043"/>
                  </a:cubicBezTo>
                  <a:cubicBezTo>
                    <a:pt x="183177" y="1220405"/>
                    <a:pt x="184087" y="1216463"/>
                    <a:pt x="185300" y="1212825"/>
                  </a:cubicBezTo>
                  <a:cubicBezTo>
                    <a:pt x="187423" y="1206762"/>
                    <a:pt x="189849" y="1200698"/>
                    <a:pt x="191971" y="1194635"/>
                  </a:cubicBezTo>
                  <a:cubicBezTo>
                    <a:pt x="195004" y="1194635"/>
                    <a:pt x="198340" y="1194635"/>
                    <a:pt x="201373" y="1194938"/>
                  </a:cubicBezTo>
                  <a:cubicBezTo>
                    <a:pt x="198946" y="1198576"/>
                    <a:pt x="197430" y="1203124"/>
                    <a:pt x="195914" y="1207065"/>
                  </a:cubicBezTo>
                  <a:close/>
                  <a:moveTo>
                    <a:pt x="217142" y="1210703"/>
                  </a:moveTo>
                  <a:cubicBezTo>
                    <a:pt x="218355" y="1206459"/>
                    <a:pt x="218961" y="1201305"/>
                    <a:pt x="221387" y="1197667"/>
                  </a:cubicBezTo>
                  <a:cubicBezTo>
                    <a:pt x="221690" y="1197363"/>
                    <a:pt x="221690" y="1196757"/>
                    <a:pt x="221690" y="1196454"/>
                  </a:cubicBezTo>
                  <a:cubicBezTo>
                    <a:pt x="224723" y="1196757"/>
                    <a:pt x="227756" y="1196757"/>
                    <a:pt x="230485" y="1197060"/>
                  </a:cubicBezTo>
                  <a:cubicBezTo>
                    <a:pt x="228362" y="1201001"/>
                    <a:pt x="227452" y="1205246"/>
                    <a:pt x="226239" y="1209490"/>
                  </a:cubicBezTo>
                  <a:cubicBezTo>
                    <a:pt x="225026" y="1213735"/>
                    <a:pt x="222297" y="1217979"/>
                    <a:pt x="222600" y="1222527"/>
                  </a:cubicBezTo>
                  <a:cubicBezTo>
                    <a:pt x="219568" y="1222527"/>
                    <a:pt x="216535" y="1222830"/>
                    <a:pt x="213503" y="1222830"/>
                  </a:cubicBezTo>
                  <a:cubicBezTo>
                    <a:pt x="215322" y="1218586"/>
                    <a:pt x="215929" y="1214644"/>
                    <a:pt x="217142" y="1210703"/>
                  </a:cubicBezTo>
                  <a:close/>
                  <a:moveTo>
                    <a:pt x="163162" y="1224952"/>
                  </a:moveTo>
                  <a:cubicBezTo>
                    <a:pt x="160433" y="1224952"/>
                    <a:pt x="157401" y="1224952"/>
                    <a:pt x="154671" y="1224952"/>
                  </a:cubicBezTo>
                  <a:cubicBezTo>
                    <a:pt x="157704" y="1214948"/>
                    <a:pt x="162859" y="1205852"/>
                    <a:pt x="166802" y="1196151"/>
                  </a:cubicBezTo>
                  <a:cubicBezTo>
                    <a:pt x="166802" y="1195848"/>
                    <a:pt x="167105" y="1195544"/>
                    <a:pt x="167105" y="1195241"/>
                  </a:cubicBezTo>
                  <a:cubicBezTo>
                    <a:pt x="169227" y="1195241"/>
                    <a:pt x="171654" y="1195241"/>
                    <a:pt x="173776" y="1194938"/>
                  </a:cubicBezTo>
                  <a:cubicBezTo>
                    <a:pt x="171350" y="1198879"/>
                    <a:pt x="169531" y="1203427"/>
                    <a:pt x="167408" y="1207975"/>
                  </a:cubicBezTo>
                  <a:cubicBezTo>
                    <a:pt x="164679" y="1213432"/>
                    <a:pt x="161646" y="1219192"/>
                    <a:pt x="163162" y="1224952"/>
                  </a:cubicBezTo>
                  <a:close/>
                  <a:moveTo>
                    <a:pt x="152245" y="1213735"/>
                  </a:moveTo>
                  <a:cubicBezTo>
                    <a:pt x="150426" y="1217373"/>
                    <a:pt x="148303" y="1221011"/>
                    <a:pt x="148303" y="1225255"/>
                  </a:cubicBezTo>
                  <a:cubicBezTo>
                    <a:pt x="146787" y="1225255"/>
                    <a:pt x="145271" y="1225255"/>
                    <a:pt x="143754" y="1225255"/>
                  </a:cubicBezTo>
                  <a:cubicBezTo>
                    <a:pt x="146180" y="1221617"/>
                    <a:pt x="147090" y="1217373"/>
                    <a:pt x="148606" y="1213432"/>
                  </a:cubicBezTo>
                  <a:cubicBezTo>
                    <a:pt x="150729" y="1207671"/>
                    <a:pt x="152852" y="1201911"/>
                    <a:pt x="155884" y="1196757"/>
                  </a:cubicBezTo>
                  <a:cubicBezTo>
                    <a:pt x="155884" y="1196454"/>
                    <a:pt x="156188" y="1196151"/>
                    <a:pt x="156188" y="1196151"/>
                  </a:cubicBezTo>
                  <a:cubicBezTo>
                    <a:pt x="158007" y="1196151"/>
                    <a:pt x="159827" y="1196151"/>
                    <a:pt x="161646" y="1196151"/>
                  </a:cubicBezTo>
                  <a:cubicBezTo>
                    <a:pt x="158613" y="1201608"/>
                    <a:pt x="155278" y="1207368"/>
                    <a:pt x="152245" y="1213735"/>
                  </a:cubicBezTo>
                  <a:close/>
                  <a:moveTo>
                    <a:pt x="118584" y="1224649"/>
                  </a:moveTo>
                  <a:cubicBezTo>
                    <a:pt x="118584" y="1224649"/>
                    <a:pt x="118584" y="1224649"/>
                    <a:pt x="118584" y="1224649"/>
                  </a:cubicBezTo>
                  <a:cubicBezTo>
                    <a:pt x="117068" y="1224952"/>
                    <a:pt x="115552" y="1224952"/>
                    <a:pt x="113732" y="1224952"/>
                  </a:cubicBezTo>
                  <a:cubicBezTo>
                    <a:pt x="115248" y="1218282"/>
                    <a:pt x="118584" y="1212219"/>
                    <a:pt x="121617" y="1206155"/>
                  </a:cubicBezTo>
                  <a:cubicBezTo>
                    <a:pt x="122830" y="1203730"/>
                    <a:pt x="124043" y="1201305"/>
                    <a:pt x="125255" y="1199182"/>
                  </a:cubicBezTo>
                  <a:cubicBezTo>
                    <a:pt x="125862" y="1197970"/>
                    <a:pt x="127378" y="1196454"/>
                    <a:pt x="127378" y="1195241"/>
                  </a:cubicBezTo>
                  <a:cubicBezTo>
                    <a:pt x="127985" y="1195241"/>
                    <a:pt x="128895" y="1195241"/>
                    <a:pt x="129501" y="1195241"/>
                  </a:cubicBezTo>
                  <a:cubicBezTo>
                    <a:pt x="131321" y="1195241"/>
                    <a:pt x="133140" y="1195241"/>
                    <a:pt x="134657" y="1195241"/>
                  </a:cubicBezTo>
                  <a:cubicBezTo>
                    <a:pt x="129804" y="1198273"/>
                    <a:pt x="127378" y="1203730"/>
                    <a:pt x="124346" y="1208581"/>
                  </a:cubicBezTo>
                  <a:cubicBezTo>
                    <a:pt x="121313" y="1212825"/>
                    <a:pt x="117674" y="1218889"/>
                    <a:pt x="118584" y="1224649"/>
                  </a:cubicBezTo>
                  <a:close/>
                  <a:moveTo>
                    <a:pt x="108577" y="1224649"/>
                  </a:moveTo>
                  <a:cubicBezTo>
                    <a:pt x="108577" y="1224952"/>
                    <a:pt x="108577" y="1224952"/>
                    <a:pt x="108577" y="1225255"/>
                  </a:cubicBezTo>
                  <a:cubicBezTo>
                    <a:pt x="104938" y="1225255"/>
                    <a:pt x="101602" y="1225559"/>
                    <a:pt x="97963" y="1225862"/>
                  </a:cubicBezTo>
                  <a:cubicBezTo>
                    <a:pt x="99782" y="1222527"/>
                    <a:pt x="101299" y="1218586"/>
                    <a:pt x="103421" y="1215251"/>
                  </a:cubicBezTo>
                  <a:cubicBezTo>
                    <a:pt x="106757" y="1209794"/>
                    <a:pt x="112216" y="1205852"/>
                    <a:pt x="115855" y="1200698"/>
                  </a:cubicBezTo>
                  <a:cubicBezTo>
                    <a:pt x="116461" y="1200698"/>
                    <a:pt x="117371" y="1200395"/>
                    <a:pt x="117674" y="1200092"/>
                  </a:cubicBezTo>
                  <a:cubicBezTo>
                    <a:pt x="117068" y="1201608"/>
                    <a:pt x="116461" y="1203124"/>
                    <a:pt x="115552" y="1204336"/>
                  </a:cubicBezTo>
                  <a:cubicBezTo>
                    <a:pt x="112822" y="1210400"/>
                    <a:pt x="108273" y="1217373"/>
                    <a:pt x="108577" y="1224649"/>
                  </a:cubicBezTo>
                  <a:close/>
                  <a:moveTo>
                    <a:pt x="74915" y="237208"/>
                  </a:moveTo>
                  <a:cubicBezTo>
                    <a:pt x="67031" y="237208"/>
                    <a:pt x="59146" y="237512"/>
                    <a:pt x="51262" y="237208"/>
                  </a:cubicBezTo>
                  <a:cubicBezTo>
                    <a:pt x="51262" y="236299"/>
                    <a:pt x="51262" y="235389"/>
                    <a:pt x="51262" y="234783"/>
                  </a:cubicBezTo>
                  <a:cubicBezTo>
                    <a:pt x="51262" y="234480"/>
                    <a:pt x="51262" y="234177"/>
                    <a:pt x="51262" y="233873"/>
                  </a:cubicBezTo>
                  <a:cubicBezTo>
                    <a:pt x="55507" y="234480"/>
                    <a:pt x="60359" y="233570"/>
                    <a:pt x="64302" y="233570"/>
                  </a:cubicBezTo>
                  <a:cubicBezTo>
                    <a:pt x="73702" y="233267"/>
                    <a:pt x="83407" y="235086"/>
                    <a:pt x="92807" y="235389"/>
                  </a:cubicBezTo>
                  <a:cubicBezTo>
                    <a:pt x="93414" y="235389"/>
                    <a:pt x="94021" y="235086"/>
                    <a:pt x="94627" y="234783"/>
                  </a:cubicBezTo>
                  <a:cubicBezTo>
                    <a:pt x="94627" y="235996"/>
                    <a:pt x="94627" y="237208"/>
                    <a:pt x="94627" y="238724"/>
                  </a:cubicBezTo>
                  <a:cubicBezTo>
                    <a:pt x="88259" y="236602"/>
                    <a:pt x="80980" y="237208"/>
                    <a:pt x="74915" y="237208"/>
                  </a:cubicBezTo>
                  <a:close/>
                  <a:moveTo>
                    <a:pt x="94324" y="243878"/>
                  </a:moveTo>
                  <a:cubicBezTo>
                    <a:pt x="94324" y="245091"/>
                    <a:pt x="94324" y="246304"/>
                    <a:pt x="94324" y="247516"/>
                  </a:cubicBezTo>
                  <a:cubicBezTo>
                    <a:pt x="89169" y="244181"/>
                    <a:pt x="81284" y="246000"/>
                    <a:pt x="75522" y="245394"/>
                  </a:cubicBezTo>
                  <a:cubicBezTo>
                    <a:pt x="67637" y="244788"/>
                    <a:pt x="58843" y="242362"/>
                    <a:pt x="50958" y="244181"/>
                  </a:cubicBezTo>
                  <a:cubicBezTo>
                    <a:pt x="50958" y="243878"/>
                    <a:pt x="50958" y="243272"/>
                    <a:pt x="50958" y="242969"/>
                  </a:cubicBezTo>
                  <a:cubicBezTo>
                    <a:pt x="57023" y="244181"/>
                    <a:pt x="63998" y="243272"/>
                    <a:pt x="70063" y="243272"/>
                  </a:cubicBezTo>
                  <a:cubicBezTo>
                    <a:pt x="77948" y="243272"/>
                    <a:pt x="86136" y="244181"/>
                    <a:pt x="94021" y="243878"/>
                  </a:cubicBezTo>
                  <a:cubicBezTo>
                    <a:pt x="94021" y="243878"/>
                    <a:pt x="94021" y="243878"/>
                    <a:pt x="94324" y="243878"/>
                  </a:cubicBezTo>
                  <a:close/>
                  <a:moveTo>
                    <a:pt x="114642" y="311486"/>
                  </a:moveTo>
                  <a:cubicBezTo>
                    <a:pt x="111609" y="308758"/>
                    <a:pt x="107060" y="307848"/>
                    <a:pt x="103421" y="306029"/>
                  </a:cubicBezTo>
                  <a:cubicBezTo>
                    <a:pt x="101602" y="305120"/>
                    <a:pt x="100086" y="303604"/>
                    <a:pt x="97963" y="302694"/>
                  </a:cubicBezTo>
                  <a:cubicBezTo>
                    <a:pt x="97963" y="301785"/>
                    <a:pt x="97963" y="300875"/>
                    <a:pt x="98266" y="299662"/>
                  </a:cubicBezTo>
                  <a:cubicBezTo>
                    <a:pt x="99176" y="298450"/>
                    <a:pt x="99479" y="296631"/>
                    <a:pt x="98569" y="295721"/>
                  </a:cubicBezTo>
                  <a:cubicBezTo>
                    <a:pt x="98569" y="295721"/>
                    <a:pt x="98569" y="295721"/>
                    <a:pt x="98569" y="295418"/>
                  </a:cubicBezTo>
                  <a:cubicBezTo>
                    <a:pt x="100389" y="296024"/>
                    <a:pt x="102208" y="296631"/>
                    <a:pt x="103118" y="297237"/>
                  </a:cubicBezTo>
                  <a:cubicBezTo>
                    <a:pt x="106454" y="298753"/>
                    <a:pt x="110093" y="300875"/>
                    <a:pt x="114035" y="301481"/>
                  </a:cubicBezTo>
                  <a:cubicBezTo>
                    <a:pt x="115248" y="301785"/>
                    <a:pt x="115855" y="301178"/>
                    <a:pt x="116461" y="300572"/>
                  </a:cubicBezTo>
                  <a:cubicBezTo>
                    <a:pt x="116461" y="308454"/>
                    <a:pt x="116158" y="316337"/>
                    <a:pt x="116158" y="324220"/>
                  </a:cubicBezTo>
                  <a:cubicBezTo>
                    <a:pt x="115855" y="323916"/>
                    <a:pt x="115552" y="323310"/>
                    <a:pt x="115248" y="323310"/>
                  </a:cubicBezTo>
                  <a:cubicBezTo>
                    <a:pt x="112216" y="321188"/>
                    <a:pt x="108273" y="320581"/>
                    <a:pt x="104634" y="319369"/>
                  </a:cubicBezTo>
                  <a:cubicBezTo>
                    <a:pt x="101905" y="318459"/>
                    <a:pt x="99782" y="316640"/>
                    <a:pt x="97356" y="315428"/>
                  </a:cubicBezTo>
                  <a:cubicBezTo>
                    <a:pt x="97356" y="313305"/>
                    <a:pt x="97659" y="310880"/>
                    <a:pt x="97659" y="308758"/>
                  </a:cubicBezTo>
                  <a:cubicBezTo>
                    <a:pt x="98873" y="309970"/>
                    <a:pt x="100086" y="310880"/>
                    <a:pt x="101602" y="311789"/>
                  </a:cubicBezTo>
                  <a:cubicBezTo>
                    <a:pt x="104938" y="313608"/>
                    <a:pt x="108577" y="315428"/>
                    <a:pt x="112216" y="316034"/>
                  </a:cubicBezTo>
                  <a:cubicBezTo>
                    <a:pt x="114642" y="316337"/>
                    <a:pt x="116461" y="313305"/>
                    <a:pt x="114642" y="311486"/>
                  </a:cubicBezTo>
                  <a:close/>
                  <a:moveTo>
                    <a:pt x="131017" y="125943"/>
                  </a:moveTo>
                  <a:cubicBezTo>
                    <a:pt x="130411" y="125034"/>
                    <a:pt x="129198" y="124427"/>
                    <a:pt x="128592" y="123518"/>
                  </a:cubicBezTo>
                  <a:cubicBezTo>
                    <a:pt x="127682" y="122305"/>
                    <a:pt x="126772" y="120789"/>
                    <a:pt x="125862" y="119577"/>
                  </a:cubicBezTo>
                  <a:cubicBezTo>
                    <a:pt x="124346" y="117757"/>
                    <a:pt x="123133" y="115938"/>
                    <a:pt x="121617" y="114423"/>
                  </a:cubicBezTo>
                  <a:cubicBezTo>
                    <a:pt x="122527" y="114423"/>
                    <a:pt x="123739" y="114423"/>
                    <a:pt x="124649" y="114423"/>
                  </a:cubicBezTo>
                  <a:cubicBezTo>
                    <a:pt x="124649" y="114726"/>
                    <a:pt x="124649" y="114726"/>
                    <a:pt x="124952" y="115029"/>
                  </a:cubicBezTo>
                  <a:cubicBezTo>
                    <a:pt x="126772" y="118061"/>
                    <a:pt x="129198" y="121092"/>
                    <a:pt x="131017" y="124124"/>
                  </a:cubicBezTo>
                  <a:cubicBezTo>
                    <a:pt x="132230" y="125943"/>
                    <a:pt x="133444" y="128369"/>
                    <a:pt x="135263" y="129884"/>
                  </a:cubicBezTo>
                  <a:cubicBezTo>
                    <a:pt x="131017" y="129884"/>
                    <a:pt x="126772" y="129884"/>
                    <a:pt x="122527" y="129884"/>
                  </a:cubicBezTo>
                  <a:cubicBezTo>
                    <a:pt x="121920" y="129884"/>
                    <a:pt x="121313" y="130188"/>
                    <a:pt x="121010" y="130491"/>
                  </a:cubicBezTo>
                  <a:cubicBezTo>
                    <a:pt x="117674" y="125337"/>
                    <a:pt x="114945" y="118667"/>
                    <a:pt x="110700" y="114423"/>
                  </a:cubicBezTo>
                  <a:cubicBezTo>
                    <a:pt x="112216" y="114423"/>
                    <a:pt x="113429" y="114423"/>
                    <a:pt x="114945" y="114423"/>
                  </a:cubicBezTo>
                  <a:cubicBezTo>
                    <a:pt x="114945" y="114726"/>
                    <a:pt x="115248" y="115029"/>
                    <a:pt x="115552" y="115332"/>
                  </a:cubicBezTo>
                  <a:cubicBezTo>
                    <a:pt x="118281" y="118364"/>
                    <a:pt x="121313" y="121699"/>
                    <a:pt x="123436" y="125034"/>
                  </a:cubicBezTo>
                  <a:cubicBezTo>
                    <a:pt x="124952" y="127459"/>
                    <a:pt x="127075" y="130188"/>
                    <a:pt x="130411" y="129581"/>
                  </a:cubicBezTo>
                  <a:cubicBezTo>
                    <a:pt x="131927" y="128975"/>
                    <a:pt x="131927" y="126853"/>
                    <a:pt x="131017" y="125943"/>
                  </a:cubicBezTo>
                  <a:close/>
                  <a:moveTo>
                    <a:pt x="116158" y="865690"/>
                  </a:moveTo>
                  <a:cubicBezTo>
                    <a:pt x="111913" y="869025"/>
                    <a:pt x="107364" y="872057"/>
                    <a:pt x="102511" y="874179"/>
                  </a:cubicBezTo>
                  <a:cubicBezTo>
                    <a:pt x="100995" y="874785"/>
                    <a:pt x="99176" y="875695"/>
                    <a:pt x="97356" y="876604"/>
                  </a:cubicBezTo>
                  <a:cubicBezTo>
                    <a:pt x="97356" y="873573"/>
                    <a:pt x="97356" y="870844"/>
                    <a:pt x="97356" y="867812"/>
                  </a:cubicBezTo>
                  <a:cubicBezTo>
                    <a:pt x="99782" y="866600"/>
                    <a:pt x="101905" y="865084"/>
                    <a:pt x="104331" y="863871"/>
                  </a:cubicBezTo>
                  <a:cubicBezTo>
                    <a:pt x="108880" y="861142"/>
                    <a:pt x="113429" y="857807"/>
                    <a:pt x="118281" y="855079"/>
                  </a:cubicBezTo>
                  <a:cubicBezTo>
                    <a:pt x="118887" y="854776"/>
                    <a:pt x="119190" y="854473"/>
                    <a:pt x="119494" y="853866"/>
                  </a:cubicBezTo>
                  <a:cubicBezTo>
                    <a:pt x="119494" y="857807"/>
                    <a:pt x="119797" y="861749"/>
                    <a:pt x="119494" y="865690"/>
                  </a:cubicBezTo>
                  <a:cubicBezTo>
                    <a:pt x="118584" y="865084"/>
                    <a:pt x="117371" y="864780"/>
                    <a:pt x="116158" y="865690"/>
                  </a:cubicBezTo>
                  <a:close/>
                  <a:moveTo>
                    <a:pt x="119190" y="1194635"/>
                  </a:moveTo>
                  <a:cubicBezTo>
                    <a:pt x="119797" y="1194635"/>
                    <a:pt x="120707" y="1194332"/>
                    <a:pt x="121313" y="1194332"/>
                  </a:cubicBezTo>
                  <a:cubicBezTo>
                    <a:pt x="120404" y="1195241"/>
                    <a:pt x="119797" y="1196454"/>
                    <a:pt x="119190" y="1197667"/>
                  </a:cubicBezTo>
                  <a:cubicBezTo>
                    <a:pt x="119190" y="1197667"/>
                    <a:pt x="119190" y="1197667"/>
                    <a:pt x="119190" y="1197667"/>
                  </a:cubicBezTo>
                  <a:cubicBezTo>
                    <a:pt x="119190" y="1196757"/>
                    <a:pt x="119190" y="1195544"/>
                    <a:pt x="119190" y="1194635"/>
                  </a:cubicBezTo>
                  <a:close/>
                  <a:moveTo>
                    <a:pt x="116765" y="996358"/>
                  </a:moveTo>
                  <a:cubicBezTo>
                    <a:pt x="113125" y="1000300"/>
                    <a:pt x="108577" y="1003635"/>
                    <a:pt x="103725" y="1006060"/>
                  </a:cubicBezTo>
                  <a:cubicBezTo>
                    <a:pt x="101602" y="1006969"/>
                    <a:pt x="99479" y="1007879"/>
                    <a:pt x="97356" y="1009092"/>
                  </a:cubicBezTo>
                  <a:cubicBezTo>
                    <a:pt x="97356" y="1006363"/>
                    <a:pt x="97356" y="1003635"/>
                    <a:pt x="97356" y="1000603"/>
                  </a:cubicBezTo>
                  <a:cubicBezTo>
                    <a:pt x="105544" y="997268"/>
                    <a:pt x="113732" y="992417"/>
                    <a:pt x="118887" y="985444"/>
                  </a:cubicBezTo>
                  <a:cubicBezTo>
                    <a:pt x="118887" y="988779"/>
                    <a:pt x="118887" y="992417"/>
                    <a:pt x="118887" y="995752"/>
                  </a:cubicBezTo>
                  <a:cubicBezTo>
                    <a:pt x="118281" y="995752"/>
                    <a:pt x="117371" y="995752"/>
                    <a:pt x="116765" y="996358"/>
                  </a:cubicBezTo>
                  <a:close/>
                  <a:moveTo>
                    <a:pt x="118887" y="1000300"/>
                  </a:moveTo>
                  <a:cubicBezTo>
                    <a:pt x="118887" y="1003938"/>
                    <a:pt x="118887" y="1007576"/>
                    <a:pt x="118887" y="1011214"/>
                  </a:cubicBezTo>
                  <a:cubicBezTo>
                    <a:pt x="118281" y="1010911"/>
                    <a:pt x="117371" y="1010608"/>
                    <a:pt x="116461" y="1010911"/>
                  </a:cubicBezTo>
                  <a:cubicBezTo>
                    <a:pt x="112519" y="1012730"/>
                    <a:pt x="109790" y="1015762"/>
                    <a:pt x="106454" y="1018490"/>
                  </a:cubicBezTo>
                  <a:cubicBezTo>
                    <a:pt x="104028" y="1020916"/>
                    <a:pt x="100692" y="1022431"/>
                    <a:pt x="97356" y="1023947"/>
                  </a:cubicBezTo>
                  <a:cubicBezTo>
                    <a:pt x="97356" y="1020916"/>
                    <a:pt x="97356" y="1017884"/>
                    <a:pt x="97356" y="1014852"/>
                  </a:cubicBezTo>
                  <a:cubicBezTo>
                    <a:pt x="100389" y="1012730"/>
                    <a:pt x="104028" y="1011214"/>
                    <a:pt x="107667" y="1009698"/>
                  </a:cubicBezTo>
                  <a:cubicBezTo>
                    <a:pt x="112216" y="1007879"/>
                    <a:pt x="115552" y="1004241"/>
                    <a:pt x="118887" y="1000300"/>
                  </a:cubicBezTo>
                  <a:close/>
                  <a:moveTo>
                    <a:pt x="116765" y="981503"/>
                  </a:moveTo>
                  <a:cubicBezTo>
                    <a:pt x="112822" y="984535"/>
                    <a:pt x="109486" y="987869"/>
                    <a:pt x="105241" y="990598"/>
                  </a:cubicBezTo>
                  <a:cubicBezTo>
                    <a:pt x="102511" y="992417"/>
                    <a:pt x="99782" y="993630"/>
                    <a:pt x="97053" y="994842"/>
                  </a:cubicBezTo>
                  <a:cubicBezTo>
                    <a:pt x="97053" y="992417"/>
                    <a:pt x="97053" y="990295"/>
                    <a:pt x="97053" y="987869"/>
                  </a:cubicBezTo>
                  <a:cubicBezTo>
                    <a:pt x="100692" y="985747"/>
                    <a:pt x="104634" y="984231"/>
                    <a:pt x="108577" y="982412"/>
                  </a:cubicBezTo>
                  <a:cubicBezTo>
                    <a:pt x="113125" y="979987"/>
                    <a:pt x="115248" y="975742"/>
                    <a:pt x="118584" y="972408"/>
                  </a:cubicBezTo>
                  <a:cubicBezTo>
                    <a:pt x="118584" y="975439"/>
                    <a:pt x="118584" y="978168"/>
                    <a:pt x="118584" y="981200"/>
                  </a:cubicBezTo>
                  <a:cubicBezTo>
                    <a:pt x="117978" y="980896"/>
                    <a:pt x="117371" y="980896"/>
                    <a:pt x="116765" y="981503"/>
                  </a:cubicBezTo>
                  <a:close/>
                  <a:moveTo>
                    <a:pt x="117068" y="968163"/>
                  </a:moveTo>
                  <a:cubicBezTo>
                    <a:pt x="112519" y="969982"/>
                    <a:pt x="110093" y="975136"/>
                    <a:pt x="105848" y="977562"/>
                  </a:cubicBezTo>
                  <a:cubicBezTo>
                    <a:pt x="103118" y="979077"/>
                    <a:pt x="99782" y="979684"/>
                    <a:pt x="97053" y="981200"/>
                  </a:cubicBezTo>
                  <a:cubicBezTo>
                    <a:pt x="97053" y="978774"/>
                    <a:pt x="97053" y="976349"/>
                    <a:pt x="97053" y="973923"/>
                  </a:cubicBezTo>
                  <a:cubicBezTo>
                    <a:pt x="97659" y="973620"/>
                    <a:pt x="98266" y="973317"/>
                    <a:pt x="98569" y="972711"/>
                  </a:cubicBezTo>
                  <a:cubicBezTo>
                    <a:pt x="100995" y="969376"/>
                    <a:pt x="106151" y="968466"/>
                    <a:pt x="109486" y="966647"/>
                  </a:cubicBezTo>
                  <a:cubicBezTo>
                    <a:pt x="112822" y="964828"/>
                    <a:pt x="115855" y="962100"/>
                    <a:pt x="118584" y="959371"/>
                  </a:cubicBezTo>
                  <a:cubicBezTo>
                    <a:pt x="118584" y="962100"/>
                    <a:pt x="118584" y="965131"/>
                    <a:pt x="118584" y="967860"/>
                  </a:cubicBezTo>
                  <a:cubicBezTo>
                    <a:pt x="117978" y="968163"/>
                    <a:pt x="117674" y="968163"/>
                    <a:pt x="117068" y="968163"/>
                  </a:cubicBezTo>
                  <a:close/>
                  <a:moveTo>
                    <a:pt x="99782" y="528256"/>
                  </a:moveTo>
                  <a:cubicBezTo>
                    <a:pt x="99479" y="528256"/>
                    <a:pt x="99176" y="528256"/>
                    <a:pt x="98873" y="528256"/>
                  </a:cubicBezTo>
                  <a:cubicBezTo>
                    <a:pt x="98266" y="527650"/>
                    <a:pt x="97356" y="527347"/>
                    <a:pt x="96446" y="527650"/>
                  </a:cubicBezTo>
                  <a:cubicBezTo>
                    <a:pt x="96446" y="526437"/>
                    <a:pt x="96446" y="524921"/>
                    <a:pt x="96446" y="523709"/>
                  </a:cubicBezTo>
                  <a:cubicBezTo>
                    <a:pt x="99176" y="524921"/>
                    <a:pt x="101905" y="525831"/>
                    <a:pt x="104938" y="526437"/>
                  </a:cubicBezTo>
                  <a:cubicBezTo>
                    <a:pt x="108273" y="526740"/>
                    <a:pt x="111609" y="527044"/>
                    <a:pt x="115248" y="527044"/>
                  </a:cubicBezTo>
                  <a:cubicBezTo>
                    <a:pt x="115248" y="530075"/>
                    <a:pt x="115552" y="533107"/>
                    <a:pt x="115552" y="536442"/>
                  </a:cubicBezTo>
                  <a:cubicBezTo>
                    <a:pt x="115248" y="536139"/>
                    <a:pt x="115248" y="536139"/>
                    <a:pt x="114945" y="535836"/>
                  </a:cubicBezTo>
                  <a:cubicBezTo>
                    <a:pt x="111306" y="533713"/>
                    <a:pt x="104938" y="534017"/>
                    <a:pt x="101299" y="531288"/>
                  </a:cubicBezTo>
                  <a:cubicBezTo>
                    <a:pt x="101905" y="529772"/>
                    <a:pt x="101299" y="528256"/>
                    <a:pt x="99782" y="528256"/>
                  </a:cubicBezTo>
                  <a:close/>
                  <a:moveTo>
                    <a:pt x="108577" y="520071"/>
                  </a:moveTo>
                  <a:cubicBezTo>
                    <a:pt x="106151" y="519767"/>
                    <a:pt x="103725" y="519767"/>
                    <a:pt x="101299" y="519161"/>
                  </a:cubicBezTo>
                  <a:cubicBezTo>
                    <a:pt x="99479" y="518555"/>
                    <a:pt x="98266" y="518252"/>
                    <a:pt x="96446" y="517948"/>
                  </a:cubicBezTo>
                  <a:cubicBezTo>
                    <a:pt x="96446" y="515523"/>
                    <a:pt x="96446" y="513098"/>
                    <a:pt x="96446" y="510672"/>
                  </a:cubicBezTo>
                  <a:cubicBezTo>
                    <a:pt x="97356" y="510975"/>
                    <a:pt x="98266" y="511278"/>
                    <a:pt x="99176" y="511582"/>
                  </a:cubicBezTo>
                  <a:cubicBezTo>
                    <a:pt x="104331" y="513098"/>
                    <a:pt x="109486" y="515220"/>
                    <a:pt x="114642" y="515826"/>
                  </a:cubicBezTo>
                  <a:cubicBezTo>
                    <a:pt x="114642" y="515826"/>
                    <a:pt x="114642" y="515826"/>
                    <a:pt x="114945" y="515826"/>
                  </a:cubicBezTo>
                  <a:cubicBezTo>
                    <a:pt x="114945" y="517645"/>
                    <a:pt x="114945" y="519464"/>
                    <a:pt x="114945" y="520980"/>
                  </a:cubicBezTo>
                  <a:cubicBezTo>
                    <a:pt x="113125" y="520677"/>
                    <a:pt x="111003" y="520374"/>
                    <a:pt x="108577" y="520071"/>
                  </a:cubicBezTo>
                  <a:close/>
                  <a:moveTo>
                    <a:pt x="96446" y="441851"/>
                  </a:moveTo>
                  <a:lnTo>
                    <a:pt x="96446" y="441851"/>
                  </a:lnTo>
                  <a:cubicBezTo>
                    <a:pt x="99479" y="443367"/>
                    <a:pt x="102511" y="444277"/>
                    <a:pt x="105544" y="445490"/>
                  </a:cubicBezTo>
                  <a:cubicBezTo>
                    <a:pt x="108577" y="446399"/>
                    <a:pt x="111609" y="447612"/>
                    <a:pt x="114642" y="448218"/>
                  </a:cubicBezTo>
                  <a:cubicBezTo>
                    <a:pt x="114642" y="450037"/>
                    <a:pt x="114642" y="451856"/>
                    <a:pt x="114642" y="453675"/>
                  </a:cubicBezTo>
                  <a:cubicBezTo>
                    <a:pt x="114642" y="454888"/>
                    <a:pt x="114642" y="456404"/>
                    <a:pt x="114642" y="457617"/>
                  </a:cubicBezTo>
                  <a:cubicBezTo>
                    <a:pt x="109790" y="453372"/>
                    <a:pt x="102208" y="454888"/>
                    <a:pt x="96750" y="451553"/>
                  </a:cubicBezTo>
                  <a:cubicBezTo>
                    <a:pt x="96750" y="449128"/>
                    <a:pt x="96750" y="446702"/>
                    <a:pt x="96750" y="444277"/>
                  </a:cubicBezTo>
                  <a:cubicBezTo>
                    <a:pt x="97053" y="443670"/>
                    <a:pt x="97053" y="442458"/>
                    <a:pt x="96446" y="441851"/>
                  </a:cubicBezTo>
                  <a:close/>
                  <a:moveTo>
                    <a:pt x="111913" y="426996"/>
                  </a:moveTo>
                  <a:cubicBezTo>
                    <a:pt x="109486" y="424267"/>
                    <a:pt x="105544" y="423964"/>
                    <a:pt x="102208" y="422751"/>
                  </a:cubicBezTo>
                  <a:cubicBezTo>
                    <a:pt x="99782" y="421842"/>
                    <a:pt x="97659" y="420023"/>
                    <a:pt x="95537" y="418810"/>
                  </a:cubicBezTo>
                  <a:cubicBezTo>
                    <a:pt x="95537" y="415475"/>
                    <a:pt x="95234" y="412140"/>
                    <a:pt x="95234" y="408805"/>
                  </a:cubicBezTo>
                  <a:cubicBezTo>
                    <a:pt x="97963" y="410321"/>
                    <a:pt x="100692" y="411837"/>
                    <a:pt x="103725" y="413050"/>
                  </a:cubicBezTo>
                  <a:cubicBezTo>
                    <a:pt x="107364" y="414869"/>
                    <a:pt x="111003" y="416688"/>
                    <a:pt x="115248" y="417597"/>
                  </a:cubicBezTo>
                  <a:cubicBezTo>
                    <a:pt x="115248" y="425480"/>
                    <a:pt x="114945" y="433059"/>
                    <a:pt x="114945" y="440942"/>
                  </a:cubicBezTo>
                  <a:cubicBezTo>
                    <a:pt x="113125" y="440336"/>
                    <a:pt x="111306" y="440032"/>
                    <a:pt x="109486" y="439426"/>
                  </a:cubicBezTo>
                  <a:cubicBezTo>
                    <a:pt x="105241" y="438213"/>
                    <a:pt x="100995" y="437001"/>
                    <a:pt x="96446" y="435788"/>
                  </a:cubicBezTo>
                  <a:cubicBezTo>
                    <a:pt x="96446" y="432453"/>
                    <a:pt x="96143" y="429118"/>
                    <a:pt x="96143" y="425783"/>
                  </a:cubicBezTo>
                  <a:cubicBezTo>
                    <a:pt x="97356" y="426693"/>
                    <a:pt x="98569" y="427905"/>
                    <a:pt x="100086" y="428512"/>
                  </a:cubicBezTo>
                  <a:cubicBezTo>
                    <a:pt x="103118" y="430028"/>
                    <a:pt x="107060" y="430937"/>
                    <a:pt x="110396" y="430937"/>
                  </a:cubicBezTo>
                  <a:cubicBezTo>
                    <a:pt x="112519" y="431544"/>
                    <a:pt x="113429" y="428512"/>
                    <a:pt x="111913" y="426996"/>
                  </a:cubicBezTo>
                  <a:close/>
                  <a:moveTo>
                    <a:pt x="95234" y="1115506"/>
                  </a:moveTo>
                  <a:cubicBezTo>
                    <a:pt x="95537" y="1116112"/>
                    <a:pt x="96143" y="1116416"/>
                    <a:pt x="96750" y="1116719"/>
                  </a:cubicBezTo>
                  <a:cubicBezTo>
                    <a:pt x="96750" y="1116719"/>
                    <a:pt x="97053" y="1116719"/>
                    <a:pt x="97053" y="1116719"/>
                  </a:cubicBezTo>
                  <a:cubicBezTo>
                    <a:pt x="97963" y="1117022"/>
                    <a:pt x="99176" y="1116416"/>
                    <a:pt x="99479" y="1115809"/>
                  </a:cubicBezTo>
                  <a:cubicBezTo>
                    <a:pt x="100086" y="1114293"/>
                    <a:pt x="101905" y="1113384"/>
                    <a:pt x="103118" y="1112474"/>
                  </a:cubicBezTo>
                  <a:cubicBezTo>
                    <a:pt x="106151" y="1110959"/>
                    <a:pt x="108577" y="1107927"/>
                    <a:pt x="111003" y="1105805"/>
                  </a:cubicBezTo>
                  <a:cubicBezTo>
                    <a:pt x="112822" y="1103985"/>
                    <a:pt x="114945" y="1101863"/>
                    <a:pt x="116461" y="1099741"/>
                  </a:cubicBezTo>
                  <a:cubicBezTo>
                    <a:pt x="116461" y="1101863"/>
                    <a:pt x="116461" y="1104289"/>
                    <a:pt x="116461" y="1106411"/>
                  </a:cubicBezTo>
                  <a:cubicBezTo>
                    <a:pt x="116158" y="1106411"/>
                    <a:pt x="115855" y="1106714"/>
                    <a:pt x="115248" y="1107017"/>
                  </a:cubicBezTo>
                  <a:cubicBezTo>
                    <a:pt x="111306" y="1110959"/>
                    <a:pt x="107970" y="1114900"/>
                    <a:pt x="104331" y="1119144"/>
                  </a:cubicBezTo>
                  <a:cubicBezTo>
                    <a:pt x="101602" y="1122479"/>
                    <a:pt x="97963" y="1124905"/>
                    <a:pt x="94627" y="1127633"/>
                  </a:cubicBezTo>
                  <a:cubicBezTo>
                    <a:pt x="95234" y="1123389"/>
                    <a:pt x="95234" y="1119447"/>
                    <a:pt x="95234" y="1115506"/>
                  </a:cubicBezTo>
                  <a:close/>
                  <a:moveTo>
                    <a:pt x="96750" y="470956"/>
                  </a:moveTo>
                  <a:cubicBezTo>
                    <a:pt x="99479" y="472169"/>
                    <a:pt x="102208" y="472775"/>
                    <a:pt x="104634" y="474291"/>
                  </a:cubicBezTo>
                  <a:cubicBezTo>
                    <a:pt x="107970" y="475807"/>
                    <a:pt x="111003" y="477323"/>
                    <a:pt x="114338" y="477323"/>
                  </a:cubicBezTo>
                  <a:cubicBezTo>
                    <a:pt x="114338" y="479142"/>
                    <a:pt x="114338" y="480961"/>
                    <a:pt x="114338" y="482780"/>
                  </a:cubicBezTo>
                  <a:cubicBezTo>
                    <a:pt x="111913" y="482174"/>
                    <a:pt x="109183" y="481567"/>
                    <a:pt x="107364" y="480961"/>
                  </a:cubicBezTo>
                  <a:cubicBezTo>
                    <a:pt x="103421" y="479748"/>
                    <a:pt x="99782" y="478232"/>
                    <a:pt x="96750" y="475807"/>
                  </a:cubicBezTo>
                  <a:cubicBezTo>
                    <a:pt x="96750" y="475201"/>
                    <a:pt x="96750" y="474594"/>
                    <a:pt x="96750" y="473685"/>
                  </a:cubicBezTo>
                  <a:cubicBezTo>
                    <a:pt x="96750" y="472775"/>
                    <a:pt x="96750" y="471866"/>
                    <a:pt x="96750" y="470956"/>
                  </a:cubicBezTo>
                  <a:close/>
                  <a:moveTo>
                    <a:pt x="96750" y="464286"/>
                  </a:moveTo>
                  <a:cubicBezTo>
                    <a:pt x="96750" y="462467"/>
                    <a:pt x="96750" y="460648"/>
                    <a:pt x="96750" y="458829"/>
                  </a:cubicBezTo>
                  <a:cubicBezTo>
                    <a:pt x="101602" y="460952"/>
                    <a:pt x="108577" y="460952"/>
                    <a:pt x="113125" y="462164"/>
                  </a:cubicBezTo>
                  <a:cubicBezTo>
                    <a:pt x="113429" y="462164"/>
                    <a:pt x="114035" y="462164"/>
                    <a:pt x="114338" y="462164"/>
                  </a:cubicBezTo>
                  <a:cubicBezTo>
                    <a:pt x="114338" y="465196"/>
                    <a:pt x="114338" y="468531"/>
                    <a:pt x="114338" y="471563"/>
                  </a:cubicBezTo>
                  <a:cubicBezTo>
                    <a:pt x="109183" y="468531"/>
                    <a:pt x="103118" y="465196"/>
                    <a:pt x="96750" y="464286"/>
                  </a:cubicBezTo>
                  <a:close/>
                  <a:moveTo>
                    <a:pt x="102511" y="486418"/>
                  </a:moveTo>
                  <a:cubicBezTo>
                    <a:pt x="105848" y="487631"/>
                    <a:pt x="110700" y="489450"/>
                    <a:pt x="114642" y="489147"/>
                  </a:cubicBezTo>
                  <a:cubicBezTo>
                    <a:pt x="114642" y="491572"/>
                    <a:pt x="114642" y="493998"/>
                    <a:pt x="114642" y="496726"/>
                  </a:cubicBezTo>
                  <a:cubicBezTo>
                    <a:pt x="111913" y="495210"/>
                    <a:pt x="107970" y="494907"/>
                    <a:pt x="105544" y="493998"/>
                  </a:cubicBezTo>
                  <a:cubicBezTo>
                    <a:pt x="102208" y="493088"/>
                    <a:pt x="99479" y="491875"/>
                    <a:pt x="96446" y="490359"/>
                  </a:cubicBezTo>
                  <a:cubicBezTo>
                    <a:pt x="96446" y="488237"/>
                    <a:pt x="96446" y="485812"/>
                    <a:pt x="96446" y="483690"/>
                  </a:cubicBezTo>
                  <a:cubicBezTo>
                    <a:pt x="98569" y="484902"/>
                    <a:pt x="100692" y="485509"/>
                    <a:pt x="102511" y="486418"/>
                  </a:cubicBezTo>
                  <a:close/>
                  <a:moveTo>
                    <a:pt x="100086" y="499455"/>
                  </a:moveTo>
                  <a:cubicBezTo>
                    <a:pt x="104028" y="500971"/>
                    <a:pt x="110396" y="502790"/>
                    <a:pt x="114642" y="502183"/>
                  </a:cubicBezTo>
                  <a:cubicBezTo>
                    <a:pt x="114642" y="504912"/>
                    <a:pt x="114642" y="507337"/>
                    <a:pt x="114945" y="510066"/>
                  </a:cubicBezTo>
                  <a:cubicBezTo>
                    <a:pt x="109790" y="506428"/>
                    <a:pt x="102511" y="506125"/>
                    <a:pt x="96446" y="504002"/>
                  </a:cubicBezTo>
                  <a:cubicBezTo>
                    <a:pt x="96446" y="502183"/>
                    <a:pt x="96446" y="500061"/>
                    <a:pt x="96446" y="498242"/>
                  </a:cubicBezTo>
                  <a:cubicBezTo>
                    <a:pt x="97963" y="498848"/>
                    <a:pt x="99176" y="499151"/>
                    <a:pt x="100086" y="499455"/>
                  </a:cubicBezTo>
                  <a:close/>
                  <a:moveTo>
                    <a:pt x="114945" y="411231"/>
                  </a:moveTo>
                  <a:cubicBezTo>
                    <a:pt x="112519" y="409715"/>
                    <a:pt x="109486" y="408502"/>
                    <a:pt x="106757" y="406986"/>
                  </a:cubicBezTo>
                  <a:cubicBezTo>
                    <a:pt x="102815" y="405167"/>
                    <a:pt x="98873" y="402742"/>
                    <a:pt x="94627" y="401226"/>
                  </a:cubicBezTo>
                  <a:cubicBezTo>
                    <a:pt x="94627" y="399710"/>
                    <a:pt x="94627" y="398194"/>
                    <a:pt x="94324" y="396678"/>
                  </a:cubicBezTo>
                  <a:cubicBezTo>
                    <a:pt x="94324" y="395466"/>
                    <a:pt x="94324" y="393950"/>
                    <a:pt x="94324" y="392737"/>
                  </a:cubicBezTo>
                  <a:cubicBezTo>
                    <a:pt x="96446" y="394556"/>
                    <a:pt x="99176" y="395769"/>
                    <a:pt x="101905" y="396982"/>
                  </a:cubicBezTo>
                  <a:cubicBezTo>
                    <a:pt x="105848" y="398497"/>
                    <a:pt x="110396" y="400013"/>
                    <a:pt x="114945" y="400013"/>
                  </a:cubicBezTo>
                  <a:cubicBezTo>
                    <a:pt x="115248" y="403955"/>
                    <a:pt x="114945" y="407593"/>
                    <a:pt x="114945" y="411231"/>
                  </a:cubicBezTo>
                  <a:close/>
                  <a:moveTo>
                    <a:pt x="94930" y="1134000"/>
                  </a:moveTo>
                  <a:cubicBezTo>
                    <a:pt x="95234" y="1134000"/>
                    <a:pt x="95537" y="1133697"/>
                    <a:pt x="95840" y="1133393"/>
                  </a:cubicBezTo>
                  <a:cubicBezTo>
                    <a:pt x="99479" y="1130059"/>
                    <a:pt x="103725" y="1127027"/>
                    <a:pt x="107364" y="1123389"/>
                  </a:cubicBezTo>
                  <a:cubicBezTo>
                    <a:pt x="110700" y="1119751"/>
                    <a:pt x="113732" y="1115809"/>
                    <a:pt x="117068" y="1111868"/>
                  </a:cubicBezTo>
                  <a:cubicBezTo>
                    <a:pt x="117068" y="1113687"/>
                    <a:pt x="117371" y="1115203"/>
                    <a:pt x="117371" y="1117022"/>
                  </a:cubicBezTo>
                  <a:cubicBezTo>
                    <a:pt x="117674" y="1119447"/>
                    <a:pt x="117674" y="1121570"/>
                    <a:pt x="117674" y="1123995"/>
                  </a:cubicBezTo>
                  <a:cubicBezTo>
                    <a:pt x="117371" y="1122782"/>
                    <a:pt x="116158" y="1121873"/>
                    <a:pt x="114945" y="1122782"/>
                  </a:cubicBezTo>
                  <a:cubicBezTo>
                    <a:pt x="111306" y="1124905"/>
                    <a:pt x="108577" y="1128239"/>
                    <a:pt x="105848" y="1131271"/>
                  </a:cubicBezTo>
                  <a:cubicBezTo>
                    <a:pt x="102815" y="1134909"/>
                    <a:pt x="98873" y="1137638"/>
                    <a:pt x="94930" y="1140366"/>
                  </a:cubicBezTo>
                  <a:cubicBezTo>
                    <a:pt x="94627" y="1138547"/>
                    <a:pt x="94627" y="1136425"/>
                    <a:pt x="94930" y="1134000"/>
                  </a:cubicBezTo>
                  <a:close/>
                  <a:moveTo>
                    <a:pt x="116765" y="1088827"/>
                  </a:moveTo>
                  <a:cubicBezTo>
                    <a:pt x="116461" y="1089130"/>
                    <a:pt x="115855" y="1089433"/>
                    <a:pt x="115855" y="1090039"/>
                  </a:cubicBezTo>
                  <a:cubicBezTo>
                    <a:pt x="114642" y="1096406"/>
                    <a:pt x="108880" y="1101257"/>
                    <a:pt x="104331" y="1105198"/>
                  </a:cubicBezTo>
                  <a:cubicBezTo>
                    <a:pt x="102208" y="1107017"/>
                    <a:pt x="97356" y="1109139"/>
                    <a:pt x="95840" y="1112171"/>
                  </a:cubicBezTo>
                  <a:cubicBezTo>
                    <a:pt x="95840" y="1108836"/>
                    <a:pt x="96143" y="1105805"/>
                    <a:pt x="96143" y="1102470"/>
                  </a:cubicBezTo>
                  <a:cubicBezTo>
                    <a:pt x="104634" y="1098528"/>
                    <a:pt x="111913" y="1089736"/>
                    <a:pt x="116765" y="1082460"/>
                  </a:cubicBezTo>
                  <a:cubicBezTo>
                    <a:pt x="118281" y="1080035"/>
                    <a:pt x="114642" y="1077912"/>
                    <a:pt x="112822" y="1080338"/>
                  </a:cubicBezTo>
                  <a:cubicBezTo>
                    <a:pt x="109790" y="1083976"/>
                    <a:pt x="106454" y="1087311"/>
                    <a:pt x="102511" y="1090343"/>
                  </a:cubicBezTo>
                  <a:cubicBezTo>
                    <a:pt x="100692" y="1091858"/>
                    <a:pt x="98266" y="1093374"/>
                    <a:pt x="96143" y="1094890"/>
                  </a:cubicBezTo>
                  <a:lnTo>
                    <a:pt x="96446" y="1090039"/>
                  </a:lnTo>
                  <a:cubicBezTo>
                    <a:pt x="104028" y="1086705"/>
                    <a:pt x="113732" y="1075790"/>
                    <a:pt x="117674" y="1070939"/>
                  </a:cubicBezTo>
                  <a:cubicBezTo>
                    <a:pt x="117068" y="1077003"/>
                    <a:pt x="116765" y="1082763"/>
                    <a:pt x="116765" y="1088827"/>
                  </a:cubicBezTo>
                  <a:close/>
                  <a:moveTo>
                    <a:pt x="96446" y="943000"/>
                  </a:moveTo>
                  <a:cubicBezTo>
                    <a:pt x="100086" y="942090"/>
                    <a:pt x="103421" y="940877"/>
                    <a:pt x="106454" y="939361"/>
                  </a:cubicBezTo>
                  <a:cubicBezTo>
                    <a:pt x="111003" y="937239"/>
                    <a:pt x="114338" y="933298"/>
                    <a:pt x="117978" y="929963"/>
                  </a:cubicBezTo>
                  <a:cubicBezTo>
                    <a:pt x="117978" y="932995"/>
                    <a:pt x="117978" y="936027"/>
                    <a:pt x="118281" y="939058"/>
                  </a:cubicBezTo>
                  <a:cubicBezTo>
                    <a:pt x="118281" y="939058"/>
                    <a:pt x="118281" y="939058"/>
                    <a:pt x="117978" y="939058"/>
                  </a:cubicBezTo>
                  <a:cubicBezTo>
                    <a:pt x="113732" y="939665"/>
                    <a:pt x="110396" y="943909"/>
                    <a:pt x="107060" y="946334"/>
                  </a:cubicBezTo>
                  <a:cubicBezTo>
                    <a:pt x="103725" y="948457"/>
                    <a:pt x="99782" y="950276"/>
                    <a:pt x="96446" y="952398"/>
                  </a:cubicBezTo>
                  <a:cubicBezTo>
                    <a:pt x="96446" y="949366"/>
                    <a:pt x="96446" y="946334"/>
                    <a:pt x="96446" y="943000"/>
                  </a:cubicBezTo>
                  <a:close/>
                  <a:moveTo>
                    <a:pt x="108880" y="952701"/>
                  </a:moveTo>
                  <a:cubicBezTo>
                    <a:pt x="111003" y="951488"/>
                    <a:pt x="113125" y="949973"/>
                    <a:pt x="114945" y="948154"/>
                  </a:cubicBezTo>
                  <a:cubicBezTo>
                    <a:pt x="116158" y="946941"/>
                    <a:pt x="117371" y="945728"/>
                    <a:pt x="118584" y="944516"/>
                  </a:cubicBezTo>
                  <a:cubicBezTo>
                    <a:pt x="118584" y="947547"/>
                    <a:pt x="118584" y="950276"/>
                    <a:pt x="118584" y="953308"/>
                  </a:cubicBezTo>
                  <a:cubicBezTo>
                    <a:pt x="118584" y="953308"/>
                    <a:pt x="118281" y="953308"/>
                    <a:pt x="118281" y="953308"/>
                  </a:cubicBezTo>
                  <a:cubicBezTo>
                    <a:pt x="113429" y="956339"/>
                    <a:pt x="109790" y="960584"/>
                    <a:pt x="104634" y="963009"/>
                  </a:cubicBezTo>
                  <a:cubicBezTo>
                    <a:pt x="101905" y="964222"/>
                    <a:pt x="98873" y="965435"/>
                    <a:pt x="96446" y="966950"/>
                  </a:cubicBezTo>
                  <a:cubicBezTo>
                    <a:pt x="96446" y="964525"/>
                    <a:pt x="96446" y="962100"/>
                    <a:pt x="96446" y="959674"/>
                  </a:cubicBezTo>
                  <a:cubicBezTo>
                    <a:pt x="96446" y="959371"/>
                    <a:pt x="96446" y="959068"/>
                    <a:pt x="96446" y="958765"/>
                  </a:cubicBezTo>
                  <a:cubicBezTo>
                    <a:pt x="100995" y="957855"/>
                    <a:pt x="104938" y="955127"/>
                    <a:pt x="108880" y="952701"/>
                  </a:cubicBezTo>
                  <a:close/>
                  <a:moveTo>
                    <a:pt x="117978" y="896917"/>
                  </a:moveTo>
                  <a:cubicBezTo>
                    <a:pt x="117674" y="896917"/>
                    <a:pt x="117371" y="896917"/>
                    <a:pt x="117068" y="896917"/>
                  </a:cubicBezTo>
                  <a:cubicBezTo>
                    <a:pt x="112822" y="897826"/>
                    <a:pt x="109790" y="901161"/>
                    <a:pt x="106454" y="903284"/>
                  </a:cubicBezTo>
                  <a:cubicBezTo>
                    <a:pt x="103421" y="905103"/>
                    <a:pt x="100389" y="906922"/>
                    <a:pt x="97356" y="908438"/>
                  </a:cubicBezTo>
                  <a:cubicBezTo>
                    <a:pt x="97356" y="905406"/>
                    <a:pt x="97356" y="902374"/>
                    <a:pt x="97356" y="899342"/>
                  </a:cubicBezTo>
                  <a:cubicBezTo>
                    <a:pt x="104938" y="896917"/>
                    <a:pt x="112519" y="890247"/>
                    <a:pt x="118584" y="886003"/>
                  </a:cubicBezTo>
                  <a:cubicBezTo>
                    <a:pt x="118281" y="889641"/>
                    <a:pt x="118281" y="893279"/>
                    <a:pt x="117978" y="896917"/>
                  </a:cubicBezTo>
                  <a:close/>
                  <a:moveTo>
                    <a:pt x="107060" y="909650"/>
                  </a:moveTo>
                  <a:cubicBezTo>
                    <a:pt x="110396" y="907225"/>
                    <a:pt x="114035" y="903284"/>
                    <a:pt x="117978" y="901768"/>
                  </a:cubicBezTo>
                  <a:cubicBezTo>
                    <a:pt x="117978" y="904800"/>
                    <a:pt x="117978" y="907528"/>
                    <a:pt x="117978" y="910560"/>
                  </a:cubicBezTo>
                  <a:cubicBezTo>
                    <a:pt x="117068" y="909953"/>
                    <a:pt x="115855" y="909650"/>
                    <a:pt x="114945" y="910863"/>
                  </a:cubicBezTo>
                  <a:cubicBezTo>
                    <a:pt x="111306" y="915108"/>
                    <a:pt x="102511" y="916017"/>
                    <a:pt x="97053" y="919352"/>
                  </a:cubicBezTo>
                  <a:cubicBezTo>
                    <a:pt x="97053" y="918139"/>
                    <a:pt x="97053" y="916927"/>
                    <a:pt x="97053" y="915411"/>
                  </a:cubicBezTo>
                  <a:cubicBezTo>
                    <a:pt x="100692" y="914198"/>
                    <a:pt x="104028" y="911773"/>
                    <a:pt x="107060" y="909650"/>
                  </a:cubicBezTo>
                  <a:close/>
                  <a:moveTo>
                    <a:pt x="100995" y="924203"/>
                  </a:moveTo>
                  <a:cubicBezTo>
                    <a:pt x="103118" y="922990"/>
                    <a:pt x="105848" y="922080"/>
                    <a:pt x="108273" y="921171"/>
                  </a:cubicBezTo>
                  <a:cubicBezTo>
                    <a:pt x="112216" y="919655"/>
                    <a:pt x="115552" y="917533"/>
                    <a:pt x="117978" y="914198"/>
                  </a:cubicBezTo>
                  <a:cubicBezTo>
                    <a:pt x="117978" y="917533"/>
                    <a:pt x="117978" y="920868"/>
                    <a:pt x="117978" y="924203"/>
                  </a:cubicBezTo>
                  <a:cubicBezTo>
                    <a:pt x="117371" y="924203"/>
                    <a:pt x="116765" y="924203"/>
                    <a:pt x="116158" y="924506"/>
                  </a:cubicBezTo>
                  <a:cubicBezTo>
                    <a:pt x="111609" y="927234"/>
                    <a:pt x="107667" y="930873"/>
                    <a:pt x="103118" y="933601"/>
                  </a:cubicBezTo>
                  <a:cubicBezTo>
                    <a:pt x="100995" y="934814"/>
                    <a:pt x="98569" y="935420"/>
                    <a:pt x="96446" y="936330"/>
                  </a:cubicBezTo>
                  <a:cubicBezTo>
                    <a:pt x="96446" y="933298"/>
                    <a:pt x="96750" y="930266"/>
                    <a:pt x="96750" y="927234"/>
                  </a:cubicBezTo>
                  <a:cubicBezTo>
                    <a:pt x="98266" y="926325"/>
                    <a:pt x="99479" y="925112"/>
                    <a:pt x="100995" y="924203"/>
                  </a:cubicBezTo>
                  <a:close/>
                  <a:moveTo>
                    <a:pt x="96750" y="535229"/>
                  </a:moveTo>
                  <a:cubicBezTo>
                    <a:pt x="101299" y="539474"/>
                    <a:pt x="109486" y="541596"/>
                    <a:pt x="114642" y="540080"/>
                  </a:cubicBezTo>
                  <a:cubicBezTo>
                    <a:pt x="115248" y="540080"/>
                    <a:pt x="115552" y="539474"/>
                    <a:pt x="115855" y="539171"/>
                  </a:cubicBezTo>
                  <a:cubicBezTo>
                    <a:pt x="115855" y="542809"/>
                    <a:pt x="116158" y="546144"/>
                    <a:pt x="116158" y="549782"/>
                  </a:cubicBezTo>
                  <a:cubicBezTo>
                    <a:pt x="110093" y="547053"/>
                    <a:pt x="102511" y="548266"/>
                    <a:pt x="97053" y="543718"/>
                  </a:cubicBezTo>
                  <a:cubicBezTo>
                    <a:pt x="97053" y="543718"/>
                    <a:pt x="96750" y="543718"/>
                    <a:pt x="96750" y="543415"/>
                  </a:cubicBezTo>
                  <a:cubicBezTo>
                    <a:pt x="96750" y="540686"/>
                    <a:pt x="96750" y="537958"/>
                    <a:pt x="96750" y="535229"/>
                  </a:cubicBezTo>
                  <a:close/>
                  <a:moveTo>
                    <a:pt x="115855" y="335740"/>
                  </a:moveTo>
                  <a:cubicBezTo>
                    <a:pt x="112519" y="333921"/>
                    <a:pt x="108880" y="333012"/>
                    <a:pt x="105241" y="331799"/>
                  </a:cubicBezTo>
                  <a:cubicBezTo>
                    <a:pt x="102208" y="330586"/>
                    <a:pt x="99479" y="329070"/>
                    <a:pt x="96143" y="328464"/>
                  </a:cubicBezTo>
                  <a:cubicBezTo>
                    <a:pt x="96143" y="326039"/>
                    <a:pt x="96446" y="323916"/>
                    <a:pt x="96446" y="321491"/>
                  </a:cubicBezTo>
                  <a:cubicBezTo>
                    <a:pt x="97659" y="322401"/>
                    <a:pt x="98873" y="323310"/>
                    <a:pt x="100692" y="324220"/>
                  </a:cubicBezTo>
                  <a:cubicBezTo>
                    <a:pt x="104634" y="326039"/>
                    <a:pt x="109183" y="327554"/>
                    <a:pt x="113732" y="327858"/>
                  </a:cubicBezTo>
                  <a:cubicBezTo>
                    <a:pt x="114642" y="327858"/>
                    <a:pt x="115552" y="327251"/>
                    <a:pt x="115855" y="326645"/>
                  </a:cubicBezTo>
                  <a:cubicBezTo>
                    <a:pt x="115855" y="329677"/>
                    <a:pt x="115855" y="332708"/>
                    <a:pt x="115855" y="335740"/>
                  </a:cubicBezTo>
                  <a:close/>
                  <a:moveTo>
                    <a:pt x="115855" y="341501"/>
                  </a:moveTo>
                  <a:cubicBezTo>
                    <a:pt x="115855" y="344532"/>
                    <a:pt x="115855" y="347564"/>
                    <a:pt x="115855" y="350293"/>
                  </a:cubicBezTo>
                  <a:cubicBezTo>
                    <a:pt x="113429" y="348777"/>
                    <a:pt x="110396" y="348474"/>
                    <a:pt x="107667" y="347564"/>
                  </a:cubicBezTo>
                  <a:cubicBezTo>
                    <a:pt x="103421" y="346351"/>
                    <a:pt x="99782" y="345139"/>
                    <a:pt x="96143" y="342713"/>
                  </a:cubicBezTo>
                  <a:cubicBezTo>
                    <a:pt x="96143" y="342713"/>
                    <a:pt x="95840" y="342410"/>
                    <a:pt x="95537" y="342410"/>
                  </a:cubicBezTo>
                  <a:cubicBezTo>
                    <a:pt x="95840" y="339378"/>
                    <a:pt x="95840" y="336347"/>
                    <a:pt x="96143" y="333315"/>
                  </a:cubicBezTo>
                  <a:cubicBezTo>
                    <a:pt x="102208" y="336953"/>
                    <a:pt x="108880" y="339985"/>
                    <a:pt x="115855" y="341501"/>
                  </a:cubicBezTo>
                  <a:close/>
                  <a:moveTo>
                    <a:pt x="102511" y="352415"/>
                  </a:moveTo>
                  <a:cubicBezTo>
                    <a:pt x="106757" y="353931"/>
                    <a:pt x="111306" y="355447"/>
                    <a:pt x="115552" y="356053"/>
                  </a:cubicBezTo>
                  <a:lnTo>
                    <a:pt x="115552" y="366058"/>
                  </a:lnTo>
                  <a:cubicBezTo>
                    <a:pt x="112822" y="364239"/>
                    <a:pt x="109486" y="363026"/>
                    <a:pt x="106151" y="361813"/>
                  </a:cubicBezTo>
                  <a:cubicBezTo>
                    <a:pt x="102511" y="360601"/>
                    <a:pt x="98873" y="358175"/>
                    <a:pt x="94930" y="357266"/>
                  </a:cubicBezTo>
                  <a:cubicBezTo>
                    <a:pt x="94930" y="354234"/>
                    <a:pt x="95234" y="351505"/>
                    <a:pt x="95234" y="348777"/>
                  </a:cubicBezTo>
                  <a:cubicBezTo>
                    <a:pt x="97356" y="350596"/>
                    <a:pt x="99782" y="351505"/>
                    <a:pt x="102511" y="352415"/>
                  </a:cubicBezTo>
                  <a:close/>
                  <a:moveTo>
                    <a:pt x="96143" y="363935"/>
                  </a:moveTo>
                  <a:cubicBezTo>
                    <a:pt x="102208" y="367574"/>
                    <a:pt x="108880" y="370605"/>
                    <a:pt x="115552" y="371818"/>
                  </a:cubicBezTo>
                  <a:cubicBezTo>
                    <a:pt x="115552" y="371818"/>
                    <a:pt x="115552" y="371818"/>
                    <a:pt x="115552" y="371818"/>
                  </a:cubicBezTo>
                  <a:cubicBezTo>
                    <a:pt x="115552" y="375153"/>
                    <a:pt x="115552" y="378488"/>
                    <a:pt x="115552" y="381520"/>
                  </a:cubicBezTo>
                  <a:cubicBezTo>
                    <a:pt x="112519" y="380004"/>
                    <a:pt x="109486" y="379094"/>
                    <a:pt x="106454" y="377578"/>
                  </a:cubicBezTo>
                  <a:cubicBezTo>
                    <a:pt x="102208" y="375759"/>
                    <a:pt x="98569" y="373031"/>
                    <a:pt x="94627" y="370605"/>
                  </a:cubicBezTo>
                  <a:cubicBezTo>
                    <a:pt x="94627" y="368786"/>
                    <a:pt x="94627" y="367270"/>
                    <a:pt x="94627" y="365451"/>
                  </a:cubicBezTo>
                  <a:cubicBezTo>
                    <a:pt x="95234" y="365451"/>
                    <a:pt x="95840" y="364845"/>
                    <a:pt x="96143" y="363935"/>
                  </a:cubicBezTo>
                  <a:close/>
                  <a:moveTo>
                    <a:pt x="115248" y="388189"/>
                  </a:moveTo>
                  <a:cubicBezTo>
                    <a:pt x="115248" y="390312"/>
                    <a:pt x="115248" y="392434"/>
                    <a:pt x="115248" y="394556"/>
                  </a:cubicBezTo>
                  <a:cubicBezTo>
                    <a:pt x="108880" y="391524"/>
                    <a:pt x="101602" y="391221"/>
                    <a:pt x="95537" y="386674"/>
                  </a:cubicBezTo>
                  <a:cubicBezTo>
                    <a:pt x="95234" y="386370"/>
                    <a:pt x="94627" y="386370"/>
                    <a:pt x="94324" y="386067"/>
                  </a:cubicBezTo>
                  <a:cubicBezTo>
                    <a:pt x="94324" y="383339"/>
                    <a:pt x="94324" y="380913"/>
                    <a:pt x="94324" y="378185"/>
                  </a:cubicBezTo>
                  <a:cubicBezTo>
                    <a:pt x="100086" y="383036"/>
                    <a:pt x="108273" y="386977"/>
                    <a:pt x="115248" y="388189"/>
                  </a:cubicBezTo>
                  <a:close/>
                  <a:moveTo>
                    <a:pt x="94324" y="1151584"/>
                  </a:moveTo>
                  <a:cubicBezTo>
                    <a:pt x="94324" y="1150068"/>
                    <a:pt x="94324" y="1148855"/>
                    <a:pt x="94324" y="1147340"/>
                  </a:cubicBezTo>
                  <a:cubicBezTo>
                    <a:pt x="94324" y="1147340"/>
                    <a:pt x="94324" y="1147340"/>
                    <a:pt x="94324" y="1147340"/>
                  </a:cubicBezTo>
                  <a:cubicBezTo>
                    <a:pt x="98873" y="1144914"/>
                    <a:pt x="103118" y="1141276"/>
                    <a:pt x="106757" y="1137638"/>
                  </a:cubicBezTo>
                  <a:cubicBezTo>
                    <a:pt x="110093" y="1134303"/>
                    <a:pt x="112216" y="1129149"/>
                    <a:pt x="116158" y="1126724"/>
                  </a:cubicBezTo>
                  <a:cubicBezTo>
                    <a:pt x="116765" y="1126420"/>
                    <a:pt x="116765" y="1126117"/>
                    <a:pt x="117068" y="1125511"/>
                  </a:cubicBezTo>
                  <a:cubicBezTo>
                    <a:pt x="117068" y="1127936"/>
                    <a:pt x="117068" y="1130059"/>
                    <a:pt x="116765" y="1132484"/>
                  </a:cubicBezTo>
                  <a:cubicBezTo>
                    <a:pt x="116158" y="1132484"/>
                    <a:pt x="115552" y="1132484"/>
                    <a:pt x="115248" y="1133090"/>
                  </a:cubicBezTo>
                  <a:cubicBezTo>
                    <a:pt x="110093" y="1137638"/>
                    <a:pt x="106757" y="1143701"/>
                    <a:pt x="100995" y="1147643"/>
                  </a:cubicBezTo>
                  <a:cubicBezTo>
                    <a:pt x="99176" y="1149159"/>
                    <a:pt x="95840" y="1150978"/>
                    <a:pt x="94021" y="1153100"/>
                  </a:cubicBezTo>
                  <a:cubicBezTo>
                    <a:pt x="94324" y="1152493"/>
                    <a:pt x="94324" y="1151887"/>
                    <a:pt x="94324" y="1151584"/>
                  </a:cubicBezTo>
                  <a:close/>
                  <a:moveTo>
                    <a:pt x="114642" y="1066089"/>
                  </a:moveTo>
                  <a:cubicBezTo>
                    <a:pt x="110093" y="1071243"/>
                    <a:pt x="104938" y="1075790"/>
                    <a:pt x="99782" y="1080035"/>
                  </a:cubicBezTo>
                  <a:cubicBezTo>
                    <a:pt x="99176" y="1080641"/>
                    <a:pt x="97659" y="1081551"/>
                    <a:pt x="96446" y="1082460"/>
                  </a:cubicBezTo>
                  <a:cubicBezTo>
                    <a:pt x="96446" y="1079125"/>
                    <a:pt x="96750" y="1076093"/>
                    <a:pt x="96750" y="1072758"/>
                  </a:cubicBezTo>
                  <a:cubicBezTo>
                    <a:pt x="96750" y="1072152"/>
                    <a:pt x="96750" y="1071546"/>
                    <a:pt x="96750" y="1071243"/>
                  </a:cubicBezTo>
                  <a:cubicBezTo>
                    <a:pt x="99176" y="1070030"/>
                    <a:pt x="101602" y="1069120"/>
                    <a:pt x="103725" y="1067604"/>
                  </a:cubicBezTo>
                  <a:cubicBezTo>
                    <a:pt x="108880" y="1064573"/>
                    <a:pt x="113125" y="1060631"/>
                    <a:pt x="117978" y="1057297"/>
                  </a:cubicBezTo>
                  <a:cubicBezTo>
                    <a:pt x="117978" y="1060025"/>
                    <a:pt x="117674" y="1062754"/>
                    <a:pt x="117674" y="1065482"/>
                  </a:cubicBezTo>
                  <a:cubicBezTo>
                    <a:pt x="116765" y="1064876"/>
                    <a:pt x="115552" y="1064876"/>
                    <a:pt x="114642" y="1066089"/>
                  </a:cubicBezTo>
                  <a:close/>
                  <a:moveTo>
                    <a:pt x="115855" y="1052749"/>
                  </a:moveTo>
                  <a:cubicBezTo>
                    <a:pt x="110700" y="1056084"/>
                    <a:pt x="105848" y="1060025"/>
                    <a:pt x="100389" y="1063057"/>
                  </a:cubicBezTo>
                  <a:cubicBezTo>
                    <a:pt x="99176" y="1063663"/>
                    <a:pt x="97963" y="1063966"/>
                    <a:pt x="96750" y="1064573"/>
                  </a:cubicBezTo>
                  <a:cubicBezTo>
                    <a:pt x="96750" y="1062147"/>
                    <a:pt x="96750" y="1059722"/>
                    <a:pt x="97053" y="1057297"/>
                  </a:cubicBezTo>
                  <a:cubicBezTo>
                    <a:pt x="100995" y="1056993"/>
                    <a:pt x="104938" y="1054265"/>
                    <a:pt x="107970" y="1052143"/>
                  </a:cubicBezTo>
                  <a:cubicBezTo>
                    <a:pt x="112216" y="1049111"/>
                    <a:pt x="115248" y="1045776"/>
                    <a:pt x="118887" y="1042138"/>
                  </a:cubicBezTo>
                  <a:cubicBezTo>
                    <a:pt x="118887" y="1045776"/>
                    <a:pt x="118584" y="1049111"/>
                    <a:pt x="118584" y="1052749"/>
                  </a:cubicBezTo>
                  <a:cubicBezTo>
                    <a:pt x="117674" y="1052143"/>
                    <a:pt x="116765" y="1052143"/>
                    <a:pt x="115855" y="1052749"/>
                  </a:cubicBezTo>
                  <a:close/>
                  <a:moveTo>
                    <a:pt x="116765" y="1038197"/>
                  </a:moveTo>
                  <a:cubicBezTo>
                    <a:pt x="111306" y="1043654"/>
                    <a:pt x="104634" y="1049414"/>
                    <a:pt x="97053" y="1051839"/>
                  </a:cubicBezTo>
                  <a:cubicBezTo>
                    <a:pt x="97053" y="1049414"/>
                    <a:pt x="97053" y="1047292"/>
                    <a:pt x="97053" y="1044866"/>
                  </a:cubicBezTo>
                  <a:cubicBezTo>
                    <a:pt x="100692" y="1043957"/>
                    <a:pt x="104331" y="1040925"/>
                    <a:pt x="107364" y="1039106"/>
                  </a:cubicBezTo>
                  <a:cubicBezTo>
                    <a:pt x="111913" y="1036074"/>
                    <a:pt x="115248" y="1032436"/>
                    <a:pt x="118584" y="1027889"/>
                  </a:cubicBezTo>
                  <a:cubicBezTo>
                    <a:pt x="118584" y="1030920"/>
                    <a:pt x="118584" y="1033952"/>
                    <a:pt x="118584" y="1037287"/>
                  </a:cubicBezTo>
                  <a:cubicBezTo>
                    <a:pt x="118584" y="1037590"/>
                    <a:pt x="118584" y="1037893"/>
                    <a:pt x="118584" y="1037893"/>
                  </a:cubicBezTo>
                  <a:cubicBezTo>
                    <a:pt x="118281" y="1037590"/>
                    <a:pt x="117371" y="1037590"/>
                    <a:pt x="116765" y="1038197"/>
                  </a:cubicBezTo>
                  <a:close/>
                  <a:moveTo>
                    <a:pt x="115552" y="1025160"/>
                  </a:moveTo>
                  <a:cubicBezTo>
                    <a:pt x="110700" y="1031223"/>
                    <a:pt x="104028" y="1034558"/>
                    <a:pt x="97356" y="1037893"/>
                  </a:cubicBezTo>
                  <a:cubicBezTo>
                    <a:pt x="97356" y="1035468"/>
                    <a:pt x="97356" y="1032739"/>
                    <a:pt x="97356" y="1030314"/>
                  </a:cubicBezTo>
                  <a:cubicBezTo>
                    <a:pt x="100389" y="1029101"/>
                    <a:pt x="103118" y="1027282"/>
                    <a:pt x="105848" y="1025766"/>
                  </a:cubicBezTo>
                  <a:cubicBezTo>
                    <a:pt x="110700" y="1023038"/>
                    <a:pt x="113732" y="1017884"/>
                    <a:pt x="118584" y="1015155"/>
                  </a:cubicBezTo>
                  <a:cubicBezTo>
                    <a:pt x="118584" y="1015155"/>
                    <a:pt x="118584" y="1015155"/>
                    <a:pt x="118584" y="1015155"/>
                  </a:cubicBezTo>
                  <a:cubicBezTo>
                    <a:pt x="118584" y="1018793"/>
                    <a:pt x="118584" y="1022128"/>
                    <a:pt x="118584" y="1025766"/>
                  </a:cubicBezTo>
                  <a:cubicBezTo>
                    <a:pt x="118281" y="1024554"/>
                    <a:pt x="116765" y="1023947"/>
                    <a:pt x="115552" y="1025160"/>
                  </a:cubicBezTo>
                  <a:close/>
                  <a:moveTo>
                    <a:pt x="118584" y="880849"/>
                  </a:moveTo>
                  <a:cubicBezTo>
                    <a:pt x="117674" y="880242"/>
                    <a:pt x="116765" y="880242"/>
                    <a:pt x="115855" y="880849"/>
                  </a:cubicBezTo>
                  <a:cubicBezTo>
                    <a:pt x="111609" y="883577"/>
                    <a:pt x="107667" y="886609"/>
                    <a:pt x="103118" y="889338"/>
                  </a:cubicBezTo>
                  <a:cubicBezTo>
                    <a:pt x="101299" y="890550"/>
                    <a:pt x="99176" y="891460"/>
                    <a:pt x="97356" y="892369"/>
                  </a:cubicBezTo>
                  <a:cubicBezTo>
                    <a:pt x="97356" y="889641"/>
                    <a:pt x="97356" y="886912"/>
                    <a:pt x="97356" y="884184"/>
                  </a:cubicBezTo>
                  <a:cubicBezTo>
                    <a:pt x="100692" y="883274"/>
                    <a:pt x="104028" y="880546"/>
                    <a:pt x="106757" y="879030"/>
                  </a:cubicBezTo>
                  <a:cubicBezTo>
                    <a:pt x="111609" y="876604"/>
                    <a:pt x="115552" y="872966"/>
                    <a:pt x="119190" y="868722"/>
                  </a:cubicBezTo>
                  <a:cubicBezTo>
                    <a:pt x="118887" y="872966"/>
                    <a:pt x="118281" y="876907"/>
                    <a:pt x="118584" y="880849"/>
                  </a:cubicBezTo>
                  <a:close/>
                  <a:moveTo>
                    <a:pt x="117371" y="592833"/>
                  </a:moveTo>
                  <a:cubicBezTo>
                    <a:pt x="117371" y="597683"/>
                    <a:pt x="117674" y="602534"/>
                    <a:pt x="117674" y="607385"/>
                  </a:cubicBezTo>
                  <a:cubicBezTo>
                    <a:pt x="114945" y="606475"/>
                    <a:pt x="111609" y="606475"/>
                    <a:pt x="108577" y="606172"/>
                  </a:cubicBezTo>
                  <a:cubicBezTo>
                    <a:pt x="105241" y="605566"/>
                    <a:pt x="101299" y="604960"/>
                    <a:pt x="98266" y="602837"/>
                  </a:cubicBezTo>
                  <a:cubicBezTo>
                    <a:pt x="98266" y="602837"/>
                    <a:pt x="98266" y="602837"/>
                    <a:pt x="98266" y="602837"/>
                  </a:cubicBezTo>
                  <a:cubicBezTo>
                    <a:pt x="98266" y="598896"/>
                    <a:pt x="97963" y="595258"/>
                    <a:pt x="97963" y="591317"/>
                  </a:cubicBezTo>
                  <a:cubicBezTo>
                    <a:pt x="104028" y="593136"/>
                    <a:pt x="111609" y="594348"/>
                    <a:pt x="117371" y="592833"/>
                  </a:cubicBezTo>
                  <a:close/>
                  <a:moveTo>
                    <a:pt x="117371" y="216896"/>
                  </a:moveTo>
                  <a:cubicBezTo>
                    <a:pt x="115552" y="215683"/>
                    <a:pt x="112822" y="214470"/>
                    <a:pt x="111306" y="213864"/>
                  </a:cubicBezTo>
                  <a:cubicBezTo>
                    <a:pt x="107364" y="211742"/>
                    <a:pt x="104028" y="208710"/>
                    <a:pt x="100692" y="205678"/>
                  </a:cubicBezTo>
                  <a:lnTo>
                    <a:pt x="100692" y="199008"/>
                  </a:lnTo>
                  <a:cubicBezTo>
                    <a:pt x="105241" y="203253"/>
                    <a:pt x="110093" y="207194"/>
                    <a:pt x="116461" y="208104"/>
                  </a:cubicBezTo>
                  <a:cubicBezTo>
                    <a:pt x="116765" y="208104"/>
                    <a:pt x="117068" y="208104"/>
                    <a:pt x="117674" y="208104"/>
                  </a:cubicBezTo>
                  <a:cubicBezTo>
                    <a:pt x="117371" y="210832"/>
                    <a:pt x="117371" y="213864"/>
                    <a:pt x="117371" y="216896"/>
                  </a:cubicBezTo>
                  <a:close/>
                  <a:moveTo>
                    <a:pt x="110700" y="741995"/>
                  </a:moveTo>
                  <a:cubicBezTo>
                    <a:pt x="107060" y="742904"/>
                    <a:pt x="103725" y="743510"/>
                    <a:pt x="100086" y="744117"/>
                  </a:cubicBezTo>
                  <a:cubicBezTo>
                    <a:pt x="100086" y="742298"/>
                    <a:pt x="100086" y="740782"/>
                    <a:pt x="100086" y="738963"/>
                  </a:cubicBezTo>
                  <a:cubicBezTo>
                    <a:pt x="103421" y="739266"/>
                    <a:pt x="106757" y="738053"/>
                    <a:pt x="109486" y="736841"/>
                  </a:cubicBezTo>
                  <a:cubicBezTo>
                    <a:pt x="112519" y="735628"/>
                    <a:pt x="115552" y="734112"/>
                    <a:pt x="118584" y="732596"/>
                  </a:cubicBezTo>
                  <a:cubicBezTo>
                    <a:pt x="118584" y="735022"/>
                    <a:pt x="118281" y="737750"/>
                    <a:pt x="118281" y="740176"/>
                  </a:cubicBezTo>
                  <a:cubicBezTo>
                    <a:pt x="115855" y="740782"/>
                    <a:pt x="113429" y="741388"/>
                    <a:pt x="110700" y="741995"/>
                  </a:cubicBezTo>
                  <a:close/>
                  <a:moveTo>
                    <a:pt x="117978" y="746845"/>
                  </a:moveTo>
                  <a:cubicBezTo>
                    <a:pt x="117978" y="748664"/>
                    <a:pt x="117978" y="750484"/>
                    <a:pt x="117674" y="752303"/>
                  </a:cubicBezTo>
                  <a:cubicBezTo>
                    <a:pt x="114338" y="752909"/>
                    <a:pt x="111306" y="754728"/>
                    <a:pt x="107970" y="755941"/>
                  </a:cubicBezTo>
                  <a:cubicBezTo>
                    <a:pt x="105241" y="756850"/>
                    <a:pt x="102511" y="757153"/>
                    <a:pt x="100086" y="757760"/>
                  </a:cubicBezTo>
                  <a:cubicBezTo>
                    <a:pt x="100086" y="755334"/>
                    <a:pt x="100086" y="752909"/>
                    <a:pt x="100086" y="750787"/>
                  </a:cubicBezTo>
                  <a:cubicBezTo>
                    <a:pt x="105848" y="751090"/>
                    <a:pt x="112519" y="749271"/>
                    <a:pt x="117978" y="746845"/>
                  </a:cubicBezTo>
                  <a:close/>
                  <a:moveTo>
                    <a:pt x="111306" y="728352"/>
                  </a:moveTo>
                  <a:cubicBezTo>
                    <a:pt x="108880" y="729564"/>
                    <a:pt x="106757" y="730777"/>
                    <a:pt x="104331" y="731687"/>
                  </a:cubicBezTo>
                  <a:cubicBezTo>
                    <a:pt x="102815" y="732293"/>
                    <a:pt x="101299" y="732596"/>
                    <a:pt x="100086" y="732899"/>
                  </a:cubicBezTo>
                  <a:cubicBezTo>
                    <a:pt x="100086" y="730474"/>
                    <a:pt x="100086" y="728049"/>
                    <a:pt x="100086" y="725623"/>
                  </a:cubicBezTo>
                  <a:cubicBezTo>
                    <a:pt x="106151" y="725926"/>
                    <a:pt x="113429" y="725017"/>
                    <a:pt x="119190" y="722591"/>
                  </a:cubicBezTo>
                  <a:cubicBezTo>
                    <a:pt x="119190" y="723501"/>
                    <a:pt x="119190" y="724411"/>
                    <a:pt x="119190" y="725623"/>
                  </a:cubicBezTo>
                  <a:cubicBezTo>
                    <a:pt x="116461" y="725926"/>
                    <a:pt x="114035" y="727139"/>
                    <a:pt x="111306" y="728352"/>
                  </a:cubicBezTo>
                  <a:close/>
                  <a:moveTo>
                    <a:pt x="108577" y="762611"/>
                  </a:moveTo>
                  <a:cubicBezTo>
                    <a:pt x="111306" y="761701"/>
                    <a:pt x="114945" y="760488"/>
                    <a:pt x="117674" y="758669"/>
                  </a:cubicBezTo>
                  <a:cubicBezTo>
                    <a:pt x="117674" y="761095"/>
                    <a:pt x="117674" y="763823"/>
                    <a:pt x="117674" y="766249"/>
                  </a:cubicBezTo>
                  <a:cubicBezTo>
                    <a:pt x="114642" y="766552"/>
                    <a:pt x="111609" y="767764"/>
                    <a:pt x="108577" y="768674"/>
                  </a:cubicBezTo>
                  <a:cubicBezTo>
                    <a:pt x="105848" y="769584"/>
                    <a:pt x="102815" y="770190"/>
                    <a:pt x="100086" y="770796"/>
                  </a:cubicBezTo>
                  <a:cubicBezTo>
                    <a:pt x="100086" y="768371"/>
                    <a:pt x="100389" y="766249"/>
                    <a:pt x="100389" y="763823"/>
                  </a:cubicBezTo>
                  <a:cubicBezTo>
                    <a:pt x="102815" y="764126"/>
                    <a:pt x="105848" y="763520"/>
                    <a:pt x="108577" y="762611"/>
                  </a:cubicBezTo>
                  <a:close/>
                  <a:moveTo>
                    <a:pt x="117674" y="804752"/>
                  </a:moveTo>
                  <a:cubicBezTo>
                    <a:pt x="117068" y="804449"/>
                    <a:pt x="116461" y="804752"/>
                    <a:pt x="115855" y="805055"/>
                  </a:cubicBezTo>
                  <a:cubicBezTo>
                    <a:pt x="112519" y="808693"/>
                    <a:pt x="107970" y="810512"/>
                    <a:pt x="103421" y="812331"/>
                  </a:cubicBezTo>
                  <a:cubicBezTo>
                    <a:pt x="101602" y="812938"/>
                    <a:pt x="99782" y="813544"/>
                    <a:pt x="98266" y="814150"/>
                  </a:cubicBezTo>
                  <a:cubicBezTo>
                    <a:pt x="98266" y="811119"/>
                    <a:pt x="98266" y="808390"/>
                    <a:pt x="98569" y="805358"/>
                  </a:cubicBezTo>
                  <a:cubicBezTo>
                    <a:pt x="98873" y="805358"/>
                    <a:pt x="99176" y="805358"/>
                    <a:pt x="99479" y="805055"/>
                  </a:cubicBezTo>
                  <a:cubicBezTo>
                    <a:pt x="103118" y="803236"/>
                    <a:pt x="106454" y="800811"/>
                    <a:pt x="110396" y="798992"/>
                  </a:cubicBezTo>
                  <a:cubicBezTo>
                    <a:pt x="112822" y="797779"/>
                    <a:pt x="115248" y="796869"/>
                    <a:pt x="117674" y="795960"/>
                  </a:cubicBezTo>
                  <a:cubicBezTo>
                    <a:pt x="117674" y="798992"/>
                    <a:pt x="117674" y="801720"/>
                    <a:pt x="117674" y="804752"/>
                  </a:cubicBezTo>
                  <a:close/>
                  <a:moveTo>
                    <a:pt x="117371" y="772918"/>
                  </a:moveTo>
                  <a:cubicBezTo>
                    <a:pt x="117371" y="774738"/>
                    <a:pt x="117371" y="776557"/>
                    <a:pt x="117371" y="778679"/>
                  </a:cubicBezTo>
                  <a:cubicBezTo>
                    <a:pt x="116461" y="779285"/>
                    <a:pt x="115552" y="779891"/>
                    <a:pt x="114642" y="780498"/>
                  </a:cubicBezTo>
                  <a:cubicBezTo>
                    <a:pt x="112216" y="782317"/>
                    <a:pt x="109790" y="783530"/>
                    <a:pt x="107060" y="784439"/>
                  </a:cubicBezTo>
                  <a:cubicBezTo>
                    <a:pt x="104634" y="785349"/>
                    <a:pt x="101602" y="786258"/>
                    <a:pt x="98873" y="787471"/>
                  </a:cubicBezTo>
                  <a:cubicBezTo>
                    <a:pt x="98873" y="785652"/>
                    <a:pt x="99176" y="784136"/>
                    <a:pt x="99176" y="782317"/>
                  </a:cubicBezTo>
                  <a:cubicBezTo>
                    <a:pt x="99176" y="780801"/>
                    <a:pt x="99176" y="778982"/>
                    <a:pt x="99479" y="777466"/>
                  </a:cubicBezTo>
                  <a:cubicBezTo>
                    <a:pt x="105544" y="778072"/>
                    <a:pt x="112216" y="776253"/>
                    <a:pt x="117371" y="772918"/>
                  </a:cubicBezTo>
                  <a:close/>
                  <a:moveTo>
                    <a:pt x="99176" y="691061"/>
                  </a:moveTo>
                  <a:cubicBezTo>
                    <a:pt x="105848" y="691971"/>
                    <a:pt x="114338" y="691668"/>
                    <a:pt x="119797" y="688333"/>
                  </a:cubicBezTo>
                  <a:cubicBezTo>
                    <a:pt x="119797" y="688636"/>
                    <a:pt x="119797" y="688939"/>
                    <a:pt x="119797" y="689242"/>
                  </a:cubicBezTo>
                  <a:cubicBezTo>
                    <a:pt x="119797" y="691364"/>
                    <a:pt x="119797" y="693487"/>
                    <a:pt x="119797" y="695609"/>
                  </a:cubicBezTo>
                  <a:cubicBezTo>
                    <a:pt x="119494" y="695609"/>
                    <a:pt x="119494" y="695306"/>
                    <a:pt x="119190" y="695306"/>
                  </a:cubicBezTo>
                  <a:cubicBezTo>
                    <a:pt x="115552" y="694699"/>
                    <a:pt x="112519" y="695306"/>
                    <a:pt x="108880" y="695912"/>
                  </a:cubicBezTo>
                  <a:cubicBezTo>
                    <a:pt x="105544" y="696518"/>
                    <a:pt x="102208" y="696518"/>
                    <a:pt x="99176" y="696822"/>
                  </a:cubicBezTo>
                  <a:cubicBezTo>
                    <a:pt x="99176" y="695002"/>
                    <a:pt x="99176" y="692880"/>
                    <a:pt x="99176" y="691061"/>
                  </a:cubicBezTo>
                  <a:close/>
                  <a:moveTo>
                    <a:pt x="107667" y="684695"/>
                  </a:moveTo>
                  <a:cubicBezTo>
                    <a:pt x="104938" y="684998"/>
                    <a:pt x="101905" y="684695"/>
                    <a:pt x="99176" y="684998"/>
                  </a:cubicBezTo>
                  <a:cubicBezTo>
                    <a:pt x="99176" y="683179"/>
                    <a:pt x="99176" y="681056"/>
                    <a:pt x="99176" y="679237"/>
                  </a:cubicBezTo>
                  <a:cubicBezTo>
                    <a:pt x="102208" y="679541"/>
                    <a:pt x="105241" y="679541"/>
                    <a:pt x="107970" y="679541"/>
                  </a:cubicBezTo>
                  <a:cubicBezTo>
                    <a:pt x="111913" y="679541"/>
                    <a:pt x="115855" y="680147"/>
                    <a:pt x="119494" y="679237"/>
                  </a:cubicBezTo>
                  <a:lnTo>
                    <a:pt x="119494" y="683482"/>
                  </a:lnTo>
                  <a:cubicBezTo>
                    <a:pt x="115552" y="683785"/>
                    <a:pt x="111609" y="684391"/>
                    <a:pt x="107667" y="684695"/>
                  </a:cubicBezTo>
                  <a:close/>
                  <a:moveTo>
                    <a:pt x="107970" y="673174"/>
                  </a:moveTo>
                  <a:cubicBezTo>
                    <a:pt x="104938" y="673174"/>
                    <a:pt x="101905" y="672871"/>
                    <a:pt x="98873" y="673174"/>
                  </a:cubicBezTo>
                  <a:cubicBezTo>
                    <a:pt x="98873" y="671052"/>
                    <a:pt x="98873" y="668626"/>
                    <a:pt x="98873" y="666504"/>
                  </a:cubicBezTo>
                  <a:cubicBezTo>
                    <a:pt x="101299" y="667110"/>
                    <a:pt x="103725" y="667414"/>
                    <a:pt x="105544" y="667717"/>
                  </a:cubicBezTo>
                  <a:cubicBezTo>
                    <a:pt x="108880" y="668323"/>
                    <a:pt x="115552" y="670142"/>
                    <a:pt x="119494" y="668929"/>
                  </a:cubicBezTo>
                  <a:cubicBezTo>
                    <a:pt x="119494" y="670445"/>
                    <a:pt x="119494" y="671961"/>
                    <a:pt x="119494" y="673477"/>
                  </a:cubicBezTo>
                  <a:cubicBezTo>
                    <a:pt x="115552" y="672871"/>
                    <a:pt x="111609" y="673174"/>
                    <a:pt x="107970" y="673174"/>
                  </a:cubicBezTo>
                  <a:close/>
                  <a:moveTo>
                    <a:pt x="110093" y="661956"/>
                  </a:moveTo>
                  <a:cubicBezTo>
                    <a:pt x="107667" y="661653"/>
                    <a:pt x="104938" y="661350"/>
                    <a:pt x="102511" y="660744"/>
                  </a:cubicBezTo>
                  <a:cubicBezTo>
                    <a:pt x="101602" y="660441"/>
                    <a:pt x="100389" y="660441"/>
                    <a:pt x="99479" y="660137"/>
                  </a:cubicBezTo>
                  <a:cubicBezTo>
                    <a:pt x="99176" y="660137"/>
                    <a:pt x="99176" y="660137"/>
                    <a:pt x="98873" y="659834"/>
                  </a:cubicBezTo>
                  <a:cubicBezTo>
                    <a:pt x="98873" y="657106"/>
                    <a:pt x="98873" y="654680"/>
                    <a:pt x="98873" y="651952"/>
                  </a:cubicBezTo>
                  <a:cubicBezTo>
                    <a:pt x="105544" y="653468"/>
                    <a:pt x="112216" y="654983"/>
                    <a:pt x="119190" y="656196"/>
                  </a:cubicBezTo>
                  <a:cubicBezTo>
                    <a:pt x="119190" y="658318"/>
                    <a:pt x="119190" y="660744"/>
                    <a:pt x="119494" y="662866"/>
                  </a:cubicBezTo>
                  <a:cubicBezTo>
                    <a:pt x="116461" y="662260"/>
                    <a:pt x="112519" y="662260"/>
                    <a:pt x="110093" y="661956"/>
                  </a:cubicBezTo>
                  <a:close/>
                  <a:moveTo>
                    <a:pt x="109790" y="788987"/>
                  </a:moveTo>
                  <a:cubicBezTo>
                    <a:pt x="111609" y="788380"/>
                    <a:pt x="113429" y="787471"/>
                    <a:pt x="115248" y="786258"/>
                  </a:cubicBezTo>
                  <a:cubicBezTo>
                    <a:pt x="116158" y="785652"/>
                    <a:pt x="116765" y="785045"/>
                    <a:pt x="117674" y="784439"/>
                  </a:cubicBezTo>
                  <a:cubicBezTo>
                    <a:pt x="117674" y="786561"/>
                    <a:pt x="117674" y="788380"/>
                    <a:pt x="117674" y="790503"/>
                  </a:cubicBezTo>
                  <a:cubicBezTo>
                    <a:pt x="111609" y="792928"/>
                    <a:pt x="103421" y="794747"/>
                    <a:pt x="98569" y="799598"/>
                  </a:cubicBezTo>
                  <a:cubicBezTo>
                    <a:pt x="98569" y="797779"/>
                    <a:pt x="98569" y="795657"/>
                    <a:pt x="98873" y="793838"/>
                  </a:cubicBezTo>
                  <a:cubicBezTo>
                    <a:pt x="102511" y="792322"/>
                    <a:pt x="106151" y="790503"/>
                    <a:pt x="109790" y="788987"/>
                  </a:cubicBezTo>
                  <a:close/>
                  <a:moveTo>
                    <a:pt x="107970" y="816272"/>
                  </a:moveTo>
                  <a:cubicBezTo>
                    <a:pt x="111913" y="814453"/>
                    <a:pt x="114945" y="812331"/>
                    <a:pt x="117674" y="808996"/>
                  </a:cubicBezTo>
                  <a:cubicBezTo>
                    <a:pt x="117674" y="811422"/>
                    <a:pt x="117674" y="813847"/>
                    <a:pt x="117674" y="816272"/>
                  </a:cubicBezTo>
                  <a:cubicBezTo>
                    <a:pt x="117068" y="816272"/>
                    <a:pt x="116765" y="816272"/>
                    <a:pt x="116158" y="816576"/>
                  </a:cubicBezTo>
                  <a:cubicBezTo>
                    <a:pt x="112519" y="819001"/>
                    <a:pt x="108880" y="821123"/>
                    <a:pt x="104938" y="823246"/>
                  </a:cubicBezTo>
                  <a:cubicBezTo>
                    <a:pt x="102511" y="824458"/>
                    <a:pt x="100086" y="825671"/>
                    <a:pt x="97659" y="826884"/>
                  </a:cubicBezTo>
                  <a:cubicBezTo>
                    <a:pt x="97659" y="824761"/>
                    <a:pt x="97659" y="822336"/>
                    <a:pt x="97659" y="820214"/>
                  </a:cubicBezTo>
                  <a:cubicBezTo>
                    <a:pt x="101299" y="819304"/>
                    <a:pt x="104938" y="817485"/>
                    <a:pt x="107970" y="816272"/>
                  </a:cubicBezTo>
                  <a:close/>
                  <a:moveTo>
                    <a:pt x="106454" y="829006"/>
                  </a:moveTo>
                  <a:cubicBezTo>
                    <a:pt x="110396" y="826884"/>
                    <a:pt x="114035" y="824458"/>
                    <a:pt x="117978" y="822336"/>
                  </a:cubicBezTo>
                  <a:cubicBezTo>
                    <a:pt x="117978" y="825671"/>
                    <a:pt x="118281" y="829309"/>
                    <a:pt x="118281" y="832644"/>
                  </a:cubicBezTo>
                  <a:cubicBezTo>
                    <a:pt x="114035" y="834463"/>
                    <a:pt x="110396" y="837495"/>
                    <a:pt x="106454" y="839617"/>
                  </a:cubicBezTo>
                  <a:cubicBezTo>
                    <a:pt x="103725" y="841133"/>
                    <a:pt x="100389" y="842346"/>
                    <a:pt x="97659" y="843861"/>
                  </a:cubicBezTo>
                  <a:cubicBezTo>
                    <a:pt x="97659" y="840223"/>
                    <a:pt x="97659" y="836888"/>
                    <a:pt x="97659" y="833250"/>
                  </a:cubicBezTo>
                  <a:cubicBezTo>
                    <a:pt x="100692" y="832341"/>
                    <a:pt x="103725" y="830522"/>
                    <a:pt x="106454" y="829006"/>
                  </a:cubicBezTo>
                  <a:close/>
                  <a:moveTo>
                    <a:pt x="107970" y="845680"/>
                  </a:moveTo>
                  <a:cubicBezTo>
                    <a:pt x="111609" y="843861"/>
                    <a:pt x="115248" y="841739"/>
                    <a:pt x="118584" y="839314"/>
                  </a:cubicBezTo>
                  <a:lnTo>
                    <a:pt x="118584" y="839314"/>
                  </a:lnTo>
                  <a:cubicBezTo>
                    <a:pt x="118887" y="843255"/>
                    <a:pt x="118887" y="847196"/>
                    <a:pt x="119190" y="851138"/>
                  </a:cubicBezTo>
                  <a:cubicBezTo>
                    <a:pt x="118281" y="849925"/>
                    <a:pt x="116765" y="849015"/>
                    <a:pt x="115248" y="850228"/>
                  </a:cubicBezTo>
                  <a:cubicBezTo>
                    <a:pt x="111003" y="852957"/>
                    <a:pt x="107060" y="855685"/>
                    <a:pt x="102815" y="858111"/>
                  </a:cubicBezTo>
                  <a:cubicBezTo>
                    <a:pt x="101299" y="859020"/>
                    <a:pt x="99479" y="859930"/>
                    <a:pt x="97659" y="860839"/>
                  </a:cubicBezTo>
                  <a:cubicBezTo>
                    <a:pt x="97659" y="857201"/>
                    <a:pt x="97659" y="853866"/>
                    <a:pt x="97659" y="850228"/>
                  </a:cubicBezTo>
                  <a:cubicBezTo>
                    <a:pt x="101299" y="849622"/>
                    <a:pt x="104938" y="847500"/>
                    <a:pt x="107970" y="845680"/>
                  </a:cubicBezTo>
                  <a:close/>
                  <a:moveTo>
                    <a:pt x="111609" y="717741"/>
                  </a:moveTo>
                  <a:cubicBezTo>
                    <a:pt x="107667" y="718650"/>
                    <a:pt x="103725" y="719256"/>
                    <a:pt x="99782" y="720166"/>
                  </a:cubicBezTo>
                  <a:cubicBezTo>
                    <a:pt x="99782" y="718044"/>
                    <a:pt x="99782" y="716225"/>
                    <a:pt x="99782" y="714103"/>
                  </a:cubicBezTo>
                  <a:cubicBezTo>
                    <a:pt x="105241" y="716831"/>
                    <a:pt x="113429" y="715315"/>
                    <a:pt x="119797" y="712890"/>
                  </a:cubicBezTo>
                  <a:cubicBezTo>
                    <a:pt x="119797" y="713799"/>
                    <a:pt x="119797" y="714709"/>
                    <a:pt x="119797" y="715618"/>
                  </a:cubicBezTo>
                  <a:cubicBezTo>
                    <a:pt x="116765" y="716225"/>
                    <a:pt x="114338" y="717134"/>
                    <a:pt x="111609" y="717741"/>
                  </a:cubicBezTo>
                  <a:close/>
                  <a:moveTo>
                    <a:pt x="99479" y="708645"/>
                  </a:moveTo>
                  <a:cubicBezTo>
                    <a:pt x="99479" y="707129"/>
                    <a:pt x="99479" y="705917"/>
                    <a:pt x="99479" y="704401"/>
                  </a:cubicBezTo>
                  <a:cubicBezTo>
                    <a:pt x="99479" y="703491"/>
                    <a:pt x="99479" y="702885"/>
                    <a:pt x="99479" y="701976"/>
                  </a:cubicBezTo>
                  <a:cubicBezTo>
                    <a:pt x="101905" y="702582"/>
                    <a:pt x="104331" y="702885"/>
                    <a:pt x="107060" y="702885"/>
                  </a:cubicBezTo>
                  <a:cubicBezTo>
                    <a:pt x="111306" y="702582"/>
                    <a:pt x="115552" y="701369"/>
                    <a:pt x="119494" y="700157"/>
                  </a:cubicBezTo>
                  <a:cubicBezTo>
                    <a:pt x="119797" y="700157"/>
                    <a:pt x="119797" y="699853"/>
                    <a:pt x="120100" y="699853"/>
                  </a:cubicBezTo>
                  <a:cubicBezTo>
                    <a:pt x="120100" y="702582"/>
                    <a:pt x="120100" y="705310"/>
                    <a:pt x="120100" y="708039"/>
                  </a:cubicBezTo>
                  <a:cubicBezTo>
                    <a:pt x="113125" y="708342"/>
                    <a:pt x="106454" y="709555"/>
                    <a:pt x="99479" y="708645"/>
                  </a:cubicBezTo>
                  <a:close/>
                  <a:moveTo>
                    <a:pt x="118887" y="137767"/>
                  </a:moveTo>
                  <a:cubicBezTo>
                    <a:pt x="118887" y="139283"/>
                    <a:pt x="118887" y="140496"/>
                    <a:pt x="118887" y="142011"/>
                  </a:cubicBezTo>
                  <a:cubicBezTo>
                    <a:pt x="117978" y="140799"/>
                    <a:pt x="117068" y="139283"/>
                    <a:pt x="115855" y="138070"/>
                  </a:cubicBezTo>
                  <a:cubicBezTo>
                    <a:pt x="113429" y="135038"/>
                    <a:pt x="111003" y="132310"/>
                    <a:pt x="108577" y="129581"/>
                  </a:cubicBezTo>
                  <a:cubicBezTo>
                    <a:pt x="106757" y="127459"/>
                    <a:pt x="105241" y="125034"/>
                    <a:pt x="103118" y="122911"/>
                  </a:cubicBezTo>
                  <a:cubicBezTo>
                    <a:pt x="103118" y="121092"/>
                    <a:pt x="103421" y="119273"/>
                    <a:pt x="103421" y="117454"/>
                  </a:cubicBezTo>
                  <a:cubicBezTo>
                    <a:pt x="103725" y="117454"/>
                    <a:pt x="104028" y="117454"/>
                    <a:pt x="104331" y="117151"/>
                  </a:cubicBezTo>
                  <a:cubicBezTo>
                    <a:pt x="104634" y="117151"/>
                    <a:pt x="104634" y="117151"/>
                    <a:pt x="104938" y="116848"/>
                  </a:cubicBezTo>
                  <a:cubicBezTo>
                    <a:pt x="111306" y="122002"/>
                    <a:pt x="113125" y="132007"/>
                    <a:pt x="118887" y="137767"/>
                  </a:cubicBezTo>
                  <a:close/>
                  <a:moveTo>
                    <a:pt x="111003" y="648314"/>
                  </a:moveTo>
                  <a:cubicBezTo>
                    <a:pt x="107060" y="647707"/>
                    <a:pt x="102815" y="646495"/>
                    <a:pt x="98873" y="646191"/>
                  </a:cubicBezTo>
                  <a:cubicBezTo>
                    <a:pt x="98873" y="643463"/>
                    <a:pt x="98873" y="640431"/>
                    <a:pt x="98873" y="637702"/>
                  </a:cubicBezTo>
                  <a:cubicBezTo>
                    <a:pt x="101602" y="638612"/>
                    <a:pt x="104634" y="638612"/>
                    <a:pt x="107667" y="638915"/>
                  </a:cubicBezTo>
                  <a:cubicBezTo>
                    <a:pt x="111306" y="639218"/>
                    <a:pt x="114945" y="639825"/>
                    <a:pt x="118584" y="640128"/>
                  </a:cubicBezTo>
                  <a:cubicBezTo>
                    <a:pt x="118584" y="643463"/>
                    <a:pt x="118887" y="646798"/>
                    <a:pt x="118887" y="650133"/>
                  </a:cubicBezTo>
                  <a:cubicBezTo>
                    <a:pt x="116158" y="649223"/>
                    <a:pt x="113732" y="648617"/>
                    <a:pt x="111003" y="648314"/>
                  </a:cubicBezTo>
                  <a:close/>
                  <a:moveTo>
                    <a:pt x="112822" y="632852"/>
                  </a:moveTo>
                  <a:cubicBezTo>
                    <a:pt x="107970" y="632548"/>
                    <a:pt x="103421" y="632245"/>
                    <a:pt x="98873" y="631639"/>
                  </a:cubicBezTo>
                  <a:cubicBezTo>
                    <a:pt x="98873" y="630123"/>
                    <a:pt x="98873" y="628910"/>
                    <a:pt x="98873" y="627395"/>
                  </a:cubicBezTo>
                  <a:cubicBezTo>
                    <a:pt x="98873" y="626485"/>
                    <a:pt x="98873" y="625575"/>
                    <a:pt x="98873" y="624666"/>
                  </a:cubicBezTo>
                  <a:cubicBezTo>
                    <a:pt x="104331" y="627091"/>
                    <a:pt x="111306" y="628607"/>
                    <a:pt x="116765" y="627395"/>
                  </a:cubicBezTo>
                  <a:cubicBezTo>
                    <a:pt x="117371" y="627091"/>
                    <a:pt x="117978" y="626788"/>
                    <a:pt x="118281" y="626182"/>
                  </a:cubicBezTo>
                  <a:cubicBezTo>
                    <a:pt x="118281" y="628607"/>
                    <a:pt x="118281" y="631033"/>
                    <a:pt x="118584" y="633761"/>
                  </a:cubicBezTo>
                  <a:cubicBezTo>
                    <a:pt x="116765" y="633155"/>
                    <a:pt x="114642" y="632852"/>
                    <a:pt x="112822" y="632852"/>
                  </a:cubicBezTo>
                  <a:close/>
                  <a:moveTo>
                    <a:pt x="117371" y="622847"/>
                  </a:moveTo>
                  <a:cubicBezTo>
                    <a:pt x="114338" y="621634"/>
                    <a:pt x="111003" y="621331"/>
                    <a:pt x="107667" y="620725"/>
                  </a:cubicBezTo>
                  <a:cubicBezTo>
                    <a:pt x="104634" y="620118"/>
                    <a:pt x="101905" y="619512"/>
                    <a:pt x="98873" y="618602"/>
                  </a:cubicBezTo>
                  <a:cubicBezTo>
                    <a:pt x="98873" y="615571"/>
                    <a:pt x="98873" y="612539"/>
                    <a:pt x="98569" y="609507"/>
                  </a:cubicBezTo>
                  <a:cubicBezTo>
                    <a:pt x="100995" y="610417"/>
                    <a:pt x="103421" y="611023"/>
                    <a:pt x="105848" y="611629"/>
                  </a:cubicBezTo>
                  <a:cubicBezTo>
                    <a:pt x="109486" y="612236"/>
                    <a:pt x="114035" y="613448"/>
                    <a:pt x="117978" y="612539"/>
                  </a:cubicBezTo>
                  <a:cubicBezTo>
                    <a:pt x="117978" y="616177"/>
                    <a:pt x="118281" y="619815"/>
                    <a:pt x="118281" y="623453"/>
                  </a:cubicBezTo>
                  <a:cubicBezTo>
                    <a:pt x="117978" y="623453"/>
                    <a:pt x="117674" y="623150"/>
                    <a:pt x="117371" y="622847"/>
                  </a:cubicBezTo>
                  <a:close/>
                  <a:moveTo>
                    <a:pt x="117674" y="192035"/>
                  </a:moveTo>
                  <a:cubicBezTo>
                    <a:pt x="112519" y="189004"/>
                    <a:pt x="106757" y="186881"/>
                    <a:pt x="102208" y="182940"/>
                  </a:cubicBezTo>
                  <a:cubicBezTo>
                    <a:pt x="102208" y="182031"/>
                    <a:pt x="101905" y="181424"/>
                    <a:pt x="100995" y="180818"/>
                  </a:cubicBezTo>
                  <a:cubicBezTo>
                    <a:pt x="100995" y="180818"/>
                    <a:pt x="100692" y="180818"/>
                    <a:pt x="100692" y="180515"/>
                  </a:cubicBezTo>
                  <a:cubicBezTo>
                    <a:pt x="100692" y="177180"/>
                    <a:pt x="100692" y="174148"/>
                    <a:pt x="100692" y="170813"/>
                  </a:cubicBezTo>
                  <a:cubicBezTo>
                    <a:pt x="105241" y="175361"/>
                    <a:pt x="110396" y="179605"/>
                    <a:pt x="114035" y="185062"/>
                  </a:cubicBezTo>
                  <a:cubicBezTo>
                    <a:pt x="114945" y="186578"/>
                    <a:pt x="116765" y="186881"/>
                    <a:pt x="117978" y="186275"/>
                  </a:cubicBezTo>
                  <a:cubicBezTo>
                    <a:pt x="117978" y="188397"/>
                    <a:pt x="117674" y="190216"/>
                    <a:pt x="117674" y="192035"/>
                  </a:cubicBezTo>
                  <a:close/>
                  <a:moveTo>
                    <a:pt x="117371" y="198705"/>
                  </a:moveTo>
                  <a:cubicBezTo>
                    <a:pt x="117371" y="198705"/>
                    <a:pt x="117674" y="198705"/>
                    <a:pt x="117674" y="199008"/>
                  </a:cubicBezTo>
                  <a:cubicBezTo>
                    <a:pt x="117674" y="199918"/>
                    <a:pt x="117674" y="201131"/>
                    <a:pt x="117674" y="202040"/>
                  </a:cubicBezTo>
                  <a:cubicBezTo>
                    <a:pt x="115855" y="200827"/>
                    <a:pt x="113125" y="200524"/>
                    <a:pt x="111306" y="199615"/>
                  </a:cubicBezTo>
                  <a:cubicBezTo>
                    <a:pt x="107970" y="197796"/>
                    <a:pt x="104938" y="195370"/>
                    <a:pt x="102208" y="192642"/>
                  </a:cubicBezTo>
                  <a:cubicBezTo>
                    <a:pt x="101602" y="192035"/>
                    <a:pt x="100995" y="192035"/>
                    <a:pt x="100692" y="191732"/>
                  </a:cubicBezTo>
                  <a:cubicBezTo>
                    <a:pt x="100692" y="190519"/>
                    <a:pt x="100692" y="189610"/>
                    <a:pt x="100692" y="188397"/>
                  </a:cubicBezTo>
                  <a:cubicBezTo>
                    <a:pt x="105848" y="192642"/>
                    <a:pt x="111609" y="195370"/>
                    <a:pt x="117371" y="198705"/>
                  </a:cubicBezTo>
                  <a:close/>
                  <a:moveTo>
                    <a:pt x="100692" y="213864"/>
                  </a:moveTo>
                  <a:lnTo>
                    <a:pt x="100692" y="212954"/>
                  </a:lnTo>
                  <a:cubicBezTo>
                    <a:pt x="102815" y="215077"/>
                    <a:pt x="104938" y="216896"/>
                    <a:pt x="107667" y="218715"/>
                  </a:cubicBezTo>
                  <a:cubicBezTo>
                    <a:pt x="110093" y="220231"/>
                    <a:pt x="114035" y="223262"/>
                    <a:pt x="117371" y="222959"/>
                  </a:cubicBezTo>
                  <a:cubicBezTo>
                    <a:pt x="117371" y="224778"/>
                    <a:pt x="117371" y="226597"/>
                    <a:pt x="117371" y="228416"/>
                  </a:cubicBezTo>
                  <a:cubicBezTo>
                    <a:pt x="116158" y="227810"/>
                    <a:pt x="114945" y="226900"/>
                    <a:pt x="113429" y="225991"/>
                  </a:cubicBezTo>
                  <a:cubicBezTo>
                    <a:pt x="109486" y="223565"/>
                    <a:pt x="105848" y="221746"/>
                    <a:pt x="102208" y="219018"/>
                  </a:cubicBezTo>
                  <a:cubicBezTo>
                    <a:pt x="101905" y="218715"/>
                    <a:pt x="101299" y="218412"/>
                    <a:pt x="100995" y="218412"/>
                  </a:cubicBezTo>
                  <a:cubicBezTo>
                    <a:pt x="100692" y="216896"/>
                    <a:pt x="100692" y="215380"/>
                    <a:pt x="100692" y="213864"/>
                  </a:cubicBezTo>
                  <a:close/>
                  <a:moveTo>
                    <a:pt x="117371" y="587679"/>
                  </a:moveTo>
                  <a:cubicBezTo>
                    <a:pt x="114338" y="586769"/>
                    <a:pt x="110700" y="586769"/>
                    <a:pt x="107667" y="586466"/>
                  </a:cubicBezTo>
                  <a:cubicBezTo>
                    <a:pt x="104634" y="586163"/>
                    <a:pt x="101299" y="585860"/>
                    <a:pt x="98266" y="585860"/>
                  </a:cubicBezTo>
                  <a:cubicBezTo>
                    <a:pt x="98266" y="583434"/>
                    <a:pt x="97963" y="580706"/>
                    <a:pt x="97963" y="578280"/>
                  </a:cubicBezTo>
                  <a:cubicBezTo>
                    <a:pt x="104028" y="579493"/>
                    <a:pt x="111609" y="581918"/>
                    <a:pt x="117371" y="580402"/>
                  </a:cubicBezTo>
                  <a:cubicBezTo>
                    <a:pt x="117068" y="582525"/>
                    <a:pt x="117068" y="584950"/>
                    <a:pt x="117371" y="587679"/>
                  </a:cubicBezTo>
                  <a:close/>
                  <a:moveTo>
                    <a:pt x="106757" y="572823"/>
                  </a:moveTo>
                  <a:cubicBezTo>
                    <a:pt x="103421" y="572217"/>
                    <a:pt x="100389" y="572217"/>
                    <a:pt x="97356" y="572520"/>
                  </a:cubicBezTo>
                  <a:cubicBezTo>
                    <a:pt x="97356" y="569791"/>
                    <a:pt x="97053" y="567063"/>
                    <a:pt x="97053" y="564334"/>
                  </a:cubicBezTo>
                  <a:cubicBezTo>
                    <a:pt x="101905" y="568275"/>
                    <a:pt x="111306" y="569791"/>
                    <a:pt x="116461" y="568275"/>
                  </a:cubicBezTo>
                  <a:cubicBezTo>
                    <a:pt x="116461" y="570398"/>
                    <a:pt x="116461" y="572520"/>
                    <a:pt x="116765" y="574642"/>
                  </a:cubicBezTo>
                  <a:cubicBezTo>
                    <a:pt x="113732" y="573429"/>
                    <a:pt x="110093" y="573126"/>
                    <a:pt x="106757" y="572823"/>
                  </a:cubicBezTo>
                  <a:close/>
                  <a:moveTo>
                    <a:pt x="107970" y="560999"/>
                  </a:moveTo>
                  <a:cubicBezTo>
                    <a:pt x="104028" y="560393"/>
                    <a:pt x="101299" y="558574"/>
                    <a:pt x="97963" y="556452"/>
                  </a:cubicBezTo>
                  <a:cubicBezTo>
                    <a:pt x="97659" y="556148"/>
                    <a:pt x="97356" y="556148"/>
                    <a:pt x="97053" y="556148"/>
                  </a:cubicBezTo>
                  <a:cubicBezTo>
                    <a:pt x="97053" y="554329"/>
                    <a:pt x="97053" y="552510"/>
                    <a:pt x="97053" y="550691"/>
                  </a:cubicBezTo>
                  <a:lnTo>
                    <a:pt x="97053" y="550691"/>
                  </a:lnTo>
                  <a:cubicBezTo>
                    <a:pt x="102208" y="554936"/>
                    <a:pt x="110396" y="555845"/>
                    <a:pt x="116461" y="556452"/>
                  </a:cubicBezTo>
                  <a:cubicBezTo>
                    <a:pt x="116461" y="558574"/>
                    <a:pt x="116461" y="560696"/>
                    <a:pt x="116765" y="562818"/>
                  </a:cubicBezTo>
                  <a:cubicBezTo>
                    <a:pt x="113732" y="561606"/>
                    <a:pt x="110700" y="561606"/>
                    <a:pt x="107970" y="560999"/>
                  </a:cubicBezTo>
                  <a:close/>
                  <a:moveTo>
                    <a:pt x="116158" y="297843"/>
                  </a:moveTo>
                  <a:cubicBezTo>
                    <a:pt x="115855" y="297540"/>
                    <a:pt x="115855" y="297237"/>
                    <a:pt x="115552" y="297237"/>
                  </a:cubicBezTo>
                  <a:cubicBezTo>
                    <a:pt x="112216" y="295115"/>
                    <a:pt x="108577" y="293599"/>
                    <a:pt x="105241" y="292083"/>
                  </a:cubicBezTo>
                  <a:cubicBezTo>
                    <a:pt x="103725" y="291477"/>
                    <a:pt x="100995" y="289658"/>
                    <a:pt x="98569" y="289354"/>
                  </a:cubicBezTo>
                  <a:cubicBezTo>
                    <a:pt x="98569" y="286323"/>
                    <a:pt x="98873" y="283291"/>
                    <a:pt x="98873" y="280259"/>
                  </a:cubicBezTo>
                  <a:cubicBezTo>
                    <a:pt x="101299" y="281775"/>
                    <a:pt x="104028" y="283291"/>
                    <a:pt x="106454" y="284807"/>
                  </a:cubicBezTo>
                  <a:cubicBezTo>
                    <a:pt x="109486" y="286626"/>
                    <a:pt x="112519" y="288748"/>
                    <a:pt x="116158" y="289658"/>
                  </a:cubicBezTo>
                  <a:cubicBezTo>
                    <a:pt x="116461" y="292386"/>
                    <a:pt x="116461" y="295115"/>
                    <a:pt x="116158" y="297843"/>
                  </a:cubicBezTo>
                  <a:close/>
                  <a:moveTo>
                    <a:pt x="95234" y="147772"/>
                  </a:moveTo>
                  <a:cubicBezTo>
                    <a:pt x="94930" y="151107"/>
                    <a:pt x="94627" y="154745"/>
                    <a:pt x="94627" y="158080"/>
                  </a:cubicBezTo>
                  <a:cubicBezTo>
                    <a:pt x="94324" y="157777"/>
                    <a:pt x="94021" y="157473"/>
                    <a:pt x="93717" y="157170"/>
                  </a:cubicBezTo>
                  <a:cubicBezTo>
                    <a:pt x="88865" y="154138"/>
                    <a:pt x="82800" y="154745"/>
                    <a:pt x="77342" y="155048"/>
                  </a:cubicBezTo>
                  <a:cubicBezTo>
                    <a:pt x="69154" y="155654"/>
                    <a:pt x="60966" y="155351"/>
                    <a:pt x="52778" y="155654"/>
                  </a:cubicBezTo>
                  <a:cubicBezTo>
                    <a:pt x="52778" y="154442"/>
                    <a:pt x="52778" y="153532"/>
                    <a:pt x="52778" y="152319"/>
                  </a:cubicBezTo>
                  <a:cubicBezTo>
                    <a:pt x="58540" y="152016"/>
                    <a:pt x="63998" y="151410"/>
                    <a:pt x="70063" y="152319"/>
                  </a:cubicBezTo>
                  <a:cubicBezTo>
                    <a:pt x="77342" y="153229"/>
                    <a:pt x="84316" y="155048"/>
                    <a:pt x="91594" y="154745"/>
                  </a:cubicBezTo>
                  <a:cubicBezTo>
                    <a:pt x="95234" y="154442"/>
                    <a:pt x="94930" y="149591"/>
                    <a:pt x="91594" y="149288"/>
                  </a:cubicBezTo>
                  <a:cubicBezTo>
                    <a:pt x="84316" y="148681"/>
                    <a:pt x="77342" y="147469"/>
                    <a:pt x="70063" y="146559"/>
                  </a:cubicBezTo>
                  <a:cubicBezTo>
                    <a:pt x="63998" y="145953"/>
                    <a:pt x="58540" y="146256"/>
                    <a:pt x="52778" y="146559"/>
                  </a:cubicBezTo>
                  <a:cubicBezTo>
                    <a:pt x="52778" y="138070"/>
                    <a:pt x="52778" y="129278"/>
                    <a:pt x="52171" y="120789"/>
                  </a:cubicBezTo>
                  <a:cubicBezTo>
                    <a:pt x="58843" y="120486"/>
                    <a:pt x="65818" y="119880"/>
                    <a:pt x="72490" y="119577"/>
                  </a:cubicBezTo>
                  <a:cubicBezTo>
                    <a:pt x="80980" y="118970"/>
                    <a:pt x="89169" y="118970"/>
                    <a:pt x="97659" y="117757"/>
                  </a:cubicBezTo>
                  <a:cubicBezTo>
                    <a:pt x="97053" y="128065"/>
                    <a:pt x="95840" y="138070"/>
                    <a:pt x="95234" y="147772"/>
                  </a:cubicBezTo>
                  <a:close/>
                  <a:moveTo>
                    <a:pt x="67637" y="172026"/>
                  </a:moveTo>
                  <a:cubicBezTo>
                    <a:pt x="76432" y="172632"/>
                    <a:pt x="85529" y="174148"/>
                    <a:pt x="94324" y="174754"/>
                  </a:cubicBezTo>
                  <a:cubicBezTo>
                    <a:pt x="94324" y="176270"/>
                    <a:pt x="94324" y="177786"/>
                    <a:pt x="94324" y="179302"/>
                  </a:cubicBezTo>
                  <a:cubicBezTo>
                    <a:pt x="94021" y="179302"/>
                    <a:pt x="93717" y="179302"/>
                    <a:pt x="93414" y="179302"/>
                  </a:cubicBezTo>
                  <a:cubicBezTo>
                    <a:pt x="88562" y="179302"/>
                    <a:pt x="84013" y="177786"/>
                    <a:pt x="79464" y="176573"/>
                  </a:cubicBezTo>
                  <a:cubicBezTo>
                    <a:pt x="70367" y="174148"/>
                    <a:pt x="61572" y="173845"/>
                    <a:pt x="52475" y="173542"/>
                  </a:cubicBezTo>
                  <a:cubicBezTo>
                    <a:pt x="52475" y="172632"/>
                    <a:pt x="52475" y="171723"/>
                    <a:pt x="52475" y="170813"/>
                  </a:cubicBezTo>
                  <a:cubicBezTo>
                    <a:pt x="57630" y="172026"/>
                    <a:pt x="63088" y="171723"/>
                    <a:pt x="67637" y="172026"/>
                  </a:cubicBezTo>
                  <a:close/>
                  <a:moveTo>
                    <a:pt x="52778" y="165659"/>
                  </a:moveTo>
                  <a:cubicBezTo>
                    <a:pt x="52778" y="164143"/>
                    <a:pt x="52778" y="162931"/>
                    <a:pt x="52778" y="161415"/>
                  </a:cubicBezTo>
                  <a:cubicBezTo>
                    <a:pt x="59450" y="161718"/>
                    <a:pt x="66728" y="162021"/>
                    <a:pt x="73399" y="161415"/>
                  </a:cubicBezTo>
                  <a:cubicBezTo>
                    <a:pt x="78858" y="161111"/>
                    <a:pt x="85529" y="159596"/>
                    <a:pt x="90685" y="162324"/>
                  </a:cubicBezTo>
                  <a:cubicBezTo>
                    <a:pt x="92201" y="163234"/>
                    <a:pt x="93717" y="162627"/>
                    <a:pt x="94324" y="161415"/>
                  </a:cubicBezTo>
                  <a:cubicBezTo>
                    <a:pt x="94324" y="164143"/>
                    <a:pt x="94324" y="166872"/>
                    <a:pt x="94324" y="169600"/>
                  </a:cubicBezTo>
                  <a:cubicBezTo>
                    <a:pt x="86742" y="168388"/>
                    <a:pt x="78858" y="167175"/>
                    <a:pt x="71277" y="165962"/>
                  </a:cubicBezTo>
                  <a:cubicBezTo>
                    <a:pt x="65211" y="165356"/>
                    <a:pt x="58843" y="165962"/>
                    <a:pt x="52778" y="165659"/>
                  </a:cubicBezTo>
                  <a:close/>
                  <a:moveTo>
                    <a:pt x="52778" y="179605"/>
                  </a:moveTo>
                  <a:cubicBezTo>
                    <a:pt x="61572" y="179605"/>
                    <a:pt x="69760" y="180212"/>
                    <a:pt x="78251" y="182334"/>
                  </a:cubicBezTo>
                  <a:cubicBezTo>
                    <a:pt x="81587" y="183243"/>
                    <a:pt x="85226" y="184153"/>
                    <a:pt x="88562" y="184759"/>
                  </a:cubicBezTo>
                  <a:cubicBezTo>
                    <a:pt x="90381" y="185365"/>
                    <a:pt x="92504" y="185062"/>
                    <a:pt x="94324" y="185062"/>
                  </a:cubicBezTo>
                  <a:cubicBezTo>
                    <a:pt x="94324" y="186275"/>
                    <a:pt x="94324" y="187184"/>
                    <a:pt x="94324" y="188397"/>
                  </a:cubicBezTo>
                  <a:cubicBezTo>
                    <a:pt x="94324" y="198402"/>
                    <a:pt x="94324" y="208710"/>
                    <a:pt x="94324" y="218715"/>
                  </a:cubicBezTo>
                  <a:cubicBezTo>
                    <a:pt x="80071" y="218715"/>
                    <a:pt x="66121" y="215077"/>
                    <a:pt x="51868" y="215986"/>
                  </a:cubicBezTo>
                  <a:cubicBezTo>
                    <a:pt x="52475" y="203859"/>
                    <a:pt x="52778" y="191429"/>
                    <a:pt x="52778" y="179605"/>
                  </a:cubicBezTo>
                  <a:close/>
                  <a:moveTo>
                    <a:pt x="70973" y="222959"/>
                  </a:moveTo>
                  <a:cubicBezTo>
                    <a:pt x="78858" y="223565"/>
                    <a:pt x="86742" y="225081"/>
                    <a:pt x="94627" y="224475"/>
                  </a:cubicBezTo>
                  <a:cubicBezTo>
                    <a:pt x="94627" y="226597"/>
                    <a:pt x="94627" y="228416"/>
                    <a:pt x="94627" y="230539"/>
                  </a:cubicBezTo>
                  <a:cubicBezTo>
                    <a:pt x="94324" y="230235"/>
                    <a:pt x="93717" y="229932"/>
                    <a:pt x="92807" y="229629"/>
                  </a:cubicBezTo>
                  <a:cubicBezTo>
                    <a:pt x="84923" y="229023"/>
                    <a:pt x="77342" y="228719"/>
                    <a:pt x="69457" y="228113"/>
                  </a:cubicBezTo>
                  <a:cubicBezTo>
                    <a:pt x="63392" y="227507"/>
                    <a:pt x="57327" y="228416"/>
                    <a:pt x="51565" y="228113"/>
                  </a:cubicBezTo>
                  <a:cubicBezTo>
                    <a:pt x="51565" y="225991"/>
                    <a:pt x="51868" y="223869"/>
                    <a:pt x="51868" y="221746"/>
                  </a:cubicBezTo>
                  <a:cubicBezTo>
                    <a:pt x="58236" y="222656"/>
                    <a:pt x="64605" y="222656"/>
                    <a:pt x="70973" y="222959"/>
                  </a:cubicBezTo>
                  <a:close/>
                  <a:moveTo>
                    <a:pt x="97963" y="1158254"/>
                  </a:moveTo>
                  <a:cubicBezTo>
                    <a:pt x="99782" y="1155222"/>
                    <a:pt x="103421" y="1152797"/>
                    <a:pt x="106151" y="1150371"/>
                  </a:cubicBezTo>
                  <a:cubicBezTo>
                    <a:pt x="110396" y="1147036"/>
                    <a:pt x="113429" y="1142186"/>
                    <a:pt x="116765" y="1138244"/>
                  </a:cubicBezTo>
                  <a:cubicBezTo>
                    <a:pt x="116461" y="1141579"/>
                    <a:pt x="116158" y="1144611"/>
                    <a:pt x="115855" y="1147946"/>
                  </a:cubicBezTo>
                  <a:cubicBezTo>
                    <a:pt x="114945" y="1147340"/>
                    <a:pt x="113732" y="1147340"/>
                    <a:pt x="112822" y="1148552"/>
                  </a:cubicBezTo>
                  <a:cubicBezTo>
                    <a:pt x="109790" y="1152190"/>
                    <a:pt x="105848" y="1155828"/>
                    <a:pt x="102511" y="1158860"/>
                  </a:cubicBezTo>
                  <a:cubicBezTo>
                    <a:pt x="100086" y="1160982"/>
                    <a:pt x="96750" y="1163408"/>
                    <a:pt x="94930" y="1166743"/>
                  </a:cubicBezTo>
                  <a:cubicBezTo>
                    <a:pt x="94930" y="1164317"/>
                    <a:pt x="94930" y="1161892"/>
                    <a:pt x="94930" y="1159467"/>
                  </a:cubicBezTo>
                  <a:cubicBezTo>
                    <a:pt x="95537" y="1160073"/>
                    <a:pt x="97053" y="1159770"/>
                    <a:pt x="97963" y="1158254"/>
                  </a:cubicBezTo>
                  <a:close/>
                  <a:moveTo>
                    <a:pt x="97659" y="1171594"/>
                  </a:moveTo>
                  <a:cubicBezTo>
                    <a:pt x="100692" y="1168562"/>
                    <a:pt x="103421" y="1165227"/>
                    <a:pt x="106757" y="1161892"/>
                  </a:cubicBezTo>
                  <a:cubicBezTo>
                    <a:pt x="109790" y="1159163"/>
                    <a:pt x="112519" y="1155828"/>
                    <a:pt x="114945" y="1152190"/>
                  </a:cubicBezTo>
                  <a:cubicBezTo>
                    <a:pt x="114642" y="1153403"/>
                    <a:pt x="114642" y="1154616"/>
                    <a:pt x="114338" y="1156132"/>
                  </a:cubicBezTo>
                  <a:cubicBezTo>
                    <a:pt x="114035" y="1158254"/>
                    <a:pt x="114035" y="1160073"/>
                    <a:pt x="113732" y="1162195"/>
                  </a:cubicBezTo>
                  <a:cubicBezTo>
                    <a:pt x="113125" y="1161892"/>
                    <a:pt x="112216" y="1161892"/>
                    <a:pt x="111306" y="1162801"/>
                  </a:cubicBezTo>
                  <a:cubicBezTo>
                    <a:pt x="107667" y="1165833"/>
                    <a:pt x="104938" y="1169471"/>
                    <a:pt x="101905" y="1172806"/>
                  </a:cubicBezTo>
                  <a:cubicBezTo>
                    <a:pt x="99479" y="1175535"/>
                    <a:pt x="97053" y="1177657"/>
                    <a:pt x="94627" y="1179476"/>
                  </a:cubicBezTo>
                  <a:cubicBezTo>
                    <a:pt x="94627" y="1177051"/>
                    <a:pt x="94324" y="1174322"/>
                    <a:pt x="94324" y="1171897"/>
                  </a:cubicBezTo>
                  <a:cubicBezTo>
                    <a:pt x="95537" y="1172503"/>
                    <a:pt x="96750" y="1172503"/>
                    <a:pt x="97659" y="1171594"/>
                  </a:cubicBezTo>
                  <a:close/>
                  <a:moveTo>
                    <a:pt x="113732" y="1167652"/>
                  </a:moveTo>
                  <a:cubicBezTo>
                    <a:pt x="113732" y="1170078"/>
                    <a:pt x="113429" y="1172200"/>
                    <a:pt x="113429" y="1174625"/>
                  </a:cubicBezTo>
                  <a:cubicBezTo>
                    <a:pt x="113125" y="1174322"/>
                    <a:pt x="112822" y="1174322"/>
                    <a:pt x="112519" y="1174322"/>
                  </a:cubicBezTo>
                  <a:cubicBezTo>
                    <a:pt x="107667" y="1174928"/>
                    <a:pt x="105544" y="1179779"/>
                    <a:pt x="102815" y="1183114"/>
                  </a:cubicBezTo>
                  <a:cubicBezTo>
                    <a:pt x="100995" y="1185236"/>
                    <a:pt x="97963" y="1187359"/>
                    <a:pt x="95537" y="1190087"/>
                  </a:cubicBezTo>
                  <a:cubicBezTo>
                    <a:pt x="95537" y="1189178"/>
                    <a:pt x="95537" y="1188268"/>
                    <a:pt x="95537" y="1187359"/>
                  </a:cubicBezTo>
                  <a:cubicBezTo>
                    <a:pt x="102815" y="1183114"/>
                    <a:pt x="107667" y="1174019"/>
                    <a:pt x="113732" y="1167652"/>
                  </a:cubicBezTo>
                  <a:close/>
                  <a:moveTo>
                    <a:pt x="99479" y="1195241"/>
                  </a:moveTo>
                  <a:cubicBezTo>
                    <a:pt x="101602" y="1192816"/>
                    <a:pt x="103725" y="1190694"/>
                    <a:pt x="105848" y="1188571"/>
                  </a:cubicBezTo>
                  <a:cubicBezTo>
                    <a:pt x="108577" y="1185843"/>
                    <a:pt x="110093" y="1182205"/>
                    <a:pt x="112822" y="1179476"/>
                  </a:cubicBezTo>
                  <a:cubicBezTo>
                    <a:pt x="112822" y="1181901"/>
                    <a:pt x="112822" y="1184630"/>
                    <a:pt x="112822" y="1187055"/>
                  </a:cubicBezTo>
                  <a:cubicBezTo>
                    <a:pt x="112822" y="1187055"/>
                    <a:pt x="112519" y="1187055"/>
                    <a:pt x="112519" y="1187055"/>
                  </a:cubicBezTo>
                  <a:cubicBezTo>
                    <a:pt x="109790" y="1186752"/>
                    <a:pt x="107970" y="1188571"/>
                    <a:pt x="106151" y="1190694"/>
                  </a:cubicBezTo>
                  <a:cubicBezTo>
                    <a:pt x="104028" y="1193119"/>
                    <a:pt x="101905" y="1194938"/>
                    <a:pt x="99479" y="1197060"/>
                  </a:cubicBezTo>
                  <a:cubicBezTo>
                    <a:pt x="98266" y="1197970"/>
                    <a:pt x="96750" y="1199486"/>
                    <a:pt x="94930" y="1201001"/>
                  </a:cubicBezTo>
                  <a:cubicBezTo>
                    <a:pt x="94930" y="1200395"/>
                    <a:pt x="94930" y="1200092"/>
                    <a:pt x="94930" y="1199486"/>
                  </a:cubicBezTo>
                  <a:cubicBezTo>
                    <a:pt x="97053" y="1198273"/>
                    <a:pt x="98266" y="1196757"/>
                    <a:pt x="99479" y="1195241"/>
                  </a:cubicBezTo>
                  <a:close/>
                  <a:moveTo>
                    <a:pt x="98873" y="1207671"/>
                  </a:moveTo>
                  <a:cubicBezTo>
                    <a:pt x="100692" y="1205549"/>
                    <a:pt x="102815" y="1203730"/>
                    <a:pt x="104634" y="1201608"/>
                  </a:cubicBezTo>
                  <a:cubicBezTo>
                    <a:pt x="107667" y="1198879"/>
                    <a:pt x="110093" y="1195544"/>
                    <a:pt x="112822" y="1192513"/>
                  </a:cubicBezTo>
                  <a:cubicBezTo>
                    <a:pt x="112822" y="1193119"/>
                    <a:pt x="112822" y="1193725"/>
                    <a:pt x="112822" y="1194332"/>
                  </a:cubicBezTo>
                  <a:cubicBezTo>
                    <a:pt x="112822" y="1194332"/>
                    <a:pt x="112822" y="1194332"/>
                    <a:pt x="112519" y="1194635"/>
                  </a:cubicBezTo>
                  <a:cubicBezTo>
                    <a:pt x="108273" y="1200092"/>
                    <a:pt x="102815" y="1204336"/>
                    <a:pt x="98873" y="1210400"/>
                  </a:cubicBezTo>
                  <a:cubicBezTo>
                    <a:pt x="97963" y="1211916"/>
                    <a:pt x="96750" y="1213432"/>
                    <a:pt x="95840" y="1215251"/>
                  </a:cubicBezTo>
                  <a:cubicBezTo>
                    <a:pt x="95840" y="1214341"/>
                    <a:pt x="95840" y="1213432"/>
                    <a:pt x="95840" y="1212522"/>
                  </a:cubicBezTo>
                  <a:cubicBezTo>
                    <a:pt x="97053" y="1210400"/>
                    <a:pt x="97659" y="1208884"/>
                    <a:pt x="98873" y="1207671"/>
                  </a:cubicBezTo>
                  <a:close/>
                  <a:moveTo>
                    <a:pt x="144664" y="121699"/>
                  </a:moveTo>
                  <a:cubicBezTo>
                    <a:pt x="143148" y="118970"/>
                    <a:pt x="141328" y="116848"/>
                    <a:pt x="139812" y="114119"/>
                  </a:cubicBezTo>
                  <a:cubicBezTo>
                    <a:pt x="141025" y="114119"/>
                    <a:pt x="142541" y="114119"/>
                    <a:pt x="143754" y="114119"/>
                  </a:cubicBezTo>
                  <a:cubicBezTo>
                    <a:pt x="145271" y="117757"/>
                    <a:pt x="147090" y="121396"/>
                    <a:pt x="148909" y="125034"/>
                  </a:cubicBezTo>
                  <a:cubicBezTo>
                    <a:pt x="149516" y="126550"/>
                    <a:pt x="150426" y="128369"/>
                    <a:pt x="151639" y="129581"/>
                  </a:cubicBezTo>
                  <a:cubicBezTo>
                    <a:pt x="150729" y="129581"/>
                    <a:pt x="150123" y="129581"/>
                    <a:pt x="149213" y="129581"/>
                  </a:cubicBezTo>
                  <a:cubicBezTo>
                    <a:pt x="149213" y="129581"/>
                    <a:pt x="149213" y="129278"/>
                    <a:pt x="149213" y="129278"/>
                  </a:cubicBezTo>
                  <a:cubicBezTo>
                    <a:pt x="148909" y="127762"/>
                    <a:pt x="148000" y="127156"/>
                    <a:pt x="147090" y="125943"/>
                  </a:cubicBezTo>
                  <a:cubicBezTo>
                    <a:pt x="146180" y="124730"/>
                    <a:pt x="145271" y="123215"/>
                    <a:pt x="144664" y="121699"/>
                  </a:cubicBezTo>
                  <a:close/>
                  <a:moveTo>
                    <a:pt x="164679" y="116545"/>
                  </a:moveTo>
                  <a:cubicBezTo>
                    <a:pt x="166498" y="118667"/>
                    <a:pt x="166802" y="122002"/>
                    <a:pt x="168621" y="124124"/>
                  </a:cubicBezTo>
                  <a:cubicBezTo>
                    <a:pt x="169531" y="125337"/>
                    <a:pt x="170440" y="126550"/>
                    <a:pt x="171350" y="127762"/>
                  </a:cubicBezTo>
                  <a:cubicBezTo>
                    <a:pt x="171654" y="128065"/>
                    <a:pt x="171957" y="128672"/>
                    <a:pt x="172260" y="128975"/>
                  </a:cubicBezTo>
                  <a:cubicBezTo>
                    <a:pt x="171047" y="128975"/>
                    <a:pt x="169834" y="128975"/>
                    <a:pt x="168621" y="129278"/>
                  </a:cubicBezTo>
                  <a:cubicBezTo>
                    <a:pt x="167711" y="126246"/>
                    <a:pt x="165285" y="123821"/>
                    <a:pt x="163466" y="121092"/>
                  </a:cubicBezTo>
                  <a:cubicBezTo>
                    <a:pt x="161950" y="118970"/>
                    <a:pt x="161646" y="116545"/>
                    <a:pt x="160433" y="114423"/>
                  </a:cubicBezTo>
                  <a:cubicBezTo>
                    <a:pt x="161646" y="114423"/>
                    <a:pt x="162859" y="114423"/>
                    <a:pt x="164375" y="114423"/>
                  </a:cubicBezTo>
                  <a:cubicBezTo>
                    <a:pt x="164072" y="115029"/>
                    <a:pt x="164375" y="115938"/>
                    <a:pt x="164679" y="116545"/>
                  </a:cubicBezTo>
                  <a:close/>
                  <a:moveTo>
                    <a:pt x="175596" y="117151"/>
                  </a:moveTo>
                  <a:cubicBezTo>
                    <a:pt x="176506" y="119273"/>
                    <a:pt x="177112" y="122002"/>
                    <a:pt x="178325" y="124124"/>
                  </a:cubicBezTo>
                  <a:cubicBezTo>
                    <a:pt x="178932" y="125337"/>
                    <a:pt x="179841" y="126550"/>
                    <a:pt x="180448" y="127459"/>
                  </a:cubicBezTo>
                  <a:cubicBezTo>
                    <a:pt x="180751" y="127762"/>
                    <a:pt x="180751" y="128065"/>
                    <a:pt x="180751" y="128065"/>
                  </a:cubicBezTo>
                  <a:cubicBezTo>
                    <a:pt x="179841" y="128065"/>
                    <a:pt x="178932" y="128369"/>
                    <a:pt x="178022" y="128369"/>
                  </a:cubicBezTo>
                  <a:cubicBezTo>
                    <a:pt x="178022" y="125640"/>
                    <a:pt x="175596" y="123215"/>
                    <a:pt x="173776" y="121092"/>
                  </a:cubicBezTo>
                  <a:cubicBezTo>
                    <a:pt x="171957" y="118970"/>
                    <a:pt x="171350" y="116242"/>
                    <a:pt x="169531" y="114119"/>
                  </a:cubicBezTo>
                  <a:cubicBezTo>
                    <a:pt x="171350" y="114119"/>
                    <a:pt x="173170" y="114119"/>
                    <a:pt x="174989" y="114423"/>
                  </a:cubicBezTo>
                  <a:cubicBezTo>
                    <a:pt x="175292" y="114423"/>
                    <a:pt x="175596" y="114423"/>
                    <a:pt x="175596" y="114423"/>
                  </a:cubicBezTo>
                  <a:cubicBezTo>
                    <a:pt x="175292" y="115332"/>
                    <a:pt x="175292" y="116242"/>
                    <a:pt x="175596" y="117151"/>
                  </a:cubicBezTo>
                  <a:close/>
                  <a:moveTo>
                    <a:pt x="213806" y="116848"/>
                  </a:moveTo>
                  <a:cubicBezTo>
                    <a:pt x="215625" y="116848"/>
                    <a:pt x="217445" y="117151"/>
                    <a:pt x="219568" y="117151"/>
                  </a:cubicBezTo>
                  <a:cubicBezTo>
                    <a:pt x="219568" y="117454"/>
                    <a:pt x="219568" y="117454"/>
                    <a:pt x="219871" y="117757"/>
                  </a:cubicBezTo>
                  <a:cubicBezTo>
                    <a:pt x="221387" y="119880"/>
                    <a:pt x="221994" y="122608"/>
                    <a:pt x="223510" y="125034"/>
                  </a:cubicBezTo>
                  <a:cubicBezTo>
                    <a:pt x="221994" y="125034"/>
                    <a:pt x="220477" y="125034"/>
                    <a:pt x="218658" y="125337"/>
                  </a:cubicBezTo>
                  <a:cubicBezTo>
                    <a:pt x="218355" y="124730"/>
                    <a:pt x="218355" y="124427"/>
                    <a:pt x="218052" y="124124"/>
                  </a:cubicBezTo>
                  <a:cubicBezTo>
                    <a:pt x="216838" y="122911"/>
                    <a:pt x="216232" y="121699"/>
                    <a:pt x="215322" y="120183"/>
                  </a:cubicBezTo>
                  <a:cubicBezTo>
                    <a:pt x="214715" y="118970"/>
                    <a:pt x="214412" y="117757"/>
                    <a:pt x="213806" y="116848"/>
                  </a:cubicBezTo>
                  <a:close/>
                  <a:moveTo>
                    <a:pt x="230788" y="119577"/>
                  </a:moveTo>
                  <a:cubicBezTo>
                    <a:pt x="231394" y="120789"/>
                    <a:pt x="232001" y="122911"/>
                    <a:pt x="232911" y="124730"/>
                  </a:cubicBezTo>
                  <a:cubicBezTo>
                    <a:pt x="232001" y="124730"/>
                    <a:pt x="231091" y="124730"/>
                    <a:pt x="229878" y="124730"/>
                  </a:cubicBezTo>
                  <a:cubicBezTo>
                    <a:pt x="229878" y="124427"/>
                    <a:pt x="229575" y="123821"/>
                    <a:pt x="229272" y="123518"/>
                  </a:cubicBezTo>
                  <a:cubicBezTo>
                    <a:pt x="227756" y="121699"/>
                    <a:pt x="226542" y="119273"/>
                    <a:pt x="225329" y="117151"/>
                  </a:cubicBezTo>
                  <a:cubicBezTo>
                    <a:pt x="227149" y="117151"/>
                    <a:pt x="228665" y="117151"/>
                    <a:pt x="230485" y="117151"/>
                  </a:cubicBezTo>
                  <a:cubicBezTo>
                    <a:pt x="230485" y="118061"/>
                    <a:pt x="230485" y="118970"/>
                    <a:pt x="230788" y="119577"/>
                  </a:cubicBezTo>
                  <a:close/>
                  <a:moveTo>
                    <a:pt x="238976" y="119577"/>
                  </a:moveTo>
                  <a:cubicBezTo>
                    <a:pt x="239886" y="121396"/>
                    <a:pt x="240492" y="122911"/>
                    <a:pt x="241402" y="124427"/>
                  </a:cubicBezTo>
                  <a:cubicBezTo>
                    <a:pt x="241402" y="124427"/>
                    <a:pt x="241402" y="124427"/>
                    <a:pt x="241402" y="124730"/>
                  </a:cubicBezTo>
                  <a:cubicBezTo>
                    <a:pt x="240796" y="124730"/>
                    <a:pt x="240189" y="124730"/>
                    <a:pt x="239582" y="124730"/>
                  </a:cubicBezTo>
                  <a:cubicBezTo>
                    <a:pt x="238976" y="123821"/>
                    <a:pt x="238369" y="122911"/>
                    <a:pt x="237763" y="122002"/>
                  </a:cubicBezTo>
                  <a:cubicBezTo>
                    <a:pt x="237156" y="120486"/>
                    <a:pt x="236550" y="119273"/>
                    <a:pt x="235943" y="117757"/>
                  </a:cubicBezTo>
                  <a:cubicBezTo>
                    <a:pt x="236853" y="117757"/>
                    <a:pt x="237763" y="117757"/>
                    <a:pt x="238673" y="117757"/>
                  </a:cubicBezTo>
                  <a:cubicBezTo>
                    <a:pt x="238673" y="118061"/>
                    <a:pt x="238673" y="118667"/>
                    <a:pt x="238976" y="119577"/>
                  </a:cubicBezTo>
                  <a:close/>
                  <a:moveTo>
                    <a:pt x="254745" y="118970"/>
                  </a:moveTo>
                  <a:cubicBezTo>
                    <a:pt x="255655" y="120789"/>
                    <a:pt x="256261" y="122608"/>
                    <a:pt x="257171" y="124427"/>
                  </a:cubicBezTo>
                  <a:cubicBezTo>
                    <a:pt x="256565" y="124427"/>
                    <a:pt x="255958" y="124427"/>
                    <a:pt x="255352" y="124427"/>
                  </a:cubicBezTo>
                  <a:cubicBezTo>
                    <a:pt x="254745" y="123518"/>
                    <a:pt x="254138" y="122608"/>
                    <a:pt x="253835" y="121699"/>
                  </a:cubicBezTo>
                  <a:cubicBezTo>
                    <a:pt x="252926" y="120183"/>
                    <a:pt x="252016" y="118667"/>
                    <a:pt x="251106" y="117151"/>
                  </a:cubicBezTo>
                  <a:cubicBezTo>
                    <a:pt x="251106" y="117151"/>
                    <a:pt x="251106" y="117151"/>
                    <a:pt x="251106" y="117151"/>
                  </a:cubicBezTo>
                  <a:cubicBezTo>
                    <a:pt x="252319" y="117151"/>
                    <a:pt x="253229" y="117151"/>
                    <a:pt x="254442" y="116848"/>
                  </a:cubicBezTo>
                  <a:cubicBezTo>
                    <a:pt x="254442" y="117757"/>
                    <a:pt x="254442" y="118364"/>
                    <a:pt x="254745" y="118970"/>
                  </a:cubicBezTo>
                  <a:close/>
                  <a:moveTo>
                    <a:pt x="267179" y="116545"/>
                  </a:moveTo>
                  <a:cubicBezTo>
                    <a:pt x="268998" y="116545"/>
                    <a:pt x="271121" y="116242"/>
                    <a:pt x="272940" y="116242"/>
                  </a:cubicBezTo>
                  <a:cubicBezTo>
                    <a:pt x="273244" y="116545"/>
                    <a:pt x="273547" y="116848"/>
                    <a:pt x="273850" y="117151"/>
                  </a:cubicBezTo>
                  <a:cubicBezTo>
                    <a:pt x="273850" y="117151"/>
                    <a:pt x="274154" y="117454"/>
                    <a:pt x="274154" y="117454"/>
                  </a:cubicBezTo>
                  <a:cubicBezTo>
                    <a:pt x="274457" y="118061"/>
                    <a:pt x="275063" y="118970"/>
                    <a:pt x="275366" y="119577"/>
                  </a:cubicBezTo>
                  <a:cubicBezTo>
                    <a:pt x="276276" y="121092"/>
                    <a:pt x="276883" y="122911"/>
                    <a:pt x="277792" y="124730"/>
                  </a:cubicBezTo>
                  <a:cubicBezTo>
                    <a:pt x="275973" y="124730"/>
                    <a:pt x="273850" y="124730"/>
                    <a:pt x="272031" y="124730"/>
                  </a:cubicBezTo>
                  <a:cubicBezTo>
                    <a:pt x="271424" y="123518"/>
                    <a:pt x="270817" y="122608"/>
                    <a:pt x="269908" y="121396"/>
                  </a:cubicBezTo>
                  <a:cubicBezTo>
                    <a:pt x="268998" y="119880"/>
                    <a:pt x="268088" y="118061"/>
                    <a:pt x="267179" y="116545"/>
                  </a:cubicBezTo>
                  <a:close/>
                  <a:moveTo>
                    <a:pt x="279915" y="115938"/>
                  </a:moveTo>
                  <a:cubicBezTo>
                    <a:pt x="281735" y="115938"/>
                    <a:pt x="283251" y="115635"/>
                    <a:pt x="285071" y="115635"/>
                  </a:cubicBezTo>
                  <a:cubicBezTo>
                    <a:pt x="285980" y="117757"/>
                    <a:pt x="286890" y="119577"/>
                    <a:pt x="287800" y="121699"/>
                  </a:cubicBezTo>
                  <a:cubicBezTo>
                    <a:pt x="288406" y="122911"/>
                    <a:pt x="289013" y="124124"/>
                    <a:pt x="289619" y="125337"/>
                  </a:cubicBezTo>
                  <a:cubicBezTo>
                    <a:pt x="288103" y="125337"/>
                    <a:pt x="286587" y="125337"/>
                    <a:pt x="285374" y="125337"/>
                  </a:cubicBezTo>
                  <a:cubicBezTo>
                    <a:pt x="285071" y="124730"/>
                    <a:pt x="284464" y="123821"/>
                    <a:pt x="284161" y="123215"/>
                  </a:cubicBezTo>
                  <a:cubicBezTo>
                    <a:pt x="283251" y="121396"/>
                    <a:pt x="282341" y="119880"/>
                    <a:pt x="281431" y="118061"/>
                  </a:cubicBezTo>
                  <a:cubicBezTo>
                    <a:pt x="280522" y="117151"/>
                    <a:pt x="280219" y="116545"/>
                    <a:pt x="279915" y="115938"/>
                  </a:cubicBezTo>
                  <a:close/>
                  <a:moveTo>
                    <a:pt x="289923" y="115332"/>
                  </a:moveTo>
                  <a:cubicBezTo>
                    <a:pt x="291439" y="115332"/>
                    <a:pt x="292652" y="115029"/>
                    <a:pt x="294168" y="115029"/>
                  </a:cubicBezTo>
                  <a:cubicBezTo>
                    <a:pt x="294168" y="115029"/>
                    <a:pt x="294168" y="115029"/>
                    <a:pt x="294168" y="115029"/>
                  </a:cubicBezTo>
                  <a:cubicBezTo>
                    <a:pt x="295078" y="118061"/>
                    <a:pt x="295988" y="122305"/>
                    <a:pt x="297807" y="125337"/>
                  </a:cubicBezTo>
                  <a:cubicBezTo>
                    <a:pt x="296898" y="125337"/>
                    <a:pt x="295988" y="125337"/>
                    <a:pt x="294775" y="125337"/>
                  </a:cubicBezTo>
                  <a:cubicBezTo>
                    <a:pt x="294471" y="123518"/>
                    <a:pt x="293561" y="122002"/>
                    <a:pt x="292652" y="120486"/>
                  </a:cubicBezTo>
                  <a:cubicBezTo>
                    <a:pt x="292045" y="118667"/>
                    <a:pt x="290832" y="116848"/>
                    <a:pt x="289923" y="115332"/>
                  </a:cubicBezTo>
                  <a:close/>
                  <a:moveTo>
                    <a:pt x="299323" y="114726"/>
                  </a:moveTo>
                  <a:cubicBezTo>
                    <a:pt x="300233" y="114726"/>
                    <a:pt x="301446" y="114726"/>
                    <a:pt x="302356" y="114423"/>
                  </a:cubicBezTo>
                  <a:cubicBezTo>
                    <a:pt x="303569" y="117151"/>
                    <a:pt x="304479" y="120183"/>
                    <a:pt x="305692" y="122911"/>
                  </a:cubicBezTo>
                  <a:cubicBezTo>
                    <a:pt x="305995" y="123821"/>
                    <a:pt x="306298" y="124730"/>
                    <a:pt x="306905" y="125640"/>
                  </a:cubicBezTo>
                  <a:cubicBezTo>
                    <a:pt x="305692" y="125640"/>
                    <a:pt x="304782" y="125640"/>
                    <a:pt x="303569" y="125640"/>
                  </a:cubicBezTo>
                  <a:cubicBezTo>
                    <a:pt x="303266" y="123821"/>
                    <a:pt x="302356" y="122305"/>
                    <a:pt x="301750" y="120789"/>
                  </a:cubicBezTo>
                  <a:cubicBezTo>
                    <a:pt x="300536" y="118667"/>
                    <a:pt x="299930" y="116848"/>
                    <a:pt x="299323" y="114726"/>
                  </a:cubicBezTo>
                  <a:close/>
                  <a:moveTo>
                    <a:pt x="307511" y="114119"/>
                  </a:moveTo>
                  <a:cubicBezTo>
                    <a:pt x="309028" y="114119"/>
                    <a:pt x="310240" y="113816"/>
                    <a:pt x="311757" y="113816"/>
                  </a:cubicBezTo>
                  <a:cubicBezTo>
                    <a:pt x="311757" y="114119"/>
                    <a:pt x="311757" y="114119"/>
                    <a:pt x="311757" y="114423"/>
                  </a:cubicBezTo>
                  <a:cubicBezTo>
                    <a:pt x="312667" y="116545"/>
                    <a:pt x="313273" y="118970"/>
                    <a:pt x="313880" y="121396"/>
                  </a:cubicBezTo>
                  <a:cubicBezTo>
                    <a:pt x="314183" y="122608"/>
                    <a:pt x="314486" y="124427"/>
                    <a:pt x="315093" y="125943"/>
                  </a:cubicBezTo>
                  <a:cubicBezTo>
                    <a:pt x="314486" y="125943"/>
                    <a:pt x="313577" y="125943"/>
                    <a:pt x="312970" y="125943"/>
                  </a:cubicBezTo>
                  <a:cubicBezTo>
                    <a:pt x="312363" y="124427"/>
                    <a:pt x="311454" y="122911"/>
                    <a:pt x="310847" y="121396"/>
                  </a:cubicBezTo>
                  <a:cubicBezTo>
                    <a:pt x="309634" y="118667"/>
                    <a:pt x="308724" y="116545"/>
                    <a:pt x="307511" y="114119"/>
                  </a:cubicBezTo>
                  <a:close/>
                  <a:moveTo>
                    <a:pt x="323281" y="123518"/>
                  </a:moveTo>
                  <a:cubicBezTo>
                    <a:pt x="323584" y="124124"/>
                    <a:pt x="323584" y="125034"/>
                    <a:pt x="323887" y="125943"/>
                  </a:cubicBezTo>
                  <a:cubicBezTo>
                    <a:pt x="322977" y="125943"/>
                    <a:pt x="321764" y="125943"/>
                    <a:pt x="320854" y="125943"/>
                  </a:cubicBezTo>
                  <a:cubicBezTo>
                    <a:pt x="321158" y="124124"/>
                    <a:pt x="319945" y="121699"/>
                    <a:pt x="319642" y="119880"/>
                  </a:cubicBezTo>
                  <a:cubicBezTo>
                    <a:pt x="319035" y="117757"/>
                    <a:pt x="318429" y="115635"/>
                    <a:pt x="317519" y="113513"/>
                  </a:cubicBezTo>
                  <a:cubicBezTo>
                    <a:pt x="319035" y="113513"/>
                    <a:pt x="320551" y="113210"/>
                    <a:pt x="322371" y="113210"/>
                  </a:cubicBezTo>
                  <a:cubicBezTo>
                    <a:pt x="322371" y="113513"/>
                    <a:pt x="322067" y="113816"/>
                    <a:pt x="322067" y="114423"/>
                  </a:cubicBezTo>
                  <a:cubicBezTo>
                    <a:pt x="321764" y="117454"/>
                    <a:pt x="322371" y="120486"/>
                    <a:pt x="323281" y="123518"/>
                  </a:cubicBezTo>
                  <a:close/>
                  <a:moveTo>
                    <a:pt x="326313" y="112907"/>
                  </a:moveTo>
                  <a:cubicBezTo>
                    <a:pt x="327223" y="112907"/>
                    <a:pt x="328436" y="112907"/>
                    <a:pt x="329346" y="112603"/>
                  </a:cubicBezTo>
                  <a:cubicBezTo>
                    <a:pt x="329346" y="112907"/>
                    <a:pt x="329346" y="112907"/>
                    <a:pt x="329346" y="113210"/>
                  </a:cubicBezTo>
                  <a:cubicBezTo>
                    <a:pt x="329952" y="115938"/>
                    <a:pt x="330559" y="118970"/>
                    <a:pt x="331165" y="121699"/>
                  </a:cubicBezTo>
                  <a:cubicBezTo>
                    <a:pt x="331468" y="123215"/>
                    <a:pt x="332075" y="124427"/>
                    <a:pt x="332378" y="125943"/>
                  </a:cubicBezTo>
                  <a:cubicBezTo>
                    <a:pt x="331468" y="125943"/>
                    <a:pt x="330862" y="125943"/>
                    <a:pt x="329952" y="125943"/>
                  </a:cubicBezTo>
                  <a:cubicBezTo>
                    <a:pt x="329649" y="124427"/>
                    <a:pt x="328739" y="123215"/>
                    <a:pt x="328436" y="122002"/>
                  </a:cubicBezTo>
                  <a:cubicBezTo>
                    <a:pt x="327526" y="119577"/>
                    <a:pt x="326616" y="116848"/>
                    <a:pt x="326616" y="114119"/>
                  </a:cubicBezTo>
                  <a:cubicBezTo>
                    <a:pt x="326616" y="113816"/>
                    <a:pt x="326616" y="113210"/>
                    <a:pt x="326313" y="112907"/>
                  </a:cubicBezTo>
                  <a:close/>
                  <a:moveTo>
                    <a:pt x="341173" y="126246"/>
                  </a:moveTo>
                  <a:cubicBezTo>
                    <a:pt x="340263" y="126246"/>
                    <a:pt x="339656" y="126246"/>
                    <a:pt x="338746" y="126246"/>
                  </a:cubicBezTo>
                  <a:cubicBezTo>
                    <a:pt x="338746" y="124124"/>
                    <a:pt x="337837" y="122305"/>
                    <a:pt x="337230" y="120183"/>
                  </a:cubicBezTo>
                  <a:cubicBezTo>
                    <a:pt x="336321" y="117454"/>
                    <a:pt x="335411" y="115029"/>
                    <a:pt x="334804" y="112300"/>
                  </a:cubicBezTo>
                  <a:cubicBezTo>
                    <a:pt x="336017" y="112300"/>
                    <a:pt x="337230" y="111997"/>
                    <a:pt x="338140" y="111997"/>
                  </a:cubicBezTo>
                  <a:cubicBezTo>
                    <a:pt x="337837" y="116545"/>
                    <a:pt x="338746" y="122305"/>
                    <a:pt x="341173" y="126246"/>
                  </a:cubicBezTo>
                  <a:close/>
                  <a:moveTo>
                    <a:pt x="351180" y="126246"/>
                  </a:moveTo>
                  <a:cubicBezTo>
                    <a:pt x="349663" y="126246"/>
                    <a:pt x="348147" y="126246"/>
                    <a:pt x="346631" y="126246"/>
                  </a:cubicBezTo>
                  <a:cubicBezTo>
                    <a:pt x="346631" y="123518"/>
                    <a:pt x="345721" y="121092"/>
                    <a:pt x="345115" y="118667"/>
                  </a:cubicBezTo>
                  <a:cubicBezTo>
                    <a:pt x="344508" y="116242"/>
                    <a:pt x="343902" y="114119"/>
                    <a:pt x="343295" y="111694"/>
                  </a:cubicBezTo>
                  <a:cubicBezTo>
                    <a:pt x="345115" y="111694"/>
                    <a:pt x="347238" y="111391"/>
                    <a:pt x="349057" y="111391"/>
                  </a:cubicBezTo>
                  <a:cubicBezTo>
                    <a:pt x="349057" y="111694"/>
                    <a:pt x="348754" y="111997"/>
                    <a:pt x="348754" y="111997"/>
                  </a:cubicBezTo>
                  <a:cubicBezTo>
                    <a:pt x="348754" y="114726"/>
                    <a:pt x="349057" y="122002"/>
                    <a:pt x="351180" y="126246"/>
                  </a:cubicBezTo>
                  <a:close/>
                  <a:moveTo>
                    <a:pt x="371498" y="125640"/>
                  </a:moveTo>
                  <a:cubicBezTo>
                    <a:pt x="370891" y="125640"/>
                    <a:pt x="369982" y="125640"/>
                    <a:pt x="369375" y="125640"/>
                  </a:cubicBezTo>
                  <a:cubicBezTo>
                    <a:pt x="369375" y="125034"/>
                    <a:pt x="369375" y="124427"/>
                    <a:pt x="368769" y="123821"/>
                  </a:cubicBezTo>
                  <a:cubicBezTo>
                    <a:pt x="368769" y="123821"/>
                    <a:pt x="368769" y="123821"/>
                    <a:pt x="368769" y="123518"/>
                  </a:cubicBezTo>
                  <a:cubicBezTo>
                    <a:pt x="368465" y="123215"/>
                    <a:pt x="368465" y="122911"/>
                    <a:pt x="368162" y="122305"/>
                  </a:cubicBezTo>
                  <a:cubicBezTo>
                    <a:pt x="367556" y="121396"/>
                    <a:pt x="367252" y="120183"/>
                    <a:pt x="366949" y="118970"/>
                  </a:cubicBezTo>
                  <a:cubicBezTo>
                    <a:pt x="366342" y="116545"/>
                    <a:pt x="365433" y="114423"/>
                    <a:pt x="364523" y="111997"/>
                  </a:cubicBezTo>
                  <a:cubicBezTo>
                    <a:pt x="363613" y="108965"/>
                    <a:pt x="359368" y="110178"/>
                    <a:pt x="359974" y="113210"/>
                  </a:cubicBezTo>
                  <a:cubicBezTo>
                    <a:pt x="360277" y="115332"/>
                    <a:pt x="361187" y="121699"/>
                    <a:pt x="363310" y="125337"/>
                  </a:cubicBezTo>
                  <a:cubicBezTo>
                    <a:pt x="361490" y="125337"/>
                    <a:pt x="359671" y="125337"/>
                    <a:pt x="357852" y="125337"/>
                  </a:cubicBezTo>
                  <a:cubicBezTo>
                    <a:pt x="357852" y="125337"/>
                    <a:pt x="357852" y="125034"/>
                    <a:pt x="357548" y="125034"/>
                  </a:cubicBezTo>
                  <a:cubicBezTo>
                    <a:pt x="356638" y="123518"/>
                    <a:pt x="355729" y="121396"/>
                    <a:pt x="355122" y="119273"/>
                  </a:cubicBezTo>
                  <a:cubicBezTo>
                    <a:pt x="354516" y="116848"/>
                    <a:pt x="353303" y="113816"/>
                    <a:pt x="353000" y="111391"/>
                  </a:cubicBezTo>
                  <a:cubicBezTo>
                    <a:pt x="353000" y="111088"/>
                    <a:pt x="352696" y="110784"/>
                    <a:pt x="352696" y="110481"/>
                  </a:cubicBezTo>
                  <a:cubicBezTo>
                    <a:pt x="357852" y="110178"/>
                    <a:pt x="363310" y="109875"/>
                    <a:pt x="368465" y="109572"/>
                  </a:cubicBezTo>
                  <a:cubicBezTo>
                    <a:pt x="367556" y="109875"/>
                    <a:pt x="367252" y="110481"/>
                    <a:pt x="367252" y="111694"/>
                  </a:cubicBezTo>
                  <a:cubicBezTo>
                    <a:pt x="367556" y="116242"/>
                    <a:pt x="368162" y="122305"/>
                    <a:pt x="371498" y="125640"/>
                  </a:cubicBezTo>
                  <a:close/>
                  <a:moveTo>
                    <a:pt x="378169" y="120486"/>
                  </a:moveTo>
                  <a:cubicBezTo>
                    <a:pt x="378473" y="121699"/>
                    <a:pt x="379686" y="123821"/>
                    <a:pt x="380899" y="125337"/>
                  </a:cubicBezTo>
                  <a:cubicBezTo>
                    <a:pt x="379686" y="125337"/>
                    <a:pt x="378473" y="125640"/>
                    <a:pt x="377563" y="125640"/>
                  </a:cubicBezTo>
                  <a:cubicBezTo>
                    <a:pt x="377866" y="123821"/>
                    <a:pt x="375137" y="121699"/>
                    <a:pt x="374531" y="120183"/>
                  </a:cubicBezTo>
                  <a:cubicBezTo>
                    <a:pt x="373014" y="117454"/>
                    <a:pt x="372104" y="114423"/>
                    <a:pt x="371498" y="111391"/>
                  </a:cubicBezTo>
                  <a:cubicBezTo>
                    <a:pt x="371195" y="110481"/>
                    <a:pt x="370588" y="110178"/>
                    <a:pt x="369982" y="109875"/>
                  </a:cubicBezTo>
                  <a:cubicBezTo>
                    <a:pt x="372711" y="109572"/>
                    <a:pt x="375440" y="109572"/>
                    <a:pt x="378169" y="109269"/>
                  </a:cubicBezTo>
                  <a:cubicBezTo>
                    <a:pt x="377260" y="109572"/>
                    <a:pt x="376653" y="110178"/>
                    <a:pt x="376653" y="111391"/>
                  </a:cubicBezTo>
                  <a:cubicBezTo>
                    <a:pt x="376956" y="114726"/>
                    <a:pt x="377260" y="117757"/>
                    <a:pt x="378169" y="120486"/>
                  </a:cubicBezTo>
                  <a:close/>
                  <a:moveTo>
                    <a:pt x="398791" y="123821"/>
                  </a:moveTo>
                  <a:cubicBezTo>
                    <a:pt x="398184" y="123821"/>
                    <a:pt x="397275" y="123821"/>
                    <a:pt x="396668" y="124124"/>
                  </a:cubicBezTo>
                  <a:cubicBezTo>
                    <a:pt x="396971" y="122305"/>
                    <a:pt x="396061" y="120183"/>
                    <a:pt x="395758" y="118364"/>
                  </a:cubicBezTo>
                  <a:cubicBezTo>
                    <a:pt x="395152" y="115938"/>
                    <a:pt x="394545" y="113513"/>
                    <a:pt x="394242" y="111088"/>
                  </a:cubicBezTo>
                  <a:cubicBezTo>
                    <a:pt x="393635" y="107753"/>
                    <a:pt x="388480" y="109269"/>
                    <a:pt x="389086" y="112603"/>
                  </a:cubicBezTo>
                  <a:cubicBezTo>
                    <a:pt x="389390" y="115029"/>
                    <a:pt x="389996" y="117454"/>
                    <a:pt x="390603" y="120183"/>
                  </a:cubicBezTo>
                  <a:cubicBezTo>
                    <a:pt x="390906" y="121699"/>
                    <a:pt x="391209" y="123518"/>
                    <a:pt x="391816" y="125034"/>
                  </a:cubicBezTo>
                  <a:cubicBezTo>
                    <a:pt x="389996" y="125034"/>
                    <a:pt x="388177" y="125337"/>
                    <a:pt x="386661" y="125337"/>
                  </a:cubicBezTo>
                  <a:cubicBezTo>
                    <a:pt x="387267" y="123821"/>
                    <a:pt x="385144" y="121699"/>
                    <a:pt x="384538" y="120183"/>
                  </a:cubicBezTo>
                  <a:cubicBezTo>
                    <a:pt x="383021" y="117454"/>
                    <a:pt x="382415" y="114423"/>
                    <a:pt x="381505" y="111391"/>
                  </a:cubicBezTo>
                  <a:cubicBezTo>
                    <a:pt x="381202" y="110481"/>
                    <a:pt x="380596" y="109875"/>
                    <a:pt x="379686" y="109875"/>
                  </a:cubicBezTo>
                  <a:cubicBezTo>
                    <a:pt x="386054" y="109572"/>
                    <a:pt x="392423" y="108965"/>
                    <a:pt x="398791" y="108662"/>
                  </a:cubicBezTo>
                  <a:cubicBezTo>
                    <a:pt x="399094" y="108662"/>
                    <a:pt x="399094" y="108662"/>
                    <a:pt x="399397" y="108662"/>
                  </a:cubicBezTo>
                  <a:cubicBezTo>
                    <a:pt x="398488" y="108965"/>
                    <a:pt x="397881" y="109875"/>
                    <a:pt x="397881" y="111088"/>
                  </a:cubicBezTo>
                  <a:cubicBezTo>
                    <a:pt x="397275" y="113210"/>
                    <a:pt x="396971" y="120183"/>
                    <a:pt x="398791" y="123821"/>
                  </a:cubicBezTo>
                  <a:close/>
                  <a:moveTo>
                    <a:pt x="416076" y="122305"/>
                  </a:moveTo>
                  <a:cubicBezTo>
                    <a:pt x="414863" y="122305"/>
                    <a:pt x="413954" y="122305"/>
                    <a:pt x="412740" y="122608"/>
                  </a:cubicBezTo>
                  <a:cubicBezTo>
                    <a:pt x="413044" y="121396"/>
                    <a:pt x="412740" y="119880"/>
                    <a:pt x="412740" y="118364"/>
                  </a:cubicBezTo>
                  <a:cubicBezTo>
                    <a:pt x="412437" y="115938"/>
                    <a:pt x="412134" y="113210"/>
                    <a:pt x="411831" y="110784"/>
                  </a:cubicBezTo>
                  <a:cubicBezTo>
                    <a:pt x="411224" y="107450"/>
                    <a:pt x="405462" y="108359"/>
                    <a:pt x="406069" y="111694"/>
                  </a:cubicBezTo>
                  <a:cubicBezTo>
                    <a:pt x="406372" y="113816"/>
                    <a:pt x="406675" y="116242"/>
                    <a:pt x="406979" y="118667"/>
                  </a:cubicBezTo>
                  <a:cubicBezTo>
                    <a:pt x="406979" y="120183"/>
                    <a:pt x="406979" y="122002"/>
                    <a:pt x="407585" y="123215"/>
                  </a:cubicBezTo>
                  <a:cubicBezTo>
                    <a:pt x="406675" y="123215"/>
                    <a:pt x="406069" y="123215"/>
                    <a:pt x="405159" y="123518"/>
                  </a:cubicBezTo>
                  <a:cubicBezTo>
                    <a:pt x="405159" y="122002"/>
                    <a:pt x="404249" y="120486"/>
                    <a:pt x="403946" y="118970"/>
                  </a:cubicBezTo>
                  <a:cubicBezTo>
                    <a:pt x="403340" y="116242"/>
                    <a:pt x="403340" y="113513"/>
                    <a:pt x="403340" y="110784"/>
                  </a:cubicBezTo>
                  <a:cubicBezTo>
                    <a:pt x="403340" y="109572"/>
                    <a:pt x="402430" y="108662"/>
                    <a:pt x="401520" y="108359"/>
                  </a:cubicBezTo>
                  <a:cubicBezTo>
                    <a:pt x="401520" y="108359"/>
                    <a:pt x="401520" y="108359"/>
                    <a:pt x="401520" y="108359"/>
                  </a:cubicBezTo>
                  <a:cubicBezTo>
                    <a:pt x="406979" y="108056"/>
                    <a:pt x="412134" y="107753"/>
                    <a:pt x="417592" y="107450"/>
                  </a:cubicBezTo>
                  <a:cubicBezTo>
                    <a:pt x="416986" y="107753"/>
                    <a:pt x="416379" y="108662"/>
                    <a:pt x="416379" y="109572"/>
                  </a:cubicBezTo>
                  <a:cubicBezTo>
                    <a:pt x="415773" y="112603"/>
                    <a:pt x="414257" y="118970"/>
                    <a:pt x="416076" y="122305"/>
                  </a:cubicBezTo>
                  <a:close/>
                  <a:moveTo>
                    <a:pt x="424567" y="115635"/>
                  </a:moveTo>
                  <a:cubicBezTo>
                    <a:pt x="424567" y="117757"/>
                    <a:pt x="424567" y="119880"/>
                    <a:pt x="425174" y="121699"/>
                  </a:cubicBezTo>
                  <a:cubicBezTo>
                    <a:pt x="423961" y="121699"/>
                    <a:pt x="422748" y="121699"/>
                    <a:pt x="421535" y="122002"/>
                  </a:cubicBezTo>
                  <a:cubicBezTo>
                    <a:pt x="421535" y="120486"/>
                    <a:pt x="420928" y="118364"/>
                    <a:pt x="420928" y="116848"/>
                  </a:cubicBezTo>
                  <a:cubicBezTo>
                    <a:pt x="420928" y="114423"/>
                    <a:pt x="421232" y="111997"/>
                    <a:pt x="421232" y="109269"/>
                  </a:cubicBezTo>
                  <a:cubicBezTo>
                    <a:pt x="421232" y="108056"/>
                    <a:pt x="420625" y="107450"/>
                    <a:pt x="420019" y="106843"/>
                  </a:cubicBezTo>
                  <a:cubicBezTo>
                    <a:pt x="421535" y="106843"/>
                    <a:pt x="423354" y="106843"/>
                    <a:pt x="424871" y="106843"/>
                  </a:cubicBezTo>
                  <a:cubicBezTo>
                    <a:pt x="424871" y="107146"/>
                    <a:pt x="424567" y="107450"/>
                    <a:pt x="424567" y="107753"/>
                  </a:cubicBezTo>
                  <a:cubicBezTo>
                    <a:pt x="424567" y="110481"/>
                    <a:pt x="424567" y="112907"/>
                    <a:pt x="424567" y="115635"/>
                  </a:cubicBezTo>
                  <a:close/>
                  <a:moveTo>
                    <a:pt x="432755" y="121396"/>
                  </a:moveTo>
                  <a:cubicBezTo>
                    <a:pt x="432149" y="121396"/>
                    <a:pt x="431239" y="121396"/>
                    <a:pt x="430633" y="121396"/>
                  </a:cubicBezTo>
                  <a:cubicBezTo>
                    <a:pt x="430936" y="119577"/>
                    <a:pt x="430633" y="117454"/>
                    <a:pt x="430329" y="115635"/>
                  </a:cubicBezTo>
                  <a:cubicBezTo>
                    <a:pt x="430026" y="112907"/>
                    <a:pt x="430026" y="110481"/>
                    <a:pt x="430026" y="107753"/>
                  </a:cubicBezTo>
                  <a:cubicBezTo>
                    <a:pt x="430026" y="107450"/>
                    <a:pt x="430026" y="107146"/>
                    <a:pt x="430026" y="106843"/>
                  </a:cubicBezTo>
                  <a:cubicBezTo>
                    <a:pt x="431239" y="106843"/>
                    <a:pt x="432452" y="106843"/>
                    <a:pt x="433665" y="106843"/>
                  </a:cubicBezTo>
                  <a:cubicBezTo>
                    <a:pt x="433362" y="107146"/>
                    <a:pt x="433362" y="107753"/>
                    <a:pt x="433058" y="108359"/>
                  </a:cubicBezTo>
                  <a:cubicBezTo>
                    <a:pt x="433058" y="111088"/>
                    <a:pt x="433058" y="113816"/>
                    <a:pt x="432755" y="116545"/>
                  </a:cubicBezTo>
                  <a:cubicBezTo>
                    <a:pt x="432755" y="118061"/>
                    <a:pt x="432452" y="119880"/>
                    <a:pt x="432755" y="121396"/>
                  </a:cubicBezTo>
                  <a:close/>
                  <a:moveTo>
                    <a:pt x="441246" y="120486"/>
                  </a:moveTo>
                  <a:cubicBezTo>
                    <a:pt x="441246" y="120789"/>
                    <a:pt x="441246" y="120789"/>
                    <a:pt x="441550" y="121092"/>
                  </a:cubicBezTo>
                  <a:cubicBezTo>
                    <a:pt x="440640" y="121092"/>
                    <a:pt x="439427" y="121092"/>
                    <a:pt x="438517" y="121092"/>
                  </a:cubicBezTo>
                  <a:cubicBezTo>
                    <a:pt x="439730" y="117151"/>
                    <a:pt x="438820" y="111997"/>
                    <a:pt x="438820" y="108359"/>
                  </a:cubicBezTo>
                  <a:cubicBezTo>
                    <a:pt x="438820" y="107753"/>
                    <a:pt x="438517" y="107146"/>
                    <a:pt x="438214" y="106540"/>
                  </a:cubicBezTo>
                  <a:cubicBezTo>
                    <a:pt x="439730" y="106540"/>
                    <a:pt x="441246" y="106540"/>
                    <a:pt x="442459" y="106540"/>
                  </a:cubicBezTo>
                  <a:cubicBezTo>
                    <a:pt x="442156" y="106843"/>
                    <a:pt x="442156" y="107146"/>
                    <a:pt x="441853" y="107450"/>
                  </a:cubicBezTo>
                  <a:cubicBezTo>
                    <a:pt x="441246" y="109269"/>
                    <a:pt x="440943" y="111391"/>
                    <a:pt x="440943" y="113210"/>
                  </a:cubicBezTo>
                  <a:cubicBezTo>
                    <a:pt x="440943" y="115635"/>
                    <a:pt x="440640" y="118364"/>
                    <a:pt x="441246" y="120486"/>
                  </a:cubicBezTo>
                  <a:close/>
                  <a:moveTo>
                    <a:pt x="447311" y="115938"/>
                  </a:moveTo>
                  <a:cubicBezTo>
                    <a:pt x="447311" y="113816"/>
                    <a:pt x="447311" y="111088"/>
                    <a:pt x="447918" y="108965"/>
                  </a:cubicBezTo>
                  <a:cubicBezTo>
                    <a:pt x="448221" y="107753"/>
                    <a:pt x="447918" y="106843"/>
                    <a:pt x="447311" y="106237"/>
                  </a:cubicBezTo>
                  <a:cubicBezTo>
                    <a:pt x="450041" y="106237"/>
                    <a:pt x="453073" y="106237"/>
                    <a:pt x="455802" y="106237"/>
                  </a:cubicBezTo>
                  <a:cubicBezTo>
                    <a:pt x="456409" y="108359"/>
                    <a:pt x="459745" y="108359"/>
                    <a:pt x="460048" y="106237"/>
                  </a:cubicBezTo>
                  <a:cubicBezTo>
                    <a:pt x="460958" y="106237"/>
                    <a:pt x="461867" y="106237"/>
                    <a:pt x="462777" y="106237"/>
                  </a:cubicBezTo>
                  <a:cubicBezTo>
                    <a:pt x="462171" y="106540"/>
                    <a:pt x="461867" y="107146"/>
                    <a:pt x="461564" y="108056"/>
                  </a:cubicBezTo>
                  <a:cubicBezTo>
                    <a:pt x="461261" y="109875"/>
                    <a:pt x="460958" y="111997"/>
                    <a:pt x="460655" y="113816"/>
                  </a:cubicBezTo>
                  <a:cubicBezTo>
                    <a:pt x="460351" y="115938"/>
                    <a:pt x="460048" y="118061"/>
                    <a:pt x="461261" y="120183"/>
                  </a:cubicBezTo>
                  <a:cubicBezTo>
                    <a:pt x="461261" y="120183"/>
                    <a:pt x="461261" y="120183"/>
                    <a:pt x="461261" y="120486"/>
                  </a:cubicBezTo>
                  <a:cubicBezTo>
                    <a:pt x="459442" y="120486"/>
                    <a:pt x="457925" y="120486"/>
                    <a:pt x="456106" y="120486"/>
                  </a:cubicBezTo>
                  <a:cubicBezTo>
                    <a:pt x="456106" y="120183"/>
                    <a:pt x="456409" y="120183"/>
                    <a:pt x="456409" y="119880"/>
                  </a:cubicBezTo>
                  <a:cubicBezTo>
                    <a:pt x="457015" y="118364"/>
                    <a:pt x="456409" y="116848"/>
                    <a:pt x="456712" y="115332"/>
                  </a:cubicBezTo>
                  <a:cubicBezTo>
                    <a:pt x="457015" y="113816"/>
                    <a:pt x="457319" y="112300"/>
                    <a:pt x="457622" y="111088"/>
                  </a:cubicBezTo>
                  <a:cubicBezTo>
                    <a:pt x="458532" y="107146"/>
                    <a:pt x="452467" y="105327"/>
                    <a:pt x="451557" y="109269"/>
                  </a:cubicBezTo>
                  <a:cubicBezTo>
                    <a:pt x="450647" y="112300"/>
                    <a:pt x="449131" y="117757"/>
                    <a:pt x="451254" y="120486"/>
                  </a:cubicBezTo>
                  <a:cubicBezTo>
                    <a:pt x="449737" y="120486"/>
                    <a:pt x="448221" y="120486"/>
                    <a:pt x="446705" y="120486"/>
                  </a:cubicBezTo>
                  <a:cubicBezTo>
                    <a:pt x="447615" y="119273"/>
                    <a:pt x="447311" y="117454"/>
                    <a:pt x="447311" y="115938"/>
                  </a:cubicBezTo>
                  <a:close/>
                  <a:moveTo>
                    <a:pt x="465507" y="106540"/>
                  </a:moveTo>
                  <a:cubicBezTo>
                    <a:pt x="467629" y="106540"/>
                    <a:pt x="469449" y="106540"/>
                    <a:pt x="471572" y="106540"/>
                  </a:cubicBezTo>
                  <a:cubicBezTo>
                    <a:pt x="470662" y="110481"/>
                    <a:pt x="468236" y="116545"/>
                    <a:pt x="469752" y="120486"/>
                  </a:cubicBezTo>
                  <a:cubicBezTo>
                    <a:pt x="469449" y="120486"/>
                    <a:pt x="468842" y="120486"/>
                    <a:pt x="468539" y="120486"/>
                  </a:cubicBezTo>
                  <a:cubicBezTo>
                    <a:pt x="467629" y="120486"/>
                    <a:pt x="466416" y="120486"/>
                    <a:pt x="465507" y="120486"/>
                  </a:cubicBezTo>
                  <a:cubicBezTo>
                    <a:pt x="465507" y="120486"/>
                    <a:pt x="465507" y="120486"/>
                    <a:pt x="465507" y="120486"/>
                  </a:cubicBezTo>
                  <a:cubicBezTo>
                    <a:pt x="466416" y="118970"/>
                    <a:pt x="466416" y="117454"/>
                    <a:pt x="466416" y="115635"/>
                  </a:cubicBezTo>
                  <a:cubicBezTo>
                    <a:pt x="466416" y="113513"/>
                    <a:pt x="466720" y="111694"/>
                    <a:pt x="467023" y="109572"/>
                  </a:cubicBezTo>
                  <a:cubicBezTo>
                    <a:pt x="467629" y="108056"/>
                    <a:pt x="466720" y="106843"/>
                    <a:pt x="465507" y="106540"/>
                  </a:cubicBezTo>
                  <a:close/>
                  <a:moveTo>
                    <a:pt x="477030" y="106540"/>
                  </a:moveTo>
                  <a:cubicBezTo>
                    <a:pt x="478546" y="106540"/>
                    <a:pt x="479760" y="106540"/>
                    <a:pt x="481276" y="106540"/>
                  </a:cubicBezTo>
                  <a:cubicBezTo>
                    <a:pt x="480063" y="109269"/>
                    <a:pt x="478850" y="112300"/>
                    <a:pt x="478546" y="115332"/>
                  </a:cubicBezTo>
                  <a:cubicBezTo>
                    <a:pt x="478243" y="116848"/>
                    <a:pt x="478243" y="118667"/>
                    <a:pt x="478850" y="120183"/>
                  </a:cubicBezTo>
                  <a:cubicBezTo>
                    <a:pt x="477637" y="120183"/>
                    <a:pt x="476121" y="120183"/>
                    <a:pt x="474908" y="120486"/>
                  </a:cubicBezTo>
                  <a:cubicBezTo>
                    <a:pt x="475514" y="118667"/>
                    <a:pt x="475817" y="116848"/>
                    <a:pt x="476121" y="114726"/>
                  </a:cubicBezTo>
                  <a:cubicBezTo>
                    <a:pt x="476424" y="111997"/>
                    <a:pt x="477030" y="109269"/>
                    <a:pt x="477030" y="106540"/>
                  </a:cubicBezTo>
                  <a:cubicBezTo>
                    <a:pt x="477030" y="106540"/>
                    <a:pt x="477030" y="106540"/>
                    <a:pt x="477030" y="106540"/>
                  </a:cubicBezTo>
                  <a:close/>
                  <a:moveTo>
                    <a:pt x="495832" y="106843"/>
                  </a:moveTo>
                  <a:cubicBezTo>
                    <a:pt x="497955" y="106843"/>
                    <a:pt x="500078" y="106843"/>
                    <a:pt x="502504" y="106843"/>
                  </a:cubicBezTo>
                  <a:cubicBezTo>
                    <a:pt x="502200" y="109269"/>
                    <a:pt x="501290" y="111694"/>
                    <a:pt x="500381" y="113816"/>
                  </a:cubicBezTo>
                  <a:cubicBezTo>
                    <a:pt x="499774" y="115029"/>
                    <a:pt x="498865" y="116848"/>
                    <a:pt x="498865" y="118364"/>
                  </a:cubicBezTo>
                  <a:cubicBezTo>
                    <a:pt x="497348" y="118364"/>
                    <a:pt x="495832" y="118667"/>
                    <a:pt x="494316" y="118667"/>
                  </a:cubicBezTo>
                  <a:cubicBezTo>
                    <a:pt x="495225" y="115938"/>
                    <a:pt x="495225" y="112603"/>
                    <a:pt x="496438" y="110178"/>
                  </a:cubicBezTo>
                  <a:cubicBezTo>
                    <a:pt x="497045" y="108965"/>
                    <a:pt x="496742" y="107753"/>
                    <a:pt x="495832" y="106843"/>
                  </a:cubicBezTo>
                  <a:close/>
                  <a:moveTo>
                    <a:pt x="507356" y="106843"/>
                  </a:moveTo>
                  <a:cubicBezTo>
                    <a:pt x="508569" y="106843"/>
                    <a:pt x="509782" y="106843"/>
                    <a:pt x="510995" y="106843"/>
                  </a:cubicBezTo>
                  <a:cubicBezTo>
                    <a:pt x="510692" y="107146"/>
                    <a:pt x="510388" y="107450"/>
                    <a:pt x="510085" y="108056"/>
                  </a:cubicBezTo>
                  <a:cubicBezTo>
                    <a:pt x="509479" y="109875"/>
                    <a:pt x="508569" y="111997"/>
                    <a:pt x="507962" y="114119"/>
                  </a:cubicBezTo>
                  <a:cubicBezTo>
                    <a:pt x="507659" y="115332"/>
                    <a:pt x="507356" y="116545"/>
                    <a:pt x="507052" y="117757"/>
                  </a:cubicBezTo>
                  <a:cubicBezTo>
                    <a:pt x="506446" y="117757"/>
                    <a:pt x="505839" y="117757"/>
                    <a:pt x="505233" y="118061"/>
                  </a:cubicBezTo>
                  <a:cubicBezTo>
                    <a:pt x="505536" y="117151"/>
                    <a:pt x="505839" y="116242"/>
                    <a:pt x="506143" y="115332"/>
                  </a:cubicBezTo>
                  <a:cubicBezTo>
                    <a:pt x="507356" y="112603"/>
                    <a:pt x="507356" y="109875"/>
                    <a:pt x="507356" y="106843"/>
                  </a:cubicBezTo>
                  <a:close/>
                  <a:moveTo>
                    <a:pt x="516150" y="116848"/>
                  </a:moveTo>
                  <a:cubicBezTo>
                    <a:pt x="514937" y="116848"/>
                    <a:pt x="514027" y="117151"/>
                    <a:pt x="512814" y="117151"/>
                  </a:cubicBezTo>
                  <a:cubicBezTo>
                    <a:pt x="512814" y="116545"/>
                    <a:pt x="513117" y="115938"/>
                    <a:pt x="513117" y="115635"/>
                  </a:cubicBezTo>
                  <a:cubicBezTo>
                    <a:pt x="513421" y="113513"/>
                    <a:pt x="514027" y="111694"/>
                    <a:pt x="514634" y="109572"/>
                  </a:cubicBezTo>
                  <a:cubicBezTo>
                    <a:pt x="514937" y="108359"/>
                    <a:pt x="514634" y="107450"/>
                    <a:pt x="514027" y="107146"/>
                  </a:cubicBezTo>
                  <a:cubicBezTo>
                    <a:pt x="516150" y="107146"/>
                    <a:pt x="517969" y="107146"/>
                    <a:pt x="520092" y="107146"/>
                  </a:cubicBezTo>
                  <a:cubicBezTo>
                    <a:pt x="518576" y="109875"/>
                    <a:pt x="516150" y="113816"/>
                    <a:pt x="516150" y="116848"/>
                  </a:cubicBezTo>
                  <a:close/>
                  <a:moveTo>
                    <a:pt x="487644" y="78648"/>
                  </a:moveTo>
                  <a:cubicBezTo>
                    <a:pt x="488554" y="72584"/>
                    <a:pt x="488251" y="66218"/>
                    <a:pt x="488857" y="60154"/>
                  </a:cubicBezTo>
                  <a:cubicBezTo>
                    <a:pt x="488857" y="60154"/>
                    <a:pt x="488857" y="60154"/>
                    <a:pt x="488857" y="60154"/>
                  </a:cubicBezTo>
                  <a:cubicBezTo>
                    <a:pt x="488857" y="60154"/>
                    <a:pt x="489160" y="60154"/>
                    <a:pt x="489160" y="60154"/>
                  </a:cubicBezTo>
                  <a:cubicBezTo>
                    <a:pt x="498865" y="58638"/>
                    <a:pt x="507962" y="61973"/>
                    <a:pt x="517363" y="63489"/>
                  </a:cubicBezTo>
                  <a:cubicBezTo>
                    <a:pt x="519789" y="63792"/>
                    <a:pt x="515240" y="97142"/>
                    <a:pt x="514331" y="101083"/>
                  </a:cubicBezTo>
                  <a:cubicBezTo>
                    <a:pt x="514331" y="101083"/>
                    <a:pt x="514331" y="101083"/>
                    <a:pt x="514331" y="101083"/>
                  </a:cubicBezTo>
                  <a:cubicBezTo>
                    <a:pt x="504627" y="100780"/>
                    <a:pt x="494619" y="100780"/>
                    <a:pt x="484915" y="100476"/>
                  </a:cubicBezTo>
                  <a:cubicBezTo>
                    <a:pt x="485218" y="93200"/>
                    <a:pt x="486431" y="85924"/>
                    <a:pt x="487644" y="78648"/>
                  </a:cubicBezTo>
                  <a:close/>
                  <a:moveTo>
                    <a:pt x="484611" y="114726"/>
                  </a:moveTo>
                  <a:cubicBezTo>
                    <a:pt x="484915" y="112603"/>
                    <a:pt x="485825" y="110481"/>
                    <a:pt x="486734" y="108662"/>
                  </a:cubicBezTo>
                  <a:cubicBezTo>
                    <a:pt x="487038" y="108056"/>
                    <a:pt x="487038" y="107146"/>
                    <a:pt x="487038" y="106540"/>
                  </a:cubicBezTo>
                  <a:cubicBezTo>
                    <a:pt x="488554" y="106540"/>
                    <a:pt x="489767" y="106540"/>
                    <a:pt x="491283" y="106540"/>
                  </a:cubicBezTo>
                  <a:cubicBezTo>
                    <a:pt x="491283" y="106843"/>
                    <a:pt x="490980" y="106843"/>
                    <a:pt x="490980" y="107146"/>
                  </a:cubicBezTo>
                  <a:cubicBezTo>
                    <a:pt x="489767" y="109269"/>
                    <a:pt x="489160" y="111391"/>
                    <a:pt x="488554" y="113513"/>
                  </a:cubicBezTo>
                  <a:cubicBezTo>
                    <a:pt x="488251" y="115332"/>
                    <a:pt x="487644" y="117454"/>
                    <a:pt x="487644" y="119273"/>
                  </a:cubicBezTo>
                  <a:cubicBezTo>
                    <a:pt x="486734" y="119273"/>
                    <a:pt x="486128" y="119273"/>
                    <a:pt x="485218" y="119577"/>
                  </a:cubicBezTo>
                  <a:cubicBezTo>
                    <a:pt x="485218" y="119273"/>
                    <a:pt x="484611" y="118364"/>
                    <a:pt x="484611" y="117757"/>
                  </a:cubicBezTo>
                  <a:cubicBezTo>
                    <a:pt x="484308" y="116848"/>
                    <a:pt x="484611" y="115635"/>
                    <a:pt x="484611" y="114726"/>
                  </a:cubicBezTo>
                  <a:close/>
                  <a:moveTo>
                    <a:pt x="430329" y="51665"/>
                  </a:moveTo>
                  <a:cubicBezTo>
                    <a:pt x="430329" y="50149"/>
                    <a:pt x="430329" y="48634"/>
                    <a:pt x="430329" y="47421"/>
                  </a:cubicBezTo>
                  <a:cubicBezTo>
                    <a:pt x="433362" y="47421"/>
                    <a:pt x="436091" y="46511"/>
                    <a:pt x="439123" y="46511"/>
                  </a:cubicBezTo>
                  <a:cubicBezTo>
                    <a:pt x="444885" y="45905"/>
                    <a:pt x="450647" y="46511"/>
                    <a:pt x="456106" y="46208"/>
                  </a:cubicBezTo>
                  <a:cubicBezTo>
                    <a:pt x="464294" y="45905"/>
                    <a:pt x="472785" y="45905"/>
                    <a:pt x="480973" y="46208"/>
                  </a:cubicBezTo>
                  <a:cubicBezTo>
                    <a:pt x="486128" y="46511"/>
                    <a:pt x="482489" y="62276"/>
                    <a:pt x="482186" y="66218"/>
                  </a:cubicBezTo>
                  <a:cubicBezTo>
                    <a:pt x="481579" y="77738"/>
                    <a:pt x="479153" y="89259"/>
                    <a:pt x="478850" y="100780"/>
                  </a:cubicBezTo>
                  <a:cubicBezTo>
                    <a:pt x="472785" y="100780"/>
                    <a:pt x="466720" y="100780"/>
                    <a:pt x="460655" y="100780"/>
                  </a:cubicBezTo>
                  <a:cubicBezTo>
                    <a:pt x="461261" y="92291"/>
                    <a:pt x="460351" y="83802"/>
                    <a:pt x="461867" y="75313"/>
                  </a:cubicBezTo>
                  <a:cubicBezTo>
                    <a:pt x="462474" y="72281"/>
                    <a:pt x="457622" y="70765"/>
                    <a:pt x="457015" y="74100"/>
                  </a:cubicBezTo>
                  <a:cubicBezTo>
                    <a:pt x="455196" y="82589"/>
                    <a:pt x="453983" y="91988"/>
                    <a:pt x="454893" y="101083"/>
                  </a:cubicBezTo>
                  <a:cubicBezTo>
                    <a:pt x="453073" y="101083"/>
                    <a:pt x="451254" y="101083"/>
                    <a:pt x="449434" y="101083"/>
                  </a:cubicBezTo>
                  <a:cubicBezTo>
                    <a:pt x="449131" y="98961"/>
                    <a:pt x="447918" y="96838"/>
                    <a:pt x="447918" y="94716"/>
                  </a:cubicBezTo>
                  <a:cubicBezTo>
                    <a:pt x="447615" y="91684"/>
                    <a:pt x="447311" y="88349"/>
                    <a:pt x="448525" y="85318"/>
                  </a:cubicBezTo>
                  <a:cubicBezTo>
                    <a:pt x="449737" y="81983"/>
                    <a:pt x="444582" y="80770"/>
                    <a:pt x="443369" y="83802"/>
                  </a:cubicBezTo>
                  <a:cubicBezTo>
                    <a:pt x="441853" y="87440"/>
                    <a:pt x="441853" y="91684"/>
                    <a:pt x="441853" y="95323"/>
                  </a:cubicBezTo>
                  <a:cubicBezTo>
                    <a:pt x="441853" y="96838"/>
                    <a:pt x="442156" y="98961"/>
                    <a:pt x="442763" y="100780"/>
                  </a:cubicBezTo>
                  <a:cubicBezTo>
                    <a:pt x="438214" y="100780"/>
                    <a:pt x="433362" y="100780"/>
                    <a:pt x="428813" y="101083"/>
                  </a:cubicBezTo>
                  <a:cubicBezTo>
                    <a:pt x="429723" y="84408"/>
                    <a:pt x="430329" y="68037"/>
                    <a:pt x="430329" y="51665"/>
                  </a:cubicBezTo>
                  <a:close/>
                  <a:moveTo>
                    <a:pt x="375137" y="8614"/>
                  </a:moveTo>
                  <a:cubicBezTo>
                    <a:pt x="384841" y="7705"/>
                    <a:pt x="394242" y="7099"/>
                    <a:pt x="403946" y="7099"/>
                  </a:cubicBezTo>
                  <a:cubicBezTo>
                    <a:pt x="410921" y="7099"/>
                    <a:pt x="418502" y="6189"/>
                    <a:pt x="425477" y="7705"/>
                  </a:cubicBezTo>
                  <a:cubicBezTo>
                    <a:pt x="426690" y="8008"/>
                    <a:pt x="427903" y="8614"/>
                    <a:pt x="428813" y="9221"/>
                  </a:cubicBezTo>
                  <a:cubicBezTo>
                    <a:pt x="429723" y="16800"/>
                    <a:pt x="426387" y="26199"/>
                    <a:pt x="425174" y="33475"/>
                  </a:cubicBezTo>
                  <a:cubicBezTo>
                    <a:pt x="424264" y="40448"/>
                    <a:pt x="423961" y="47421"/>
                    <a:pt x="423961" y="54697"/>
                  </a:cubicBezTo>
                  <a:cubicBezTo>
                    <a:pt x="423658" y="70159"/>
                    <a:pt x="422748" y="85621"/>
                    <a:pt x="423051" y="101083"/>
                  </a:cubicBezTo>
                  <a:cubicBezTo>
                    <a:pt x="416076" y="101386"/>
                    <a:pt x="409102" y="101689"/>
                    <a:pt x="402127" y="101992"/>
                  </a:cubicBezTo>
                  <a:cubicBezTo>
                    <a:pt x="402127" y="101689"/>
                    <a:pt x="401823" y="101689"/>
                    <a:pt x="401823" y="101689"/>
                  </a:cubicBezTo>
                  <a:cubicBezTo>
                    <a:pt x="399700" y="91078"/>
                    <a:pt x="398184" y="80770"/>
                    <a:pt x="398184" y="70159"/>
                  </a:cubicBezTo>
                  <a:cubicBezTo>
                    <a:pt x="398184" y="67430"/>
                    <a:pt x="394242" y="67430"/>
                    <a:pt x="393939" y="70159"/>
                  </a:cubicBezTo>
                  <a:cubicBezTo>
                    <a:pt x="393635" y="81073"/>
                    <a:pt x="395455" y="91684"/>
                    <a:pt x="396971" y="102599"/>
                  </a:cubicBezTo>
                  <a:cubicBezTo>
                    <a:pt x="388783" y="103205"/>
                    <a:pt x="380596" y="103508"/>
                    <a:pt x="372408" y="104115"/>
                  </a:cubicBezTo>
                  <a:cubicBezTo>
                    <a:pt x="372711" y="103811"/>
                    <a:pt x="372711" y="103508"/>
                    <a:pt x="372711" y="103205"/>
                  </a:cubicBezTo>
                  <a:cubicBezTo>
                    <a:pt x="374834" y="93200"/>
                    <a:pt x="370588" y="82286"/>
                    <a:pt x="370285" y="72281"/>
                  </a:cubicBezTo>
                  <a:cubicBezTo>
                    <a:pt x="370285" y="69249"/>
                    <a:pt x="365736" y="69249"/>
                    <a:pt x="365433" y="72281"/>
                  </a:cubicBezTo>
                  <a:cubicBezTo>
                    <a:pt x="364826" y="81983"/>
                    <a:pt x="366039" y="93807"/>
                    <a:pt x="368465" y="103205"/>
                  </a:cubicBezTo>
                  <a:cubicBezTo>
                    <a:pt x="368465" y="103508"/>
                    <a:pt x="368769" y="103811"/>
                    <a:pt x="369072" y="104115"/>
                  </a:cubicBezTo>
                  <a:cubicBezTo>
                    <a:pt x="365433" y="104418"/>
                    <a:pt x="362097" y="104721"/>
                    <a:pt x="358458" y="104721"/>
                  </a:cubicBezTo>
                  <a:cubicBezTo>
                    <a:pt x="356942" y="96838"/>
                    <a:pt x="356638" y="88653"/>
                    <a:pt x="355729" y="80467"/>
                  </a:cubicBezTo>
                  <a:cubicBezTo>
                    <a:pt x="354819" y="72584"/>
                    <a:pt x="354212" y="64399"/>
                    <a:pt x="353303" y="56213"/>
                  </a:cubicBezTo>
                  <a:cubicBezTo>
                    <a:pt x="351786" y="41357"/>
                    <a:pt x="350573" y="26199"/>
                    <a:pt x="349057" y="11040"/>
                  </a:cubicBezTo>
                  <a:cubicBezTo>
                    <a:pt x="357852" y="11343"/>
                    <a:pt x="366949" y="9524"/>
                    <a:pt x="375137" y="8614"/>
                  </a:cubicBezTo>
                  <a:close/>
                  <a:moveTo>
                    <a:pt x="309937" y="52272"/>
                  </a:moveTo>
                  <a:cubicBezTo>
                    <a:pt x="313273" y="50756"/>
                    <a:pt x="317215" y="50149"/>
                    <a:pt x="320854" y="49543"/>
                  </a:cubicBezTo>
                  <a:cubicBezTo>
                    <a:pt x="329346" y="48027"/>
                    <a:pt x="337837" y="46511"/>
                    <a:pt x="346631" y="45602"/>
                  </a:cubicBezTo>
                  <a:cubicBezTo>
                    <a:pt x="347238" y="50149"/>
                    <a:pt x="347844" y="54697"/>
                    <a:pt x="348147" y="59245"/>
                  </a:cubicBezTo>
                  <a:cubicBezTo>
                    <a:pt x="349663" y="74403"/>
                    <a:pt x="349967" y="90169"/>
                    <a:pt x="353000" y="105024"/>
                  </a:cubicBezTo>
                  <a:cubicBezTo>
                    <a:pt x="348754" y="105327"/>
                    <a:pt x="344508" y="105630"/>
                    <a:pt x="340566" y="105934"/>
                  </a:cubicBezTo>
                  <a:cubicBezTo>
                    <a:pt x="339656" y="95929"/>
                    <a:pt x="335107" y="86834"/>
                    <a:pt x="334501" y="77132"/>
                  </a:cubicBezTo>
                  <a:cubicBezTo>
                    <a:pt x="334198" y="73797"/>
                    <a:pt x="329346" y="73797"/>
                    <a:pt x="329346" y="77132"/>
                  </a:cubicBezTo>
                  <a:cubicBezTo>
                    <a:pt x="329649" y="86530"/>
                    <a:pt x="332984" y="97445"/>
                    <a:pt x="336017" y="106237"/>
                  </a:cubicBezTo>
                  <a:cubicBezTo>
                    <a:pt x="333894" y="106237"/>
                    <a:pt x="332075" y="106540"/>
                    <a:pt x="329952" y="106540"/>
                  </a:cubicBezTo>
                  <a:cubicBezTo>
                    <a:pt x="329346" y="104721"/>
                    <a:pt x="328133" y="103205"/>
                    <a:pt x="327829" y="101689"/>
                  </a:cubicBezTo>
                  <a:cubicBezTo>
                    <a:pt x="326919" y="98354"/>
                    <a:pt x="326313" y="95019"/>
                    <a:pt x="326616" y="91684"/>
                  </a:cubicBezTo>
                  <a:cubicBezTo>
                    <a:pt x="326919" y="88349"/>
                    <a:pt x="321764" y="88349"/>
                    <a:pt x="321461" y="91684"/>
                  </a:cubicBezTo>
                  <a:cubicBezTo>
                    <a:pt x="321158" y="95019"/>
                    <a:pt x="321158" y="102296"/>
                    <a:pt x="323281" y="107146"/>
                  </a:cubicBezTo>
                  <a:cubicBezTo>
                    <a:pt x="320248" y="107450"/>
                    <a:pt x="317519" y="107450"/>
                    <a:pt x="314486" y="107753"/>
                  </a:cubicBezTo>
                  <a:cubicBezTo>
                    <a:pt x="314486" y="107753"/>
                    <a:pt x="314486" y="107450"/>
                    <a:pt x="314486" y="107450"/>
                  </a:cubicBezTo>
                  <a:cubicBezTo>
                    <a:pt x="315396" y="92897"/>
                    <a:pt x="310847" y="78345"/>
                    <a:pt x="308724" y="64096"/>
                  </a:cubicBezTo>
                  <a:cubicBezTo>
                    <a:pt x="308118" y="59548"/>
                    <a:pt x="304782" y="54394"/>
                    <a:pt x="309937" y="52272"/>
                  </a:cubicBezTo>
                  <a:close/>
                  <a:moveTo>
                    <a:pt x="303872" y="71675"/>
                  </a:moveTo>
                  <a:cubicBezTo>
                    <a:pt x="304175" y="73494"/>
                    <a:pt x="304479" y="75010"/>
                    <a:pt x="304782" y="76829"/>
                  </a:cubicBezTo>
                  <a:cubicBezTo>
                    <a:pt x="306602" y="87137"/>
                    <a:pt x="307511" y="97142"/>
                    <a:pt x="308421" y="107450"/>
                  </a:cubicBezTo>
                  <a:cubicBezTo>
                    <a:pt x="308421" y="107753"/>
                    <a:pt x="308421" y="107753"/>
                    <a:pt x="308421" y="108056"/>
                  </a:cubicBezTo>
                  <a:cubicBezTo>
                    <a:pt x="305692" y="108359"/>
                    <a:pt x="302963" y="108359"/>
                    <a:pt x="300536" y="108662"/>
                  </a:cubicBezTo>
                  <a:cubicBezTo>
                    <a:pt x="299930" y="104721"/>
                    <a:pt x="298414" y="100780"/>
                    <a:pt x="298110" y="96838"/>
                  </a:cubicBezTo>
                  <a:cubicBezTo>
                    <a:pt x="297807" y="93503"/>
                    <a:pt x="293258" y="93503"/>
                    <a:pt x="292955" y="96838"/>
                  </a:cubicBezTo>
                  <a:cubicBezTo>
                    <a:pt x="292955" y="100780"/>
                    <a:pt x="293258" y="105327"/>
                    <a:pt x="294775" y="108965"/>
                  </a:cubicBezTo>
                  <a:cubicBezTo>
                    <a:pt x="290226" y="109269"/>
                    <a:pt x="285980" y="109572"/>
                    <a:pt x="281431" y="109875"/>
                  </a:cubicBezTo>
                  <a:cubicBezTo>
                    <a:pt x="280825" y="101689"/>
                    <a:pt x="278702" y="93503"/>
                    <a:pt x="277792" y="85318"/>
                  </a:cubicBezTo>
                  <a:cubicBezTo>
                    <a:pt x="277489" y="75919"/>
                    <a:pt x="295381" y="72584"/>
                    <a:pt x="303872" y="71675"/>
                  </a:cubicBezTo>
                  <a:close/>
                  <a:moveTo>
                    <a:pt x="284161" y="56819"/>
                  </a:moveTo>
                  <a:cubicBezTo>
                    <a:pt x="288406" y="56516"/>
                    <a:pt x="292652" y="56516"/>
                    <a:pt x="297201" y="55910"/>
                  </a:cubicBezTo>
                  <a:cubicBezTo>
                    <a:pt x="297201" y="56516"/>
                    <a:pt x="297504" y="57122"/>
                    <a:pt x="298110" y="57729"/>
                  </a:cubicBezTo>
                  <a:cubicBezTo>
                    <a:pt x="298110" y="58335"/>
                    <a:pt x="298414" y="58942"/>
                    <a:pt x="298414" y="59548"/>
                  </a:cubicBezTo>
                  <a:cubicBezTo>
                    <a:pt x="298414" y="62276"/>
                    <a:pt x="299020" y="64702"/>
                    <a:pt x="301143" y="66218"/>
                  </a:cubicBezTo>
                  <a:cubicBezTo>
                    <a:pt x="297504" y="66521"/>
                    <a:pt x="293865" y="67430"/>
                    <a:pt x="290226" y="68340"/>
                  </a:cubicBezTo>
                  <a:cubicBezTo>
                    <a:pt x="285071" y="69553"/>
                    <a:pt x="278096" y="70462"/>
                    <a:pt x="274457" y="74707"/>
                  </a:cubicBezTo>
                  <a:cubicBezTo>
                    <a:pt x="274457" y="75010"/>
                    <a:pt x="274154" y="75010"/>
                    <a:pt x="274154" y="75313"/>
                  </a:cubicBezTo>
                  <a:cubicBezTo>
                    <a:pt x="274154" y="75313"/>
                    <a:pt x="273850" y="75616"/>
                    <a:pt x="273850" y="75616"/>
                  </a:cubicBezTo>
                  <a:cubicBezTo>
                    <a:pt x="269605" y="79254"/>
                    <a:pt x="267179" y="85621"/>
                    <a:pt x="265359" y="91078"/>
                  </a:cubicBezTo>
                  <a:cubicBezTo>
                    <a:pt x="265359" y="89259"/>
                    <a:pt x="265056" y="87743"/>
                    <a:pt x="265056" y="86227"/>
                  </a:cubicBezTo>
                  <a:cubicBezTo>
                    <a:pt x="264449" y="76829"/>
                    <a:pt x="263843" y="67430"/>
                    <a:pt x="263540" y="58335"/>
                  </a:cubicBezTo>
                  <a:cubicBezTo>
                    <a:pt x="270211" y="57729"/>
                    <a:pt x="277186" y="57426"/>
                    <a:pt x="284161" y="56819"/>
                  </a:cubicBezTo>
                  <a:close/>
                  <a:moveTo>
                    <a:pt x="261417" y="117757"/>
                  </a:moveTo>
                  <a:cubicBezTo>
                    <a:pt x="262327" y="119880"/>
                    <a:pt x="263236" y="122002"/>
                    <a:pt x="264449" y="124124"/>
                  </a:cubicBezTo>
                  <a:cubicBezTo>
                    <a:pt x="264449" y="124427"/>
                    <a:pt x="264752" y="124427"/>
                    <a:pt x="264752" y="124730"/>
                  </a:cubicBezTo>
                  <a:cubicBezTo>
                    <a:pt x="264449" y="124730"/>
                    <a:pt x="264449" y="124730"/>
                    <a:pt x="264146" y="124730"/>
                  </a:cubicBezTo>
                  <a:cubicBezTo>
                    <a:pt x="263843" y="124124"/>
                    <a:pt x="263540" y="123518"/>
                    <a:pt x="263236" y="123215"/>
                  </a:cubicBezTo>
                  <a:cubicBezTo>
                    <a:pt x="262327" y="121092"/>
                    <a:pt x="261113" y="119273"/>
                    <a:pt x="259900" y="117151"/>
                  </a:cubicBezTo>
                  <a:cubicBezTo>
                    <a:pt x="260507" y="117151"/>
                    <a:pt x="260810" y="117151"/>
                    <a:pt x="261417" y="117151"/>
                  </a:cubicBezTo>
                  <a:cubicBezTo>
                    <a:pt x="261113" y="117151"/>
                    <a:pt x="261113" y="117454"/>
                    <a:pt x="261417" y="117757"/>
                  </a:cubicBezTo>
                  <a:close/>
                  <a:moveTo>
                    <a:pt x="258687" y="58335"/>
                  </a:moveTo>
                  <a:cubicBezTo>
                    <a:pt x="258384" y="67734"/>
                    <a:pt x="258384" y="76829"/>
                    <a:pt x="258991" y="86227"/>
                  </a:cubicBezTo>
                  <a:cubicBezTo>
                    <a:pt x="259294" y="94110"/>
                    <a:pt x="258687" y="102902"/>
                    <a:pt x="260204" y="110784"/>
                  </a:cubicBezTo>
                  <a:cubicBezTo>
                    <a:pt x="259597" y="110784"/>
                    <a:pt x="258991" y="110784"/>
                    <a:pt x="258081" y="110784"/>
                  </a:cubicBezTo>
                  <a:cubicBezTo>
                    <a:pt x="258384" y="93503"/>
                    <a:pt x="255352" y="76223"/>
                    <a:pt x="253835" y="59245"/>
                  </a:cubicBezTo>
                  <a:cubicBezTo>
                    <a:pt x="253835" y="58942"/>
                    <a:pt x="253835" y="58942"/>
                    <a:pt x="253835" y="58638"/>
                  </a:cubicBezTo>
                  <a:cubicBezTo>
                    <a:pt x="255352" y="58335"/>
                    <a:pt x="256868" y="58335"/>
                    <a:pt x="258687" y="58335"/>
                  </a:cubicBezTo>
                  <a:close/>
                  <a:moveTo>
                    <a:pt x="249590" y="58942"/>
                  </a:moveTo>
                  <a:cubicBezTo>
                    <a:pt x="249590" y="58942"/>
                    <a:pt x="249590" y="58942"/>
                    <a:pt x="249590" y="58942"/>
                  </a:cubicBezTo>
                  <a:cubicBezTo>
                    <a:pt x="248377" y="76223"/>
                    <a:pt x="251713" y="93807"/>
                    <a:pt x="252622" y="111088"/>
                  </a:cubicBezTo>
                  <a:cubicBezTo>
                    <a:pt x="252319" y="111088"/>
                    <a:pt x="251713" y="111088"/>
                    <a:pt x="251409" y="111088"/>
                  </a:cubicBezTo>
                  <a:cubicBezTo>
                    <a:pt x="251106" y="111088"/>
                    <a:pt x="250500" y="111088"/>
                    <a:pt x="250196" y="111088"/>
                  </a:cubicBezTo>
                  <a:cubicBezTo>
                    <a:pt x="251713" y="94110"/>
                    <a:pt x="248680" y="75919"/>
                    <a:pt x="247164" y="58942"/>
                  </a:cubicBezTo>
                  <a:cubicBezTo>
                    <a:pt x="247770" y="58942"/>
                    <a:pt x="248680" y="58942"/>
                    <a:pt x="249590" y="58942"/>
                  </a:cubicBezTo>
                  <a:close/>
                  <a:moveTo>
                    <a:pt x="246557" y="119880"/>
                  </a:moveTo>
                  <a:cubicBezTo>
                    <a:pt x="247164" y="121092"/>
                    <a:pt x="247770" y="122911"/>
                    <a:pt x="248680" y="124427"/>
                  </a:cubicBezTo>
                  <a:cubicBezTo>
                    <a:pt x="248377" y="124427"/>
                    <a:pt x="248073" y="124427"/>
                    <a:pt x="247770" y="124427"/>
                  </a:cubicBezTo>
                  <a:cubicBezTo>
                    <a:pt x="247467" y="123518"/>
                    <a:pt x="246861" y="122305"/>
                    <a:pt x="246254" y="121396"/>
                  </a:cubicBezTo>
                  <a:cubicBezTo>
                    <a:pt x="245648" y="119880"/>
                    <a:pt x="244738" y="118667"/>
                    <a:pt x="243828" y="117454"/>
                  </a:cubicBezTo>
                  <a:cubicBezTo>
                    <a:pt x="244738" y="117454"/>
                    <a:pt x="245648" y="117454"/>
                    <a:pt x="246254" y="117454"/>
                  </a:cubicBezTo>
                  <a:cubicBezTo>
                    <a:pt x="246254" y="118061"/>
                    <a:pt x="245951" y="118970"/>
                    <a:pt x="246557" y="119880"/>
                  </a:cubicBezTo>
                  <a:close/>
                  <a:moveTo>
                    <a:pt x="242008" y="59245"/>
                  </a:moveTo>
                  <a:cubicBezTo>
                    <a:pt x="241099" y="76223"/>
                    <a:pt x="243525" y="94110"/>
                    <a:pt x="245344" y="111088"/>
                  </a:cubicBezTo>
                  <a:cubicBezTo>
                    <a:pt x="245344" y="111088"/>
                    <a:pt x="245344" y="111088"/>
                    <a:pt x="245344" y="111088"/>
                  </a:cubicBezTo>
                  <a:cubicBezTo>
                    <a:pt x="244131" y="111088"/>
                    <a:pt x="242918" y="111088"/>
                    <a:pt x="241402" y="111088"/>
                  </a:cubicBezTo>
                  <a:cubicBezTo>
                    <a:pt x="241402" y="111088"/>
                    <a:pt x="241402" y="111088"/>
                    <a:pt x="241402" y="110784"/>
                  </a:cubicBezTo>
                  <a:cubicBezTo>
                    <a:pt x="242008" y="99870"/>
                    <a:pt x="239886" y="89562"/>
                    <a:pt x="238976" y="78648"/>
                  </a:cubicBezTo>
                  <a:cubicBezTo>
                    <a:pt x="238673" y="73494"/>
                    <a:pt x="239279" y="64702"/>
                    <a:pt x="236853" y="59245"/>
                  </a:cubicBezTo>
                  <a:cubicBezTo>
                    <a:pt x="238673" y="59548"/>
                    <a:pt x="240492" y="59548"/>
                    <a:pt x="242008" y="59245"/>
                  </a:cubicBezTo>
                  <a:close/>
                  <a:moveTo>
                    <a:pt x="206225" y="61973"/>
                  </a:moveTo>
                  <a:cubicBezTo>
                    <a:pt x="215019" y="61670"/>
                    <a:pt x="223813" y="60761"/>
                    <a:pt x="232607" y="60154"/>
                  </a:cubicBezTo>
                  <a:cubicBezTo>
                    <a:pt x="233214" y="67127"/>
                    <a:pt x="232911" y="74707"/>
                    <a:pt x="233517" y="81983"/>
                  </a:cubicBezTo>
                  <a:cubicBezTo>
                    <a:pt x="234427" y="91684"/>
                    <a:pt x="235943" y="101386"/>
                    <a:pt x="236550" y="111391"/>
                  </a:cubicBezTo>
                  <a:cubicBezTo>
                    <a:pt x="236550" y="111391"/>
                    <a:pt x="236550" y="111391"/>
                    <a:pt x="236550" y="111694"/>
                  </a:cubicBezTo>
                  <a:cubicBezTo>
                    <a:pt x="226846" y="111694"/>
                    <a:pt x="216838" y="111391"/>
                    <a:pt x="207134" y="110784"/>
                  </a:cubicBezTo>
                  <a:cubicBezTo>
                    <a:pt x="205921" y="102599"/>
                    <a:pt x="207741" y="94110"/>
                    <a:pt x="207134" y="85924"/>
                  </a:cubicBezTo>
                  <a:cubicBezTo>
                    <a:pt x="206528" y="78042"/>
                    <a:pt x="205618" y="70159"/>
                    <a:pt x="205011" y="62276"/>
                  </a:cubicBezTo>
                  <a:cubicBezTo>
                    <a:pt x="205618" y="61973"/>
                    <a:pt x="205921" y="61973"/>
                    <a:pt x="206225" y="61973"/>
                  </a:cubicBezTo>
                  <a:close/>
                  <a:moveTo>
                    <a:pt x="207134" y="116545"/>
                  </a:moveTo>
                  <a:cubicBezTo>
                    <a:pt x="207134" y="117757"/>
                    <a:pt x="207438" y="118970"/>
                    <a:pt x="208347" y="119880"/>
                  </a:cubicBezTo>
                  <a:cubicBezTo>
                    <a:pt x="208954" y="121396"/>
                    <a:pt x="209863" y="123518"/>
                    <a:pt x="210773" y="125640"/>
                  </a:cubicBezTo>
                  <a:cubicBezTo>
                    <a:pt x="209257" y="125640"/>
                    <a:pt x="207438" y="125943"/>
                    <a:pt x="205921" y="125943"/>
                  </a:cubicBezTo>
                  <a:cubicBezTo>
                    <a:pt x="205315" y="123821"/>
                    <a:pt x="203798" y="121699"/>
                    <a:pt x="202585" y="119880"/>
                  </a:cubicBezTo>
                  <a:cubicBezTo>
                    <a:pt x="201676" y="118667"/>
                    <a:pt x="201069" y="117454"/>
                    <a:pt x="200463" y="116242"/>
                  </a:cubicBezTo>
                  <a:cubicBezTo>
                    <a:pt x="202889" y="116242"/>
                    <a:pt x="205011" y="116545"/>
                    <a:pt x="207134" y="116545"/>
                  </a:cubicBezTo>
                  <a:close/>
                  <a:moveTo>
                    <a:pt x="200463" y="62276"/>
                  </a:moveTo>
                  <a:cubicBezTo>
                    <a:pt x="200159" y="71069"/>
                    <a:pt x="201373" y="79861"/>
                    <a:pt x="201979" y="88653"/>
                  </a:cubicBezTo>
                  <a:cubicBezTo>
                    <a:pt x="202585" y="95323"/>
                    <a:pt x="199856" y="103508"/>
                    <a:pt x="201979" y="110178"/>
                  </a:cubicBezTo>
                  <a:cubicBezTo>
                    <a:pt x="201069" y="110178"/>
                    <a:pt x="200463" y="110178"/>
                    <a:pt x="199553" y="110178"/>
                  </a:cubicBezTo>
                  <a:cubicBezTo>
                    <a:pt x="199250" y="94413"/>
                    <a:pt x="198643" y="78345"/>
                    <a:pt x="196520" y="62580"/>
                  </a:cubicBezTo>
                  <a:cubicBezTo>
                    <a:pt x="197733" y="62276"/>
                    <a:pt x="199250" y="62276"/>
                    <a:pt x="200463" y="62276"/>
                  </a:cubicBezTo>
                  <a:close/>
                  <a:moveTo>
                    <a:pt x="197127" y="122911"/>
                  </a:moveTo>
                  <a:cubicBezTo>
                    <a:pt x="197733" y="124124"/>
                    <a:pt x="198340" y="125337"/>
                    <a:pt x="199250" y="126550"/>
                  </a:cubicBezTo>
                  <a:cubicBezTo>
                    <a:pt x="198643" y="126550"/>
                    <a:pt x="198036" y="126550"/>
                    <a:pt x="197430" y="126853"/>
                  </a:cubicBezTo>
                  <a:cubicBezTo>
                    <a:pt x="197127" y="126246"/>
                    <a:pt x="197127" y="125640"/>
                    <a:pt x="196824" y="125034"/>
                  </a:cubicBezTo>
                  <a:cubicBezTo>
                    <a:pt x="196217" y="123518"/>
                    <a:pt x="195307" y="122305"/>
                    <a:pt x="194398" y="120789"/>
                  </a:cubicBezTo>
                  <a:cubicBezTo>
                    <a:pt x="193184" y="118970"/>
                    <a:pt x="191971" y="116848"/>
                    <a:pt x="190152" y="115635"/>
                  </a:cubicBezTo>
                  <a:cubicBezTo>
                    <a:pt x="191365" y="115635"/>
                    <a:pt x="192578" y="115635"/>
                    <a:pt x="193791" y="115938"/>
                  </a:cubicBezTo>
                  <a:cubicBezTo>
                    <a:pt x="193791" y="116545"/>
                    <a:pt x="193791" y="116848"/>
                    <a:pt x="194398" y="117454"/>
                  </a:cubicBezTo>
                  <a:cubicBezTo>
                    <a:pt x="195914" y="118970"/>
                    <a:pt x="196217" y="121092"/>
                    <a:pt x="197127" y="122911"/>
                  </a:cubicBezTo>
                  <a:close/>
                  <a:moveTo>
                    <a:pt x="191668" y="62580"/>
                  </a:moveTo>
                  <a:cubicBezTo>
                    <a:pt x="190152" y="78042"/>
                    <a:pt x="193791" y="94110"/>
                    <a:pt x="194094" y="109875"/>
                  </a:cubicBezTo>
                  <a:cubicBezTo>
                    <a:pt x="193488" y="109875"/>
                    <a:pt x="192578" y="109875"/>
                    <a:pt x="191971" y="109875"/>
                  </a:cubicBezTo>
                  <a:cubicBezTo>
                    <a:pt x="191668" y="94110"/>
                    <a:pt x="190152" y="78345"/>
                    <a:pt x="188332" y="62883"/>
                  </a:cubicBezTo>
                  <a:cubicBezTo>
                    <a:pt x="189546" y="62580"/>
                    <a:pt x="190759" y="62580"/>
                    <a:pt x="191668" y="62580"/>
                  </a:cubicBezTo>
                  <a:close/>
                  <a:moveTo>
                    <a:pt x="183480" y="62580"/>
                  </a:moveTo>
                  <a:cubicBezTo>
                    <a:pt x="182267" y="78042"/>
                    <a:pt x="185906" y="93807"/>
                    <a:pt x="186210" y="109269"/>
                  </a:cubicBezTo>
                  <a:cubicBezTo>
                    <a:pt x="185906" y="109269"/>
                    <a:pt x="185300" y="109269"/>
                    <a:pt x="184997" y="109269"/>
                  </a:cubicBezTo>
                  <a:cubicBezTo>
                    <a:pt x="185906" y="105327"/>
                    <a:pt x="184087" y="99567"/>
                    <a:pt x="183784" y="96232"/>
                  </a:cubicBezTo>
                  <a:cubicBezTo>
                    <a:pt x="182571" y="85015"/>
                    <a:pt x="181964" y="73797"/>
                    <a:pt x="181054" y="62883"/>
                  </a:cubicBezTo>
                  <a:cubicBezTo>
                    <a:pt x="181964" y="62580"/>
                    <a:pt x="182874" y="62580"/>
                    <a:pt x="183480" y="62580"/>
                  </a:cubicBezTo>
                  <a:close/>
                  <a:moveTo>
                    <a:pt x="185603" y="115332"/>
                  </a:moveTo>
                  <a:cubicBezTo>
                    <a:pt x="184997" y="116545"/>
                    <a:pt x="184997" y="118061"/>
                    <a:pt x="185906" y="118970"/>
                  </a:cubicBezTo>
                  <a:cubicBezTo>
                    <a:pt x="185300" y="118364"/>
                    <a:pt x="186210" y="119273"/>
                    <a:pt x="186210" y="119577"/>
                  </a:cubicBezTo>
                  <a:cubicBezTo>
                    <a:pt x="186513" y="119880"/>
                    <a:pt x="186816" y="120486"/>
                    <a:pt x="187119" y="120789"/>
                  </a:cubicBezTo>
                  <a:cubicBezTo>
                    <a:pt x="188029" y="122002"/>
                    <a:pt x="188636" y="123215"/>
                    <a:pt x="189546" y="124730"/>
                  </a:cubicBezTo>
                  <a:cubicBezTo>
                    <a:pt x="190152" y="125640"/>
                    <a:pt x="190455" y="126550"/>
                    <a:pt x="191062" y="127459"/>
                  </a:cubicBezTo>
                  <a:cubicBezTo>
                    <a:pt x="190152" y="127459"/>
                    <a:pt x="188939" y="127762"/>
                    <a:pt x="188029" y="127762"/>
                  </a:cubicBezTo>
                  <a:cubicBezTo>
                    <a:pt x="187726" y="125943"/>
                    <a:pt x="185906" y="124124"/>
                    <a:pt x="184694" y="122608"/>
                  </a:cubicBezTo>
                  <a:cubicBezTo>
                    <a:pt x="182874" y="120183"/>
                    <a:pt x="182267" y="117454"/>
                    <a:pt x="180448" y="115029"/>
                  </a:cubicBezTo>
                  <a:cubicBezTo>
                    <a:pt x="181964" y="115029"/>
                    <a:pt x="183784" y="115029"/>
                    <a:pt x="185603" y="115332"/>
                  </a:cubicBezTo>
                  <a:close/>
                  <a:moveTo>
                    <a:pt x="176506" y="62580"/>
                  </a:moveTo>
                  <a:cubicBezTo>
                    <a:pt x="175899" y="71978"/>
                    <a:pt x="176809" y="81376"/>
                    <a:pt x="177719" y="90775"/>
                  </a:cubicBezTo>
                  <a:cubicBezTo>
                    <a:pt x="178325" y="96535"/>
                    <a:pt x="178022" y="102902"/>
                    <a:pt x="179235" y="108662"/>
                  </a:cubicBezTo>
                  <a:cubicBezTo>
                    <a:pt x="178932" y="108662"/>
                    <a:pt x="178325" y="108662"/>
                    <a:pt x="178022" y="108662"/>
                  </a:cubicBezTo>
                  <a:cubicBezTo>
                    <a:pt x="170440" y="108359"/>
                    <a:pt x="162556" y="108056"/>
                    <a:pt x="154975" y="107753"/>
                  </a:cubicBezTo>
                  <a:cubicBezTo>
                    <a:pt x="154975" y="100780"/>
                    <a:pt x="153458" y="93807"/>
                    <a:pt x="153458" y="87137"/>
                  </a:cubicBezTo>
                  <a:cubicBezTo>
                    <a:pt x="153458" y="78951"/>
                    <a:pt x="153761" y="70462"/>
                    <a:pt x="153155" y="62276"/>
                  </a:cubicBezTo>
                  <a:cubicBezTo>
                    <a:pt x="161040" y="62580"/>
                    <a:pt x="168924" y="62580"/>
                    <a:pt x="176506" y="62580"/>
                  </a:cubicBezTo>
                  <a:close/>
                  <a:moveTo>
                    <a:pt x="154368" y="114119"/>
                  </a:moveTo>
                  <a:cubicBezTo>
                    <a:pt x="154368" y="114423"/>
                    <a:pt x="154368" y="114423"/>
                    <a:pt x="154368" y="114119"/>
                  </a:cubicBezTo>
                  <a:cubicBezTo>
                    <a:pt x="156491" y="116848"/>
                    <a:pt x="156491" y="121092"/>
                    <a:pt x="158310" y="123821"/>
                  </a:cubicBezTo>
                  <a:cubicBezTo>
                    <a:pt x="159220" y="125337"/>
                    <a:pt x="160433" y="126853"/>
                    <a:pt x="161343" y="128369"/>
                  </a:cubicBezTo>
                  <a:cubicBezTo>
                    <a:pt x="161646" y="128672"/>
                    <a:pt x="161646" y="128975"/>
                    <a:pt x="161950" y="129278"/>
                  </a:cubicBezTo>
                  <a:cubicBezTo>
                    <a:pt x="160736" y="129278"/>
                    <a:pt x="159523" y="129278"/>
                    <a:pt x="158310" y="129278"/>
                  </a:cubicBezTo>
                  <a:cubicBezTo>
                    <a:pt x="158310" y="129278"/>
                    <a:pt x="158310" y="129278"/>
                    <a:pt x="158310" y="129278"/>
                  </a:cubicBezTo>
                  <a:cubicBezTo>
                    <a:pt x="157704" y="127762"/>
                    <a:pt x="156794" y="127156"/>
                    <a:pt x="155884" y="125943"/>
                  </a:cubicBezTo>
                  <a:cubicBezTo>
                    <a:pt x="154975" y="124730"/>
                    <a:pt x="154065" y="122911"/>
                    <a:pt x="153458" y="121396"/>
                  </a:cubicBezTo>
                  <a:cubicBezTo>
                    <a:pt x="152245" y="118970"/>
                    <a:pt x="150729" y="116545"/>
                    <a:pt x="149213" y="114119"/>
                  </a:cubicBezTo>
                  <a:cubicBezTo>
                    <a:pt x="151032" y="114119"/>
                    <a:pt x="152852" y="114119"/>
                    <a:pt x="154368" y="114119"/>
                  </a:cubicBezTo>
                  <a:close/>
                  <a:moveTo>
                    <a:pt x="148303" y="62276"/>
                  </a:moveTo>
                  <a:cubicBezTo>
                    <a:pt x="146483" y="77435"/>
                    <a:pt x="147090" y="92594"/>
                    <a:pt x="149516" y="107753"/>
                  </a:cubicBezTo>
                  <a:cubicBezTo>
                    <a:pt x="148606" y="107753"/>
                    <a:pt x="148000" y="107753"/>
                    <a:pt x="147090" y="107753"/>
                  </a:cubicBezTo>
                  <a:cubicBezTo>
                    <a:pt x="147393" y="107146"/>
                    <a:pt x="147393" y="106540"/>
                    <a:pt x="147393" y="105934"/>
                  </a:cubicBezTo>
                  <a:cubicBezTo>
                    <a:pt x="144361" y="91381"/>
                    <a:pt x="145271" y="76829"/>
                    <a:pt x="143754" y="62276"/>
                  </a:cubicBezTo>
                  <a:cubicBezTo>
                    <a:pt x="145271" y="62580"/>
                    <a:pt x="146787" y="62580"/>
                    <a:pt x="148303" y="62276"/>
                  </a:cubicBezTo>
                  <a:close/>
                  <a:moveTo>
                    <a:pt x="138296" y="62276"/>
                  </a:moveTo>
                  <a:cubicBezTo>
                    <a:pt x="137386" y="69856"/>
                    <a:pt x="137386" y="78345"/>
                    <a:pt x="138599" y="85621"/>
                  </a:cubicBezTo>
                  <a:cubicBezTo>
                    <a:pt x="139509" y="92897"/>
                    <a:pt x="138902" y="101083"/>
                    <a:pt x="142541" y="107450"/>
                  </a:cubicBezTo>
                  <a:cubicBezTo>
                    <a:pt x="141631" y="107450"/>
                    <a:pt x="140722" y="107450"/>
                    <a:pt x="140115" y="107450"/>
                  </a:cubicBezTo>
                  <a:cubicBezTo>
                    <a:pt x="138296" y="99567"/>
                    <a:pt x="137082" y="91684"/>
                    <a:pt x="136476" y="83499"/>
                  </a:cubicBezTo>
                  <a:cubicBezTo>
                    <a:pt x="135869" y="76526"/>
                    <a:pt x="136476" y="69249"/>
                    <a:pt x="135566" y="62276"/>
                  </a:cubicBezTo>
                  <a:cubicBezTo>
                    <a:pt x="136173" y="62276"/>
                    <a:pt x="137386" y="62276"/>
                    <a:pt x="138296" y="62276"/>
                  </a:cubicBezTo>
                  <a:close/>
                  <a:moveTo>
                    <a:pt x="135263" y="114423"/>
                  </a:moveTo>
                  <a:cubicBezTo>
                    <a:pt x="135869" y="118061"/>
                    <a:pt x="138599" y="121092"/>
                    <a:pt x="140115" y="124427"/>
                  </a:cubicBezTo>
                  <a:cubicBezTo>
                    <a:pt x="141025" y="125943"/>
                    <a:pt x="141934" y="128065"/>
                    <a:pt x="143148" y="129884"/>
                  </a:cubicBezTo>
                  <a:cubicBezTo>
                    <a:pt x="142238" y="129884"/>
                    <a:pt x="141328" y="129884"/>
                    <a:pt x="140418" y="129884"/>
                  </a:cubicBezTo>
                  <a:cubicBezTo>
                    <a:pt x="140418" y="129581"/>
                    <a:pt x="140418" y="129278"/>
                    <a:pt x="140418" y="128975"/>
                  </a:cubicBezTo>
                  <a:cubicBezTo>
                    <a:pt x="139509" y="125640"/>
                    <a:pt x="136476" y="122608"/>
                    <a:pt x="134657" y="119577"/>
                  </a:cubicBezTo>
                  <a:cubicBezTo>
                    <a:pt x="133444" y="117757"/>
                    <a:pt x="132534" y="115635"/>
                    <a:pt x="131017" y="114119"/>
                  </a:cubicBezTo>
                  <a:cubicBezTo>
                    <a:pt x="132230" y="114119"/>
                    <a:pt x="133747" y="114119"/>
                    <a:pt x="135263" y="114423"/>
                  </a:cubicBezTo>
                  <a:cubicBezTo>
                    <a:pt x="135263" y="114423"/>
                    <a:pt x="135263" y="114423"/>
                    <a:pt x="135263" y="114423"/>
                  </a:cubicBezTo>
                  <a:close/>
                  <a:moveTo>
                    <a:pt x="121920" y="61973"/>
                  </a:moveTo>
                  <a:cubicBezTo>
                    <a:pt x="120100" y="77132"/>
                    <a:pt x="124043" y="90775"/>
                    <a:pt x="127075" y="105630"/>
                  </a:cubicBezTo>
                  <a:cubicBezTo>
                    <a:pt x="127682" y="108965"/>
                    <a:pt x="132837" y="107450"/>
                    <a:pt x="132230" y="104115"/>
                  </a:cubicBezTo>
                  <a:cubicBezTo>
                    <a:pt x="131321" y="97445"/>
                    <a:pt x="129501" y="90775"/>
                    <a:pt x="128288" y="84105"/>
                  </a:cubicBezTo>
                  <a:cubicBezTo>
                    <a:pt x="126772" y="76526"/>
                    <a:pt x="127075" y="69249"/>
                    <a:pt x="126469" y="61973"/>
                  </a:cubicBezTo>
                  <a:cubicBezTo>
                    <a:pt x="127985" y="61973"/>
                    <a:pt x="129198" y="61973"/>
                    <a:pt x="130714" y="61973"/>
                  </a:cubicBezTo>
                  <a:cubicBezTo>
                    <a:pt x="128592" y="76526"/>
                    <a:pt x="130411" y="93503"/>
                    <a:pt x="134353" y="107450"/>
                  </a:cubicBezTo>
                  <a:cubicBezTo>
                    <a:pt x="124952" y="107450"/>
                    <a:pt x="115552" y="107753"/>
                    <a:pt x="106151" y="108056"/>
                  </a:cubicBezTo>
                  <a:cubicBezTo>
                    <a:pt x="106454" y="100173"/>
                    <a:pt x="104938" y="91988"/>
                    <a:pt x="104331" y="84408"/>
                  </a:cubicBezTo>
                  <a:cubicBezTo>
                    <a:pt x="104028" y="78951"/>
                    <a:pt x="103421" y="73494"/>
                    <a:pt x="103421" y="67734"/>
                  </a:cubicBezTo>
                  <a:cubicBezTo>
                    <a:pt x="103421" y="66218"/>
                    <a:pt x="103118" y="64096"/>
                    <a:pt x="103118" y="62276"/>
                  </a:cubicBezTo>
                  <a:cubicBezTo>
                    <a:pt x="109183" y="62580"/>
                    <a:pt x="115552" y="61973"/>
                    <a:pt x="121920" y="61973"/>
                  </a:cubicBezTo>
                  <a:close/>
                  <a:moveTo>
                    <a:pt x="102815" y="129884"/>
                  </a:moveTo>
                  <a:cubicBezTo>
                    <a:pt x="105848" y="133826"/>
                    <a:pt x="108880" y="138373"/>
                    <a:pt x="112216" y="142011"/>
                  </a:cubicBezTo>
                  <a:cubicBezTo>
                    <a:pt x="114338" y="144134"/>
                    <a:pt x="116158" y="148075"/>
                    <a:pt x="118887" y="150500"/>
                  </a:cubicBezTo>
                  <a:cubicBezTo>
                    <a:pt x="118887" y="151107"/>
                    <a:pt x="118887" y="151410"/>
                    <a:pt x="118887" y="152016"/>
                  </a:cubicBezTo>
                  <a:cubicBezTo>
                    <a:pt x="117371" y="150500"/>
                    <a:pt x="115248" y="149288"/>
                    <a:pt x="113732" y="148378"/>
                  </a:cubicBezTo>
                  <a:cubicBezTo>
                    <a:pt x="109183" y="145650"/>
                    <a:pt x="105241" y="142618"/>
                    <a:pt x="102208" y="138373"/>
                  </a:cubicBezTo>
                  <a:cubicBezTo>
                    <a:pt x="102208" y="135645"/>
                    <a:pt x="102511" y="132613"/>
                    <a:pt x="102815" y="129884"/>
                  </a:cubicBezTo>
                  <a:close/>
                  <a:moveTo>
                    <a:pt x="101299" y="145953"/>
                  </a:moveTo>
                  <a:cubicBezTo>
                    <a:pt x="102815" y="147772"/>
                    <a:pt x="104634" y="149591"/>
                    <a:pt x="107060" y="151410"/>
                  </a:cubicBezTo>
                  <a:cubicBezTo>
                    <a:pt x="108577" y="152623"/>
                    <a:pt x="110396" y="153532"/>
                    <a:pt x="112216" y="154442"/>
                  </a:cubicBezTo>
                  <a:cubicBezTo>
                    <a:pt x="114035" y="155654"/>
                    <a:pt x="115248" y="157473"/>
                    <a:pt x="117068" y="158686"/>
                  </a:cubicBezTo>
                  <a:cubicBezTo>
                    <a:pt x="117371" y="158989"/>
                    <a:pt x="117978" y="158989"/>
                    <a:pt x="118584" y="158989"/>
                  </a:cubicBezTo>
                  <a:cubicBezTo>
                    <a:pt x="118584" y="161718"/>
                    <a:pt x="118584" y="164143"/>
                    <a:pt x="118281" y="166872"/>
                  </a:cubicBezTo>
                  <a:cubicBezTo>
                    <a:pt x="118281" y="166569"/>
                    <a:pt x="117978" y="166569"/>
                    <a:pt x="117674" y="166569"/>
                  </a:cubicBezTo>
                  <a:cubicBezTo>
                    <a:pt x="116461" y="165659"/>
                    <a:pt x="115248" y="165356"/>
                    <a:pt x="114035" y="164750"/>
                  </a:cubicBezTo>
                  <a:cubicBezTo>
                    <a:pt x="112519" y="163840"/>
                    <a:pt x="111003" y="162021"/>
                    <a:pt x="109790" y="160808"/>
                  </a:cubicBezTo>
                  <a:cubicBezTo>
                    <a:pt x="107060" y="158080"/>
                    <a:pt x="104028" y="155654"/>
                    <a:pt x="100995" y="152926"/>
                  </a:cubicBezTo>
                  <a:cubicBezTo>
                    <a:pt x="100995" y="150500"/>
                    <a:pt x="101299" y="148075"/>
                    <a:pt x="101299" y="145953"/>
                  </a:cubicBezTo>
                  <a:close/>
                  <a:moveTo>
                    <a:pt x="100692" y="159596"/>
                  </a:moveTo>
                  <a:cubicBezTo>
                    <a:pt x="102815" y="161718"/>
                    <a:pt x="104938" y="163840"/>
                    <a:pt x="107060" y="165962"/>
                  </a:cubicBezTo>
                  <a:cubicBezTo>
                    <a:pt x="109790" y="168691"/>
                    <a:pt x="113732" y="172632"/>
                    <a:pt x="117674" y="170813"/>
                  </a:cubicBezTo>
                  <a:cubicBezTo>
                    <a:pt x="117674" y="170813"/>
                    <a:pt x="117978" y="170510"/>
                    <a:pt x="117978" y="170510"/>
                  </a:cubicBezTo>
                  <a:cubicBezTo>
                    <a:pt x="117978" y="173845"/>
                    <a:pt x="117978" y="177180"/>
                    <a:pt x="117674" y="180515"/>
                  </a:cubicBezTo>
                  <a:cubicBezTo>
                    <a:pt x="113732" y="175057"/>
                    <a:pt x="108273" y="170813"/>
                    <a:pt x="103725" y="165962"/>
                  </a:cubicBezTo>
                  <a:cubicBezTo>
                    <a:pt x="102511" y="164750"/>
                    <a:pt x="101299" y="164750"/>
                    <a:pt x="100086" y="165356"/>
                  </a:cubicBezTo>
                  <a:cubicBezTo>
                    <a:pt x="100086" y="164750"/>
                    <a:pt x="100086" y="163840"/>
                    <a:pt x="100086" y="163234"/>
                  </a:cubicBezTo>
                  <a:cubicBezTo>
                    <a:pt x="100692" y="162021"/>
                    <a:pt x="100692" y="160808"/>
                    <a:pt x="100692" y="159596"/>
                  </a:cubicBezTo>
                  <a:close/>
                  <a:moveTo>
                    <a:pt x="100692" y="224172"/>
                  </a:moveTo>
                  <a:cubicBezTo>
                    <a:pt x="103725" y="226900"/>
                    <a:pt x="106757" y="229326"/>
                    <a:pt x="110093" y="231448"/>
                  </a:cubicBezTo>
                  <a:cubicBezTo>
                    <a:pt x="112519" y="232964"/>
                    <a:pt x="114642" y="234783"/>
                    <a:pt x="117068" y="235996"/>
                  </a:cubicBezTo>
                  <a:cubicBezTo>
                    <a:pt x="117068" y="238724"/>
                    <a:pt x="117068" y="241453"/>
                    <a:pt x="117068" y="244181"/>
                  </a:cubicBezTo>
                  <a:cubicBezTo>
                    <a:pt x="114338" y="242969"/>
                    <a:pt x="111609" y="242059"/>
                    <a:pt x="109183" y="240240"/>
                  </a:cubicBezTo>
                  <a:cubicBezTo>
                    <a:pt x="106151" y="238118"/>
                    <a:pt x="103725" y="235692"/>
                    <a:pt x="100995" y="233267"/>
                  </a:cubicBezTo>
                  <a:cubicBezTo>
                    <a:pt x="100995" y="233267"/>
                    <a:pt x="100692" y="233267"/>
                    <a:pt x="100692" y="232964"/>
                  </a:cubicBezTo>
                  <a:cubicBezTo>
                    <a:pt x="100692" y="229932"/>
                    <a:pt x="100692" y="227204"/>
                    <a:pt x="100692" y="224172"/>
                  </a:cubicBezTo>
                  <a:close/>
                  <a:moveTo>
                    <a:pt x="100389" y="241150"/>
                  </a:moveTo>
                  <a:cubicBezTo>
                    <a:pt x="102208" y="242666"/>
                    <a:pt x="104028" y="244181"/>
                    <a:pt x="105848" y="245697"/>
                  </a:cubicBezTo>
                  <a:cubicBezTo>
                    <a:pt x="108577" y="247819"/>
                    <a:pt x="113125" y="251154"/>
                    <a:pt x="116765" y="250245"/>
                  </a:cubicBezTo>
                  <a:cubicBezTo>
                    <a:pt x="116765" y="252670"/>
                    <a:pt x="116765" y="255399"/>
                    <a:pt x="116765" y="257824"/>
                  </a:cubicBezTo>
                  <a:cubicBezTo>
                    <a:pt x="111306" y="254186"/>
                    <a:pt x="105241" y="251154"/>
                    <a:pt x="100389" y="246607"/>
                  </a:cubicBezTo>
                  <a:cubicBezTo>
                    <a:pt x="100389" y="244788"/>
                    <a:pt x="100389" y="242969"/>
                    <a:pt x="100389" y="241150"/>
                  </a:cubicBezTo>
                  <a:close/>
                  <a:moveTo>
                    <a:pt x="100086" y="253883"/>
                  </a:moveTo>
                  <a:cubicBezTo>
                    <a:pt x="104634" y="258127"/>
                    <a:pt x="110093" y="261766"/>
                    <a:pt x="115552" y="264494"/>
                  </a:cubicBezTo>
                  <a:cubicBezTo>
                    <a:pt x="115855" y="264797"/>
                    <a:pt x="116461" y="264797"/>
                    <a:pt x="116765" y="264797"/>
                  </a:cubicBezTo>
                  <a:cubicBezTo>
                    <a:pt x="116765" y="266313"/>
                    <a:pt x="116765" y="267829"/>
                    <a:pt x="116765" y="269345"/>
                  </a:cubicBezTo>
                  <a:cubicBezTo>
                    <a:pt x="115248" y="267829"/>
                    <a:pt x="113125" y="266616"/>
                    <a:pt x="111609" y="265404"/>
                  </a:cubicBezTo>
                  <a:cubicBezTo>
                    <a:pt x="108577" y="262978"/>
                    <a:pt x="105241" y="260856"/>
                    <a:pt x="101299" y="260250"/>
                  </a:cubicBezTo>
                  <a:cubicBezTo>
                    <a:pt x="100995" y="260250"/>
                    <a:pt x="100389" y="260250"/>
                    <a:pt x="100086" y="260250"/>
                  </a:cubicBezTo>
                  <a:cubicBezTo>
                    <a:pt x="100086" y="258127"/>
                    <a:pt x="100086" y="256005"/>
                    <a:pt x="100086" y="253883"/>
                  </a:cubicBezTo>
                  <a:close/>
                  <a:moveTo>
                    <a:pt x="108577" y="271164"/>
                  </a:moveTo>
                  <a:cubicBezTo>
                    <a:pt x="111003" y="272983"/>
                    <a:pt x="113429" y="275712"/>
                    <a:pt x="116765" y="276015"/>
                  </a:cubicBezTo>
                  <a:cubicBezTo>
                    <a:pt x="116765" y="278137"/>
                    <a:pt x="116765" y="280562"/>
                    <a:pt x="116765" y="282685"/>
                  </a:cubicBezTo>
                  <a:cubicBezTo>
                    <a:pt x="114338" y="280866"/>
                    <a:pt x="111609" y="279653"/>
                    <a:pt x="109183" y="278137"/>
                  </a:cubicBezTo>
                  <a:cubicBezTo>
                    <a:pt x="106151" y="276318"/>
                    <a:pt x="103118" y="274499"/>
                    <a:pt x="99782" y="273286"/>
                  </a:cubicBezTo>
                  <a:cubicBezTo>
                    <a:pt x="99782" y="270558"/>
                    <a:pt x="100086" y="268132"/>
                    <a:pt x="100086" y="265404"/>
                  </a:cubicBezTo>
                  <a:cubicBezTo>
                    <a:pt x="103118" y="266920"/>
                    <a:pt x="105848" y="269042"/>
                    <a:pt x="108577" y="271164"/>
                  </a:cubicBezTo>
                  <a:close/>
                  <a:moveTo>
                    <a:pt x="44287" y="115635"/>
                  </a:moveTo>
                  <a:cubicBezTo>
                    <a:pt x="44287" y="107450"/>
                    <a:pt x="42467" y="99264"/>
                    <a:pt x="41861" y="91078"/>
                  </a:cubicBezTo>
                  <a:cubicBezTo>
                    <a:pt x="41254" y="81376"/>
                    <a:pt x="40344" y="71978"/>
                    <a:pt x="39132" y="62276"/>
                  </a:cubicBezTo>
                  <a:cubicBezTo>
                    <a:pt x="38525" y="56516"/>
                    <a:pt x="43680" y="56516"/>
                    <a:pt x="47926" y="55607"/>
                  </a:cubicBezTo>
                  <a:cubicBezTo>
                    <a:pt x="53991" y="54091"/>
                    <a:pt x="60056" y="54091"/>
                    <a:pt x="66121" y="54091"/>
                  </a:cubicBezTo>
                  <a:cubicBezTo>
                    <a:pt x="76432" y="54091"/>
                    <a:pt x="86742" y="57122"/>
                    <a:pt x="97053" y="56516"/>
                  </a:cubicBezTo>
                  <a:cubicBezTo>
                    <a:pt x="97053" y="57426"/>
                    <a:pt x="97053" y="58638"/>
                    <a:pt x="97053" y="59548"/>
                  </a:cubicBezTo>
                  <a:cubicBezTo>
                    <a:pt x="97053" y="66218"/>
                    <a:pt x="97053" y="72584"/>
                    <a:pt x="97356" y="78951"/>
                  </a:cubicBezTo>
                  <a:cubicBezTo>
                    <a:pt x="97963" y="88653"/>
                    <a:pt x="99479" y="98961"/>
                    <a:pt x="99176" y="108662"/>
                  </a:cubicBezTo>
                  <a:cubicBezTo>
                    <a:pt x="98266" y="108965"/>
                    <a:pt x="97659" y="109875"/>
                    <a:pt x="97659" y="111088"/>
                  </a:cubicBezTo>
                  <a:cubicBezTo>
                    <a:pt x="97659" y="111391"/>
                    <a:pt x="97659" y="111694"/>
                    <a:pt x="97659" y="111997"/>
                  </a:cubicBezTo>
                  <a:cubicBezTo>
                    <a:pt x="80677" y="114726"/>
                    <a:pt x="61876" y="115635"/>
                    <a:pt x="44287" y="115635"/>
                  </a:cubicBezTo>
                  <a:close/>
                  <a:moveTo>
                    <a:pt x="91594" y="300269"/>
                  </a:moveTo>
                  <a:cubicBezTo>
                    <a:pt x="91594" y="300875"/>
                    <a:pt x="91594" y="301481"/>
                    <a:pt x="91594" y="302088"/>
                  </a:cubicBezTo>
                  <a:cubicBezTo>
                    <a:pt x="83710" y="301785"/>
                    <a:pt x="76432" y="300269"/>
                    <a:pt x="68547" y="299359"/>
                  </a:cubicBezTo>
                  <a:cubicBezTo>
                    <a:pt x="61572" y="298450"/>
                    <a:pt x="54901" y="299056"/>
                    <a:pt x="47926" y="298450"/>
                  </a:cubicBezTo>
                  <a:cubicBezTo>
                    <a:pt x="47926" y="297540"/>
                    <a:pt x="47926" y="296631"/>
                    <a:pt x="47926" y="295721"/>
                  </a:cubicBezTo>
                  <a:cubicBezTo>
                    <a:pt x="55507" y="296024"/>
                    <a:pt x="62785" y="296024"/>
                    <a:pt x="70367" y="296631"/>
                  </a:cubicBezTo>
                  <a:cubicBezTo>
                    <a:pt x="77645" y="297237"/>
                    <a:pt x="84316" y="299662"/>
                    <a:pt x="91594" y="300269"/>
                  </a:cubicBezTo>
                  <a:close/>
                  <a:moveTo>
                    <a:pt x="88562" y="293902"/>
                  </a:moveTo>
                  <a:cubicBezTo>
                    <a:pt x="89472" y="293902"/>
                    <a:pt x="90685" y="293902"/>
                    <a:pt x="91594" y="293902"/>
                  </a:cubicBezTo>
                  <a:cubicBezTo>
                    <a:pt x="91594" y="293902"/>
                    <a:pt x="91898" y="293902"/>
                    <a:pt x="91898" y="293902"/>
                  </a:cubicBezTo>
                  <a:cubicBezTo>
                    <a:pt x="91898" y="293902"/>
                    <a:pt x="91898" y="294205"/>
                    <a:pt x="91898" y="294205"/>
                  </a:cubicBezTo>
                  <a:cubicBezTo>
                    <a:pt x="90685" y="294205"/>
                    <a:pt x="89775" y="293902"/>
                    <a:pt x="88562" y="293902"/>
                  </a:cubicBezTo>
                  <a:close/>
                  <a:moveTo>
                    <a:pt x="48229" y="289658"/>
                  </a:moveTo>
                  <a:cubicBezTo>
                    <a:pt x="48229" y="288748"/>
                    <a:pt x="48229" y="287839"/>
                    <a:pt x="48229" y="287232"/>
                  </a:cubicBezTo>
                  <a:cubicBezTo>
                    <a:pt x="53384" y="288445"/>
                    <a:pt x="59146" y="288445"/>
                    <a:pt x="64302" y="289354"/>
                  </a:cubicBezTo>
                  <a:cubicBezTo>
                    <a:pt x="66425" y="289658"/>
                    <a:pt x="68850" y="290264"/>
                    <a:pt x="70973" y="290567"/>
                  </a:cubicBezTo>
                  <a:cubicBezTo>
                    <a:pt x="63695" y="289658"/>
                    <a:pt x="55811" y="289658"/>
                    <a:pt x="48229" y="289658"/>
                  </a:cubicBezTo>
                  <a:close/>
                  <a:moveTo>
                    <a:pt x="47623" y="303907"/>
                  </a:moveTo>
                  <a:cubicBezTo>
                    <a:pt x="52778" y="305423"/>
                    <a:pt x="58236" y="304816"/>
                    <a:pt x="63695" y="304816"/>
                  </a:cubicBezTo>
                  <a:cubicBezTo>
                    <a:pt x="72793" y="304816"/>
                    <a:pt x="81890" y="307848"/>
                    <a:pt x="90988" y="308151"/>
                  </a:cubicBezTo>
                  <a:cubicBezTo>
                    <a:pt x="84013" y="309364"/>
                    <a:pt x="76128" y="307848"/>
                    <a:pt x="68850" y="307848"/>
                  </a:cubicBezTo>
                  <a:cubicBezTo>
                    <a:pt x="61572" y="307848"/>
                    <a:pt x="54598" y="309364"/>
                    <a:pt x="47319" y="308454"/>
                  </a:cubicBezTo>
                  <a:cubicBezTo>
                    <a:pt x="47319" y="306939"/>
                    <a:pt x="47623" y="305423"/>
                    <a:pt x="47623" y="303907"/>
                  </a:cubicBezTo>
                  <a:close/>
                  <a:moveTo>
                    <a:pt x="49139" y="562212"/>
                  </a:moveTo>
                  <a:cubicBezTo>
                    <a:pt x="48532" y="562212"/>
                    <a:pt x="47623" y="562212"/>
                    <a:pt x="47016" y="562212"/>
                  </a:cubicBezTo>
                  <a:cubicBezTo>
                    <a:pt x="46713" y="557058"/>
                    <a:pt x="47319" y="551298"/>
                    <a:pt x="47623" y="546144"/>
                  </a:cubicBezTo>
                  <a:cubicBezTo>
                    <a:pt x="47926" y="537655"/>
                    <a:pt x="47319" y="529166"/>
                    <a:pt x="47016" y="520677"/>
                  </a:cubicBezTo>
                  <a:cubicBezTo>
                    <a:pt x="46713" y="516129"/>
                    <a:pt x="46713" y="511885"/>
                    <a:pt x="46713" y="507337"/>
                  </a:cubicBezTo>
                  <a:cubicBezTo>
                    <a:pt x="49139" y="507640"/>
                    <a:pt x="51868" y="507337"/>
                    <a:pt x="54294" y="507640"/>
                  </a:cubicBezTo>
                  <a:cubicBezTo>
                    <a:pt x="58843" y="507944"/>
                    <a:pt x="63392" y="508550"/>
                    <a:pt x="67941" y="508853"/>
                  </a:cubicBezTo>
                  <a:cubicBezTo>
                    <a:pt x="75219" y="509459"/>
                    <a:pt x="83407" y="507944"/>
                    <a:pt x="90685" y="509156"/>
                  </a:cubicBezTo>
                  <a:cubicBezTo>
                    <a:pt x="90685" y="511278"/>
                    <a:pt x="90685" y="513401"/>
                    <a:pt x="90685" y="515220"/>
                  </a:cubicBezTo>
                  <a:cubicBezTo>
                    <a:pt x="89775" y="514613"/>
                    <a:pt x="87955" y="514613"/>
                    <a:pt x="87046" y="515826"/>
                  </a:cubicBezTo>
                  <a:cubicBezTo>
                    <a:pt x="83407" y="520677"/>
                    <a:pt x="77038" y="524012"/>
                    <a:pt x="71883" y="527044"/>
                  </a:cubicBezTo>
                  <a:cubicBezTo>
                    <a:pt x="68244" y="529166"/>
                    <a:pt x="63998" y="530379"/>
                    <a:pt x="60056" y="532501"/>
                  </a:cubicBezTo>
                  <a:cubicBezTo>
                    <a:pt x="57933" y="532198"/>
                    <a:pt x="55811" y="532198"/>
                    <a:pt x="54598" y="533410"/>
                  </a:cubicBezTo>
                  <a:cubicBezTo>
                    <a:pt x="51262" y="536745"/>
                    <a:pt x="51565" y="544931"/>
                    <a:pt x="51262" y="549175"/>
                  </a:cubicBezTo>
                  <a:cubicBezTo>
                    <a:pt x="50655" y="553723"/>
                    <a:pt x="49442" y="557967"/>
                    <a:pt x="49139" y="562212"/>
                  </a:cubicBezTo>
                  <a:close/>
                  <a:moveTo>
                    <a:pt x="49139" y="568882"/>
                  </a:moveTo>
                  <a:cubicBezTo>
                    <a:pt x="48836" y="568882"/>
                    <a:pt x="48532" y="568882"/>
                    <a:pt x="47926" y="568882"/>
                  </a:cubicBezTo>
                  <a:cubicBezTo>
                    <a:pt x="47926" y="568882"/>
                    <a:pt x="47926" y="568579"/>
                    <a:pt x="47926" y="568579"/>
                  </a:cubicBezTo>
                  <a:cubicBezTo>
                    <a:pt x="47926" y="568579"/>
                    <a:pt x="47926" y="568579"/>
                    <a:pt x="48229" y="568275"/>
                  </a:cubicBezTo>
                  <a:cubicBezTo>
                    <a:pt x="48532" y="567972"/>
                    <a:pt x="48836" y="567669"/>
                    <a:pt x="48836" y="567669"/>
                  </a:cubicBezTo>
                  <a:cubicBezTo>
                    <a:pt x="49139" y="567972"/>
                    <a:pt x="49139" y="568275"/>
                    <a:pt x="49139" y="568882"/>
                  </a:cubicBezTo>
                  <a:close/>
                  <a:moveTo>
                    <a:pt x="58236" y="539171"/>
                  </a:moveTo>
                  <a:cubicBezTo>
                    <a:pt x="58236" y="539171"/>
                    <a:pt x="58540" y="539171"/>
                    <a:pt x="58236" y="539171"/>
                  </a:cubicBezTo>
                  <a:cubicBezTo>
                    <a:pt x="58843" y="539474"/>
                    <a:pt x="59450" y="539474"/>
                    <a:pt x="59753" y="539474"/>
                  </a:cubicBezTo>
                  <a:cubicBezTo>
                    <a:pt x="69154" y="541596"/>
                    <a:pt x="78555" y="543112"/>
                    <a:pt x="88259" y="544325"/>
                  </a:cubicBezTo>
                  <a:cubicBezTo>
                    <a:pt x="88562" y="545537"/>
                    <a:pt x="89169" y="546447"/>
                    <a:pt x="90078" y="546750"/>
                  </a:cubicBezTo>
                  <a:cubicBezTo>
                    <a:pt x="90078" y="555542"/>
                    <a:pt x="90078" y="564334"/>
                    <a:pt x="90381" y="573126"/>
                  </a:cubicBezTo>
                  <a:cubicBezTo>
                    <a:pt x="78251" y="571913"/>
                    <a:pt x="66121" y="569488"/>
                    <a:pt x="53991" y="568882"/>
                  </a:cubicBezTo>
                  <a:cubicBezTo>
                    <a:pt x="54294" y="563728"/>
                    <a:pt x="59753" y="539474"/>
                    <a:pt x="58236" y="539171"/>
                  </a:cubicBezTo>
                  <a:close/>
                  <a:moveTo>
                    <a:pt x="73096" y="504002"/>
                  </a:moveTo>
                  <a:cubicBezTo>
                    <a:pt x="65211" y="503699"/>
                    <a:pt x="54598" y="500971"/>
                    <a:pt x="46409" y="502790"/>
                  </a:cubicBezTo>
                  <a:cubicBezTo>
                    <a:pt x="46409" y="501577"/>
                    <a:pt x="46409" y="500667"/>
                    <a:pt x="46409" y="499455"/>
                  </a:cubicBezTo>
                  <a:cubicBezTo>
                    <a:pt x="56417" y="499758"/>
                    <a:pt x="66425" y="500364"/>
                    <a:pt x="76432" y="500971"/>
                  </a:cubicBezTo>
                  <a:cubicBezTo>
                    <a:pt x="80071" y="501274"/>
                    <a:pt x="86136" y="502790"/>
                    <a:pt x="90381" y="501577"/>
                  </a:cubicBezTo>
                  <a:cubicBezTo>
                    <a:pt x="90381" y="502183"/>
                    <a:pt x="90381" y="502790"/>
                    <a:pt x="90381" y="503396"/>
                  </a:cubicBezTo>
                  <a:cubicBezTo>
                    <a:pt x="85226" y="502486"/>
                    <a:pt x="77645" y="504002"/>
                    <a:pt x="73096" y="504002"/>
                  </a:cubicBezTo>
                  <a:close/>
                  <a:moveTo>
                    <a:pt x="89472" y="422448"/>
                  </a:moveTo>
                  <a:cubicBezTo>
                    <a:pt x="89472" y="422751"/>
                    <a:pt x="89472" y="423055"/>
                    <a:pt x="89472" y="423055"/>
                  </a:cubicBezTo>
                  <a:cubicBezTo>
                    <a:pt x="75522" y="422751"/>
                    <a:pt x="60359" y="422145"/>
                    <a:pt x="46409" y="423964"/>
                  </a:cubicBezTo>
                  <a:cubicBezTo>
                    <a:pt x="46409" y="422145"/>
                    <a:pt x="46409" y="420023"/>
                    <a:pt x="46409" y="418204"/>
                  </a:cubicBezTo>
                  <a:cubicBezTo>
                    <a:pt x="60663" y="419720"/>
                    <a:pt x="75522" y="419720"/>
                    <a:pt x="89472" y="422448"/>
                  </a:cubicBezTo>
                  <a:close/>
                  <a:moveTo>
                    <a:pt x="46409" y="413353"/>
                  </a:moveTo>
                  <a:cubicBezTo>
                    <a:pt x="46409" y="403651"/>
                    <a:pt x="46106" y="393950"/>
                    <a:pt x="46106" y="384248"/>
                  </a:cubicBezTo>
                  <a:cubicBezTo>
                    <a:pt x="50049" y="385461"/>
                    <a:pt x="54598" y="384551"/>
                    <a:pt x="58843" y="383945"/>
                  </a:cubicBezTo>
                  <a:cubicBezTo>
                    <a:pt x="68244" y="382732"/>
                    <a:pt x="77948" y="383642"/>
                    <a:pt x="87046" y="381823"/>
                  </a:cubicBezTo>
                  <a:cubicBezTo>
                    <a:pt x="87652" y="381823"/>
                    <a:pt x="87955" y="381520"/>
                    <a:pt x="88259" y="381216"/>
                  </a:cubicBezTo>
                  <a:cubicBezTo>
                    <a:pt x="88259" y="392737"/>
                    <a:pt x="88865" y="404561"/>
                    <a:pt x="89169" y="416082"/>
                  </a:cubicBezTo>
                  <a:cubicBezTo>
                    <a:pt x="84620" y="414869"/>
                    <a:pt x="78858" y="415172"/>
                    <a:pt x="74612" y="414869"/>
                  </a:cubicBezTo>
                  <a:cubicBezTo>
                    <a:pt x="65211" y="413656"/>
                    <a:pt x="55811" y="412443"/>
                    <a:pt x="46409" y="413353"/>
                  </a:cubicBezTo>
                  <a:close/>
                  <a:moveTo>
                    <a:pt x="67941" y="436394"/>
                  </a:moveTo>
                  <a:cubicBezTo>
                    <a:pt x="75219" y="436091"/>
                    <a:pt x="82800" y="436697"/>
                    <a:pt x="90078" y="436091"/>
                  </a:cubicBezTo>
                  <a:cubicBezTo>
                    <a:pt x="90078" y="437607"/>
                    <a:pt x="90078" y="438820"/>
                    <a:pt x="90078" y="440336"/>
                  </a:cubicBezTo>
                  <a:cubicBezTo>
                    <a:pt x="84013" y="439123"/>
                    <a:pt x="78555" y="438820"/>
                    <a:pt x="72186" y="439123"/>
                  </a:cubicBezTo>
                  <a:cubicBezTo>
                    <a:pt x="63695" y="439426"/>
                    <a:pt x="55204" y="438820"/>
                    <a:pt x="46713" y="439729"/>
                  </a:cubicBezTo>
                  <a:cubicBezTo>
                    <a:pt x="46713" y="438820"/>
                    <a:pt x="46713" y="438213"/>
                    <a:pt x="46713" y="437304"/>
                  </a:cubicBezTo>
                  <a:cubicBezTo>
                    <a:pt x="53688" y="437607"/>
                    <a:pt x="60663" y="436697"/>
                    <a:pt x="67941" y="436394"/>
                  </a:cubicBezTo>
                  <a:close/>
                  <a:moveTo>
                    <a:pt x="46713" y="430937"/>
                  </a:moveTo>
                  <a:cubicBezTo>
                    <a:pt x="46713" y="430331"/>
                    <a:pt x="46713" y="429724"/>
                    <a:pt x="46713" y="429118"/>
                  </a:cubicBezTo>
                  <a:cubicBezTo>
                    <a:pt x="50958" y="429421"/>
                    <a:pt x="55507" y="429724"/>
                    <a:pt x="60056" y="429724"/>
                  </a:cubicBezTo>
                  <a:cubicBezTo>
                    <a:pt x="55507" y="430028"/>
                    <a:pt x="50958" y="430634"/>
                    <a:pt x="46713" y="430937"/>
                  </a:cubicBezTo>
                  <a:close/>
                  <a:moveTo>
                    <a:pt x="73096" y="429724"/>
                  </a:moveTo>
                  <a:cubicBezTo>
                    <a:pt x="78555" y="429421"/>
                    <a:pt x="84316" y="429118"/>
                    <a:pt x="89472" y="429118"/>
                  </a:cubicBezTo>
                  <a:cubicBezTo>
                    <a:pt x="89472" y="429724"/>
                    <a:pt x="89472" y="430634"/>
                    <a:pt x="89472" y="431240"/>
                  </a:cubicBezTo>
                  <a:cubicBezTo>
                    <a:pt x="84316" y="430331"/>
                    <a:pt x="78858" y="429724"/>
                    <a:pt x="73096" y="429724"/>
                  </a:cubicBezTo>
                  <a:close/>
                  <a:moveTo>
                    <a:pt x="86136" y="496423"/>
                  </a:moveTo>
                  <a:cubicBezTo>
                    <a:pt x="82497" y="496423"/>
                    <a:pt x="78555" y="496120"/>
                    <a:pt x="74915" y="495817"/>
                  </a:cubicBezTo>
                  <a:cubicBezTo>
                    <a:pt x="65515" y="495210"/>
                    <a:pt x="55811" y="494907"/>
                    <a:pt x="46409" y="494907"/>
                  </a:cubicBezTo>
                  <a:cubicBezTo>
                    <a:pt x="46409" y="493694"/>
                    <a:pt x="46409" y="492785"/>
                    <a:pt x="46409" y="491572"/>
                  </a:cubicBezTo>
                  <a:cubicBezTo>
                    <a:pt x="59753" y="493088"/>
                    <a:pt x="74309" y="494301"/>
                    <a:pt x="87652" y="493694"/>
                  </a:cubicBezTo>
                  <a:cubicBezTo>
                    <a:pt x="90685" y="493391"/>
                    <a:pt x="90685" y="489450"/>
                    <a:pt x="87652" y="489147"/>
                  </a:cubicBezTo>
                  <a:cubicBezTo>
                    <a:pt x="74309" y="487934"/>
                    <a:pt x="59753" y="486115"/>
                    <a:pt x="46409" y="487024"/>
                  </a:cubicBezTo>
                  <a:cubicBezTo>
                    <a:pt x="46409" y="486115"/>
                    <a:pt x="46409" y="485205"/>
                    <a:pt x="46409" y="484296"/>
                  </a:cubicBezTo>
                  <a:cubicBezTo>
                    <a:pt x="60056" y="484902"/>
                    <a:pt x="74612" y="487631"/>
                    <a:pt x="88259" y="484599"/>
                  </a:cubicBezTo>
                  <a:cubicBezTo>
                    <a:pt x="90078" y="484296"/>
                    <a:pt x="90078" y="481264"/>
                    <a:pt x="88259" y="480961"/>
                  </a:cubicBezTo>
                  <a:cubicBezTo>
                    <a:pt x="81284" y="479445"/>
                    <a:pt x="73702" y="480051"/>
                    <a:pt x="66728" y="480051"/>
                  </a:cubicBezTo>
                  <a:cubicBezTo>
                    <a:pt x="60056" y="480051"/>
                    <a:pt x="53384" y="479142"/>
                    <a:pt x="46713" y="479142"/>
                  </a:cubicBezTo>
                  <a:cubicBezTo>
                    <a:pt x="46713" y="474291"/>
                    <a:pt x="46713" y="469440"/>
                    <a:pt x="46713" y="464590"/>
                  </a:cubicBezTo>
                  <a:cubicBezTo>
                    <a:pt x="46713" y="458526"/>
                    <a:pt x="46713" y="452463"/>
                    <a:pt x="46713" y="446702"/>
                  </a:cubicBezTo>
                  <a:cubicBezTo>
                    <a:pt x="60966" y="447005"/>
                    <a:pt x="75825" y="444580"/>
                    <a:pt x="90078" y="445793"/>
                  </a:cubicBezTo>
                  <a:cubicBezTo>
                    <a:pt x="90381" y="462770"/>
                    <a:pt x="90381" y="479748"/>
                    <a:pt x="90381" y="496726"/>
                  </a:cubicBezTo>
                  <a:cubicBezTo>
                    <a:pt x="90078" y="495817"/>
                    <a:pt x="87349" y="496423"/>
                    <a:pt x="86136" y="496423"/>
                  </a:cubicBezTo>
                  <a:close/>
                  <a:moveTo>
                    <a:pt x="47016" y="314821"/>
                  </a:moveTo>
                  <a:cubicBezTo>
                    <a:pt x="53688" y="316943"/>
                    <a:pt x="61876" y="315124"/>
                    <a:pt x="68850" y="314821"/>
                  </a:cubicBezTo>
                  <a:cubicBezTo>
                    <a:pt x="74612" y="314518"/>
                    <a:pt x="84013" y="316943"/>
                    <a:pt x="90381" y="315428"/>
                  </a:cubicBezTo>
                  <a:cubicBezTo>
                    <a:pt x="89775" y="325735"/>
                    <a:pt x="89169" y="336347"/>
                    <a:pt x="88562" y="346655"/>
                  </a:cubicBezTo>
                  <a:cubicBezTo>
                    <a:pt x="88562" y="348170"/>
                    <a:pt x="88562" y="349686"/>
                    <a:pt x="88259" y="351202"/>
                  </a:cubicBezTo>
                  <a:cubicBezTo>
                    <a:pt x="74612" y="347867"/>
                    <a:pt x="59450" y="351808"/>
                    <a:pt x="45803" y="348777"/>
                  </a:cubicBezTo>
                  <a:cubicBezTo>
                    <a:pt x="46106" y="337256"/>
                    <a:pt x="46713" y="326039"/>
                    <a:pt x="47016" y="314821"/>
                  </a:cubicBezTo>
                  <a:close/>
                  <a:moveTo>
                    <a:pt x="45803" y="355143"/>
                  </a:moveTo>
                  <a:cubicBezTo>
                    <a:pt x="50049" y="356053"/>
                    <a:pt x="55507" y="355447"/>
                    <a:pt x="58843" y="355447"/>
                  </a:cubicBezTo>
                  <a:cubicBezTo>
                    <a:pt x="68244" y="355143"/>
                    <a:pt x="78858" y="358175"/>
                    <a:pt x="88259" y="356659"/>
                  </a:cubicBezTo>
                  <a:cubicBezTo>
                    <a:pt x="88259" y="357569"/>
                    <a:pt x="88259" y="358478"/>
                    <a:pt x="88259" y="359085"/>
                  </a:cubicBezTo>
                  <a:cubicBezTo>
                    <a:pt x="87652" y="359085"/>
                    <a:pt x="86742" y="359085"/>
                    <a:pt x="86136" y="359085"/>
                  </a:cubicBezTo>
                  <a:cubicBezTo>
                    <a:pt x="81587" y="359388"/>
                    <a:pt x="77038" y="358478"/>
                    <a:pt x="72793" y="357872"/>
                  </a:cubicBezTo>
                  <a:cubicBezTo>
                    <a:pt x="63695" y="356962"/>
                    <a:pt x="54901" y="356962"/>
                    <a:pt x="46106" y="358175"/>
                  </a:cubicBezTo>
                  <a:cubicBezTo>
                    <a:pt x="45803" y="357569"/>
                    <a:pt x="45803" y="356356"/>
                    <a:pt x="45803" y="355143"/>
                  </a:cubicBezTo>
                  <a:close/>
                  <a:moveTo>
                    <a:pt x="45803" y="364239"/>
                  </a:moveTo>
                  <a:cubicBezTo>
                    <a:pt x="53688" y="364845"/>
                    <a:pt x="61572" y="363632"/>
                    <a:pt x="69760" y="364542"/>
                  </a:cubicBezTo>
                  <a:cubicBezTo>
                    <a:pt x="75522" y="365148"/>
                    <a:pt x="82194" y="364845"/>
                    <a:pt x="88259" y="365451"/>
                  </a:cubicBezTo>
                  <a:cubicBezTo>
                    <a:pt x="88259" y="366058"/>
                    <a:pt x="88259" y="366361"/>
                    <a:pt x="88259" y="366967"/>
                  </a:cubicBezTo>
                  <a:cubicBezTo>
                    <a:pt x="74612" y="366361"/>
                    <a:pt x="59450" y="366967"/>
                    <a:pt x="46106" y="369393"/>
                  </a:cubicBezTo>
                  <a:cubicBezTo>
                    <a:pt x="45803" y="367574"/>
                    <a:pt x="45803" y="366058"/>
                    <a:pt x="45803" y="364239"/>
                  </a:cubicBezTo>
                  <a:close/>
                  <a:moveTo>
                    <a:pt x="87955" y="373334"/>
                  </a:moveTo>
                  <a:cubicBezTo>
                    <a:pt x="87955" y="374547"/>
                    <a:pt x="87955" y="375456"/>
                    <a:pt x="87955" y="376669"/>
                  </a:cubicBezTo>
                  <a:cubicBezTo>
                    <a:pt x="87652" y="376366"/>
                    <a:pt x="87349" y="376062"/>
                    <a:pt x="86742" y="376062"/>
                  </a:cubicBezTo>
                  <a:cubicBezTo>
                    <a:pt x="73096" y="373031"/>
                    <a:pt x="59450" y="378185"/>
                    <a:pt x="45803" y="377578"/>
                  </a:cubicBezTo>
                  <a:cubicBezTo>
                    <a:pt x="45803" y="376669"/>
                    <a:pt x="45803" y="376062"/>
                    <a:pt x="45803" y="375153"/>
                  </a:cubicBezTo>
                  <a:cubicBezTo>
                    <a:pt x="59450" y="376972"/>
                    <a:pt x="74309" y="374547"/>
                    <a:pt x="87955" y="373334"/>
                  </a:cubicBezTo>
                  <a:close/>
                  <a:moveTo>
                    <a:pt x="39435" y="593742"/>
                  </a:moveTo>
                  <a:cubicBezTo>
                    <a:pt x="40648" y="587375"/>
                    <a:pt x="41861" y="581009"/>
                    <a:pt x="43984" y="574945"/>
                  </a:cubicBezTo>
                  <a:cubicBezTo>
                    <a:pt x="51262" y="574945"/>
                    <a:pt x="58236" y="575552"/>
                    <a:pt x="65515" y="576461"/>
                  </a:cubicBezTo>
                  <a:cubicBezTo>
                    <a:pt x="73702" y="577371"/>
                    <a:pt x="82497" y="579190"/>
                    <a:pt x="90685" y="579493"/>
                  </a:cubicBezTo>
                  <a:cubicBezTo>
                    <a:pt x="90988" y="588285"/>
                    <a:pt x="90988" y="597077"/>
                    <a:pt x="91291" y="606172"/>
                  </a:cubicBezTo>
                  <a:cubicBezTo>
                    <a:pt x="84316" y="601928"/>
                    <a:pt x="74006" y="602837"/>
                    <a:pt x="66728" y="604050"/>
                  </a:cubicBezTo>
                  <a:cubicBezTo>
                    <a:pt x="64605" y="604353"/>
                    <a:pt x="64605" y="607991"/>
                    <a:pt x="66728" y="608598"/>
                  </a:cubicBezTo>
                  <a:cubicBezTo>
                    <a:pt x="70367" y="609204"/>
                    <a:pt x="74309" y="609204"/>
                    <a:pt x="77948" y="609204"/>
                  </a:cubicBezTo>
                  <a:cubicBezTo>
                    <a:pt x="80071" y="609204"/>
                    <a:pt x="82194" y="609507"/>
                    <a:pt x="84316" y="610114"/>
                  </a:cubicBezTo>
                  <a:cubicBezTo>
                    <a:pt x="85226" y="610417"/>
                    <a:pt x="89775" y="611629"/>
                    <a:pt x="89775" y="611933"/>
                  </a:cubicBezTo>
                  <a:cubicBezTo>
                    <a:pt x="90078" y="612539"/>
                    <a:pt x="90685" y="612842"/>
                    <a:pt x="91291" y="612842"/>
                  </a:cubicBezTo>
                  <a:cubicBezTo>
                    <a:pt x="91291" y="617390"/>
                    <a:pt x="91594" y="621634"/>
                    <a:pt x="91594" y="626182"/>
                  </a:cubicBezTo>
                  <a:cubicBezTo>
                    <a:pt x="84620" y="623756"/>
                    <a:pt x="77342" y="623150"/>
                    <a:pt x="70063" y="621937"/>
                  </a:cubicBezTo>
                  <a:cubicBezTo>
                    <a:pt x="62482" y="620725"/>
                    <a:pt x="54901" y="618602"/>
                    <a:pt x="47319" y="616783"/>
                  </a:cubicBezTo>
                  <a:cubicBezTo>
                    <a:pt x="43377" y="615874"/>
                    <a:pt x="39132" y="614661"/>
                    <a:pt x="34886" y="614055"/>
                  </a:cubicBezTo>
                  <a:cubicBezTo>
                    <a:pt x="35796" y="606779"/>
                    <a:pt x="37919" y="600412"/>
                    <a:pt x="39435" y="593742"/>
                  </a:cubicBezTo>
                  <a:close/>
                  <a:moveTo>
                    <a:pt x="32460" y="597077"/>
                  </a:moveTo>
                  <a:cubicBezTo>
                    <a:pt x="31853" y="598896"/>
                    <a:pt x="31550" y="601018"/>
                    <a:pt x="30944" y="602837"/>
                  </a:cubicBezTo>
                  <a:cubicBezTo>
                    <a:pt x="30640" y="601928"/>
                    <a:pt x="30034" y="600715"/>
                    <a:pt x="29124" y="600412"/>
                  </a:cubicBezTo>
                  <a:cubicBezTo>
                    <a:pt x="30337" y="599199"/>
                    <a:pt x="31550" y="597987"/>
                    <a:pt x="32460" y="597077"/>
                  </a:cubicBezTo>
                  <a:close/>
                  <a:moveTo>
                    <a:pt x="33067" y="715012"/>
                  </a:moveTo>
                  <a:cubicBezTo>
                    <a:pt x="27911" y="715922"/>
                    <a:pt x="22756" y="715618"/>
                    <a:pt x="17297" y="715618"/>
                  </a:cubicBezTo>
                  <a:cubicBezTo>
                    <a:pt x="15175" y="715618"/>
                    <a:pt x="13052" y="715315"/>
                    <a:pt x="10929" y="715012"/>
                  </a:cubicBezTo>
                  <a:cubicBezTo>
                    <a:pt x="8200" y="714406"/>
                    <a:pt x="9716" y="712587"/>
                    <a:pt x="10019" y="710464"/>
                  </a:cubicBezTo>
                  <a:cubicBezTo>
                    <a:pt x="12142" y="699853"/>
                    <a:pt x="10323" y="687423"/>
                    <a:pt x="10323" y="676509"/>
                  </a:cubicBezTo>
                  <a:cubicBezTo>
                    <a:pt x="10323" y="664988"/>
                    <a:pt x="9716" y="653771"/>
                    <a:pt x="7896" y="642250"/>
                  </a:cubicBezTo>
                  <a:cubicBezTo>
                    <a:pt x="6986" y="635883"/>
                    <a:pt x="6380" y="629214"/>
                    <a:pt x="6380" y="622847"/>
                  </a:cubicBezTo>
                  <a:cubicBezTo>
                    <a:pt x="6380" y="620118"/>
                    <a:pt x="4864" y="618906"/>
                    <a:pt x="8200" y="618602"/>
                  </a:cubicBezTo>
                  <a:cubicBezTo>
                    <a:pt x="11232" y="618299"/>
                    <a:pt x="14568" y="618906"/>
                    <a:pt x="17600" y="618906"/>
                  </a:cubicBezTo>
                  <a:cubicBezTo>
                    <a:pt x="20027" y="618906"/>
                    <a:pt x="22453" y="619209"/>
                    <a:pt x="24575" y="619512"/>
                  </a:cubicBezTo>
                  <a:cubicBezTo>
                    <a:pt x="25485" y="621331"/>
                    <a:pt x="28214" y="621634"/>
                    <a:pt x="29427" y="620118"/>
                  </a:cubicBezTo>
                  <a:cubicBezTo>
                    <a:pt x="37615" y="621331"/>
                    <a:pt x="45500" y="623453"/>
                    <a:pt x="53384" y="625575"/>
                  </a:cubicBezTo>
                  <a:cubicBezTo>
                    <a:pt x="65515" y="628607"/>
                    <a:pt x="77948" y="629820"/>
                    <a:pt x="90381" y="631942"/>
                  </a:cubicBezTo>
                  <a:cubicBezTo>
                    <a:pt x="90685" y="631942"/>
                    <a:pt x="90988" y="631942"/>
                    <a:pt x="91291" y="631942"/>
                  </a:cubicBezTo>
                  <a:cubicBezTo>
                    <a:pt x="91291" y="637702"/>
                    <a:pt x="91594" y="643766"/>
                    <a:pt x="91594" y="649526"/>
                  </a:cubicBezTo>
                  <a:cubicBezTo>
                    <a:pt x="79767" y="645585"/>
                    <a:pt x="65211" y="644979"/>
                    <a:pt x="53081" y="648010"/>
                  </a:cubicBezTo>
                  <a:cubicBezTo>
                    <a:pt x="50352" y="648617"/>
                    <a:pt x="50958" y="652558"/>
                    <a:pt x="53688" y="652558"/>
                  </a:cubicBezTo>
                  <a:cubicBezTo>
                    <a:pt x="59146" y="652558"/>
                    <a:pt x="64908" y="651952"/>
                    <a:pt x="70367" y="651952"/>
                  </a:cubicBezTo>
                  <a:cubicBezTo>
                    <a:pt x="77645" y="651952"/>
                    <a:pt x="84316" y="653164"/>
                    <a:pt x="91594" y="654377"/>
                  </a:cubicBezTo>
                  <a:cubicBezTo>
                    <a:pt x="91594" y="657712"/>
                    <a:pt x="91594" y="661350"/>
                    <a:pt x="91898" y="664685"/>
                  </a:cubicBezTo>
                  <a:cubicBezTo>
                    <a:pt x="91594" y="664685"/>
                    <a:pt x="91594" y="664382"/>
                    <a:pt x="91291" y="664382"/>
                  </a:cubicBezTo>
                  <a:cubicBezTo>
                    <a:pt x="82194" y="662866"/>
                    <a:pt x="72490" y="663776"/>
                    <a:pt x="63392" y="664382"/>
                  </a:cubicBezTo>
                  <a:cubicBezTo>
                    <a:pt x="53991" y="664988"/>
                    <a:pt x="44287" y="665291"/>
                    <a:pt x="35189" y="667717"/>
                  </a:cubicBezTo>
                  <a:cubicBezTo>
                    <a:pt x="32157" y="668626"/>
                    <a:pt x="33067" y="672871"/>
                    <a:pt x="35796" y="672871"/>
                  </a:cubicBezTo>
                  <a:cubicBezTo>
                    <a:pt x="44893" y="673174"/>
                    <a:pt x="53991" y="671355"/>
                    <a:pt x="63088" y="670749"/>
                  </a:cubicBezTo>
                  <a:cubicBezTo>
                    <a:pt x="72490" y="670142"/>
                    <a:pt x="81890" y="670445"/>
                    <a:pt x="90988" y="668626"/>
                  </a:cubicBezTo>
                  <a:cubicBezTo>
                    <a:pt x="91291" y="668626"/>
                    <a:pt x="91291" y="668626"/>
                    <a:pt x="91594" y="668323"/>
                  </a:cubicBezTo>
                  <a:cubicBezTo>
                    <a:pt x="91594" y="671658"/>
                    <a:pt x="91594" y="674993"/>
                    <a:pt x="91594" y="678025"/>
                  </a:cubicBezTo>
                  <a:cubicBezTo>
                    <a:pt x="85529" y="680753"/>
                    <a:pt x="79767" y="683482"/>
                    <a:pt x="73399" y="684998"/>
                  </a:cubicBezTo>
                  <a:cubicBezTo>
                    <a:pt x="66728" y="686817"/>
                    <a:pt x="59753" y="687726"/>
                    <a:pt x="53384" y="690152"/>
                  </a:cubicBezTo>
                  <a:cubicBezTo>
                    <a:pt x="50958" y="691061"/>
                    <a:pt x="50958" y="695306"/>
                    <a:pt x="53991" y="695002"/>
                  </a:cubicBezTo>
                  <a:cubicBezTo>
                    <a:pt x="67031" y="694396"/>
                    <a:pt x="80677" y="691061"/>
                    <a:pt x="91594" y="684088"/>
                  </a:cubicBezTo>
                  <a:cubicBezTo>
                    <a:pt x="91594" y="691668"/>
                    <a:pt x="91898" y="699247"/>
                    <a:pt x="91898" y="706826"/>
                  </a:cubicBezTo>
                  <a:cubicBezTo>
                    <a:pt x="90381" y="706220"/>
                    <a:pt x="88562" y="706220"/>
                    <a:pt x="87349" y="707736"/>
                  </a:cubicBezTo>
                  <a:cubicBezTo>
                    <a:pt x="86136" y="709252"/>
                    <a:pt x="74915" y="707433"/>
                    <a:pt x="71883" y="707736"/>
                  </a:cubicBezTo>
                  <a:cubicBezTo>
                    <a:pt x="59753" y="711071"/>
                    <a:pt x="46409" y="712890"/>
                    <a:pt x="33067" y="715012"/>
                  </a:cubicBezTo>
                  <a:close/>
                  <a:moveTo>
                    <a:pt x="90988" y="1285284"/>
                  </a:moveTo>
                  <a:cubicBezTo>
                    <a:pt x="90988" y="1289832"/>
                    <a:pt x="90685" y="1289225"/>
                    <a:pt x="86439" y="1289225"/>
                  </a:cubicBezTo>
                  <a:cubicBezTo>
                    <a:pt x="81587" y="1289225"/>
                    <a:pt x="77342" y="1289832"/>
                    <a:pt x="72490" y="1290438"/>
                  </a:cubicBezTo>
                  <a:cubicBezTo>
                    <a:pt x="63088" y="1291651"/>
                    <a:pt x="53688" y="1292257"/>
                    <a:pt x="43984" y="1292560"/>
                  </a:cubicBezTo>
                  <a:cubicBezTo>
                    <a:pt x="43680" y="1292257"/>
                    <a:pt x="43074" y="1292257"/>
                    <a:pt x="42467" y="1292257"/>
                  </a:cubicBezTo>
                  <a:cubicBezTo>
                    <a:pt x="42467" y="1292257"/>
                    <a:pt x="42164" y="1292257"/>
                    <a:pt x="42164" y="1291954"/>
                  </a:cubicBezTo>
                  <a:cubicBezTo>
                    <a:pt x="39132" y="1291044"/>
                    <a:pt x="38525" y="1276795"/>
                    <a:pt x="38525" y="1274067"/>
                  </a:cubicBezTo>
                  <a:cubicBezTo>
                    <a:pt x="37615" y="1265881"/>
                    <a:pt x="37009" y="1257998"/>
                    <a:pt x="36099" y="1249813"/>
                  </a:cubicBezTo>
                  <a:cubicBezTo>
                    <a:pt x="35796" y="1247084"/>
                    <a:pt x="33673" y="1238898"/>
                    <a:pt x="37312" y="1237686"/>
                  </a:cubicBezTo>
                  <a:cubicBezTo>
                    <a:pt x="41861" y="1236170"/>
                    <a:pt x="48229" y="1236473"/>
                    <a:pt x="52778" y="1235867"/>
                  </a:cubicBezTo>
                  <a:cubicBezTo>
                    <a:pt x="57327" y="1235260"/>
                    <a:pt x="61876" y="1234957"/>
                    <a:pt x="66425" y="1233744"/>
                  </a:cubicBezTo>
                  <a:cubicBezTo>
                    <a:pt x="72793" y="1232228"/>
                    <a:pt x="79464" y="1230106"/>
                    <a:pt x="86136" y="1231622"/>
                  </a:cubicBezTo>
                  <a:cubicBezTo>
                    <a:pt x="87046" y="1231925"/>
                    <a:pt x="87955" y="1231622"/>
                    <a:pt x="88562" y="1231016"/>
                  </a:cubicBezTo>
                  <a:cubicBezTo>
                    <a:pt x="88865" y="1231319"/>
                    <a:pt x="88865" y="1231622"/>
                    <a:pt x="89472" y="1231925"/>
                  </a:cubicBezTo>
                  <a:cubicBezTo>
                    <a:pt x="88865" y="1240717"/>
                    <a:pt x="90078" y="1249509"/>
                    <a:pt x="90685" y="1258302"/>
                  </a:cubicBezTo>
                  <a:cubicBezTo>
                    <a:pt x="91291" y="1267700"/>
                    <a:pt x="91291" y="1276189"/>
                    <a:pt x="90988" y="1285284"/>
                  </a:cubicBezTo>
                  <a:close/>
                  <a:moveTo>
                    <a:pt x="87955" y="932692"/>
                  </a:moveTo>
                  <a:cubicBezTo>
                    <a:pt x="73702" y="931479"/>
                    <a:pt x="59450" y="932995"/>
                    <a:pt x="45500" y="931176"/>
                  </a:cubicBezTo>
                  <a:cubicBezTo>
                    <a:pt x="45500" y="930873"/>
                    <a:pt x="45500" y="930569"/>
                    <a:pt x="45500" y="929963"/>
                  </a:cubicBezTo>
                  <a:cubicBezTo>
                    <a:pt x="59753" y="931782"/>
                    <a:pt x="75522" y="930266"/>
                    <a:pt x="89775" y="930266"/>
                  </a:cubicBezTo>
                  <a:cubicBezTo>
                    <a:pt x="89775" y="931479"/>
                    <a:pt x="89775" y="932692"/>
                    <a:pt x="89775" y="933601"/>
                  </a:cubicBezTo>
                  <a:cubicBezTo>
                    <a:pt x="89472" y="933298"/>
                    <a:pt x="88865" y="932692"/>
                    <a:pt x="87955" y="932692"/>
                  </a:cubicBezTo>
                  <a:close/>
                  <a:moveTo>
                    <a:pt x="89775" y="936027"/>
                  </a:moveTo>
                  <a:cubicBezTo>
                    <a:pt x="89775" y="936936"/>
                    <a:pt x="89775" y="938149"/>
                    <a:pt x="89775" y="939058"/>
                  </a:cubicBezTo>
                  <a:cubicBezTo>
                    <a:pt x="75219" y="938452"/>
                    <a:pt x="60056" y="937239"/>
                    <a:pt x="45197" y="938149"/>
                  </a:cubicBezTo>
                  <a:cubicBezTo>
                    <a:pt x="45197" y="937542"/>
                    <a:pt x="45197" y="936633"/>
                    <a:pt x="45197" y="936027"/>
                  </a:cubicBezTo>
                  <a:cubicBezTo>
                    <a:pt x="51262" y="936936"/>
                    <a:pt x="57327" y="936936"/>
                    <a:pt x="63695" y="936936"/>
                  </a:cubicBezTo>
                  <a:cubicBezTo>
                    <a:pt x="71580" y="936936"/>
                    <a:pt x="79767" y="937846"/>
                    <a:pt x="87652" y="937239"/>
                  </a:cubicBezTo>
                  <a:cubicBezTo>
                    <a:pt x="88865" y="937239"/>
                    <a:pt x="89472" y="936936"/>
                    <a:pt x="89775" y="936027"/>
                  </a:cubicBezTo>
                  <a:close/>
                  <a:moveTo>
                    <a:pt x="84923" y="871450"/>
                  </a:moveTo>
                  <a:cubicBezTo>
                    <a:pt x="82194" y="872057"/>
                    <a:pt x="79464" y="871147"/>
                    <a:pt x="77038" y="870844"/>
                  </a:cubicBezTo>
                  <a:cubicBezTo>
                    <a:pt x="71580" y="870541"/>
                    <a:pt x="65818" y="870844"/>
                    <a:pt x="60359" y="870541"/>
                  </a:cubicBezTo>
                  <a:cubicBezTo>
                    <a:pt x="55204" y="870541"/>
                    <a:pt x="50049" y="871754"/>
                    <a:pt x="44590" y="871450"/>
                  </a:cubicBezTo>
                  <a:cubicBezTo>
                    <a:pt x="44590" y="870844"/>
                    <a:pt x="44590" y="870238"/>
                    <a:pt x="44590" y="869631"/>
                  </a:cubicBezTo>
                  <a:cubicBezTo>
                    <a:pt x="54294" y="866903"/>
                    <a:pt x="89472" y="874179"/>
                    <a:pt x="89169" y="865084"/>
                  </a:cubicBezTo>
                  <a:cubicBezTo>
                    <a:pt x="89169" y="863265"/>
                    <a:pt x="87349" y="862052"/>
                    <a:pt x="85529" y="862961"/>
                  </a:cubicBezTo>
                  <a:cubicBezTo>
                    <a:pt x="78858" y="866296"/>
                    <a:pt x="69760" y="863568"/>
                    <a:pt x="62482" y="863265"/>
                  </a:cubicBezTo>
                  <a:cubicBezTo>
                    <a:pt x="58540" y="863265"/>
                    <a:pt x="50049" y="861749"/>
                    <a:pt x="44590" y="863568"/>
                  </a:cubicBezTo>
                  <a:cubicBezTo>
                    <a:pt x="44590" y="862658"/>
                    <a:pt x="44590" y="862052"/>
                    <a:pt x="44590" y="861142"/>
                  </a:cubicBezTo>
                  <a:cubicBezTo>
                    <a:pt x="48532" y="861749"/>
                    <a:pt x="52778" y="861446"/>
                    <a:pt x="57023" y="861446"/>
                  </a:cubicBezTo>
                  <a:cubicBezTo>
                    <a:pt x="63998" y="861446"/>
                    <a:pt x="70670" y="861446"/>
                    <a:pt x="77342" y="860839"/>
                  </a:cubicBezTo>
                  <a:cubicBezTo>
                    <a:pt x="79767" y="860536"/>
                    <a:pt x="85226" y="861142"/>
                    <a:pt x="89775" y="860536"/>
                  </a:cubicBezTo>
                  <a:cubicBezTo>
                    <a:pt x="89472" y="879030"/>
                    <a:pt x="89472" y="897523"/>
                    <a:pt x="89775" y="916017"/>
                  </a:cubicBezTo>
                  <a:cubicBezTo>
                    <a:pt x="74915" y="915714"/>
                    <a:pt x="60056" y="914804"/>
                    <a:pt x="45500" y="915108"/>
                  </a:cubicBezTo>
                  <a:cubicBezTo>
                    <a:pt x="45197" y="902677"/>
                    <a:pt x="45197" y="890550"/>
                    <a:pt x="44893" y="878120"/>
                  </a:cubicBezTo>
                  <a:cubicBezTo>
                    <a:pt x="49442" y="878727"/>
                    <a:pt x="55507" y="877211"/>
                    <a:pt x="59146" y="876604"/>
                  </a:cubicBezTo>
                  <a:cubicBezTo>
                    <a:pt x="64908" y="875998"/>
                    <a:pt x="71277" y="876301"/>
                    <a:pt x="77038" y="876301"/>
                  </a:cubicBezTo>
                  <a:cubicBezTo>
                    <a:pt x="80374" y="876301"/>
                    <a:pt x="83710" y="877211"/>
                    <a:pt x="87046" y="875695"/>
                  </a:cubicBezTo>
                  <a:cubicBezTo>
                    <a:pt x="89472" y="874482"/>
                    <a:pt x="87652" y="870844"/>
                    <a:pt x="84923" y="871450"/>
                  </a:cubicBezTo>
                  <a:close/>
                  <a:moveTo>
                    <a:pt x="89775" y="922384"/>
                  </a:moveTo>
                  <a:cubicBezTo>
                    <a:pt x="89775" y="922990"/>
                    <a:pt x="89775" y="923900"/>
                    <a:pt x="89775" y="924506"/>
                  </a:cubicBezTo>
                  <a:cubicBezTo>
                    <a:pt x="75522" y="924203"/>
                    <a:pt x="59753" y="922687"/>
                    <a:pt x="45500" y="924809"/>
                  </a:cubicBezTo>
                  <a:cubicBezTo>
                    <a:pt x="45500" y="923596"/>
                    <a:pt x="45500" y="922384"/>
                    <a:pt x="45500" y="921171"/>
                  </a:cubicBezTo>
                  <a:cubicBezTo>
                    <a:pt x="60056" y="921777"/>
                    <a:pt x="74915" y="922384"/>
                    <a:pt x="89775" y="922384"/>
                  </a:cubicBezTo>
                  <a:close/>
                  <a:moveTo>
                    <a:pt x="89775" y="853563"/>
                  </a:moveTo>
                  <a:cubicBezTo>
                    <a:pt x="84620" y="853563"/>
                    <a:pt x="79161" y="854776"/>
                    <a:pt x="74612" y="855079"/>
                  </a:cubicBezTo>
                  <a:cubicBezTo>
                    <a:pt x="65211" y="855685"/>
                    <a:pt x="53991" y="853866"/>
                    <a:pt x="44590" y="855685"/>
                  </a:cubicBezTo>
                  <a:cubicBezTo>
                    <a:pt x="44590" y="854776"/>
                    <a:pt x="44590" y="853866"/>
                    <a:pt x="44590" y="852653"/>
                  </a:cubicBezTo>
                  <a:cubicBezTo>
                    <a:pt x="51262" y="853866"/>
                    <a:pt x="58236" y="851744"/>
                    <a:pt x="65211" y="851744"/>
                  </a:cubicBezTo>
                  <a:cubicBezTo>
                    <a:pt x="73096" y="851744"/>
                    <a:pt x="80980" y="851441"/>
                    <a:pt x="88865" y="852047"/>
                  </a:cubicBezTo>
                  <a:cubicBezTo>
                    <a:pt x="89472" y="852047"/>
                    <a:pt x="89775" y="852047"/>
                    <a:pt x="90078" y="851744"/>
                  </a:cubicBezTo>
                  <a:cubicBezTo>
                    <a:pt x="89775" y="852653"/>
                    <a:pt x="89775" y="853260"/>
                    <a:pt x="89775" y="853563"/>
                  </a:cubicBezTo>
                  <a:close/>
                  <a:moveTo>
                    <a:pt x="45197" y="1207368"/>
                  </a:moveTo>
                  <a:cubicBezTo>
                    <a:pt x="60056" y="1205852"/>
                    <a:pt x="74309" y="1209794"/>
                    <a:pt x="88865" y="1210097"/>
                  </a:cubicBezTo>
                  <a:cubicBezTo>
                    <a:pt x="89169" y="1214948"/>
                    <a:pt x="89472" y="1219798"/>
                    <a:pt x="90078" y="1224649"/>
                  </a:cubicBezTo>
                  <a:cubicBezTo>
                    <a:pt x="90078" y="1224649"/>
                    <a:pt x="90078" y="1224952"/>
                    <a:pt x="90078" y="1224952"/>
                  </a:cubicBezTo>
                  <a:cubicBezTo>
                    <a:pt x="89472" y="1225862"/>
                    <a:pt x="89169" y="1227075"/>
                    <a:pt x="88562" y="1227984"/>
                  </a:cubicBezTo>
                  <a:cubicBezTo>
                    <a:pt x="88259" y="1227378"/>
                    <a:pt x="87652" y="1227075"/>
                    <a:pt x="87046" y="1226771"/>
                  </a:cubicBezTo>
                  <a:cubicBezTo>
                    <a:pt x="80980" y="1224346"/>
                    <a:pt x="75219" y="1225255"/>
                    <a:pt x="68850" y="1226771"/>
                  </a:cubicBezTo>
                  <a:cubicBezTo>
                    <a:pt x="60966" y="1228590"/>
                    <a:pt x="53384" y="1229803"/>
                    <a:pt x="45197" y="1230713"/>
                  </a:cubicBezTo>
                  <a:cubicBezTo>
                    <a:pt x="44590" y="1230713"/>
                    <a:pt x="43984" y="1230713"/>
                    <a:pt x="43074" y="1230713"/>
                  </a:cubicBezTo>
                  <a:cubicBezTo>
                    <a:pt x="43074" y="1230713"/>
                    <a:pt x="43074" y="1230409"/>
                    <a:pt x="43074" y="1230409"/>
                  </a:cubicBezTo>
                  <a:cubicBezTo>
                    <a:pt x="44287" y="1222830"/>
                    <a:pt x="44590" y="1215251"/>
                    <a:pt x="45197" y="1207368"/>
                  </a:cubicBezTo>
                  <a:close/>
                  <a:moveTo>
                    <a:pt x="88259" y="1089130"/>
                  </a:moveTo>
                  <a:cubicBezTo>
                    <a:pt x="88562" y="1089736"/>
                    <a:pt x="89169" y="1090039"/>
                    <a:pt x="89775" y="1090343"/>
                  </a:cubicBezTo>
                  <a:cubicBezTo>
                    <a:pt x="89472" y="1100044"/>
                    <a:pt x="89169" y="1109746"/>
                    <a:pt x="88865" y="1119447"/>
                  </a:cubicBezTo>
                  <a:cubicBezTo>
                    <a:pt x="83407" y="1113081"/>
                    <a:pt x="70367" y="1115506"/>
                    <a:pt x="63088" y="1115809"/>
                  </a:cubicBezTo>
                  <a:cubicBezTo>
                    <a:pt x="58843" y="1115809"/>
                    <a:pt x="52171" y="1114597"/>
                    <a:pt x="47016" y="1115506"/>
                  </a:cubicBezTo>
                  <a:cubicBezTo>
                    <a:pt x="47016" y="1103985"/>
                    <a:pt x="46713" y="1092465"/>
                    <a:pt x="46713" y="1080944"/>
                  </a:cubicBezTo>
                  <a:cubicBezTo>
                    <a:pt x="52475" y="1080641"/>
                    <a:pt x="58236" y="1079731"/>
                    <a:pt x="63998" y="1079731"/>
                  </a:cubicBezTo>
                  <a:cubicBezTo>
                    <a:pt x="67637" y="1079731"/>
                    <a:pt x="70973" y="1079731"/>
                    <a:pt x="74612" y="1080035"/>
                  </a:cubicBezTo>
                  <a:cubicBezTo>
                    <a:pt x="78858" y="1080338"/>
                    <a:pt x="84013" y="1079428"/>
                    <a:pt x="87652" y="1081551"/>
                  </a:cubicBezTo>
                  <a:cubicBezTo>
                    <a:pt x="88865" y="1082157"/>
                    <a:pt x="90078" y="1081854"/>
                    <a:pt x="90685" y="1081247"/>
                  </a:cubicBezTo>
                  <a:cubicBezTo>
                    <a:pt x="90685" y="1082460"/>
                    <a:pt x="90685" y="1083673"/>
                    <a:pt x="90685" y="1084885"/>
                  </a:cubicBezTo>
                  <a:cubicBezTo>
                    <a:pt x="88259" y="1085492"/>
                    <a:pt x="86742" y="1087311"/>
                    <a:pt x="88259" y="1089130"/>
                  </a:cubicBezTo>
                  <a:close/>
                  <a:moveTo>
                    <a:pt x="67334" y="1193119"/>
                  </a:moveTo>
                  <a:cubicBezTo>
                    <a:pt x="74309" y="1193119"/>
                    <a:pt x="81284" y="1194028"/>
                    <a:pt x="88259" y="1194028"/>
                  </a:cubicBezTo>
                  <a:cubicBezTo>
                    <a:pt x="88259" y="1195241"/>
                    <a:pt x="88259" y="1196757"/>
                    <a:pt x="88562" y="1197970"/>
                  </a:cubicBezTo>
                  <a:cubicBezTo>
                    <a:pt x="76128" y="1193119"/>
                    <a:pt x="60056" y="1194332"/>
                    <a:pt x="46409" y="1195848"/>
                  </a:cubicBezTo>
                  <a:cubicBezTo>
                    <a:pt x="46409" y="1194938"/>
                    <a:pt x="46409" y="1194028"/>
                    <a:pt x="46713" y="1193119"/>
                  </a:cubicBezTo>
                  <a:cubicBezTo>
                    <a:pt x="53384" y="1193725"/>
                    <a:pt x="60359" y="1193119"/>
                    <a:pt x="67334" y="1193119"/>
                  </a:cubicBezTo>
                  <a:close/>
                  <a:moveTo>
                    <a:pt x="46713" y="1188268"/>
                  </a:moveTo>
                  <a:cubicBezTo>
                    <a:pt x="46713" y="1187662"/>
                    <a:pt x="46713" y="1186752"/>
                    <a:pt x="46713" y="1186146"/>
                  </a:cubicBezTo>
                  <a:cubicBezTo>
                    <a:pt x="60663" y="1186449"/>
                    <a:pt x="74006" y="1184024"/>
                    <a:pt x="87955" y="1186146"/>
                  </a:cubicBezTo>
                  <a:cubicBezTo>
                    <a:pt x="87955" y="1187055"/>
                    <a:pt x="87955" y="1187662"/>
                    <a:pt x="87955" y="1188571"/>
                  </a:cubicBezTo>
                  <a:cubicBezTo>
                    <a:pt x="74006" y="1188268"/>
                    <a:pt x="60359" y="1187359"/>
                    <a:pt x="46713" y="1188268"/>
                  </a:cubicBezTo>
                  <a:close/>
                  <a:moveTo>
                    <a:pt x="46106" y="1140670"/>
                  </a:moveTo>
                  <a:cubicBezTo>
                    <a:pt x="46106" y="1139457"/>
                    <a:pt x="46106" y="1138244"/>
                    <a:pt x="46409" y="1137032"/>
                  </a:cubicBezTo>
                  <a:cubicBezTo>
                    <a:pt x="52778" y="1137335"/>
                    <a:pt x="59146" y="1136728"/>
                    <a:pt x="65211" y="1136728"/>
                  </a:cubicBezTo>
                  <a:cubicBezTo>
                    <a:pt x="71580" y="1136728"/>
                    <a:pt x="80071" y="1136122"/>
                    <a:pt x="86136" y="1138244"/>
                  </a:cubicBezTo>
                  <a:cubicBezTo>
                    <a:pt x="87046" y="1138547"/>
                    <a:pt x="87652" y="1138244"/>
                    <a:pt x="88259" y="1137941"/>
                  </a:cubicBezTo>
                  <a:cubicBezTo>
                    <a:pt x="88259" y="1139760"/>
                    <a:pt x="88259" y="1141882"/>
                    <a:pt x="87955" y="1143701"/>
                  </a:cubicBezTo>
                  <a:cubicBezTo>
                    <a:pt x="75522" y="1137941"/>
                    <a:pt x="59450" y="1138244"/>
                    <a:pt x="46106" y="1140670"/>
                  </a:cubicBezTo>
                  <a:close/>
                  <a:moveTo>
                    <a:pt x="88259" y="1133393"/>
                  </a:moveTo>
                  <a:cubicBezTo>
                    <a:pt x="88259" y="1133393"/>
                    <a:pt x="88259" y="1133393"/>
                    <a:pt x="88259" y="1133393"/>
                  </a:cubicBezTo>
                  <a:cubicBezTo>
                    <a:pt x="82800" y="1130665"/>
                    <a:pt x="76128" y="1131878"/>
                    <a:pt x="70670" y="1131271"/>
                  </a:cubicBezTo>
                  <a:cubicBezTo>
                    <a:pt x="62785" y="1130665"/>
                    <a:pt x="54294" y="1130968"/>
                    <a:pt x="46409" y="1131574"/>
                  </a:cubicBezTo>
                  <a:cubicBezTo>
                    <a:pt x="46409" y="1130968"/>
                    <a:pt x="46409" y="1130059"/>
                    <a:pt x="46409" y="1129452"/>
                  </a:cubicBezTo>
                  <a:cubicBezTo>
                    <a:pt x="53384" y="1129149"/>
                    <a:pt x="60663" y="1128846"/>
                    <a:pt x="67637" y="1129149"/>
                  </a:cubicBezTo>
                  <a:cubicBezTo>
                    <a:pt x="71580" y="1129149"/>
                    <a:pt x="75522" y="1129755"/>
                    <a:pt x="79464" y="1129452"/>
                  </a:cubicBezTo>
                  <a:cubicBezTo>
                    <a:pt x="80677" y="1129452"/>
                    <a:pt x="84923" y="1128846"/>
                    <a:pt x="85529" y="1129452"/>
                  </a:cubicBezTo>
                  <a:cubicBezTo>
                    <a:pt x="86439" y="1130059"/>
                    <a:pt x="87652" y="1130362"/>
                    <a:pt x="88259" y="1129755"/>
                  </a:cubicBezTo>
                  <a:cubicBezTo>
                    <a:pt x="88259" y="1131271"/>
                    <a:pt x="88259" y="1132484"/>
                    <a:pt x="88259" y="1133393"/>
                  </a:cubicBezTo>
                  <a:close/>
                  <a:moveTo>
                    <a:pt x="73096" y="1123995"/>
                  </a:moveTo>
                  <a:cubicBezTo>
                    <a:pt x="63998" y="1123692"/>
                    <a:pt x="55507" y="1123692"/>
                    <a:pt x="46409" y="1124905"/>
                  </a:cubicBezTo>
                  <a:cubicBezTo>
                    <a:pt x="46409" y="1123389"/>
                    <a:pt x="46409" y="1121873"/>
                    <a:pt x="46409" y="1120660"/>
                  </a:cubicBezTo>
                  <a:cubicBezTo>
                    <a:pt x="50958" y="1119751"/>
                    <a:pt x="58540" y="1121570"/>
                    <a:pt x="61876" y="1121570"/>
                  </a:cubicBezTo>
                  <a:cubicBezTo>
                    <a:pt x="65211" y="1121873"/>
                    <a:pt x="68547" y="1121570"/>
                    <a:pt x="71883" y="1121570"/>
                  </a:cubicBezTo>
                  <a:cubicBezTo>
                    <a:pt x="77038" y="1121570"/>
                    <a:pt x="81587" y="1123086"/>
                    <a:pt x="86439" y="1123995"/>
                  </a:cubicBezTo>
                  <a:cubicBezTo>
                    <a:pt x="87046" y="1123995"/>
                    <a:pt x="87955" y="1123995"/>
                    <a:pt x="88259" y="1123692"/>
                  </a:cubicBezTo>
                  <a:cubicBezTo>
                    <a:pt x="88259" y="1124298"/>
                    <a:pt x="88259" y="1124905"/>
                    <a:pt x="88259" y="1125511"/>
                  </a:cubicBezTo>
                  <a:cubicBezTo>
                    <a:pt x="88259" y="1125511"/>
                    <a:pt x="88259" y="1125511"/>
                    <a:pt x="88259" y="1125511"/>
                  </a:cubicBezTo>
                  <a:cubicBezTo>
                    <a:pt x="84316" y="1122782"/>
                    <a:pt x="77645" y="1124298"/>
                    <a:pt x="73096" y="1123995"/>
                  </a:cubicBezTo>
                  <a:close/>
                  <a:moveTo>
                    <a:pt x="90381" y="1077306"/>
                  </a:moveTo>
                  <a:cubicBezTo>
                    <a:pt x="90078" y="1077306"/>
                    <a:pt x="90078" y="1077003"/>
                    <a:pt x="89775" y="1077003"/>
                  </a:cubicBezTo>
                  <a:cubicBezTo>
                    <a:pt x="83710" y="1073668"/>
                    <a:pt x="75522" y="1074881"/>
                    <a:pt x="68850" y="1074578"/>
                  </a:cubicBezTo>
                  <a:cubicBezTo>
                    <a:pt x="61269" y="1074274"/>
                    <a:pt x="53688" y="1074578"/>
                    <a:pt x="46106" y="1076093"/>
                  </a:cubicBezTo>
                  <a:cubicBezTo>
                    <a:pt x="46106" y="1075184"/>
                    <a:pt x="46106" y="1073971"/>
                    <a:pt x="46106" y="1073062"/>
                  </a:cubicBezTo>
                  <a:cubicBezTo>
                    <a:pt x="53081" y="1072758"/>
                    <a:pt x="59753" y="1071849"/>
                    <a:pt x="66728" y="1071849"/>
                  </a:cubicBezTo>
                  <a:cubicBezTo>
                    <a:pt x="74612" y="1071849"/>
                    <a:pt x="82497" y="1072455"/>
                    <a:pt x="90381" y="1073062"/>
                  </a:cubicBezTo>
                  <a:cubicBezTo>
                    <a:pt x="90381" y="1074274"/>
                    <a:pt x="90381" y="1075790"/>
                    <a:pt x="90381" y="1077306"/>
                  </a:cubicBezTo>
                  <a:close/>
                  <a:moveTo>
                    <a:pt x="46106" y="1067908"/>
                  </a:moveTo>
                  <a:cubicBezTo>
                    <a:pt x="46106" y="1066392"/>
                    <a:pt x="46106" y="1064876"/>
                    <a:pt x="46106" y="1063360"/>
                  </a:cubicBezTo>
                  <a:cubicBezTo>
                    <a:pt x="51868" y="1061238"/>
                    <a:pt x="58540" y="1062147"/>
                    <a:pt x="64605" y="1061844"/>
                  </a:cubicBezTo>
                  <a:cubicBezTo>
                    <a:pt x="71580" y="1061844"/>
                    <a:pt x="82800" y="1060328"/>
                    <a:pt x="89169" y="1063663"/>
                  </a:cubicBezTo>
                  <a:cubicBezTo>
                    <a:pt x="89775" y="1063966"/>
                    <a:pt x="90078" y="1063966"/>
                    <a:pt x="90685" y="1063966"/>
                  </a:cubicBezTo>
                  <a:cubicBezTo>
                    <a:pt x="90685" y="1064876"/>
                    <a:pt x="90685" y="1066089"/>
                    <a:pt x="90685" y="1066998"/>
                  </a:cubicBezTo>
                  <a:cubicBezTo>
                    <a:pt x="90685" y="1066998"/>
                    <a:pt x="90685" y="1066998"/>
                    <a:pt x="90685" y="1066998"/>
                  </a:cubicBezTo>
                  <a:cubicBezTo>
                    <a:pt x="75522" y="1066089"/>
                    <a:pt x="60966" y="1066695"/>
                    <a:pt x="46106" y="1067908"/>
                  </a:cubicBezTo>
                  <a:close/>
                  <a:moveTo>
                    <a:pt x="81284" y="1056690"/>
                  </a:moveTo>
                  <a:cubicBezTo>
                    <a:pt x="75825" y="1056084"/>
                    <a:pt x="70063" y="1056084"/>
                    <a:pt x="64302" y="1056387"/>
                  </a:cubicBezTo>
                  <a:cubicBezTo>
                    <a:pt x="58236" y="1056690"/>
                    <a:pt x="51565" y="1055781"/>
                    <a:pt x="45803" y="1057903"/>
                  </a:cubicBezTo>
                  <a:cubicBezTo>
                    <a:pt x="45803" y="1056690"/>
                    <a:pt x="45803" y="1055781"/>
                    <a:pt x="45803" y="1054568"/>
                  </a:cubicBezTo>
                  <a:cubicBezTo>
                    <a:pt x="52475" y="1054265"/>
                    <a:pt x="59450" y="1053355"/>
                    <a:pt x="66121" y="1053355"/>
                  </a:cubicBezTo>
                  <a:cubicBezTo>
                    <a:pt x="74309" y="1053355"/>
                    <a:pt x="82497" y="1055174"/>
                    <a:pt x="90685" y="1056084"/>
                  </a:cubicBezTo>
                  <a:cubicBezTo>
                    <a:pt x="90685" y="1056690"/>
                    <a:pt x="90685" y="1057600"/>
                    <a:pt x="90685" y="1058206"/>
                  </a:cubicBezTo>
                  <a:cubicBezTo>
                    <a:pt x="87955" y="1056993"/>
                    <a:pt x="84620" y="1057297"/>
                    <a:pt x="81284" y="1056690"/>
                  </a:cubicBezTo>
                  <a:close/>
                  <a:moveTo>
                    <a:pt x="67031" y="1145824"/>
                  </a:moveTo>
                  <a:cubicBezTo>
                    <a:pt x="74309" y="1145520"/>
                    <a:pt x="80980" y="1148249"/>
                    <a:pt x="87955" y="1147946"/>
                  </a:cubicBezTo>
                  <a:cubicBezTo>
                    <a:pt x="87955" y="1147946"/>
                    <a:pt x="87955" y="1147946"/>
                    <a:pt x="87955" y="1147946"/>
                  </a:cubicBezTo>
                  <a:cubicBezTo>
                    <a:pt x="87652" y="1158557"/>
                    <a:pt x="87652" y="1169471"/>
                    <a:pt x="87955" y="1180082"/>
                  </a:cubicBezTo>
                  <a:cubicBezTo>
                    <a:pt x="82800" y="1178870"/>
                    <a:pt x="77645" y="1178870"/>
                    <a:pt x="72186" y="1178870"/>
                  </a:cubicBezTo>
                  <a:cubicBezTo>
                    <a:pt x="63695" y="1178870"/>
                    <a:pt x="55507" y="1179173"/>
                    <a:pt x="47016" y="1180689"/>
                  </a:cubicBezTo>
                  <a:cubicBezTo>
                    <a:pt x="47016" y="1177354"/>
                    <a:pt x="47319" y="1174322"/>
                    <a:pt x="47319" y="1170987"/>
                  </a:cubicBezTo>
                  <a:cubicBezTo>
                    <a:pt x="47319" y="1162801"/>
                    <a:pt x="46713" y="1154616"/>
                    <a:pt x="45803" y="1146733"/>
                  </a:cubicBezTo>
                  <a:cubicBezTo>
                    <a:pt x="52778" y="1146733"/>
                    <a:pt x="59753" y="1146127"/>
                    <a:pt x="67031" y="1145824"/>
                  </a:cubicBezTo>
                  <a:close/>
                  <a:moveTo>
                    <a:pt x="45803" y="1201608"/>
                  </a:moveTo>
                  <a:cubicBezTo>
                    <a:pt x="59146" y="1201911"/>
                    <a:pt x="74309" y="1198576"/>
                    <a:pt x="86439" y="1203730"/>
                  </a:cubicBezTo>
                  <a:cubicBezTo>
                    <a:pt x="87349" y="1204033"/>
                    <a:pt x="87955" y="1204033"/>
                    <a:pt x="88865" y="1203730"/>
                  </a:cubicBezTo>
                  <a:cubicBezTo>
                    <a:pt x="88865" y="1203730"/>
                    <a:pt x="88865" y="1204033"/>
                    <a:pt x="88865" y="1204033"/>
                  </a:cubicBezTo>
                  <a:cubicBezTo>
                    <a:pt x="74612" y="1201608"/>
                    <a:pt x="60056" y="1200395"/>
                    <a:pt x="45803" y="1202517"/>
                  </a:cubicBezTo>
                  <a:cubicBezTo>
                    <a:pt x="45803" y="1202517"/>
                    <a:pt x="45803" y="1201911"/>
                    <a:pt x="45803" y="1201608"/>
                  </a:cubicBezTo>
                  <a:close/>
                  <a:moveTo>
                    <a:pt x="45500" y="1004847"/>
                  </a:moveTo>
                  <a:cubicBezTo>
                    <a:pt x="45500" y="1003635"/>
                    <a:pt x="45500" y="1002119"/>
                    <a:pt x="45500" y="1000906"/>
                  </a:cubicBezTo>
                  <a:cubicBezTo>
                    <a:pt x="51868" y="1001512"/>
                    <a:pt x="57933" y="1000603"/>
                    <a:pt x="64302" y="1000300"/>
                  </a:cubicBezTo>
                  <a:cubicBezTo>
                    <a:pt x="72793" y="999693"/>
                    <a:pt x="81587" y="999390"/>
                    <a:pt x="90078" y="999087"/>
                  </a:cubicBezTo>
                  <a:cubicBezTo>
                    <a:pt x="90078" y="999390"/>
                    <a:pt x="90078" y="999693"/>
                    <a:pt x="90078" y="999996"/>
                  </a:cubicBezTo>
                  <a:cubicBezTo>
                    <a:pt x="82497" y="1000300"/>
                    <a:pt x="74915" y="1002119"/>
                    <a:pt x="67334" y="1003028"/>
                  </a:cubicBezTo>
                  <a:cubicBezTo>
                    <a:pt x="60359" y="1003635"/>
                    <a:pt x="52778" y="1003635"/>
                    <a:pt x="45500" y="1004847"/>
                  </a:cubicBezTo>
                  <a:close/>
                  <a:moveTo>
                    <a:pt x="67637" y="994539"/>
                  </a:moveTo>
                  <a:cubicBezTo>
                    <a:pt x="60359" y="995146"/>
                    <a:pt x="53081" y="994842"/>
                    <a:pt x="45803" y="995752"/>
                  </a:cubicBezTo>
                  <a:cubicBezTo>
                    <a:pt x="45803" y="994236"/>
                    <a:pt x="45803" y="993023"/>
                    <a:pt x="45803" y="991508"/>
                  </a:cubicBezTo>
                  <a:cubicBezTo>
                    <a:pt x="52171" y="992114"/>
                    <a:pt x="58540" y="991508"/>
                    <a:pt x="64605" y="991204"/>
                  </a:cubicBezTo>
                  <a:cubicBezTo>
                    <a:pt x="72793" y="990901"/>
                    <a:pt x="81284" y="990901"/>
                    <a:pt x="89169" y="989689"/>
                  </a:cubicBezTo>
                  <a:cubicBezTo>
                    <a:pt x="91594" y="989385"/>
                    <a:pt x="91594" y="985141"/>
                    <a:pt x="89169" y="984838"/>
                  </a:cubicBezTo>
                  <a:cubicBezTo>
                    <a:pt x="81890" y="983928"/>
                    <a:pt x="74612" y="984535"/>
                    <a:pt x="67637" y="985141"/>
                  </a:cubicBezTo>
                  <a:cubicBezTo>
                    <a:pt x="60359" y="985444"/>
                    <a:pt x="53081" y="985444"/>
                    <a:pt x="45803" y="986354"/>
                  </a:cubicBezTo>
                  <a:cubicBezTo>
                    <a:pt x="45803" y="974227"/>
                    <a:pt x="45803" y="962403"/>
                    <a:pt x="45803" y="950276"/>
                  </a:cubicBezTo>
                  <a:cubicBezTo>
                    <a:pt x="45803" y="947850"/>
                    <a:pt x="45803" y="945425"/>
                    <a:pt x="45803" y="943303"/>
                  </a:cubicBezTo>
                  <a:cubicBezTo>
                    <a:pt x="60359" y="944212"/>
                    <a:pt x="75522" y="945122"/>
                    <a:pt x="90381" y="944516"/>
                  </a:cubicBezTo>
                  <a:cubicBezTo>
                    <a:pt x="90381" y="960887"/>
                    <a:pt x="91291" y="977258"/>
                    <a:pt x="91594" y="993327"/>
                  </a:cubicBezTo>
                  <a:cubicBezTo>
                    <a:pt x="83103" y="993630"/>
                    <a:pt x="75219" y="994236"/>
                    <a:pt x="67637" y="994539"/>
                  </a:cubicBezTo>
                  <a:close/>
                  <a:moveTo>
                    <a:pt x="90078" y="836585"/>
                  </a:moveTo>
                  <a:cubicBezTo>
                    <a:pt x="90078" y="839920"/>
                    <a:pt x="90078" y="843255"/>
                    <a:pt x="89775" y="846590"/>
                  </a:cubicBezTo>
                  <a:cubicBezTo>
                    <a:pt x="89472" y="846590"/>
                    <a:pt x="89472" y="846287"/>
                    <a:pt x="89169" y="846287"/>
                  </a:cubicBezTo>
                  <a:cubicBezTo>
                    <a:pt x="75219" y="842952"/>
                    <a:pt x="58236" y="845074"/>
                    <a:pt x="44287" y="847803"/>
                  </a:cubicBezTo>
                  <a:cubicBezTo>
                    <a:pt x="43984" y="835069"/>
                    <a:pt x="43680" y="822336"/>
                    <a:pt x="43377" y="809603"/>
                  </a:cubicBezTo>
                  <a:cubicBezTo>
                    <a:pt x="43074" y="797476"/>
                    <a:pt x="40344" y="783833"/>
                    <a:pt x="41557" y="771403"/>
                  </a:cubicBezTo>
                  <a:cubicBezTo>
                    <a:pt x="43377" y="772918"/>
                    <a:pt x="45500" y="774434"/>
                    <a:pt x="47319" y="775950"/>
                  </a:cubicBezTo>
                  <a:cubicBezTo>
                    <a:pt x="47926" y="776557"/>
                    <a:pt x="48836" y="776557"/>
                    <a:pt x="49442" y="776253"/>
                  </a:cubicBezTo>
                  <a:cubicBezTo>
                    <a:pt x="49746" y="778982"/>
                    <a:pt x="49746" y="781711"/>
                    <a:pt x="50049" y="784439"/>
                  </a:cubicBezTo>
                  <a:cubicBezTo>
                    <a:pt x="50352" y="787774"/>
                    <a:pt x="50655" y="795050"/>
                    <a:pt x="54901" y="796263"/>
                  </a:cubicBezTo>
                  <a:cubicBezTo>
                    <a:pt x="54901" y="796263"/>
                    <a:pt x="54901" y="796263"/>
                    <a:pt x="54901" y="796263"/>
                  </a:cubicBezTo>
                  <a:cubicBezTo>
                    <a:pt x="58540" y="800204"/>
                    <a:pt x="63088" y="802326"/>
                    <a:pt x="67941" y="804449"/>
                  </a:cubicBezTo>
                  <a:cubicBezTo>
                    <a:pt x="71277" y="805965"/>
                    <a:pt x="74915" y="807177"/>
                    <a:pt x="78555" y="808390"/>
                  </a:cubicBezTo>
                  <a:cubicBezTo>
                    <a:pt x="81890" y="809299"/>
                    <a:pt x="83710" y="812028"/>
                    <a:pt x="87046" y="812634"/>
                  </a:cubicBezTo>
                  <a:cubicBezTo>
                    <a:pt x="88562" y="812938"/>
                    <a:pt x="89775" y="812331"/>
                    <a:pt x="90381" y="811725"/>
                  </a:cubicBezTo>
                  <a:cubicBezTo>
                    <a:pt x="90381" y="819911"/>
                    <a:pt x="90078" y="828399"/>
                    <a:pt x="90078" y="836585"/>
                  </a:cubicBezTo>
                  <a:close/>
                  <a:moveTo>
                    <a:pt x="90988" y="1026676"/>
                  </a:moveTo>
                  <a:cubicBezTo>
                    <a:pt x="90685" y="1026676"/>
                    <a:pt x="90381" y="1026979"/>
                    <a:pt x="90381" y="1026979"/>
                  </a:cubicBezTo>
                  <a:cubicBezTo>
                    <a:pt x="87955" y="1027889"/>
                    <a:pt x="87955" y="1032133"/>
                    <a:pt x="90988" y="1031830"/>
                  </a:cubicBezTo>
                  <a:cubicBezTo>
                    <a:pt x="90988" y="1037893"/>
                    <a:pt x="90988" y="1043957"/>
                    <a:pt x="90685" y="1050324"/>
                  </a:cubicBezTo>
                  <a:cubicBezTo>
                    <a:pt x="83407" y="1049414"/>
                    <a:pt x="76128" y="1048201"/>
                    <a:pt x="68850" y="1047898"/>
                  </a:cubicBezTo>
                  <a:cubicBezTo>
                    <a:pt x="61269" y="1047595"/>
                    <a:pt x="53384" y="1048808"/>
                    <a:pt x="45500" y="1049414"/>
                  </a:cubicBezTo>
                  <a:cubicBezTo>
                    <a:pt x="45500" y="1036377"/>
                    <a:pt x="45500" y="1023341"/>
                    <a:pt x="45500" y="1010001"/>
                  </a:cubicBezTo>
                  <a:cubicBezTo>
                    <a:pt x="51868" y="1010608"/>
                    <a:pt x="58540" y="1009092"/>
                    <a:pt x="64605" y="1008182"/>
                  </a:cubicBezTo>
                  <a:cubicBezTo>
                    <a:pt x="73096" y="1007273"/>
                    <a:pt x="81890" y="1006060"/>
                    <a:pt x="90381" y="1005454"/>
                  </a:cubicBezTo>
                  <a:cubicBezTo>
                    <a:pt x="90685" y="1005454"/>
                    <a:pt x="90685" y="1005454"/>
                    <a:pt x="90988" y="1005454"/>
                  </a:cubicBezTo>
                  <a:cubicBezTo>
                    <a:pt x="90988" y="1006666"/>
                    <a:pt x="90988" y="1007879"/>
                    <a:pt x="90988" y="1009092"/>
                  </a:cubicBezTo>
                  <a:cubicBezTo>
                    <a:pt x="90685" y="1009092"/>
                    <a:pt x="90685" y="1009092"/>
                    <a:pt x="90381" y="1009092"/>
                  </a:cubicBezTo>
                  <a:cubicBezTo>
                    <a:pt x="76432" y="1013943"/>
                    <a:pt x="61269" y="1008485"/>
                    <a:pt x="47016" y="1012427"/>
                  </a:cubicBezTo>
                  <a:cubicBezTo>
                    <a:pt x="44893" y="1013033"/>
                    <a:pt x="45803" y="1016368"/>
                    <a:pt x="47926" y="1015762"/>
                  </a:cubicBezTo>
                  <a:cubicBezTo>
                    <a:pt x="55811" y="1013943"/>
                    <a:pt x="64605" y="1016065"/>
                    <a:pt x="72490" y="1016065"/>
                  </a:cubicBezTo>
                  <a:cubicBezTo>
                    <a:pt x="78858" y="1016065"/>
                    <a:pt x="84923" y="1016065"/>
                    <a:pt x="90685" y="1013639"/>
                  </a:cubicBezTo>
                  <a:cubicBezTo>
                    <a:pt x="91291" y="1018187"/>
                    <a:pt x="90988" y="1022431"/>
                    <a:pt x="90988" y="1026676"/>
                  </a:cubicBezTo>
                  <a:close/>
                  <a:moveTo>
                    <a:pt x="91898" y="790199"/>
                  </a:moveTo>
                  <a:cubicBezTo>
                    <a:pt x="91594" y="789290"/>
                    <a:pt x="90381" y="788684"/>
                    <a:pt x="89472" y="788684"/>
                  </a:cubicBezTo>
                  <a:cubicBezTo>
                    <a:pt x="80374" y="788380"/>
                    <a:pt x="70367" y="788077"/>
                    <a:pt x="61269" y="789896"/>
                  </a:cubicBezTo>
                  <a:cubicBezTo>
                    <a:pt x="58236" y="790503"/>
                    <a:pt x="57630" y="791412"/>
                    <a:pt x="57023" y="788684"/>
                  </a:cubicBezTo>
                  <a:cubicBezTo>
                    <a:pt x="56417" y="786258"/>
                    <a:pt x="56417" y="783833"/>
                    <a:pt x="56114" y="781104"/>
                  </a:cubicBezTo>
                  <a:cubicBezTo>
                    <a:pt x="55811" y="775647"/>
                    <a:pt x="55204" y="770493"/>
                    <a:pt x="54901" y="765036"/>
                  </a:cubicBezTo>
                  <a:cubicBezTo>
                    <a:pt x="58236" y="765036"/>
                    <a:pt x="61572" y="765036"/>
                    <a:pt x="64908" y="765036"/>
                  </a:cubicBezTo>
                  <a:cubicBezTo>
                    <a:pt x="73702" y="765036"/>
                    <a:pt x="83103" y="766249"/>
                    <a:pt x="91594" y="762914"/>
                  </a:cubicBezTo>
                  <a:cubicBezTo>
                    <a:pt x="92201" y="762611"/>
                    <a:pt x="92807" y="762307"/>
                    <a:pt x="93111" y="761701"/>
                  </a:cubicBezTo>
                  <a:cubicBezTo>
                    <a:pt x="92504" y="771403"/>
                    <a:pt x="92201" y="780801"/>
                    <a:pt x="91898" y="790199"/>
                  </a:cubicBezTo>
                  <a:close/>
                  <a:moveTo>
                    <a:pt x="93111" y="757760"/>
                  </a:moveTo>
                  <a:cubicBezTo>
                    <a:pt x="92504" y="756850"/>
                    <a:pt x="91291" y="756244"/>
                    <a:pt x="89775" y="756850"/>
                  </a:cubicBezTo>
                  <a:cubicBezTo>
                    <a:pt x="83407" y="759579"/>
                    <a:pt x="76735" y="758972"/>
                    <a:pt x="70063" y="758972"/>
                  </a:cubicBezTo>
                  <a:cubicBezTo>
                    <a:pt x="62179" y="758669"/>
                    <a:pt x="54294" y="758972"/>
                    <a:pt x="46409" y="758366"/>
                  </a:cubicBezTo>
                  <a:cubicBezTo>
                    <a:pt x="41254" y="758063"/>
                    <a:pt x="36705" y="757760"/>
                    <a:pt x="36705" y="751696"/>
                  </a:cubicBezTo>
                  <a:cubicBezTo>
                    <a:pt x="36705" y="748664"/>
                    <a:pt x="37009" y="745633"/>
                    <a:pt x="36705" y="742601"/>
                  </a:cubicBezTo>
                  <a:cubicBezTo>
                    <a:pt x="36099" y="735628"/>
                    <a:pt x="35189" y="728655"/>
                    <a:pt x="34583" y="721682"/>
                  </a:cubicBezTo>
                  <a:cubicBezTo>
                    <a:pt x="39738" y="721076"/>
                    <a:pt x="44893" y="720166"/>
                    <a:pt x="50049" y="719560"/>
                  </a:cubicBezTo>
                  <a:cubicBezTo>
                    <a:pt x="57933" y="718347"/>
                    <a:pt x="66728" y="715315"/>
                    <a:pt x="74612" y="715315"/>
                  </a:cubicBezTo>
                  <a:cubicBezTo>
                    <a:pt x="79767" y="715315"/>
                    <a:pt x="88865" y="716831"/>
                    <a:pt x="93111" y="713193"/>
                  </a:cubicBezTo>
                  <a:cubicBezTo>
                    <a:pt x="93111" y="718347"/>
                    <a:pt x="93111" y="723501"/>
                    <a:pt x="93414" y="728655"/>
                  </a:cubicBezTo>
                  <a:cubicBezTo>
                    <a:pt x="92807" y="728049"/>
                    <a:pt x="92201" y="728049"/>
                    <a:pt x="91291" y="728049"/>
                  </a:cubicBezTo>
                  <a:cubicBezTo>
                    <a:pt x="86742" y="729261"/>
                    <a:pt x="82194" y="731687"/>
                    <a:pt x="77645" y="732899"/>
                  </a:cubicBezTo>
                  <a:cubicBezTo>
                    <a:pt x="72186" y="734112"/>
                    <a:pt x="66425" y="735325"/>
                    <a:pt x="60966" y="736841"/>
                  </a:cubicBezTo>
                  <a:cubicBezTo>
                    <a:pt x="58540" y="737447"/>
                    <a:pt x="58843" y="741691"/>
                    <a:pt x="61572" y="741388"/>
                  </a:cubicBezTo>
                  <a:cubicBezTo>
                    <a:pt x="70973" y="741085"/>
                    <a:pt x="87349" y="741085"/>
                    <a:pt x="93414" y="732293"/>
                  </a:cubicBezTo>
                  <a:cubicBezTo>
                    <a:pt x="93414" y="732293"/>
                    <a:pt x="93414" y="732293"/>
                    <a:pt x="93414" y="732596"/>
                  </a:cubicBezTo>
                  <a:cubicBezTo>
                    <a:pt x="93414" y="740782"/>
                    <a:pt x="93111" y="749271"/>
                    <a:pt x="93111" y="757760"/>
                  </a:cubicBezTo>
                  <a:close/>
                  <a:moveTo>
                    <a:pt x="92201" y="288445"/>
                  </a:moveTo>
                  <a:cubicBezTo>
                    <a:pt x="91898" y="288445"/>
                    <a:pt x="91898" y="288445"/>
                    <a:pt x="91594" y="288445"/>
                  </a:cubicBezTo>
                  <a:cubicBezTo>
                    <a:pt x="83710" y="287535"/>
                    <a:pt x="76735" y="285413"/>
                    <a:pt x="68850" y="283897"/>
                  </a:cubicBezTo>
                  <a:cubicBezTo>
                    <a:pt x="62482" y="282685"/>
                    <a:pt x="54598" y="283291"/>
                    <a:pt x="48532" y="281169"/>
                  </a:cubicBezTo>
                  <a:cubicBezTo>
                    <a:pt x="49139" y="270558"/>
                    <a:pt x="49746" y="259946"/>
                    <a:pt x="50352" y="249335"/>
                  </a:cubicBezTo>
                  <a:cubicBezTo>
                    <a:pt x="63998" y="252064"/>
                    <a:pt x="80071" y="253277"/>
                    <a:pt x="93717" y="252367"/>
                  </a:cubicBezTo>
                  <a:cubicBezTo>
                    <a:pt x="93717" y="252367"/>
                    <a:pt x="94021" y="252367"/>
                    <a:pt x="94021" y="252367"/>
                  </a:cubicBezTo>
                  <a:cubicBezTo>
                    <a:pt x="94021" y="257521"/>
                    <a:pt x="93717" y="262675"/>
                    <a:pt x="93414" y="267829"/>
                  </a:cubicBezTo>
                  <a:cubicBezTo>
                    <a:pt x="93111" y="274499"/>
                    <a:pt x="92807" y="281472"/>
                    <a:pt x="92201" y="288445"/>
                  </a:cubicBezTo>
                  <a:close/>
                  <a:moveTo>
                    <a:pt x="123739" y="1274673"/>
                  </a:moveTo>
                  <a:cubicBezTo>
                    <a:pt x="115248" y="1274673"/>
                    <a:pt x="106454" y="1274673"/>
                    <a:pt x="97963" y="1274976"/>
                  </a:cubicBezTo>
                  <a:cubicBezTo>
                    <a:pt x="97963" y="1272551"/>
                    <a:pt x="97659" y="1270125"/>
                    <a:pt x="97659" y="1268003"/>
                  </a:cubicBezTo>
                  <a:cubicBezTo>
                    <a:pt x="97053" y="1255876"/>
                    <a:pt x="95840" y="1243446"/>
                    <a:pt x="94324" y="1231319"/>
                  </a:cubicBezTo>
                  <a:cubicBezTo>
                    <a:pt x="94627" y="1230713"/>
                    <a:pt x="95234" y="1230409"/>
                    <a:pt x="95537" y="1229803"/>
                  </a:cubicBezTo>
                  <a:cubicBezTo>
                    <a:pt x="95840" y="1230106"/>
                    <a:pt x="96143" y="1230106"/>
                    <a:pt x="96750" y="1230106"/>
                  </a:cubicBezTo>
                  <a:cubicBezTo>
                    <a:pt x="105241" y="1230713"/>
                    <a:pt x="113732" y="1231016"/>
                    <a:pt x="122223" y="1231319"/>
                  </a:cubicBezTo>
                  <a:cubicBezTo>
                    <a:pt x="121313" y="1237079"/>
                    <a:pt x="122527" y="1243143"/>
                    <a:pt x="123133" y="1248903"/>
                  </a:cubicBezTo>
                  <a:cubicBezTo>
                    <a:pt x="124043" y="1257392"/>
                    <a:pt x="123436" y="1265881"/>
                    <a:pt x="123739" y="1274673"/>
                  </a:cubicBezTo>
                  <a:close/>
                  <a:moveTo>
                    <a:pt x="127682" y="1237686"/>
                  </a:moveTo>
                  <a:cubicBezTo>
                    <a:pt x="128592" y="1237382"/>
                    <a:pt x="129501" y="1236170"/>
                    <a:pt x="128592" y="1235260"/>
                  </a:cubicBezTo>
                  <a:cubicBezTo>
                    <a:pt x="128288" y="1234957"/>
                    <a:pt x="128288" y="1234654"/>
                    <a:pt x="128288" y="1234351"/>
                  </a:cubicBezTo>
                  <a:cubicBezTo>
                    <a:pt x="128288" y="1233744"/>
                    <a:pt x="127985" y="1233441"/>
                    <a:pt x="127682" y="1233138"/>
                  </a:cubicBezTo>
                  <a:cubicBezTo>
                    <a:pt x="127682" y="1232835"/>
                    <a:pt x="127985" y="1232228"/>
                    <a:pt x="127985" y="1231925"/>
                  </a:cubicBezTo>
                  <a:cubicBezTo>
                    <a:pt x="128895" y="1231925"/>
                    <a:pt x="129501" y="1231925"/>
                    <a:pt x="130411" y="1231925"/>
                  </a:cubicBezTo>
                  <a:cubicBezTo>
                    <a:pt x="130108" y="1232228"/>
                    <a:pt x="129804" y="1232532"/>
                    <a:pt x="129804" y="1233138"/>
                  </a:cubicBezTo>
                  <a:cubicBezTo>
                    <a:pt x="129198" y="1237989"/>
                    <a:pt x="128895" y="1242840"/>
                    <a:pt x="128895" y="1247690"/>
                  </a:cubicBezTo>
                  <a:cubicBezTo>
                    <a:pt x="128288" y="1244052"/>
                    <a:pt x="127985" y="1240717"/>
                    <a:pt x="127682" y="1237686"/>
                  </a:cubicBezTo>
                  <a:close/>
                  <a:moveTo>
                    <a:pt x="129198" y="1274673"/>
                  </a:moveTo>
                  <a:cubicBezTo>
                    <a:pt x="129198" y="1271944"/>
                    <a:pt x="129501" y="1269216"/>
                    <a:pt x="129501" y="1266487"/>
                  </a:cubicBezTo>
                  <a:cubicBezTo>
                    <a:pt x="129804" y="1269216"/>
                    <a:pt x="130108" y="1271944"/>
                    <a:pt x="130411" y="1274976"/>
                  </a:cubicBezTo>
                  <a:cubicBezTo>
                    <a:pt x="129804" y="1274673"/>
                    <a:pt x="129501" y="1274673"/>
                    <a:pt x="129198" y="1274673"/>
                  </a:cubicBezTo>
                  <a:close/>
                  <a:moveTo>
                    <a:pt x="126772" y="1224649"/>
                  </a:moveTo>
                  <a:cubicBezTo>
                    <a:pt x="125559" y="1224649"/>
                    <a:pt x="124649" y="1224649"/>
                    <a:pt x="123436" y="1224649"/>
                  </a:cubicBezTo>
                  <a:cubicBezTo>
                    <a:pt x="126165" y="1214341"/>
                    <a:pt x="131927" y="1206155"/>
                    <a:pt x="137082" y="1197060"/>
                  </a:cubicBezTo>
                  <a:cubicBezTo>
                    <a:pt x="137386" y="1196454"/>
                    <a:pt x="137386" y="1195544"/>
                    <a:pt x="136779" y="1194938"/>
                  </a:cubicBezTo>
                  <a:cubicBezTo>
                    <a:pt x="138902" y="1194938"/>
                    <a:pt x="140722" y="1194938"/>
                    <a:pt x="142844" y="1195241"/>
                  </a:cubicBezTo>
                  <a:cubicBezTo>
                    <a:pt x="138902" y="1201001"/>
                    <a:pt x="135869" y="1207065"/>
                    <a:pt x="131927" y="1212825"/>
                  </a:cubicBezTo>
                  <a:cubicBezTo>
                    <a:pt x="129804" y="1216463"/>
                    <a:pt x="127075" y="1220405"/>
                    <a:pt x="126772" y="1224649"/>
                  </a:cubicBezTo>
                  <a:close/>
                  <a:moveTo>
                    <a:pt x="137386" y="1274673"/>
                  </a:moveTo>
                  <a:cubicBezTo>
                    <a:pt x="136779" y="1274673"/>
                    <a:pt x="135869" y="1274673"/>
                    <a:pt x="135263" y="1274673"/>
                  </a:cubicBezTo>
                  <a:cubicBezTo>
                    <a:pt x="135566" y="1268306"/>
                    <a:pt x="134353" y="1261940"/>
                    <a:pt x="134353" y="1255573"/>
                  </a:cubicBezTo>
                  <a:cubicBezTo>
                    <a:pt x="134050" y="1247994"/>
                    <a:pt x="134657" y="1240414"/>
                    <a:pt x="133747" y="1232835"/>
                  </a:cubicBezTo>
                  <a:cubicBezTo>
                    <a:pt x="133747" y="1232228"/>
                    <a:pt x="133444" y="1231925"/>
                    <a:pt x="133140" y="1231622"/>
                  </a:cubicBezTo>
                  <a:cubicBezTo>
                    <a:pt x="134353" y="1231622"/>
                    <a:pt x="135566" y="1231622"/>
                    <a:pt x="136779" y="1231622"/>
                  </a:cubicBezTo>
                  <a:cubicBezTo>
                    <a:pt x="136476" y="1231925"/>
                    <a:pt x="136173" y="1232228"/>
                    <a:pt x="135869" y="1232835"/>
                  </a:cubicBezTo>
                  <a:cubicBezTo>
                    <a:pt x="134960" y="1238595"/>
                    <a:pt x="135263" y="1244052"/>
                    <a:pt x="135869" y="1250116"/>
                  </a:cubicBezTo>
                  <a:cubicBezTo>
                    <a:pt x="137386" y="1257089"/>
                    <a:pt x="138599" y="1266790"/>
                    <a:pt x="137386" y="1274673"/>
                  </a:cubicBezTo>
                  <a:close/>
                  <a:moveTo>
                    <a:pt x="132837" y="1224952"/>
                  </a:moveTo>
                  <a:cubicBezTo>
                    <a:pt x="136779" y="1215554"/>
                    <a:pt x="142238" y="1206762"/>
                    <a:pt x="146787" y="1197667"/>
                  </a:cubicBezTo>
                  <a:cubicBezTo>
                    <a:pt x="147090" y="1197060"/>
                    <a:pt x="147090" y="1196151"/>
                    <a:pt x="146787" y="1195848"/>
                  </a:cubicBezTo>
                  <a:cubicBezTo>
                    <a:pt x="148303" y="1195848"/>
                    <a:pt x="149819" y="1195848"/>
                    <a:pt x="151032" y="1195848"/>
                  </a:cubicBezTo>
                  <a:cubicBezTo>
                    <a:pt x="148606" y="1199789"/>
                    <a:pt x="146483" y="1203730"/>
                    <a:pt x="144664" y="1207975"/>
                  </a:cubicBezTo>
                  <a:cubicBezTo>
                    <a:pt x="142541" y="1213128"/>
                    <a:pt x="139509" y="1218889"/>
                    <a:pt x="139205" y="1224649"/>
                  </a:cubicBezTo>
                  <a:cubicBezTo>
                    <a:pt x="139205" y="1224649"/>
                    <a:pt x="139205" y="1224952"/>
                    <a:pt x="139205" y="1224952"/>
                  </a:cubicBezTo>
                  <a:cubicBezTo>
                    <a:pt x="137082" y="1224952"/>
                    <a:pt x="134960" y="1224952"/>
                    <a:pt x="132837" y="1224952"/>
                  </a:cubicBezTo>
                  <a:close/>
                  <a:moveTo>
                    <a:pt x="148606" y="1274976"/>
                  </a:moveTo>
                  <a:cubicBezTo>
                    <a:pt x="148606" y="1267094"/>
                    <a:pt x="148303" y="1259211"/>
                    <a:pt x="147696" y="1251632"/>
                  </a:cubicBezTo>
                  <a:cubicBezTo>
                    <a:pt x="147393" y="1245871"/>
                    <a:pt x="147696" y="1237989"/>
                    <a:pt x="144664" y="1232835"/>
                  </a:cubicBezTo>
                  <a:cubicBezTo>
                    <a:pt x="143451" y="1231016"/>
                    <a:pt x="141025" y="1232228"/>
                    <a:pt x="141328" y="1234351"/>
                  </a:cubicBezTo>
                  <a:cubicBezTo>
                    <a:pt x="142238" y="1239808"/>
                    <a:pt x="142238" y="1245265"/>
                    <a:pt x="142238" y="1251025"/>
                  </a:cubicBezTo>
                  <a:cubicBezTo>
                    <a:pt x="141328" y="1245265"/>
                    <a:pt x="139812" y="1239505"/>
                    <a:pt x="140418" y="1233441"/>
                  </a:cubicBezTo>
                  <a:cubicBezTo>
                    <a:pt x="140418" y="1232532"/>
                    <a:pt x="140115" y="1231925"/>
                    <a:pt x="139509" y="1231622"/>
                  </a:cubicBezTo>
                  <a:cubicBezTo>
                    <a:pt x="151336" y="1231319"/>
                    <a:pt x="163162" y="1230713"/>
                    <a:pt x="174989" y="1230106"/>
                  </a:cubicBezTo>
                  <a:cubicBezTo>
                    <a:pt x="177719" y="1234654"/>
                    <a:pt x="177112" y="1241627"/>
                    <a:pt x="177112" y="1246478"/>
                  </a:cubicBezTo>
                  <a:cubicBezTo>
                    <a:pt x="177112" y="1255876"/>
                    <a:pt x="176809" y="1266184"/>
                    <a:pt x="177719" y="1275583"/>
                  </a:cubicBezTo>
                  <a:cubicBezTo>
                    <a:pt x="168015" y="1275279"/>
                    <a:pt x="158310" y="1274976"/>
                    <a:pt x="148606" y="1274976"/>
                  </a:cubicBezTo>
                  <a:close/>
                  <a:moveTo>
                    <a:pt x="175596" y="1224649"/>
                  </a:moveTo>
                  <a:cubicBezTo>
                    <a:pt x="174080" y="1224649"/>
                    <a:pt x="172260" y="1224649"/>
                    <a:pt x="170744" y="1224952"/>
                  </a:cubicBezTo>
                  <a:cubicBezTo>
                    <a:pt x="169834" y="1224952"/>
                    <a:pt x="168621" y="1224952"/>
                    <a:pt x="167711" y="1224952"/>
                  </a:cubicBezTo>
                  <a:cubicBezTo>
                    <a:pt x="169531" y="1219798"/>
                    <a:pt x="171047" y="1214644"/>
                    <a:pt x="173170" y="1209794"/>
                  </a:cubicBezTo>
                  <a:cubicBezTo>
                    <a:pt x="175292" y="1205246"/>
                    <a:pt x="176809" y="1200698"/>
                    <a:pt x="178932" y="1196151"/>
                  </a:cubicBezTo>
                  <a:cubicBezTo>
                    <a:pt x="178932" y="1195848"/>
                    <a:pt x="179235" y="1195544"/>
                    <a:pt x="179235" y="1195241"/>
                  </a:cubicBezTo>
                  <a:cubicBezTo>
                    <a:pt x="180751" y="1195241"/>
                    <a:pt x="181964" y="1195241"/>
                    <a:pt x="183480" y="1195241"/>
                  </a:cubicBezTo>
                  <a:cubicBezTo>
                    <a:pt x="184694" y="1195241"/>
                    <a:pt x="185906" y="1195241"/>
                    <a:pt x="187119" y="1195241"/>
                  </a:cubicBezTo>
                  <a:cubicBezTo>
                    <a:pt x="184087" y="1200395"/>
                    <a:pt x="181964" y="1205852"/>
                    <a:pt x="179841" y="1211613"/>
                  </a:cubicBezTo>
                  <a:cubicBezTo>
                    <a:pt x="178325" y="1215554"/>
                    <a:pt x="175899" y="1220102"/>
                    <a:pt x="175596" y="1224649"/>
                  </a:cubicBezTo>
                  <a:close/>
                  <a:moveTo>
                    <a:pt x="183177" y="1275886"/>
                  </a:moveTo>
                  <a:cubicBezTo>
                    <a:pt x="184087" y="1264971"/>
                    <a:pt x="183177" y="1253451"/>
                    <a:pt x="182571" y="1242536"/>
                  </a:cubicBezTo>
                  <a:cubicBezTo>
                    <a:pt x="182571" y="1239808"/>
                    <a:pt x="182571" y="1233441"/>
                    <a:pt x="180751" y="1229803"/>
                  </a:cubicBezTo>
                  <a:cubicBezTo>
                    <a:pt x="181661" y="1229803"/>
                    <a:pt x="182267" y="1229803"/>
                    <a:pt x="183177" y="1229803"/>
                  </a:cubicBezTo>
                  <a:cubicBezTo>
                    <a:pt x="182571" y="1238292"/>
                    <a:pt x="185603" y="1246478"/>
                    <a:pt x="186210" y="1255270"/>
                  </a:cubicBezTo>
                  <a:cubicBezTo>
                    <a:pt x="186816" y="1262546"/>
                    <a:pt x="186816" y="1269216"/>
                    <a:pt x="187726" y="1276189"/>
                  </a:cubicBezTo>
                  <a:cubicBezTo>
                    <a:pt x="186210" y="1275886"/>
                    <a:pt x="184694" y="1275886"/>
                    <a:pt x="183177" y="1275886"/>
                  </a:cubicBezTo>
                  <a:close/>
                  <a:moveTo>
                    <a:pt x="195914" y="1276189"/>
                  </a:moveTo>
                  <a:cubicBezTo>
                    <a:pt x="195004" y="1276189"/>
                    <a:pt x="193791" y="1276189"/>
                    <a:pt x="192881" y="1276189"/>
                  </a:cubicBezTo>
                  <a:cubicBezTo>
                    <a:pt x="192881" y="1269216"/>
                    <a:pt x="191971" y="1261940"/>
                    <a:pt x="191668" y="1254967"/>
                  </a:cubicBezTo>
                  <a:cubicBezTo>
                    <a:pt x="191365" y="1246478"/>
                    <a:pt x="188029" y="1238292"/>
                    <a:pt x="187726" y="1229500"/>
                  </a:cubicBezTo>
                  <a:cubicBezTo>
                    <a:pt x="187726" y="1229500"/>
                    <a:pt x="187726" y="1229500"/>
                    <a:pt x="187726" y="1229500"/>
                  </a:cubicBezTo>
                  <a:cubicBezTo>
                    <a:pt x="189242" y="1229500"/>
                    <a:pt x="190455" y="1229500"/>
                    <a:pt x="191971" y="1229197"/>
                  </a:cubicBezTo>
                  <a:cubicBezTo>
                    <a:pt x="192275" y="1229197"/>
                    <a:pt x="192275" y="1229197"/>
                    <a:pt x="192578" y="1229197"/>
                  </a:cubicBezTo>
                  <a:cubicBezTo>
                    <a:pt x="192578" y="1229500"/>
                    <a:pt x="192275" y="1229803"/>
                    <a:pt x="192275" y="1230106"/>
                  </a:cubicBezTo>
                  <a:cubicBezTo>
                    <a:pt x="191971" y="1237382"/>
                    <a:pt x="193791" y="1244052"/>
                    <a:pt x="195307" y="1251329"/>
                  </a:cubicBezTo>
                  <a:cubicBezTo>
                    <a:pt x="197127" y="1259211"/>
                    <a:pt x="196520" y="1268003"/>
                    <a:pt x="196824" y="1276492"/>
                  </a:cubicBezTo>
                  <a:cubicBezTo>
                    <a:pt x="196520" y="1276189"/>
                    <a:pt x="196217" y="1276189"/>
                    <a:pt x="195914" y="1276189"/>
                  </a:cubicBezTo>
                  <a:close/>
                  <a:moveTo>
                    <a:pt x="202282" y="1276189"/>
                  </a:moveTo>
                  <a:cubicBezTo>
                    <a:pt x="202282" y="1268306"/>
                    <a:pt x="201676" y="1260424"/>
                    <a:pt x="201373" y="1252541"/>
                  </a:cubicBezTo>
                  <a:cubicBezTo>
                    <a:pt x="200766" y="1244659"/>
                    <a:pt x="197127" y="1237686"/>
                    <a:pt x="197127" y="1229803"/>
                  </a:cubicBezTo>
                  <a:cubicBezTo>
                    <a:pt x="197127" y="1229500"/>
                    <a:pt x="197127" y="1228894"/>
                    <a:pt x="196824" y="1228590"/>
                  </a:cubicBezTo>
                  <a:cubicBezTo>
                    <a:pt x="198340" y="1228590"/>
                    <a:pt x="199856" y="1228590"/>
                    <a:pt x="201069" y="1228287"/>
                  </a:cubicBezTo>
                  <a:cubicBezTo>
                    <a:pt x="201069" y="1228590"/>
                    <a:pt x="201069" y="1228894"/>
                    <a:pt x="200766" y="1229197"/>
                  </a:cubicBezTo>
                  <a:cubicBezTo>
                    <a:pt x="199553" y="1244052"/>
                    <a:pt x="202585" y="1261030"/>
                    <a:pt x="205011" y="1275886"/>
                  </a:cubicBezTo>
                  <a:cubicBezTo>
                    <a:pt x="205011" y="1275886"/>
                    <a:pt x="205011" y="1276189"/>
                    <a:pt x="205011" y="1276189"/>
                  </a:cubicBezTo>
                  <a:cubicBezTo>
                    <a:pt x="204102" y="1276189"/>
                    <a:pt x="203192" y="1276189"/>
                    <a:pt x="202282" y="1276189"/>
                  </a:cubicBezTo>
                  <a:close/>
                  <a:moveTo>
                    <a:pt x="237156" y="1276795"/>
                  </a:moveTo>
                  <a:cubicBezTo>
                    <a:pt x="227756" y="1276795"/>
                    <a:pt x="218355" y="1276492"/>
                    <a:pt x="208954" y="1276189"/>
                  </a:cubicBezTo>
                  <a:cubicBezTo>
                    <a:pt x="209257" y="1275886"/>
                    <a:pt x="209257" y="1275583"/>
                    <a:pt x="209257" y="1275279"/>
                  </a:cubicBezTo>
                  <a:cubicBezTo>
                    <a:pt x="211077" y="1260424"/>
                    <a:pt x="207438" y="1243749"/>
                    <a:pt x="205618" y="1229197"/>
                  </a:cubicBezTo>
                  <a:cubicBezTo>
                    <a:pt x="205618" y="1228894"/>
                    <a:pt x="205618" y="1228590"/>
                    <a:pt x="205315" y="1228287"/>
                  </a:cubicBezTo>
                  <a:cubicBezTo>
                    <a:pt x="214715" y="1227984"/>
                    <a:pt x="224117" y="1227681"/>
                    <a:pt x="233821" y="1227681"/>
                  </a:cubicBezTo>
                  <a:cubicBezTo>
                    <a:pt x="233821" y="1227681"/>
                    <a:pt x="233821" y="1227681"/>
                    <a:pt x="233821" y="1227681"/>
                  </a:cubicBezTo>
                  <a:cubicBezTo>
                    <a:pt x="233517" y="1235867"/>
                    <a:pt x="235640" y="1244659"/>
                    <a:pt x="235943" y="1252844"/>
                  </a:cubicBezTo>
                  <a:cubicBezTo>
                    <a:pt x="236247" y="1256786"/>
                    <a:pt x="236550" y="1260424"/>
                    <a:pt x="236550" y="1264365"/>
                  </a:cubicBezTo>
                  <a:cubicBezTo>
                    <a:pt x="236550" y="1265275"/>
                    <a:pt x="236853" y="1274067"/>
                    <a:pt x="237459" y="1276189"/>
                  </a:cubicBezTo>
                  <a:cubicBezTo>
                    <a:pt x="237459" y="1276492"/>
                    <a:pt x="237156" y="1276492"/>
                    <a:pt x="237156" y="1276795"/>
                  </a:cubicBezTo>
                  <a:close/>
                  <a:moveTo>
                    <a:pt x="242312" y="1277098"/>
                  </a:moveTo>
                  <a:cubicBezTo>
                    <a:pt x="242615" y="1269216"/>
                    <a:pt x="242008" y="1261030"/>
                    <a:pt x="241705" y="1253148"/>
                  </a:cubicBezTo>
                  <a:cubicBezTo>
                    <a:pt x="241099" y="1244962"/>
                    <a:pt x="240796" y="1235867"/>
                    <a:pt x="237763" y="1227984"/>
                  </a:cubicBezTo>
                  <a:cubicBezTo>
                    <a:pt x="238673" y="1227984"/>
                    <a:pt x="239886" y="1227984"/>
                    <a:pt x="240796" y="1227984"/>
                  </a:cubicBezTo>
                  <a:cubicBezTo>
                    <a:pt x="240796" y="1228287"/>
                    <a:pt x="240796" y="1228287"/>
                    <a:pt x="240492" y="1228590"/>
                  </a:cubicBezTo>
                  <a:cubicBezTo>
                    <a:pt x="239582" y="1235563"/>
                    <a:pt x="241402" y="1242840"/>
                    <a:pt x="242615" y="1249509"/>
                  </a:cubicBezTo>
                  <a:cubicBezTo>
                    <a:pt x="244131" y="1258605"/>
                    <a:pt x="243221" y="1268003"/>
                    <a:pt x="243525" y="1277098"/>
                  </a:cubicBezTo>
                  <a:cubicBezTo>
                    <a:pt x="243525" y="1277098"/>
                    <a:pt x="242918" y="1277098"/>
                    <a:pt x="242312" y="1277098"/>
                  </a:cubicBezTo>
                  <a:close/>
                  <a:moveTo>
                    <a:pt x="249286" y="1277098"/>
                  </a:moveTo>
                  <a:cubicBezTo>
                    <a:pt x="249893" y="1260424"/>
                    <a:pt x="248073" y="1244355"/>
                    <a:pt x="245041" y="1227984"/>
                  </a:cubicBezTo>
                  <a:cubicBezTo>
                    <a:pt x="245951" y="1227984"/>
                    <a:pt x="246861" y="1227984"/>
                    <a:pt x="247770" y="1227984"/>
                  </a:cubicBezTo>
                  <a:cubicBezTo>
                    <a:pt x="247770" y="1228287"/>
                    <a:pt x="247467" y="1228590"/>
                    <a:pt x="247467" y="1228894"/>
                  </a:cubicBezTo>
                  <a:cubicBezTo>
                    <a:pt x="247467" y="1236776"/>
                    <a:pt x="249286" y="1244355"/>
                    <a:pt x="249893" y="1252238"/>
                  </a:cubicBezTo>
                  <a:cubicBezTo>
                    <a:pt x="250500" y="1260424"/>
                    <a:pt x="250500" y="1268913"/>
                    <a:pt x="250500" y="1277098"/>
                  </a:cubicBezTo>
                  <a:cubicBezTo>
                    <a:pt x="250196" y="1277098"/>
                    <a:pt x="249893" y="1277098"/>
                    <a:pt x="249286" y="1277098"/>
                  </a:cubicBezTo>
                  <a:close/>
                  <a:moveTo>
                    <a:pt x="256565" y="1277098"/>
                  </a:moveTo>
                  <a:cubicBezTo>
                    <a:pt x="256261" y="1277098"/>
                    <a:pt x="255958" y="1277098"/>
                    <a:pt x="255655" y="1277098"/>
                  </a:cubicBezTo>
                  <a:cubicBezTo>
                    <a:pt x="255655" y="1269822"/>
                    <a:pt x="255655" y="1262243"/>
                    <a:pt x="255352" y="1254967"/>
                  </a:cubicBezTo>
                  <a:cubicBezTo>
                    <a:pt x="255048" y="1246175"/>
                    <a:pt x="252622" y="1237686"/>
                    <a:pt x="252319" y="1228894"/>
                  </a:cubicBezTo>
                  <a:cubicBezTo>
                    <a:pt x="252319" y="1228590"/>
                    <a:pt x="252319" y="1228287"/>
                    <a:pt x="252319" y="1228287"/>
                  </a:cubicBezTo>
                  <a:cubicBezTo>
                    <a:pt x="253229" y="1228287"/>
                    <a:pt x="254442" y="1228287"/>
                    <a:pt x="255352" y="1228590"/>
                  </a:cubicBezTo>
                  <a:cubicBezTo>
                    <a:pt x="255048" y="1228894"/>
                    <a:pt x="254745" y="1229197"/>
                    <a:pt x="254745" y="1229803"/>
                  </a:cubicBezTo>
                  <a:cubicBezTo>
                    <a:pt x="253532" y="1237989"/>
                    <a:pt x="256261" y="1245871"/>
                    <a:pt x="256565" y="1254057"/>
                  </a:cubicBezTo>
                  <a:cubicBezTo>
                    <a:pt x="256868" y="1258908"/>
                    <a:pt x="256565" y="1263759"/>
                    <a:pt x="256565" y="1268609"/>
                  </a:cubicBezTo>
                  <a:cubicBezTo>
                    <a:pt x="256261" y="1271035"/>
                    <a:pt x="256868" y="1274067"/>
                    <a:pt x="256565" y="1277098"/>
                  </a:cubicBezTo>
                  <a:close/>
                  <a:moveTo>
                    <a:pt x="247467" y="1222224"/>
                  </a:moveTo>
                  <a:cubicBezTo>
                    <a:pt x="248073" y="1218889"/>
                    <a:pt x="248377" y="1215554"/>
                    <a:pt x="249286" y="1212219"/>
                  </a:cubicBezTo>
                  <a:cubicBezTo>
                    <a:pt x="250196" y="1207671"/>
                    <a:pt x="251713" y="1203124"/>
                    <a:pt x="253532" y="1198879"/>
                  </a:cubicBezTo>
                  <a:cubicBezTo>
                    <a:pt x="255352" y="1198879"/>
                    <a:pt x="256868" y="1199182"/>
                    <a:pt x="258687" y="1199182"/>
                  </a:cubicBezTo>
                  <a:cubicBezTo>
                    <a:pt x="260204" y="1199182"/>
                    <a:pt x="262023" y="1199486"/>
                    <a:pt x="263540" y="1199486"/>
                  </a:cubicBezTo>
                  <a:cubicBezTo>
                    <a:pt x="262327" y="1201911"/>
                    <a:pt x="262023" y="1204943"/>
                    <a:pt x="261720" y="1207671"/>
                  </a:cubicBezTo>
                  <a:cubicBezTo>
                    <a:pt x="260810" y="1212522"/>
                    <a:pt x="258687" y="1217676"/>
                    <a:pt x="258687" y="1222527"/>
                  </a:cubicBezTo>
                  <a:cubicBezTo>
                    <a:pt x="254745" y="1222224"/>
                    <a:pt x="251106" y="1222224"/>
                    <a:pt x="247467" y="1222224"/>
                  </a:cubicBezTo>
                  <a:close/>
                  <a:moveTo>
                    <a:pt x="262630" y="1277098"/>
                  </a:moveTo>
                  <a:cubicBezTo>
                    <a:pt x="263236" y="1272248"/>
                    <a:pt x="262023" y="1266487"/>
                    <a:pt x="262023" y="1262546"/>
                  </a:cubicBezTo>
                  <a:cubicBezTo>
                    <a:pt x="262023" y="1251329"/>
                    <a:pt x="259597" y="1241021"/>
                    <a:pt x="258384" y="1230106"/>
                  </a:cubicBezTo>
                  <a:cubicBezTo>
                    <a:pt x="258384" y="1229500"/>
                    <a:pt x="257778" y="1228894"/>
                    <a:pt x="257475" y="1228590"/>
                  </a:cubicBezTo>
                  <a:cubicBezTo>
                    <a:pt x="258991" y="1228590"/>
                    <a:pt x="260204" y="1228590"/>
                    <a:pt x="261720" y="1228894"/>
                  </a:cubicBezTo>
                  <a:cubicBezTo>
                    <a:pt x="260204" y="1233744"/>
                    <a:pt x="264449" y="1239505"/>
                    <a:pt x="265662" y="1244052"/>
                  </a:cubicBezTo>
                  <a:cubicBezTo>
                    <a:pt x="267179" y="1249509"/>
                    <a:pt x="268392" y="1256786"/>
                    <a:pt x="272334" y="1261333"/>
                  </a:cubicBezTo>
                  <a:cubicBezTo>
                    <a:pt x="272334" y="1263759"/>
                    <a:pt x="272940" y="1265881"/>
                    <a:pt x="274457" y="1267700"/>
                  </a:cubicBezTo>
                  <a:cubicBezTo>
                    <a:pt x="276883" y="1270429"/>
                    <a:pt x="281128" y="1272248"/>
                    <a:pt x="285677" y="1273157"/>
                  </a:cubicBezTo>
                  <a:cubicBezTo>
                    <a:pt x="285980" y="1274370"/>
                    <a:pt x="286587" y="1275279"/>
                    <a:pt x="287496" y="1276189"/>
                  </a:cubicBezTo>
                  <a:cubicBezTo>
                    <a:pt x="279309" y="1276795"/>
                    <a:pt x="271121" y="1277098"/>
                    <a:pt x="262630" y="1277098"/>
                  </a:cubicBezTo>
                  <a:close/>
                  <a:moveTo>
                    <a:pt x="297504" y="1267094"/>
                  </a:moveTo>
                  <a:cubicBezTo>
                    <a:pt x="292349" y="1265881"/>
                    <a:pt x="286284" y="1267397"/>
                    <a:pt x="281128" y="1264971"/>
                  </a:cubicBezTo>
                  <a:cubicBezTo>
                    <a:pt x="279915" y="1264365"/>
                    <a:pt x="279309" y="1263759"/>
                    <a:pt x="279006" y="1262546"/>
                  </a:cubicBezTo>
                  <a:cubicBezTo>
                    <a:pt x="279612" y="1261636"/>
                    <a:pt x="279915" y="1260424"/>
                    <a:pt x="279309" y="1259211"/>
                  </a:cubicBezTo>
                  <a:cubicBezTo>
                    <a:pt x="279006" y="1258605"/>
                    <a:pt x="278702" y="1258302"/>
                    <a:pt x="278399" y="1257695"/>
                  </a:cubicBezTo>
                  <a:cubicBezTo>
                    <a:pt x="278702" y="1254663"/>
                    <a:pt x="279309" y="1251632"/>
                    <a:pt x="279612" y="1249509"/>
                  </a:cubicBezTo>
                  <a:cubicBezTo>
                    <a:pt x="280219" y="1244052"/>
                    <a:pt x="280219" y="1237989"/>
                    <a:pt x="281735" y="1232835"/>
                  </a:cubicBezTo>
                  <a:cubicBezTo>
                    <a:pt x="282038" y="1231622"/>
                    <a:pt x="281431" y="1230713"/>
                    <a:pt x="280825" y="1230106"/>
                  </a:cubicBezTo>
                  <a:cubicBezTo>
                    <a:pt x="289923" y="1230713"/>
                    <a:pt x="299020" y="1231319"/>
                    <a:pt x="308421" y="1231016"/>
                  </a:cubicBezTo>
                  <a:cubicBezTo>
                    <a:pt x="306602" y="1240414"/>
                    <a:pt x="303266" y="1248903"/>
                    <a:pt x="300233" y="1257695"/>
                  </a:cubicBezTo>
                  <a:cubicBezTo>
                    <a:pt x="299323" y="1261030"/>
                    <a:pt x="298414" y="1264062"/>
                    <a:pt x="297504" y="1267094"/>
                  </a:cubicBezTo>
                  <a:close/>
                  <a:moveTo>
                    <a:pt x="335411" y="1299230"/>
                  </a:moveTo>
                  <a:cubicBezTo>
                    <a:pt x="335411" y="1298927"/>
                    <a:pt x="335107" y="1298927"/>
                    <a:pt x="335107" y="1298624"/>
                  </a:cubicBezTo>
                  <a:cubicBezTo>
                    <a:pt x="335107" y="1298624"/>
                    <a:pt x="334804" y="1298017"/>
                    <a:pt x="334804" y="1298017"/>
                  </a:cubicBezTo>
                  <a:cubicBezTo>
                    <a:pt x="334501" y="1297714"/>
                    <a:pt x="334198" y="1297411"/>
                    <a:pt x="333894" y="1296805"/>
                  </a:cubicBezTo>
                  <a:cubicBezTo>
                    <a:pt x="332984" y="1295895"/>
                    <a:pt x="331468" y="1295895"/>
                    <a:pt x="330559" y="1296805"/>
                  </a:cubicBezTo>
                  <a:cubicBezTo>
                    <a:pt x="330256" y="1297108"/>
                    <a:pt x="330256" y="1297108"/>
                    <a:pt x="330256" y="1297411"/>
                  </a:cubicBezTo>
                  <a:cubicBezTo>
                    <a:pt x="329952" y="1296805"/>
                    <a:pt x="329952" y="1296198"/>
                    <a:pt x="330256" y="1295289"/>
                  </a:cubicBezTo>
                  <a:cubicBezTo>
                    <a:pt x="330256" y="1294986"/>
                    <a:pt x="330256" y="1294683"/>
                    <a:pt x="330256" y="1294379"/>
                  </a:cubicBezTo>
                  <a:cubicBezTo>
                    <a:pt x="331772" y="1294683"/>
                    <a:pt x="333591" y="1294683"/>
                    <a:pt x="335107" y="1294683"/>
                  </a:cubicBezTo>
                  <a:cubicBezTo>
                    <a:pt x="335714" y="1294683"/>
                    <a:pt x="336017" y="1294683"/>
                    <a:pt x="336321" y="1294379"/>
                  </a:cubicBezTo>
                  <a:cubicBezTo>
                    <a:pt x="336017" y="1296502"/>
                    <a:pt x="335714" y="1298017"/>
                    <a:pt x="335411" y="1299230"/>
                  </a:cubicBezTo>
                  <a:close/>
                  <a:moveTo>
                    <a:pt x="337230" y="1290438"/>
                  </a:moveTo>
                  <a:cubicBezTo>
                    <a:pt x="336927" y="1290135"/>
                    <a:pt x="336321" y="1289832"/>
                    <a:pt x="336017" y="1289529"/>
                  </a:cubicBezTo>
                  <a:cubicBezTo>
                    <a:pt x="329346" y="1287710"/>
                    <a:pt x="322977" y="1285587"/>
                    <a:pt x="316609" y="1283162"/>
                  </a:cubicBezTo>
                  <a:cubicBezTo>
                    <a:pt x="312970" y="1281646"/>
                    <a:pt x="309028" y="1280433"/>
                    <a:pt x="305388" y="1278917"/>
                  </a:cubicBezTo>
                  <a:cubicBezTo>
                    <a:pt x="304175" y="1278311"/>
                    <a:pt x="303569" y="1277705"/>
                    <a:pt x="302963" y="1277098"/>
                  </a:cubicBezTo>
                  <a:cubicBezTo>
                    <a:pt x="302963" y="1276189"/>
                    <a:pt x="302659" y="1275279"/>
                    <a:pt x="302053" y="1274673"/>
                  </a:cubicBezTo>
                  <a:cubicBezTo>
                    <a:pt x="302053" y="1272854"/>
                    <a:pt x="302963" y="1270732"/>
                    <a:pt x="303569" y="1268609"/>
                  </a:cubicBezTo>
                  <a:cubicBezTo>
                    <a:pt x="305995" y="1260727"/>
                    <a:pt x="308724" y="1253148"/>
                    <a:pt x="311454" y="1245265"/>
                  </a:cubicBezTo>
                  <a:cubicBezTo>
                    <a:pt x="312970" y="1241021"/>
                    <a:pt x="314789" y="1235563"/>
                    <a:pt x="314486" y="1231016"/>
                  </a:cubicBezTo>
                  <a:cubicBezTo>
                    <a:pt x="319035" y="1230713"/>
                    <a:pt x="323281" y="1230713"/>
                    <a:pt x="327829" y="1231016"/>
                  </a:cubicBezTo>
                  <a:cubicBezTo>
                    <a:pt x="325707" y="1234654"/>
                    <a:pt x="324797" y="1238595"/>
                    <a:pt x="324190" y="1242840"/>
                  </a:cubicBezTo>
                  <a:cubicBezTo>
                    <a:pt x="323584" y="1247387"/>
                    <a:pt x="322674" y="1252238"/>
                    <a:pt x="322674" y="1256786"/>
                  </a:cubicBezTo>
                  <a:cubicBezTo>
                    <a:pt x="322674" y="1259211"/>
                    <a:pt x="325707" y="1259817"/>
                    <a:pt x="327223" y="1257998"/>
                  </a:cubicBezTo>
                  <a:cubicBezTo>
                    <a:pt x="332378" y="1250722"/>
                    <a:pt x="328739" y="1239808"/>
                    <a:pt x="333288" y="1232228"/>
                  </a:cubicBezTo>
                  <a:cubicBezTo>
                    <a:pt x="333591" y="1231925"/>
                    <a:pt x="333591" y="1231622"/>
                    <a:pt x="333591" y="1231319"/>
                  </a:cubicBezTo>
                  <a:cubicBezTo>
                    <a:pt x="337837" y="1231622"/>
                    <a:pt x="342082" y="1231925"/>
                    <a:pt x="346631" y="1232228"/>
                  </a:cubicBezTo>
                  <a:cubicBezTo>
                    <a:pt x="346631" y="1232228"/>
                    <a:pt x="346631" y="1232228"/>
                    <a:pt x="346631" y="1232228"/>
                  </a:cubicBezTo>
                  <a:cubicBezTo>
                    <a:pt x="342082" y="1248600"/>
                    <a:pt x="340869" y="1265881"/>
                    <a:pt x="338443" y="1282556"/>
                  </a:cubicBezTo>
                  <a:cubicBezTo>
                    <a:pt x="338140" y="1284981"/>
                    <a:pt x="337837" y="1287710"/>
                    <a:pt x="337230" y="1290438"/>
                  </a:cubicBezTo>
                  <a:close/>
                  <a:moveTo>
                    <a:pt x="396061" y="1307113"/>
                  </a:moveTo>
                  <a:cubicBezTo>
                    <a:pt x="389086" y="1308932"/>
                    <a:pt x="382415" y="1309841"/>
                    <a:pt x="375137" y="1309538"/>
                  </a:cubicBezTo>
                  <a:cubicBezTo>
                    <a:pt x="368162" y="1309235"/>
                    <a:pt x="361187" y="1308022"/>
                    <a:pt x="353909" y="1308022"/>
                  </a:cubicBezTo>
                  <a:cubicBezTo>
                    <a:pt x="349967" y="1308022"/>
                    <a:pt x="346025" y="1308629"/>
                    <a:pt x="341779" y="1308325"/>
                  </a:cubicBezTo>
                  <a:cubicBezTo>
                    <a:pt x="338746" y="1308325"/>
                    <a:pt x="342386" y="1296502"/>
                    <a:pt x="342689" y="1294683"/>
                  </a:cubicBezTo>
                  <a:cubicBezTo>
                    <a:pt x="343902" y="1288316"/>
                    <a:pt x="344811" y="1282252"/>
                    <a:pt x="345721" y="1275886"/>
                  </a:cubicBezTo>
                  <a:cubicBezTo>
                    <a:pt x="347844" y="1261636"/>
                    <a:pt x="349967" y="1247690"/>
                    <a:pt x="352393" y="1233441"/>
                  </a:cubicBezTo>
                  <a:cubicBezTo>
                    <a:pt x="352393" y="1233138"/>
                    <a:pt x="352393" y="1232532"/>
                    <a:pt x="352393" y="1232228"/>
                  </a:cubicBezTo>
                  <a:cubicBezTo>
                    <a:pt x="355425" y="1232532"/>
                    <a:pt x="358458" y="1232835"/>
                    <a:pt x="361490" y="1233138"/>
                  </a:cubicBezTo>
                  <a:cubicBezTo>
                    <a:pt x="361187" y="1238898"/>
                    <a:pt x="360581" y="1244659"/>
                    <a:pt x="359671" y="1250722"/>
                  </a:cubicBezTo>
                  <a:cubicBezTo>
                    <a:pt x="358761" y="1256482"/>
                    <a:pt x="357548" y="1261940"/>
                    <a:pt x="358761" y="1267700"/>
                  </a:cubicBezTo>
                  <a:cubicBezTo>
                    <a:pt x="359368" y="1270125"/>
                    <a:pt x="362400" y="1269519"/>
                    <a:pt x="363007" y="1267700"/>
                  </a:cubicBezTo>
                  <a:cubicBezTo>
                    <a:pt x="364826" y="1262546"/>
                    <a:pt x="364826" y="1256786"/>
                    <a:pt x="365433" y="1251632"/>
                  </a:cubicBezTo>
                  <a:cubicBezTo>
                    <a:pt x="366342" y="1245871"/>
                    <a:pt x="366949" y="1239808"/>
                    <a:pt x="366646" y="1233744"/>
                  </a:cubicBezTo>
                  <a:cubicBezTo>
                    <a:pt x="367859" y="1233744"/>
                    <a:pt x="368769" y="1234048"/>
                    <a:pt x="369982" y="1234048"/>
                  </a:cubicBezTo>
                  <a:cubicBezTo>
                    <a:pt x="368162" y="1238292"/>
                    <a:pt x="370285" y="1244659"/>
                    <a:pt x="370588" y="1248600"/>
                  </a:cubicBezTo>
                  <a:cubicBezTo>
                    <a:pt x="370891" y="1255573"/>
                    <a:pt x="371801" y="1262546"/>
                    <a:pt x="372104" y="1269519"/>
                  </a:cubicBezTo>
                  <a:cubicBezTo>
                    <a:pt x="372104" y="1274976"/>
                    <a:pt x="371195" y="1279524"/>
                    <a:pt x="374834" y="1283768"/>
                  </a:cubicBezTo>
                  <a:cubicBezTo>
                    <a:pt x="376047" y="1285284"/>
                    <a:pt x="378776" y="1284071"/>
                    <a:pt x="378776" y="1282252"/>
                  </a:cubicBezTo>
                  <a:cubicBezTo>
                    <a:pt x="378169" y="1271944"/>
                    <a:pt x="378473" y="1261940"/>
                    <a:pt x="377260" y="1251632"/>
                  </a:cubicBezTo>
                  <a:cubicBezTo>
                    <a:pt x="376653" y="1247084"/>
                    <a:pt x="373621" y="1238898"/>
                    <a:pt x="375137" y="1234351"/>
                  </a:cubicBezTo>
                  <a:cubicBezTo>
                    <a:pt x="376653" y="1234351"/>
                    <a:pt x="378169" y="1234654"/>
                    <a:pt x="379383" y="1234654"/>
                  </a:cubicBezTo>
                  <a:cubicBezTo>
                    <a:pt x="377866" y="1242233"/>
                    <a:pt x="379686" y="1252541"/>
                    <a:pt x="382415" y="1259514"/>
                  </a:cubicBezTo>
                  <a:cubicBezTo>
                    <a:pt x="383628" y="1262243"/>
                    <a:pt x="387570" y="1261940"/>
                    <a:pt x="387570" y="1258908"/>
                  </a:cubicBezTo>
                  <a:cubicBezTo>
                    <a:pt x="387570" y="1254967"/>
                    <a:pt x="386661" y="1251025"/>
                    <a:pt x="386054" y="1247387"/>
                  </a:cubicBezTo>
                  <a:cubicBezTo>
                    <a:pt x="385448" y="1243446"/>
                    <a:pt x="385144" y="1239202"/>
                    <a:pt x="384234" y="1235260"/>
                  </a:cubicBezTo>
                  <a:cubicBezTo>
                    <a:pt x="386054" y="1235260"/>
                    <a:pt x="387570" y="1235563"/>
                    <a:pt x="389390" y="1235563"/>
                  </a:cubicBezTo>
                  <a:cubicBezTo>
                    <a:pt x="393332" y="1235867"/>
                    <a:pt x="396971" y="1235867"/>
                    <a:pt x="400913" y="1235867"/>
                  </a:cubicBezTo>
                  <a:cubicBezTo>
                    <a:pt x="400913" y="1235867"/>
                    <a:pt x="400913" y="1236170"/>
                    <a:pt x="400913" y="1236170"/>
                  </a:cubicBezTo>
                  <a:cubicBezTo>
                    <a:pt x="399397" y="1246781"/>
                    <a:pt x="402733" y="1258908"/>
                    <a:pt x="404553" y="1269216"/>
                  </a:cubicBezTo>
                  <a:cubicBezTo>
                    <a:pt x="406675" y="1280736"/>
                    <a:pt x="408495" y="1292257"/>
                    <a:pt x="409708" y="1303778"/>
                  </a:cubicBezTo>
                  <a:cubicBezTo>
                    <a:pt x="405765" y="1305294"/>
                    <a:pt x="400610" y="1305900"/>
                    <a:pt x="396061" y="1307113"/>
                  </a:cubicBezTo>
                  <a:close/>
                  <a:moveTo>
                    <a:pt x="419412" y="1297411"/>
                  </a:moveTo>
                  <a:cubicBezTo>
                    <a:pt x="418806" y="1298017"/>
                    <a:pt x="418199" y="1298624"/>
                    <a:pt x="417289" y="1298927"/>
                  </a:cubicBezTo>
                  <a:cubicBezTo>
                    <a:pt x="417289" y="1298927"/>
                    <a:pt x="416986" y="1298927"/>
                    <a:pt x="416986" y="1298927"/>
                  </a:cubicBezTo>
                  <a:cubicBezTo>
                    <a:pt x="416986" y="1298927"/>
                    <a:pt x="416986" y="1298927"/>
                    <a:pt x="416986" y="1298927"/>
                  </a:cubicBezTo>
                  <a:cubicBezTo>
                    <a:pt x="416986" y="1298017"/>
                    <a:pt x="416986" y="1297108"/>
                    <a:pt x="416683" y="1296502"/>
                  </a:cubicBezTo>
                  <a:cubicBezTo>
                    <a:pt x="417592" y="1296805"/>
                    <a:pt x="418806" y="1296805"/>
                    <a:pt x="419715" y="1297108"/>
                  </a:cubicBezTo>
                  <a:cubicBezTo>
                    <a:pt x="419715" y="1297108"/>
                    <a:pt x="419412" y="1297108"/>
                    <a:pt x="419412" y="1297411"/>
                  </a:cubicBezTo>
                  <a:close/>
                  <a:moveTo>
                    <a:pt x="443976" y="1287406"/>
                  </a:moveTo>
                  <a:cubicBezTo>
                    <a:pt x="443672" y="1288013"/>
                    <a:pt x="443672" y="1288316"/>
                    <a:pt x="443976" y="1288922"/>
                  </a:cubicBezTo>
                  <a:cubicBezTo>
                    <a:pt x="440336" y="1289832"/>
                    <a:pt x="436698" y="1290741"/>
                    <a:pt x="432452" y="1290741"/>
                  </a:cubicBezTo>
                  <a:cubicBezTo>
                    <a:pt x="428813" y="1290741"/>
                    <a:pt x="425477" y="1290741"/>
                    <a:pt x="421838" y="1290741"/>
                  </a:cubicBezTo>
                  <a:cubicBezTo>
                    <a:pt x="419715" y="1290741"/>
                    <a:pt x="417592" y="1290438"/>
                    <a:pt x="415773" y="1290135"/>
                  </a:cubicBezTo>
                  <a:cubicBezTo>
                    <a:pt x="414863" y="1285284"/>
                    <a:pt x="413954" y="1280433"/>
                    <a:pt x="413044" y="1275886"/>
                  </a:cubicBezTo>
                  <a:cubicBezTo>
                    <a:pt x="410618" y="1263152"/>
                    <a:pt x="407282" y="1249509"/>
                    <a:pt x="406675" y="1236473"/>
                  </a:cubicBezTo>
                  <a:cubicBezTo>
                    <a:pt x="406675" y="1236170"/>
                    <a:pt x="406675" y="1235867"/>
                    <a:pt x="406372" y="1235563"/>
                  </a:cubicBezTo>
                  <a:cubicBezTo>
                    <a:pt x="408192" y="1235563"/>
                    <a:pt x="410011" y="1235563"/>
                    <a:pt x="411831" y="1235563"/>
                  </a:cubicBezTo>
                  <a:cubicBezTo>
                    <a:pt x="411224" y="1236170"/>
                    <a:pt x="411224" y="1237079"/>
                    <a:pt x="411831" y="1237989"/>
                  </a:cubicBezTo>
                  <a:cubicBezTo>
                    <a:pt x="415773" y="1243446"/>
                    <a:pt x="413650" y="1251329"/>
                    <a:pt x="417592" y="1256786"/>
                  </a:cubicBezTo>
                  <a:cubicBezTo>
                    <a:pt x="418806" y="1258302"/>
                    <a:pt x="421838" y="1257998"/>
                    <a:pt x="421838" y="1255573"/>
                  </a:cubicBezTo>
                  <a:cubicBezTo>
                    <a:pt x="421535" y="1251935"/>
                    <a:pt x="420625" y="1248600"/>
                    <a:pt x="420019" y="1244962"/>
                  </a:cubicBezTo>
                  <a:cubicBezTo>
                    <a:pt x="419412" y="1241324"/>
                    <a:pt x="418502" y="1237989"/>
                    <a:pt x="416076" y="1235260"/>
                  </a:cubicBezTo>
                  <a:cubicBezTo>
                    <a:pt x="423354" y="1234957"/>
                    <a:pt x="430936" y="1234654"/>
                    <a:pt x="438214" y="1234351"/>
                  </a:cubicBezTo>
                  <a:cubicBezTo>
                    <a:pt x="437911" y="1234654"/>
                    <a:pt x="437911" y="1234957"/>
                    <a:pt x="437911" y="1235563"/>
                  </a:cubicBezTo>
                  <a:cubicBezTo>
                    <a:pt x="437304" y="1247084"/>
                    <a:pt x="441853" y="1258302"/>
                    <a:pt x="442763" y="1269519"/>
                  </a:cubicBezTo>
                  <a:cubicBezTo>
                    <a:pt x="443369" y="1274370"/>
                    <a:pt x="443976" y="1278917"/>
                    <a:pt x="444885" y="1283768"/>
                  </a:cubicBezTo>
                  <a:cubicBezTo>
                    <a:pt x="444885" y="1284375"/>
                    <a:pt x="445188" y="1284981"/>
                    <a:pt x="445188" y="1285587"/>
                  </a:cubicBezTo>
                  <a:cubicBezTo>
                    <a:pt x="444582" y="1286194"/>
                    <a:pt x="444279" y="1286800"/>
                    <a:pt x="443976" y="1287406"/>
                  </a:cubicBezTo>
                  <a:close/>
                  <a:moveTo>
                    <a:pt x="463990" y="1275886"/>
                  </a:moveTo>
                  <a:cubicBezTo>
                    <a:pt x="459442" y="1275583"/>
                    <a:pt x="454590" y="1275886"/>
                    <a:pt x="450041" y="1274673"/>
                  </a:cubicBezTo>
                  <a:cubicBezTo>
                    <a:pt x="447615" y="1261333"/>
                    <a:pt x="444582" y="1248297"/>
                    <a:pt x="442763" y="1234654"/>
                  </a:cubicBezTo>
                  <a:cubicBezTo>
                    <a:pt x="442763" y="1234351"/>
                    <a:pt x="442763" y="1234351"/>
                    <a:pt x="442459" y="1234048"/>
                  </a:cubicBezTo>
                  <a:cubicBezTo>
                    <a:pt x="449131" y="1233744"/>
                    <a:pt x="456106" y="1233744"/>
                    <a:pt x="462777" y="1234048"/>
                  </a:cubicBezTo>
                  <a:cubicBezTo>
                    <a:pt x="464597" y="1234048"/>
                    <a:pt x="466416" y="1234048"/>
                    <a:pt x="468236" y="1234351"/>
                  </a:cubicBezTo>
                  <a:cubicBezTo>
                    <a:pt x="468236" y="1240717"/>
                    <a:pt x="469449" y="1246781"/>
                    <a:pt x="470965" y="1253148"/>
                  </a:cubicBezTo>
                  <a:cubicBezTo>
                    <a:pt x="472481" y="1260121"/>
                    <a:pt x="473391" y="1267094"/>
                    <a:pt x="474604" y="1274370"/>
                  </a:cubicBezTo>
                  <a:cubicBezTo>
                    <a:pt x="471572" y="1275279"/>
                    <a:pt x="468236" y="1275886"/>
                    <a:pt x="463990" y="1275886"/>
                  </a:cubicBezTo>
                  <a:close/>
                  <a:moveTo>
                    <a:pt x="474908" y="1234654"/>
                  </a:moveTo>
                  <a:cubicBezTo>
                    <a:pt x="474604" y="1235260"/>
                    <a:pt x="474301" y="1235563"/>
                    <a:pt x="473998" y="1236170"/>
                  </a:cubicBezTo>
                  <a:cubicBezTo>
                    <a:pt x="473998" y="1235563"/>
                    <a:pt x="473694" y="1235260"/>
                    <a:pt x="473694" y="1234654"/>
                  </a:cubicBezTo>
                  <a:cubicBezTo>
                    <a:pt x="474301" y="1234351"/>
                    <a:pt x="474908" y="1234351"/>
                    <a:pt x="474908" y="1234654"/>
                  </a:cubicBezTo>
                  <a:cubicBezTo>
                    <a:pt x="475211" y="1234351"/>
                    <a:pt x="475211" y="1234654"/>
                    <a:pt x="474908" y="1234654"/>
                  </a:cubicBezTo>
                  <a:close/>
                  <a:moveTo>
                    <a:pt x="460048" y="1228590"/>
                  </a:moveTo>
                  <a:cubicBezTo>
                    <a:pt x="459442" y="1226165"/>
                    <a:pt x="458229" y="1224043"/>
                    <a:pt x="457622" y="1221921"/>
                  </a:cubicBezTo>
                  <a:cubicBezTo>
                    <a:pt x="457015" y="1219798"/>
                    <a:pt x="456712" y="1217373"/>
                    <a:pt x="456106" y="1214948"/>
                  </a:cubicBezTo>
                  <a:cubicBezTo>
                    <a:pt x="455499" y="1212219"/>
                    <a:pt x="455196" y="1208884"/>
                    <a:pt x="453680" y="1206459"/>
                  </a:cubicBezTo>
                  <a:cubicBezTo>
                    <a:pt x="456409" y="1206459"/>
                    <a:pt x="459138" y="1206459"/>
                    <a:pt x="462171" y="1206459"/>
                  </a:cubicBezTo>
                  <a:cubicBezTo>
                    <a:pt x="462171" y="1206459"/>
                    <a:pt x="462171" y="1206459"/>
                    <a:pt x="462171" y="1206762"/>
                  </a:cubicBezTo>
                  <a:cubicBezTo>
                    <a:pt x="461867" y="1210400"/>
                    <a:pt x="462777" y="1214341"/>
                    <a:pt x="463687" y="1217979"/>
                  </a:cubicBezTo>
                  <a:cubicBezTo>
                    <a:pt x="464597" y="1221314"/>
                    <a:pt x="465810" y="1224952"/>
                    <a:pt x="468236" y="1227378"/>
                  </a:cubicBezTo>
                  <a:cubicBezTo>
                    <a:pt x="470056" y="1229197"/>
                    <a:pt x="472481" y="1227378"/>
                    <a:pt x="472178" y="1225255"/>
                  </a:cubicBezTo>
                  <a:cubicBezTo>
                    <a:pt x="471572" y="1222224"/>
                    <a:pt x="469752" y="1219495"/>
                    <a:pt x="468842" y="1216767"/>
                  </a:cubicBezTo>
                  <a:cubicBezTo>
                    <a:pt x="467629" y="1213432"/>
                    <a:pt x="467023" y="1210097"/>
                    <a:pt x="466720" y="1206762"/>
                  </a:cubicBezTo>
                  <a:cubicBezTo>
                    <a:pt x="469146" y="1206762"/>
                    <a:pt x="471269" y="1206762"/>
                    <a:pt x="473694" y="1206762"/>
                  </a:cubicBezTo>
                  <a:cubicBezTo>
                    <a:pt x="472481" y="1207368"/>
                    <a:pt x="471875" y="1208278"/>
                    <a:pt x="472178" y="1210097"/>
                  </a:cubicBezTo>
                  <a:cubicBezTo>
                    <a:pt x="473391" y="1213735"/>
                    <a:pt x="474908" y="1217676"/>
                    <a:pt x="476121" y="1221314"/>
                  </a:cubicBezTo>
                  <a:cubicBezTo>
                    <a:pt x="477030" y="1223740"/>
                    <a:pt x="477637" y="1226165"/>
                    <a:pt x="478850" y="1228287"/>
                  </a:cubicBezTo>
                  <a:cubicBezTo>
                    <a:pt x="472481" y="1227984"/>
                    <a:pt x="466416" y="1228287"/>
                    <a:pt x="460048" y="1228590"/>
                  </a:cubicBezTo>
                  <a:close/>
                  <a:moveTo>
                    <a:pt x="477334" y="1207975"/>
                  </a:moveTo>
                  <a:cubicBezTo>
                    <a:pt x="477030" y="1207065"/>
                    <a:pt x="476424" y="1206459"/>
                    <a:pt x="475817" y="1206155"/>
                  </a:cubicBezTo>
                  <a:cubicBezTo>
                    <a:pt x="478546" y="1206155"/>
                    <a:pt x="481579" y="1206155"/>
                    <a:pt x="484308" y="1206155"/>
                  </a:cubicBezTo>
                  <a:cubicBezTo>
                    <a:pt x="484308" y="1206459"/>
                    <a:pt x="484308" y="1206762"/>
                    <a:pt x="484308" y="1207065"/>
                  </a:cubicBezTo>
                  <a:cubicBezTo>
                    <a:pt x="486128" y="1213432"/>
                    <a:pt x="487644" y="1221617"/>
                    <a:pt x="492193" y="1227075"/>
                  </a:cubicBezTo>
                  <a:cubicBezTo>
                    <a:pt x="489464" y="1227075"/>
                    <a:pt x="486431" y="1227378"/>
                    <a:pt x="483702" y="1227378"/>
                  </a:cubicBezTo>
                  <a:cubicBezTo>
                    <a:pt x="483702" y="1224649"/>
                    <a:pt x="482186" y="1221617"/>
                    <a:pt x="481276" y="1219192"/>
                  </a:cubicBezTo>
                  <a:cubicBezTo>
                    <a:pt x="479760" y="1215554"/>
                    <a:pt x="478546" y="1211916"/>
                    <a:pt x="477334" y="1207975"/>
                  </a:cubicBezTo>
                  <a:close/>
                  <a:moveTo>
                    <a:pt x="492496" y="1234048"/>
                  </a:moveTo>
                  <a:cubicBezTo>
                    <a:pt x="491890" y="1234654"/>
                    <a:pt x="491283" y="1235260"/>
                    <a:pt x="490980" y="1235867"/>
                  </a:cubicBezTo>
                  <a:cubicBezTo>
                    <a:pt x="490980" y="1235260"/>
                    <a:pt x="490373" y="1234654"/>
                    <a:pt x="490070" y="1234048"/>
                  </a:cubicBezTo>
                  <a:cubicBezTo>
                    <a:pt x="490677" y="1234048"/>
                    <a:pt x="491586" y="1234048"/>
                    <a:pt x="492496" y="1234048"/>
                  </a:cubicBezTo>
                  <a:close/>
                  <a:moveTo>
                    <a:pt x="484915" y="1234351"/>
                  </a:moveTo>
                  <a:cubicBezTo>
                    <a:pt x="484005" y="1234957"/>
                    <a:pt x="482792" y="1235563"/>
                    <a:pt x="482186" y="1236473"/>
                  </a:cubicBezTo>
                  <a:cubicBezTo>
                    <a:pt x="482186" y="1235867"/>
                    <a:pt x="481883" y="1234957"/>
                    <a:pt x="481579" y="1234351"/>
                  </a:cubicBezTo>
                  <a:cubicBezTo>
                    <a:pt x="482489" y="1234351"/>
                    <a:pt x="483702" y="1234351"/>
                    <a:pt x="484915" y="1234351"/>
                  </a:cubicBezTo>
                  <a:close/>
                  <a:moveTo>
                    <a:pt x="488554" y="1239808"/>
                  </a:moveTo>
                  <a:cubicBezTo>
                    <a:pt x="488554" y="1239808"/>
                    <a:pt x="488857" y="1239808"/>
                    <a:pt x="488554" y="1239808"/>
                  </a:cubicBezTo>
                  <a:cubicBezTo>
                    <a:pt x="487948" y="1241627"/>
                    <a:pt x="487038" y="1243446"/>
                    <a:pt x="486128" y="1245265"/>
                  </a:cubicBezTo>
                  <a:cubicBezTo>
                    <a:pt x="484005" y="1249206"/>
                    <a:pt x="482489" y="1253754"/>
                    <a:pt x="480669" y="1257998"/>
                  </a:cubicBezTo>
                  <a:cubicBezTo>
                    <a:pt x="482489" y="1251632"/>
                    <a:pt x="483399" y="1243749"/>
                    <a:pt x="488554" y="1239808"/>
                  </a:cubicBezTo>
                  <a:close/>
                  <a:moveTo>
                    <a:pt x="512511" y="1279221"/>
                  </a:moveTo>
                  <a:cubicBezTo>
                    <a:pt x="508265" y="1278917"/>
                    <a:pt x="504323" y="1278614"/>
                    <a:pt x="500078" y="1278008"/>
                  </a:cubicBezTo>
                  <a:cubicBezTo>
                    <a:pt x="494013" y="1277098"/>
                    <a:pt x="487644" y="1275583"/>
                    <a:pt x="481579" y="1274976"/>
                  </a:cubicBezTo>
                  <a:cubicBezTo>
                    <a:pt x="481579" y="1274976"/>
                    <a:pt x="481579" y="1274673"/>
                    <a:pt x="481579" y="1274673"/>
                  </a:cubicBezTo>
                  <a:cubicBezTo>
                    <a:pt x="481579" y="1274370"/>
                    <a:pt x="481579" y="1274370"/>
                    <a:pt x="481579" y="1274067"/>
                  </a:cubicBezTo>
                  <a:cubicBezTo>
                    <a:pt x="484308" y="1271338"/>
                    <a:pt x="484915" y="1266184"/>
                    <a:pt x="486128" y="1263152"/>
                  </a:cubicBezTo>
                  <a:cubicBezTo>
                    <a:pt x="488251" y="1257695"/>
                    <a:pt x="490070" y="1252541"/>
                    <a:pt x="492800" y="1247084"/>
                  </a:cubicBezTo>
                  <a:cubicBezTo>
                    <a:pt x="494316" y="1244052"/>
                    <a:pt x="495225" y="1237989"/>
                    <a:pt x="498258" y="1236170"/>
                  </a:cubicBezTo>
                  <a:cubicBezTo>
                    <a:pt x="499471" y="1235563"/>
                    <a:pt x="499471" y="1234351"/>
                    <a:pt x="499471" y="1233441"/>
                  </a:cubicBezTo>
                  <a:cubicBezTo>
                    <a:pt x="503413" y="1233138"/>
                    <a:pt x="507356" y="1233138"/>
                    <a:pt x="511298" y="1232835"/>
                  </a:cubicBezTo>
                  <a:cubicBezTo>
                    <a:pt x="511601" y="1239505"/>
                    <a:pt x="512511" y="1246175"/>
                    <a:pt x="513117" y="1252844"/>
                  </a:cubicBezTo>
                  <a:cubicBezTo>
                    <a:pt x="513724" y="1261030"/>
                    <a:pt x="513117" y="1268913"/>
                    <a:pt x="512511" y="1277098"/>
                  </a:cubicBezTo>
                  <a:cubicBezTo>
                    <a:pt x="512208" y="1278311"/>
                    <a:pt x="512208" y="1278917"/>
                    <a:pt x="512511" y="1279221"/>
                  </a:cubicBezTo>
                  <a:close/>
                  <a:moveTo>
                    <a:pt x="517363" y="1279221"/>
                  </a:moveTo>
                  <a:cubicBezTo>
                    <a:pt x="517666" y="1278917"/>
                    <a:pt x="517969" y="1278311"/>
                    <a:pt x="517969" y="1277402"/>
                  </a:cubicBezTo>
                  <a:cubicBezTo>
                    <a:pt x="518879" y="1262243"/>
                    <a:pt x="518879" y="1247387"/>
                    <a:pt x="516453" y="1232532"/>
                  </a:cubicBezTo>
                  <a:cubicBezTo>
                    <a:pt x="518273" y="1232532"/>
                    <a:pt x="520092" y="1232228"/>
                    <a:pt x="521912" y="1232228"/>
                  </a:cubicBezTo>
                  <a:cubicBezTo>
                    <a:pt x="520699" y="1247084"/>
                    <a:pt x="521912" y="1262243"/>
                    <a:pt x="522215" y="1277402"/>
                  </a:cubicBezTo>
                  <a:cubicBezTo>
                    <a:pt x="522215" y="1278008"/>
                    <a:pt x="522518" y="1278614"/>
                    <a:pt x="522822" y="1278917"/>
                  </a:cubicBezTo>
                  <a:cubicBezTo>
                    <a:pt x="521002" y="1279221"/>
                    <a:pt x="519183" y="1279221"/>
                    <a:pt x="517363" y="1279221"/>
                  </a:cubicBezTo>
                  <a:close/>
                  <a:moveTo>
                    <a:pt x="507962" y="1226468"/>
                  </a:moveTo>
                  <a:cubicBezTo>
                    <a:pt x="508872" y="1225862"/>
                    <a:pt x="509479" y="1224649"/>
                    <a:pt x="508872" y="1223436"/>
                  </a:cubicBezTo>
                  <a:cubicBezTo>
                    <a:pt x="506749" y="1218586"/>
                    <a:pt x="504323" y="1214341"/>
                    <a:pt x="502200" y="1209490"/>
                  </a:cubicBezTo>
                  <a:cubicBezTo>
                    <a:pt x="500684" y="1206155"/>
                    <a:pt x="495832" y="1208884"/>
                    <a:pt x="497348" y="1212219"/>
                  </a:cubicBezTo>
                  <a:cubicBezTo>
                    <a:pt x="499471" y="1216767"/>
                    <a:pt x="502200" y="1221011"/>
                    <a:pt x="504930" y="1225559"/>
                  </a:cubicBezTo>
                  <a:cubicBezTo>
                    <a:pt x="505233" y="1225862"/>
                    <a:pt x="505536" y="1226165"/>
                    <a:pt x="505839" y="1226468"/>
                  </a:cubicBezTo>
                  <a:cubicBezTo>
                    <a:pt x="502807" y="1226468"/>
                    <a:pt x="499774" y="1226771"/>
                    <a:pt x="496438" y="1226771"/>
                  </a:cubicBezTo>
                  <a:cubicBezTo>
                    <a:pt x="496438" y="1226468"/>
                    <a:pt x="496438" y="1226165"/>
                    <a:pt x="496438" y="1226165"/>
                  </a:cubicBezTo>
                  <a:cubicBezTo>
                    <a:pt x="494013" y="1219495"/>
                    <a:pt x="491283" y="1212825"/>
                    <a:pt x="488554" y="1206155"/>
                  </a:cubicBezTo>
                  <a:cubicBezTo>
                    <a:pt x="496438" y="1206155"/>
                    <a:pt x="504323" y="1205852"/>
                    <a:pt x="512208" y="1205549"/>
                  </a:cubicBezTo>
                  <a:cubicBezTo>
                    <a:pt x="511904" y="1206459"/>
                    <a:pt x="511904" y="1207671"/>
                    <a:pt x="513117" y="1208581"/>
                  </a:cubicBezTo>
                  <a:cubicBezTo>
                    <a:pt x="514634" y="1209794"/>
                    <a:pt x="515240" y="1212522"/>
                    <a:pt x="515847" y="1214341"/>
                  </a:cubicBezTo>
                  <a:cubicBezTo>
                    <a:pt x="516453" y="1216160"/>
                    <a:pt x="517666" y="1217373"/>
                    <a:pt x="518576" y="1219192"/>
                  </a:cubicBezTo>
                  <a:cubicBezTo>
                    <a:pt x="519789" y="1221921"/>
                    <a:pt x="521306" y="1224649"/>
                    <a:pt x="524035" y="1226165"/>
                  </a:cubicBezTo>
                  <a:cubicBezTo>
                    <a:pt x="518576" y="1226165"/>
                    <a:pt x="513117" y="1226165"/>
                    <a:pt x="507962" y="1226468"/>
                  </a:cubicBezTo>
                  <a:close/>
                  <a:moveTo>
                    <a:pt x="527067" y="1279221"/>
                  </a:moveTo>
                  <a:cubicBezTo>
                    <a:pt x="527371" y="1278917"/>
                    <a:pt x="527674" y="1278311"/>
                    <a:pt x="527674" y="1277705"/>
                  </a:cubicBezTo>
                  <a:cubicBezTo>
                    <a:pt x="527674" y="1277705"/>
                    <a:pt x="527674" y="1277705"/>
                    <a:pt x="527674" y="1277705"/>
                  </a:cubicBezTo>
                  <a:cubicBezTo>
                    <a:pt x="527674" y="1262849"/>
                    <a:pt x="527977" y="1247387"/>
                    <a:pt x="526764" y="1232532"/>
                  </a:cubicBezTo>
                  <a:cubicBezTo>
                    <a:pt x="527371" y="1232532"/>
                    <a:pt x="527977" y="1232532"/>
                    <a:pt x="528887" y="1232532"/>
                  </a:cubicBezTo>
                  <a:cubicBezTo>
                    <a:pt x="528583" y="1232835"/>
                    <a:pt x="528280" y="1233441"/>
                    <a:pt x="528280" y="1233744"/>
                  </a:cubicBezTo>
                  <a:cubicBezTo>
                    <a:pt x="527674" y="1241324"/>
                    <a:pt x="528887" y="1248903"/>
                    <a:pt x="528887" y="1256786"/>
                  </a:cubicBezTo>
                  <a:cubicBezTo>
                    <a:pt x="528887" y="1263759"/>
                    <a:pt x="528280" y="1271338"/>
                    <a:pt x="528887" y="1278311"/>
                  </a:cubicBezTo>
                  <a:cubicBezTo>
                    <a:pt x="528887" y="1278614"/>
                    <a:pt x="528887" y="1278917"/>
                    <a:pt x="529190" y="1279221"/>
                  </a:cubicBezTo>
                  <a:cubicBezTo>
                    <a:pt x="528280" y="1278917"/>
                    <a:pt x="527674" y="1279221"/>
                    <a:pt x="527067" y="1279221"/>
                  </a:cubicBezTo>
                  <a:close/>
                  <a:moveTo>
                    <a:pt x="535255" y="1277705"/>
                  </a:moveTo>
                  <a:cubicBezTo>
                    <a:pt x="535255" y="1278008"/>
                    <a:pt x="535255" y="1278614"/>
                    <a:pt x="535558" y="1278917"/>
                  </a:cubicBezTo>
                  <a:cubicBezTo>
                    <a:pt x="534952" y="1278917"/>
                    <a:pt x="534648" y="1278917"/>
                    <a:pt x="534042" y="1278917"/>
                  </a:cubicBezTo>
                  <a:cubicBezTo>
                    <a:pt x="534042" y="1278614"/>
                    <a:pt x="534042" y="1278614"/>
                    <a:pt x="534042" y="1278311"/>
                  </a:cubicBezTo>
                  <a:cubicBezTo>
                    <a:pt x="535558" y="1263759"/>
                    <a:pt x="534042" y="1248297"/>
                    <a:pt x="532526" y="1233744"/>
                  </a:cubicBezTo>
                  <a:cubicBezTo>
                    <a:pt x="532526" y="1233138"/>
                    <a:pt x="532223" y="1232532"/>
                    <a:pt x="531919" y="1232228"/>
                  </a:cubicBezTo>
                  <a:cubicBezTo>
                    <a:pt x="532526" y="1232228"/>
                    <a:pt x="533436" y="1232228"/>
                    <a:pt x="534042" y="1232228"/>
                  </a:cubicBezTo>
                  <a:cubicBezTo>
                    <a:pt x="534042" y="1239505"/>
                    <a:pt x="535558" y="1246781"/>
                    <a:pt x="535862" y="1254360"/>
                  </a:cubicBezTo>
                  <a:cubicBezTo>
                    <a:pt x="535558" y="1262243"/>
                    <a:pt x="534952" y="1269822"/>
                    <a:pt x="535255" y="1277705"/>
                  </a:cubicBezTo>
                  <a:close/>
                  <a:moveTo>
                    <a:pt x="570433" y="1277402"/>
                  </a:moveTo>
                  <a:cubicBezTo>
                    <a:pt x="560425" y="1277705"/>
                    <a:pt x="550418" y="1278008"/>
                    <a:pt x="540410" y="1278311"/>
                  </a:cubicBezTo>
                  <a:cubicBezTo>
                    <a:pt x="540410" y="1278008"/>
                    <a:pt x="540714" y="1277705"/>
                    <a:pt x="540714" y="1277402"/>
                  </a:cubicBezTo>
                  <a:cubicBezTo>
                    <a:pt x="541017" y="1269519"/>
                    <a:pt x="541320" y="1261940"/>
                    <a:pt x="541320" y="1254057"/>
                  </a:cubicBezTo>
                  <a:cubicBezTo>
                    <a:pt x="541320" y="1246478"/>
                    <a:pt x="539501" y="1239505"/>
                    <a:pt x="538591" y="1231925"/>
                  </a:cubicBezTo>
                  <a:cubicBezTo>
                    <a:pt x="538591" y="1231925"/>
                    <a:pt x="538894" y="1231925"/>
                    <a:pt x="538894" y="1231925"/>
                  </a:cubicBezTo>
                  <a:cubicBezTo>
                    <a:pt x="548902" y="1231925"/>
                    <a:pt x="558909" y="1232228"/>
                    <a:pt x="568613" y="1232228"/>
                  </a:cubicBezTo>
                  <a:cubicBezTo>
                    <a:pt x="568613" y="1232532"/>
                    <a:pt x="568613" y="1232532"/>
                    <a:pt x="568613" y="1232835"/>
                  </a:cubicBezTo>
                  <a:cubicBezTo>
                    <a:pt x="570433" y="1239202"/>
                    <a:pt x="570433" y="1246781"/>
                    <a:pt x="570129" y="1253451"/>
                  </a:cubicBezTo>
                  <a:cubicBezTo>
                    <a:pt x="570736" y="1261030"/>
                    <a:pt x="572555" y="1270429"/>
                    <a:pt x="570433" y="1277402"/>
                  </a:cubicBezTo>
                  <a:close/>
                  <a:moveTo>
                    <a:pt x="577104" y="1277402"/>
                  </a:moveTo>
                  <a:cubicBezTo>
                    <a:pt x="576801" y="1277402"/>
                    <a:pt x="576801" y="1277402"/>
                    <a:pt x="576498" y="1277402"/>
                  </a:cubicBezTo>
                  <a:cubicBezTo>
                    <a:pt x="578014" y="1270125"/>
                    <a:pt x="576498" y="1261333"/>
                    <a:pt x="576498" y="1253754"/>
                  </a:cubicBezTo>
                  <a:cubicBezTo>
                    <a:pt x="576498" y="1246781"/>
                    <a:pt x="576498" y="1238898"/>
                    <a:pt x="572859" y="1232532"/>
                  </a:cubicBezTo>
                  <a:cubicBezTo>
                    <a:pt x="574375" y="1232532"/>
                    <a:pt x="575588" y="1232532"/>
                    <a:pt x="577104" y="1232532"/>
                  </a:cubicBezTo>
                  <a:cubicBezTo>
                    <a:pt x="575285" y="1238292"/>
                    <a:pt x="577711" y="1244962"/>
                    <a:pt x="577711" y="1251025"/>
                  </a:cubicBezTo>
                  <a:cubicBezTo>
                    <a:pt x="578014" y="1259817"/>
                    <a:pt x="578014" y="1268609"/>
                    <a:pt x="577104" y="1277402"/>
                  </a:cubicBezTo>
                  <a:close/>
                  <a:moveTo>
                    <a:pt x="581956" y="1233138"/>
                  </a:moveTo>
                  <a:cubicBezTo>
                    <a:pt x="581956" y="1232835"/>
                    <a:pt x="581956" y="1232835"/>
                    <a:pt x="581956" y="1232532"/>
                  </a:cubicBezTo>
                  <a:cubicBezTo>
                    <a:pt x="582866" y="1232532"/>
                    <a:pt x="583473" y="1232532"/>
                    <a:pt x="584382" y="1232532"/>
                  </a:cubicBezTo>
                  <a:cubicBezTo>
                    <a:pt x="583776" y="1237079"/>
                    <a:pt x="583473" y="1241627"/>
                    <a:pt x="583169" y="1246175"/>
                  </a:cubicBezTo>
                  <a:cubicBezTo>
                    <a:pt x="583169" y="1245265"/>
                    <a:pt x="583169" y="1244052"/>
                    <a:pt x="582866" y="1243143"/>
                  </a:cubicBezTo>
                  <a:cubicBezTo>
                    <a:pt x="582563" y="1240111"/>
                    <a:pt x="581046" y="1236170"/>
                    <a:pt x="581956" y="1233138"/>
                  </a:cubicBezTo>
                  <a:close/>
                  <a:moveTo>
                    <a:pt x="582866" y="1277098"/>
                  </a:moveTo>
                  <a:cubicBezTo>
                    <a:pt x="583473" y="1270732"/>
                    <a:pt x="583473" y="1264365"/>
                    <a:pt x="583776" y="1257998"/>
                  </a:cubicBezTo>
                  <a:cubicBezTo>
                    <a:pt x="584079" y="1264365"/>
                    <a:pt x="584685" y="1270429"/>
                    <a:pt x="584685" y="1276492"/>
                  </a:cubicBezTo>
                  <a:cubicBezTo>
                    <a:pt x="584685" y="1276795"/>
                    <a:pt x="584685" y="1276795"/>
                    <a:pt x="584685" y="1277098"/>
                  </a:cubicBezTo>
                  <a:cubicBezTo>
                    <a:pt x="583776" y="1277098"/>
                    <a:pt x="583169" y="1277098"/>
                    <a:pt x="582866" y="1277098"/>
                  </a:cubicBezTo>
                  <a:close/>
                  <a:moveTo>
                    <a:pt x="596815" y="1276795"/>
                  </a:moveTo>
                  <a:cubicBezTo>
                    <a:pt x="597119" y="1276492"/>
                    <a:pt x="597119" y="1275886"/>
                    <a:pt x="597119" y="1275279"/>
                  </a:cubicBezTo>
                  <a:cubicBezTo>
                    <a:pt x="597119" y="1261636"/>
                    <a:pt x="598938" y="1247690"/>
                    <a:pt x="595603" y="1234654"/>
                  </a:cubicBezTo>
                  <a:cubicBezTo>
                    <a:pt x="594996" y="1231622"/>
                    <a:pt x="590750" y="1233138"/>
                    <a:pt x="591054" y="1235867"/>
                  </a:cubicBezTo>
                  <a:cubicBezTo>
                    <a:pt x="593177" y="1249206"/>
                    <a:pt x="590750" y="1262243"/>
                    <a:pt x="591660" y="1275279"/>
                  </a:cubicBezTo>
                  <a:cubicBezTo>
                    <a:pt x="591660" y="1275886"/>
                    <a:pt x="591964" y="1276492"/>
                    <a:pt x="592267" y="1276795"/>
                  </a:cubicBezTo>
                  <a:cubicBezTo>
                    <a:pt x="591660" y="1276795"/>
                    <a:pt x="591054" y="1276795"/>
                    <a:pt x="590447" y="1276795"/>
                  </a:cubicBezTo>
                  <a:cubicBezTo>
                    <a:pt x="590447" y="1276795"/>
                    <a:pt x="590447" y="1276492"/>
                    <a:pt x="590447" y="1276492"/>
                  </a:cubicBezTo>
                  <a:cubicBezTo>
                    <a:pt x="590750" y="1262243"/>
                    <a:pt x="590750" y="1246781"/>
                    <a:pt x="588325" y="1232835"/>
                  </a:cubicBezTo>
                  <a:cubicBezTo>
                    <a:pt x="597119" y="1232835"/>
                    <a:pt x="605913" y="1232835"/>
                    <a:pt x="614708" y="1232835"/>
                  </a:cubicBezTo>
                  <a:cubicBezTo>
                    <a:pt x="617740" y="1232835"/>
                    <a:pt x="620469" y="1232532"/>
                    <a:pt x="623502" y="1232532"/>
                  </a:cubicBezTo>
                  <a:cubicBezTo>
                    <a:pt x="624715" y="1240111"/>
                    <a:pt x="624715" y="1247994"/>
                    <a:pt x="624715" y="1255573"/>
                  </a:cubicBezTo>
                  <a:cubicBezTo>
                    <a:pt x="624715" y="1262243"/>
                    <a:pt x="623805" y="1270125"/>
                    <a:pt x="625018" y="1276795"/>
                  </a:cubicBezTo>
                  <a:cubicBezTo>
                    <a:pt x="615314" y="1277098"/>
                    <a:pt x="605913" y="1276795"/>
                    <a:pt x="596815" y="1276795"/>
                  </a:cubicBezTo>
                  <a:close/>
                  <a:moveTo>
                    <a:pt x="630780" y="1260121"/>
                  </a:moveTo>
                  <a:cubicBezTo>
                    <a:pt x="630780" y="1257695"/>
                    <a:pt x="630477" y="1255270"/>
                    <a:pt x="630477" y="1253148"/>
                  </a:cubicBezTo>
                  <a:cubicBezTo>
                    <a:pt x="630477" y="1246175"/>
                    <a:pt x="630780" y="1238898"/>
                    <a:pt x="628051" y="1232228"/>
                  </a:cubicBezTo>
                  <a:cubicBezTo>
                    <a:pt x="628657" y="1232228"/>
                    <a:pt x="629264" y="1232228"/>
                    <a:pt x="629870" y="1231925"/>
                  </a:cubicBezTo>
                  <a:cubicBezTo>
                    <a:pt x="629870" y="1231925"/>
                    <a:pt x="629870" y="1232228"/>
                    <a:pt x="629870" y="1232228"/>
                  </a:cubicBezTo>
                  <a:cubicBezTo>
                    <a:pt x="629567" y="1238595"/>
                    <a:pt x="630780" y="1244962"/>
                    <a:pt x="630780" y="1251329"/>
                  </a:cubicBezTo>
                  <a:cubicBezTo>
                    <a:pt x="630780" y="1254057"/>
                    <a:pt x="630780" y="1257089"/>
                    <a:pt x="630780" y="1260121"/>
                  </a:cubicBezTo>
                  <a:close/>
                  <a:moveTo>
                    <a:pt x="626535" y="1225559"/>
                  </a:moveTo>
                  <a:cubicBezTo>
                    <a:pt x="626838" y="1224952"/>
                    <a:pt x="626838" y="1224043"/>
                    <a:pt x="626535" y="1223436"/>
                  </a:cubicBezTo>
                  <a:cubicBezTo>
                    <a:pt x="622592" y="1216160"/>
                    <a:pt x="616831" y="1209187"/>
                    <a:pt x="611978" y="1202214"/>
                  </a:cubicBezTo>
                  <a:cubicBezTo>
                    <a:pt x="611978" y="1202214"/>
                    <a:pt x="611675" y="1201911"/>
                    <a:pt x="611675" y="1201911"/>
                  </a:cubicBezTo>
                  <a:cubicBezTo>
                    <a:pt x="612888" y="1201911"/>
                    <a:pt x="614101" y="1201911"/>
                    <a:pt x="615314" y="1201608"/>
                  </a:cubicBezTo>
                  <a:cubicBezTo>
                    <a:pt x="617437" y="1201608"/>
                    <a:pt x="619863" y="1201305"/>
                    <a:pt x="621986" y="1201305"/>
                  </a:cubicBezTo>
                  <a:cubicBezTo>
                    <a:pt x="622289" y="1206459"/>
                    <a:pt x="624412" y="1210703"/>
                    <a:pt x="627444" y="1214644"/>
                  </a:cubicBezTo>
                  <a:cubicBezTo>
                    <a:pt x="629870" y="1217676"/>
                    <a:pt x="633510" y="1222224"/>
                    <a:pt x="637452" y="1224346"/>
                  </a:cubicBezTo>
                  <a:cubicBezTo>
                    <a:pt x="633813" y="1224952"/>
                    <a:pt x="630173" y="1225255"/>
                    <a:pt x="626535" y="1225559"/>
                  </a:cubicBezTo>
                  <a:close/>
                  <a:moveTo>
                    <a:pt x="637452" y="1275886"/>
                  </a:moveTo>
                  <a:cubicBezTo>
                    <a:pt x="636845" y="1275886"/>
                    <a:pt x="636542" y="1275886"/>
                    <a:pt x="635935" y="1275886"/>
                  </a:cubicBezTo>
                  <a:cubicBezTo>
                    <a:pt x="635935" y="1275583"/>
                    <a:pt x="636239" y="1275279"/>
                    <a:pt x="636239" y="1274673"/>
                  </a:cubicBezTo>
                  <a:cubicBezTo>
                    <a:pt x="636845" y="1259817"/>
                    <a:pt x="636845" y="1245871"/>
                    <a:pt x="634419" y="1231319"/>
                  </a:cubicBezTo>
                  <a:cubicBezTo>
                    <a:pt x="634419" y="1231319"/>
                    <a:pt x="634419" y="1231319"/>
                    <a:pt x="634419" y="1231319"/>
                  </a:cubicBezTo>
                  <a:cubicBezTo>
                    <a:pt x="635026" y="1231319"/>
                    <a:pt x="635935" y="1231016"/>
                    <a:pt x="636542" y="1231016"/>
                  </a:cubicBezTo>
                  <a:cubicBezTo>
                    <a:pt x="636239" y="1239202"/>
                    <a:pt x="638058" y="1247084"/>
                    <a:pt x="637755" y="1254967"/>
                  </a:cubicBezTo>
                  <a:cubicBezTo>
                    <a:pt x="638058" y="1262243"/>
                    <a:pt x="637452" y="1268913"/>
                    <a:pt x="637452" y="1275886"/>
                  </a:cubicBezTo>
                  <a:close/>
                  <a:moveTo>
                    <a:pt x="645336" y="1275583"/>
                  </a:moveTo>
                  <a:cubicBezTo>
                    <a:pt x="644730" y="1275583"/>
                    <a:pt x="643820" y="1275583"/>
                    <a:pt x="643214" y="1275583"/>
                  </a:cubicBezTo>
                  <a:cubicBezTo>
                    <a:pt x="643517" y="1268913"/>
                    <a:pt x="643517" y="1261940"/>
                    <a:pt x="643517" y="1255270"/>
                  </a:cubicBezTo>
                  <a:cubicBezTo>
                    <a:pt x="643517" y="1247084"/>
                    <a:pt x="641394" y="1239202"/>
                    <a:pt x="640484" y="1231016"/>
                  </a:cubicBezTo>
                  <a:cubicBezTo>
                    <a:pt x="640484" y="1231016"/>
                    <a:pt x="640484" y="1231016"/>
                    <a:pt x="640484" y="1230713"/>
                  </a:cubicBezTo>
                  <a:cubicBezTo>
                    <a:pt x="641394" y="1230713"/>
                    <a:pt x="642607" y="1230409"/>
                    <a:pt x="643517" y="1230409"/>
                  </a:cubicBezTo>
                  <a:cubicBezTo>
                    <a:pt x="642910" y="1236776"/>
                    <a:pt x="644123" y="1243446"/>
                    <a:pt x="645033" y="1249813"/>
                  </a:cubicBezTo>
                  <a:cubicBezTo>
                    <a:pt x="645943" y="1258605"/>
                    <a:pt x="645640" y="1267094"/>
                    <a:pt x="645336" y="1275583"/>
                  </a:cubicBezTo>
                  <a:close/>
                  <a:moveTo>
                    <a:pt x="643214" y="1223740"/>
                  </a:moveTo>
                  <a:cubicBezTo>
                    <a:pt x="643214" y="1223133"/>
                    <a:pt x="643214" y="1222830"/>
                    <a:pt x="642910" y="1222224"/>
                  </a:cubicBezTo>
                  <a:cubicBezTo>
                    <a:pt x="640484" y="1218889"/>
                    <a:pt x="636845" y="1216463"/>
                    <a:pt x="634116" y="1213432"/>
                  </a:cubicBezTo>
                  <a:cubicBezTo>
                    <a:pt x="631083" y="1210400"/>
                    <a:pt x="626838" y="1205852"/>
                    <a:pt x="626535" y="1201305"/>
                  </a:cubicBezTo>
                  <a:cubicBezTo>
                    <a:pt x="628051" y="1201305"/>
                    <a:pt x="629567" y="1201305"/>
                    <a:pt x="631083" y="1201001"/>
                  </a:cubicBezTo>
                  <a:cubicBezTo>
                    <a:pt x="630780" y="1201608"/>
                    <a:pt x="631083" y="1202517"/>
                    <a:pt x="631387" y="1203124"/>
                  </a:cubicBezTo>
                  <a:cubicBezTo>
                    <a:pt x="633206" y="1205246"/>
                    <a:pt x="634419" y="1207975"/>
                    <a:pt x="635329" y="1210400"/>
                  </a:cubicBezTo>
                  <a:cubicBezTo>
                    <a:pt x="636542" y="1213128"/>
                    <a:pt x="638362" y="1215554"/>
                    <a:pt x="639878" y="1217676"/>
                  </a:cubicBezTo>
                  <a:cubicBezTo>
                    <a:pt x="641394" y="1219798"/>
                    <a:pt x="643517" y="1221921"/>
                    <a:pt x="645640" y="1223436"/>
                  </a:cubicBezTo>
                  <a:cubicBezTo>
                    <a:pt x="645033" y="1223740"/>
                    <a:pt x="644123" y="1223740"/>
                    <a:pt x="643214" y="1223740"/>
                  </a:cubicBezTo>
                  <a:close/>
                  <a:moveTo>
                    <a:pt x="642000" y="1210703"/>
                  </a:moveTo>
                  <a:cubicBezTo>
                    <a:pt x="639878" y="1207368"/>
                    <a:pt x="638362" y="1203427"/>
                    <a:pt x="635329" y="1201001"/>
                  </a:cubicBezTo>
                  <a:cubicBezTo>
                    <a:pt x="638362" y="1201001"/>
                    <a:pt x="641091" y="1200698"/>
                    <a:pt x="644123" y="1200698"/>
                  </a:cubicBezTo>
                  <a:cubicBezTo>
                    <a:pt x="645943" y="1200698"/>
                    <a:pt x="645336" y="1201305"/>
                    <a:pt x="647156" y="1203124"/>
                  </a:cubicBezTo>
                  <a:cubicBezTo>
                    <a:pt x="652614" y="1208581"/>
                    <a:pt x="658073" y="1213735"/>
                    <a:pt x="663531" y="1219192"/>
                  </a:cubicBezTo>
                  <a:cubicBezTo>
                    <a:pt x="664138" y="1219798"/>
                    <a:pt x="664744" y="1220405"/>
                    <a:pt x="665351" y="1221011"/>
                  </a:cubicBezTo>
                  <a:cubicBezTo>
                    <a:pt x="662015" y="1221617"/>
                    <a:pt x="658376" y="1222224"/>
                    <a:pt x="655040" y="1222527"/>
                  </a:cubicBezTo>
                  <a:cubicBezTo>
                    <a:pt x="655040" y="1222527"/>
                    <a:pt x="655040" y="1222527"/>
                    <a:pt x="655040" y="1222527"/>
                  </a:cubicBezTo>
                  <a:cubicBezTo>
                    <a:pt x="649582" y="1219495"/>
                    <a:pt x="645640" y="1216160"/>
                    <a:pt x="642000" y="1210703"/>
                  </a:cubicBezTo>
                  <a:close/>
                  <a:moveTo>
                    <a:pt x="685063" y="1274976"/>
                  </a:moveTo>
                  <a:cubicBezTo>
                    <a:pt x="684759" y="1274976"/>
                    <a:pt x="684759" y="1275279"/>
                    <a:pt x="684456" y="1275279"/>
                  </a:cubicBezTo>
                  <a:cubicBezTo>
                    <a:pt x="673236" y="1275583"/>
                    <a:pt x="662015" y="1275279"/>
                    <a:pt x="650795" y="1275583"/>
                  </a:cubicBezTo>
                  <a:cubicBezTo>
                    <a:pt x="652917" y="1260727"/>
                    <a:pt x="650795" y="1244962"/>
                    <a:pt x="647762" y="1230409"/>
                  </a:cubicBezTo>
                  <a:cubicBezTo>
                    <a:pt x="648065" y="1230409"/>
                    <a:pt x="648065" y="1230409"/>
                    <a:pt x="648369" y="1230409"/>
                  </a:cubicBezTo>
                  <a:cubicBezTo>
                    <a:pt x="656557" y="1229500"/>
                    <a:pt x="665048" y="1227984"/>
                    <a:pt x="673236" y="1227075"/>
                  </a:cubicBezTo>
                  <a:cubicBezTo>
                    <a:pt x="675965" y="1228590"/>
                    <a:pt x="678694" y="1229500"/>
                    <a:pt x="682030" y="1229803"/>
                  </a:cubicBezTo>
                  <a:cubicBezTo>
                    <a:pt x="682333" y="1229803"/>
                    <a:pt x="682333" y="1229803"/>
                    <a:pt x="682637" y="1229803"/>
                  </a:cubicBezTo>
                  <a:cubicBezTo>
                    <a:pt x="682333" y="1241930"/>
                    <a:pt x="685063" y="1254663"/>
                    <a:pt x="685669" y="1266790"/>
                  </a:cubicBezTo>
                  <a:cubicBezTo>
                    <a:pt x="685669" y="1269216"/>
                    <a:pt x="685366" y="1271944"/>
                    <a:pt x="685063" y="1274976"/>
                  </a:cubicBezTo>
                  <a:close/>
                  <a:moveTo>
                    <a:pt x="685669" y="642856"/>
                  </a:moveTo>
                  <a:cubicBezTo>
                    <a:pt x="678088" y="640734"/>
                    <a:pt x="669293" y="643463"/>
                    <a:pt x="661712" y="645585"/>
                  </a:cubicBezTo>
                  <a:cubicBezTo>
                    <a:pt x="661712" y="642553"/>
                    <a:pt x="661712" y="639825"/>
                    <a:pt x="661712" y="636793"/>
                  </a:cubicBezTo>
                  <a:cubicBezTo>
                    <a:pt x="665048" y="636793"/>
                    <a:pt x="668080" y="635883"/>
                    <a:pt x="671113" y="634974"/>
                  </a:cubicBezTo>
                  <a:cubicBezTo>
                    <a:pt x="675965" y="633761"/>
                    <a:pt x="680817" y="634368"/>
                    <a:pt x="685669" y="634064"/>
                  </a:cubicBezTo>
                  <a:cubicBezTo>
                    <a:pt x="685669" y="637096"/>
                    <a:pt x="685669" y="640128"/>
                    <a:pt x="685669" y="642856"/>
                  </a:cubicBezTo>
                  <a:close/>
                  <a:moveTo>
                    <a:pt x="685972" y="627698"/>
                  </a:moveTo>
                  <a:cubicBezTo>
                    <a:pt x="678391" y="624969"/>
                    <a:pt x="669293" y="628910"/>
                    <a:pt x="661712" y="631033"/>
                  </a:cubicBezTo>
                  <a:cubicBezTo>
                    <a:pt x="661712" y="628304"/>
                    <a:pt x="661712" y="625272"/>
                    <a:pt x="661712" y="622544"/>
                  </a:cubicBezTo>
                  <a:cubicBezTo>
                    <a:pt x="664744" y="622847"/>
                    <a:pt x="667777" y="622241"/>
                    <a:pt x="670810" y="621937"/>
                  </a:cubicBezTo>
                  <a:cubicBezTo>
                    <a:pt x="675055" y="621331"/>
                    <a:pt x="679604" y="620725"/>
                    <a:pt x="683546" y="619209"/>
                  </a:cubicBezTo>
                  <a:cubicBezTo>
                    <a:pt x="685972" y="618299"/>
                    <a:pt x="685972" y="615268"/>
                    <a:pt x="683546" y="614358"/>
                  </a:cubicBezTo>
                  <a:cubicBezTo>
                    <a:pt x="679604" y="613145"/>
                    <a:pt x="675965" y="613752"/>
                    <a:pt x="672023" y="614358"/>
                  </a:cubicBezTo>
                  <a:cubicBezTo>
                    <a:pt x="668687" y="614964"/>
                    <a:pt x="665048" y="615268"/>
                    <a:pt x="661712" y="616177"/>
                  </a:cubicBezTo>
                  <a:cubicBezTo>
                    <a:pt x="661712" y="613752"/>
                    <a:pt x="661712" y="611023"/>
                    <a:pt x="661712" y="608598"/>
                  </a:cubicBezTo>
                  <a:cubicBezTo>
                    <a:pt x="665351" y="608901"/>
                    <a:pt x="668990" y="608294"/>
                    <a:pt x="672629" y="607688"/>
                  </a:cubicBezTo>
                  <a:cubicBezTo>
                    <a:pt x="677178" y="607082"/>
                    <a:pt x="681727" y="607688"/>
                    <a:pt x="686275" y="606779"/>
                  </a:cubicBezTo>
                  <a:cubicBezTo>
                    <a:pt x="686579" y="613752"/>
                    <a:pt x="686275" y="620725"/>
                    <a:pt x="685972" y="627698"/>
                  </a:cubicBezTo>
                  <a:close/>
                  <a:moveTo>
                    <a:pt x="675055" y="600412"/>
                  </a:moveTo>
                  <a:cubicBezTo>
                    <a:pt x="670810" y="600715"/>
                    <a:pt x="666261" y="601321"/>
                    <a:pt x="662015" y="602231"/>
                  </a:cubicBezTo>
                  <a:cubicBezTo>
                    <a:pt x="662015" y="600109"/>
                    <a:pt x="662015" y="597683"/>
                    <a:pt x="662015" y="595561"/>
                  </a:cubicBezTo>
                  <a:cubicBezTo>
                    <a:pt x="664744" y="595864"/>
                    <a:pt x="667777" y="594955"/>
                    <a:pt x="670810" y="594955"/>
                  </a:cubicBezTo>
                  <a:cubicBezTo>
                    <a:pt x="675055" y="594652"/>
                    <a:pt x="678998" y="594955"/>
                    <a:pt x="683243" y="593742"/>
                  </a:cubicBezTo>
                  <a:cubicBezTo>
                    <a:pt x="685669" y="593136"/>
                    <a:pt x="685669" y="589194"/>
                    <a:pt x="683243" y="588588"/>
                  </a:cubicBezTo>
                  <a:cubicBezTo>
                    <a:pt x="676571" y="586769"/>
                    <a:pt x="668990" y="587375"/>
                    <a:pt x="662319" y="589498"/>
                  </a:cubicBezTo>
                  <a:cubicBezTo>
                    <a:pt x="662319" y="586466"/>
                    <a:pt x="662319" y="583131"/>
                    <a:pt x="662622" y="580099"/>
                  </a:cubicBezTo>
                  <a:cubicBezTo>
                    <a:pt x="665958" y="580099"/>
                    <a:pt x="669293" y="579796"/>
                    <a:pt x="672629" y="579796"/>
                  </a:cubicBezTo>
                  <a:cubicBezTo>
                    <a:pt x="676875" y="579493"/>
                    <a:pt x="680817" y="580099"/>
                    <a:pt x="685063" y="579493"/>
                  </a:cubicBezTo>
                  <a:cubicBezTo>
                    <a:pt x="687489" y="579190"/>
                    <a:pt x="687792" y="575552"/>
                    <a:pt x="685669" y="574339"/>
                  </a:cubicBezTo>
                  <a:cubicBezTo>
                    <a:pt x="679301" y="570701"/>
                    <a:pt x="669900" y="572217"/>
                    <a:pt x="662622" y="573126"/>
                  </a:cubicBezTo>
                  <a:cubicBezTo>
                    <a:pt x="662622" y="570701"/>
                    <a:pt x="662622" y="568579"/>
                    <a:pt x="662925" y="566153"/>
                  </a:cubicBezTo>
                  <a:cubicBezTo>
                    <a:pt x="666867" y="566153"/>
                    <a:pt x="670506" y="565547"/>
                    <a:pt x="674449" y="565244"/>
                  </a:cubicBezTo>
                  <a:cubicBezTo>
                    <a:pt x="678998" y="564940"/>
                    <a:pt x="683546" y="565850"/>
                    <a:pt x="687792" y="566153"/>
                  </a:cubicBezTo>
                  <a:cubicBezTo>
                    <a:pt x="687792" y="566153"/>
                    <a:pt x="687792" y="566153"/>
                    <a:pt x="687792" y="566153"/>
                  </a:cubicBezTo>
                  <a:cubicBezTo>
                    <a:pt x="687489" y="578280"/>
                    <a:pt x="687185" y="590104"/>
                    <a:pt x="686882" y="602231"/>
                  </a:cubicBezTo>
                  <a:cubicBezTo>
                    <a:pt x="683243" y="599806"/>
                    <a:pt x="679301" y="599806"/>
                    <a:pt x="675055" y="600412"/>
                  </a:cubicBezTo>
                  <a:close/>
                  <a:moveTo>
                    <a:pt x="687792" y="1046989"/>
                  </a:moveTo>
                  <a:cubicBezTo>
                    <a:pt x="706290" y="1044866"/>
                    <a:pt x="724182" y="1049414"/>
                    <a:pt x="742681" y="1050324"/>
                  </a:cubicBezTo>
                  <a:cubicBezTo>
                    <a:pt x="742681" y="1062754"/>
                    <a:pt x="742681" y="1075184"/>
                    <a:pt x="742984" y="1087917"/>
                  </a:cubicBezTo>
                  <a:cubicBezTo>
                    <a:pt x="742681" y="1087917"/>
                    <a:pt x="742377" y="1087917"/>
                    <a:pt x="742074" y="1087917"/>
                  </a:cubicBezTo>
                  <a:cubicBezTo>
                    <a:pt x="732370" y="1087917"/>
                    <a:pt x="722666" y="1085795"/>
                    <a:pt x="712659" y="1085492"/>
                  </a:cubicBezTo>
                  <a:cubicBezTo>
                    <a:pt x="704471" y="1085189"/>
                    <a:pt x="695677" y="1085795"/>
                    <a:pt x="687489" y="1087008"/>
                  </a:cubicBezTo>
                  <a:cubicBezTo>
                    <a:pt x="687185" y="1073365"/>
                    <a:pt x="687489" y="1060328"/>
                    <a:pt x="687792" y="1046989"/>
                  </a:cubicBezTo>
                  <a:close/>
                  <a:moveTo>
                    <a:pt x="687185" y="1091858"/>
                  </a:moveTo>
                  <a:cubicBezTo>
                    <a:pt x="695677" y="1091858"/>
                    <a:pt x="704167" y="1090646"/>
                    <a:pt x="712356" y="1090646"/>
                  </a:cubicBezTo>
                  <a:cubicBezTo>
                    <a:pt x="722060" y="1090646"/>
                    <a:pt x="731764" y="1092768"/>
                    <a:pt x="741771" y="1092465"/>
                  </a:cubicBezTo>
                  <a:cubicBezTo>
                    <a:pt x="742074" y="1092465"/>
                    <a:pt x="742377" y="1092465"/>
                    <a:pt x="742681" y="1092162"/>
                  </a:cubicBezTo>
                  <a:cubicBezTo>
                    <a:pt x="742681" y="1092768"/>
                    <a:pt x="742681" y="1093374"/>
                    <a:pt x="742681" y="1093981"/>
                  </a:cubicBezTo>
                  <a:cubicBezTo>
                    <a:pt x="738739" y="1091252"/>
                    <a:pt x="728731" y="1093071"/>
                    <a:pt x="725395" y="1093071"/>
                  </a:cubicBezTo>
                  <a:cubicBezTo>
                    <a:pt x="712659" y="1093071"/>
                    <a:pt x="699619" y="1092768"/>
                    <a:pt x="687185" y="1095497"/>
                  </a:cubicBezTo>
                  <a:cubicBezTo>
                    <a:pt x="687185" y="1094284"/>
                    <a:pt x="687185" y="1093071"/>
                    <a:pt x="687185" y="1091858"/>
                  </a:cubicBezTo>
                  <a:close/>
                  <a:moveTo>
                    <a:pt x="687185" y="1100651"/>
                  </a:moveTo>
                  <a:cubicBezTo>
                    <a:pt x="698102" y="1099438"/>
                    <a:pt x="708716" y="1098832"/>
                    <a:pt x="719633" y="1098832"/>
                  </a:cubicBezTo>
                  <a:cubicBezTo>
                    <a:pt x="724182" y="1098832"/>
                    <a:pt x="728731" y="1098832"/>
                    <a:pt x="733280" y="1098832"/>
                  </a:cubicBezTo>
                  <a:cubicBezTo>
                    <a:pt x="735403" y="1098832"/>
                    <a:pt x="739042" y="1098225"/>
                    <a:pt x="741165" y="1099135"/>
                  </a:cubicBezTo>
                  <a:cubicBezTo>
                    <a:pt x="741771" y="1099438"/>
                    <a:pt x="742377" y="1099135"/>
                    <a:pt x="742984" y="1098832"/>
                  </a:cubicBezTo>
                  <a:cubicBezTo>
                    <a:pt x="742984" y="1100044"/>
                    <a:pt x="742984" y="1100954"/>
                    <a:pt x="742984" y="1102166"/>
                  </a:cubicBezTo>
                  <a:cubicBezTo>
                    <a:pt x="732067" y="1101560"/>
                    <a:pt x="720846" y="1101560"/>
                    <a:pt x="709626" y="1101560"/>
                  </a:cubicBezTo>
                  <a:cubicBezTo>
                    <a:pt x="703258" y="1101560"/>
                    <a:pt x="694160" y="1100954"/>
                    <a:pt x="687185" y="1103076"/>
                  </a:cubicBezTo>
                  <a:cubicBezTo>
                    <a:pt x="687185" y="1102470"/>
                    <a:pt x="687185" y="1101560"/>
                    <a:pt x="687185" y="1100651"/>
                  </a:cubicBezTo>
                  <a:close/>
                  <a:moveTo>
                    <a:pt x="687489" y="1126420"/>
                  </a:moveTo>
                  <a:cubicBezTo>
                    <a:pt x="687489" y="1123995"/>
                    <a:pt x="687489" y="1121570"/>
                    <a:pt x="687489" y="1118841"/>
                  </a:cubicBezTo>
                  <a:cubicBezTo>
                    <a:pt x="695677" y="1118538"/>
                    <a:pt x="703561" y="1117325"/>
                    <a:pt x="711749" y="1117022"/>
                  </a:cubicBezTo>
                  <a:cubicBezTo>
                    <a:pt x="721150" y="1116719"/>
                    <a:pt x="730551" y="1117325"/>
                    <a:pt x="739648" y="1116112"/>
                  </a:cubicBezTo>
                  <a:cubicBezTo>
                    <a:pt x="743287" y="1115809"/>
                    <a:pt x="743287" y="1110959"/>
                    <a:pt x="739648" y="1110655"/>
                  </a:cubicBezTo>
                  <a:cubicBezTo>
                    <a:pt x="730551" y="1109746"/>
                    <a:pt x="720846" y="1110352"/>
                    <a:pt x="711749" y="1110655"/>
                  </a:cubicBezTo>
                  <a:cubicBezTo>
                    <a:pt x="703864" y="1110959"/>
                    <a:pt x="695373" y="1111868"/>
                    <a:pt x="687489" y="1113990"/>
                  </a:cubicBezTo>
                  <a:cubicBezTo>
                    <a:pt x="687489" y="1112171"/>
                    <a:pt x="687489" y="1110655"/>
                    <a:pt x="687489" y="1108836"/>
                  </a:cubicBezTo>
                  <a:cubicBezTo>
                    <a:pt x="688702" y="1108836"/>
                    <a:pt x="689612" y="1108836"/>
                    <a:pt x="690824" y="1108533"/>
                  </a:cubicBezTo>
                  <a:cubicBezTo>
                    <a:pt x="696283" y="1107927"/>
                    <a:pt x="701742" y="1107624"/>
                    <a:pt x="707200" y="1107320"/>
                  </a:cubicBezTo>
                  <a:cubicBezTo>
                    <a:pt x="719330" y="1107017"/>
                    <a:pt x="731460" y="1108230"/>
                    <a:pt x="743591" y="1107927"/>
                  </a:cubicBezTo>
                  <a:cubicBezTo>
                    <a:pt x="743894" y="1113081"/>
                    <a:pt x="744197" y="1118235"/>
                    <a:pt x="744500" y="1123692"/>
                  </a:cubicBezTo>
                  <a:cubicBezTo>
                    <a:pt x="745410" y="1135819"/>
                    <a:pt x="744804" y="1147643"/>
                    <a:pt x="744804" y="1159770"/>
                  </a:cubicBezTo>
                  <a:cubicBezTo>
                    <a:pt x="744804" y="1159770"/>
                    <a:pt x="744500" y="1159770"/>
                    <a:pt x="744500" y="1159770"/>
                  </a:cubicBezTo>
                  <a:cubicBezTo>
                    <a:pt x="725698" y="1157647"/>
                    <a:pt x="707807" y="1160376"/>
                    <a:pt x="689308" y="1164317"/>
                  </a:cubicBezTo>
                  <a:cubicBezTo>
                    <a:pt x="688398" y="1151584"/>
                    <a:pt x="687792" y="1138851"/>
                    <a:pt x="687489" y="1126420"/>
                  </a:cubicBezTo>
                  <a:close/>
                  <a:moveTo>
                    <a:pt x="749352" y="1234654"/>
                  </a:moveTo>
                  <a:cubicBezTo>
                    <a:pt x="753901" y="1237079"/>
                    <a:pt x="752688" y="1245871"/>
                    <a:pt x="752991" y="1249813"/>
                  </a:cubicBezTo>
                  <a:cubicBezTo>
                    <a:pt x="753901" y="1260121"/>
                    <a:pt x="755114" y="1270125"/>
                    <a:pt x="755114" y="1280433"/>
                  </a:cubicBezTo>
                  <a:cubicBezTo>
                    <a:pt x="754811" y="1280736"/>
                    <a:pt x="754811" y="1281343"/>
                    <a:pt x="754811" y="1281949"/>
                  </a:cubicBezTo>
                  <a:cubicBezTo>
                    <a:pt x="754811" y="1281646"/>
                    <a:pt x="754811" y="1281040"/>
                    <a:pt x="754508" y="1280736"/>
                  </a:cubicBezTo>
                  <a:cubicBezTo>
                    <a:pt x="752082" y="1281343"/>
                    <a:pt x="749656" y="1281646"/>
                    <a:pt x="747533" y="1281646"/>
                  </a:cubicBezTo>
                  <a:cubicBezTo>
                    <a:pt x="744804" y="1281646"/>
                    <a:pt x="742377" y="1281646"/>
                    <a:pt x="739648" y="1281646"/>
                  </a:cubicBezTo>
                  <a:cubicBezTo>
                    <a:pt x="734190" y="1281646"/>
                    <a:pt x="728731" y="1281949"/>
                    <a:pt x="723273" y="1282252"/>
                  </a:cubicBezTo>
                  <a:cubicBezTo>
                    <a:pt x="713568" y="1282556"/>
                    <a:pt x="703864" y="1282252"/>
                    <a:pt x="694160" y="1283162"/>
                  </a:cubicBezTo>
                  <a:cubicBezTo>
                    <a:pt x="689308" y="1283465"/>
                    <a:pt x="691734" y="1277402"/>
                    <a:pt x="691734" y="1274370"/>
                  </a:cubicBezTo>
                  <a:cubicBezTo>
                    <a:pt x="691734" y="1268913"/>
                    <a:pt x="691431" y="1263456"/>
                    <a:pt x="691128" y="1257998"/>
                  </a:cubicBezTo>
                  <a:cubicBezTo>
                    <a:pt x="690521" y="1248903"/>
                    <a:pt x="689612" y="1239505"/>
                    <a:pt x="688398" y="1230409"/>
                  </a:cubicBezTo>
                  <a:cubicBezTo>
                    <a:pt x="705381" y="1231622"/>
                    <a:pt x="722666" y="1231016"/>
                    <a:pt x="739648" y="1233441"/>
                  </a:cubicBezTo>
                  <a:cubicBezTo>
                    <a:pt x="741771" y="1233744"/>
                    <a:pt x="743591" y="1234048"/>
                    <a:pt x="745714" y="1234351"/>
                  </a:cubicBezTo>
                  <a:cubicBezTo>
                    <a:pt x="746623" y="1234957"/>
                    <a:pt x="748139" y="1234957"/>
                    <a:pt x="749352" y="1234654"/>
                  </a:cubicBezTo>
                  <a:close/>
                  <a:moveTo>
                    <a:pt x="765425" y="775647"/>
                  </a:moveTo>
                  <a:cubicBezTo>
                    <a:pt x="765425" y="776557"/>
                    <a:pt x="765425" y="777466"/>
                    <a:pt x="765425" y="778376"/>
                  </a:cubicBezTo>
                  <a:cubicBezTo>
                    <a:pt x="764818" y="780498"/>
                    <a:pt x="763605" y="782317"/>
                    <a:pt x="763605" y="784439"/>
                  </a:cubicBezTo>
                  <a:cubicBezTo>
                    <a:pt x="763605" y="785045"/>
                    <a:pt x="763909" y="785652"/>
                    <a:pt x="764212" y="786258"/>
                  </a:cubicBezTo>
                  <a:cubicBezTo>
                    <a:pt x="763605" y="789290"/>
                    <a:pt x="762999" y="792625"/>
                    <a:pt x="762696" y="795657"/>
                  </a:cubicBezTo>
                  <a:cubicBezTo>
                    <a:pt x="762089" y="799598"/>
                    <a:pt x="762089" y="803539"/>
                    <a:pt x="761179" y="807480"/>
                  </a:cubicBezTo>
                  <a:cubicBezTo>
                    <a:pt x="760269" y="811422"/>
                    <a:pt x="756934" y="810512"/>
                    <a:pt x="753901" y="810512"/>
                  </a:cubicBezTo>
                  <a:cubicBezTo>
                    <a:pt x="744500" y="805358"/>
                    <a:pt x="734493" y="802630"/>
                    <a:pt x="723879" y="800507"/>
                  </a:cubicBezTo>
                  <a:cubicBezTo>
                    <a:pt x="717814" y="799295"/>
                    <a:pt x="711749" y="798385"/>
                    <a:pt x="705381" y="797779"/>
                  </a:cubicBezTo>
                  <a:cubicBezTo>
                    <a:pt x="699922" y="797172"/>
                    <a:pt x="694767" y="798082"/>
                    <a:pt x="689612" y="798385"/>
                  </a:cubicBezTo>
                  <a:cubicBezTo>
                    <a:pt x="689612" y="793231"/>
                    <a:pt x="689612" y="788077"/>
                    <a:pt x="689612" y="783226"/>
                  </a:cubicBezTo>
                  <a:cubicBezTo>
                    <a:pt x="700225" y="783530"/>
                    <a:pt x="710536" y="787168"/>
                    <a:pt x="721150" y="786561"/>
                  </a:cubicBezTo>
                  <a:cubicBezTo>
                    <a:pt x="723879" y="786258"/>
                    <a:pt x="724486" y="782317"/>
                    <a:pt x="721756" y="781711"/>
                  </a:cubicBezTo>
                  <a:cubicBezTo>
                    <a:pt x="712052" y="778982"/>
                    <a:pt x="699922" y="777466"/>
                    <a:pt x="689612" y="778072"/>
                  </a:cubicBezTo>
                  <a:cubicBezTo>
                    <a:pt x="689612" y="775647"/>
                    <a:pt x="689612" y="773222"/>
                    <a:pt x="689612" y="770796"/>
                  </a:cubicBezTo>
                  <a:cubicBezTo>
                    <a:pt x="698406" y="771706"/>
                    <a:pt x="707807" y="772918"/>
                    <a:pt x="716601" y="771706"/>
                  </a:cubicBezTo>
                  <a:cubicBezTo>
                    <a:pt x="719330" y="771403"/>
                    <a:pt x="720240" y="767461"/>
                    <a:pt x="717208" y="766855"/>
                  </a:cubicBezTo>
                  <a:cubicBezTo>
                    <a:pt x="708413" y="764733"/>
                    <a:pt x="698709" y="765036"/>
                    <a:pt x="689612" y="765036"/>
                  </a:cubicBezTo>
                  <a:cubicBezTo>
                    <a:pt x="689612" y="760791"/>
                    <a:pt x="689612" y="756547"/>
                    <a:pt x="689612" y="752303"/>
                  </a:cubicBezTo>
                  <a:cubicBezTo>
                    <a:pt x="695373" y="753818"/>
                    <a:pt x="702045" y="754728"/>
                    <a:pt x="708110" y="755637"/>
                  </a:cubicBezTo>
                  <a:cubicBezTo>
                    <a:pt x="716298" y="757153"/>
                    <a:pt x="724182" y="758669"/>
                    <a:pt x="732370" y="760488"/>
                  </a:cubicBezTo>
                  <a:cubicBezTo>
                    <a:pt x="743894" y="762914"/>
                    <a:pt x="755114" y="766552"/>
                    <a:pt x="766335" y="770190"/>
                  </a:cubicBezTo>
                  <a:cubicBezTo>
                    <a:pt x="765121" y="771706"/>
                    <a:pt x="765425" y="773828"/>
                    <a:pt x="765425" y="775647"/>
                  </a:cubicBezTo>
                  <a:close/>
                  <a:moveTo>
                    <a:pt x="771793" y="775647"/>
                  </a:moveTo>
                  <a:cubicBezTo>
                    <a:pt x="771793" y="774434"/>
                    <a:pt x="771793" y="773525"/>
                    <a:pt x="772096" y="772312"/>
                  </a:cubicBezTo>
                  <a:cubicBezTo>
                    <a:pt x="772096" y="772009"/>
                    <a:pt x="772096" y="771706"/>
                    <a:pt x="772096" y="771706"/>
                  </a:cubicBezTo>
                  <a:cubicBezTo>
                    <a:pt x="773006" y="772009"/>
                    <a:pt x="774219" y="772312"/>
                    <a:pt x="775129" y="772615"/>
                  </a:cubicBezTo>
                  <a:cubicBezTo>
                    <a:pt x="773916" y="773525"/>
                    <a:pt x="773006" y="774434"/>
                    <a:pt x="771793" y="775647"/>
                  </a:cubicBezTo>
                  <a:close/>
                  <a:moveTo>
                    <a:pt x="787562" y="671052"/>
                  </a:moveTo>
                  <a:cubicBezTo>
                    <a:pt x="786956" y="688333"/>
                    <a:pt x="785743" y="705614"/>
                    <a:pt x="784833" y="722895"/>
                  </a:cubicBezTo>
                  <a:cubicBezTo>
                    <a:pt x="784227" y="731080"/>
                    <a:pt x="783923" y="739266"/>
                    <a:pt x="783923" y="747755"/>
                  </a:cubicBezTo>
                  <a:cubicBezTo>
                    <a:pt x="783923" y="754122"/>
                    <a:pt x="785440" y="761701"/>
                    <a:pt x="782710" y="767764"/>
                  </a:cubicBezTo>
                  <a:cubicBezTo>
                    <a:pt x="782710" y="768068"/>
                    <a:pt x="782407" y="768068"/>
                    <a:pt x="782407" y="768371"/>
                  </a:cubicBezTo>
                  <a:cubicBezTo>
                    <a:pt x="752688" y="758366"/>
                    <a:pt x="721150" y="748664"/>
                    <a:pt x="689612" y="746239"/>
                  </a:cubicBezTo>
                  <a:cubicBezTo>
                    <a:pt x="689612" y="736841"/>
                    <a:pt x="689915" y="727745"/>
                    <a:pt x="690218" y="718347"/>
                  </a:cubicBezTo>
                  <a:cubicBezTo>
                    <a:pt x="699619" y="721985"/>
                    <a:pt x="710233" y="724714"/>
                    <a:pt x="719937" y="724107"/>
                  </a:cubicBezTo>
                  <a:cubicBezTo>
                    <a:pt x="722969" y="724107"/>
                    <a:pt x="723576" y="719863"/>
                    <a:pt x="720543" y="718650"/>
                  </a:cubicBezTo>
                  <a:cubicBezTo>
                    <a:pt x="715085" y="716831"/>
                    <a:pt x="709323" y="716225"/>
                    <a:pt x="703864" y="715315"/>
                  </a:cubicBezTo>
                  <a:cubicBezTo>
                    <a:pt x="699315" y="714406"/>
                    <a:pt x="694767" y="713496"/>
                    <a:pt x="690218" y="712587"/>
                  </a:cubicBezTo>
                  <a:cubicBezTo>
                    <a:pt x="690218" y="709555"/>
                    <a:pt x="690521" y="706826"/>
                    <a:pt x="690521" y="703795"/>
                  </a:cubicBezTo>
                  <a:cubicBezTo>
                    <a:pt x="699619" y="704704"/>
                    <a:pt x="708716" y="704098"/>
                    <a:pt x="717814" y="704098"/>
                  </a:cubicBezTo>
                  <a:cubicBezTo>
                    <a:pt x="727215" y="704098"/>
                    <a:pt x="736616" y="704401"/>
                    <a:pt x="746017" y="702885"/>
                  </a:cubicBezTo>
                  <a:cubicBezTo>
                    <a:pt x="749049" y="702279"/>
                    <a:pt x="747836" y="698337"/>
                    <a:pt x="745410" y="698034"/>
                  </a:cubicBezTo>
                  <a:cubicBezTo>
                    <a:pt x="736312" y="697125"/>
                    <a:pt x="727215" y="697731"/>
                    <a:pt x="718117" y="698034"/>
                  </a:cubicBezTo>
                  <a:cubicBezTo>
                    <a:pt x="709019" y="698034"/>
                    <a:pt x="699922" y="697731"/>
                    <a:pt x="691128" y="698641"/>
                  </a:cubicBezTo>
                  <a:cubicBezTo>
                    <a:pt x="691128" y="695609"/>
                    <a:pt x="691431" y="692577"/>
                    <a:pt x="691431" y="689545"/>
                  </a:cubicBezTo>
                  <a:cubicBezTo>
                    <a:pt x="703864" y="691061"/>
                    <a:pt x="715994" y="691668"/>
                    <a:pt x="728428" y="689849"/>
                  </a:cubicBezTo>
                  <a:cubicBezTo>
                    <a:pt x="731460" y="689242"/>
                    <a:pt x="730551" y="684695"/>
                    <a:pt x="727821" y="684695"/>
                  </a:cubicBezTo>
                  <a:cubicBezTo>
                    <a:pt x="721150" y="684391"/>
                    <a:pt x="714781" y="684998"/>
                    <a:pt x="708110" y="684998"/>
                  </a:cubicBezTo>
                  <a:cubicBezTo>
                    <a:pt x="702651" y="684998"/>
                    <a:pt x="697193" y="684391"/>
                    <a:pt x="691734" y="684088"/>
                  </a:cubicBezTo>
                  <a:cubicBezTo>
                    <a:pt x="692037" y="677418"/>
                    <a:pt x="692037" y="671052"/>
                    <a:pt x="692341" y="664382"/>
                  </a:cubicBezTo>
                  <a:cubicBezTo>
                    <a:pt x="692341" y="664382"/>
                    <a:pt x="692341" y="664382"/>
                    <a:pt x="692644" y="664382"/>
                  </a:cubicBezTo>
                  <a:cubicBezTo>
                    <a:pt x="709323" y="664988"/>
                    <a:pt x="725698" y="665898"/>
                    <a:pt x="742377" y="666807"/>
                  </a:cubicBezTo>
                  <a:cubicBezTo>
                    <a:pt x="750565" y="667110"/>
                    <a:pt x="758753" y="667717"/>
                    <a:pt x="766941" y="667717"/>
                  </a:cubicBezTo>
                  <a:cubicBezTo>
                    <a:pt x="770883" y="667717"/>
                    <a:pt x="774826" y="668020"/>
                    <a:pt x="779071" y="667717"/>
                  </a:cubicBezTo>
                  <a:cubicBezTo>
                    <a:pt x="780891" y="667717"/>
                    <a:pt x="783014" y="667414"/>
                    <a:pt x="784833" y="667414"/>
                  </a:cubicBezTo>
                  <a:cubicBezTo>
                    <a:pt x="788775" y="667414"/>
                    <a:pt x="787562" y="667717"/>
                    <a:pt x="787562" y="671052"/>
                  </a:cubicBezTo>
                  <a:close/>
                </a:path>
              </a:pathLst>
            </a:custGeom>
            <a:solidFill>
              <a:srgbClr val="000000"/>
            </a:solidFill>
            <a:ln w="30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CC2506C6-95D9-1E89-2142-847EC911BE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3" y="2774995"/>
            <a:ext cx="2395983" cy="1230724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6F4070B-378F-5F07-DE98-3EBA1BA31B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8152" y="2437262"/>
            <a:ext cx="2001391" cy="17608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91" name="Picture Placeholder 10">
            <a:extLst>
              <a:ext uri="{FF2B5EF4-FFF2-40B4-BE49-F238E27FC236}">
                <a16:creationId xmlns:a16="http://schemas.microsoft.com/office/drawing/2014/main" id="{1196C4E6-3D25-C116-4411-7B08E58007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34263" y="2779524"/>
            <a:ext cx="2386537" cy="126047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92" name="Text Placeholder 11">
            <a:extLst>
              <a:ext uri="{FF2B5EF4-FFF2-40B4-BE49-F238E27FC236}">
                <a16:creationId xmlns:a16="http://schemas.microsoft.com/office/drawing/2014/main" id="{CC47D147-9723-2684-558B-099B83BCBF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426" y="4584426"/>
            <a:ext cx="2837817" cy="95277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293" name="Text Placeholder 11">
            <a:extLst>
              <a:ext uri="{FF2B5EF4-FFF2-40B4-BE49-F238E27FC236}">
                <a16:creationId xmlns:a16="http://schemas.microsoft.com/office/drawing/2014/main" id="{20B2906E-77AA-AD82-1CFA-3590582F2D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2413" y="4584426"/>
            <a:ext cx="2837817" cy="95277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294" name="Text Placeholder 11">
            <a:extLst>
              <a:ext uri="{FF2B5EF4-FFF2-40B4-BE49-F238E27FC236}">
                <a16:creationId xmlns:a16="http://schemas.microsoft.com/office/drawing/2014/main" id="{CD077D2F-F8A3-59AD-2398-487C5E84AE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9062" y="4584426"/>
            <a:ext cx="2837817" cy="95277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295" name="Title 1">
            <a:extLst>
              <a:ext uri="{FF2B5EF4-FFF2-40B4-BE49-F238E27FC236}">
                <a16:creationId xmlns:a16="http://schemas.microsoft.com/office/drawing/2014/main" id="{D5CDD8FF-B625-8554-3424-B50810EE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7587"/>
            <a:ext cx="10614807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08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51E3CEB-E86F-C076-2FB8-C478285074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14C5DE-DFD4-1417-5BCA-CDE94BA7905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43D8AB-A877-1007-2E3B-F08657CF84EB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2169F4-832D-1A89-B31C-4BE92D24B9A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A6F3D4-AEC0-C92F-8F02-CD7DD6E2938E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4C777E-F387-D41B-3283-022D5987453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13153B-2B3E-94AC-3FC6-1B58DD95A220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9B7AA0-BCB1-65E0-1848-0D3630EFF03F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4370DF-B7A6-87AA-7BC7-84B8BCA50081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85924E-2D2D-B6C7-A144-19202951B22D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5E90B5-2D91-9B85-C3F9-8A7ADC4126B7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A7E397B-A18F-AB86-79B0-747ADFEBF84E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F227EB-2AE4-3F8F-94D4-F802AEE77AAC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41A73-D4BA-2626-F81F-2DCF234C5671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096FE56-B42B-01BA-35A9-FF102744933F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C70AA1-5C4D-131A-F5E4-3BCFE52DE62E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8A5E3E-5951-6F6B-4FB4-8BB7CE878B3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B19B486-9A14-1B79-7831-69068B42FDF9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EAB626-C468-265F-5655-93EAF0C15A2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EDF8212-4F0F-4F6C-A7F4-34DC61ACDCF4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4404BE8-12E1-C568-86D4-B819608A1BE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686726-00F8-5725-7BE5-024814A016D8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310B67E-B864-9A04-0817-041C05B638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1200" y="2228249"/>
            <a:ext cx="3924300" cy="8382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BBCB967-F84B-C4BD-549A-38EAD3210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200" y="3338122"/>
            <a:ext cx="3924300" cy="8382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BA65496-0F66-6FBF-90B7-4DEA744D90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1200" y="4417622"/>
            <a:ext cx="3924300" cy="8382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D8BF4C7B-1AFA-AEC4-6D93-0AC76B10CB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2636" y="1148749"/>
            <a:ext cx="3924300" cy="8382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0A8BDC8-EE8C-324A-CF86-190B65FBB3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2636" y="2228249"/>
            <a:ext cx="3924300" cy="8382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94EE69C-2912-8C5C-AEAB-5D42E5B58D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72636" y="3338122"/>
            <a:ext cx="3924300" cy="8382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BC9606C-A71C-22C6-3291-3A05108A8E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2636" y="4417622"/>
            <a:ext cx="3924300" cy="8382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E6E575A2-F20D-BB23-AC93-3A8551920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7587"/>
            <a:ext cx="5040086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F0EECE1-EBB1-40CC-6AC8-D4A47C257821}"/>
              </a:ext>
            </a:extLst>
          </p:cNvPr>
          <p:cNvSpPr/>
          <p:nvPr/>
        </p:nvSpPr>
        <p:spPr>
          <a:xfrm>
            <a:off x="748830" y="2158070"/>
            <a:ext cx="989654" cy="987645"/>
          </a:xfrm>
          <a:custGeom>
            <a:avLst/>
            <a:gdLst>
              <a:gd name="connsiteX0" fmla="*/ 2157413 w 2160845"/>
              <a:gd name="connsiteY0" fmla="*/ 1078230 h 2156459"/>
              <a:gd name="connsiteX1" fmla="*/ 1079183 w 2160845"/>
              <a:gd name="connsiteY1" fmla="*/ 2156460 h 2156459"/>
              <a:gd name="connsiteX2" fmla="*/ 0 w 2160845"/>
              <a:gd name="connsiteY2" fmla="*/ 1078230 h 2156459"/>
              <a:gd name="connsiteX3" fmla="*/ 1079183 w 2160845"/>
              <a:gd name="connsiteY3" fmla="*/ 0 h 2156459"/>
              <a:gd name="connsiteX4" fmla="*/ 2157413 w 2160845"/>
              <a:gd name="connsiteY4" fmla="*/ 1078230 h 215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845" h="2156459">
                <a:moveTo>
                  <a:pt x="2157413" y="1078230"/>
                </a:moveTo>
                <a:cubicBezTo>
                  <a:pt x="2208848" y="1671638"/>
                  <a:pt x="1674495" y="2156460"/>
                  <a:pt x="1079183" y="2156460"/>
                </a:cubicBezTo>
                <a:cubicBezTo>
                  <a:pt x="483870" y="2156460"/>
                  <a:pt x="0" y="1674495"/>
                  <a:pt x="0" y="1078230"/>
                </a:cubicBezTo>
                <a:cubicBezTo>
                  <a:pt x="0" y="481965"/>
                  <a:pt x="482918" y="0"/>
                  <a:pt x="1079183" y="0"/>
                </a:cubicBezTo>
                <a:cubicBezTo>
                  <a:pt x="1675448" y="0"/>
                  <a:pt x="2098358" y="400050"/>
                  <a:pt x="2157413" y="1078230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1379110F-0683-4B2F-2B05-DB4D0E279A57}"/>
              </a:ext>
            </a:extLst>
          </p:cNvPr>
          <p:cNvSpPr/>
          <p:nvPr/>
        </p:nvSpPr>
        <p:spPr>
          <a:xfrm>
            <a:off x="866572" y="2265779"/>
            <a:ext cx="792022" cy="759650"/>
          </a:xfrm>
          <a:custGeom>
            <a:avLst/>
            <a:gdLst>
              <a:gd name="connsiteX0" fmla="*/ 1657443 w 1729328"/>
              <a:gd name="connsiteY0" fmla="*/ 866868 h 1658646"/>
              <a:gd name="connsiteX1" fmla="*/ 1662206 w 1729328"/>
              <a:gd name="connsiteY1" fmla="*/ 827815 h 1658646"/>
              <a:gd name="connsiteX2" fmla="*/ 1647918 w 1729328"/>
              <a:gd name="connsiteY2" fmla="*/ 769713 h 1658646"/>
              <a:gd name="connsiteX3" fmla="*/ 1643156 w 1729328"/>
              <a:gd name="connsiteY3" fmla="*/ 739233 h 1658646"/>
              <a:gd name="connsiteX4" fmla="*/ 1631726 w 1729328"/>
              <a:gd name="connsiteY4" fmla="*/ 716373 h 1658646"/>
              <a:gd name="connsiteX5" fmla="*/ 1623153 w 1729328"/>
              <a:gd name="connsiteY5" fmla="*/ 667795 h 1658646"/>
              <a:gd name="connsiteX6" fmla="*/ 1603151 w 1729328"/>
              <a:gd name="connsiteY6" fmla="*/ 617313 h 1658646"/>
              <a:gd name="connsiteX7" fmla="*/ 1588863 w 1729328"/>
              <a:gd name="connsiteY7" fmla="*/ 570640 h 1658646"/>
              <a:gd name="connsiteX8" fmla="*/ 1585053 w 1729328"/>
              <a:gd name="connsiteY8" fmla="*/ 564925 h 1658646"/>
              <a:gd name="connsiteX9" fmla="*/ 1564098 w 1729328"/>
              <a:gd name="connsiteY9" fmla="*/ 537303 h 1658646"/>
              <a:gd name="connsiteX10" fmla="*/ 1560288 w 1729328"/>
              <a:gd name="connsiteY10" fmla="*/ 507775 h 1658646"/>
              <a:gd name="connsiteX11" fmla="*/ 1541238 w 1729328"/>
              <a:gd name="connsiteY11" fmla="*/ 474438 h 1658646"/>
              <a:gd name="connsiteX12" fmla="*/ 1522188 w 1729328"/>
              <a:gd name="connsiteY12" fmla="*/ 450625 h 1658646"/>
              <a:gd name="connsiteX13" fmla="*/ 1498376 w 1729328"/>
              <a:gd name="connsiteY13" fmla="*/ 417288 h 1658646"/>
              <a:gd name="connsiteX14" fmla="*/ 1485041 w 1729328"/>
              <a:gd name="connsiteY14" fmla="*/ 391570 h 1658646"/>
              <a:gd name="connsiteX15" fmla="*/ 1457418 w 1729328"/>
              <a:gd name="connsiteY15" fmla="*/ 361090 h 1658646"/>
              <a:gd name="connsiteX16" fmla="*/ 1443131 w 1729328"/>
              <a:gd name="connsiteY16" fmla="*/ 337278 h 1658646"/>
              <a:gd name="connsiteX17" fmla="*/ 1418366 w 1729328"/>
              <a:gd name="connsiteY17" fmla="*/ 321085 h 1658646"/>
              <a:gd name="connsiteX18" fmla="*/ 1397411 w 1729328"/>
              <a:gd name="connsiteY18" fmla="*/ 286795 h 1658646"/>
              <a:gd name="connsiteX19" fmla="*/ 1362168 w 1729328"/>
              <a:gd name="connsiteY19" fmla="*/ 265840 h 1658646"/>
              <a:gd name="connsiteX20" fmla="*/ 1354548 w 1729328"/>
              <a:gd name="connsiteY20" fmla="*/ 260125 h 1658646"/>
              <a:gd name="connsiteX21" fmla="*/ 1346928 w 1729328"/>
              <a:gd name="connsiteY21" fmla="*/ 254410 h 1658646"/>
              <a:gd name="connsiteX22" fmla="*/ 1317401 w 1729328"/>
              <a:gd name="connsiteY22" fmla="*/ 227740 h 1658646"/>
              <a:gd name="connsiteX23" fmla="*/ 1201196 w 1729328"/>
              <a:gd name="connsiteY23" fmla="*/ 154398 h 1658646"/>
              <a:gd name="connsiteX24" fmla="*/ 1172621 w 1729328"/>
              <a:gd name="connsiteY24" fmla="*/ 149635 h 1658646"/>
              <a:gd name="connsiteX25" fmla="*/ 1169763 w 1729328"/>
              <a:gd name="connsiteY25" fmla="*/ 148683 h 1658646"/>
              <a:gd name="connsiteX26" fmla="*/ 1166906 w 1729328"/>
              <a:gd name="connsiteY26" fmla="*/ 147730 h 1658646"/>
              <a:gd name="connsiteX27" fmla="*/ 1144046 w 1729328"/>
              <a:gd name="connsiteY27" fmla="*/ 140110 h 1658646"/>
              <a:gd name="connsiteX28" fmla="*/ 1103088 w 1729328"/>
              <a:gd name="connsiteY28" fmla="*/ 122013 h 1658646"/>
              <a:gd name="connsiteX29" fmla="*/ 1074513 w 1729328"/>
              <a:gd name="connsiteY29" fmla="*/ 105820 h 1658646"/>
              <a:gd name="connsiteX30" fmla="*/ 1056416 w 1729328"/>
              <a:gd name="connsiteY30" fmla="*/ 107725 h 1658646"/>
              <a:gd name="connsiteX31" fmla="*/ 1043081 w 1729328"/>
              <a:gd name="connsiteY31" fmla="*/ 107725 h 1658646"/>
              <a:gd name="connsiteX32" fmla="*/ 1005933 w 1729328"/>
              <a:gd name="connsiteY32" fmla="*/ 89628 h 1658646"/>
              <a:gd name="connsiteX33" fmla="*/ 943068 w 1729328"/>
              <a:gd name="connsiteY33" fmla="*/ 81055 h 1658646"/>
              <a:gd name="connsiteX34" fmla="*/ 879251 w 1729328"/>
              <a:gd name="connsiteY34" fmla="*/ 82960 h 1658646"/>
              <a:gd name="connsiteX35" fmla="*/ 839246 w 1729328"/>
              <a:gd name="connsiteY35" fmla="*/ 74388 h 1658646"/>
              <a:gd name="connsiteX36" fmla="*/ 819243 w 1729328"/>
              <a:gd name="connsiteY36" fmla="*/ 73435 h 1658646"/>
              <a:gd name="connsiteX37" fmla="*/ 781143 w 1729328"/>
              <a:gd name="connsiteY37" fmla="*/ 78198 h 1658646"/>
              <a:gd name="connsiteX38" fmla="*/ 739233 w 1729328"/>
              <a:gd name="connsiteY38" fmla="*/ 79150 h 1658646"/>
              <a:gd name="connsiteX39" fmla="*/ 700181 w 1729328"/>
              <a:gd name="connsiteY39" fmla="*/ 82008 h 1658646"/>
              <a:gd name="connsiteX40" fmla="*/ 670653 w 1729328"/>
              <a:gd name="connsiteY40" fmla="*/ 89628 h 1658646"/>
              <a:gd name="connsiteX41" fmla="*/ 660176 w 1729328"/>
              <a:gd name="connsiteY41" fmla="*/ 91533 h 1658646"/>
              <a:gd name="connsiteX42" fmla="*/ 640173 w 1729328"/>
              <a:gd name="connsiteY42" fmla="*/ 95343 h 1658646"/>
              <a:gd name="connsiteX43" fmla="*/ 601121 w 1729328"/>
              <a:gd name="connsiteY43" fmla="*/ 103915 h 1658646"/>
              <a:gd name="connsiteX44" fmla="*/ 563973 w 1729328"/>
              <a:gd name="connsiteY44" fmla="*/ 118203 h 1658646"/>
              <a:gd name="connsiteX45" fmla="*/ 524921 w 1729328"/>
              <a:gd name="connsiteY45" fmla="*/ 133443 h 1658646"/>
              <a:gd name="connsiteX46" fmla="*/ 480153 w 1729328"/>
              <a:gd name="connsiteY46" fmla="*/ 151540 h 1658646"/>
              <a:gd name="connsiteX47" fmla="*/ 437291 w 1729328"/>
              <a:gd name="connsiteY47" fmla="*/ 178210 h 1658646"/>
              <a:gd name="connsiteX48" fmla="*/ 362996 w 1729328"/>
              <a:gd name="connsiteY48" fmla="*/ 229645 h 1658646"/>
              <a:gd name="connsiteX49" fmla="*/ 321086 w 1729328"/>
              <a:gd name="connsiteY49" fmla="*/ 256315 h 1658646"/>
              <a:gd name="connsiteX50" fmla="*/ 299178 w 1729328"/>
              <a:gd name="connsiteY50" fmla="*/ 279175 h 1658646"/>
              <a:gd name="connsiteX51" fmla="*/ 272508 w 1729328"/>
              <a:gd name="connsiteY51" fmla="*/ 293463 h 1658646"/>
              <a:gd name="connsiteX52" fmla="*/ 243933 w 1729328"/>
              <a:gd name="connsiteY52" fmla="*/ 322038 h 1658646"/>
              <a:gd name="connsiteX53" fmla="*/ 206786 w 1729328"/>
              <a:gd name="connsiteY53" fmla="*/ 370615 h 1658646"/>
              <a:gd name="connsiteX54" fmla="*/ 174401 w 1729328"/>
              <a:gd name="connsiteY54" fmla="*/ 420145 h 1658646"/>
              <a:gd name="connsiteX55" fmla="*/ 156303 w 1729328"/>
              <a:gd name="connsiteY55" fmla="*/ 444910 h 1658646"/>
              <a:gd name="connsiteX56" fmla="*/ 139158 w 1729328"/>
              <a:gd name="connsiteY56" fmla="*/ 469675 h 1658646"/>
              <a:gd name="connsiteX57" fmla="*/ 121061 w 1729328"/>
              <a:gd name="connsiteY57" fmla="*/ 505870 h 1658646"/>
              <a:gd name="connsiteX58" fmla="*/ 101058 w 1729328"/>
              <a:gd name="connsiteY58" fmla="*/ 541113 h 1658646"/>
              <a:gd name="connsiteX59" fmla="*/ 94391 w 1729328"/>
              <a:gd name="connsiteY59" fmla="*/ 580165 h 1658646"/>
              <a:gd name="connsiteX60" fmla="*/ 66768 w 1729328"/>
              <a:gd name="connsiteY60" fmla="*/ 655413 h 1658646"/>
              <a:gd name="connsiteX61" fmla="*/ 58196 w 1729328"/>
              <a:gd name="connsiteY61" fmla="*/ 735423 h 1658646"/>
              <a:gd name="connsiteX62" fmla="*/ 54386 w 1729328"/>
              <a:gd name="connsiteY62" fmla="*/ 750663 h 1658646"/>
              <a:gd name="connsiteX63" fmla="*/ 47718 w 1729328"/>
              <a:gd name="connsiteY63" fmla="*/ 779238 h 1658646"/>
              <a:gd name="connsiteX64" fmla="*/ 53433 w 1729328"/>
              <a:gd name="connsiteY64" fmla="*/ 818290 h 1658646"/>
              <a:gd name="connsiteX65" fmla="*/ 53433 w 1729328"/>
              <a:gd name="connsiteY65" fmla="*/ 827815 h 1658646"/>
              <a:gd name="connsiteX66" fmla="*/ 51528 w 1729328"/>
              <a:gd name="connsiteY66" fmla="*/ 866868 h 1658646"/>
              <a:gd name="connsiteX67" fmla="*/ 51528 w 1729328"/>
              <a:gd name="connsiteY67" fmla="*/ 885918 h 1658646"/>
              <a:gd name="connsiteX68" fmla="*/ 56291 w 1729328"/>
              <a:gd name="connsiteY68" fmla="*/ 904968 h 1658646"/>
              <a:gd name="connsiteX69" fmla="*/ 62958 w 1729328"/>
              <a:gd name="connsiteY69" fmla="*/ 962118 h 1658646"/>
              <a:gd name="connsiteX70" fmla="*/ 74388 w 1729328"/>
              <a:gd name="connsiteY70" fmla="*/ 1019268 h 1658646"/>
              <a:gd name="connsiteX71" fmla="*/ 81056 w 1729328"/>
              <a:gd name="connsiteY71" fmla="*/ 1046890 h 1658646"/>
              <a:gd name="connsiteX72" fmla="*/ 94391 w 1729328"/>
              <a:gd name="connsiteY72" fmla="*/ 1072608 h 1658646"/>
              <a:gd name="connsiteX73" fmla="*/ 102963 w 1729328"/>
              <a:gd name="connsiteY73" fmla="*/ 1087848 h 1658646"/>
              <a:gd name="connsiteX74" fmla="*/ 116298 w 1729328"/>
              <a:gd name="connsiteY74" fmla="*/ 1126900 h 1658646"/>
              <a:gd name="connsiteX75" fmla="*/ 122013 w 1729328"/>
              <a:gd name="connsiteY75" fmla="*/ 1144045 h 1658646"/>
              <a:gd name="connsiteX76" fmla="*/ 127728 w 1729328"/>
              <a:gd name="connsiteY76" fmla="*/ 1162143 h 1658646"/>
              <a:gd name="connsiteX77" fmla="*/ 151541 w 1729328"/>
              <a:gd name="connsiteY77" fmla="*/ 1190718 h 1658646"/>
              <a:gd name="connsiteX78" fmla="*/ 163923 w 1729328"/>
              <a:gd name="connsiteY78" fmla="*/ 1225960 h 1658646"/>
              <a:gd name="connsiteX79" fmla="*/ 180116 w 1729328"/>
              <a:gd name="connsiteY79" fmla="*/ 1249773 h 1658646"/>
              <a:gd name="connsiteX80" fmla="*/ 193451 w 1729328"/>
              <a:gd name="connsiteY80" fmla="*/ 1274538 h 1658646"/>
              <a:gd name="connsiteX81" fmla="*/ 217263 w 1729328"/>
              <a:gd name="connsiteY81" fmla="*/ 1302160 h 1658646"/>
              <a:gd name="connsiteX82" fmla="*/ 244886 w 1729328"/>
              <a:gd name="connsiteY82" fmla="*/ 1327878 h 1658646"/>
              <a:gd name="connsiteX83" fmla="*/ 256316 w 1729328"/>
              <a:gd name="connsiteY83" fmla="*/ 1342165 h 1658646"/>
              <a:gd name="connsiteX84" fmla="*/ 262031 w 1729328"/>
              <a:gd name="connsiteY84" fmla="*/ 1349785 h 1658646"/>
              <a:gd name="connsiteX85" fmla="*/ 279176 w 1729328"/>
              <a:gd name="connsiteY85" fmla="*/ 1377408 h 1658646"/>
              <a:gd name="connsiteX86" fmla="*/ 314418 w 1729328"/>
              <a:gd name="connsiteY86" fmla="*/ 1413603 h 1658646"/>
              <a:gd name="connsiteX87" fmla="*/ 328706 w 1729328"/>
              <a:gd name="connsiteY87" fmla="*/ 1425985 h 1658646"/>
              <a:gd name="connsiteX88" fmla="*/ 341088 w 1729328"/>
              <a:gd name="connsiteY88" fmla="*/ 1439320 h 1658646"/>
              <a:gd name="connsiteX89" fmla="*/ 354423 w 1729328"/>
              <a:gd name="connsiteY89" fmla="*/ 1447893 h 1658646"/>
              <a:gd name="connsiteX90" fmla="*/ 403953 w 1729328"/>
              <a:gd name="connsiteY90" fmla="*/ 1477420 h 1658646"/>
              <a:gd name="connsiteX91" fmla="*/ 428718 w 1729328"/>
              <a:gd name="connsiteY91" fmla="*/ 1502185 h 1658646"/>
              <a:gd name="connsiteX92" fmla="*/ 477296 w 1729328"/>
              <a:gd name="connsiteY92" fmla="*/ 1528855 h 1658646"/>
              <a:gd name="connsiteX93" fmla="*/ 494441 w 1729328"/>
              <a:gd name="connsiteY93" fmla="*/ 1534570 h 1658646"/>
              <a:gd name="connsiteX94" fmla="*/ 512538 w 1729328"/>
              <a:gd name="connsiteY94" fmla="*/ 1540285 h 1658646"/>
              <a:gd name="connsiteX95" fmla="*/ 558258 w 1729328"/>
              <a:gd name="connsiteY95" fmla="*/ 1568860 h 1658646"/>
              <a:gd name="connsiteX96" fmla="*/ 593501 w 1729328"/>
              <a:gd name="connsiteY96" fmla="*/ 1578385 h 1658646"/>
              <a:gd name="connsiteX97" fmla="*/ 625886 w 1729328"/>
              <a:gd name="connsiteY97" fmla="*/ 1592673 h 1658646"/>
              <a:gd name="connsiteX98" fmla="*/ 680178 w 1729328"/>
              <a:gd name="connsiteY98" fmla="*/ 1601245 h 1658646"/>
              <a:gd name="connsiteX99" fmla="*/ 697323 w 1729328"/>
              <a:gd name="connsiteY99" fmla="*/ 1607913 h 1658646"/>
              <a:gd name="connsiteX100" fmla="*/ 714468 w 1729328"/>
              <a:gd name="connsiteY100" fmla="*/ 1613628 h 1658646"/>
              <a:gd name="connsiteX101" fmla="*/ 750663 w 1729328"/>
              <a:gd name="connsiteY101" fmla="*/ 1613628 h 1658646"/>
              <a:gd name="connsiteX102" fmla="*/ 768761 w 1729328"/>
              <a:gd name="connsiteY102" fmla="*/ 1613628 h 1658646"/>
              <a:gd name="connsiteX103" fmla="*/ 804956 w 1729328"/>
              <a:gd name="connsiteY103" fmla="*/ 1625058 h 1658646"/>
              <a:gd name="connsiteX104" fmla="*/ 835436 w 1729328"/>
              <a:gd name="connsiteY104" fmla="*/ 1616485 h 1658646"/>
              <a:gd name="connsiteX105" fmla="*/ 904016 w 1729328"/>
              <a:gd name="connsiteY105" fmla="*/ 1613628 h 1658646"/>
              <a:gd name="connsiteX106" fmla="*/ 930686 w 1729328"/>
              <a:gd name="connsiteY106" fmla="*/ 1619343 h 1658646"/>
              <a:gd name="connsiteX107" fmla="*/ 990693 w 1729328"/>
              <a:gd name="connsiteY107" fmla="*/ 1599340 h 1658646"/>
              <a:gd name="connsiteX108" fmla="*/ 999266 w 1729328"/>
              <a:gd name="connsiteY108" fmla="*/ 1597435 h 1658646"/>
              <a:gd name="connsiteX109" fmla="*/ 1016411 w 1729328"/>
              <a:gd name="connsiteY109" fmla="*/ 1593625 h 1658646"/>
              <a:gd name="connsiteX110" fmla="*/ 1053558 w 1729328"/>
              <a:gd name="connsiteY110" fmla="*/ 1592673 h 1658646"/>
              <a:gd name="connsiteX111" fmla="*/ 1069751 w 1729328"/>
              <a:gd name="connsiteY111" fmla="*/ 1586005 h 1658646"/>
              <a:gd name="connsiteX112" fmla="*/ 1078323 w 1729328"/>
              <a:gd name="connsiteY112" fmla="*/ 1582195 h 1658646"/>
              <a:gd name="connsiteX113" fmla="*/ 1101183 w 1729328"/>
              <a:gd name="connsiteY113" fmla="*/ 1568860 h 1658646"/>
              <a:gd name="connsiteX114" fmla="*/ 1137378 w 1729328"/>
              <a:gd name="connsiteY114" fmla="*/ 1560288 h 1658646"/>
              <a:gd name="connsiteX115" fmla="*/ 1166906 w 1729328"/>
              <a:gd name="connsiteY115" fmla="*/ 1540285 h 1658646"/>
              <a:gd name="connsiteX116" fmla="*/ 1183098 w 1729328"/>
              <a:gd name="connsiteY116" fmla="*/ 1532665 h 1658646"/>
              <a:gd name="connsiteX117" fmla="*/ 1226913 w 1729328"/>
              <a:gd name="connsiteY117" fmla="*/ 1501233 h 1658646"/>
              <a:gd name="connsiteX118" fmla="*/ 1242153 w 1729328"/>
              <a:gd name="connsiteY118" fmla="*/ 1491708 h 1658646"/>
              <a:gd name="connsiteX119" fmla="*/ 1245963 w 1729328"/>
              <a:gd name="connsiteY119" fmla="*/ 1488850 h 1658646"/>
              <a:gd name="connsiteX120" fmla="*/ 1260251 w 1729328"/>
              <a:gd name="connsiteY120" fmla="*/ 1484088 h 1658646"/>
              <a:gd name="connsiteX121" fmla="*/ 1299303 w 1729328"/>
              <a:gd name="connsiteY121" fmla="*/ 1448845 h 1658646"/>
              <a:gd name="connsiteX122" fmla="*/ 1323116 w 1729328"/>
              <a:gd name="connsiteY122" fmla="*/ 1438368 h 1658646"/>
              <a:gd name="connsiteX123" fmla="*/ 1328831 w 1729328"/>
              <a:gd name="connsiteY123" fmla="*/ 1431700 h 1658646"/>
              <a:gd name="connsiteX124" fmla="*/ 1341213 w 1729328"/>
              <a:gd name="connsiteY124" fmla="*/ 1418365 h 1658646"/>
              <a:gd name="connsiteX125" fmla="*/ 1363121 w 1729328"/>
              <a:gd name="connsiteY125" fmla="*/ 1389790 h 1658646"/>
              <a:gd name="connsiteX126" fmla="*/ 1368836 w 1729328"/>
              <a:gd name="connsiteY126" fmla="*/ 1383123 h 1658646"/>
              <a:gd name="connsiteX127" fmla="*/ 1374551 w 1729328"/>
              <a:gd name="connsiteY127" fmla="*/ 1376455 h 1658646"/>
              <a:gd name="connsiteX128" fmla="*/ 1395506 w 1729328"/>
              <a:gd name="connsiteY128" fmla="*/ 1350738 h 1658646"/>
              <a:gd name="connsiteX129" fmla="*/ 1414556 w 1729328"/>
              <a:gd name="connsiteY129" fmla="*/ 1324068 h 1658646"/>
              <a:gd name="connsiteX130" fmla="*/ 1452656 w 1729328"/>
              <a:gd name="connsiteY130" fmla="*/ 1271680 h 1658646"/>
              <a:gd name="connsiteX131" fmla="*/ 1457418 w 1729328"/>
              <a:gd name="connsiteY131" fmla="*/ 1264060 h 1658646"/>
              <a:gd name="connsiteX132" fmla="*/ 1465991 w 1729328"/>
              <a:gd name="connsiteY132" fmla="*/ 1248820 h 1658646"/>
              <a:gd name="connsiteX133" fmla="*/ 1482183 w 1729328"/>
              <a:gd name="connsiteY133" fmla="*/ 1227865 h 1658646"/>
              <a:gd name="connsiteX134" fmla="*/ 1484088 w 1729328"/>
              <a:gd name="connsiteY134" fmla="*/ 1225008 h 1658646"/>
              <a:gd name="connsiteX135" fmla="*/ 1485993 w 1729328"/>
              <a:gd name="connsiteY135" fmla="*/ 1221198 h 1658646"/>
              <a:gd name="connsiteX136" fmla="*/ 1492661 w 1729328"/>
              <a:gd name="connsiteY136" fmla="*/ 1205005 h 1658646"/>
              <a:gd name="connsiteX137" fmla="*/ 1507901 w 1729328"/>
              <a:gd name="connsiteY137" fmla="*/ 1165953 h 1658646"/>
              <a:gd name="connsiteX138" fmla="*/ 1510758 w 1729328"/>
              <a:gd name="connsiteY138" fmla="*/ 1138330 h 1658646"/>
              <a:gd name="connsiteX139" fmla="*/ 1516473 w 1729328"/>
              <a:gd name="connsiteY139" fmla="*/ 1122138 h 1658646"/>
              <a:gd name="connsiteX140" fmla="*/ 1519331 w 1729328"/>
              <a:gd name="connsiteY140" fmla="*/ 1114518 h 1658646"/>
              <a:gd name="connsiteX141" fmla="*/ 1523141 w 1729328"/>
              <a:gd name="connsiteY141" fmla="*/ 1105945 h 1658646"/>
              <a:gd name="connsiteX142" fmla="*/ 1533618 w 1729328"/>
              <a:gd name="connsiteY142" fmla="*/ 1074513 h 1658646"/>
              <a:gd name="connsiteX143" fmla="*/ 1539333 w 1729328"/>
              <a:gd name="connsiteY143" fmla="*/ 1041175 h 1658646"/>
              <a:gd name="connsiteX144" fmla="*/ 1551716 w 1729328"/>
              <a:gd name="connsiteY144" fmla="*/ 1001170 h 1658646"/>
              <a:gd name="connsiteX145" fmla="*/ 1559336 w 1729328"/>
              <a:gd name="connsiteY145" fmla="*/ 960213 h 1658646"/>
              <a:gd name="connsiteX146" fmla="*/ 1554573 w 1729328"/>
              <a:gd name="connsiteY146" fmla="*/ 943068 h 1658646"/>
              <a:gd name="connsiteX147" fmla="*/ 1553621 w 1729328"/>
              <a:gd name="connsiteY147" fmla="*/ 938305 h 1658646"/>
              <a:gd name="connsiteX148" fmla="*/ 1552668 w 1729328"/>
              <a:gd name="connsiteY148" fmla="*/ 934495 h 1658646"/>
              <a:gd name="connsiteX149" fmla="*/ 1550763 w 1729328"/>
              <a:gd name="connsiteY149" fmla="*/ 926875 h 1658646"/>
              <a:gd name="connsiteX150" fmla="*/ 1545048 w 1729328"/>
              <a:gd name="connsiteY150" fmla="*/ 917350 h 1658646"/>
              <a:gd name="connsiteX151" fmla="*/ 1529808 w 1729328"/>
              <a:gd name="connsiteY151" fmla="*/ 898300 h 1658646"/>
              <a:gd name="connsiteX152" fmla="*/ 1575528 w 1729328"/>
              <a:gd name="connsiteY152" fmla="*/ 887823 h 1658646"/>
              <a:gd name="connsiteX153" fmla="*/ 1586958 w 1729328"/>
              <a:gd name="connsiteY153" fmla="*/ 891633 h 1658646"/>
              <a:gd name="connsiteX154" fmla="*/ 1595531 w 1729328"/>
              <a:gd name="connsiteY154" fmla="*/ 896395 h 1658646"/>
              <a:gd name="connsiteX155" fmla="*/ 1618391 w 1729328"/>
              <a:gd name="connsiteY155" fmla="*/ 935448 h 1658646"/>
              <a:gd name="connsiteX156" fmla="*/ 1625058 w 1729328"/>
              <a:gd name="connsiteY156" fmla="*/ 959260 h 1658646"/>
              <a:gd name="connsiteX157" fmla="*/ 1615533 w 1729328"/>
              <a:gd name="connsiteY157" fmla="*/ 1018315 h 1658646"/>
              <a:gd name="connsiteX158" fmla="*/ 1610771 w 1729328"/>
              <a:gd name="connsiteY158" fmla="*/ 1036413 h 1658646"/>
              <a:gd name="connsiteX159" fmla="*/ 1599341 w 1729328"/>
              <a:gd name="connsiteY159" fmla="*/ 1082133 h 1658646"/>
              <a:gd name="connsiteX160" fmla="*/ 1584101 w 1729328"/>
              <a:gd name="connsiteY160" fmla="*/ 1126900 h 1658646"/>
              <a:gd name="connsiteX161" fmla="*/ 1570766 w 1729328"/>
              <a:gd name="connsiteY161" fmla="*/ 1161190 h 1658646"/>
              <a:gd name="connsiteX162" fmla="*/ 1566956 w 1729328"/>
              <a:gd name="connsiteY162" fmla="*/ 1187860 h 1658646"/>
              <a:gd name="connsiteX163" fmla="*/ 1539333 w 1729328"/>
              <a:gd name="connsiteY163" fmla="*/ 1248820 h 1658646"/>
              <a:gd name="connsiteX164" fmla="*/ 1505996 w 1729328"/>
              <a:gd name="connsiteY164" fmla="*/ 1294540 h 1658646"/>
              <a:gd name="connsiteX165" fmla="*/ 1501233 w 1729328"/>
              <a:gd name="connsiteY165" fmla="*/ 1302160 h 1658646"/>
              <a:gd name="connsiteX166" fmla="*/ 1482183 w 1729328"/>
              <a:gd name="connsiteY166" fmla="*/ 1324068 h 1658646"/>
              <a:gd name="connsiteX167" fmla="*/ 1442178 w 1729328"/>
              <a:gd name="connsiteY167" fmla="*/ 1375503 h 1658646"/>
              <a:gd name="connsiteX168" fmla="*/ 1397411 w 1729328"/>
              <a:gd name="connsiteY168" fmla="*/ 1423128 h 1658646"/>
              <a:gd name="connsiteX169" fmla="*/ 1372646 w 1729328"/>
              <a:gd name="connsiteY169" fmla="*/ 1451703 h 1658646"/>
              <a:gd name="connsiteX170" fmla="*/ 1350738 w 1729328"/>
              <a:gd name="connsiteY170" fmla="*/ 1472658 h 1658646"/>
              <a:gd name="connsiteX171" fmla="*/ 1317401 w 1729328"/>
              <a:gd name="connsiteY171" fmla="*/ 1485993 h 1658646"/>
              <a:gd name="connsiteX172" fmla="*/ 1280253 w 1729328"/>
              <a:gd name="connsiteY172" fmla="*/ 1517425 h 1658646"/>
              <a:gd name="connsiteX173" fmla="*/ 1246916 w 1729328"/>
              <a:gd name="connsiteY173" fmla="*/ 1531713 h 1658646"/>
              <a:gd name="connsiteX174" fmla="*/ 1200243 w 1729328"/>
              <a:gd name="connsiteY174" fmla="*/ 1562193 h 1658646"/>
              <a:gd name="connsiteX175" fmla="*/ 1183098 w 1729328"/>
              <a:gd name="connsiteY175" fmla="*/ 1569813 h 1658646"/>
              <a:gd name="connsiteX176" fmla="*/ 1150713 w 1729328"/>
              <a:gd name="connsiteY176" fmla="*/ 1590768 h 1658646"/>
              <a:gd name="connsiteX177" fmla="*/ 1114518 w 1729328"/>
              <a:gd name="connsiteY177" fmla="*/ 1597435 h 1658646"/>
              <a:gd name="connsiteX178" fmla="*/ 1080228 w 1729328"/>
              <a:gd name="connsiteY178" fmla="*/ 1615533 h 1658646"/>
              <a:gd name="connsiteX179" fmla="*/ 1062131 w 1729328"/>
              <a:gd name="connsiteY179" fmla="*/ 1622200 h 1658646"/>
              <a:gd name="connsiteX180" fmla="*/ 1027841 w 1729328"/>
              <a:gd name="connsiteY180" fmla="*/ 1622200 h 1658646"/>
              <a:gd name="connsiteX181" fmla="*/ 1004981 w 1729328"/>
              <a:gd name="connsiteY181" fmla="*/ 1627915 h 1658646"/>
              <a:gd name="connsiteX182" fmla="*/ 968786 w 1729328"/>
              <a:gd name="connsiteY182" fmla="*/ 1638393 h 1658646"/>
              <a:gd name="connsiteX183" fmla="*/ 931638 w 1729328"/>
              <a:gd name="connsiteY183" fmla="*/ 1650775 h 1658646"/>
              <a:gd name="connsiteX184" fmla="*/ 902111 w 1729328"/>
              <a:gd name="connsiteY184" fmla="*/ 1646013 h 1658646"/>
              <a:gd name="connsiteX185" fmla="*/ 893538 w 1729328"/>
              <a:gd name="connsiteY185" fmla="*/ 1646013 h 1658646"/>
              <a:gd name="connsiteX186" fmla="*/ 874488 w 1729328"/>
              <a:gd name="connsiteY186" fmla="*/ 1646965 h 1658646"/>
              <a:gd name="connsiteX187" fmla="*/ 832578 w 1729328"/>
              <a:gd name="connsiteY187" fmla="*/ 1649823 h 1658646"/>
              <a:gd name="connsiteX188" fmla="*/ 798288 w 1729328"/>
              <a:gd name="connsiteY188" fmla="*/ 1658395 h 1658646"/>
              <a:gd name="connsiteX189" fmla="*/ 762093 w 1729328"/>
              <a:gd name="connsiteY189" fmla="*/ 1648870 h 1658646"/>
              <a:gd name="connsiteX190" fmla="*/ 738281 w 1729328"/>
              <a:gd name="connsiteY190" fmla="*/ 1648870 h 1658646"/>
              <a:gd name="connsiteX191" fmla="*/ 704943 w 1729328"/>
              <a:gd name="connsiteY191" fmla="*/ 1650775 h 1658646"/>
              <a:gd name="connsiteX192" fmla="*/ 667796 w 1729328"/>
              <a:gd name="connsiteY192" fmla="*/ 1640298 h 1658646"/>
              <a:gd name="connsiteX193" fmla="*/ 648746 w 1729328"/>
              <a:gd name="connsiteY193" fmla="*/ 1636488 h 1658646"/>
              <a:gd name="connsiteX194" fmla="*/ 610646 w 1729328"/>
              <a:gd name="connsiteY194" fmla="*/ 1632678 h 1658646"/>
              <a:gd name="connsiteX195" fmla="*/ 574451 w 1729328"/>
              <a:gd name="connsiteY195" fmla="*/ 1619343 h 1658646"/>
              <a:gd name="connsiteX196" fmla="*/ 519206 w 1729328"/>
              <a:gd name="connsiteY196" fmla="*/ 1601245 h 1658646"/>
              <a:gd name="connsiteX197" fmla="*/ 468723 w 1729328"/>
              <a:gd name="connsiteY197" fmla="*/ 1577433 h 1658646"/>
              <a:gd name="connsiteX198" fmla="*/ 431576 w 1729328"/>
              <a:gd name="connsiteY198" fmla="*/ 1561240 h 1658646"/>
              <a:gd name="connsiteX199" fmla="*/ 415383 w 1729328"/>
              <a:gd name="connsiteY199" fmla="*/ 1551715 h 1658646"/>
              <a:gd name="connsiteX200" fmla="*/ 397286 w 1729328"/>
              <a:gd name="connsiteY200" fmla="*/ 1545048 h 1658646"/>
              <a:gd name="connsiteX201" fmla="*/ 366806 w 1729328"/>
              <a:gd name="connsiteY201" fmla="*/ 1518378 h 1658646"/>
              <a:gd name="connsiteX202" fmla="*/ 317276 w 1729328"/>
              <a:gd name="connsiteY202" fmla="*/ 1490755 h 1658646"/>
              <a:gd name="connsiteX203" fmla="*/ 284891 w 1729328"/>
              <a:gd name="connsiteY203" fmla="*/ 1464085 h 1658646"/>
              <a:gd name="connsiteX204" fmla="*/ 241076 w 1729328"/>
              <a:gd name="connsiteY204" fmla="*/ 1425033 h 1658646"/>
              <a:gd name="connsiteX205" fmla="*/ 234408 w 1729328"/>
              <a:gd name="connsiteY205" fmla="*/ 1418365 h 1658646"/>
              <a:gd name="connsiteX206" fmla="*/ 219168 w 1729328"/>
              <a:gd name="connsiteY206" fmla="*/ 1398363 h 1658646"/>
              <a:gd name="connsiteX207" fmla="*/ 205833 w 1729328"/>
              <a:gd name="connsiteY207" fmla="*/ 1378360 h 1658646"/>
              <a:gd name="connsiteX208" fmla="*/ 187736 w 1729328"/>
              <a:gd name="connsiteY208" fmla="*/ 1356453 h 1658646"/>
              <a:gd name="connsiteX209" fmla="*/ 138206 w 1729328"/>
              <a:gd name="connsiteY209" fmla="*/ 1304065 h 1658646"/>
              <a:gd name="connsiteX210" fmla="*/ 106773 w 1729328"/>
              <a:gd name="connsiteY210" fmla="*/ 1253583 h 1658646"/>
              <a:gd name="connsiteX211" fmla="*/ 93438 w 1729328"/>
              <a:gd name="connsiteY211" fmla="*/ 1215483 h 1658646"/>
              <a:gd name="connsiteX212" fmla="*/ 67721 w 1729328"/>
              <a:gd name="connsiteY212" fmla="*/ 1181193 h 1658646"/>
              <a:gd name="connsiteX213" fmla="*/ 59148 w 1729328"/>
              <a:gd name="connsiteY213" fmla="*/ 1152618 h 1658646"/>
              <a:gd name="connsiteX214" fmla="*/ 54386 w 1729328"/>
              <a:gd name="connsiteY214" fmla="*/ 1128805 h 1658646"/>
              <a:gd name="connsiteX215" fmla="*/ 45813 w 1729328"/>
              <a:gd name="connsiteY215" fmla="*/ 1106898 h 1658646"/>
              <a:gd name="connsiteX216" fmla="*/ 35336 w 1729328"/>
              <a:gd name="connsiteY216" fmla="*/ 1086895 h 1658646"/>
              <a:gd name="connsiteX217" fmla="*/ 20096 w 1729328"/>
              <a:gd name="connsiteY217" fmla="*/ 1047843 h 1658646"/>
              <a:gd name="connsiteX218" fmla="*/ 12476 w 1729328"/>
              <a:gd name="connsiteY218" fmla="*/ 986883 h 1658646"/>
              <a:gd name="connsiteX219" fmla="*/ 7713 w 1729328"/>
              <a:gd name="connsiteY219" fmla="*/ 966880 h 1658646"/>
              <a:gd name="connsiteX220" fmla="*/ 4856 w 1729328"/>
              <a:gd name="connsiteY220" fmla="*/ 945925 h 1658646"/>
              <a:gd name="connsiteX221" fmla="*/ 93 w 1729328"/>
              <a:gd name="connsiteY221" fmla="*/ 884965 h 1658646"/>
              <a:gd name="connsiteX222" fmla="*/ 5808 w 1729328"/>
              <a:gd name="connsiteY222" fmla="*/ 823053 h 1658646"/>
              <a:gd name="connsiteX223" fmla="*/ 6761 w 1729328"/>
              <a:gd name="connsiteY223" fmla="*/ 804003 h 1658646"/>
              <a:gd name="connsiteX224" fmla="*/ 3903 w 1729328"/>
              <a:gd name="connsiteY224" fmla="*/ 771618 h 1658646"/>
              <a:gd name="connsiteX225" fmla="*/ 12476 w 1729328"/>
              <a:gd name="connsiteY225" fmla="*/ 741138 h 1658646"/>
              <a:gd name="connsiteX226" fmla="*/ 20096 w 1729328"/>
              <a:gd name="connsiteY226" fmla="*/ 701133 h 1658646"/>
              <a:gd name="connsiteX227" fmla="*/ 25811 w 1729328"/>
              <a:gd name="connsiteY227" fmla="*/ 660175 h 1658646"/>
              <a:gd name="connsiteX228" fmla="*/ 61053 w 1729328"/>
              <a:gd name="connsiteY228" fmla="*/ 563020 h 1658646"/>
              <a:gd name="connsiteX229" fmla="*/ 64863 w 1729328"/>
              <a:gd name="connsiteY229" fmla="*/ 530635 h 1658646"/>
              <a:gd name="connsiteX230" fmla="*/ 82008 w 1729328"/>
              <a:gd name="connsiteY230" fmla="*/ 503013 h 1658646"/>
              <a:gd name="connsiteX231" fmla="*/ 95343 w 1729328"/>
              <a:gd name="connsiteY231" fmla="*/ 475390 h 1658646"/>
              <a:gd name="connsiteX232" fmla="*/ 109631 w 1729328"/>
              <a:gd name="connsiteY232" fmla="*/ 447768 h 1658646"/>
              <a:gd name="connsiteX233" fmla="*/ 144873 w 1729328"/>
              <a:gd name="connsiteY233" fmla="*/ 397285 h 1658646"/>
              <a:gd name="connsiteX234" fmla="*/ 179163 w 1729328"/>
              <a:gd name="connsiteY234" fmla="*/ 342993 h 1658646"/>
              <a:gd name="connsiteX235" fmla="*/ 216311 w 1729328"/>
              <a:gd name="connsiteY235" fmla="*/ 292510 h 1658646"/>
              <a:gd name="connsiteX236" fmla="*/ 244886 w 1729328"/>
              <a:gd name="connsiteY236" fmla="*/ 261078 h 1658646"/>
              <a:gd name="connsiteX237" fmla="*/ 272508 w 1729328"/>
              <a:gd name="connsiteY237" fmla="*/ 243933 h 1658646"/>
              <a:gd name="connsiteX238" fmla="*/ 292511 w 1729328"/>
              <a:gd name="connsiteY238" fmla="*/ 221073 h 1658646"/>
              <a:gd name="connsiteX239" fmla="*/ 327753 w 1729328"/>
              <a:gd name="connsiteY239" fmla="*/ 196308 h 1658646"/>
              <a:gd name="connsiteX240" fmla="*/ 331563 w 1729328"/>
              <a:gd name="connsiteY240" fmla="*/ 193450 h 1658646"/>
              <a:gd name="connsiteX241" fmla="*/ 335373 w 1729328"/>
              <a:gd name="connsiteY241" fmla="*/ 189640 h 1658646"/>
              <a:gd name="connsiteX242" fmla="*/ 342993 w 1729328"/>
              <a:gd name="connsiteY242" fmla="*/ 182973 h 1658646"/>
              <a:gd name="connsiteX243" fmla="*/ 393476 w 1729328"/>
              <a:gd name="connsiteY243" fmla="*/ 145825 h 1658646"/>
              <a:gd name="connsiteX244" fmla="*/ 409668 w 1729328"/>
              <a:gd name="connsiteY244" fmla="*/ 132490 h 1658646"/>
              <a:gd name="connsiteX245" fmla="*/ 414431 w 1729328"/>
              <a:gd name="connsiteY245" fmla="*/ 128680 h 1658646"/>
              <a:gd name="connsiteX246" fmla="*/ 419193 w 1729328"/>
              <a:gd name="connsiteY246" fmla="*/ 125823 h 1658646"/>
              <a:gd name="connsiteX247" fmla="*/ 426813 w 1729328"/>
              <a:gd name="connsiteY247" fmla="*/ 119155 h 1658646"/>
              <a:gd name="connsiteX248" fmla="*/ 463008 w 1729328"/>
              <a:gd name="connsiteY248" fmla="*/ 95343 h 1658646"/>
              <a:gd name="connsiteX249" fmla="*/ 504918 w 1729328"/>
              <a:gd name="connsiteY249" fmla="*/ 77245 h 1658646"/>
              <a:gd name="connsiteX250" fmla="*/ 542066 w 1729328"/>
              <a:gd name="connsiteY250" fmla="*/ 61053 h 1658646"/>
              <a:gd name="connsiteX251" fmla="*/ 582071 w 1729328"/>
              <a:gd name="connsiteY251" fmla="*/ 42955 h 1658646"/>
              <a:gd name="connsiteX252" fmla="*/ 623981 w 1729328"/>
              <a:gd name="connsiteY252" fmla="*/ 31525 h 1658646"/>
              <a:gd name="connsiteX253" fmla="*/ 644936 w 1729328"/>
              <a:gd name="connsiteY253" fmla="*/ 26763 h 1658646"/>
              <a:gd name="connsiteX254" fmla="*/ 654461 w 1729328"/>
              <a:gd name="connsiteY254" fmla="*/ 26763 h 1658646"/>
              <a:gd name="connsiteX255" fmla="*/ 707801 w 1729328"/>
              <a:gd name="connsiteY255" fmla="*/ 13428 h 1658646"/>
              <a:gd name="connsiteX256" fmla="*/ 718278 w 1729328"/>
              <a:gd name="connsiteY256" fmla="*/ 12475 h 1658646"/>
              <a:gd name="connsiteX257" fmla="*/ 728756 w 1729328"/>
              <a:gd name="connsiteY257" fmla="*/ 10570 h 1658646"/>
              <a:gd name="connsiteX258" fmla="*/ 751616 w 1729328"/>
              <a:gd name="connsiteY258" fmla="*/ 9618 h 1658646"/>
              <a:gd name="connsiteX259" fmla="*/ 791621 w 1729328"/>
              <a:gd name="connsiteY259" fmla="*/ 1998 h 1658646"/>
              <a:gd name="connsiteX260" fmla="*/ 814481 w 1729328"/>
              <a:gd name="connsiteY260" fmla="*/ 93 h 1658646"/>
              <a:gd name="connsiteX261" fmla="*/ 836388 w 1729328"/>
              <a:gd name="connsiteY261" fmla="*/ 93 h 1658646"/>
              <a:gd name="connsiteX262" fmla="*/ 869726 w 1729328"/>
              <a:gd name="connsiteY262" fmla="*/ 6760 h 1658646"/>
              <a:gd name="connsiteX263" fmla="*/ 910683 w 1729328"/>
              <a:gd name="connsiteY263" fmla="*/ 2950 h 1658646"/>
              <a:gd name="connsiteX264" fmla="*/ 1006886 w 1729328"/>
              <a:gd name="connsiteY264" fmla="*/ 8665 h 1658646"/>
              <a:gd name="connsiteX265" fmla="*/ 1017363 w 1729328"/>
              <a:gd name="connsiteY265" fmla="*/ 10570 h 1658646"/>
              <a:gd name="connsiteX266" fmla="*/ 1030698 w 1729328"/>
              <a:gd name="connsiteY266" fmla="*/ 14380 h 1658646"/>
              <a:gd name="connsiteX267" fmla="*/ 1056416 w 1729328"/>
              <a:gd name="connsiteY267" fmla="*/ 27715 h 1658646"/>
              <a:gd name="connsiteX268" fmla="*/ 1089753 w 1729328"/>
              <a:gd name="connsiteY268" fmla="*/ 25810 h 1658646"/>
              <a:gd name="connsiteX269" fmla="*/ 1131663 w 1729328"/>
              <a:gd name="connsiteY269" fmla="*/ 43908 h 1658646"/>
              <a:gd name="connsiteX270" fmla="*/ 1161191 w 1729328"/>
              <a:gd name="connsiteY270" fmla="*/ 56290 h 1658646"/>
              <a:gd name="connsiteX271" fmla="*/ 1200243 w 1729328"/>
              <a:gd name="connsiteY271" fmla="*/ 69625 h 1658646"/>
              <a:gd name="connsiteX272" fmla="*/ 1234533 w 1729328"/>
              <a:gd name="connsiteY272" fmla="*/ 76293 h 1658646"/>
              <a:gd name="connsiteX273" fmla="*/ 1366931 w 1729328"/>
              <a:gd name="connsiteY273" fmla="*/ 157255 h 1658646"/>
              <a:gd name="connsiteX274" fmla="*/ 1416461 w 1729328"/>
              <a:gd name="connsiteY274" fmla="*/ 200118 h 1658646"/>
              <a:gd name="connsiteX275" fmla="*/ 1453608 w 1729328"/>
              <a:gd name="connsiteY275" fmla="*/ 222978 h 1658646"/>
              <a:gd name="connsiteX276" fmla="*/ 1472658 w 1729328"/>
              <a:gd name="connsiteY276" fmla="*/ 256315 h 1658646"/>
              <a:gd name="connsiteX277" fmla="*/ 1493613 w 1729328"/>
              <a:gd name="connsiteY277" fmla="*/ 271555 h 1658646"/>
              <a:gd name="connsiteX278" fmla="*/ 1523141 w 1729328"/>
              <a:gd name="connsiteY278" fmla="*/ 310608 h 1658646"/>
              <a:gd name="connsiteX279" fmla="*/ 1550763 w 1729328"/>
              <a:gd name="connsiteY279" fmla="*/ 342040 h 1658646"/>
              <a:gd name="connsiteX280" fmla="*/ 1566003 w 1729328"/>
              <a:gd name="connsiteY280" fmla="*/ 372520 h 1658646"/>
              <a:gd name="connsiteX281" fmla="*/ 1567908 w 1729328"/>
              <a:gd name="connsiteY281" fmla="*/ 376330 h 1658646"/>
              <a:gd name="connsiteX282" fmla="*/ 1570766 w 1729328"/>
              <a:gd name="connsiteY282" fmla="*/ 381093 h 1658646"/>
              <a:gd name="connsiteX283" fmla="*/ 1583148 w 1729328"/>
              <a:gd name="connsiteY283" fmla="*/ 399190 h 1658646"/>
              <a:gd name="connsiteX284" fmla="*/ 1588863 w 1729328"/>
              <a:gd name="connsiteY284" fmla="*/ 407763 h 1658646"/>
              <a:gd name="connsiteX285" fmla="*/ 1607913 w 1729328"/>
              <a:gd name="connsiteY285" fmla="*/ 433480 h 1658646"/>
              <a:gd name="connsiteX286" fmla="*/ 1619343 w 1729328"/>
              <a:gd name="connsiteY286" fmla="*/ 453483 h 1658646"/>
              <a:gd name="connsiteX287" fmla="*/ 1624106 w 1729328"/>
              <a:gd name="connsiteY287" fmla="*/ 463008 h 1658646"/>
              <a:gd name="connsiteX288" fmla="*/ 1626963 w 1729328"/>
              <a:gd name="connsiteY288" fmla="*/ 467770 h 1658646"/>
              <a:gd name="connsiteX289" fmla="*/ 1627916 w 1729328"/>
              <a:gd name="connsiteY289" fmla="*/ 470628 h 1658646"/>
              <a:gd name="connsiteX290" fmla="*/ 1628868 w 1729328"/>
              <a:gd name="connsiteY290" fmla="*/ 471580 h 1658646"/>
              <a:gd name="connsiteX291" fmla="*/ 1629821 w 1729328"/>
              <a:gd name="connsiteY291" fmla="*/ 473485 h 1658646"/>
              <a:gd name="connsiteX292" fmla="*/ 1636488 w 1729328"/>
              <a:gd name="connsiteY292" fmla="*/ 513490 h 1658646"/>
              <a:gd name="connsiteX293" fmla="*/ 1657443 w 1729328"/>
              <a:gd name="connsiteY293" fmla="*/ 542065 h 1658646"/>
              <a:gd name="connsiteX294" fmla="*/ 1669826 w 1729328"/>
              <a:gd name="connsiteY294" fmla="*/ 583975 h 1658646"/>
              <a:gd name="connsiteX295" fmla="*/ 1672683 w 1729328"/>
              <a:gd name="connsiteY295" fmla="*/ 594453 h 1658646"/>
              <a:gd name="connsiteX296" fmla="*/ 1677446 w 1729328"/>
              <a:gd name="connsiteY296" fmla="*/ 613503 h 1658646"/>
              <a:gd name="connsiteX297" fmla="*/ 1692686 w 1729328"/>
              <a:gd name="connsiteY297" fmla="*/ 649698 h 1658646"/>
              <a:gd name="connsiteX298" fmla="*/ 1693638 w 1729328"/>
              <a:gd name="connsiteY298" fmla="*/ 656365 h 1658646"/>
              <a:gd name="connsiteX299" fmla="*/ 1693638 w 1729328"/>
              <a:gd name="connsiteY299" fmla="*/ 683988 h 1658646"/>
              <a:gd name="connsiteX300" fmla="*/ 1709831 w 1729328"/>
              <a:gd name="connsiteY300" fmla="*/ 712563 h 1658646"/>
              <a:gd name="connsiteX301" fmla="*/ 1710783 w 1729328"/>
              <a:gd name="connsiteY301" fmla="*/ 718278 h 1658646"/>
              <a:gd name="connsiteX302" fmla="*/ 1711736 w 1729328"/>
              <a:gd name="connsiteY302" fmla="*/ 723993 h 1658646"/>
              <a:gd name="connsiteX303" fmla="*/ 1712688 w 1729328"/>
              <a:gd name="connsiteY303" fmla="*/ 734470 h 1658646"/>
              <a:gd name="connsiteX304" fmla="*/ 1713641 w 1729328"/>
              <a:gd name="connsiteY304" fmla="*/ 744948 h 1658646"/>
              <a:gd name="connsiteX305" fmla="*/ 1715546 w 1729328"/>
              <a:gd name="connsiteY305" fmla="*/ 754473 h 1658646"/>
              <a:gd name="connsiteX306" fmla="*/ 1719356 w 1729328"/>
              <a:gd name="connsiteY306" fmla="*/ 775428 h 1658646"/>
              <a:gd name="connsiteX307" fmla="*/ 1721261 w 1729328"/>
              <a:gd name="connsiteY307" fmla="*/ 785905 h 1658646"/>
              <a:gd name="connsiteX308" fmla="*/ 1726023 w 1729328"/>
              <a:gd name="connsiteY308" fmla="*/ 842103 h 1658646"/>
              <a:gd name="connsiteX309" fmla="*/ 1721261 w 1729328"/>
              <a:gd name="connsiteY309" fmla="*/ 859248 h 1658646"/>
              <a:gd name="connsiteX310" fmla="*/ 1690781 w 1729328"/>
              <a:gd name="connsiteY310" fmla="*/ 879250 h 1658646"/>
              <a:gd name="connsiteX311" fmla="*/ 1657443 w 1729328"/>
              <a:gd name="connsiteY311" fmla="*/ 866868 h 16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29328" h="1658646">
                <a:moveTo>
                  <a:pt x="1657443" y="866868"/>
                </a:moveTo>
                <a:cubicBezTo>
                  <a:pt x="1655538" y="851628"/>
                  <a:pt x="1666016" y="841150"/>
                  <a:pt x="1662206" y="827815"/>
                </a:cubicBezTo>
                <a:cubicBezTo>
                  <a:pt x="1656491" y="809718"/>
                  <a:pt x="1651728" y="787810"/>
                  <a:pt x="1647918" y="769713"/>
                </a:cubicBezTo>
                <a:cubicBezTo>
                  <a:pt x="1646013" y="761140"/>
                  <a:pt x="1644108" y="748758"/>
                  <a:pt x="1643156" y="739233"/>
                </a:cubicBezTo>
                <a:cubicBezTo>
                  <a:pt x="1642203" y="729708"/>
                  <a:pt x="1639346" y="725898"/>
                  <a:pt x="1631726" y="716373"/>
                </a:cubicBezTo>
                <a:cubicBezTo>
                  <a:pt x="1619343" y="703038"/>
                  <a:pt x="1624106" y="683035"/>
                  <a:pt x="1623153" y="667795"/>
                </a:cubicBezTo>
                <a:cubicBezTo>
                  <a:pt x="1617438" y="652555"/>
                  <a:pt x="1605056" y="634458"/>
                  <a:pt x="1603151" y="617313"/>
                </a:cubicBezTo>
                <a:cubicBezTo>
                  <a:pt x="1598388" y="602073"/>
                  <a:pt x="1593626" y="585880"/>
                  <a:pt x="1588863" y="570640"/>
                </a:cubicBezTo>
                <a:cubicBezTo>
                  <a:pt x="1587911" y="567783"/>
                  <a:pt x="1586958" y="566830"/>
                  <a:pt x="1585053" y="564925"/>
                </a:cubicBezTo>
                <a:cubicBezTo>
                  <a:pt x="1578386" y="557305"/>
                  <a:pt x="1566003" y="548733"/>
                  <a:pt x="1564098" y="537303"/>
                </a:cubicBezTo>
                <a:cubicBezTo>
                  <a:pt x="1562193" y="529683"/>
                  <a:pt x="1563146" y="512538"/>
                  <a:pt x="1560288" y="507775"/>
                </a:cubicBezTo>
                <a:cubicBezTo>
                  <a:pt x="1555526" y="499203"/>
                  <a:pt x="1546001" y="483010"/>
                  <a:pt x="1541238" y="474438"/>
                </a:cubicBezTo>
                <a:cubicBezTo>
                  <a:pt x="1536476" y="466818"/>
                  <a:pt x="1527903" y="459198"/>
                  <a:pt x="1522188" y="450625"/>
                </a:cubicBezTo>
                <a:cubicBezTo>
                  <a:pt x="1515521" y="441100"/>
                  <a:pt x="1505043" y="427765"/>
                  <a:pt x="1498376" y="417288"/>
                </a:cubicBezTo>
                <a:cubicBezTo>
                  <a:pt x="1493613" y="409668"/>
                  <a:pt x="1489803" y="398238"/>
                  <a:pt x="1485041" y="391570"/>
                </a:cubicBezTo>
                <a:cubicBezTo>
                  <a:pt x="1478373" y="382998"/>
                  <a:pt x="1465991" y="375378"/>
                  <a:pt x="1457418" y="361090"/>
                </a:cubicBezTo>
                <a:cubicBezTo>
                  <a:pt x="1452656" y="351565"/>
                  <a:pt x="1448846" y="343945"/>
                  <a:pt x="1443131" y="337278"/>
                </a:cubicBezTo>
                <a:cubicBezTo>
                  <a:pt x="1435511" y="330610"/>
                  <a:pt x="1427891" y="329658"/>
                  <a:pt x="1418366" y="321085"/>
                </a:cubicBezTo>
                <a:cubicBezTo>
                  <a:pt x="1407888" y="315370"/>
                  <a:pt x="1404078" y="293463"/>
                  <a:pt x="1397411" y="286795"/>
                </a:cubicBezTo>
                <a:cubicBezTo>
                  <a:pt x="1387886" y="281080"/>
                  <a:pt x="1370741" y="275365"/>
                  <a:pt x="1362168" y="265840"/>
                </a:cubicBezTo>
                <a:cubicBezTo>
                  <a:pt x="1362168" y="265840"/>
                  <a:pt x="1358358" y="262983"/>
                  <a:pt x="1354548" y="260125"/>
                </a:cubicBezTo>
                <a:cubicBezTo>
                  <a:pt x="1350738" y="257268"/>
                  <a:pt x="1346928" y="254410"/>
                  <a:pt x="1346928" y="254410"/>
                </a:cubicBezTo>
                <a:cubicBezTo>
                  <a:pt x="1336451" y="248695"/>
                  <a:pt x="1326926" y="234408"/>
                  <a:pt x="1317401" y="227740"/>
                </a:cubicBezTo>
                <a:cubicBezTo>
                  <a:pt x="1283111" y="197260"/>
                  <a:pt x="1240248" y="176305"/>
                  <a:pt x="1201196" y="154398"/>
                </a:cubicBezTo>
                <a:cubicBezTo>
                  <a:pt x="1194528" y="151540"/>
                  <a:pt x="1181193" y="152493"/>
                  <a:pt x="1172621" y="149635"/>
                </a:cubicBezTo>
                <a:lnTo>
                  <a:pt x="1169763" y="148683"/>
                </a:lnTo>
                <a:lnTo>
                  <a:pt x="1166906" y="147730"/>
                </a:lnTo>
                <a:cubicBezTo>
                  <a:pt x="1164048" y="146778"/>
                  <a:pt x="1146903" y="141063"/>
                  <a:pt x="1144046" y="140110"/>
                </a:cubicBezTo>
                <a:cubicBezTo>
                  <a:pt x="1129758" y="136300"/>
                  <a:pt x="1116423" y="126775"/>
                  <a:pt x="1103088" y="122013"/>
                </a:cubicBezTo>
                <a:cubicBezTo>
                  <a:pt x="1094516" y="119155"/>
                  <a:pt x="1082133" y="106773"/>
                  <a:pt x="1074513" y="105820"/>
                </a:cubicBezTo>
                <a:cubicBezTo>
                  <a:pt x="1070703" y="104868"/>
                  <a:pt x="1064988" y="105820"/>
                  <a:pt x="1056416" y="107725"/>
                </a:cubicBezTo>
                <a:cubicBezTo>
                  <a:pt x="1052606" y="107725"/>
                  <a:pt x="1047843" y="108678"/>
                  <a:pt x="1043081" y="107725"/>
                </a:cubicBezTo>
                <a:cubicBezTo>
                  <a:pt x="1027841" y="105820"/>
                  <a:pt x="1019268" y="92485"/>
                  <a:pt x="1005933" y="89628"/>
                </a:cubicBezTo>
                <a:cubicBezTo>
                  <a:pt x="984978" y="85818"/>
                  <a:pt x="964023" y="82960"/>
                  <a:pt x="943068" y="81055"/>
                </a:cubicBezTo>
                <a:cubicBezTo>
                  <a:pt x="922113" y="80103"/>
                  <a:pt x="901158" y="79150"/>
                  <a:pt x="879251" y="82960"/>
                </a:cubicBezTo>
                <a:cubicBezTo>
                  <a:pt x="866868" y="84865"/>
                  <a:pt x="850676" y="74388"/>
                  <a:pt x="839246" y="74388"/>
                </a:cubicBezTo>
                <a:lnTo>
                  <a:pt x="819243" y="73435"/>
                </a:lnTo>
                <a:cubicBezTo>
                  <a:pt x="804003" y="71530"/>
                  <a:pt x="796383" y="74388"/>
                  <a:pt x="781143" y="78198"/>
                </a:cubicBezTo>
                <a:cubicBezTo>
                  <a:pt x="767808" y="81055"/>
                  <a:pt x="752568" y="78198"/>
                  <a:pt x="739233" y="79150"/>
                </a:cubicBezTo>
                <a:cubicBezTo>
                  <a:pt x="726851" y="81055"/>
                  <a:pt x="711611" y="80103"/>
                  <a:pt x="700181" y="82008"/>
                </a:cubicBezTo>
                <a:cubicBezTo>
                  <a:pt x="690656" y="83913"/>
                  <a:pt x="680178" y="86770"/>
                  <a:pt x="670653" y="89628"/>
                </a:cubicBezTo>
                <a:lnTo>
                  <a:pt x="660176" y="91533"/>
                </a:lnTo>
                <a:lnTo>
                  <a:pt x="640173" y="95343"/>
                </a:lnTo>
                <a:cubicBezTo>
                  <a:pt x="629696" y="97248"/>
                  <a:pt x="615408" y="100105"/>
                  <a:pt x="601121" y="103915"/>
                </a:cubicBezTo>
                <a:cubicBezTo>
                  <a:pt x="586833" y="108678"/>
                  <a:pt x="573498" y="114393"/>
                  <a:pt x="563973" y="118203"/>
                </a:cubicBezTo>
                <a:cubicBezTo>
                  <a:pt x="551591" y="123918"/>
                  <a:pt x="538256" y="131538"/>
                  <a:pt x="524921" y="133443"/>
                </a:cubicBezTo>
                <a:cubicBezTo>
                  <a:pt x="507776" y="135348"/>
                  <a:pt x="494441" y="142968"/>
                  <a:pt x="480153" y="151540"/>
                </a:cubicBezTo>
                <a:cubicBezTo>
                  <a:pt x="464913" y="158208"/>
                  <a:pt x="451578" y="168685"/>
                  <a:pt x="437291" y="178210"/>
                </a:cubicBezTo>
                <a:cubicBezTo>
                  <a:pt x="415383" y="194403"/>
                  <a:pt x="382998" y="211548"/>
                  <a:pt x="362996" y="229645"/>
                </a:cubicBezTo>
                <a:cubicBezTo>
                  <a:pt x="350613" y="241075"/>
                  <a:pt x="332516" y="243933"/>
                  <a:pt x="321086" y="256315"/>
                </a:cubicBezTo>
                <a:cubicBezTo>
                  <a:pt x="314418" y="263935"/>
                  <a:pt x="308703" y="273460"/>
                  <a:pt x="299178" y="279175"/>
                </a:cubicBezTo>
                <a:cubicBezTo>
                  <a:pt x="290606" y="283938"/>
                  <a:pt x="279176" y="286795"/>
                  <a:pt x="272508" y="293463"/>
                </a:cubicBezTo>
                <a:cubicBezTo>
                  <a:pt x="262983" y="301083"/>
                  <a:pt x="251553" y="312513"/>
                  <a:pt x="243933" y="322038"/>
                </a:cubicBezTo>
                <a:cubicBezTo>
                  <a:pt x="234408" y="339183"/>
                  <a:pt x="218216" y="355375"/>
                  <a:pt x="206786" y="370615"/>
                </a:cubicBezTo>
                <a:cubicBezTo>
                  <a:pt x="193451" y="387760"/>
                  <a:pt x="179163" y="398238"/>
                  <a:pt x="174401" y="420145"/>
                </a:cubicBezTo>
                <a:cubicBezTo>
                  <a:pt x="170591" y="430623"/>
                  <a:pt x="163923" y="437290"/>
                  <a:pt x="156303" y="444910"/>
                </a:cubicBezTo>
                <a:cubicBezTo>
                  <a:pt x="148683" y="452530"/>
                  <a:pt x="142016" y="459198"/>
                  <a:pt x="139158" y="469675"/>
                </a:cubicBezTo>
                <a:cubicBezTo>
                  <a:pt x="135348" y="480153"/>
                  <a:pt x="125823" y="495393"/>
                  <a:pt x="121061" y="505870"/>
                </a:cubicBezTo>
                <a:cubicBezTo>
                  <a:pt x="116298" y="517300"/>
                  <a:pt x="108678" y="531588"/>
                  <a:pt x="101058" y="541113"/>
                </a:cubicBezTo>
                <a:cubicBezTo>
                  <a:pt x="92486" y="552543"/>
                  <a:pt x="96296" y="564925"/>
                  <a:pt x="94391" y="580165"/>
                </a:cubicBezTo>
                <a:cubicBezTo>
                  <a:pt x="86771" y="607788"/>
                  <a:pt x="72483" y="627790"/>
                  <a:pt x="66768" y="655413"/>
                </a:cubicBezTo>
                <a:cubicBezTo>
                  <a:pt x="63911" y="682083"/>
                  <a:pt x="62958" y="709705"/>
                  <a:pt x="58196" y="735423"/>
                </a:cubicBezTo>
                <a:lnTo>
                  <a:pt x="54386" y="750663"/>
                </a:lnTo>
                <a:cubicBezTo>
                  <a:pt x="52481" y="761140"/>
                  <a:pt x="48671" y="769713"/>
                  <a:pt x="47718" y="779238"/>
                </a:cubicBezTo>
                <a:cubicBezTo>
                  <a:pt x="46766" y="791620"/>
                  <a:pt x="54386" y="805908"/>
                  <a:pt x="53433" y="818290"/>
                </a:cubicBezTo>
                <a:lnTo>
                  <a:pt x="53433" y="827815"/>
                </a:lnTo>
                <a:cubicBezTo>
                  <a:pt x="54386" y="841150"/>
                  <a:pt x="52481" y="854485"/>
                  <a:pt x="51528" y="866868"/>
                </a:cubicBezTo>
                <a:cubicBezTo>
                  <a:pt x="51528" y="873535"/>
                  <a:pt x="50576" y="879250"/>
                  <a:pt x="51528" y="885918"/>
                </a:cubicBezTo>
                <a:cubicBezTo>
                  <a:pt x="52481" y="892585"/>
                  <a:pt x="53433" y="898300"/>
                  <a:pt x="56291" y="904968"/>
                </a:cubicBezTo>
                <a:cubicBezTo>
                  <a:pt x="61053" y="924018"/>
                  <a:pt x="56291" y="943068"/>
                  <a:pt x="62958" y="962118"/>
                </a:cubicBezTo>
                <a:cubicBezTo>
                  <a:pt x="71531" y="980215"/>
                  <a:pt x="69626" y="1000218"/>
                  <a:pt x="74388" y="1019268"/>
                </a:cubicBezTo>
                <a:cubicBezTo>
                  <a:pt x="75341" y="1024983"/>
                  <a:pt x="78198" y="1042128"/>
                  <a:pt x="81056" y="1046890"/>
                </a:cubicBezTo>
                <a:cubicBezTo>
                  <a:pt x="84866" y="1055463"/>
                  <a:pt x="90581" y="1063083"/>
                  <a:pt x="94391" y="1072608"/>
                </a:cubicBezTo>
                <a:cubicBezTo>
                  <a:pt x="96296" y="1078323"/>
                  <a:pt x="99153" y="1083085"/>
                  <a:pt x="102963" y="1087848"/>
                </a:cubicBezTo>
                <a:cubicBezTo>
                  <a:pt x="111536" y="1097373"/>
                  <a:pt x="115346" y="1115470"/>
                  <a:pt x="116298" y="1126900"/>
                </a:cubicBezTo>
                <a:cubicBezTo>
                  <a:pt x="117251" y="1133568"/>
                  <a:pt x="120108" y="1138330"/>
                  <a:pt x="122013" y="1144045"/>
                </a:cubicBezTo>
                <a:lnTo>
                  <a:pt x="127728" y="1162143"/>
                </a:lnTo>
                <a:cubicBezTo>
                  <a:pt x="131538" y="1175478"/>
                  <a:pt x="142968" y="1178335"/>
                  <a:pt x="151541" y="1190718"/>
                </a:cubicBezTo>
                <a:cubicBezTo>
                  <a:pt x="159161" y="1203100"/>
                  <a:pt x="157256" y="1214530"/>
                  <a:pt x="163923" y="1225960"/>
                </a:cubicBezTo>
                <a:cubicBezTo>
                  <a:pt x="169638" y="1233580"/>
                  <a:pt x="174401" y="1242153"/>
                  <a:pt x="180116" y="1249773"/>
                </a:cubicBezTo>
                <a:cubicBezTo>
                  <a:pt x="185831" y="1257393"/>
                  <a:pt x="190593" y="1265965"/>
                  <a:pt x="193451" y="1274538"/>
                </a:cubicBezTo>
                <a:cubicBezTo>
                  <a:pt x="198213" y="1283110"/>
                  <a:pt x="207738" y="1292635"/>
                  <a:pt x="217263" y="1302160"/>
                </a:cubicBezTo>
                <a:cubicBezTo>
                  <a:pt x="226788" y="1311685"/>
                  <a:pt x="238218" y="1320258"/>
                  <a:pt x="244886" y="1327878"/>
                </a:cubicBezTo>
                <a:lnTo>
                  <a:pt x="256316" y="1342165"/>
                </a:lnTo>
                <a:lnTo>
                  <a:pt x="262031" y="1349785"/>
                </a:lnTo>
                <a:cubicBezTo>
                  <a:pt x="268698" y="1358358"/>
                  <a:pt x="272508" y="1369788"/>
                  <a:pt x="279176" y="1377408"/>
                </a:cubicBezTo>
                <a:cubicBezTo>
                  <a:pt x="290606" y="1389790"/>
                  <a:pt x="302988" y="1402173"/>
                  <a:pt x="314418" y="1413603"/>
                </a:cubicBezTo>
                <a:cubicBezTo>
                  <a:pt x="319181" y="1417413"/>
                  <a:pt x="323943" y="1421223"/>
                  <a:pt x="328706" y="1425985"/>
                </a:cubicBezTo>
                <a:lnTo>
                  <a:pt x="341088" y="1439320"/>
                </a:lnTo>
                <a:cubicBezTo>
                  <a:pt x="344898" y="1444083"/>
                  <a:pt x="348708" y="1445988"/>
                  <a:pt x="354423" y="1447893"/>
                </a:cubicBezTo>
                <a:cubicBezTo>
                  <a:pt x="372521" y="1453608"/>
                  <a:pt x="388713" y="1466943"/>
                  <a:pt x="403953" y="1477420"/>
                </a:cubicBezTo>
                <a:cubicBezTo>
                  <a:pt x="414431" y="1485993"/>
                  <a:pt x="417288" y="1497423"/>
                  <a:pt x="428718" y="1502185"/>
                </a:cubicBezTo>
                <a:cubicBezTo>
                  <a:pt x="445863" y="1506948"/>
                  <a:pt x="463961" y="1519330"/>
                  <a:pt x="477296" y="1528855"/>
                </a:cubicBezTo>
                <a:cubicBezTo>
                  <a:pt x="482058" y="1531713"/>
                  <a:pt x="487773" y="1533618"/>
                  <a:pt x="494441" y="1534570"/>
                </a:cubicBezTo>
                <a:cubicBezTo>
                  <a:pt x="501108" y="1535523"/>
                  <a:pt x="506823" y="1536475"/>
                  <a:pt x="512538" y="1540285"/>
                </a:cubicBezTo>
                <a:cubicBezTo>
                  <a:pt x="527778" y="1551715"/>
                  <a:pt x="542066" y="1560288"/>
                  <a:pt x="558258" y="1568860"/>
                </a:cubicBezTo>
                <a:cubicBezTo>
                  <a:pt x="568736" y="1573623"/>
                  <a:pt x="581118" y="1574575"/>
                  <a:pt x="593501" y="1578385"/>
                </a:cubicBezTo>
                <a:cubicBezTo>
                  <a:pt x="605883" y="1583148"/>
                  <a:pt x="615408" y="1590768"/>
                  <a:pt x="625886" y="1592673"/>
                </a:cubicBezTo>
                <a:cubicBezTo>
                  <a:pt x="643983" y="1592673"/>
                  <a:pt x="663033" y="1597435"/>
                  <a:pt x="680178" y="1601245"/>
                </a:cubicBezTo>
                <a:cubicBezTo>
                  <a:pt x="685893" y="1602198"/>
                  <a:pt x="691608" y="1605055"/>
                  <a:pt x="697323" y="1607913"/>
                </a:cubicBezTo>
                <a:cubicBezTo>
                  <a:pt x="703038" y="1609818"/>
                  <a:pt x="708753" y="1612675"/>
                  <a:pt x="714468" y="1613628"/>
                </a:cubicBezTo>
                <a:cubicBezTo>
                  <a:pt x="725898" y="1613628"/>
                  <a:pt x="739233" y="1610770"/>
                  <a:pt x="750663" y="1613628"/>
                </a:cubicBezTo>
                <a:lnTo>
                  <a:pt x="768761" y="1613628"/>
                </a:lnTo>
                <a:cubicBezTo>
                  <a:pt x="780191" y="1610770"/>
                  <a:pt x="793526" y="1622200"/>
                  <a:pt x="804956" y="1625058"/>
                </a:cubicBezTo>
                <a:cubicBezTo>
                  <a:pt x="813528" y="1626963"/>
                  <a:pt x="825911" y="1617438"/>
                  <a:pt x="835436" y="1616485"/>
                </a:cubicBezTo>
                <a:cubicBezTo>
                  <a:pt x="858296" y="1616485"/>
                  <a:pt x="881156" y="1612675"/>
                  <a:pt x="904016" y="1613628"/>
                </a:cubicBezTo>
                <a:cubicBezTo>
                  <a:pt x="912588" y="1614580"/>
                  <a:pt x="923066" y="1620295"/>
                  <a:pt x="930686" y="1619343"/>
                </a:cubicBezTo>
                <a:cubicBezTo>
                  <a:pt x="950688" y="1613628"/>
                  <a:pt x="970691" y="1605055"/>
                  <a:pt x="990693" y="1599340"/>
                </a:cubicBezTo>
                <a:cubicBezTo>
                  <a:pt x="990693" y="1599340"/>
                  <a:pt x="999266" y="1597435"/>
                  <a:pt x="999266" y="1597435"/>
                </a:cubicBezTo>
                <a:lnTo>
                  <a:pt x="1016411" y="1593625"/>
                </a:lnTo>
                <a:cubicBezTo>
                  <a:pt x="1026888" y="1588863"/>
                  <a:pt x="1042128" y="1595530"/>
                  <a:pt x="1053558" y="1592673"/>
                </a:cubicBezTo>
                <a:cubicBezTo>
                  <a:pt x="1059273" y="1590768"/>
                  <a:pt x="1064988" y="1588863"/>
                  <a:pt x="1069751" y="1586005"/>
                </a:cubicBezTo>
                <a:lnTo>
                  <a:pt x="1078323" y="1582195"/>
                </a:lnTo>
                <a:cubicBezTo>
                  <a:pt x="1086896" y="1579338"/>
                  <a:pt x="1093563" y="1573623"/>
                  <a:pt x="1101183" y="1568860"/>
                </a:cubicBezTo>
                <a:cubicBezTo>
                  <a:pt x="1110708" y="1561240"/>
                  <a:pt x="1126901" y="1563145"/>
                  <a:pt x="1137378" y="1560288"/>
                </a:cubicBezTo>
                <a:cubicBezTo>
                  <a:pt x="1147856" y="1556478"/>
                  <a:pt x="1156428" y="1545048"/>
                  <a:pt x="1166906" y="1540285"/>
                </a:cubicBezTo>
                <a:lnTo>
                  <a:pt x="1183098" y="1532665"/>
                </a:lnTo>
                <a:cubicBezTo>
                  <a:pt x="1201196" y="1526950"/>
                  <a:pt x="1209768" y="1508853"/>
                  <a:pt x="1226913" y="1501233"/>
                </a:cubicBezTo>
                <a:lnTo>
                  <a:pt x="1242153" y="1491708"/>
                </a:lnTo>
                <a:lnTo>
                  <a:pt x="1245963" y="1488850"/>
                </a:lnTo>
                <a:cubicBezTo>
                  <a:pt x="1250726" y="1486945"/>
                  <a:pt x="1255488" y="1485993"/>
                  <a:pt x="1260251" y="1484088"/>
                </a:cubicBezTo>
                <a:cubicBezTo>
                  <a:pt x="1281206" y="1481230"/>
                  <a:pt x="1281206" y="1454560"/>
                  <a:pt x="1299303" y="1448845"/>
                </a:cubicBezTo>
                <a:cubicBezTo>
                  <a:pt x="1308828" y="1445035"/>
                  <a:pt x="1317401" y="1445988"/>
                  <a:pt x="1323116" y="1438368"/>
                </a:cubicBezTo>
                <a:lnTo>
                  <a:pt x="1328831" y="1431700"/>
                </a:lnTo>
                <a:lnTo>
                  <a:pt x="1341213" y="1418365"/>
                </a:lnTo>
                <a:cubicBezTo>
                  <a:pt x="1349786" y="1410745"/>
                  <a:pt x="1353596" y="1397410"/>
                  <a:pt x="1363121" y="1389790"/>
                </a:cubicBezTo>
                <a:cubicBezTo>
                  <a:pt x="1363121" y="1389790"/>
                  <a:pt x="1365978" y="1386933"/>
                  <a:pt x="1368836" y="1383123"/>
                </a:cubicBezTo>
                <a:cubicBezTo>
                  <a:pt x="1371693" y="1379313"/>
                  <a:pt x="1374551" y="1376455"/>
                  <a:pt x="1374551" y="1376455"/>
                </a:cubicBezTo>
                <a:cubicBezTo>
                  <a:pt x="1381218" y="1367883"/>
                  <a:pt x="1388838" y="1359310"/>
                  <a:pt x="1395506" y="1350738"/>
                </a:cubicBezTo>
                <a:cubicBezTo>
                  <a:pt x="1402173" y="1342165"/>
                  <a:pt x="1408841" y="1333593"/>
                  <a:pt x="1414556" y="1324068"/>
                </a:cubicBezTo>
                <a:cubicBezTo>
                  <a:pt x="1425986" y="1305018"/>
                  <a:pt x="1439321" y="1288825"/>
                  <a:pt x="1452656" y="1271680"/>
                </a:cubicBezTo>
                <a:lnTo>
                  <a:pt x="1457418" y="1264060"/>
                </a:lnTo>
                <a:lnTo>
                  <a:pt x="1465991" y="1248820"/>
                </a:lnTo>
                <a:cubicBezTo>
                  <a:pt x="1469801" y="1240248"/>
                  <a:pt x="1477421" y="1234533"/>
                  <a:pt x="1482183" y="1227865"/>
                </a:cubicBezTo>
                <a:lnTo>
                  <a:pt x="1484088" y="1225008"/>
                </a:lnTo>
                <a:cubicBezTo>
                  <a:pt x="1485041" y="1224055"/>
                  <a:pt x="1485993" y="1222150"/>
                  <a:pt x="1485993" y="1221198"/>
                </a:cubicBezTo>
                <a:lnTo>
                  <a:pt x="1492661" y="1205005"/>
                </a:lnTo>
                <a:cubicBezTo>
                  <a:pt x="1498376" y="1192623"/>
                  <a:pt x="1503138" y="1179288"/>
                  <a:pt x="1507901" y="1165953"/>
                </a:cubicBezTo>
                <a:cubicBezTo>
                  <a:pt x="1509806" y="1157380"/>
                  <a:pt x="1506948" y="1146903"/>
                  <a:pt x="1510758" y="1138330"/>
                </a:cubicBezTo>
                <a:lnTo>
                  <a:pt x="1516473" y="1122138"/>
                </a:lnTo>
                <a:lnTo>
                  <a:pt x="1519331" y="1114518"/>
                </a:lnTo>
                <a:cubicBezTo>
                  <a:pt x="1520283" y="1111660"/>
                  <a:pt x="1521236" y="1107850"/>
                  <a:pt x="1523141" y="1105945"/>
                </a:cubicBezTo>
                <a:cubicBezTo>
                  <a:pt x="1530761" y="1095468"/>
                  <a:pt x="1532666" y="1084990"/>
                  <a:pt x="1533618" y="1074513"/>
                </a:cubicBezTo>
                <a:cubicBezTo>
                  <a:pt x="1535523" y="1064035"/>
                  <a:pt x="1536476" y="1052605"/>
                  <a:pt x="1539333" y="1041175"/>
                </a:cubicBezTo>
                <a:cubicBezTo>
                  <a:pt x="1544096" y="1027840"/>
                  <a:pt x="1547906" y="1014505"/>
                  <a:pt x="1551716" y="1001170"/>
                </a:cubicBezTo>
                <a:cubicBezTo>
                  <a:pt x="1555526" y="987835"/>
                  <a:pt x="1559336" y="973548"/>
                  <a:pt x="1559336" y="960213"/>
                </a:cubicBezTo>
                <a:cubicBezTo>
                  <a:pt x="1558383" y="955450"/>
                  <a:pt x="1556478" y="949735"/>
                  <a:pt x="1554573" y="943068"/>
                </a:cubicBezTo>
                <a:lnTo>
                  <a:pt x="1553621" y="938305"/>
                </a:lnTo>
                <a:lnTo>
                  <a:pt x="1552668" y="934495"/>
                </a:lnTo>
                <a:cubicBezTo>
                  <a:pt x="1551716" y="931638"/>
                  <a:pt x="1551716" y="928780"/>
                  <a:pt x="1550763" y="926875"/>
                </a:cubicBezTo>
                <a:cubicBezTo>
                  <a:pt x="1549811" y="922113"/>
                  <a:pt x="1546001" y="917350"/>
                  <a:pt x="1545048" y="917350"/>
                </a:cubicBezTo>
                <a:cubicBezTo>
                  <a:pt x="1527903" y="914493"/>
                  <a:pt x="1521236" y="905920"/>
                  <a:pt x="1529808" y="898300"/>
                </a:cubicBezTo>
                <a:cubicBezTo>
                  <a:pt x="1538381" y="890680"/>
                  <a:pt x="1558383" y="885918"/>
                  <a:pt x="1575528" y="887823"/>
                </a:cubicBezTo>
                <a:cubicBezTo>
                  <a:pt x="1580291" y="888775"/>
                  <a:pt x="1584101" y="889728"/>
                  <a:pt x="1586958" y="891633"/>
                </a:cubicBezTo>
                <a:lnTo>
                  <a:pt x="1595531" y="896395"/>
                </a:lnTo>
                <a:cubicBezTo>
                  <a:pt x="1614581" y="907825"/>
                  <a:pt x="1614581" y="921160"/>
                  <a:pt x="1618391" y="935448"/>
                </a:cubicBezTo>
                <a:cubicBezTo>
                  <a:pt x="1620296" y="943068"/>
                  <a:pt x="1623153" y="949735"/>
                  <a:pt x="1625058" y="959260"/>
                </a:cubicBezTo>
                <a:cubicBezTo>
                  <a:pt x="1626963" y="979263"/>
                  <a:pt x="1619343" y="999265"/>
                  <a:pt x="1615533" y="1018315"/>
                </a:cubicBezTo>
                <a:lnTo>
                  <a:pt x="1610771" y="1036413"/>
                </a:lnTo>
                <a:cubicBezTo>
                  <a:pt x="1604103" y="1050700"/>
                  <a:pt x="1601246" y="1065940"/>
                  <a:pt x="1599341" y="1082133"/>
                </a:cubicBezTo>
                <a:cubicBezTo>
                  <a:pt x="1596483" y="1097373"/>
                  <a:pt x="1593626" y="1113565"/>
                  <a:pt x="1584101" y="1126900"/>
                </a:cubicBezTo>
                <a:cubicBezTo>
                  <a:pt x="1580291" y="1135473"/>
                  <a:pt x="1574576" y="1151665"/>
                  <a:pt x="1570766" y="1161190"/>
                </a:cubicBezTo>
                <a:cubicBezTo>
                  <a:pt x="1566956" y="1169763"/>
                  <a:pt x="1569813" y="1179288"/>
                  <a:pt x="1566956" y="1187860"/>
                </a:cubicBezTo>
                <a:cubicBezTo>
                  <a:pt x="1559336" y="1208815"/>
                  <a:pt x="1548858" y="1229770"/>
                  <a:pt x="1539333" y="1248820"/>
                </a:cubicBezTo>
                <a:cubicBezTo>
                  <a:pt x="1529808" y="1264060"/>
                  <a:pt x="1514568" y="1278348"/>
                  <a:pt x="1505996" y="1294540"/>
                </a:cubicBezTo>
                <a:lnTo>
                  <a:pt x="1501233" y="1302160"/>
                </a:lnTo>
                <a:cubicBezTo>
                  <a:pt x="1499328" y="1307875"/>
                  <a:pt x="1485993" y="1319305"/>
                  <a:pt x="1482183" y="1324068"/>
                </a:cubicBezTo>
                <a:cubicBezTo>
                  <a:pt x="1468848" y="1341213"/>
                  <a:pt x="1457418" y="1359310"/>
                  <a:pt x="1442178" y="1375503"/>
                </a:cubicBezTo>
                <a:cubicBezTo>
                  <a:pt x="1427891" y="1391695"/>
                  <a:pt x="1412651" y="1407888"/>
                  <a:pt x="1397411" y="1423128"/>
                </a:cubicBezTo>
                <a:cubicBezTo>
                  <a:pt x="1387886" y="1430748"/>
                  <a:pt x="1382171" y="1443130"/>
                  <a:pt x="1372646" y="1451703"/>
                </a:cubicBezTo>
                <a:cubicBezTo>
                  <a:pt x="1365978" y="1458370"/>
                  <a:pt x="1356453" y="1466943"/>
                  <a:pt x="1350738" y="1472658"/>
                </a:cubicBezTo>
                <a:cubicBezTo>
                  <a:pt x="1341213" y="1481230"/>
                  <a:pt x="1325973" y="1478373"/>
                  <a:pt x="1317401" y="1485993"/>
                </a:cubicBezTo>
                <a:cubicBezTo>
                  <a:pt x="1307876" y="1497423"/>
                  <a:pt x="1297398" y="1516473"/>
                  <a:pt x="1280253" y="1517425"/>
                </a:cubicBezTo>
                <a:cubicBezTo>
                  <a:pt x="1269776" y="1518378"/>
                  <a:pt x="1255488" y="1526950"/>
                  <a:pt x="1246916" y="1531713"/>
                </a:cubicBezTo>
                <a:cubicBezTo>
                  <a:pt x="1229771" y="1538380"/>
                  <a:pt x="1217388" y="1557430"/>
                  <a:pt x="1200243" y="1562193"/>
                </a:cubicBezTo>
                <a:lnTo>
                  <a:pt x="1183098" y="1569813"/>
                </a:lnTo>
                <a:cubicBezTo>
                  <a:pt x="1171668" y="1575528"/>
                  <a:pt x="1164048" y="1586005"/>
                  <a:pt x="1150713" y="1590768"/>
                </a:cubicBezTo>
                <a:cubicBezTo>
                  <a:pt x="1137378" y="1593625"/>
                  <a:pt x="1125948" y="1589815"/>
                  <a:pt x="1114518" y="1597435"/>
                </a:cubicBezTo>
                <a:cubicBezTo>
                  <a:pt x="1104993" y="1604103"/>
                  <a:pt x="1091658" y="1610770"/>
                  <a:pt x="1080228" y="1615533"/>
                </a:cubicBezTo>
                <a:cubicBezTo>
                  <a:pt x="1074513" y="1618390"/>
                  <a:pt x="1068798" y="1620295"/>
                  <a:pt x="1062131" y="1622200"/>
                </a:cubicBezTo>
                <a:cubicBezTo>
                  <a:pt x="1050701" y="1625058"/>
                  <a:pt x="1039271" y="1619343"/>
                  <a:pt x="1027841" y="1622200"/>
                </a:cubicBezTo>
                <a:cubicBezTo>
                  <a:pt x="1025936" y="1623153"/>
                  <a:pt x="1007838" y="1626963"/>
                  <a:pt x="1004981" y="1627915"/>
                </a:cubicBezTo>
                <a:cubicBezTo>
                  <a:pt x="992598" y="1629820"/>
                  <a:pt x="982121" y="1634583"/>
                  <a:pt x="968786" y="1638393"/>
                </a:cubicBezTo>
                <a:cubicBezTo>
                  <a:pt x="955451" y="1640298"/>
                  <a:pt x="945926" y="1648870"/>
                  <a:pt x="931638" y="1650775"/>
                </a:cubicBezTo>
                <a:cubicBezTo>
                  <a:pt x="921161" y="1652680"/>
                  <a:pt x="912588" y="1646965"/>
                  <a:pt x="902111" y="1646013"/>
                </a:cubicBezTo>
                <a:cubicBezTo>
                  <a:pt x="900206" y="1646013"/>
                  <a:pt x="896396" y="1646013"/>
                  <a:pt x="893538" y="1646013"/>
                </a:cubicBezTo>
                <a:lnTo>
                  <a:pt x="874488" y="1646965"/>
                </a:lnTo>
                <a:cubicBezTo>
                  <a:pt x="860201" y="1646965"/>
                  <a:pt x="846866" y="1649823"/>
                  <a:pt x="832578" y="1649823"/>
                </a:cubicBezTo>
                <a:cubicBezTo>
                  <a:pt x="821148" y="1650775"/>
                  <a:pt x="811623" y="1660300"/>
                  <a:pt x="798288" y="1658395"/>
                </a:cubicBezTo>
                <a:cubicBezTo>
                  <a:pt x="784001" y="1656490"/>
                  <a:pt x="776381" y="1646013"/>
                  <a:pt x="762093" y="1648870"/>
                </a:cubicBezTo>
                <a:cubicBezTo>
                  <a:pt x="756378" y="1648870"/>
                  <a:pt x="743043" y="1649823"/>
                  <a:pt x="738281" y="1648870"/>
                </a:cubicBezTo>
                <a:cubicBezTo>
                  <a:pt x="726851" y="1646965"/>
                  <a:pt x="716373" y="1650775"/>
                  <a:pt x="704943" y="1650775"/>
                </a:cubicBezTo>
                <a:cubicBezTo>
                  <a:pt x="690656" y="1649823"/>
                  <a:pt x="681131" y="1642203"/>
                  <a:pt x="667796" y="1640298"/>
                </a:cubicBezTo>
                <a:lnTo>
                  <a:pt x="648746" y="1636488"/>
                </a:lnTo>
                <a:cubicBezTo>
                  <a:pt x="636363" y="1633630"/>
                  <a:pt x="623981" y="1633630"/>
                  <a:pt x="610646" y="1632678"/>
                </a:cubicBezTo>
                <a:cubicBezTo>
                  <a:pt x="596358" y="1630773"/>
                  <a:pt x="584928" y="1622200"/>
                  <a:pt x="574451" y="1619343"/>
                </a:cubicBezTo>
                <a:cubicBezTo>
                  <a:pt x="558258" y="1615533"/>
                  <a:pt x="533493" y="1612675"/>
                  <a:pt x="519206" y="1601245"/>
                </a:cubicBezTo>
                <a:cubicBezTo>
                  <a:pt x="500156" y="1594578"/>
                  <a:pt x="489678" y="1578385"/>
                  <a:pt x="468723" y="1577433"/>
                </a:cubicBezTo>
                <a:cubicBezTo>
                  <a:pt x="457293" y="1577433"/>
                  <a:pt x="441101" y="1566955"/>
                  <a:pt x="431576" y="1561240"/>
                </a:cubicBezTo>
                <a:cubicBezTo>
                  <a:pt x="425861" y="1558383"/>
                  <a:pt x="420146" y="1554573"/>
                  <a:pt x="415383" y="1551715"/>
                </a:cubicBezTo>
                <a:lnTo>
                  <a:pt x="397286" y="1545048"/>
                </a:lnTo>
                <a:cubicBezTo>
                  <a:pt x="384903" y="1541238"/>
                  <a:pt x="375378" y="1525998"/>
                  <a:pt x="366806" y="1518378"/>
                </a:cubicBezTo>
                <a:cubicBezTo>
                  <a:pt x="353471" y="1509805"/>
                  <a:pt x="333468" y="1495518"/>
                  <a:pt x="317276" y="1490755"/>
                </a:cubicBezTo>
                <a:cubicBezTo>
                  <a:pt x="304893" y="1486945"/>
                  <a:pt x="293463" y="1472658"/>
                  <a:pt x="284891" y="1464085"/>
                </a:cubicBezTo>
                <a:cubicBezTo>
                  <a:pt x="269651" y="1452655"/>
                  <a:pt x="254411" y="1438368"/>
                  <a:pt x="241076" y="1425033"/>
                </a:cubicBezTo>
                <a:lnTo>
                  <a:pt x="234408" y="1418365"/>
                </a:lnTo>
                <a:cubicBezTo>
                  <a:pt x="227741" y="1412650"/>
                  <a:pt x="222978" y="1405983"/>
                  <a:pt x="219168" y="1398363"/>
                </a:cubicBezTo>
                <a:cubicBezTo>
                  <a:pt x="215358" y="1390743"/>
                  <a:pt x="211548" y="1384075"/>
                  <a:pt x="205833" y="1378360"/>
                </a:cubicBezTo>
                <a:cubicBezTo>
                  <a:pt x="201071" y="1372645"/>
                  <a:pt x="192498" y="1361215"/>
                  <a:pt x="187736" y="1356453"/>
                </a:cubicBezTo>
                <a:cubicBezTo>
                  <a:pt x="167733" y="1341213"/>
                  <a:pt x="153446" y="1325973"/>
                  <a:pt x="138206" y="1304065"/>
                </a:cubicBezTo>
                <a:cubicBezTo>
                  <a:pt x="129633" y="1285015"/>
                  <a:pt x="119156" y="1270728"/>
                  <a:pt x="106773" y="1253583"/>
                </a:cubicBezTo>
                <a:cubicBezTo>
                  <a:pt x="99153" y="1244058"/>
                  <a:pt x="98201" y="1225008"/>
                  <a:pt x="93438" y="1215483"/>
                </a:cubicBezTo>
                <a:cubicBezTo>
                  <a:pt x="85818" y="1206910"/>
                  <a:pt x="69626" y="1194528"/>
                  <a:pt x="67721" y="1181193"/>
                </a:cubicBezTo>
                <a:cubicBezTo>
                  <a:pt x="65816" y="1173573"/>
                  <a:pt x="62006" y="1158333"/>
                  <a:pt x="59148" y="1152618"/>
                </a:cubicBezTo>
                <a:cubicBezTo>
                  <a:pt x="56291" y="1144045"/>
                  <a:pt x="56291" y="1136425"/>
                  <a:pt x="54386" y="1128805"/>
                </a:cubicBezTo>
                <a:cubicBezTo>
                  <a:pt x="53433" y="1121185"/>
                  <a:pt x="51528" y="1113565"/>
                  <a:pt x="45813" y="1106898"/>
                </a:cubicBezTo>
                <a:cubicBezTo>
                  <a:pt x="42003" y="1101183"/>
                  <a:pt x="37241" y="1093563"/>
                  <a:pt x="35336" y="1086895"/>
                </a:cubicBezTo>
                <a:cubicBezTo>
                  <a:pt x="30573" y="1075465"/>
                  <a:pt x="22001" y="1061178"/>
                  <a:pt x="20096" y="1047843"/>
                </a:cubicBezTo>
                <a:cubicBezTo>
                  <a:pt x="15333" y="1028793"/>
                  <a:pt x="13428" y="1005933"/>
                  <a:pt x="12476" y="986883"/>
                </a:cubicBezTo>
                <a:cubicBezTo>
                  <a:pt x="11523" y="980215"/>
                  <a:pt x="8666" y="973548"/>
                  <a:pt x="7713" y="966880"/>
                </a:cubicBezTo>
                <a:cubicBezTo>
                  <a:pt x="6761" y="960213"/>
                  <a:pt x="4856" y="953545"/>
                  <a:pt x="4856" y="945925"/>
                </a:cubicBezTo>
                <a:cubicBezTo>
                  <a:pt x="5808" y="924018"/>
                  <a:pt x="4856" y="905920"/>
                  <a:pt x="93" y="884965"/>
                </a:cubicBezTo>
                <a:cubicBezTo>
                  <a:pt x="-859" y="862105"/>
                  <a:pt x="5808" y="844008"/>
                  <a:pt x="5808" y="823053"/>
                </a:cubicBezTo>
                <a:cubicBezTo>
                  <a:pt x="5808" y="817338"/>
                  <a:pt x="7713" y="808765"/>
                  <a:pt x="6761" y="804003"/>
                </a:cubicBezTo>
                <a:cubicBezTo>
                  <a:pt x="4856" y="794478"/>
                  <a:pt x="1998" y="782095"/>
                  <a:pt x="3903" y="771618"/>
                </a:cubicBezTo>
                <a:cubicBezTo>
                  <a:pt x="5808" y="761140"/>
                  <a:pt x="10571" y="750663"/>
                  <a:pt x="12476" y="741138"/>
                </a:cubicBezTo>
                <a:cubicBezTo>
                  <a:pt x="14381" y="731613"/>
                  <a:pt x="16286" y="710658"/>
                  <a:pt x="20096" y="701133"/>
                </a:cubicBezTo>
                <a:cubicBezTo>
                  <a:pt x="22001" y="688750"/>
                  <a:pt x="22953" y="672558"/>
                  <a:pt x="25811" y="660175"/>
                </a:cubicBezTo>
                <a:cubicBezTo>
                  <a:pt x="25811" y="625885"/>
                  <a:pt x="50576" y="592548"/>
                  <a:pt x="61053" y="563020"/>
                </a:cubicBezTo>
                <a:cubicBezTo>
                  <a:pt x="62006" y="553495"/>
                  <a:pt x="61053" y="540160"/>
                  <a:pt x="64863" y="530635"/>
                </a:cubicBezTo>
                <a:cubicBezTo>
                  <a:pt x="68673" y="520158"/>
                  <a:pt x="77246" y="511585"/>
                  <a:pt x="82008" y="503013"/>
                </a:cubicBezTo>
                <a:cubicBezTo>
                  <a:pt x="85818" y="494440"/>
                  <a:pt x="90581" y="484915"/>
                  <a:pt x="95343" y="475390"/>
                </a:cubicBezTo>
                <a:cubicBezTo>
                  <a:pt x="100106" y="465865"/>
                  <a:pt x="105821" y="456340"/>
                  <a:pt x="109631" y="447768"/>
                </a:cubicBezTo>
                <a:cubicBezTo>
                  <a:pt x="115346" y="427765"/>
                  <a:pt x="138206" y="416335"/>
                  <a:pt x="144873" y="397285"/>
                </a:cubicBezTo>
                <a:cubicBezTo>
                  <a:pt x="148683" y="376330"/>
                  <a:pt x="167733" y="358233"/>
                  <a:pt x="179163" y="342993"/>
                </a:cubicBezTo>
                <a:cubicBezTo>
                  <a:pt x="190593" y="327753"/>
                  <a:pt x="206786" y="309655"/>
                  <a:pt x="216311" y="292510"/>
                </a:cubicBezTo>
                <a:cubicBezTo>
                  <a:pt x="224883" y="281080"/>
                  <a:pt x="234408" y="270603"/>
                  <a:pt x="244886" y="261078"/>
                </a:cubicBezTo>
                <a:cubicBezTo>
                  <a:pt x="253458" y="252505"/>
                  <a:pt x="263936" y="249648"/>
                  <a:pt x="272508" y="243933"/>
                </a:cubicBezTo>
                <a:cubicBezTo>
                  <a:pt x="280128" y="238218"/>
                  <a:pt x="285843" y="229645"/>
                  <a:pt x="292511" y="221073"/>
                </a:cubicBezTo>
                <a:cubicBezTo>
                  <a:pt x="301083" y="209643"/>
                  <a:pt x="317276" y="203928"/>
                  <a:pt x="327753" y="196308"/>
                </a:cubicBezTo>
                <a:cubicBezTo>
                  <a:pt x="328706" y="195355"/>
                  <a:pt x="330611" y="194403"/>
                  <a:pt x="331563" y="193450"/>
                </a:cubicBezTo>
                <a:lnTo>
                  <a:pt x="335373" y="189640"/>
                </a:lnTo>
                <a:lnTo>
                  <a:pt x="342993" y="182973"/>
                </a:lnTo>
                <a:cubicBezTo>
                  <a:pt x="356328" y="170590"/>
                  <a:pt x="379188" y="155350"/>
                  <a:pt x="393476" y="145825"/>
                </a:cubicBezTo>
                <a:lnTo>
                  <a:pt x="409668" y="132490"/>
                </a:lnTo>
                <a:lnTo>
                  <a:pt x="414431" y="128680"/>
                </a:lnTo>
                <a:lnTo>
                  <a:pt x="419193" y="125823"/>
                </a:lnTo>
                <a:cubicBezTo>
                  <a:pt x="422051" y="123918"/>
                  <a:pt x="423956" y="122013"/>
                  <a:pt x="426813" y="119155"/>
                </a:cubicBezTo>
                <a:cubicBezTo>
                  <a:pt x="437291" y="110583"/>
                  <a:pt x="451578" y="102963"/>
                  <a:pt x="463008" y="95343"/>
                </a:cubicBezTo>
                <a:cubicBezTo>
                  <a:pt x="474438" y="86770"/>
                  <a:pt x="491583" y="80103"/>
                  <a:pt x="504918" y="77245"/>
                </a:cubicBezTo>
                <a:cubicBezTo>
                  <a:pt x="517301" y="75340"/>
                  <a:pt x="527778" y="67720"/>
                  <a:pt x="542066" y="61053"/>
                </a:cubicBezTo>
                <a:lnTo>
                  <a:pt x="582071" y="42955"/>
                </a:lnTo>
                <a:lnTo>
                  <a:pt x="623981" y="31525"/>
                </a:lnTo>
                <a:lnTo>
                  <a:pt x="644936" y="26763"/>
                </a:lnTo>
                <a:lnTo>
                  <a:pt x="654461" y="26763"/>
                </a:lnTo>
                <a:cubicBezTo>
                  <a:pt x="670653" y="20095"/>
                  <a:pt x="689703" y="14380"/>
                  <a:pt x="707801" y="13428"/>
                </a:cubicBezTo>
                <a:lnTo>
                  <a:pt x="718278" y="12475"/>
                </a:lnTo>
                <a:lnTo>
                  <a:pt x="728756" y="10570"/>
                </a:lnTo>
                <a:cubicBezTo>
                  <a:pt x="736376" y="9618"/>
                  <a:pt x="743996" y="9618"/>
                  <a:pt x="751616" y="9618"/>
                </a:cubicBezTo>
                <a:cubicBezTo>
                  <a:pt x="765903" y="10570"/>
                  <a:pt x="776381" y="5808"/>
                  <a:pt x="791621" y="1998"/>
                </a:cubicBezTo>
                <a:cubicBezTo>
                  <a:pt x="801146" y="93"/>
                  <a:pt x="806861" y="1045"/>
                  <a:pt x="814481" y="93"/>
                </a:cubicBezTo>
                <a:lnTo>
                  <a:pt x="836388" y="93"/>
                </a:lnTo>
                <a:cubicBezTo>
                  <a:pt x="849723" y="-860"/>
                  <a:pt x="859248" y="5808"/>
                  <a:pt x="869726" y="6760"/>
                </a:cubicBezTo>
                <a:cubicBezTo>
                  <a:pt x="882108" y="8665"/>
                  <a:pt x="896396" y="1045"/>
                  <a:pt x="910683" y="2950"/>
                </a:cubicBezTo>
                <a:cubicBezTo>
                  <a:pt x="942116" y="1998"/>
                  <a:pt x="975453" y="3903"/>
                  <a:pt x="1006886" y="8665"/>
                </a:cubicBezTo>
                <a:lnTo>
                  <a:pt x="1017363" y="10570"/>
                </a:lnTo>
                <a:cubicBezTo>
                  <a:pt x="1020221" y="10570"/>
                  <a:pt x="1026888" y="12475"/>
                  <a:pt x="1030698" y="14380"/>
                </a:cubicBezTo>
                <a:cubicBezTo>
                  <a:pt x="1042128" y="19143"/>
                  <a:pt x="1047843" y="25810"/>
                  <a:pt x="1056416" y="27715"/>
                </a:cubicBezTo>
                <a:cubicBezTo>
                  <a:pt x="1066893" y="28668"/>
                  <a:pt x="1075466" y="23905"/>
                  <a:pt x="1089753" y="25810"/>
                </a:cubicBezTo>
                <a:cubicBezTo>
                  <a:pt x="1108803" y="28668"/>
                  <a:pt x="1115471" y="40098"/>
                  <a:pt x="1131663" y="43908"/>
                </a:cubicBezTo>
                <a:cubicBezTo>
                  <a:pt x="1143093" y="47718"/>
                  <a:pt x="1151666" y="52480"/>
                  <a:pt x="1161191" y="56290"/>
                </a:cubicBezTo>
                <a:cubicBezTo>
                  <a:pt x="1171668" y="60100"/>
                  <a:pt x="1189766" y="65815"/>
                  <a:pt x="1200243" y="69625"/>
                </a:cubicBezTo>
                <a:cubicBezTo>
                  <a:pt x="1210721" y="72483"/>
                  <a:pt x="1221198" y="71530"/>
                  <a:pt x="1234533" y="76293"/>
                </a:cubicBezTo>
                <a:cubicBezTo>
                  <a:pt x="1279301" y="100105"/>
                  <a:pt x="1326926" y="124870"/>
                  <a:pt x="1366931" y="157255"/>
                </a:cubicBezTo>
                <a:cubicBezTo>
                  <a:pt x="1388838" y="178210"/>
                  <a:pt x="1394553" y="183925"/>
                  <a:pt x="1416461" y="200118"/>
                </a:cubicBezTo>
                <a:cubicBezTo>
                  <a:pt x="1428843" y="212500"/>
                  <a:pt x="1438368" y="211548"/>
                  <a:pt x="1453608" y="222978"/>
                </a:cubicBezTo>
                <a:cubicBezTo>
                  <a:pt x="1465038" y="233455"/>
                  <a:pt x="1466943" y="244885"/>
                  <a:pt x="1472658" y="256315"/>
                </a:cubicBezTo>
                <a:cubicBezTo>
                  <a:pt x="1478373" y="264888"/>
                  <a:pt x="1483136" y="264888"/>
                  <a:pt x="1493613" y="271555"/>
                </a:cubicBezTo>
                <a:cubicBezTo>
                  <a:pt x="1507901" y="279175"/>
                  <a:pt x="1517426" y="298225"/>
                  <a:pt x="1523141" y="310608"/>
                </a:cubicBezTo>
                <a:cubicBezTo>
                  <a:pt x="1527903" y="320133"/>
                  <a:pt x="1540286" y="328705"/>
                  <a:pt x="1550763" y="342040"/>
                </a:cubicBezTo>
                <a:cubicBezTo>
                  <a:pt x="1558383" y="352518"/>
                  <a:pt x="1561241" y="362043"/>
                  <a:pt x="1566003" y="372520"/>
                </a:cubicBezTo>
                <a:lnTo>
                  <a:pt x="1567908" y="376330"/>
                </a:lnTo>
                <a:lnTo>
                  <a:pt x="1570766" y="381093"/>
                </a:lnTo>
                <a:lnTo>
                  <a:pt x="1583148" y="399190"/>
                </a:lnTo>
                <a:lnTo>
                  <a:pt x="1588863" y="407763"/>
                </a:lnTo>
                <a:cubicBezTo>
                  <a:pt x="1594578" y="416335"/>
                  <a:pt x="1601246" y="423003"/>
                  <a:pt x="1607913" y="433480"/>
                </a:cubicBezTo>
                <a:lnTo>
                  <a:pt x="1619343" y="453483"/>
                </a:lnTo>
                <a:lnTo>
                  <a:pt x="1624106" y="463008"/>
                </a:lnTo>
                <a:lnTo>
                  <a:pt x="1626963" y="467770"/>
                </a:lnTo>
                <a:lnTo>
                  <a:pt x="1627916" y="470628"/>
                </a:lnTo>
                <a:lnTo>
                  <a:pt x="1628868" y="471580"/>
                </a:lnTo>
                <a:lnTo>
                  <a:pt x="1629821" y="473485"/>
                </a:lnTo>
                <a:cubicBezTo>
                  <a:pt x="1636488" y="489678"/>
                  <a:pt x="1628868" y="501108"/>
                  <a:pt x="1636488" y="513490"/>
                </a:cubicBezTo>
                <a:cubicBezTo>
                  <a:pt x="1641251" y="520158"/>
                  <a:pt x="1654586" y="531588"/>
                  <a:pt x="1657443" y="542065"/>
                </a:cubicBezTo>
                <a:cubicBezTo>
                  <a:pt x="1662206" y="556353"/>
                  <a:pt x="1665063" y="570640"/>
                  <a:pt x="1669826" y="583975"/>
                </a:cubicBezTo>
                <a:lnTo>
                  <a:pt x="1672683" y="594453"/>
                </a:lnTo>
                <a:cubicBezTo>
                  <a:pt x="1674588" y="601120"/>
                  <a:pt x="1675541" y="607788"/>
                  <a:pt x="1677446" y="613503"/>
                </a:cubicBezTo>
                <a:cubicBezTo>
                  <a:pt x="1681256" y="623980"/>
                  <a:pt x="1690781" y="637315"/>
                  <a:pt x="1692686" y="649698"/>
                </a:cubicBezTo>
                <a:cubicBezTo>
                  <a:pt x="1693638" y="652555"/>
                  <a:pt x="1693638" y="654460"/>
                  <a:pt x="1693638" y="656365"/>
                </a:cubicBezTo>
                <a:cubicBezTo>
                  <a:pt x="1693638" y="668748"/>
                  <a:pt x="1690781" y="675415"/>
                  <a:pt x="1693638" y="683988"/>
                </a:cubicBezTo>
                <a:cubicBezTo>
                  <a:pt x="1697448" y="693513"/>
                  <a:pt x="1706021" y="700180"/>
                  <a:pt x="1709831" y="712563"/>
                </a:cubicBezTo>
                <a:cubicBezTo>
                  <a:pt x="1710783" y="715420"/>
                  <a:pt x="1710783" y="716373"/>
                  <a:pt x="1710783" y="718278"/>
                </a:cubicBezTo>
                <a:lnTo>
                  <a:pt x="1711736" y="723993"/>
                </a:lnTo>
                <a:lnTo>
                  <a:pt x="1712688" y="734470"/>
                </a:lnTo>
                <a:lnTo>
                  <a:pt x="1713641" y="744948"/>
                </a:lnTo>
                <a:cubicBezTo>
                  <a:pt x="1713641" y="747805"/>
                  <a:pt x="1714593" y="751615"/>
                  <a:pt x="1715546" y="754473"/>
                </a:cubicBezTo>
                <a:cubicBezTo>
                  <a:pt x="1717451" y="761140"/>
                  <a:pt x="1718403" y="767808"/>
                  <a:pt x="1719356" y="775428"/>
                </a:cubicBezTo>
                <a:lnTo>
                  <a:pt x="1721261" y="785905"/>
                </a:lnTo>
                <a:cubicBezTo>
                  <a:pt x="1724118" y="804003"/>
                  <a:pt x="1734596" y="823053"/>
                  <a:pt x="1726023" y="842103"/>
                </a:cubicBezTo>
                <a:cubicBezTo>
                  <a:pt x="1723166" y="849723"/>
                  <a:pt x="1721261" y="855438"/>
                  <a:pt x="1721261" y="859248"/>
                </a:cubicBezTo>
                <a:cubicBezTo>
                  <a:pt x="1722213" y="868773"/>
                  <a:pt x="1707926" y="877345"/>
                  <a:pt x="1690781" y="879250"/>
                </a:cubicBezTo>
                <a:cubicBezTo>
                  <a:pt x="1673636" y="881155"/>
                  <a:pt x="1658396" y="875440"/>
                  <a:pt x="1657443" y="866868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8D158251-B372-126F-541F-17A83AC7D20C}"/>
              </a:ext>
            </a:extLst>
          </p:cNvPr>
          <p:cNvSpPr/>
          <p:nvPr/>
        </p:nvSpPr>
        <p:spPr>
          <a:xfrm>
            <a:off x="932810" y="2521543"/>
            <a:ext cx="623085" cy="261822"/>
          </a:xfrm>
          <a:custGeom>
            <a:avLst/>
            <a:gdLst>
              <a:gd name="connsiteX0" fmla="*/ 1183251 w 1360466"/>
              <a:gd name="connsiteY0" fmla="*/ 4575 h 571672"/>
              <a:gd name="connsiteX1" fmla="*/ 1227066 w 1360466"/>
              <a:gd name="connsiteY1" fmla="*/ 33150 h 571672"/>
              <a:gd name="connsiteX2" fmla="*/ 1235638 w 1360466"/>
              <a:gd name="connsiteY2" fmla="*/ 75060 h 571672"/>
              <a:gd name="connsiteX3" fmla="*/ 1291836 w 1360466"/>
              <a:gd name="connsiteY3" fmla="*/ 117923 h 571672"/>
              <a:gd name="connsiteX4" fmla="*/ 1314696 w 1360466"/>
              <a:gd name="connsiteY4" fmla="*/ 119828 h 571672"/>
              <a:gd name="connsiteX5" fmla="*/ 1348033 w 1360466"/>
              <a:gd name="connsiteY5" fmla="*/ 188408 h 571672"/>
              <a:gd name="connsiteX6" fmla="*/ 1360416 w 1360466"/>
              <a:gd name="connsiteY6" fmla="*/ 363668 h 571672"/>
              <a:gd name="connsiteX7" fmla="*/ 1308028 w 1360466"/>
              <a:gd name="connsiteY7" fmla="*/ 444630 h 571672"/>
              <a:gd name="connsiteX8" fmla="*/ 1296598 w 1360466"/>
              <a:gd name="connsiteY8" fmla="*/ 445583 h 571672"/>
              <a:gd name="connsiteX9" fmla="*/ 1229923 w 1360466"/>
              <a:gd name="connsiteY9" fmla="*/ 511305 h 571672"/>
              <a:gd name="connsiteX10" fmla="*/ 1210873 w 1360466"/>
              <a:gd name="connsiteY10" fmla="*/ 558930 h 571672"/>
              <a:gd name="connsiteX11" fmla="*/ 1161343 w 1360466"/>
              <a:gd name="connsiteY11" fmla="*/ 571313 h 571672"/>
              <a:gd name="connsiteX12" fmla="*/ 1117528 w 1360466"/>
              <a:gd name="connsiteY12" fmla="*/ 571313 h 571672"/>
              <a:gd name="connsiteX13" fmla="*/ 854638 w 1360466"/>
              <a:gd name="connsiteY13" fmla="*/ 568455 h 571672"/>
              <a:gd name="connsiteX14" fmla="*/ 159313 w 1360466"/>
              <a:gd name="connsiteY14" fmla="*/ 567503 h 571672"/>
              <a:gd name="connsiteX15" fmla="*/ 117403 w 1360466"/>
              <a:gd name="connsiteY15" fmla="*/ 513210 h 571672"/>
              <a:gd name="connsiteX16" fmla="*/ 53586 w 1360466"/>
              <a:gd name="connsiteY16" fmla="*/ 448440 h 571672"/>
              <a:gd name="connsiteX17" fmla="*/ 13581 w 1360466"/>
              <a:gd name="connsiteY17" fmla="*/ 434153 h 571672"/>
              <a:gd name="connsiteX18" fmla="*/ 2151 w 1360466"/>
              <a:gd name="connsiteY18" fmla="*/ 406530 h 571672"/>
              <a:gd name="connsiteX19" fmla="*/ 4056 w 1360466"/>
              <a:gd name="connsiteY19" fmla="*/ 338903 h 571672"/>
              <a:gd name="connsiteX20" fmla="*/ 4056 w 1360466"/>
              <a:gd name="connsiteY20" fmla="*/ 229365 h 571672"/>
              <a:gd name="connsiteX21" fmla="*/ 39298 w 1360466"/>
              <a:gd name="connsiteY21" fmla="*/ 119828 h 571672"/>
              <a:gd name="connsiteX22" fmla="*/ 77398 w 1360466"/>
              <a:gd name="connsiteY22" fmla="*/ 112208 h 571672"/>
              <a:gd name="connsiteX23" fmla="*/ 117403 w 1360466"/>
              <a:gd name="connsiteY23" fmla="*/ 55058 h 571672"/>
              <a:gd name="connsiteX24" fmla="*/ 121213 w 1360466"/>
              <a:gd name="connsiteY24" fmla="*/ 29340 h 571672"/>
              <a:gd name="connsiteX25" fmla="*/ 143121 w 1360466"/>
              <a:gd name="connsiteY25" fmla="*/ 6480 h 571672"/>
              <a:gd name="connsiteX26" fmla="*/ 236466 w 1360466"/>
              <a:gd name="connsiteY26" fmla="*/ 1718 h 571672"/>
              <a:gd name="connsiteX27" fmla="*/ 324096 w 1360466"/>
              <a:gd name="connsiteY27" fmla="*/ 1718 h 571672"/>
              <a:gd name="connsiteX28" fmla="*/ 591748 w 1360466"/>
              <a:gd name="connsiteY28" fmla="*/ 1718 h 571672"/>
              <a:gd name="connsiteX29" fmla="*/ 1183251 w 1360466"/>
              <a:gd name="connsiteY29" fmla="*/ 4575 h 571672"/>
              <a:gd name="connsiteX30" fmla="*/ 1180393 w 1360466"/>
              <a:gd name="connsiteY30" fmla="*/ 21720 h 571672"/>
              <a:gd name="connsiteX31" fmla="*/ 1094668 w 1360466"/>
              <a:gd name="connsiteY31" fmla="*/ 23625 h 571672"/>
              <a:gd name="connsiteX32" fmla="*/ 936553 w 1360466"/>
              <a:gd name="connsiteY32" fmla="*/ 23625 h 571672"/>
              <a:gd name="connsiteX33" fmla="*/ 416488 w 1360466"/>
              <a:gd name="connsiteY33" fmla="*/ 31245 h 571672"/>
              <a:gd name="connsiteX34" fmla="*/ 192651 w 1360466"/>
              <a:gd name="connsiteY34" fmla="*/ 27435 h 571672"/>
              <a:gd name="connsiteX35" fmla="*/ 147883 w 1360466"/>
              <a:gd name="connsiteY35" fmla="*/ 38865 h 571672"/>
              <a:gd name="connsiteX36" fmla="*/ 145978 w 1360466"/>
              <a:gd name="connsiteY36" fmla="*/ 56010 h 571672"/>
              <a:gd name="connsiteX37" fmla="*/ 128833 w 1360466"/>
              <a:gd name="connsiteY37" fmla="*/ 103635 h 571672"/>
              <a:gd name="connsiteX38" fmla="*/ 43108 w 1360466"/>
              <a:gd name="connsiteY38" fmla="*/ 146498 h 571672"/>
              <a:gd name="connsiteX39" fmla="*/ 28821 w 1360466"/>
              <a:gd name="connsiteY39" fmla="*/ 164595 h 571672"/>
              <a:gd name="connsiteX40" fmla="*/ 30726 w 1360466"/>
              <a:gd name="connsiteY40" fmla="*/ 204600 h 571672"/>
              <a:gd name="connsiteX41" fmla="*/ 32631 w 1360466"/>
              <a:gd name="connsiteY41" fmla="*/ 250320 h 571672"/>
              <a:gd name="connsiteX42" fmla="*/ 29773 w 1360466"/>
              <a:gd name="connsiteY42" fmla="*/ 382718 h 571672"/>
              <a:gd name="connsiteX43" fmla="*/ 45013 w 1360466"/>
              <a:gd name="connsiteY43" fmla="*/ 417960 h 571672"/>
              <a:gd name="connsiteX44" fmla="*/ 48823 w 1360466"/>
              <a:gd name="connsiteY44" fmla="*/ 417960 h 571672"/>
              <a:gd name="connsiteX45" fmla="*/ 55491 w 1360466"/>
              <a:gd name="connsiteY45" fmla="*/ 417960 h 571672"/>
              <a:gd name="connsiteX46" fmla="*/ 146931 w 1360466"/>
              <a:gd name="connsiteY46" fmla="*/ 510353 h 571672"/>
              <a:gd name="connsiteX47" fmla="*/ 172648 w 1360466"/>
              <a:gd name="connsiteY47" fmla="*/ 537023 h 571672"/>
              <a:gd name="connsiteX48" fmla="*/ 853686 w 1360466"/>
              <a:gd name="connsiteY48" fmla="*/ 548453 h 571672"/>
              <a:gd name="connsiteX49" fmla="*/ 1116576 w 1360466"/>
              <a:gd name="connsiteY49" fmla="*/ 547500 h 571672"/>
              <a:gd name="connsiteX50" fmla="*/ 1160391 w 1360466"/>
              <a:gd name="connsiteY50" fmla="*/ 547500 h 571672"/>
              <a:gd name="connsiteX51" fmla="*/ 1193728 w 1360466"/>
              <a:gd name="connsiteY51" fmla="*/ 541785 h 571672"/>
              <a:gd name="connsiteX52" fmla="*/ 1205158 w 1360466"/>
              <a:gd name="connsiteY52" fmla="*/ 516068 h 571672"/>
              <a:gd name="connsiteX53" fmla="*/ 1295646 w 1360466"/>
              <a:gd name="connsiteY53" fmla="*/ 419865 h 571672"/>
              <a:gd name="connsiteX54" fmla="*/ 1301361 w 1360466"/>
              <a:gd name="connsiteY54" fmla="*/ 419865 h 571672"/>
              <a:gd name="connsiteX55" fmla="*/ 1305171 w 1360466"/>
              <a:gd name="connsiteY55" fmla="*/ 418913 h 571672"/>
              <a:gd name="connsiteX56" fmla="*/ 1332793 w 1360466"/>
              <a:gd name="connsiteY56" fmla="*/ 363668 h 571672"/>
              <a:gd name="connsiteX57" fmla="*/ 1319458 w 1360466"/>
              <a:gd name="connsiteY57" fmla="*/ 189360 h 571672"/>
              <a:gd name="connsiteX58" fmla="*/ 1315648 w 1360466"/>
              <a:gd name="connsiteY58" fmla="*/ 153165 h 571672"/>
              <a:gd name="connsiteX59" fmla="*/ 1299456 w 1360466"/>
              <a:gd name="connsiteY59" fmla="*/ 146498 h 571672"/>
              <a:gd name="connsiteX60" fmla="*/ 1204206 w 1360466"/>
              <a:gd name="connsiteY60" fmla="*/ 60773 h 571672"/>
              <a:gd name="connsiteX61" fmla="*/ 1203253 w 1360466"/>
              <a:gd name="connsiteY61" fmla="*/ 41723 h 571672"/>
              <a:gd name="connsiteX62" fmla="*/ 1180393 w 1360466"/>
              <a:gd name="connsiteY62" fmla="*/ 21720 h 57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60466" h="571672">
                <a:moveTo>
                  <a:pt x="1183251" y="4575"/>
                </a:moveTo>
                <a:cubicBezTo>
                  <a:pt x="1200396" y="7433"/>
                  <a:pt x="1220398" y="14100"/>
                  <a:pt x="1227066" y="33150"/>
                </a:cubicBezTo>
                <a:cubicBezTo>
                  <a:pt x="1231828" y="47438"/>
                  <a:pt x="1228971" y="61725"/>
                  <a:pt x="1235638" y="75060"/>
                </a:cubicBezTo>
                <a:cubicBezTo>
                  <a:pt x="1245163" y="97920"/>
                  <a:pt x="1267071" y="115065"/>
                  <a:pt x="1291836" y="117923"/>
                </a:cubicBezTo>
                <a:cubicBezTo>
                  <a:pt x="1299456" y="118875"/>
                  <a:pt x="1306123" y="117923"/>
                  <a:pt x="1314696" y="119828"/>
                </a:cubicBezTo>
                <a:cubicBezTo>
                  <a:pt x="1346128" y="125543"/>
                  <a:pt x="1349938" y="163643"/>
                  <a:pt x="1348033" y="188408"/>
                </a:cubicBezTo>
                <a:cubicBezTo>
                  <a:pt x="1348986" y="246510"/>
                  <a:pt x="1359463" y="305565"/>
                  <a:pt x="1360416" y="363668"/>
                </a:cubicBezTo>
                <a:cubicBezTo>
                  <a:pt x="1361368" y="397005"/>
                  <a:pt x="1348986" y="441773"/>
                  <a:pt x="1308028" y="444630"/>
                </a:cubicBezTo>
                <a:cubicBezTo>
                  <a:pt x="1305171" y="444630"/>
                  <a:pt x="1299456" y="445583"/>
                  <a:pt x="1296598" y="445583"/>
                </a:cubicBezTo>
                <a:cubicBezTo>
                  <a:pt x="1262308" y="446535"/>
                  <a:pt x="1231828" y="476063"/>
                  <a:pt x="1229923" y="511305"/>
                </a:cubicBezTo>
                <a:cubicBezTo>
                  <a:pt x="1229923" y="529403"/>
                  <a:pt x="1224208" y="546548"/>
                  <a:pt x="1210873" y="558930"/>
                </a:cubicBezTo>
                <a:cubicBezTo>
                  <a:pt x="1198491" y="572265"/>
                  <a:pt x="1177536" y="572265"/>
                  <a:pt x="1161343" y="571313"/>
                </a:cubicBezTo>
                <a:lnTo>
                  <a:pt x="1117528" y="571313"/>
                </a:lnTo>
                <a:cubicBezTo>
                  <a:pt x="1063236" y="570360"/>
                  <a:pt x="910836" y="569408"/>
                  <a:pt x="854638" y="568455"/>
                </a:cubicBezTo>
                <a:cubicBezTo>
                  <a:pt x="341241" y="565598"/>
                  <a:pt x="675568" y="575123"/>
                  <a:pt x="159313" y="567503"/>
                </a:cubicBezTo>
                <a:cubicBezTo>
                  <a:pt x="133596" y="562740"/>
                  <a:pt x="115498" y="538928"/>
                  <a:pt x="117403" y="513210"/>
                </a:cubicBezTo>
                <a:cubicBezTo>
                  <a:pt x="116451" y="479873"/>
                  <a:pt x="86923" y="450345"/>
                  <a:pt x="53586" y="448440"/>
                </a:cubicBezTo>
                <a:cubicBezTo>
                  <a:pt x="39298" y="447488"/>
                  <a:pt x="25011" y="446535"/>
                  <a:pt x="13581" y="434153"/>
                </a:cubicBezTo>
                <a:cubicBezTo>
                  <a:pt x="5961" y="425580"/>
                  <a:pt x="3103" y="415103"/>
                  <a:pt x="2151" y="406530"/>
                </a:cubicBezTo>
                <a:cubicBezTo>
                  <a:pt x="-707" y="383670"/>
                  <a:pt x="5961" y="361763"/>
                  <a:pt x="4056" y="338903"/>
                </a:cubicBezTo>
                <a:cubicBezTo>
                  <a:pt x="4056" y="307470"/>
                  <a:pt x="4056" y="260798"/>
                  <a:pt x="4056" y="229365"/>
                </a:cubicBezTo>
                <a:cubicBezTo>
                  <a:pt x="2151" y="193170"/>
                  <a:pt x="-14994" y="127448"/>
                  <a:pt x="39298" y="119828"/>
                </a:cubicBezTo>
                <a:cubicBezTo>
                  <a:pt x="55491" y="117923"/>
                  <a:pt x="64063" y="118875"/>
                  <a:pt x="77398" y="112208"/>
                </a:cubicBezTo>
                <a:cubicBezTo>
                  <a:pt x="99306" y="101730"/>
                  <a:pt x="115498" y="79823"/>
                  <a:pt x="117403" y="55058"/>
                </a:cubicBezTo>
                <a:cubicBezTo>
                  <a:pt x="118356" y="50295"/>
                  <a:pt x="117403" y="38865"/>
                  <a:pt x="121213" y="29340"/>
                </a:cubicBezTo>
                <a:cubicBezTo>
                  <a:pt x="125023" y="18863"/>
                  <a:pt x="134548" y="10290"/>
                  <a:pt x="143121" y="6480"/>
                </a:cubicBezTo>
                <a:cubicBezTo>
                  <a:pt x="175506" y="-5902"/>
                  <a:pt x="204081" y="3623"/>
                  <a:pt x="236466" y="1718"/>
                </a:cubicBezTo>
                <a:lnTo>
                  <a:pt x="324096" y="1718"/>
                </a:lnTo>
                <a:cubicBezTo>
                  <a:pt x="428871" y="2670"/>
                  <a:pt x="487926" y="-187"/>
                  <a:pt x="591748" y="1718"/>
                </a:cubicBezTo>
                <a:cubicBezTo>
                  <a:pt x="1111813" y="7433"/>
                  <a:pt x="663186" y="13148"/>
                  <a:pt x="1183251" y="4575"/>
                </a:cubicBezTo>
                <a:moveTo>
                  <a:pt x="1180393" y="21720"/>
                </a:moveTo>
                <a:cubicBezTo>
                  <a:pt x="1153723" y="16958"/>
                  <a:pt x="1124196" y="20768"/>
                  <a:pt x="1094668" y="23625"/>
                </a:cubicBezTo>
                <a:cubicBezTo>
                  <a:pt x="936553" y="24578"/>
                  <a:pt x="1097526" y="22673"/>
                  <a:pt x="936553" y="23625"/>
                </a:cubicBezTo>
                <a:cubicBezTo>
                  <a:pt x="599368" y="23625"/>
                  <a:pt x="753673" y="34103"/>
                  <a:pt x="416488" y="31245"/>
                </a:cubicBezTo>
                <a:cubicBezTo>
                  <a:pt x="337431" y="30293"/>
                  <a:pt x="270756" y="29340"/>
                  <a:pt x="192651" y="27435"/>
                </a:cubicBezTo>
                <a:cubicBezTo>
                  <a:pt x="174553" y="27435"/>
                  <a:pt x="155503" y="24578"/>
                  <a:pt x="147883" y="38865"/>
                </a:cubicBezTo>
                <a:cubicBezTo>
                  <a:pt x="146931" y="43628"/>
                  <a:pt x="146931" y="46485"/>
                  <a:pt x="145978" y="56010"/>
                </a:cubicBezTo>
                <a:cubicBezTo>
                  <a:pt x="145026" y="73155"/>
                  <a:pt x="138358" y="89348"/>
                  <a:pt x="128833" y="103635"/>
                </a:cubicBezTo>
                <a:cubicBezTo>
                  <a:pt x="110736" y="131258"/>
                  <a:pt x="74541" y="147450"/>
                  <a:pt x="43108" y="146498"/>
                </a:cubicBezTo>
                <a:cubicBezTo>
                  <a:pt x="31678" y="148403"/>
                  <a:pt x="30726" y="153165"/>
                  <a:pt x="28821" y="164595"/>
                </a:cubicBezTo>
                <a:cubicBezTo>
                  <a:pt x="26916" y="176025"/>
                  <a:pt x="28821" y="190313"/>
                  <a:pt x="30726" y="204600"/>
                </a:cubicBezTo>
                <a:cubicBezTo>
                  <a:pt x="32631" y="216983"/>
                  <a:pt x="32631" y="236985"/>
                  <a:pt x="32631" y="250320"/>
                </a:cubicBezTo>
                <a:cubicBezTo>
                  <a:pt x="31678" y="291278"/>
                  <a:pt x="33583" y="341760"/>
                  <a:pt x="29773" y="382718"/>
                </a:cubicBezTo>
                <a:cubicBezTo>
                  <a:pt x="29773" y="401768"/>
                  <a:pt x="26916" y="416055"/>
                  <a:pt x="45013" y="417960"/>
                </a:cubicBezTo>
                <a:lnTo>
                  <a:pt x="48823" y="417960"/>
                </a:lnTo>
                <a:lnTo>
                  <a:pt x="55491" y="417960"/>
                </a:lnTo>
                <a:cubicBezTo>
                  <a:pt x="103116" y="419865"/>
                  <a:pt x="145026" y="461775"/>
                  <a:pt x="146931" y="510353"/>
                </a:cubicBezTo>
                <a:cubicBezTo>
                  <a:pt x="145978" y="526545"/>
                  <a:pt x="154551" y="537975"/>
                  <a:pt x="172648" y="537023"/>
                </a:cubicBezTo>
                <a:cubicBezTo>
                  <a:pt x="684141" y="535118"/>
                  <a:pt x="345051" y="547500"/>
                  <a:pt x="853686" y="548453"/>
                </a:cubicBezTo>
                <a:cubicBezTo>
                  <a:pt x="908931" y="548453"/>
                  <a:pt x="1063236" y="547500"/>
                  <a:pt x="1116576" y="547500"/>
                </a:cubicBezTo>
                <a:lnTo>
                  <a:pt x="1160391" y="547500"/>
                </a:lnTo>
                <a:cubicBezTo>
                  <a:pt x="1172773" y="546548"/>
                  <a:pt x="1184203" y="551310"/>
                  <a:pt x="1193728" y="541785"/>
                </a:cubicBezTo>
                <a:cubicBezTo>
                  <a:pt x="1200396" y="535118"/>
                  <a:pt x="1205158" y="525593"/>
                  <a:pt x="1205158" y="516068"/>
                </a:cubicBezTo>
                <a:cubicBezTo>
                  <a:pt x="1204206" y="466538"/>
                  <a:pt x="1246116" y="422723"/>
                  <a:pt x="1295646" y="419865"/>
                </a:cubicBezTo>
                <a:lnTo>
                  <a:pt x="1301361" y="419865"/>
                </a:lnTo>
                <a:lnTo>
                  <a:pt x="1305171" y="418913"/>
                </a:lnTo>
                <a:cubicBezTo>
                  <a:pt x="1330888" y="416055"/>
                  <a:pt x="1332793" y="385575"/>
                  <a:pt x="1332793" y="363668"/>
                </a:cubicBezTo>
                <a:cubicBezTo>
                  <a:pt x="1330888" y="305565"/>
                  <a:pt x="1320411" y="248415"/>
                  <a:pt x="1319458" y="189360"/>
                </a:cubicBezTo>
                <a:cubicBezTo>
                  <a:pt x="1319458" y="176978"/>
                  <a:pt x="1320411" y="162690"/>
                  <a:pt x="1315648" y="153165"/>
                </a:cubicBezTo>
                <a:cubicBezTo>
                  <a:pt x="1312791" y="147450"/>
                  <a:pt x="1306123" y="146498"/>
                  <a:pt x="1299456" y="146498"/>
                </a:cubicBezTo>
                <a:cubicBezTo>
                  <a:pt x="1251831" y="146498"/>
                  <a:pt x="1208968" y="107445"/>
                  <a:pt x="1204206" y="60773"/>
                </a:cubicBezTo>
                <a:cubicBezTo>
                  <a:pt x="1203253" y="54105"/>
                  <a:pt x="1204206" y="47438"/>
                  <a:pt x="1203253" y="41723"/>
                </a:cubicBezTo>
                <a:cubicBezTo>
                  <a:pt x="1202301" y="29340"/>
                  <a:pt x="1190871" y="23625"/>
                  <a:pt x="1180393" y="21720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6CF5D1A2-EC74-4F89-FBE5-4EA25055134D}"/>
              </a:ext>
            </a:extLst>
          </p:cNvPr>
          <p:cNvSpPr/>
          <p:nvPr/>
        </p:nvSpPr>
        <p:spPr>
          <a:xfrm>
            <a:off x="963896" y="2545427"/>
            <a:ext cx="560567" cy="211681"/>
          </a:xfrm>
          <a:custGeom>
            <a:avLst/>
            <a:gdLst>
              <a:gd name="connsiteX0" fmla="*/ 10477 w 1223962"/>
              <a:gd name="connsiteY0" fmla="*/ 123878 h 462192"/>
              <a:gd name="connsiteX1" fmla="*/ 15240 w 1223962"/>
              <a:gd name="connsiteY1" fmla="*/ 335333 h 462192"/>
              <a:gd name="connsiteX2" fmla="*/ 9525 w 1223962"/>
              <a:gd name="connsiteY2" fmla="*/ 342000 h 462192"/>
              <a:gd name="connsiteX3" fmla="*/ 4763 w 1223962"/>
              <a:gd name="connsiteY3" fmla="*/ 330570 h 462192"/>
              <a:gd name="connsiteX4" fmla="*/ 89535 w 1223962"/>
              <a:gd name="connsiteY4" fmla="*/ 359145 h 462192"/>
              <a:gd name="connsiteX5" fmla="*/ 122873 w 1223962"/>
              <a:gd name="connsiteY5" fmla="*/ 420105 h 462192"/>
              <a:gd name="connsiteX6" fmla="*/ 140970 w 1223962"/>
              <a:gd name="connsiteY6" fmla="*/ 442965 h 462192"/>
              <a:gd name="connsiteX7" fmla="*/ 248602 w 1223962"/>
              <a:gd name="connsiteY7" fmla="*/ 435345 h 462192"/>
              <a:gd name="connsiteX8" fmla="*/ 283845 w 1223962"/>
              <a:gd name="connsiteY8" fmla="*/ 440108 h 462192"/>
              <a:gd name="connsiteX9" fmla="*/ 463868 w 1223962"/>
              <a:gd name="connsiteY9" fmla="*/ 433440 h 462192"/>
              <a:gd name="connsiteX10" fmla="*/ 670560 w 1223962"/>
              <a:gd name="connsiteY10" fmla="*/ 448680 h 462192"/>
              <a:gd name="connsiteX11" fmla="*/ 969645 w 1223962"/>
              <a:gd name="connsiteY11" fmla="*/ 439155 h 462192"/>
              <a:gd name="connsiteX12" fmla="*/ 1081088 w 1223962"/>
              <a:gd name="connsiteY12" fmla="*/ 434392 h 462192"/>
              <a:gd name="connsiteX13" fmla="*/ 1093470 w 1223962"/>
              <a:gd name="connsiteY13" fmla="*/ 428678 h 462192"/>
              <a:gd name="connsiteX14" fmla="*/ 1116330 w 1223962"/>
              <a:gd name="connsiteY14" fmla="*/ 377242 h 462192"/>
              <a:gd name="connsiteX15" fmla="*/ 1219200 w 1223962"/>
              <a:gd name="connsiteY15" fmla="*/ 325808 h 462192"/>
              <a:gd name="connsiteX16" fmla="*/ 1210628 w 1223962"/>
              <a:gd name="connsiteY16" fmla="*/ 334380 h 462192"/>
              <a:gd name="connsiteX17" fmla="*/ 1201103 w 1223962"/>
              <a:gd name="connsiteY17" fmla="*/ 122925 h 462192"/>
              <a:gd name="connsiteX18" fmla="*/ 1212533 w 1223962"/>
              <a:gd name="connsiteY18" fmla="*/ 133403 h 462192"/>
              <a:gd name="connsiteX19" fmla="*/ 1088708 w 1223962"/>
              <a:gd name="connsiteY19" fmla="*/ 11482 h 462192"/>
              <a:gd name="connsiteX20" fmla="*/ 1102043 w 1223962"/>
              <a:gd name="connsiteY20" fmla="*/ 24818 h 462192"/>
              <a:gd name="connsiteX21" fmla="*/ 752475 w 1223962"/>
              <a:gd name="connsiteY21" fmla="*/ 24818 h 462192"/>
              <a:gd name="connsiteX22" fmla="*/ 231458 w 1223962"/>
              <a:gd name="connsiteY22" fmla="*/ 21960 h 462192"/>
              <a:gd name="connsiteX23" fmla="*/ 144780 w 1223962"/>
              <a:gd name="connsiteY23" fmla="*/ 18150 h 462192"/>
              <a:gd name="connsiteX24" fmla="*/ 130493 w 1223962"/>
              <a:gd name="connsiteY24" fmla="*/ 20055 h 462192"/>
              <a:gd name="connsiteX25" fmla="*/ 120015 w 1223962"/>
              <a:gd name="connsiteY25" fmla="*/ 48630 h 462192"/>
              <a:gd name="connsiteX26" fmla="*/ 75248 w 1223962"/>
              <a:gd name="connsiteY26" fmla="*/ 102923 h 462192"/>
              <a:gd name="connsiteX27" fmla="*/ 14288 w 1223962"/>
              <a:gd name="connsiteY27" fmla="*/ 126735 h 462192"/>
              <a:gd name="connsiteX28" fmla="*/ 9525 w 1223962"/>
              <a:gd name="connsiteY28" fmla="*/ 122925 h 462192"/>
              <a:gd name="connsiteX29" fmla="*/ 10477 w 1223962"/>
              <a:gd name="connsiteY29" fmla="*/ 122925 h 462192"/>
              <a:gd name="connsiteX30" fmla="*/ 10477 w 1223962"/>
              <a:gd name="connsiteY30" fmla="*/ 123878 h 462192"/>
              <a:gd name="connsiteX31" fmla="*/ 16193 w 1223962"/>
              <a:gd name="connsiteY31" fmla="*/ 123878 h 462192"/>
              <a:gd name="connsiteX32" fmla="*/ 40005 w 1223962"/>
              <a:gd name="connsiteY32" fmla="*/ 114353 h 462192"/>
              <a:gd name="connsiteX33" fmla="*/ 84773 w 1223962"/>
              <a:gd name="connsiteY33" fmla="*/ 89587 h 462192"/>
              <a:gd name="connsiteX34" fmla="*/ 109538 w 1223962"/>
              <a:gd name="connsiteY34" fmla="*/ 47678 h 462192"/>
              <a:gd name="connsiteX35" fmla="*/ 122873 w 1223962"/>
              <a:gd name="connsiteY35" fmla="*/ 12435 h 462192"/>
              <a:gd name="connsiteX36" fmla="*/ 194310 w 1223962"/>
              <a:gd name="connsiteY36" fmla="*/ 9578 h 462192"/>
              <a:gd name="connsiteX37" fmla="*/ 228600 w 1223962"/>
              <a:gd name="connsiteY37" fmla="*/ 8625 h 462192"/>
              <a:gd name="connsiteX38" fmla="*/ 750570 w 1223962"/>
              <a:gd name="connsiteY38" fmla="*/ 6720 h 462192"/>
              <a:gd name="connsiteX39" fmla="*/ 1099185 w 1223962"/>
              <a:gd name="connsiteY39" fmla="*/ 53 h 462192"/>
              <a:gd name="connsiteX40" fmla="*/ 1111568 w 1223962"/>
              <a:gd name="connsiteY40" fmla="*/ 12435 h 462192"/>
              <a:gd name="connsiteX41" fmla="*/ 1209675 w 1223962"/>
              <a:gd name="connsiteY41" fmla="*/ 112448 h 462192"/>
              <a:gd name="connsiteX42" fmla="*/ 1220153 w 1223962"/>
              <a:gd name="connsiteY42" fmla="*/ 122925 h 462192"/>
              <a:gd name="connsiteX43" fmla="*/ 1223963 w 1223962"/>
              <a:gd name="connsiteY43" fmla="*/ 334380 h 462192"/>
              <a:gd name="connsiteX44" fmla="*/ 1215390 w 1223962"/>
              <a:gd name="connsiteY44" fmla="*/ 342953 h 462192"/>
              <a:gd name="connsiteX45" fmla="*/ 1107758 w 1223962"/>
              <a:gd name="connsiteY45" fmla="*/ 417248 h 462192"/>
              <a:gd name="connsiteX46" fmla="*/ 1041082 w 1223962"/>
              <a:gd name="connsiteY46" fmla="*/ 448680 h 462192"/>
              <a:gd name="connsiteX47" fmla="*/ 965835 w 1223962"/>
              <a:gd name="connsiteY47" fmla="*/ 449633 h 462192"/>
              <a:gd name="connsiteX48" fmla="*/ 666750 w 1223962"/>
              <a:gd name="connsiteY48" fmla="*/ 458205 h 462192"/>
              <a:gd name="connsiteX49" fmla="*/ 524828 w 1223962"/>
              <a:gd name="connsiteY49" fmla="*/ 456300 h 462192"/>
              <a:gd name="connsiteX50" fmla="*/ 347663 w 1223962"/>
              <a:gd name="connsiteY50" fmla="*/ 461062 h 462192"/>
              <a:gd name="connsiteX51" fmla="*/ 244793 w 1223962"/>
              <a:gd name="connsiteY51" fmla="*/ 454395 h 462192"/>
              <a:gd name="connsiteX52" fmla="*/ 130493 w 1223962"/>
              <a:gd name="connsiteY52" fmla="*/ 457253 h 462192"/>
              <a:gd name="connsiteX53" fmla="*/ 112395 w 1223962"/>
              <a:gd name="connsiteY53" fmla="*/ 442012 h 462192"/>
              <a:gd name="connsiteX54" fmla="*/ 80010 w 1223962"/>
              <a:gd name="connsiteY54" fmla="*/ 371528 h 462192"/>
              <a:gd name="connsiteX55" fmla="*/ 10477 w 1223962"/>
              <a:gd name="connsiteY55" fmla="*/ 336285 h 462192"/>
              <a:gd name="connsiteX56" fmla="*/ 12383 w 1223962"/>
              <a:gd name="connsiteY56" fmla="*/ 332475 h 462192"/>
              <a:gd name="connsiteX57" fmla="*/ 0 w 1223962"/>
              <a:gd name="connsiteY57" fmla="*/ 332475 h 462192"/>
              <a:gd name="connsiteX58" fmla="*/ 4763 w 1223962"/>
              <a:gd name="connsiteY58" fmla="*/ 121020 h 462192"/>
              <a:gd name="connsiteX59" fmla="*/ 10477 w 1223962"/>
              <a:gd name="connsiteY59" fmla="*/ 121020 h 46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23962" h="462192">
                <a:moveTo>
                  <a:pt x="10477" y="123878"/>
                </a:moveTo>
                <a:cubicBezTo>
                  <a:pt x="12383" y="194362"/>
                  <a:pt x="13335" y="264848"/>
                  <a:pt x="15240" y="335333"/>
                </a:cubicBezTo>
                <a:cubicBezTo>
                  <a:pt x="15240" y="339142"/>
                  <a:pt x="12383" y="342000"/>
                  <a:pt x="9525" y="342000"/>
                </a:cubicBezTo>
                <a:cubicBezTo>
                  <a:pt x="3810" y="342000"/>
                  <a:pt x="952" y="335333"/>
                  <a:pt x="4763" y="330570"/>
                </a:cubicBezTo>
                <a:cubicBezTo>
                  <a:pt x="14288" y="315330"/>
                  <a:pt x="76200" y="351525"/>
                  <a:pt x="89535" y="359145"/>
                </a:cubicBezTo>
                <a:cubicBezTo>
                  <a:pt x="109538" y="372480"/>
                  <a:pt x="114300" y="400103"/>
                  <a:pt x="122873" y="420105"/>
                </a:cubicBezTo>
                <a:cubicBezTo>
                  <a:pt x="127635" y="430583"/>
                  <a:pt x="133350" y="440108"/>
                  <a:pt x="140970" y="442965"/>
                </a:cubicBezTo>
                <a:cubicBezTo>
                  <a:pt x="175260" y="452490"/>
                  <a:pt x="213360" y="434392"/>
                  <a:pt x="248602" y="435345"/>
                </a:cubicBezTo>
                <a:cubicBezTo>
                  <a:pt x="324803" y="433440"/>
                  <a:pt x="208598" y="445823"/>
                  <a:pt x="283845" y="440108"/>
                </a:cubicBezTo>
                <a:lnTo>
                  <a:pt x="463868" y="433440"/>
                </a:lnTo>
                <a:cubicBezTo>
                  <a:pt x="502920" y="444870"/>
                  <a:pt x="670560" y="448680"/>
                  <a:pt x="670560" y="448680"/>
                </a:cubicBezTo>
                <a:cubicBezTo>
                  <a:pt x="770573" y="448680"/>
                  <a:pt x="869632" y="439155"/>
                  <a:pt x="969645" y="439155"/>
                </a:cubicBezTo>
                <a:cubicBezTo>
                  <a:pt x="1006793" y="438203"/>
                  <a:pt x="1044893" y="439155"/>
                  <a:pt x="1081088" y="434392"/>
                </a:cubicBezTo>
                <a:cubicBezTo>
                  <a:pt x="1086803" y="433440"/>
                  <a:pt x="1091565" y="431535"/>
                  <a:pt x="1093470" y="428678"/>
                </a:cubicBezTo>
                <a:cubicBezTo>
                  <a:pt x="1099185" y="413437"/>
                  <a:pt x="1104900" y="391530"/>
                  <a:pt x="1116330" y="377242"/>
                </a:cubicBezTo>
                <a:cubicBezTo>
                  <a:pt x="1140143" y="345810"/>
                  <a:pt x="1179195" y="326760"/>
                  <a:pt x="1219200" y="325808"/>
                </a:cubicBezTo>
                <a:lnTo>
                  <a:pt x="1210628" y="334380"/>
                </a:lnTo>
                <a:lnTo>
                  <a:pt x="1201103" y="122925"/>
                </a:lnTo>
                <a:lnTo>
                  <a:pt x="1212533" y="133403"/>
                </a:lnTo>
                <a:cubicBezTo>
                  <a:pt x="1146810" y="135307"/>
                  <a:pt x="1087755" y="77205"/>
                  <a:pt x="1088708" y="11482"/>
                </a:cubicBezTo>
                <a:lnTo>
                  <a:pt x="1102043" y="24818"/>
                </a:lnTo>
                <a:cubicBezTo>
                  <a:pt x="737235" y="28628"/>
                  <a:pt x="1118235" y="19103"/>
                  <a:pt x="752475" y="24818"/>
                </a:cubicBezTo>
                <a:cubicBezTo>
                  <a:pt x="484823" y="25770"/>
                  <a:pt x="500063" y="24818"/>
                  <a:pt x="231458" y="21960"/>
                </a:cubicBezTo>
                <a:cubicBezTo>
                  <a:pt x="204788" y="22912"/>
                  <a:pt x="170498" y="19103"/>
                  <a:pt x="144780" y="18150"/>
                </a:cubicBezTo>
                <a:cubicBezTo>
                  <a:pt x="139065" y="18150"/>
                  <a:pt x="133350" y="18150"/>
                  <a:pt x="130493" y="20055"/>
                </a:cubicBezTo>
                <a:cubicBezTo>
                  <a:pt x="123825" y="25770"/>
                  <a:pt x="122873" y="39105"/>
                  <a:pt x="120015" y="48630"/>
                </a:cubicBezTo>
                <a:cubicBezTo>
                  <a:pt x="112395" y="71490"/>
                  <a:pt x="98108" y="93397"/>
                  <a:pt x="75248" y="102923"/>
                </a:cubicBezTo>
                <a:cubicBezTo>
                  <a:pt x="55245" y="112448"/>
                  <a:pt x="36195" y="123878"/>
                  <a:pt x="14288" y="126735"/>
                </a:cubicBezTo>
                <a:cubicBezTo>
                  <a:pt x="12383" y="126735"/>
                  <a:pt x="9525" y="125782"/>
                  <a:pt x="9525" y="122925"/>
                </a:cubicBezTo>
                <a:lnTo>
                  <a:pt x="10477" y="122925"/>
                </a:lnTo>
                <a:close/>
                <a:moveTo>
                  <a:pt x="10477" y="123878"/>
                </a:moveTo>
                <a:cubicBezTo>
                  <a:pt x="9525" y="124830"/>
                  <a:pt x="13335" y="124830"/>
                  <a:pt x="16193" y="123878"/>
                </a:cubicBezTo>
                <a:cubicBezTo>
                  <a:pt x="24765" y="121973"/>
                  <a:pt x="32385" y="118162"/>
                  <a:pt x="40005" y="114353"/>
                </a:cubicBezTo>
                <a:cubicBezTo>
                  <a:pt x="55245" y="106732"/>
                  <a:pt x="71438" y="99112"/>
                  <a:pt x="84773" y="89587"/>
                </a:cubicBezTo>
                <a:cubicBezTo>
                  <a:pt x="95250" y="78157"/>
                  <a:pt x="105727" y="62918"/>
                  <a:pt x="109538" y="47678"/>
                </a:cubicBezTo>
                <a:cubicBezTo>
                  <a:pt x="113348" y="35295"/>
                  <a:pt x="110490" y="21960"/>
                  <a:pt x="122873" y="12435"/>
                </a:cubicBezTo>
                <a:cubicBezTo>
                  <a:pt x="145733" y="2910"/>
                  <a:pt x="170498" y="11482"/>
                  <a:pt x="194310" y="9578"/>
                </a:cubicBezTo>
                <a:lnTo>
                  <a:pt x="228600" y="8625"/>
                </a:lnTo>
                <a:cubicBezTo>
                  <a:pt x="684848" y="53"/>
                  <a:pt x="294323" y="2910"/>
                  <a:pt x="750570" y="6720"/>
                </a:cubicBezTo>
                <a:cubicBezTo>
                  <a:pt x="913448" y="11482"/>
                  <a:pt x="935355" y="-900"/>
                  <a:pt x="1099185" y="53"/>
                </a:cubicBezTo>
                <a:cubicBezTo>
                  <a:pt x="1105853" y="53"/>
                  <a:pt x="1112520" y="5767"/>
                  <a:pt x="1111568" y="12435"/>
                </a:cubicBezTo>
                <a:cubicBezTo>
                  <a:pt x="1109663" y="65775"/>
                  <a:pt x="1156335" y="112448"/>
                  <a:pt x="1209675" y="112448"/>
                </a:cubicBezTo>
                <a:cubicBezTo>
                  <a:pt x="1215390" y="112448"/>
                  <a:pt x="1220153" y="117210"/>
                  <a:pt x="1220153" y="122925"/>
                </a:cubicBezTo>
                <a:lnTo>
                  <a:pt x="1223963" y="334380"/>
                </a:lnTo>
                <a:cubicBezTo>
                  <a:pt x="1223963" y="339142"/>
                  <a:pt x="1220153" y="342953"/>
                  <a:pt x="1215390" y="342953"/>
                </a:cubicBezTo>
                <a:cubicBezTo>
                  <a:pt x="1169670" y="342953"/>
                  <a:pt x="1121093" y="371528"/>
                  <a:pt x="1107758" y="417248"/>
                </a:cubicBezTo>
                <a:cubicBezTo>
                  <a:pt x="1101090" y="454395"/>
                  <a:pt x="1070610" y="447728"/>
                  <a:pt x="1041082" y="448680"/>
                </a:cubicBezTo>
                <a:cubicBezTo>
                  <a:pt x="1041082" y="448680"/>
                  <a:pt x="965835" y="449633"/>
                  <a:pt x="965835" y="449633"/>
                </a:cubicBezTo>
                <a:cubicBezTo>
                  <a:pt x="881063" y="449633"/>
                  <a:pt x="753428" y="455348"/>
                  <a:pt x="666750" y="458205"/>
                </a:cubicBezTo>
                <a:cubicBezTo>
                  <a:pt x="466725" y="463920"/>
                  <a:pt x="723900" y="458205"/>
                  <a:pt x="524828" y="456300"/>
                </a:cubicBezTo>
                <a:cubicBezTo>
                  <a:pt x="288608" y="455348"/>
                  <a:pt x="583882" y="454395"/>
                  <a:pt x="347663" y="461062"/>
                </a:cubicBezTo>
                <a:cubicBezTo>
                  <a:pt x="284798" y="461062"/>
                  <a:pt x="305753" y="455348"/>
                  <a:pt x="244793" y="454395"/>
                </a:cubicBezTo>
                <a:cubicBezTo>
                  <a:pt x="205740" y="452490"/>
                  <a:pt x="169545" y="470587"/>
                  <a:pt x="130493" y="457253"/>
                </a:cubicBezTo>
                <a:cubicBezTo>
                  <a:pt x="122873" y="454395"/>
                  <a:pt x="116205" y="448680"/>
                  <a:pt x="112395" y="442012"/>
                </a:cubicBezTo>
                <a:cubicBezTo>
                  <a:pt x="97155" y="420105"/>
                  <a:pt x="98108" y="390578"/>
                  <a:pt x="80010" y="371528"/>
                </a:cubicBezTo>
                <a:cubicBezTo>
                  <a:pt x="59055" y="358192"/>
                  <a:pt x="31433" y="342953"/>
                  <a:pt x="10477" y="336285"/>
                </a:cubicBezTo>
                <a:cubicBezTo>
                  <a:pt x="11430" y="336285"/>
                  <a:pt x="13335" y="333428"/>
                  <a:pt x="12383" y="332475"/>
                </a:cubicBezTo>
                <a:lnTo>
                  <a:pt x="0" y="332475"/>
                </a:lnTo>
                <a:cubicBezTo>
                  <a:pt x="1905" y="261990"/>
                  <a:pt x="2858" y="191505"/>
                  <a:pt x="4763" y="121020"/>
                </a:cubicBezTo>
                <a:lnTo>
                  <a:pt x="10477" y="121020"/>
                </a:lnTo>
                <a:close/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630B1D0C-4013-6369-79E2-29F6F7B13C3B}"/>
              </a:ext>
            </a:extLst>
          </p:cNvPr>
          <p:cNvSpPr/>
          <p:nvPr/>
        </p:nvSpPr>
        <p:spPr>
          <a:xfrm>
            <a:off x="1089969" y="2585148"/>
            <a:ext cx="126073" cy="133053"/>
          </a:xfrm>
          <a:custGeom>
            <a:avLst/>
            <a:gdLst>
              <a:gd name="connsiteX0" fmla="*/ 133350 w 275272"/>
              <a:gd name="connsiteY0" fmla="*/ 290512 h 290512"/>
              <a:gd name="connsiteX1" fmla="*/ 0 w 275272"/>
              <a:gd name="connsiteY1" fmla="*/ 148590 h 290512"/>
              <a:gd name="connsiteX2" fmla="*/ 141923 w 275272"/>
              <a:gd name="connsiteY2" fmla="*/ 0 h 290512"/>
              <a:gd name="connsiteX3" fmla="*/ 275272 w 275272"/>
              <a:gd name="connsiteY3" fmla="*/ 140970 h 290512"/>
              <a:gd name="connsiteX4" fmla="*/ 133350 w 275272"/>
              <a:gd name="connsiteY4" fmla="*/ 290512 h 290512"/>
              <a:gd name="connsiteX5" fmla="*/ 134302 w 275272"/>
              <a:gd name="connsiteY5" fmla="*/ 61912 h 290512"/>
              <a:gd name="connsiteX6" fmla="*/ 76200 w 275272"/>
              <a:gd name="connsiteY6" fmla="*/ 140970 h 290512"/>
              <a:gd name="connsiteX7" fmla="*/ 140970 w 275272"/>
              <a:gd name="connsiteY7" fmla="*/ 227648 h 290512"/>
              <a:gd name="connsiteX8" fmla="*/ 199073 w 275272"/>
              <a:gd name="connsiteY8" fmla="*/ 147637 h 290512"/>
              <a:gd name="connsiteX9" fmla="*/ 134302 w 275272"/>
              <a:gd name="connsiteY9" fmla="*/ 61912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272" h="290512">
                <a:moveTo>
                  <a:pt x="133350" y="290512"/>
                </a:moveTo>
                <a:cubicBezTo>
                  <a:pt x="57150" y="290512"/>
                  <a:pt x="0" y="235268"/>
                  <a:pt x="0" y="148590"/>
                </a:cubicBezTo>
                <a:cubicBezTo>
                  <a:pt x="0" y="59055"/>
                  <a:pt x="52388" y="0"/>
                  <a:pt x="141923" y="0"/>
                </a:cubicBezTo>
                <a:cubicBezTo>
                  <a:pt x="209550" y="0"/>
                  <a:pt x="275272" y="50482"/>
                  <a:pt x="275272" y="140970"/>
                </a:cubicBezTo>
                <a:cubicBezTo>
                  <a:pt x="275272" y="233362"/>
                  <a:pt x="223838" y="290512"/>
                  <a:pt x="133350" y="290512"/>
                </a:cubicBezTo>
                <a:moveTo>
                  <a:pt x="134302" y="61912"/>
                </a:moveTo>
                <a:cubicBezTo>
                  <a:pt x="96202" y="61912"/>
                  <a:pt x="76200" y="94298"/>
                  <a:pt x="76200" y="140970"/>
                </a:cubicBezTo>
                <a:cubicBezTo>
                  <a:pt x="76200" y="200025"/>
                  <a:pt x="99060" y="227648"/>
                  <a:pt x="140970" y="227648"/>
                </a:cubicBezTo>
                <a:cubicBezTo>
                  <a:pt x="175260" y="227648"/>
                  <a:pt x="199073" y="199073"/>
                  <a:pt x="199073" y="147637"/>
                </a:cubicBezTo>
                <a:cubicBezTo>
                  <a:pt x="199073" y="87630"/>
                  <a:pt x="177165" y="61912"/>
                  <a:pt x="134302" y="61912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A2512DD-5419-FDA8-C479-C5A8AF4E3DA8}"/>
              </a:ext>
            </a:extLst>
          </p:cNvPr>
          <p:cNvSpPr/>
          <p:nvPr/>
        </p:nvSpPr>
        <p:spPr>
          <a:xfrm>
            <a:off x="1240035" y="2587766"/>
            <a:ext cx="161409" cy="127818"/>
          </a:xfrm>
          <a:custGeom>
            <a:avLst/>
            <a:gdLst>
              <a:gd name="connsiteX0" fmla="*/ 319088 w 352425"/>
              <a:gd name="connsiteY0" fmla="*/ 279083 h 279082"/>
              <a:gd name="connsiteX1" fmla="*/ 273368 w 352425"/>
              <a:gd name="connsiteY1" fmla="*/ 235267 h 279082"/>
              <a:gd name="connsiteX2" fmla="*/ 266700 w 352425"/>
              <a:gd name="connsiteY2" fmla="*/ 98108 h 279082"/>
              <a:gd name="connsiteX3" fmla="*/ 228600 w 352425"/>
              <a:gd name="connsiteY3" fmla="*/ 215265 h 279082"/>
              <a:gd name="connsiteX4" fmla="*/ 200978 w 352425"/>
              <a:gd name="connsiteY4" fmla="*/ 279083 h 279082"/>
              <a:gd name="connsiteX5" fmla="*/ 180023 w 352425"/>
              <a:gd name="connsiteY5" fmla="*/ 279083 h 279082"/>
              <a:gd name="connsiteX6" fmla="*/ 116205 w 352425"/>
              <a:gd name="connsiteY6" fmla="*/ 202883 h 279082"/>
              <a:gd name="connsiteX7" fmla="*/ 101918 w 352425"/>
              <a:gd name="connsiteY7" fmla="*/ 156210 h 279082"/>
              <a:gd name="connsiteX8" fmla="*/ 81915 w 352425"/>
              <a:gd name="connsiteY8" fmla="*/ 97155 h 279082"/>
              <a:gd name="connsiteX9" fmla="*/ 73343 w 352425"/>
              <a:gd name="connsiteY9" fmla="*/ 279083 h 279082"/>
              <a:gd name="connsiteX10" fmla="*/ 44768 w 352425"/>
              <a:gd name="connsiteY10" fmla="*/ 279083 h 279082"/>
              <a:gd name="connsiteX11" fmla="*/ 0 w 352425"/>
              <a:gd name="connsiteY11" fmla="*/ 235267 h 279082"/>
              <a:gd name="connsiteX12" fmla="*/ 23813 w 352425"/>
              <a:gd name="connsiteY12" fmla="*/ 952 h 279082"/>
              <a:gd name="connsiteX13" fmla="*/ 50483 w 352425"/>
              <a:gd name="connsiteY13" fmla="*/ 952 h 279082"/>
              <a:gd name="connsiteX14" fmla="*/ 127635 w 352425"/>
              <a:gd name="connsiteY14" fmla="*/ 46672 h 279082"/>
              <a:gd name="connsiteX15" fmla="*/ 149543 w 352425"/>
              <a:gd name="connsiteY15" fmla="*/ 100965 h 279082"/>
              <a:gd name="connsiteX16" fmla="*/ 176213 w 352425"/>
              <a:gd name="connsiteY16" fmla="*/ 179070 h 279082"/>
              <a:gd name="connsiteX17" fmla="*/ 199073 w 352425"/>
              <a:gd name="connsiteY17" fmla="*/ 113347 h 279082"/>
              <a:gd name="connsiteX18" fmla="*/ 225743 w 352425"/>
              <a:gd name="connsiteY18" fmla="*/ 49530 h 279082"/>
              <a:gd name="connsiteX19" fmla="*/ 259080 w 352425"/>
              <a:gd name="connsiteY19" fmla="*/ 0 h 279082"/>
              <a:gd name="connsiteX20" fmla="*/ 273368 w 352425"/>
              <a:gd name="connsiteY20" fmla="*/ 0 h 279082"/>
              <a:gd name="connsiteX21" fmla="*/ 338138 w 352425"/>
              <a:gd name="connsiteY21" fmla="*/ 61913 h 279082"/>
              <a:gd name="connsiteX22" fmla="*/ 352425 w 352425"/>
              <a:gd name="connsiteY22" fmla="*/ 278130 h 279082"/>
              <a:gd name="connsiteX23" fmla="*/ 319088 w 352425"/>
              <a:gd name="connsiteY23" fmla="*/ 278130 h 27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2425" h="279082">
                <a:moveTo>
                  <a:pt x="319088" y="279083"/>
                </a:moveTo>
                <a:cubicBezTo>
                  <a:pt x="292418" y="279083"/>
                  <a:pt x="273368" y="264795"/>
                  <a:pt x="273368" y="235267"/>
                </a:cubicBezTo>
                <a:cubicBezTo>
                  <a:pt x="273368" y="210503"/>
                  <a:pt x="270510" y="139065"/>
                  <a:pt x="266700" y="98108"/>
                </a:cubicBezTo>
                <a:lnTo>
                  <a:pt x="228600" y="215265"/>
                </a:lnTo>
                <a:cubicBezTo>
                  <a:pt x="222885" y="232410"/>
                  <a:pt x="211455" y="261938"/>
                  <a:pt x="200978" y="279083"/>
                </a:cubicBezTo>
                <a:lnTo>
                  <a:pt x="180023" y="279083"/>
                </a:lnTo>
                <a:cubicBezTo>
                  <a:pt x="154305" y="279083"/>
                  <a:pt x="133350" y="259080"/>
                  <a:pt x="116205" y="202883"/>
                </a:cubicBezTo>
                <a:lnTo>
                  <a:pt x="101918" y="156210"/>
                </a:lnTo>
                <a:cubicBezTo>
                  <a:pt x="95250" y="133350"/>
                  <a:pt x="86678" y="108585"/>
                  <a:pt x="81915" y="97155"/>
                </a:cubicBezTo>
                <a:cubicBezTo>
                  <a:pt x="77153" y="144780"/>
                  <a:pt x="73343" y="233363"/>
                  <a:pt x="73343" y="279083"/>
                </a:cubicBezTo>
                <a:lnTo>
                  <a:pt x="44768" y="279083"/>
                </a:lnTo>
                <a:cubicBezTo>
                  <a:pt x="20955" y="279083"/>
                  <a:pt x="0" y="262890"/>
                  <a:pt x="0" y="235267"/>
                </a:cubicBezTo>
                <a:cubicBezTo>
                  <a:pt x="0" y="155258"/>
                  <a:pt x="10478" y="59055"/>
                  <a:pt x="23813" y="952"/>
                </a:cubicBezTo>
                <a:lnTo>
                  <a:pt x="50483" y="952"/>
                </a:lnTo>
                <a:cubicBezTo>
                  <a:pt x="94298" y="952"/>
                  <a:pt x="117158" y="21908"/>
                  <a:pt x="127635" y="46672"/>
                </a:cubicBezTo>
                <a:lnTo>
                  <a:pt x="149543" y="100965"/>
                </a:lnTo>
                <a:cubicBezTo>
                  <a:pt x="159068" y="124778"/>
                  <a:pt x="170498" y="156210"/>
                  <a:pt x="176213" y="179070"/>
                </a:cubicBezTo>
                <a:cubicBezTo>
                  <a:pt x="181928" y="158115"/>
                  <a:pt x="190500" y="134303"/>
                  <a:pt x="199073" y="113347"/>
                </a:cubicBezTo>
                <a:lnTo>
                  <a:pt x="225743" y="49530"/>
                </a:lnTo>
                <a:cubicBezTo>
                  <a:pt x="236220" y="25717"/>
                  <a:pt x="249555" y="8573"/>
                  <a:pt x="259080" y="0"/>
                </a:cubicBezTo>
                <a:lnTo>
                  <a:pt x="273368" y="0"/>
                </a:lnTo>
                <a:cubicBezTo>
                  <a:pt x="313373" y="0"/>
                  <a:pt x="333375" y="21908"/>
                  <a:pt x="338138" y="61913"/>
                </a:cubicBezTo>
                <a:cubicBezTo>
                  <a:pt x="345758" y="116205"/>
                  <a:pt x="352425" y="201930"/>
                  <a:pt x="352425" y="278130"/>
                </a:cubicBezTo>
                <a:lnTo>
                  <a:pt x="319088" y="278130"/>
                </a:lnTo>
                <a:close/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C4D96E91-0C9E-BB33-9604-2A89E269AA7C}"/>
              </a:ext>
            </a:extLst>
          </p:cNvPr>
          <p:cNvSpPr/>
          <p:nvPr/>
        </p:nvSpPr>
        <p:spPr>
          <a:xfrm>
            <a:off x="1427507" y="2630482"/>
            <a:ext cx="42581" cy="40616"/>
          </a:xfrm>
          <a:custGeom>
            <a:avLst/>
            <a:gdLst>
              <a:gd name="connsiteX0" fmla="*/ 80253 w 92972"/>
              <a:gd name="connsiteY0" fmla="*/ 39129 h 88683"/>
              <a:gd name="connsiteX1" fmla="*/ 21198 w 92972"/>
              <a:gd name="connsiteY1" fmla="*/ 41987 h 88683"/>
              <a:gd name="connsiteX2" fmla="*/ 67870 w 92972"/>
              <a:gd name="connsiteY2" fmla="*/ 58179 h 88683"/>
              <a:gd name="connsiteX3" fmla="*/ 80253 w 92972"/>
              <a:gd name="connsiteY3" fmla="*/ 39129 h 88683"/>
              <a:gd name="connsiteX4" fmla="*/ 92635 w 92972"/>
              <a:gd name="connsiteY4" fmla="*/ 39129 h 88683"/>
              <a:gd name="connsiteX5" fmla="*/ 243 w 92972"/>
              <a:gd name="connsiteY5" fmla="*/ 43892 h 88683"/>
              <a:gd name="connsiteX6" fmla="*/ 92635 w 92972"/>
              <a:gd name="connsiteY6" fmla="*/ 39129 h 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72" h="88683">
                <a:moveTo>
                  <a:pt x="80253" y="39129"/>
                </a:moveTo>
                <a:cubicBezTo>
                  <a:pt x="82158" y="2934"/>
                  <a:pt x="12625" y="5792"/>
                  <a:pt x="21198" y="41987"/>
                </a:cubicBezTo>
                <a:cubicBezTo>
                  <a:pt x="24055" y="63894"/>
                  <a:pt x="52630" y="72467"/>
                  <a:pt x="67870" y="58179"/>
                </a:cubicBezTo>
                <a:cubicBezTo>
                  <a:pt x="72633" y="53417"/>
                  <a:pt x="80253" y="47702"/>
                  <a:pt x="80253" y="39129"/>
                </a:cubicBezTo>
                <a:moveTo>
                  <a:pt x="92635" y="39129"/>
                </a:moveTo>
                <a:cubicBezTo>
                  <a:pt x="99303" y="103899"/>
                  <a:pt x="5005" y="104852"/>
                  <a:pt x="243" y="43892"/>
                </a:cubicBezTo>
                <a:cubicBezTo>
                  <a:pt x="-5472" y="-11353"/>
                  <a:pt x="91683" y="-16116"/>
                  <a:pt x="92635" y="39129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BABDD275-ED77-F9DE-5C98-09993D21545E}"/>
              </a:ext>
            </a:extLst>
          </p:cNvPr>
          <p:cNvSpPr/>
          <p:nvPr/>
        </p:nvSpPr>
        <p:spPr>
          <a:xfrm>
            <a:off x="1018153" y="2628772"/>
            <a:ext cx="43634" cy="42898"/>
          </a:xfrm>
          <a:custGeom>
            <a:avLst/>
            <a:gdLst>
              <a:gd name="connsiteX0" fmla="*/ 73939 w 95273"/>
              <a:gd name="connsiteY0" fmla="*/ 42863 h 93665"/>
              <a:gd name="connsiteX1" fmla="*/ 13931 w 95273"/>
              <a:gd name="connsiteY1" fmla="*/ 42863 h 93665"/>
              <a:gd name="connsiteX2" fmla="*/ 57746 w 95273"/>
              <a:gd name="connsiteY2" fmla="*/ 56198 h 93665"/>
              <a:gd name="connsiteX3" fmla="*/ 73939 w 95273"/>
              <a:gd name="connsiteY3" fmla="*/ 42863 h 93665"/>
              <a:gd name="connsiteX4" fmla="*/ 92036 w 95273"/>
              <a:gd name="connsiteY4" fmla="*/ 42863 h 93665"/>
              <a:gd name="connsiteX5" fmla="*/ 45364 w 95273"/>
              <a:gd name="connsiteY5" fmla="*/ 93345 h 93665"/>
              <a:gd name="connsiteX6" fmla="*/ 45364 w 95273"/>
              <a:gd name="connsiteY6" fmla="*/ 0 h 93665"/>
              <a:gd name="connsiteX7" fmla="*/ 92036 w 95273"/>
              <a:gd name="connsiteY7" fmla="*/ 42863 h 93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73" h="93665">
                <a:moveTo>
                  <a:pt x="73939" y="42863"/>
                </a:moveTo>
                <a:cubicBezTo>
                  <a:pt x="79654" y="-952"/>
                  <a:pt x="12026" y="0"/>
                  <a:pt x="13931" y="42863"/>
                </a:cubicBezTo>
                <a:cubicBezTo>
                  <a:pt x="15836" y="66675"/>
                  <a:pt x="48221" y="80010"/>
                  <a:pt x="57746" y="56198"/>
                </a:cubicBezTo>
                <a:cubicBezTo>
                  <a:pt x="60604" y="50483"/>
                  <a:pt x="72986" y="49530"/>
                  <a:pt x="73939" y="42863"/>
                </a:cubicBezTo>
                <a:moveTo>
                  <a:pt x="92036" y="42863"/>
                </a:moveTo>
                <a:cubicBezTo>
                  <a:pt x="104419" y="80010"/>
                  <a:pt x="79654" y="96203"/>
                  <a:pt x="45364" y="93345"/>
                </a:cubicBezTo>
                <a:cubicBezTo>
                  <a:pt x="-15596" y="88583"/>
                  <a:pt x="-14644" y="953"/>
                  <a:pt x="45364" y="0"/>
                </a:cubicBezTo>
                <a:cubicBezTo>
                  <a:pt x="67271" y="0"/>
                  <a:pt x="88226" y="18098"/>
                  <a:pt x="92036" y="42863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913AD137-C9A6-F02A-D450-041754941310}"/>
              </a:ext>
            </a:extLst>
          </p:cNvPr>
          <p:cNvSpPr/>
          <p:nvPr/>
        </p:nvSpPr>
        <p:spPr>
          <a:xfrm>
            <a:off x="752030" y="3292025"/>
            <a:ext cx="966323" cy="964361"/>
          </a:xfrm>
          <a:custGeom>
            <a:avLst/>
            <a:gdLst>
              <a:gd name="connsiteX0" fmla="*/ 964788 w 966323"/>
              <a:gd name="connsiteY0" fmla="*/ 482181 h 964361"/>
              <a:gd name="connsiteX1" fmla="*/ 482607 w 966323"/>
              <a:gd name="connsiteY1" fmla="*/ 964362 h 964361"/>
              <a:gd name="connsiteX2" fmla="*/ 0 w 966323"/>
              <a:gd name="connsiteY2" fmla="*/ 482181 h 964361"/>
              <a:gd name="connsiteX3" fmla="*/ 482607 w 966323"/>
              <a:gd name="connsiteY3" fmla="*/ 0 h 964361"/>
              <a:gd name="connsiteX4" fmla="*/ 964788 w 966323"/>
              <a:gd name="connsiteY4" fmla="*/ 482181 h 96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323" h="964361">
                <a:moveTo>
                  <a:pt x="964788" y="482181"/>
                </a:moveTo>
                <a:cubicBezTo>
                  <a:pt x="987790" y="747551"/>
                  <a:pt x="748829" y="964362"/>
                  <a:pt x="482607" y="964362"/>
                </a:cubicBezTo>
                <a:cubicBezTo>
                  <a:pt x="216385" y="964362"/>
                  <a:pt x="0" y="748829"/>
                  <a:pt x="0" y="482181"/>
                </a:cubicBezTo>
                <a:cubicBezTo>
                  <a:pt x="0" y="215533"/>
                  <a:pt x="215959" y="0"/>
                  <a:pt x="482607" y="0"/>
                </a:cubicBezTo>
                <a:cubicBezTo>
                  <a:pt x="749255" y="0"/>
                  <a:pt x="938379" y="178901"/>
                  <a:pt x="964788" y="482181"/>
                </a:cubicBezTo>
              </a:path>
            </a:pathLst>
          </a:custGeom>
          <a:solidFill>
            <a:schemeClr val="accent2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8" name="Graphic 64">
            <a:extLst>
              <a:ext uri="{FF2B5EF4-FFF2-40B4-BE49-F238E27FC236}">
                <a16:creationId xmlns:a16="http://schemas.microsoft.com/office/drawing/2014/main" id="{C9D50F06-AE7D-A081-E7B7-A608BDC113C2}"/>
              </a:ext>
            </a:extLst>
          </p:cNvPr>
          <p:cNvGrpSpPr/>
          <p:nvPr/>
        </p:nvGrpSpPr>
        <p:grpSpPr>
          <a:xfrm>
            <a:off x="850384" y="3402731"/>
            <a:ext cx="773776" cy="743019"/>
            <a:chOff x="850384" y="3402731"/>
            <a:chExt cx="773776" cy="743019"/>
          </a:xfrm>
          <a:solidFill>
            <a:srgbClr val="003046"/>
          </a:solidFill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25139379-011A-EA41-6073-5F22C91701BB}"/>
                </a:ext>
              </a:extLst>
            </p:cNvPr>
            <p:cNvSpPr/>
            <p:nvPr/>
          </p:nvSpPr>
          <p:spPr>
            <a:xfrm>
              <a:off x="850384" y="3402731"/>
              <a:ext cx="773776" cy="743019"/>
            </a:xfrm>
            <a:custGeom>
              <a:avLst/>
              <a:gdLst>
                <a:gd name="connsiteX0" fmla="*/ 740777 w 773776"/>
                <a:gd name="connsiteY0" fmla="*/ 388087 h 743019"/>
                <a:gd name="connsiteX1" fmla="*/ 742907 w 773776"/>
                <a:gd name="connsiteY1" fmla="*/ 370622 h 743019"/>
                <a:gd name="connsiteX2" fmla="*/ 736518 w 773776"/>
                <a:gd name="connsiteY2" fmla="*/ 344639 h 743019"/>
                <a:gd name="connsiteX3" fmla="*/ 734388 w 773776"/>
                <a:gd name="connsiteY3" fmla="*/ 331009 h 743019"/>
                <a:gd name="connsiteX4" fmla="*/ 729277 w 773776"/>
                <a:gd name="connsiteY4" fmla="*/ 320786 h 743019"/>
                <a:gd name="connsiteX5" fmla="*/ 725443 w 773776"/>
                <a:gd name="connsiteY5" fmla="*/ 299062 h 743019"/>
                <a:gd name="connsiteX6" fmla="*/ 716498 w 773776"/>
                <a:gd name="connsiteY6" fmla="*/ 276486 h 743019"/>
                <a:gd name="connsiteX7" fmla="*/ 710109 w 773776"/>
                <a:gd name="connsiteY7" fmla="*/ 255614 h 743019"/>
                <a:gd name="connsiteX8" fmla="*/ 708405 w 773776"/>
                <a:gd name="connsiteY8" fmla="*/ 253059 h 743019"/>
                <a:gd name="connsiteX9" fmla="*/ 699034 w 773776"/>
                <a:gd name="connsiteY9" fmla="*/ 240706 h 743019"/>
                <a:gd name="connsiteX10" fmla="*/ 697330 w 773776"/>
                <a:gd name="connsiteY10" fmla="*/ 227501 h 743019"/>
                <a:gd name="connsiteX11" fmla="*/ 688811 w 773776"/>
                <a:gd name="connsiteY11" fmla="*/ 212593 h 743019"/>
                <a:gd name="connsiteX12" fmla="*/ 680292 w 773776"/>
                <a:gd name="connsiteY12" fmla="*/ 201944 h 743019"/>
                <a:gd name="connsiteX13" fmla="*/ 669643 w 773776"/>
                <a:gd name="connsiteY13" fmla="*/ 187036 h 743019"/>
                <a:gd name="connsiteX14" fmla="*/ 663679 w 773776"/>
                <a:gd name="connsiteY14" fmla="*/ 175535 h 743019"/>
                <a:gd name="connsiteX15" fmla="*/ 651327 w 773776"/>
                <a:gd name="connsiteY15" fmla="*/ 161904 h 743019"/>
                <a:gd name="connsiteX16" fmla="*/ 644937 w 773776"/>
                <a:gd name="connsiteY16" fmla="*/ 151256 h 743019"/>
                <a:gd name="connsiteX17" fmla="*/ 633863 w 773776"/>
                <a:gd name="connsiteY17" fmla="*/ 144014 h 743019"/>
                <a:gd name="connsiteX18" fmla="*/ 624492 w 773776"/>
                <a:gd name="connsiteY18" fmla="*/ 128680 h 743019"/>
                <a:gd name="connsiteX19" fmla="*/ 608731 w 773776"/>
                <a:gd name="connsiteY19" fmla="*/ 119309 h 743019"/>
                <a:gd name="connsiteX20" fmla="*/ 605324 w 773776"/>
                <a:gd name="connsiteY20" fmla="*/ 116753 h 743019"/>
                <a:gd name="connsiteX21" fmla="*/ 601916 w 773776"/>
                <a:gd name="connsiteY21" fmla="*/ 114197 h 743019"/>
                <a:gd name="connsiteX22" fmla="*/ 588711 w 773776"/>
                <a:gd name="connsiteY22" fmla="*/ 102271 h 743019"/>
                <a:gd name="connsiteX23" fmla="*/ 536745 w 773776"/>
                <a:gd name="connsiteY23" fmla="*/ 69472 h 743019"/>
                <a:gd name="connsiteX24" fmla="*/ 523966 w 773776"/>
                <a:gd name="connsiteY24" fmla="*/ 67342 h 743019"/>
                <a:gd name="connsiteX25" fmla="*/ 522688 w 773776"/>
                <a:gd name="connsiteY25" fmla="*/ 66916 h 743019"/>
                <a:gd name="connsiteX26" fmla="*/ 521411 w 773776"/>
                <a:gd name="connsiteY26" fmla="*/ 66490 h 743019"/>
                <a:gd name="connsiteX27" fmla="*/ 511188 w 773776"/>
                <a:gd name="connsiteY27" fmla="*/ 63083 h 743019"/>
                <a:gd name="connsiteX28" fmla="*/ 492872 w 773776"/>
                <a:gd name="connsiteY28" fmla="*/ 54990 h 743019"/>
                <a:gd name="connsiteX29" fmla="*/ 480093 w 773776"/>
                <a:gd name="connsiteY29" fmla="*/ 47748 h 743019"/>
                <a:gd name="connsiteX30" fmla="*/ 472000 w 773776"/>
                <a:gd name="connsiteY30" fmla="*/ 48600 h 743019"/>
                <a:gd name="connsiteX31" fmla="*/ 466036 w 773776"/>
                <a:gd name="connsiteY31" fmla="*/ 48600 h 743019"/>
                <a:gd name="connsiteX32" fmla="*/ 449424 w 773776"/>
                <a:gd name="connsiteY32" fmla="*/ 40507 h 743019"/>
                <a:gd name="connsiteX33" fmla="*/ 421311 w 773776"/>
                <a:gd name="connsiteY33" fmla="*/ 36674 h 743019"/>
                <a:gd name="connsiteX34" fmla="*/ 392772 w 773776"/>
                <a:gd name="connsiteY34" fmla="*/ 37526 h 743019"/>
                <a:gd name="connsiteX35" fmla="*/ 374882 w 773776"/>
                <a:gd name="connsiteY35" fmla="*/ 33692 h 743019"/>
                <a:gd name="connsiteX36" fmla="*/ 365937 w 773776"/>
                <a:gd name="connsiteY36" fmla="*/ 33266 h 743019"/>
                <a:gd name="connsiteX37" fmla="*/ 348899 w 773776"/>
                <a:gd name="connsiteY37" fmla="*/ 35396 h 743019"/>
                <a:gd name="connsiteX38" fmla="*/ 330157 w 773776"/>
                <a:gd name="connsiteY38" fmla="*/ 35822 h 743019"/>
                <a:gd name="connsiteX39" fmla="*/ 312693 w 773776"/>
                <a:gd name="connsiteY39" fmla="*/ 37100 h 743019"/>
                <a:gd name="connsiteX40" fmla="*/ 299488 w 773776"/>
                <a:gd name="connsiteY40" fmla="*/ 40507 h 743019"/>
                <a:gd name="connsiteX41" fmla="*/ 294802 w 773776"/>
                <a:gd name="connsiteY41" fmla="*/ 41359 h 743019"/>
                <a:gd name="connsiteX42" fmla="*/ 285857 w 773776"/>
                <a:gd name="connsiteY42" fmla="*/ 43063 h 743019"/>
                <a:gd name="connsiteX43" fmla="*/ 268393 w 773776"/>
                <a:gd name="connsiteY43" fmla="*/ 46897 h 743019"/>
                <a:gd name="connsiteX44" fmla="*/ 251781 w 773776"/>
                <a:gd name="connsiteY44" fmla="*/ 53286 h 743019"/>
                <a:gd name="connsiteX45" fmla="*/ 234317 w 773776"/>
                <a:gd name="connsiteY45" fmla="*/ 60101 h 743019"/>
                <a:gd name="connsiteX46" fmla="*/ 214297 w 773776"/>
                <a:gd name="connsiteY46" fmla="*/ 68194 h 743019"/>
                <a:gd name="connsiteX47" fmla="*/ 195129 w 773776"/>
                <a:gd name="connsiteY47" fmla="*/ 80121 h 743019"/>
                <a:gd name="connsiteX48" fmla="*/ 161905 w 773776"/>
                <a:gd name="connsiteY48" fmla="*/ 103123 h 743019"/>
                <a:gd name="connsiteX49" fmla="*/ 143163 w 773776"/>
                <a:gd name="connsiteY49" fmla="*/ 115049 h 743019"/>
                <a:gd name="connsiteX50" fmla="*/ 132088 w 773776"/>
                <a:gd name="connsiteY50" fmla="*/ 123994 h 743019"/>
                <a:gd name="connsiteX51" fmla="*/ 120161 w 773776"/>
                <a:gd name="connsiteY51" fmla="*/ 130384 h 743019"/>
                <a:gd name="connsiteX52" fmla="*/ 107382 w 773776"/>
                <a:gd name="connsiteY52" fmla="*/ 143162 h 743019"/>
                <a:gd name="connsiteX53" fmla="*/ 90770 w 773776"/>
                <a:gd name="connsiteY53" fmla="*/ 164886 h 743019"/>
                <a:gd name="connsiteX54" fmla="*/ 76288 w 773776"/>
                <a:gd name="connsiteY54" fmla="*/ 187036 h 743019"/>
                <a:gd name="connsiteX55" fmla="*/ 68194 w 773776"/>
                <a:gd name="connsiteY55" fmla="*/ 198111 h 743019"/>
                <a:gd name="connsiteX56" fmla="*/ 60527 w 773776"/>
                <a:gd name="connsiteY56" fmla="*/ 209185 h 743019"/>
                <a:gd name="connsiteX57" fmla="*/ 52434 w 773776"/>
                <a:gd name="connsiteY57" fmla="*/ 225372 h 743019"/>
                <a:gd name="connsiteX58" fmla="*/ 43489 w 773776"/>
                <a:gd name="connsiteY58" fmla="*/ 241132 h 743019"/>
                <a:gd name="connsiteX59" fmla="*/ 40507 w 773776"/>
                <a:gd name="connsiteY59" fmla="*/ 258596 h 743019"/>
                <a:gd name="connsiteX60" fmla="*/ 28155 w 773776"/>
                <a:gd name="connsiteY60" fmla="*/ 292247 h 743019"/>
                <a:gd name="connsiteX61" fmla="*/ 24321 w 773776"/>
                <a:gd name="connsiteY61" fmla="*/ 328027 h 743019"/>
                <a:gd name="connsiteX62" fmla="*/ 23469 w 773776"/>
                <a:gd name="connsiteY62" fmla="*/ 336972 h 743019"/>
                <a:gd name="connsiteX63" fmla="*/ 20487 w 773776"/>
                <a:gd name="connsiteY63" fmla="*/ 349751 h 743019"/>
                <a:gd name="connsiteX64" fmla="*/ 23043 w 773776"/>
                <a:gd name="connsiteY64" fmla="*/ 367215 h 743019"/>
                <a:gd name="connsiteX65" fmla="*/ 23043 w 773776"/>
                <a:gd name="connsiteY65" fmla="*/ 371474 h 743019"/>
                <a:gd name="connsiteX66" fmla="*/ 22191 w 773776"/>
                <a:gd name="connsiteY66" fmla="*/ 388938 h 743019"/>
                <a:gd name="connsiteX67" fmla="*/ 22191 w 773776"/>
                <a:gd name="connsiteY67" fmla="*/ 397458 h 743019"/>
                <a:gd name="connsiteX68" fmla="*/ 24321 w 773776"/>
                <a:gd name="connsiteY68" fmla="*/ 405977 h 743019"/>
                <a:gd name="connsiteX69" fmla="*/ 27303 w 773776"/>
                <a:gd name="connsiteY69" fmla="*/ 431534 h 743019"/>
                <a:gd name="connsiteX70" fmla="*/ 32414 w 773776"/>
                <a:gd name="connsiteY70" fmla="*/ 457091 h 743019"/>
                <a:gd name="connsiteX71" fmla="*/ 35396 w 773776"/>
                <a:gd name="connsiteY71" fmla="*/ 469444 h 743019"/>
                <a:gd name="connsiteX72" fmla="*/ 41359 w 773776"/>
                <a:gd name="connsiteY72" fmla="*/ 480945 h 743019"/>
                <a:gd name="connsiteX73" fmla="*/ 45193 w 773776"/>
                <a:gd name="connsiteY73" fmla="*/ 487760 h 743019"/>
                <a:gd name="connsiteX74" fmla="*/ 51156 w 773776"/>
                <a:gd name="connsiteY74" fmla="*/ 505224 h 743019"/>
                <a:gd name="connsiteX75" fmla="*/ 53712 w 773776"/>
                <a:gd name="connsiteY75" fmla="*/ 512891 h 743019"/>
                <a:gd name="connsiteX76" fmla="*/ 56268 w 773776"/>
                <a:gd name="connsiteY76" fmla="*/ 520984 h 743019"/>
                <a:gd name="connsiteX77" fmla="*/ 66917 w 773776"/>
                <a:gd name="connsiteY77" fmla="*/ 533763 h 743019"/>
                <a:gd name="connsiteX78" fmla="*/ 72454 w 773776"/>
                <a:gd name="connsiteY78" fmla="*/ 549523 h 743019"/>
                <a:gd name="connsiteX79" fmla="*/ 79695 w 773776"/>
                <a:gd name="connsiteY79" fmla="*/ 560172 h 743019"/>
                <a:gd name="connsiteX80" fmla="*/ 85659 w 773776"/>
                <a:gd name="connsiteY80" fmla="*/ 571247 h 743019"/>
                <a:gd name="connsiteX81" fmla="*/ 96307 w 773776"/>
                <a:gd name="connsiteY81" fmla="*/ 583600 h 743019"/>
                <a:gd name="connsiteX82" fmla="*/ 108660 w 773776"/>
                <a:gd name="connsiteY82" fmla="*/ 595101 h 743019"/>
                <a:gd name="connsiteX83" fmla="*/ 113772 w 773776"/>
                <a:gd name="connsiteY83" fmla="*/ 601490 h 743019"/>
                <a:gd name="connsiteX84" fmla="*/ 116327 w 773776"/>
                <a:gd name="connsiteY84" fmla="*/ 604898 h 743019"/>
                <a:gd name="connsiteX85" fmla="*/ 123995 w 773776"/>
                <a:gd name="connsiteY85" fmla="*/ 617250 h 743019"/>
                <a:gd name="connsiteX86" fmla="*/ 139755 w 773776"/>
                <a:gd name="connsiteY86" fmla="*/ 633437 h 743019"/>
                <a:gd name="connsiteX87" fmla="*/ 146144 w 773776"/>
                <a:gd name="connsiteY87" fmla="*/ 638974 h 743019"/>
                <a:gd name="connsiteX88" fmla="*/ 151682 w 773776"/>
                <a:gd name="connsiteY88" fmla="*/ 644937 h 743019"/>
                <a:gd name="connsiteX89" fmla="*/ 157645 w 773776"/>
                <a:gd name="connsiteY89" fmla="*/ 649197 h 743019"/>
                <a:gd name="connsiteX90" fmla="*/ 179795 w 773776"/>
                <a:gd name="connsiteY90" fmla="*/ 662401 h 743019"/>
                <a:gd name="connsiteX91" fmla="*/ 190869 w 773776"/>
                <a:gd name="connsiteY91" fmla="*/ 673476 h 743019"/>
                <a:gd name="connsiteX92" fmla="*/ 212593 w 773776"/>
                <a:gd name="connsiteY92" fmla="*/ 685403 h 743019"/>
                <a:gd name="connsiteX93" fmla="*/ 220260 w 773776"/>
                <a:gd name="connsiteY93" fmla="*/ 687959 h 743019"/>
                <a:gd name="connsiteX94" fmla="*/ 228353 w 773776"/>
                <a:gd name="connsiteY94" fmla="*/ 690515 h 743019"/>
                <a:gd name="connsiteX95" fmla="*/ 248799 w 773776"/>
                <a:gd name="connsiteY95" fmla="*/ 703293 h 743019"/>
                <a:gd name="connsiteX96" fmla="*/ 264560 w 773776"/>
                <a:gd name="connsiteY96" fmla="*/ 707553 h 743019"/>
                <a:gd name="connsiteX97" fmla="*/ 279042 w 773776"/>
                <a:gd name="connsiteY97" fmla="*/ 713942 h 743019"/>
                <a:gd name="connsiteX98" fmla="*/ 303322 w 773776"/>
                <a:gd name="connsiteY98" fmla="*/ 717776 h 743019"/>
                <a:gd name="connsiteX99" fmla="*/ 310989 w 773776"/>
                <a:gd name="connsiteY99" fmla="*/ 720757 h 743019"/>
                <a:gd name="connsiteX100" fmla="*/ 318656 w 773776"/>
                <a:gd name="connsiteY100" fmla="*/ 723313 h 743019"/>
                <a:gd name="connsiteX101" fmla="*/ 334842 w 773776"/>
                <a:gd name="connsiteY101" fmla="*/ 723313 h 743019"/>
                <a:gd name="connsiteX102" fmla="*/ 342935 w 773776"/>
                <a:gd name="connsiteY102" fmla="*/ 723313 h 743019"/>
                <a:gd name="connsiteX103" fmla="*/ 359122 w 773776"/>
                <a:gd name="connsiteY103" fmla="*/ 728424 h 743019"/>
                <a:gd name="connsiteX104" fmla="*/ 372752 w 773776"/>
                <a:gd name="connsiteY104" fmla="*/ 724591 h 743019"/>
                <a:gd name="connsiteX105" fmla="*/ 403421 w 773776"/>
                <a:gd name="connsiteY105" fmla="*/ 723313 h 743019"/>
                <a:gd name="connsiteX106" fmla="*/ 415348 w 773776"/>
                <a:gd name="connsiteY106" fmla="*/ 725869 h 743019"/>
                <a:gd name="connsiteX107" fmla="*/ 442183 w 773776"/>
                <a:gd name="connsiteY107" fmla="*/ 716924 h 743019"/>
                <a:gd name="connsiteX108" fmla="*/ 446016 w 773776"/>
                <a:gd name="connsiteY108" fmla="*/ 716072 h 743019"/>
                <a:gd name="connsiteX109" fmla="*/ 453684 w 773776"/>
                <a:gd name="connsiteY109" fmla="*/ 714368 h 743019"/>
                <a:gd name="connsiteX110" fmla="*/ 470296 w 773776"/>
                <a:gd name="connsiteY110" fmla="*/ 713942 h 743019"/>
                <a:gd name="connsiteX111" fmla="*/ 477537 w 773776"/>
                <a:gd name="connsiteY111" fmla="*/ 710960 h 743019"/>
                <a:gd name="connsiteX112" fmla="*/ 481371 w 773776"/>
                <a:gd name="connsiteY112" fmla="*/ 709257 h 743019"/>
                <a:gd name="connsiteX113" fmla="*/ 491594 w 773776"/>
                <a:gd name="connsiteY113" fmla="*/ 702867 h 743019"/>
                <a:gd name="connsiteX114" fmla="*/ 507780 w 773776"/>
                <a:gd name="connsiteY114" fmla="*/ 699034 h 743019"/>
                <a:gd name="connsiteX115" fmla="*/ 520985 w 773776"/>
                <a:gd name="connsiteY115" fmla="*/ 690089 h 743019"/>
                <a:gd name="connsiteX116" fmla="*/ 528226 w 773776"/>
                <a:gd name="connsiteY116" fmla="*/ 686681 h 743019"/>
                <a:gd name="connsiteX117" fmla="*/ 547820 w 773776"/>
                <a:gd name="connsiteY117" fmla="*/ 672624 h 743019"/>
                <a:gd name="connsiteX118" fmla="*/ 554635 w 773776"/>
                <a:gd name="connsiteY118" fmla="*/ 668365 h 743019"/>
                <a:gd name="connsiteX119" fmla="*/ 556339 w 773776"/>
                <a:gd name="connsiteY119" fmla="*/ 667087 h 743019"/>
                <a:gd name="connsiteX120" fmla="*/ 562728 w 773776"/>
                <a:gd name="connsiteY120" fmla="*/ 664957 h 743019"/>
                <a:gd name="connsiteX121" fmla="*/ 580192 w 773776"/>
                <a:gd name="connsiteY121" fmla="*/ 649197 h 743019"/>
                <a:gd name="connsiteX122" fmla="*/ 590841 w 773776"/>
                <a:gd name="connsiteY122" fmla="*/ 644511 h 743019"/>
                <a:gd name="connsiteX123" fmla="*/ 593397 w 773776"/>
                <a:gd name="connsiteY123" fmla="*/ 641530 h 743019"/>
                <a:gd name="connsiteX124" fmla="*/ 598934 w 773776"/>
                <a:gd name="connsiteY124" fmla="*/ 635566 h 743019"/>
                <a:gd name="connsiteX125" fmla="*/ 608731 w 773776"/>
                <a:gd name="connsiteY125" fmla="*/ 622788 h 743019"/>
                <a:gd name="connsiteX126" fmla="*/ 611287 w 773776"/>
                <a:gd name="connsiteY126" fmla="*/ 619806 h 743019"/>
                <a:gd name="connsiteX127" fmla="*/ 613843 w 773776"/>
                <a:gd name="connsiteY127" fmla="*/ 616824 h 743019"/>
                <a:gd name="connsiteX128" fmla="*/ 623214 w 773776"/>
                <a:gd name="connsiteY128" fmla="*/ 605324 h 743019"/>
                <a:gd name="connsiteX129" fmla="*/ 631733 w 773776"/>
                <a:gd name="connsiteY129" fmla="*/ 593397 h 743019"/>
                <a:gd name="connsiteX130" fmla="*/ 648771 w 773776"/>
                <a:gd name="connsiteY130" fmla="*/ 569969 h 743019"/>
                <a:gd name="connsiteX131" fmla="*/ 650901 w 773776"/>
                <a:gd name="connsiteY131" fmla="*/ 566562 h 743019"/>
                <a:gd name="connsiteX132" fmla="*/ 654734 w 773776"/>
                <a:gd name="connsiteY132" fmla="*/ 559746 h 743019"/>
                <a:gd name="connsiteX133" fmla="*/ 661976 w 773776"/>
                <a:gd name="connsiteY133" fmla="*/ 550375 h 743019"/>
                <a:gd name="connsiteX134" fmla="*/ 662828 w 773776"/>
                <a:gd name="connsiteY134" fmla="*/ 549097 h 743019"/>
                <a:gd name="connsiteX135" fmla="*/ 663679 w 773776"/>
                <a:gd name="connsiteY135" fmla="*/ 547394 h 743019"/>
                <a:gd name="connsiteX136" fmla="*/ 666661 w 773776"/>
                <a:gd name="connsiteY136" fmla="*/ 540152 h 743019"/>
                <a:gd name="connsiteX137" fmla="*/ 673476 w 773776"/>
                <a:gd name="connsiteY137" fmla="*/ 522688 h 743019"/>
                <a:gd name="connsiteX138" fmla="*/ 674754 w 773776"/>
                <a:gd name="connsiteY138" fmla="*/ 510336 h 743019"/>
                <a:gd name="connsiteX139" fmla="*/ 677310 w 773776"/>
                <a:gd name="connsiteY139" fmla="*/ 503094 h 743019"/>
                <a:gd name="connsiteX140" fmla="*/ 678588 w 773776"/>
                <a:gd name="connsiteY140" fmla="*/ 499687 h 743019"/>
                <a:gd name="connsiteX141" fmla="*/ 680292 w 773776"/>
                <a:gd name="connsiteY141" fmla="*/ 495853 h 743019"/>
                <a:gd name="connsiteX142" fmla="*/ 684977 w 773776"/>
                <a:gd name="connsiteY142" fmla="*/ 481797 h 743019"/>
                <a:gd name="connsiteX143" fmla="*/ 687533 w 773776"/>
                <a:gd name="connsiteY143" fmla="*/ 466888 h 743019"/>
                <a:gd name="connsiteX144" fmla="*/ 693070 w 773776"/>
                <a:gd name="connsiteY144" fmla="*/ 448998 h 743019"/>
                <a:gd name="connsiteX145" fmla="*/ 696478 w 773776"/>
                <a:gd name="connsiteY145" fmla="*/ 430682 h 743019"/>
                <a:gd name="connsiteX146" fmla="*/ 694348 w 773776"/>
                <a:gd name="connsiteY146" fmla="*/ 423015 h 743019"/>
                <a:gd name="connsiteX147" fmla="*/ 693922 w 773776"/>
                <a:gd name="connsiteY147" fmla="*/ 420885 h 743019"/>
                <a:gd name="connsiteX148" fmla="*/ 693496 w 773776"/>
                <a:gd name="connsiteY148" fmla="*/ 419181 h 743019"/>
                <a:gd name="connsiteX149" fmla="*/ 692644 w 773776"/>
                <a:gd name="connsiteY149" fmla="*/ 415774 h 743019"/>
                <a:gd name="connsiteX150" fmla="*/ 690089 w 773776"/>
                <a:gd name="connsiteY150" fmla="*/ 411514 h 743019"/>
                <a:gd name="connsiteX151" fmla="*/ 683273 w 773776"/>
                <a:gd name="connsiteY151" fmla="*/ 402995 h 743019"/>
                <a:gd name="connsiteX152" fmla="*/ 703719 w 773776"/>
                <a:gd name="connsiteY152" fmla="*/ 398309 h 743019"/>
                <a:gd name="connsiteX153" fmla="*/ 709257 w 773776"/>
                <a:gd name="connsiteY153" fmla="*/ 400013 h 743019"/>
                <a:gd name="connsiteX154" fmla="*/ 713090 w 773776"/>
                <a:gd name="connsiteY154" fmla="*/ 402143 h 743019"/>
                <a:gd name="connsiteX155" fmla="*/ 723313 w 773776"/>
                <a:gd name="connsiteY155" fmla="*/ 419607 h 743019"/>
                <a:gd name="connsiteX156" fmla="*/ 726295 w 773776"/>
                <a:gd name="connsiteY156" fmla="*/ 430256 h 743019"/>
                <a:gd name="connsiteX157" fmla="*/ 722035 w 773776"/>
                <a:gd name="connsiteY157" fmla="*/ 456665 h 743019"/>
                <a:gd name="connsiteX158" fmla="*/ 719905 w 773776"/>
                <a:gd name="connsiteY158" fmla="*/ 464758 h 743019"/>
                <a:gd name="connsiteX159" fmla="*/ 714794 w 773776"/>
                <a:gd name="connsiteY159" fmla="*/ 485204 h 743019"/>
                <a:gd name="connsiteX160" fmla="*/ 707979 w 773776"/>
                <a:gd name="connsiteY160" fmla="*/ 505224 h 743019"/>
                <a:gd name="connsiteX161" fmla="*/ 702015 w 773776"/>
                <a:gd name="connsiteY161" fmla="*/ 520558 h 743019"/>
                <a:gd name="connsiteX162" fmla="*/ 700312 w 773776"/>
                <a:gd name="connsiteY162" fmla="*/ 532485 h 743019"/>
                <a:gd name="connsiteX163" fmla="*/ 687959 w 773776"/>
                <a:gd name="connsiteY163" fmla="*/ 559746 h 743019"/>
                <a:gd name="connsiteX164" fmla="*/ 673050 w 773776"/>
                <a:gd name="connsiteY164" fmla="*/ 580192 h 743019"/>
                <a:gd name="connsiteX165" fmla="*/ 670921 w 773776"/>
                <a:gd name="connsiteY165" fmla="*/ 583600 h 743019"/>
                <a:gd name="connsiteX166" fmla="*/ 662402 w 773776"/>
                <a:gd name="connsiteY166" fmla="*/ 593397 h 743019"/>
                <a:gd name="connsiteX167" fmla="*/ 644511 w 773776"/>
                <a:gd name="connsiteY167" fmla="*/ 616398 h 743019"/>
                <a:gd name="connsiteX168" fmla="*/ 624492 w 773776"/>
                <a:gd name="connsiteY168" fmla="*/ 637696 h 743019"/>
                <a:gd name="connsiteX169" fmla="*/ 613417 w 773776"/>
                <a:gd name="connsiteY169" fmla="*/ 650475 h 743019"/>
                <a:gd name="connsiteX170" fmla="*/ 603620 w 773776"/>
                <a:gd name="connsiteY170" fmla="*/ 659846 h 743019"/>
                <a:gd name="connsiteX171" fmla="*/ 588711 w 773776"/>
                <a:gd name="connsiteY171" fmla="*/ 665809 h 743019"/>
                <a:gd name="connsiteX172" fmla="*/ 572099 w 773776"/>
                <a:gd name="connsiteY172" fmla="*/ 679866 h 743019"/>
                <a:gd name="connsiteX173" fmla="*/ 557191 w 773776"/>
                <a:gd name="connsiteY173" fmla="*/ 686255 h 743019"/>
                <a:gd name="connsiteX174" fmla="*/ 536319 w 773776"/>
                <a:gd name="connsiteY174" fmla="*/ 699886 h 743019"/>
                <a:gd name="connsiteX175" fmla="*/ 528652 w 773776"/>
                <a:gd name="connsiteY175" fmla="*/ 703293 h 743019"/>
                <a:gd name="connsiteX176" fmla="*/ 514169 w 773776"/>
                <a:gd name="connsiteY176" fmla="*/ 712664 h 743019"/>
                <a:gd name="connsiteX177" fmla="*/ 497983 w 773776"/>
                <a:gd name="connsiteY177" fmla="*/ 715646 h 743019"/>
                <a:gd name="connsiteX178" fmla="*/ 482649 w 773776"/>
                <a:gd name="connsiteY178" fmla="*/ 723739 h 743019"/>
                <a:gd name="connsiteX179" fmla="*/ 474555 w 773776"/>
                <a:gd name="connsiteY179" fmla="*/ 726721 h 743019"/>
                <a:gd name="connsiteX180" fmla="*/ 459221 w 773776"/>
                <a:gd name="connsiteY180" fmla="*/ 726721 h 743019"/>
                <a:gd name="connsiteX181" fmla="*/ 448998 w 773776"/>
                <a:gd name="connsiteY181" fmla="*/ 729276 h 743019"/>
                <a:gd name="connsiteX182" fmla="*/ 432812 w 773776"/>
                <a:gd name="connsiteY182" fmla="*/ 733962 h 743019"/>
                <a:gd name="connsiteX183" fmla="*/ 416200 w 773776"/>
                <a:gd name="connsiteY183" fmla="*/ 739499 h 743019"/>
                <a:gd name="connsiteX184" fmla="*/ 402995 w 773776"/>
                <a:gd name="connsiteY184" fmla="*/ 737370 h 743019"/>
                <a:gd name="connsiteX185" fmla="*/ 399161 w 773776"/>
                <a:gd name="connsiteY185" fmla="*/ 737370 h 743019"/>
                <a:gd name="connsiteX186" fmla="*/ 390642 w 773776"/>
                <a:gd name="connsiteY186" fmla="*/ 737795 h 743019"/>
                <a:gd name="connsiteX187" fmla="*/ 371900 w 773776"/>
                <a:gd name="connsiteY187" fmla="*/ 739073 h 743019"/>
                <a:gd name="connsiteX188" fmla="*/ 356566 w 773776"/>
                <a:gd name="connsiteY188" fmla="*/ 742907 h 743019"/>
                <a:gd name="connsiteX189" fmla="*/ 340380 w 773776"/>
                <a:gd name="connsiteY189" fmla="*/ 738647 h 743019"/>
                <a:gd name="connsiteX190" fmla="*/ 329731 w 773776"/>
                <a:gd name="connsiteY190" fmla="*/ 738647 h 743019"/>
                <a:gd name="connsiteX191" fmla="*/ 314822 w 773776"/>
                <a:gd name="connsiteY191" fmla="*/ 739499 h 743019"/>
                <a:gd name="connsiteX192" fmla="*/ 298210 w 773776"/>
                <a:gd name="connsiteY192" fmla="*/ 734814 h 743019"/>
                <a:gd name="connsiteX193" fmla="*/ 289691 w 773776"/>
                <a:gd name="connsiteY193" fmla="*/ 733110 h 743019"/>
                <a:gd name="connsiteX194" fmla="*/ 272653 w 773776"/>
                <a:gd name="connsiteY194" fmla="*/ 731406 h 743019"/>
                <a:gd name="connsiteX195" fmla="*/ 256467 w 773776"/>
                <a:gd name="connsiteY195" fmla="*/ 725443 h 743019"/>
                <a:gd name="connsiteX196" fmla="*/ 231761 w 773776"/>
                <a:gd name="connsiteY196" fmla="*/ 717350 h 743019"/>
                <a:gd name="connsiteX197" fmla="*/ 209186 w 773776"/>
                <a:gd name="connsiteY197" fmla="*/ 706701 h 743019"/>
                <a:gd name="connsiteX198" fmla="*/ 192573 w 773776"/>
                <a:gd name="connsiteY198" fmla="*/ 699460 h 743019"/>
                <a:gd name="connsiteX199" fmla="*/ 185332 w 773776"/>
                <a:gd name="connsiteY199" fmla="*/ 695200 h 743019"/>
                <a:gd name="connsiteX200" fmla="*/ 177239 w 773776"/>
                <a:gd name="connsiteY200" fmla="*/ 692218 h 743019"/>
                <a:gd name="connsiteX201" fmla="*/ 163608 w 773776"/>
                <a:gd name="connsiteY201" fmla="*/ 680292 h 743019"/>
                <a:gd name="connsiteX202" fmla="*/ 141459 w 773776"/>
                <a:gd name="connsiteY202" fmla="*/ 667939 h 743019"/>
                <a:gd name="connsiteX203" fmla="*/ 126976 w 773776"/>
                <a:gd name="connsiteY203" fmla="*/ 656012 h 743019"/>
                <a:gd name="connsiteX204" fmla="*/ 107382 w 773776"/>
                <a:gd name="connsiteY204" fmla="*/ 638548 h 743019"/>
                <a:gd name="connsiteX205" fmla="*/ 104401 w 773776"/>
                <a:gd name="connsiteY205" fmla="*/ 635566 h 743019"/>
                <a:gd name="connsiteX206" fmla="*/ 97585 w 773776"/>
                <a:gd name="connsiteY206" fmla="*/ 626621 h 743019"/>
                <a:gd name="connsiteX207" fmla="*/ 91622 w 773776"/>
                <a:gd name="connsiteY207" fmla="*/ 617676 h 743019"/>
                <a:gd name="connsiteX208" fmla="*/ 83529 w 773776"/>
                <a:gd name="connsiteY208" fmla="*/ 607879 h 743019"/>
                <a:gd name="connsiteX209" fmla="*/ 61379 w 773776"/>
                <a:gd name="connsiteY209" fmla="*/ 584452 h 743019"/>
                <a:gd name="connsiteX210" fmla="*/ 47749 w 773776"/>
                <a:gd name="connsiteY210" fmla="*/ 561876 h 743019"/>
                <a:gd name="connsiteX211" fmla="*/ 41785 w 773776"/>
                <a:gd name="connsiteY211" fmla="*/ 544838 h 743019"/>
                <a:gd name="connsiteX212" fmla="*/ 30284 w 773776"/>
                <a:gd name="connsiteY212" fmla="*/ 529504 h 743019"/>
                <a:gd name="connsiteX213" fmla="*/ 26451 w 773776"/>
                <a:gd name="connsiteY213" fmla="*/ 516725 h 743019"/>
                <a:gd name="connsiteX214" fmla="*/ 24321 w 773776"/>
                <a:gd name="connsiteY214" fmla="*/ 506076 h 743019"/>
                <a:gd name="connsiteX215" fmla="*/ 20487 w 773776"/>
                <a:gd name="connsiteY215" fmla="*/ 496279 h 743019"/>
                <a:gd name="connsiteX216" fmla="*/ 15802 w 773776"/>
                <a:gd name="connsiteY216" fmla="*/ 487334 h 743019"/>
                <a:gd name="connsiteX217" fmla="*/ 8987 w 773776"/>
                <a:gd name="connsiteY217" fmla="*/ 469870 h 743019"/>
                <a:gd name="connsiteX218" fmla="*/ 5579 w 773776"/>
                <a:gd name="connsiteY218" fmla="*/ 442609 h 743019"/>
                <a:gd name="connsiteX219" fmla="*/ 3449 w 773776"/>
                <a:gd name="connsiteY219" fmla="*/ 433664 h 743019"/>
                <a:gd name="connsiteX220" fmla="*/ 2171 w 773776"/>
                <a:gd name="connsiteY220" fmla="*/ 424293 h 743019"/>
                <a:gd name="connsiteX221" fmla="*/ 42 w 773776"/>
                <a:gd name="connsiteY221" fmla="*/ 397032 h 743019"/>
                <a:gd name="connsiteX222" fmla="*/ 2597 w 773776"/>
                <a:gd name="connsiteY222" fmla="*/ 369344 h 743019"/>
                <a:gd name="connsiteX223" fmla="*/ 3023 w 773776"/>
                <a:gd name="connsiteY223" fmla="*/ 360825 h 743019"/>
                <a:gd name="connsiteX224" fmla="*/ 1745 w 773776"/>
                <a:gd name="connsiteY224" fmla="*/ 346343 h 743019"/>
                <a:gd name="connsiteX225" fmla="*/ 5579 w 773776"/>
                <a:gd name="connsiteY225" fmla="*/ 332712 h 743019"/>
                <a:gd name="connsiteX226" fmla="*/ 8987 w 773776"/>
                <a:gd name="connsiteY226" fmla="*/ 314822 h 743019"/>
                <a:gd name="connsiteX227" fmla="*/ 11542 w 773776"/>
                <a:gd name="connsiteY227" fmla="*/ 296506 h 743019"/>
                <a:gd name="connsiteX228" fmla="*/ 27303 w 773776"/>
                <a:gd name="connsiteY228" fmla="*/ 253059 h 743019"/>
                <a:gd name="connsiteX229" fmla="*/ 29007 w 773776"/>
                <a:gd name="connsiteY229" fmla="*/ 238576 h 743019"/>
                <a:gd name="connsiteX230" fmla="*/ 36674 w 773776"/>
                <a:gd name="connsiteY230" fmla="*/ 226224 h 743019"/>
                <a:gd name="connsiteX231" fmla="*/ 42637 w 773776"/>
                <a:gd name="connsiteY231" fmla="*/ 213871 h 743019"/>
                <a:gd name="connsiteX232" fmla="*/ 49026 w 773776"/>
                <a:gd name="connsiteY232" fmla="*/ 201518 h 743019"/>
                <a:gd name="connsiteX233" fmla="*/ 64787 w 773776"/>
                <a:gd name="connsiteY233" fmla="*/ 178943 h 743019"/>
                <a:gd name="connsiteX234" fmla="*/ 80121 w 773776"/>
                <a:gd name="connsiteY234" fmla="*/ 154663 h 743019"/>
                <a:gd name="connsiteX235" fmla="*/ 96733 w 773776"/>
                <a:gd name="connsiteY235" fmla="*/ 132088 h 743019"/>
                <a:gd name="connsiteX236" fmla="*/ 109512 w 773776"/>
                <a:gd name="connsiteY236" fmla="*/ 118031 h 743019"/>
                <a:gd name="connsiteX237" fmla="*/ 121865 w 773776"/>
                <a:gd name="connsiteY237" fmla="*/ 110364 h 743019"/>
                <a:gd name="connsiteX238" fmla="*/ 130810 w 773776"/>
                <a:gd name="connsiteY238" fmla="*/ 100141 h 743019"/>
                <a:gd name="connsiteX239" fmla="*/ 146570 w 773776"/>
                <a:gd name="connsiteY239" fmla="*/ 89066 h 743019"/>
                <a:gd name="connsiteX240" fmla="*/ 148274 w 773776"/>
                <a:gd name="connsiteY240" fmla="*/ 87788 h 743019"/>
                <a:gd name="connsiteX241" fmla="*/ 149978 w 773776"/>
                <a:gd name="connsiteY241" fmla="*/ 86084 h 743019"/>
                <a:gd name="connsiteX242" fmla="*/ 153385 w 773776"/>
                <a:gd name="connsiteY242" fmla="*/ 83103 h 743019"/>
                <a:gd name="connsiteX243" fmla="*/ 175961 w 773776"/>
                <a:gd name="connsiteY243" fmla="*/ 66490 h 743019"/>
                <a:gd name="connsiteX244" fmla="*/ 183202 w 773776"/>
                <a:gd name="connsiteY244" fmla="*/ 60527 h 743019"/>
                <a:gd name="connsiteX245" fmla="*/ 185332 w 773776"/>
                <a:gd name="connsiteY245" fmla="*/ 58823 h 743019"/>
                <a:gd name="connsiteX246" fmla="*/ 187462 w 773776"/>
                <a:gd name="connsiteY246" fmla="*/ 57545 h 743019"/>
                <a:gd name="connsiteX247" fmla="*/ 190869 w 773776"/>
                <a:gd name="connsiteY247" fmla="*/ 54564 h 743019"/>
                <a:gd name="connsiteX248" fmla="*/ 207056 w 773776"/>
                <a:gd name="connsiteY248" fmla="*/ 43915 h 743019"/>
                <a:gd name="connsiteX249" fmla="*/ 225798 w 773776"/>
                <a:gd name="connsiteY249" fmla="*/ 35822 h 743019"/>
                <a:gd name="connsiteX250" fmla="*/ 242410 w 773776"/>
                <a:gd name="connsiteY250" fmla="*/ 28581 h 743019"/>
                <a:gd name="connsiteX251" fmla="*/ 260300 w 773776"/>
                <a:gd name="connsiteY251" fmla="*/ 20487 h 743019"/>
                <a:gd name="connsiteX252" fmla="*/ 279042 w 773776"/>
                <a:gd name="connsiteY252" fmla="*/ 15376 h 743019"/>
                <a:gd name="connsiteX253" fmla="*/ 288413 w 773776"/>
                <a:gd name="connsiteY253" fmla="*/ 13246 h 743019"/>
                <a:gd name="connsiteX254" fmla="*/ 293099 w 773776"/>
                <a:gd name="connsiteY254" fmla="*/ 11968 h 743019"/>
                <a:gd name="connsiteX255" fmla="*/ 316952 w 773776"/>
                <a:gd name="connsiteY255" fmla="*/ 6005 h 743019"/>
                <a:gd name="connsiteX256" fmla="*/ 321638 w 773776"/>
                <a:gd name="connsiteY256" fmla="*/ 5579 h 743019"/>
                <a:gd name="connsiteX257" fmla="*/ 326323 w 773776"/>
                <a:gd name="connsiteY257" fmla="*/ 4727 h 743019"/>
                <a:gd name="connsiteX258" fmla="*/ 336546 w 773776"/>
                <a:gd name="connsiteY258" fmla="*/ 4301 h 743019"/>
                <a:gd name="connsiteX259" fmla="*/ 354436 w 773776"/>
                <a:gd name="connsiteY259" fmla="*/ 893 h 743019"/>
                <a:gd name="connsiteX260" fmla="*/ 364659 w 773776"/>
                <a:gd name="connsiteY260" fmla="*/ 42 h 743019"/>
                <a:gd name="connsiteX261" fmla="*/ 374456 w 773776"/>
                <a:gd name="connsiteY261" fmla="*/ 42 h 743019"/>
                <a:gd name="connsiteX262" fmla="*/ 389364 w 773776"/>
                <a:gd name="connsiteY262" fmla="*/ 3023 h 743019"/>
                <a:gd name="connsiteX263" fmla="*/ 407681 w 773776"/>
                <a:gd name="connsiteY263" fmla="*/ 1319 h 743019"/>
                <a:gd name="connsiteX264" fmla="*/ 450702 w 773776"/>
                <a:gd name="connsiteY264" fmla="*/ 3875 h 743019"/>
                <a:gd name="connsiteX265" fmla="*/ 455387 w 773776"/>
                <a:gd name="connsiteY265" fmla="*/ 4727 h 743019"/>
                <a:gd name="connsiteX266" fmla="*/ 461351 w 773776"/>
                <a:gd name="connsiteY266" fmla="*/ 6431 h 743019"/>
                <a:gd name="connsiteX267" fmla="*/ 472852 w 773776"/>
                <a:gd name="connsiteY267" fmla="*/ 12394 h 743019"/>
                <a:gd name="connsiteX268" fmla="*/ 487760 w 773776"/>
                <a:gd name="connsiteY268" fmla="*/ 11542 h 743019"/>
                <a:gd name="connsiteX269" fmla="*/ 506502 w 773776"/>
                <a:gd name="connsiteY269" fmla="*/ 19635 h 743019"/>
                <a:gd name="connsiteX270" fmla="*/ 519707 w 773776"/>
                <a:gd name="connsiteY270" fmla="*/ 25173 h 743019"/>
                <a:gd name="connsiteX271" fmla="*/ 537171 w 773776"/>
                <a:gd name="connsiteY271" fmla="*/ 31136 h 743019"/>
                <a:gd name="connsiteX272" fmla="*/ 552505 w 773776"/>
                <a:gd name="connsiteY272" fmla="*/ 34118 h 743019"/>
                <a:gd name="connsiteX273" fmla="*/ 611713 w 773776"/>
                <a:gd name="connsiteY273" fmla="*/ 70324 h 743019"/>
                <a:gd name="connsiteX274" fmla="*/ 633863 w 773776"/>
                <a:gd name="connsiteY274" fmla="*/ 89492 h 743019"/>
                <a:gd name="connsiteX275" fmla="*/ 650475 w 773776"/>
                <a:gd name="connsiteY275" fmla="*/ 99715 h 743019"/>
                <a:gd name="connsiteX276" fmla="*/ 658994 w 773776"/>
                <a:gd name="connsiteY276" fmla="*/ 114623 h 743019"/>
                <a:gd name="connsiteX277" fmla="*/ 668365 w 773776"/>
                <a:gd name="connsiteY277" fmla="*/ 121439 h 743019"/>
                <a:gd name="connsiteX278" fmla="*/ 681570 w 773776"/>
                <a:gd name="connsiteY278" fmla="*/ 138903 h 743019"/>
                <a:gd name="connsiteX279" fmla="*/ 693922 w 773776"/>
                <a:gd name="connsiteY279" fmla="*/ 152959 h 743019"/>
                <a:gd name="connsiteX280" fmla="*/ 700738 w 773776"/>
                <a:gd name="connsiteY280" fmla="*/ 166590 h 743019"/>
                <a:gd name="connsiteX281" fmla="*/ 701589 w 773776"/>
                <a:gd name="connsiteY281" fmla="*/ 168294 h 743019"/>
                <a:gd name="connsiteX282" fmla="*/ 702867 w 773776"/>
                <a:gd name="connsiteY282" fmla="*/ 170424 h 743019"/>
                <a:gd name="connsiteX283" fmla="*/ 708405 w 773776"/>
                <a:gd name="connsiteY283" fmla="*/ 178517 h 743019"/>
                <a:gd name="connsiteX284" fmla="*/ 710960 w 773776"/>
                <a:gd name="connsiteY284" fmla="*/ 182350 h 743019"/>
                <a:gd name="connsiteX285" fmla="*/ 719480 w 773776"/>
                <a:gd name="connsiteY285" fmla="*/ 193851 h 743019"/>
                <a:gd name="connsiteX286" fmla="*/ 724591 w 773776"/>
                <a:gd name="connsiteY286" fmla="*/ 202796 h 743019"/>
                <a:gd name="connsiteX287" fmla="*/ 726721 w 773776"/>
                <a:gd name="connsiteY287" fmla="*/ 207056 h 743019"/>
                <a:gd name="connsiteX288" fmla="*/ 727999 w 773776"/>
                <a:gd name="connsiteY288" fmla="*/ 209185 h 743019"/>
                <a:gd name="connsiteX289" fmla="*/ 728425 w 773776"/>
                <a:gd name="connsiteY289" fmla="*/ 210463 h 743019"/>
                <a:gd name="connsiteX290" fmla="*/ 728851 w 773776"/>
                <a:gd name="connsiteY290" fmla="*/ 210889 h 743019"/>
                <a:gd name="connsiteX291" fmla="*/ 729277 w 773776"/>
                <a:gd name="connsiteY291" fmla="*/ 211741 h 743019"/>
                <a:gd name="connsiteX292" fmla="*/ 732258 w 773776"/>
                <a:gd name="connsiteY292" fmla="*/ 229631 h 743019"/>
                <a:gd name="connsiteX293" fmla="*/ 741629 w 773776"/>
                <a:gd name="connsiteY293" fmla="*/ 242410 h 743019"/>
                <a:gd name="connsiteX294" fmla="*/ 747167 w 773776"/>
                <a:gd name="connsiteY294" fmla="*/ 261152 h 743019"/>
                <a:gd name="connsiteX295" fmla="*/ 748445 w 773776"/>
                <a:gd name="connsiteY295" fmla="*/ 265837 h 743019"/>
                <a:gd name="connsiteX296" fmla="*/ 750574 w 773776"/>
                <a:gd name="connsiteY296" fmla="*/ 274357 h 743019"/>
                <a:gd name="connsiteX297" fmla="*/ 757390 w 773776"/>
                <a:gd name="connsiteY297" fmla="*/ 290543 h 743019"/>
                <a:gd name="connsiteX298" fmla="*/ 757816 w 773776"/>
                <a:gd name="connsiteY298" fmla="*/ 293524 h 743019"/>
                <a:gd name="connsiteX299" fmla="*/ 757816 w 773776"/>
                <a:gd name="connsiteY299" fmla="*/ 305877 h 743019"/>
                <a:gd name="connsiteX300" fmla="*/ 765057 w 773776"/>
                <a:gd name="connsiteY300" fmla="*/ 318656 h 743019"/>
                <a:gd name="connsiteX301" fmla="*/ 765483 w 773776"/>
                <a:gd name="connsiteY301" fmla="*/ 321212 h 743019"/>
                <a:gd name="connsiteX302" fmla="*/ 765909 w 773776"/>
                <a:gd name="connsiteY302" fmla="*/ 323767 h 743019"/>
                <a:gd name="connsiteX303" fmla="*/ 766335 w 773776"/>
                <a:gd name="connsiteY303" fmla="*/ 328453 h 743019"/>
                <a:gd name="connsiteX304" fmla="*/ 766761 w 773776"/>
                <a:gd name="connsiteY304" fmla="*/ 333138 h 743019"/>
                <a:gd name="connsiteX305" fmla="*/ 767612 w 773776"/>
                <a:gd name="connsiteY305" fmla="*/ 337398 h 743019"/>
                <a:gd name="connsiteX306" fmla="*/ 769316 w 773776"/>
                <a:gd name="connsiteY306" fmla="*/ 346769 h 743019"/>
                <a:gd name="connsiteX307" fmla="*/ 770168 w 773776"/>
                <a:gd name="connsiteY307" fmla="*/ 351454 h 743019"/>
                <a:gd name="connsiteX308" fmla="*/ 772298 w 773776"/>
                <a:gd name="connsiteY308" fmla="*/ 376586 h 743019"/>
                <a:gd name="connsiteX309" fmla="*/ 770168 w 773776"/>
                <a:gd name="connsiteY309" fmla="*/ 384253 h 743019"/>
                <a:gd name="connsiteX310" fmla="*/ 756538 w 773776"/>
                <a:gd name="connsiteY310" fmla="*/ 393198 h 743019"/>
                <a:gd name="connsiteX311" fmla="*/ 740777 w 773776"/>
                <a:gd name="connsiteY311" fmla="*/ 388087 h 74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773776" h="743019">
                  <a:moveTo>
                    <a:pt x="740777" y="388087"/>
                  </a:moveTo>
                  <a:cubicBezTo>
                    <a:pt x="739925" y="381271"/>
                    <a:pt x="744611" y="376586"/>
                    <a:pt x="742907" y="370622"/>
                  </a:cubicBezTo>
                  <a:cubicBezTo>
                    <a:pt x="740351" y="362529"/>
                    <a:pt x="738222" y="352732"/>
                    <a:pt x="736518" y="344639"/>
                  </a:cubicBezTo>
                  <a:cubicBezTo>
                    <a:pt x="735666" y="340805"/>
                    <a:pt x="734814" y="335268"/>
                    <a:pt x="734388" y="331009"/>
                  </a:cubicBezTo>
                  <a:cubicBezTo>
                    <a:pt x="733962" y="326749"/>
                    <a:pt x="732684" y="325045"/>
                    <a:pt x="729277" y="320786"/>
                  </a:cubicBezTo>
                  <a:cubicBezTo>
                    <a:pt x="723739" y="314822"/>
                    <a:pt x="725869" y="305877"/>
                    <a:pt x="725443" y="299062"/>
                  </a:cubicBezTo>
                  <a:cubicBezTo>
                    <a:pt x="722887" y="292247"/>
                    <a:pt x="717350" y="284153"/>
                    <a:pt x="716498" y="276486"/>
                  </a:cubicBezTo>
                  <a:cubicBezTo>
                    <a:pt x="714368" y="269671"/>
                    <a:pt x="712238" y="262430"/>
                    <a:pt x="710109" y="255614"/>
                  </a:cubicBezTo>
                  <a:cubicBezTo>
                    <a:pt x="709683" y="254337"/>
                    <a:pt x="709257" y="253911"/>
                    <a:pt x="708405" y="253059"/>
                  </a:cubicBezTo>
                  <a:cubicBezTo>
                    <a:pt x="705423" y="249651"/>
                    <a:pt x="699886" y="245818"/>
                    <a:pt x="699034" y="240706"/>
                  </a:cubicBezTo>
                  <a:cubicBezTo>
                    <a:pt x="698182" y="237298"/>
                    <a:pt x="698608" y="229631"/>
                    <a:pt x="697330" y="227501"/>
                  </a:cubicBezTo>
                  <a:cubicBezTo>
                    <a:pt x="695200" y="223668"/>
                    <a:pt x="690941" y="216427"/>
                    <a:pt x="688811" y="212593"/>
                  </a:cubicBezTo>
                  <a:cubicBezTo>
                    <a:pt x="686681" y="209185"/>
                    <a:pt x="682847" y="205778"/>
                    <a:pt x="680292" y="201944"/>
                  </a:cubicBezTo>
                  <a:cubicBezTo>
                    <a:pt x="677310" y="197685"/>
                    <a:pt x="672625" y="191721"/>
                    <a:pt x="669643" y="187036"/>
                  </a:cubicBezTo>
                  <a:cubicBezTo>
                    <a:pt x="667513" y="183628"/>
                    <a:pt x="665809" y="178517"/>
                    <a:pt x="663679" y="175535"/>
                  </a:cubicBezTo>
                  <a:cubicBezTo>
                    <a:pt x="660698" y="171701"/>
                    <a:pt x="655160" y="168294"/>
                    <a:pt x="651327" y="161904"/>
                  </a:cubicBezTo>
                  <a:cubicBezTo>
                    <a:pt x="649197" y="157645"/>
                    <a:pt x="647493" y="154237"/>
                    <a:pt x="644937" y="151256"/>
                  </a:cubicBezTo>
                  <a:cubicBezTo>
                    <a:pt x="641530" y="148274"/>
                    <a:pt x="638122" y="147848"/>
                    <a:pt x="633863" y="144014"/>
                  </a:cubicBezTo>
                  <a:cubicBezTo>
                    <a:pt x="629177" y="141459"/>
                    <a:pt x="627473" y="131662"/>
                    <a:pt x="624492" y="128680"/>
                  </a:cubicBezTo>
                  <a:cubicBezTo>
                    <a:pt x="620658" y="126124"/>
                    <a:pt x="612565" y="123568"/>
                    <a:pt x="608731" y="119309"/>
                  </a:cubicBezTo>
                  <a:cubicBezTo>
                    <a:pt x="608731" y="119309"/>
                    <a:pt x="607027" y="118031"/>
                    <a:pt x="605324" y="116753"/>
                  </a:cubicBezTo>
                  <a:cubicBezTo>
                    <a:pt x="603620" y="115475"/>
                    <a:pt x="601916" y="114197"/>
                    <a:pt x="601916" y="114197"/>
                  </a:cubicBezTo>
                  <a:cubicBezTo>
                    <a:pt x="597231" y="111642"/>
                    <a:pt x="592971" y="105252"/>
                    <a:pt x="588711" y="102271"/>
                  </a:cubicBezTo>
                  <a:cubicBezTo>
                    <a:pt x="573377" y="88640"/>
                    <a:pt x="554209" y="79269"/>
                    <a:pt x="536745" y="69472"/>
                  </a:cubicBezTo>
                  <a:cubicBezTo>
                    <a:pt x="533763" y="68194"/>
                    <a:pt x="527800" y="68620"/>
                    <a:pt x="523966" y="67342"/>
                  </a:cubicBezTo>
                  <a:lnTo>
                    <a:pt x="522688" y="66916"/>
                  </a:lnTo>
                  <a:lnTo>
                    <a:pt x="521411" y="66490"/>
                  </a:lnTo>
                  <a:cubicBezTo>
                    <a:pt x="520133" y="66065"/>
                    <a:pt x="512465" y="63509"/>
                    <a:pt x="511188" y="63083"/>
                  </a:cubicBezTo>
                  <a:cubicBezTo>
                    <a:pt x="504798" y="61379"/>
                    <a:pt x="498835" y="57119"/>
                    <a:pt x="492872" y="54990"/>
                  </a:cubicBezTo>
                  <a:cubicBezTo>
                    <a:pt x="489038" y="53712"/>
                    <a:pt x="483500" y="48174"/>
                    <a:pt x="480093" y="47748"/>
                  </a:cubicBezTo>
                  <a:cubicBezTo>
                    <a:pt x="478389" y="47323"/>
                    <a:pt x="475833" y="47748"/>
                    <a:pt x="472000" y="48600"/>
                  </a:cubicBezTo>
                  <a:cubicBezTo>
                    <a:pt x="470296" y="48600"/>
                    <a:pt x="468166" y="49026"/>
                    <a:pt x="466036" y="48600"/>
                  </a:cubicBezTo>
                  <a:cubicBezTo>
                    <a:pt x="459221" y="47748"/>
                    <a:pt x="455387" y="41785"/>
                    <a:pt x="449424" y="40507"/>
                  </a:cubicBezTo>
                  <a:cubicBezTo>
                    <a:pt x="440053" y="38803"/>
                    <a:pt x="430682" y="37526"/>
                    <a:pt x="421311" y="36674"/>
                  </a:cubicBezTo>
                  <a:cubicBezTo>
                    <a:pt x="411940" y="36248"/>
                    <a:pt x="402569" y="35822"/>
                    <a:pt x="392772" y="37526"/>
                  </a:cubicBezTo>
                  <a:cubicBezTo>
                    <a:pt x="387235" y="38377"/>
                    <a:pt x="379993" y="33692"/>
                    <a:pt x="374882" y="33692"/>
                  </a:cubicBezTo>
                  <a:lnTo>
                    <a:pt x="365937" y="33266"/>
                  </a:lnTo>
                  <a:cubicBezTo>
                    <a:pt x="359122" y="32414"/>
                    <a:pt x="355714" y="33692"/>
                    <a:pt x="348899" y="35396"/>
                  </a:cubicBezTo>
                  <a:cubicBezTo>
                    <a:pt x="342935" y="36674"/>
                    <a:pt x="336120" y="35396"/>
                    <a:pt x="330157" y="35822"/>
                  </a:cubicBezTo>
                  <a:cubicBezTo>
                    <a:pt x="324619" y="36674"/>
                    <a:pt x="317804" y="36248"/>
                    <a:pt x="312693" y="37100"/>
                  </a:cubicBezTo>
                  <a:cubicBezTo>
                    <a:pt x="308433" y="37952"/>
                    <a:pt x="304173" y="39229"/>
                    <a:pt x="299488" y="40507"/>
                  </a:cubicBezTo>
                  <a:lnTo>
                    <a:pt x="294802" y="41359"/>
                  </a:lnTo>
                  <a:lnTo>
                    <a:pt x="285857" y="43063"/>
                  </a:lnTo>
                  <a:cubicBezTo>
                    <a:pt x="281172" y="43915"/>
                    <a:pt x="274783" y="45193"/>
                    <a:pt x="268393" y="46897"/>
                  </a:cubicBezTo>
                  <a:cubicBezTo>
                    <a:pt x="262004" y="49026"/>
                    <a:pt x="256041" y="51582"/>
                    <a:pt x="251781" y="53286"/>
                  </a:cubicBezTo>
                  <a:cubicBezTo>
                    <a:pt x="246244" y="55416"/>
                    <a:pt x="240280" y="59249"/>
                    <a:pt x="234317" y="60101"/>
                  </a:cubicBezTo>
                  <a:cubicBezTo>
                    <a:pt x="226650" y="60953"/>
                    <a:pt x="220686" y="64361"/>
                    <a:pt x="214297" y="68194"/>
                  </a:cubicBezTo>
                  <a:cubicBezTo>
                    <a:pt x="207482" y="71176"/>
                    <a:pt x="201518" y="75862"/>
                    <a:pt x="195129" y="80121"/>
                  </a:cubicBezTo>
                  <a:cubicBezTo>
                    <a:pt x="185332" y="87362"/>
                    <a:pt x="170850" y="95029"/>
                    <a:pt x="161905" y="103123"/>
                  </a:cubicBezTo>
                  <a:cubicBezTo>
                    <a:pt x="156367" y="108234"/>
                    <a:pt x="148274" y="109512"/>
                    <a:pt x="143163" y="115049"/>
                  </a:cubicBezTo>
                  <a:cubicBezTo>
                    <a:pt x="138903" y="117179"/>
                    <a:pt x="136347" y="121439"/>
                    <a:pt x="132088" y="123994"/>
                  </a:cubicBezTo>
                  <a:cubicBezTo>
                    <a:pt x="128254" y="126124"/>
                    <a:pt x="123143" y="127402"/>
                    <a:pt x="120161" y="130384"/>
                  </a:cubicBezTo>
                  <a:cubicBezTo>
                    <a:pt x="115901" y="133791"/>
                    <a:pt x="110790" y="138903"/>
                    <a:pt x="107382" y="143162"/>
                  </a:cubicBezTo>
                  <a:cubicBezTo>
                    <a:pt x="103123" y="150830"/>
                    <a:pt x="95882" y="158071"/>
                    <a:pt x="90770" y="164886"/>
                  </a:cubicBezTo>
                  <a:cubicBezTo>
                    <a:pt x="84807" y="172553"/>
                    <a:pt x="78417" y="177239"/>
                    <a:pt x="76288" y="187036"/>
                  </a:cubicBezTo>
                  <a:cubicBezTo>
                    <a:pt x="74584" y="191721"/>
                    <a:pt x="71602" y="194703"/>
                    <a:pt x="68194" y="198111"/>
                  </a:cubicBezTo>
                  <a:cubicBezTo>
                    <a:pt x="64787" y="201518"/>
                    <a:pt x="61805" y="204500"/>
                    <a:pt x="60527" y="209185"/>
                  </a:cubicBezTo>
                  <a:cubicBezTo>
                    <a:pt x="58823" y="213871"/>
                    <a:pt x="54564" y="220686"/>
                    <a:pt x="52434" y="225372"/>
                  </a:cubicBezTo>
                  <a:cubicBezTo>
                    <a:pt x="50304" y="230483"/>
                    <a:pt x="46897" y="236872"/>
                    <a:pt x="43489" y="241132"/>
                  </a:cubicBezTo>
                  <a:cubicBezTo>
                    <a:pt x="39655" y="246243"/>
                    <a:pt x="41359" y="251781"/>
                    <a:pt x="40507" y="258596"/>
                  </a:cubicBezTo>
                  <a:cubicBezTo>
                    <a:pt x="37100" y="270949"/>
                    <a:pt x="30710" y="279894"/>
                    <a:pt x="28155" y="292247"/>
                  </a:cubicBezTo>
                  <a:cubicBezTo>
                    <a:pt x="26877" y="304173"/>
                    <a:pt x="26451" y="316526"/>
                    <a:pt x="24321" y="328027"/>
                  </a:cubicBezTo>
                  <a:lnTo>
                    <a:pt x="23469" y="336972"/>
                  </a:lnTo>
                  <a:cubicBezTo>
                    <a:pt x="22617" y="341657"/>
                    <a:pt x="20913" y="345491"/>
                    <a:pt x="20487" y="349751"/>
                  </a:cubicBezTo>
                  <a:cubicBezTo>
                    <a:pt x="20062" y="355288"/>
                    <a:pt x="23469" y="361677"/>
                    <a:pt x="23043" y="367215"/>
                  </a:cubicBezTo>
                  <a:lnTo>
                    <a:pt x="23043" y="371474"/>
                  </a:lnTo>
                  <a:cubicBezTo>
                    <a:pt x="23469" y="377438"/>
                    <a:pt x="22617" y="383401"/>
                    <a:pt x="22191" y="388938"/>
                  </a:cubicBezTo>
                  <a:cubicBezTo>
                    <a:pt x="22191" y="391920"/>
                    <a:pt x="21765" y="394476"/>
                    <a:pt x="22191" y="397458"/>
                  </a:cubicBezTo>
                  <a:cubicBezTo>
                    <a:pt x="22617" y="400439"/>
                    <a:pt x="23043" y="402995"/>
                    <a:pt x="24321" y="405977"/>
                  </a:cubicBezTo>
                  <a:cubicBezTo>
                    <a:pt x="26451" y="414496"/>
                    <a:pt x="24321" y="423015"/>
                    <a:pt x="27303" y="431534"/>
                  </a:cubicBezTo>
                  <a:cubicBezTo>
                    <a:pt x="31136" y="439627"/>
                    <a:pt x="30284" y="448572"/>
                    <a:pt x="32414" y="457091"/>
                  </a:cubicBezTo>
                  <a:cubicBezTo>
                    <a:pt x="32840" y="459647"/>
                    <a:pt x="34118" y="467314"/>
                    <a:pt x="35396" y="469444"/>
                  </a:cubicBezTo>
                  <a:cubicBezTo>
                    <a:pt x="37100" y="473277"/>
                    <a:pt x="39655" y="476685"/>
                    <a:pt x="41359" y="480945"/>
                  </a:cubicBezTo>
                  <a:cubicBezTo>
                    <a:pt x="42211" y="483500"/>
                    <a:pt x="43489" y="485630"/>
                    <a:pt x="45193" y="487760"/>
                  </a:cubicBezTo>
                  <a:cubicBezTo>
                    <a:pt x="49026" y="492019"/>
                    <a:pt x="50730" y="500113"/>
                    <a:pt x="51156" y="505224"/>
                  </a:cubicBezTo>
                  <a:cubicBezTo>
                    <a:pt x="51582" y="508206"/>
                    <a:pt x="52860" y="510336"/>
                    <a:pt x="53712" y="512891"/>
                  </a:cubicBezTo>
                  <a:lnTo>
                    <a:pt x="56268" y="520984"/>
                  </a:lnTo>
                  <a:cubicBezTo>
                    <a:pt x="57972" y="526948"/>
                    <a:pt x="63083" y="528226"/>
                    <a:pt x="66917" y="533763"/>
                  </a:cubicBezTo>
                  <a:cubicBezTo>
                    <a:pt x="70324" y="539301"/>
                    <a:pt x="69472" y="544412"/>
                    <a:pt x="72454" y="549523"/>
                  </a:cubicBezTo>
                  <a:cubicBezTo>
                    <a:pt x="75010" y="552931"/>
                    <a:pt x="77139" y="556765"/>
                    <a:pt x="79695" y="560172"/>
                  </a:cubicBezTo>
                  <a:cubicBezTo>
                    <a:pt x="82251" y="563580"/>
                    <a:pt x="84381" y="567414"/>
                    <a:pt x="85659" y="571247"/>
                  </a:cubicBezTo>
                  <a:cubicBezTo>
                    <a:pt x="87788" y="575081"/>
                    <a:pt x="92048" y="579340"/>
                    <a:pt x="96307" y="583600"/>
                  </a:cubicBezTo>
                  <a:cubicBezTo>
                    <a:pt x="100567" y="587859"/>
                    <a:pt x="105678" y="591693"/>
                    <a:pt x="108660" y="595101"/>
                  </a:cubicBezTo>
                  <a:lnTo>
                    <a:pt x="113772" y="601490"/>
                  </a:lnTo>
                  <a:lnTo>
                    <a:pt x="116327" y="604898"/>
                  </a:lnTo>
                  <a:cubicBezTo>
                    <a:pt x="119309" y="608731"/>
                    <a:pt x="121013" y="613843"/>
                    <a:pt x="123995" y="617250"/>
                  </a:cubicBezTo>
                  <a:cubicBezTo>
                    <a:pt x="129106" y="622788"/>
                    <a:pt x="134643" y="628325"/>
                    <a:pt x="139755" y="633437"/>
                  </a:cubicBezTo>
                  <a:cubicBezTo>
                    <a:pt x="141885" y="635140"/>
                    <a:pt x="144014" y="636844"/>
                    <a:pt x="146144" y="638974"/>
                  </a:cubicBezTo>
                  <a:lnTo>
                    <a:pt x="151682" y="644937"/>
                  </a:lnTo>
                  <a:cubicBezTo>
                    <a:pt x="153385" y="647067"/>
                    <a:pt x="155089" y="647919"/>
                    <a:pt x="157645" y="649197"/>
                  </a:cubicBezTo>
                  <a:cubicBezTo>
                    <a:pt x="165738" y="651753"/>
                    <a:pt x="172979" y="657716"/>
                    <a:pt x="179795" y="662401"/>
                  </a:cubicBezTo>
                  <a:cubicBezTo>
                    <a:pt x="184480" y="666235"/>
                    <a:pt x="185758" y="671347"/>
                    <a:pt x="190869" y="673476"/>
                  </a:cubicBezTo>
                  <a:cubicBezTo>
                    <a:pt x="198537" y="675606"/>
                    <a:pt x="206204" y="681143"/>
                    <a:pt x="212593" y="685403"/>
                  </a:cubicBezTo>
                  <a:cubicBezTo>
                    <a:pt x="214723" y="686681"/>
                    <a:pt x="217279" y="687533"/>
                    <a:pt x="220260" y="687959"/>
                  </a:cubicBezTo>
                  <a:cubicBezTo>
                    <a:pt x="223242" y="688385"/>
                    <a:pt x="225798" y="688811"/>
                    <a:pt x="228353" y="690515"/>
                  </a:cubicBezTo>
                  <a:cubicBezTo>
                    <a:pt x="235169" y="695626"/>
                    <a:pt x="241558" y="699460"/>
                    <a:pt x="248799" y="703293"/>
                  </a:cubicBezTo>
                  <a:cubicBezTo>
                    <a:pt x="253485" y="705423"/>
                    <a:pt x="259022" y="705849"/>
                    <a:pt x="264560" y="707553"/>
                  </a:cubicBezTo>
                  <a:cubicBezTo>
                    <a:pt x="270097" y="709682"/>
                    <a:pt x="274357" y="713090"/>
                    <a:pt x="279042" y="713942"/>
                  </a:cubicBezTo>
                  <a:cubicBezTo>
                    <a:pt x="287135" y="713942"/>
                    <a:pt x="295654" y="716072"/>
                    <a:pt x="303322" y="717776"/>
                  </a:cubicBezTo>
                  <a:cubicBezTo>
                    <a:pt x="305877" y="718202"/>
                    <a:pt x="308433" y="719479"/>
                    <a:pt x="310989" y="720757"/>
                  </a:cubicBezTo>
                  <a:cubicBezTo>
                    <a:pt x="313544" y="721609"/>
                    <a:pt x="316100" y="722887"/>
                    <a:pt x="318656" y="723313"/>
                  </a:cubicBezTo>
                  <a:cubicBezTo>
                    <a:pt x="323767" y="723313"/>
                    <a:pt x="329731" y="722035"/>
                    <a:pt x="334842" y="723313"/>
                  </a:cubicBezTo>
                  <a:lnTo>
                    <a:pt x="342935" y="723313"/>
                  </a:lnTo>
                  <a:cubicBezTo>
                    <a:pt x="348047" y="722035"/>
                    <a:pt x="354010" y="727147"/>
                    <a:pt x="359122" y="728424"/>
                  </a:cubicBezTo>
                  <a:cubicBezTo>
                    <a:pt x="362955" y="729276"/>
                    <a:pt x="368493" y="725017"/>
                    <a:pt x="372752" y="724591"/>
                  </a:cubicBezTo>
                  <a:cubicBezTo>
                    <a:pt x="382975" y="724591"/>
                    <a:pt x="393198" y="722887"/>
                    <a:pt x="403421" y="723313"/>
                  </a:cubicBezTo>
                  <a:cubicBezTo>
                    <a:pt x="407255" y="723739"/>
                    <a:pt x="411940" y="726295"/>
                    <a:pt x="415348" y="725869"/>
                  </a:cubicBezTo>
                  <a:cubicBezTo>
                    <a:pt x="424293" y="723313"/>
                    <a:pt x="433238" y="719479"/>
                    <a:pt x="442183" y="716924"/>
                  </a:cubicBezTo>
                  <a:cubicBezTo>
                    <a:pt x="442183" y="716924"/>
                    <a:pt x="446016" y="716072"/>
                    <a:pt x="446016" y="716072"/>
                  </a:cubicBezTo>
                  <a:lnTo>
                    <a:pt x="453684" y="714368"/>
                  </a:lnTo>
                  <a:cubicBezTo>
                    <a:pt x="458369" y="712238"/>
                    <a:pt x="465184" y="715220"/>
                    <a:pt x="470296" y="713942"/>
                  </a:cubicBezTo>
                  <a:cubicBezTo>
                    <a:pt x="472852" y="713090"/>
                    <a:pt x="475407" y="712238"/>
                    <a:pt x="477537" y="710960"/>
                  </a:cubicBezTo>
                  <a:lnTo>
                    <a:pt x="481371" y="709257"/>
                  </a:lnTo>
                  <a:cubicBezTo>
                    <a:pt x="485204" y="707979"/>
                    <a:pt x="488186" y="705423"/>
                    <a:pt x="491594" y="702867"/>
                  </a:cubicBezTo>
                  <a:cubicBezTo>
                    <a:pt x="495853" y="699460"/>
                    <a:pt x="503094" y="700311"/>
                    <a:pt x="507780" y="699034"/>
                  </a:cubicBezTo>
                  <a:cubicBezTo>
                    <a:pt x="512465" y="697330"/>
                    <a:pt x="516299" y="692218"/>
                    <a:pt x="520985" y="690089"/>
                  </a:cubicBezTo>
                  <a:lnTo>
                    <a:pt x="528226" y="686681"/>
                  </a:lnTo>
                  <a:cubicBezTo>
                    <a:pt x="536319" y="684125"/>
                    <a:pt x="540153" y="676032"/>
                    <a:pt x="547820" y="672624"/>
                  </a:cubicBezTo>
                  <a:lnTo>
                    <a:pt x="554635" y="668365"/>
                  </a:lnTo>
                  <a:lnTo>
                    <a:pt x="556339" y="667087"/>
                  </a:lnTo>
                  <a:cubicBezTo>
                    <a:pt x="558469" y="666235"/>
                    <a:pt x="560598" y="665809"/>
                    <a:pt x="562728" y="664957"/>
                  </a:cubicBezTo>
                  <a:cubicBezTo>
                    <a:pt x="572099" y="663679"/>
                    <a:pt x="572099" y="651753"/>
                    <a:pt x="580192" y="649197"/>
                  </a:cubicBezTo>
                  <a:cubicBezTo>
                    <a:pt x="584452" y="647493"/>
                    <a:pt x="588285" y="647919"/>
                    <a:pt x="590841" y="644511"/>
                  </a:cubicBezTo>
                  <a:lnTo>
                    <a:pt x="593397" y="641530"/>
                  </a:lnTo>
                  <a:lnTo>
                    <a:pt x="598934" y="635566"/>
                  </a:lnTo>
                  <a:cubicBezTo>
                    <a:pt x="602768" y="632159"/>
                    <a:pt x="604472" y="626195"/>
                    <a:pt x="608731" y="622788"/>
                  </a:cubicBezTo>
                  <a:cubicBezTo>
                    <a:pt x="608731" y="622788"/>
                    <a:pt x="610009" y="621510"/>
                    <a:pt x="611287" y="619806"/>
                  </a:cubicBezTo>
                  <a:cubicBezTo>
                    <a:pt x="612565" y="618102"/>
                    <a:pt x="613843" y="616824"/>
                    <a:pt x="613843" y="616824"/>
                  </a:cubicBezTo>
                  <a:cubicBezTo>
                    <a:pt x="616824" y="612991"/>
                    <a:pt x="620232" y="609157"/>
                    <a:pt x="623214" y="605324"/>
                  </a:cubicBezTo>
                  <a:cubicBezTo>
                    <a:pt x="626195" y="601490"/>
                    <a:pt x="629177" y="597656"/>
                    <a:pt x="631733" y="593397"/>
                  </a:cubicBezTo>
                  <a:cubicBezTo>
                    <a:pt x="636844" y="584878"/>
                    <a:pt x="642808" y="577636"/>
                    <a:pt x="648771" y="569969"/>
                  </a:cubicBezTo>
                  <a:lnTo>
                    <a:pt x="650901" y="566562"/>
                  </a:lnTo>
                  <a:lnTo>
                    <a:pt x="654734" y="559746"/>
                  </a:lnTo>
                  <a:cubicBezTo>
                    <a:pt x="656438" y="555913"/>
                    <a:pt x="659846" y="553357"/>
                    <a:pt x="661976" y="550375"/>
                  </a:cubicBezTo>
                  <a:lnTo>
                    <a:pt x="662828" y="549097"/>
                  </a:lnTo>
                  <a:cubicBezTo>
                    <a:pt x="663254" y="548672"/>
                    <a:pt x="663679" y="547820"/>
                    <a:pt x="663679" y="547394"/>
                  </a:cubicBezTo>
                  <a:lnTo>
                    <a:pt x="666661" y="540152"/>
                  </a:lnTo>
                  <a:cubicBezTo>
                    <a:pt x="669217" y="534615"/>
                    <a:pt x="671347" y="528652"/>
                    <a:pt x="673476" y="522688"/>
                  </a:cubicBezTo>
                  <a:cubicBezTo>
                    <a:pt x="674328" y="518855"/>
                    <a:pt x="673050" y="514169"/>
                    <a:pt x="674754" y="510336"/>
                  </a:cubicBezTo>
                  <a:lnTo>
                    <a:pt x="677310" y="503094"/>
                  </a:lnTo>
                  <a:lnTo>
                    <a:pt x="678588" y="499687"/>
                  </a:lnTo>
                  <a:cubicBezTo>
                    <a:pt x="679014" y="498409"/>
                    <a:pt x="679440" y="496705"/>
                    <a:pt x="680292" y="495853"/>
                  </a:cubicBezTo>
                  <a:cubicBezTo>
                    <a:pt x="683699" y="491168"/>
                    <a:pt x="684551" y="486482"/>
                    <a:pt x="684977" y="481797"/>
                  </a:cubicBezTo>
                  <a:cubicBezTo>
                    <a:pt x="685829" y="477111"/>
                    <a:pt x="686255" y="472000"/>
                    <a:pt x="687533" y="466888"/>
                  </a:cubicBezTo>
                  <a:cubicBezTo>
                    <a:pt x="689663" y="460925"/>
                    <a:pt x="691367" y="454961"/>
                    <a:pt x="693070" y="448998"/>
                  </a:cubicBezTo>
                  <a:cubicBezTo>
                    <a:pt x="694774" y="443035"/>
                    <a:pt x="696478" y="436645"/>
                    <a:pt x="696478" y="430682"/>
                  </a:cubicBezTo>
                  <a:cubicBezTo>
                    <a:pt x="696052" y="428552"/>
                    <a:pt x="695200" y="425996"/>
                    <a:pt x="694348" y="423015"/>
                  </a:cubicBezTo>
                  <a:lnTo>
                    <a:pt x="693922" y="420885"/>
                  </a:lnTo>
                  <a:lnTo>
                    <a:pt x="693496" y="419181"/>
                  </a:lnTo>
                  <a:cubicBezTo>
                    <a:pt x="693070" y="417903"/>
                    <a:pt x="693070" y="416625"/>
                    <a:pt x="692644" y="415774"/>
                  </a:cubicBezTo>
                  <a:cubicBezTo>
                    <a:pt x="692218" y="413644"/>
                    <a:pt x="690515" y="411514"/>
                    <a:pt x="690089" y="411514"/>
                  </a:cubicBezTo>
                  <a:cubicBezTo>
                    <a:pt x="682421" y="410236"/>
                    <a:pt x="679440" y="406403"/>
                    <a:pt x="683273" y="402995"/>
                  </a:cubicBezTo>
                  <a:cubicBezTo>
                    <a:pt x="687107" y="399587"/>
                    <a:pt x="696052" y="397458"/>
                    <a:pt x="703719" y="398309"/>
                  </a:cubicBezTo>
                  <a:cubicBezTo>
                    <a:pt x="705849" y="398735"/>
                    <a:pt x="707553" y="399161"/>
                    <a:pt x="709257" y="400013"/>
                  </a:cubicBezTo>
                  <a:lnTo>
                    <a:pt x="713090" y="402143"/>
                  </a:lnTo>
                  <a:cubicBezTo>
                    <a:pt x="721609" y="407254"/>
                    <a:pt x="721609" y="413218"/>
                    <a:pt x="723313" y="419607"/>
                  </a:cubicBezTo>
                  <a:cubicBezTo>
                    <a:pt x="724165" y="423015"/>
                    <a:pt x="725443" y="425996"/>
                    <a:pt x="726295" y="430256"/>
                  </a:cubicBezTo>
                  <a:cubicBezTo>
                    <a:pt x="727147" y="439201"/>
                    <a:pt x="723739" y="448146"/>
                    <a:pt x="722035" y="456665"/>
                  </a:cubicBezTo>
                  <a:lnTo>
                    <a:pt x="719905" y="464758"/>
                  </a:lnTo>
                  <a:cubicBezTo>
                    <a:pt x="716924" y="471148"/>
                    <a:pt x="715646" y="477963"/>
                    <a:pt x="714794" y="485204"/>
                  </a:cubicBezTo>
                  <a:cubicBezTo>
                    <a:pt x="713516" y="492019"/>
                    <a:pt x="712238" y="499261"/>
                    <a:pt x="707979" y="505224"/>
                  </a:cubicBezTo>
                  <a:cubicBezTo>
                    <a:pt x="706275" y="509058"/>
                    <a:pt x="703719" y="516299"/>
                    <a:pt x="702015" y="520558"/>
                  </a:cubicBezTo>
                  <a:cubicBezTo>
                    <a:pt x="700312" y="524392"/>
                    <a:pt x="701589" y="528652"/>
                    <a:pt x="700312" y="532485"/>
                  </a:cubicBezTo>
                  <a:cubicBezTo>
                    <a:pt x="696904" y="541856"/>
                    <a:pt x="692218" y="551227"/>
                    <a:pt x="687959" y="559746"/>
                  </a:cubicBezTo>
                  <a:cubicBezTo>
                    <a:pt x="683699" y="566562"/>
                    <a:pt x="676884" y="572951"/>
                    <a:pt x="673050" y="580192"/>
                  </a:cubicBezTo>
                  <a:lnTo>
                    <a:pt x="670921" y="583600"/>
                  </a:lnTo>
                  <a:cubicBezTo>
                    <a:pt x="670069" y="586156"/>
                    <a:pt x="664105" y="591267"/>
                    <a:pt x="662402" y="593397"/>
                  </a:cubicBezTo>
                  <a:cubicBezTo>
                    <a:pt x="656438" y="601064"/>
                    <a:pt x="651327" y="609157"/>
                    <a:pt x="644511" y="616398"/>
                  </a:cubicBezTo>
                  <a:cubicBezTo>
                    <a:pt x="638122" y="623640"/>
                    <a:pt x="631307" y="630881"/>
                    <a:pt x="624492" y="637696"/>
                  </a:cubicBezTo>
                  <a:cubicBezTo>
                    <a:pt x="620232" y="641104"/>
                    <a:pt x="617676" y="646641"/>
                    <a:pt x="613417" y="650475"/>
                  </a:cubicBezTo>
                  <a:cubicBezTo>
                    <a:pt x="610435" y="653456"/>
                    <a:pt x="606176" y="657290"/>
                    <a:pt x="603620" y="659846"/>
                  </a:cubicBezTo>
                  <a:cubicBezTo>
                    <a:pt x="599360" y="663679"/>
                    <a:pt x="592545" y="662401"/>
                    <a:pt x="588711" y="665809"/>
                  </a:cubicBezTo>
                  <a:cubicBezTo>
                    <a:pt x="584452" y="670921"/>
                    <a:pt x="579766" y="679440"/>
                    <a:pt x="572099" y="679866"/>
                  </a:cubicBezTo>
                  <a:cubicBezTo>
                    <a:pt x="567414" y="680292"/>
                    <a:pt x="561024" y="684125"/>
                    <a:pt x="557191" y="686255"/>
                  </a:cubicBezTo>
                  <a:cubicBezTo>
                    <a:pt x="549524" y="689237"/>
                    <a:pt x="543986" y="697756"/>
                    <a:pt x="536319" y="699886"/>
                  </a:cubicBezTo>
                  <a:lnTo>
                    <a:pt x="528652" y="703293"/>
                  </a:lnTo>
                  <a:cubicBezTo>
                    <a:pt x="523540" y="705849"/>
                    <a:pt x="520133" y="710534"/>
                    <a:pt x="514169" y="712664"/>
                  </a:cubicBezTo>
                  <a:cubicBezTo>
                    <a:pt x="508206" y="713942"/>
                    <a:pt x="503094" y="712238"/>
                    <a:pt x="497983" y="715646"/>
                  </a:cubicBezTo>
                  <a:cubicBezTo>
                    <a:pt x="493723" y="718628"/>
                    <a:pt x="487760" y="721609"/>
                    <a:pt x="482649" y="723739"/>
                  </a:cubicBezTo>
                  <a:cubicBezTo>
                    <a:pt x="480093" y="725017"/>
                    <a:pt x="477537" y="725869"/>
                    <a:pt x="474555" y="726721"/>
                  </a:cubicBezTo>
                  <a:cubicBezTo>
                    <a:pt x="469018" y="727999"/>
                    <a:pt x="464333" y="725443"/>
                    <a:pt x="459221" y="726721"/>
                  </a:cubicBezTo>
                  <a:cubicBezTo>
                    <a:pt x="458369" y="727147"/>
                    <a:pt x="450276" y="728850"/>
                    <a:pt x="448998" y="729276"/>
                  </a:cubicBezTo>
                  <a:cubicBezTo>
                    <a:pt x="443461" y="730128"/>
                    <a:pt x="438775" y="732258"/>
                    <a:pt x="432812" y="733962"/>
                  </a:cubicBezTo>
                  <a:cubicBezTo>
                    <a:pt x="426849" y="734814"/>
                    <a:pt x="422589" y="738647"/>
                    <a:pt x="416200" y="739499"/>
                  </a:cubicBezTo>
                  <a:cubicBezTo>
                    <a:pt x="411514" y="740351"/>
                    <a:pt x="407681" y="737795"/>
                    <a:pt x="402995" y="737370"/>
                  </a:cubicBezTo>
                  <a:cubicBezTo>
                    <a:pt x="402143" y="737370"/>
                    <a:pt x="400439" y="737370"/>
                    <a:pt x="399161" y="737370"/>
                  </a:cubicBezTo>
                  <a:lnTo>
                    <a:pt x="390642" y="737795"/>
                  </a:lnTo>
                  <a:cubicBezTo>
                    <a:pt x="384253" y="737795"/>
                    <a:pt x="378290" y="739073"/>
                    <a:pt x="371900" y="739073"/>
                  </a:cubicBezTo>
                  <a:cubicBezTo>
                    <a:pt x="366789" y="739499"/>
                    <a:pt x="362529" y="743759"/>
                    <a:pt x="356566" y="742907"/>
                  </a:cubicBezTo>
                  <a:cubicBezTo>
                    <a:pt x="350177" y="742055"/>
                    <a:pt x="346769" y="737370"/>
                    <a:pt x="340380" y="738647"/>
                  </a:cubicBezTo>
                  <a:cubicBezTo>
                    <a:pt x="337824" y="738647"/>
                    <a:pt x="331861" y="739073"/>
                    <a:pt x="329731" y="738647"/>
                  </a:cubicBezTo>
                  <a:cubicBezTo>
                    <a:pt x="324619" y="737795"/>
                    <a:pt x="319934" y="739499"/>
                    <a:pt x="314822" y="739499"/>
                  </a:cubicBezTo>
                  <a:cubicBezTo>
                    <a:pt x="308433" y="739073"/>
                    <a:pt x="304173" y="735666"/>
                    <a:pt x="298210" y="734814"/>
                  </a:cubicBezTo>
                  <a:lnTo>
                    <a:pt x="289691" y="733110"/>
                  </a:lnTo>
                  <a:cubicBezTo>
                    <a:pt x="284154" y="731832"/>
                    <a:pt x="278616" y="731832"/>
                    <a:pt x="272653" y="731406"/>
                  </a:cubicBezTo>
                  <a:cubicBezTo>
                    <a:pt x="266263" y="730554"/>
                    <a:pt x="261152" y="726721"/>
                    <a:pt x="256467" y="725443"/>
                  </a:cubicBezTo>
                  <a:cubicBezTo>
                    <a:pt x="249225" y="723739"/>
                    <a:pt x="238150" y="722461"/>
                    <a:pt x="231761" y="717350"/>
                  </a:cubicBezTo>
                  <a:cubicBezTo>
                    <a:pt x="223242" y="714368"/>
                    <a:pt x="218557" y="707127"/>
                    <a:pt x="209186" y="706701"/>
                  </a:cubicBezTo>
                  <a:cubicBezTo>
                    <a:pt x="204074" y="706701"/>
                    <a:pt x="196833" y="702015"/>
                    <a:pt x="192573" y="699460"/>
                  </a:cubicBezTo>
                  <a:cubicBezTo>
                    <a:pt x="190018" y="698182"/>
                    <a:pt x="187462" y="696478"/>
                    <a:pt x="185332" y="695200"/>
                  </a:cubicBezTo>
                  <a:lnTo>
                    <a:pt x="177239" y="692218"/>
                  </a:lnTo>
                  <a:cubicBezTo>
                    <a:pt x="171701" y="690515"/>
                    <a:pt x="167442" y="683699"/>
                    <a:pt x="163608" y="680292"/>
                  </a:cubicBezTo>
                  <a:cubicBezTo>
                    <a:pt x="157645" y="676458"/>
                    <a:pt x="148700" y="670069"/>
                    <a:pt x="141459" y="667939"/>
                  </a:cubicBezTo>
                  <a:cubicBezTo>
                    <a:pt x="135921" y="666235"/>
                    <a:pt x="130810" y="659846"/>
                    <a:pt x="126976" y="656012"/>
                  </a:cubicBezTo>
                  <a:cubicBezTo>
                    <a:pt x="120161" y="650901"/>
                    <a:pt x="113346" y="644511"/>
                    <a:pt x="107382" y="638548"/>
                  </a:cubicBezTo>
                  <a:lnTo>
                    <a:pt x="104401" y="635566"/>
                  </a:lnTo>
                  <a:cubicBezTo>
                    <a:pt x="101419" y="633011"/>
                    <a:pt x="99289" y="630029"/>
                    <a:pt x="97585" y="626621"/>
                  </a:cubicBezTo>
                  <a:cubicBezTo>
                    <a:pt x="95882" y="623214"/>
                    <a:pt x="94178" y="620232"/>
                    <a:pt x="91622" y="617676"/>
                  </a:cubicBezTo>
                  <a:cubicBezTo>
                    <a:pt x="89492" y="615120"/>
                    <a:pt x="85659" y="610009"/>
                    <a:pt x="83529" y="607879"/>
                  </a:cubicBezTo>
                  <a:cubicBezTo>
                    <a:pt x="74584" y="601064"/>
                    <a:pt x="68194" y="594249"/>
                    <a:pt x="61379" y="584452"/>
                  </a:cubicBezTo>
                  <a:cubicBezTo>
                    <a:pt x="57546" y="575933"/>
                    <a:pt x="52860" y="569543"/>
                    <a:pt x="47749" y="561876"/>
                  </a:cubicBezTo>
                  <a:cubicBezTo>
                    <a:pt x="44341" y="557617"/>
                    <a:pt x="43915" y="549097"/>
                    <a:pt x="41785" y="544838"/>
                  </a:cubicBezTo>
                  <a:cubicBezTo>
                    <a:pt x="38378" y="541004"/>
                    <a:pt x="31136" y="535467"/>
                    <a:pt x="30284" y="529504"/>
                  </a:cubicBezTo>
                  <a:cubicBezTo>
                    <a:pt x="29433" y="526096"/>
                    <a:pt x="27729" y="519281"/>
                    <a:pt x="26451" y="516725"/>
                  </a:cubicBezTo>
                  <a:cubicBezTo>
                    <a:pt x="25173" y="512891"/>
                    <a:pt x="25173" y="509484"/>
                    <a:pt x="24321" y="506076"/>
                  </a:cubicBezTo>
                  <a:cubicBezTo>
                    <a:pt x="23895" y="502668"/>
                    <a:pt x="23043" y="499261"/>
                    <a:pt x="20487" y="496279"/>
                  </a:cubicBezTo>
                  <a:cubicBezTo>
                    <a:pt x="18784" y="493723"/>
                    <a:pt x="16654" y="490316"/>
                    <a:pt x="15802" y="487334"/>
                  </a:cubicBezTo>
                  <a:cubicBezTo>
                    <a:pt x="13672" y="482223"/>
                    <a:pt x="9839" y="475833"/>
                    <a:pt x="8987" y="469870"/>
                  </a:cubicBezTo>
                  <a:cubicBezTo>
                    <a:pt x="6857" y="461351"/>
                    <a:pt x="6005" y="451128"/>
                    <a:pt x="5579" y="442609"/>
                  </a:cubicBezTo>
                  <a:cubicBezTo>
                    <a:pt x="5153" y="439627"/>
                    <a:pt x="3875" y="436645"/>
                    <a:pt x="3449" y="433664"/>
                  </a:cubicBezTo>
                  <a:cubicBezTo>
                    <a:pt x="3023" y="430682"/>
                    <a:pt x="2171" y="427700"/>
                    <a:pt x="2171" y="424293"/>
                  </a:cubicBezTo>
                  <a:cubicBezTo>
                    <a:pt x="2597" y="414496"/>
                    <a:pt x="2171" y="406403"/>
                    <a:pt x="42" y="397032"/>
                  </a:cubicBezTo>
                  <a:cubicBezTo>
                    <a:pt x="-384" y="386809"/>
                    <a:pt x="2597" y="378715"/>
                    <a:pt x="2597" y="369344"/>
                  </a:cubicBezTo>
                  <a:cubicBezTo>
                    <a:pt x="2597" y="366789"/>
                    <a:pt x="3449" y="362955"/>
                    <a:pt x="3023" y="360825"/>
                  </a:cubicBezTo>
                  <a:cubicBezTo>
                    <a:pt x="2171" y="356566"/>
                    <a:pt x="894" y="351028"/>
                    <a:pt x="1745" y="346343"/>
                  </a:cubicBezTo>
                  <a:cubicBezTo>
                    <a:pt x="2597" y="341657"/>
                    <a:pt x="4727" y="336972"/>
                    <a:pt x="5579" y="332712"/>
                  </a:cubicBezTo>
                  <a:cubicBezTo>
                    <a:pt x="6431" y="328453"/>
                    <a:pt x="7283" y="319082"/>
                    <a:pt x="8987" y="314822"/>
                  </a:cubicBezTo>
                  <a:cubicBezTo>
                    <a:pt x="9839" y="309285"/>
                    <a:pt x="10265" y="302044"/>
                    <a:pt x="11542" y="296506"/>
                  </a:cubicBezTo>
                  <a:cubicBezTo>
                    <a:pt x="11542" y="281172"/>
                    <a:pt x="22617" y="266263"/>
                    <a:pt x="27303" y="253059"/>
                  </a:cubicBezTo>
                  <a:cubicBezTo>
                    <a:pt x="27729" y="248799"/>
                    <a:pt x="27303" y="242836"/>
                    <a:pt x="29007" y="238576"/>
                  </a:cubicBezTo>
                  <a:cubicBezTo>
                    <a:pt x="30710" y="233891"/>
                    <a:pt x="34544" y="230057"/>
                    <a:pt x="36674" y="226224"/>
                  </a:cubicBezTo>
                  <a:cubicBezTo>
                    <a:pt x="38378" y="222390"/>
                    <a:pt x="40507" y="218130"/>
                    <a:pt x="42637" y="213871"/>
                  </a:cubicBezTo>
                  <a:cubicBezTo>
                    <a:pt x="44767" y="209611"/>
                    <a:pt x="47323" y="205352"/>
                    <a:pt x="49026" y="201518"/>
                  </a:cubicBezTo>
                  <a:cubicBezTo>
                    <a:pt x="51582" y="192573"/>
                    <a:pt x="61805" y="187462"/>
                    <a:pt x="64787" y="178943"/>
                  </a:cubicBezTo>
                  <a:cubicBezTo>
                    <a:pt x="66491" y="169572"/>
                    <a:pt x="75010" y="161478"/>
                    <a:pt x="80121" y="154663"/>
                  </a:cubicBezTo>
                  <a:cubicBezTo>
                    <a:pt x="85233" y="147848"/>
                    <a:pt x="92474" y="139755"/>
                    <a:pt x="96733" y="132088"/>
                  </a:cubicBezTo>
                  <a:cubicBezTo>
                    <a:pt x="100567" y="126976"/>
                    <a:pt x="104827" y="122291"/>
                    <a:pt x="109512" y="118031"/>
                  </a:cubicBezTo>
                  <a:cubicBezTo>
                    <a:pt x="113346" y="114197"/>
                    <a:pt x="118031" y="112920"/>
                    <a:pt x="121865" y="110364"/>
                  </a:cubicBezTo>
                  <a:cubicBezTo>
                    <a:pt x="125272" y="107808"/>
                    <a:pt x="127828" y="103975"/>
                    <a:pt x="130810" y="100141"/>
                  </a:cubicBezTo>
                  <a:cubicBezTo>
                    <a:pt x="134643" y="95029"/>
                    <a:pt x="141885" y="92474"/>
                    <a:pt x="146570" y="89066"/>
                  </a:cubicBezTo>
                  <a:cubicBezTo>
                    <a:pt x="146996" y="88640"/>
                    <a:pt x="147848" y="88214"/>
                    <a:pt x="148274" y="87788"/>
                  </a:cubicBezTo>
                  <a:lnTo>
                    <a:pt x="149978" y="86084"/>
                  </a:lnTo>
                  <a:lnTo>
                    <a:pt x="153385" y="83103"/>
                  </a:lnTo>
                  <a:cubicBezTo>
                    <a:pt x="159349" y="77565"/>
                    <a:pt x="169572" y="70750"/>
                    <a:pt x="175961" y="66490"/>
                  </a:cubicBezTo>
                  <a:lnTo>
                    <a:pt x="183202" y="60527"/>
                  </a:lnTo>
                  <a:lnTo>
                    <a:pt x="185332" y="58823"/>
                  </a:lnTo>
                  <a:lnTo>
                    <a:pt x="187462" y="57545"/>
                  </a:lnTo>
                  <a:cubicBezTo>
                    <a:pt x="188740" y="56694"/>
                    <a:pt x="189592" y="55842"/>
                    <a:pt x="190869" y="54564"/>
                  </a:cubicBezTo>
                  <a:cubicBezTo>
                    <a:pt x="195555" y="50730"/>
                    <a:pt x="201944" y="47323"/>
                    <a:pt x="207056" y="43915"/>
                  </a:cubicBezTo>
                  <a:cubicBezTo>
                    <a:pt x="212167" y="40081"/>
                    <a:pt x="219834" y="37100"/>
                    <a:pt x="225798" y="35822"/>
                  </a:cubicBezTo>
                  <a:cubicBezTo>
                    <a:pt x="231335" y="34970"/>
                    <a:pt x="236021" y="31562"/>
                    <a:pt x="242410" y="28581"/>
                  </a:cubicBezTo>
                  <a:lnTo>
                    <a:pt x="260300" y="20487"/>
                  </a:lnTo>
                  <a:lnTo>
                    <a:pt x="279042" y="15376"/>
                  </a:lnTo>
                  <a:lnTo>
                    <a:pt x="288413" y="13246"/>
                  </a:lnTo>
                  <a:lnTo>
                    <a:pt x="293099" y="11968"/>
                  </a:lnTo>
                  <a:cubicBezTo>
                    <a:pt x="300340" y="8987"/>
                    <a:pt x="308859" y="6431"/>
                    <a:pt x="316952" y="6005"/>
                  </a:cubicBezTo>
                  <a:lnTo>
                    <a:pt x="321638" y="5579"/>
                  </a:lnTo>
                  <a:lnTo>
                    <a:pt x="326323" y="4727"/>
                  </a:lnTo>
                  <a:cubicBezTo>
                    <a:pt x="329731" y="4301"/>
                    <a:pt x="333138" y="4301"/>
                    <a:pt x="336546" y="4301"/>
                  </a:cubicBezTo>
                  <a:cubicBezTo>
                    <a:pt x="342935" y="4727"/>
                    <a:pt x="347621" y="2597"/>
                    <a:pt x="354436" y="893"/>
                  </a:cubicBezTo>
                  <a:cubicBezTo>
                    <a:pt x="358696" y="42"/>
                    <a:pt x="361251" y="467"/>
                    <a:pt x="364659" y="42"/>
                  </a:cubicBezTo>
                  <a:lnTo>
                    <a:pt x="374456" y="42"/>
                  </a:lnTo>
                  <a:cubicBezTo>
                    <a:pt x="380419" y="-384"/>
                    <a:pt x="384679" y="2597"/>
                    <a:pt x="389364" y="3023"/>
                  </a:cubicBezTo>
                  <a:cubicBezTo>
                    <a:pt x="394902" y="3875"/>
                    <a:pt x="401291" y="467"/>
                    <a:pt x="407681" y="1319"/>
                  </a:cubicBezTo>
                  <a:cubicBezTo>
                    <a:pt x="421737" y="893"/>
                    <a:pt x="436645" y="1745"/>
                    <a:pt x="450702" y="3875"/>
                  </a:cubicBezTo>
                  <a:lnTo>
                    <a:pt x="455387" y="4727"/>
                  </a:lnTo>
                  <a:cubicBezTo>
                    <a:pt x="456665" y="4727"/>
                    <a:pt x="459647" y="5579"/>
                    <a:pt x="461351" y="6431"/>
                  </a:cubicBezTo>
                  <a:cubicBezTo>
                    <a:pt x="466462" y="8561"/>
                    <a:pt x="469018" y="11542"/>
                    <a:pt x="472852" y="12394"/>
                  </a:cubicBezTo>
                  <a:cubicBezTo>
                    <a:pt x="477537" y="12820"/>
                    <a:pt x="481371" y="10690"/>
                    <a:pt x="487760" y="11542"/>
                  </a:cubicBezTo>
                  <a:cubicBezTo>
                    <a:pt x="496279" y="12820"/>
                    <a:pt x="499261" y="17932"/>
                    <a:pt x="506502" y="19635"/>
                  </a:cubicBezTo>
                  <a:cubicBezTo>
                    <a:pt x="511614" y="21339"/>
                    <a:pt x="515447" y="23469"/>
                    <a:pt x="519707" y="25173"/>
                  </a:cubicBezTo>
                  <a:cubicBezTo>
                    <a:pt x="524392" y="26877"/>
                    <a:pt x="532485" y="29432"/>
                    <a:pt x="537171" y="31136"/>
                  </a:cubicBezTo>
                  <a:cubicBezTo>
                    <a:pt x="541856" y="32414"/>
                    <a:pt x="546542" y="31988"/>
                    <a:pt x="552505" y="34118"/>
                  </a:cubicBezTo>
                  <a:cubicBezTo>
                    <a:pt x="572525" y="44767"/>
                    <a:pt x="593823" y="55842"/>
                    <a:pt x="611713" y="70324"/>
                  </a:cubicBezTo>
                  <a:cubicBezTo>
                    <a:pt x="621510" y="79695"/>
                    <a:pt x="624066" y="82251"/>
                    <a:pt x="633863" y="89492"/>
                  </a:cubicBezTo>
                  <a:cubicBezTo>
                    <a:pt x="639400" y="95029"/>
                    <a:pt x="643660" y="94604"/>
                    <a:pt x="650475" y="99715"/>
                  </a:cubicBezTo>
                  <a:cubicBezTo>
                    <a:pt x="655586" y="104400"/>
                    <a:pt x="656438" y="109512"/>
                    <a:pt x="658994" y="114623"/>
                  </a:cubicBezTo>
                  <a:cubicBezTo>
                    <a:pt x="661550" y="118457"/>
                    <a:pt x="663679" y="118457"/>
                    <a:pt x="668365" y="121439"/>
                  </a:cubicBezTo>
                  <a:cubicBezTo>
                    <a:pt x="674754" y="124846"/>
                    <a:pt x="679014" y="133365"/>
                    <a:pt x="681570" y="138903"/>
                  </a:cubicBezTo>
                  <a:cubicBezTo>
                    <a:pt x="683699" y="143162"/>
                    <a:pt x="689237" y="146996"/>
                    <a:pt x="693922" y="152959"/>
                  </a:cubicBezTo>
                  <a:cubicBezTo>
                    <a:pt x="697330" y="157645"/>
                    <a:pt x="698608" y="161904"/>
                    <a:pt x="700738" y="166590"/>
                  </a:cubicBezTo>
                  <a:lnTo>
                    <a:pt x="701589" y="168294"/>
                  </a:lnTo>
                  <a:lnTo>
                    <a:pt x="702867" y="170424"/>
                  </a:lnTo>
                  <a:lnTo>
                    <a:pt x="708405" y="178517"/>
                  </a:lnTo>
                  <a:lnTo>
                    <a:pt x="710960" y="182350"/>
                  </a:lnTo>
                  <a:cubicBezTo>
                    <a:pt x="713516" y="186184"/>
                    <a:pt x="716498" y="189166"/>
                    <a:pt x="719480" y="193851"/>
                  </a:cubicBezTo>
                  <a:lnTo>
                    <a:pt x="724591" y="202796"/>
                  </a:lnTo>
                  <a:lnTo>
                    <a:pt x="726721" y="207056"/>
                  </a:lnTo>
                  <a:lnTo>
                    <a:pt x="727999" y="209185"/>
                  </a:lnTo>
                  <a:lnTo>
                    <a:pt x="728425" y="210463"/>
                  </a:lnTo>
                  <a:lnTo>
                    <a:pt x="728851" y="210889"/>
                  </a:lnTo>
                  <a:lnTo>
                    <a:pt x="729277" y="211741"/>
                  </a:lnTo>
                  <a:cubicBezTo>
                    <a:pt x="732258" y="218982"/>
                    <a:pt x="728851" y="224094"/>
                    <a:pt x="732258" y="229631"/>
                  </a:cubicBezTo>
                  <a:cubicBezTo>
                    <a:pt x="734388" y="232613"/>
                    <a:pt x="740351" y="237724"/>
                    <a:pt x="741629" y="242410"/>
                  </a:cubicBezTo>
                  <a:cubicBezTo>
                    <a:pt x="743759" y="248799"/>
                    <a:pt x="745037" y="255189"/>
                    <a:pt x="747167" y="261152"/>
                  </a:cubicBezTo>
                  <a:lnTo>
                    <a:pt x="748445" y="265837"/>
                  </a:lnTo>
                  <a:cubicBezTo>
                    <a:pt x="749296" y="268819"/>
                    <a:pt x="749722" y="271801"/>
                    <a:pt x="750574" y="274357"/>
                  </a:cubicBezTo>
                  <a:cubicBezTo>
                    <a:pt x="752278" y="279042"/>
                    <a:pt x="756538" y="285005"/>
                    <a:pt x="757390" y="290543"/>
                  </a:cubicBezTo>
                  <a:cubicBezTo>
                    <a:pt x="757816" y="291821"/>
                    <a:pt x="757816" y="292673"/>
                    <a:pt x="757816" y="293524"/>
                  </a:cubicBezTo>
                  <a:cubicBezTo>
                    <a:pt x="757816" y="299062"/>
                    <a:pt x="756538" y="302044"/>
                    <a:pt x="757816" y="305877"/>
                  </a:cubicBezTo>
                  <a:cubicBezTo>
                    <a:pt x="759519" y="310137"/>
                    <a:pt x="763353" y="313118"/>
                    <a:pt x="765057" y="318656"/>
                  </a:cubicBezTo>
                  <a:cubicBezTo>
                    <a:pt x="765483" y="319934"/>
                    <a:pt x="765483" y="320360"/>
                    <a:pt x="765483" y="321212"/>
                  </a:cubicBezTo>
                  <a:lnTo>
                    <a:pt x="765909" y="323767"/>
                  </a:lnTo>
                  <a:lnTo>
                    <a:pt x="766335" y="328453"/>
                  </a:lnTo>
                  <a:lnTo>
                    <a:pt x="766761" y="333138"/>
                  </a:lnTo>
                  <a:cubicBezTo>
                    <a:pt x="766761" y="334416"/>
                    <a:pt x="767187" y="336120"/>
                    <a:pt x="767612" y="337398"/>
                  </a:cubicBezTo>
                  <a:cubicBezTo>
                    <a:pt x="768464" y="340380"/>
                    <a:pt x="768890" y="343361"/>
                    <a:pt x="769316" y="346769"/>
                  </a:cubicBezTo>
                  <a:lnTo>
                    <a:pt x="770168" y="351454"/>
                  </a:lnTo>
                  <a:cubicBezTo>
                    <a:pt x="771446" y="359547"/>
                    <a:pt x="776132" y="368067"/>
                    <a:pt x="772298" y="376586"/>
                  </a:cubicBezTo>
                  <a:cubicBezTo>
                    <a:pt x="771020" y="379993"/>
                    <a:pt x="770168" y="382549"/>
                    <a:pt x="770168" y="384253"/>
                  </a:cubicBezTo>
                  <a:cubicBezTo>
                    <a:pt x="770594" y="388512"/>
                    <a:pt x="764205" y="392346"/>
                    <a:pt x="756538" y="393198"/>
                  </a:cubicBezTo>
                  <a:cubicBezTo>
                    <a:pt x="747593" y="394476"/>
                    <a:pt x="741203" y="391920"/>
                    <a:pt x="740777" y="388087"/>
                  </a:cubicBezTo>
                </a:path>
              </a:pathLst>
            </a:custGeom>
            <a:solidFill>
              <a:srgbClr val="003046"/>
            </a:solidFill>
            <a:ln w="4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48A0AA7-CC2B-871A-8721-0B1AE30EA868}"/>
                </a:ext>
              </a:extLst>
            </p:cNvPr>
            <p:cNvSpPr/>
            <p:nvPr/>
          </p:nvSpPr>
          <p:spPr>
            <a:xfrm>
              <a:off x="994648" y="3540606"/>
              <a:ext cx="468477" cy="466450"/>
            </a:xfrm>
            <a:custGeom>
              <a:avLst/>
              <a:gdLst>
                <a:gd name="connsiteX0" fmla="*/ 276195 w 468477"/>
                <a:gd name="connsiteY0" fmla="*/ 387369 h 466450"/>
                <a:gd name="connsiteX1" fmla="*/ 276621 w 468477"/>
                <a:gd name="connsiteY1" fmla="*/ 391629 h 466450"/>
                <a:gd name="connsiteX2" fmla="*/ 276621 w 468477"/>
                <a:gd name="connsiteY2" fmla="*/ 392481 h 466450"/>
                <a:gd name="connsiteX3" fmla="*/ 276621 w 468477"/>
                <a:gd name="connsiteY3" fmla="*/ 394611 h 466450"/>
                <a:gd name="connsiteX4" fmla="*/ 277047 w 468477"/>
                <a:gd name="connsiteY4" fmla="*/ 398870 h 466450"/>
                <a:gd name="connsiteX5" fmla="*/ 277047 w 468477"/>
                <a:gd name="connsiteY5" fmla="*/ 399296 h 466450"/>
                <a:gd name="connsiteX6" fmla="*/ 277047 w 468477"/>
                <a:gd name="connsiteY6" fmla="*/ 399722 h 466450"/>
                <a:gd name="connsiteX7" fmla="*/ 277047 w 468477"/>
                <a:gd name="connsiteY7" fmla="*/ 402278 h 466450"/>
                <a:gd name="connsiteX8" fmla="*/ 277047 w 468477"/>
                <a:gd name="connsiteY8" fmla="*/ 402704 h 466450"/>
                <a:gd name="connsiteX9" fmla="*/ 277473 w 468477"/>
                <a:gd name="connsiteY9" fmla="*/ 404408 h 466450"/>
                <a:gd name="connsiteX10" fmla="*/ 277473 w 468477"/>
                <a:gd name="connsiteY10" fmla="*/ 405686 h 466450"/>
                <a:gd name="connsiteX11" fmla="*/ 277473 w 468477"/>
                <a:gd name="connsiteY11" fmla="*/ 406111 h 466450"/>
                <a:gd name="connsiteX12" fmla="*/ 277473 w 468477"/>
                <a:gd name="connsiteY12" fmla="*/ 408241 h 466450"/>
                <a:gd name="connsiteX13" fmla="*/ 277899 w 468477"/>
                <a:gd name="connsiteY13" fmla="*/ 409945 h 466450"/>
                <a:gd name="connsiteX14" fmla="*/ 277899 w 468477"/>
                <a:gd name="connsiteY14" fmla="*/ 410371 h 466450"/>
                <a:gd name="connsiteX15" fmla="*/ 278325 w 468477"/>
                <a:gd name="connsiteY15" fmla="*/ 412075 h 466450"/>
                <a:gd name="connsiteX16" fmla="*/ 277899 w 468477"/>
                <a:gd name="connsiteY16" fmla="*/ 411649 h 466450"/>
                <a:gd name="connsiteX17" fmla="*/ 274065 w 468477"/>
                <a:gd name="connsiteY17" fmla="*/ 410371 h 466450"/>
                <a:gd name="connsiteX18" fmla="*/ 271510 w 468477"/>
                <a:gd name="connsiteY18" fmla="*/ 412075 h 466450"/>
                <a:gd name="connsiteX19" fmla="*/ 270658 w 468477"/>
                <a:gd name="connsiteY19" fmla="*/ 412075 h 466450"/>
                <a:gd name="connsiteX20" fmla="*/ 270232 w 468477"/>
                <a:gd name="connsiteY20" fmla="*/ 412075 h 466450"/>
                <a:gd name="connsiteX21" fmla="*/ 267250 w 468477"/>
                <a:gd name="connsiteY21" fmla="*/ 411649 h 466450"/>
                <a:gd name="connsiteX22" fmla="*/ 264269 w 468477"/>
                <a:gd name="connsiteY22" fmla="*/ 411223 h 466450"/>
                <a:gd name="connsiteX23" fmla="*/ 262139 w 468477"/>
                <a:gd name="connsiteY23" fmla="*/ 411223 h 466450"/>
                <a:gd name="connsiteX24" fmla="*/ 259583 w 468477"/>
                <a:gd name="connsiteY24" fmla="*/ 411223 h 466450"/>
                <a:gd name="connsiteX25" fmla="*/ 258305 w 468477"/>
                <a:gd name="connsiteY25" fmla="*/ 411223 h 466450"/>
                <a:gd name="connsiteX26" fmla="*/ 257453 w 468477"/>
                <a:gd name="connsiteY26" fmla="*/ 411223 h 466450"/>
                <a:gd name="connsiteX27" fmla="*/ 256175 w 468477"/>
                <a:gd name="connsiteY27" fmla="*/ 411223 h 466450"/>
                <a:gd name="connsiteX28" fmla="*/ 253620 w 468477"/>
                <a:gd name="connsiteY28" fmla="*/ 411649 h 466450"/>
                <a:gd name="connsiteX29" fmla="*/ 253620 w 468477"/>
                <a:gd name="connsiteY29" fmla="*/ 411649 h 466450"/>
                <a:gd name="connsiteX30" fmla="*/ 251064 w 468477"/>
                <a:gd name="connsiteY30" fmla="*/ 411649 h 466450"/>
                <a:gd name="connsiteX31" fmla="*/ 249360 w 468477"/>
                <a:gd name="connsiteY31" fmla="*/ 411649 h 466450"/>
                <a:gd name="connsiteX32" fmla="*/ 248934 w 468477"/>
                <a:gd name="connsiteY32" fmla="*/ 411649 h 466450"/>
                <a:gd name="connsiteX33" fmla="*/ 247230 w 468477"/>
                <a:gd name="connsiteY33" fmla="*/ 411649 h 466450"/>
                <a:gd name="connsiteX34" fmla="*/ 245526 w 468477"/>
                <a:gd name="connsiteY34" fmla="*/ 411649 h 466450"/>
                <a:gd name="connsiteX35" fmla="*/ 238285 w 468477"/>
                <a:gd name="connsiteY35" fmla="*/ 411649 h 466450"/>
                <a:gd name="connsiteX36" fmla="*/ 235304 w 468477"/>
                <a:gd name="connsiteY36" fmla="*/ 412075 h 466450"/>
                <a:gd name="connsiteX37" fmla="*/ 234452 w 468477"/>
                <a:gd name="connsiteY37" fmla="*/ 412075 h 466450"/>
                <a:gd name="connsiteX38" fmla="*/ 231896 w 468477"/>
                <a:gd name="connsiteY38" fmla="*/ 412501 h 466450"/>
                <a:gd name="connsiteX39" fmla="*/ 231470 w 468477"/>
                <a:gd name="connsiteY39" fmla="*/ 412501 h 466450"/>
                <a:gd name="connsiteX40" fmla="*/ 229766 w 468477"/>
                <a:gd name="connsiteY40" fmla="*/ 412501 h 466450"/>
                <a:gd name="connsiteX41" fmla="*/ 228914 w 468477"/>
                <a:gd name="connsiteY41" fmla="*/ 412075 h 466450"/>
                <a:gd name="connsiteX42" fmla="*/ 225081 w 468477"/>
                <a:gd name="connsiteY42" fmla="*/ 412501 h 466450"/>
                <a:gd name="connsiteX43" fmla="*/ 223377 w 468477"/>
                <a:gd name="connsiteY43" fmla="*/ 412075 h 466450"/>
                <a:gd name="connsiteX44" fmla="*/ 222099 w 468477"/>
                <a:gd name="connsiteY44" fmla="*/ 412075 h 466450"/>
                <a:gd name="connsiteX45" fmla="*/ 219117 w 468477"/>
                <a:gd name="connsiteY45" fmla="*/ 412501 h 466450"/>
                <a:gd name="connsiteX46" fmla="*/ 217413 w 468477"/>
                <a:gd name="connsiteY46" fmla="*/ 412927 h 466450"/>
                <a:gd name="connsiteX47" fmla="*/ 215710 w 468477"/>
                <a:gd name="connsiteY47" fmla="*/ 412927 h 466450"/>
                <a:gd name="connsiteX48" fmla="*/ 213154 w 468477"/>
                <a:gd name="connsiteY48" fmla="*/ 413779 h 466450"/>
                <a:gd name="connsiteX49" fmla="*/ 212302 w 468477"/>
                <a:gd name="connsiteY49" fmla="*/ 414205 h 466450"/>
                <a:gd name="connsiteX50" fmla="*/ 211876 w 468477"/>
                <a:gd name="connsiteY50" fmla="*/ 414205 h 466450"/>
                <a:gd name="connsiteX51" fmla="*/ 208042 w 468477"/>
                <a:gd name="connsiteY51" fmla="*/ 415908 h 466450"/>
                <a:gd name="connsiteX52" fmla="*/ 207616 w 468477"/>
                <a:gd name="connsiteY52" fmla="*/ 416334 h 466450"/>
                <a:gd name="connsiteX53" fmla="*/ 206339 w 468477"/>
                <a:gd name="connsiteY53" fmla="*/ 417186 h 466450"/>
                <a:gd name="connsiteX54" fmla="*/ 205487 w 468477"/>
                <a:gd name="connsiteY54" fmla="*/ 418038 h 466450"/>
                <a:gd name="connsiteX55" fmla="*/ 205061 w 468477"/>
                <a:gd name="connsiteY55" fmla="*/ 418464 h 466450"/>
                <a:gd name="connsiteX56" fmla="*/ 202505 w 468477"/>
                <a:gd name="connsiteY56" fmla="*/ 419742 h 466450"/>
                <a:gd name="connsiteX57" fmla="*/ 201227 w 468477"/>
                <a:gd name="connsiteY57" fmla="*/ 420594 h 466450"/>
                <a:gd name="connsiteX58" fmla="*/ 198245 w 468477"/>
                <a:gd name="connsiteY58" fmla="*/ 423576 h 466450"/>
                <a:gd name="connsiteX59" fmla="*/ 196542 w 468477"/>
                <a:gd name="connsiteY59" fmla="*/ 424002 h 466450"/>
                <a:gd name="connsiteX60" fmla="*/ 192282 w 468477"/>
                <a:gd name="connsiteY60" fmla="*/ 426557 h 466450"/>
                <a:gd name="connsiteX61" fmla="*/ 191430 w 468477"/>
                <a:gd name="connsiteY61" fmla="*/ 427409 h 466450"/>
                <a:gd name="connsiteX62" fmla="*/ 188449 w 468477"/>
                <a:gd name="connsiteY62" fmla="*/ 428261 h 466450"/>
                <a:gd name="connsiteX63" fmla="*/ 187597 w 468477"/>
                <a:gd name="connsiteY63" fmla="*/ 428687 h 466450"/>
                <a:gd name="connsiteX64" fmla="*/ 185467 w 468477"/>
                <a:gd name="connsiteY64" fmla="*/ 429539 h 466450"/>
                <a:gd name="connsiteX65" fmla="*/ 185041 w 468477"/>
                <a:gd name="connsiteY65" fmla="*/ 429539 h 466450"/>
                <a:gd name="connsiteX66" fmla="*/ 182911 w 468477"/>
                <a:gd name="connsiteY66" fmla="*/ 429965 h 466450"/>
                <a:gd name="connsiteX67" fmla="*/ 179078 w 468477"/>
                <a:gd name="connsiteY67" fmla="*/ 431243 h 466450"/>
                <a:gd name="connsiteX68" fmla="*/ 178652 w 468477"/>
                <a:gd name="connsiteY68" fmla="*/ 431243 h 466450"/>
                <a:gd name="connsiteX69" fmla="*/ 176948 w 468477"/>
                <a:gd name="connsiteY69" fmla="*/ 431243 h 466450"/>
                <a:gd name="connsiteX70" fmla="*/ 175670 w 468477"/>
                <a:gd name="connsiteY70" fmla="*/ 431669 h 466450"/>
                <a:gd name="connsiteX71" fmla="*/ 174818 w 468477"/>
                <a:gd name="connsiteY71" fmla="*/ 431669 h 466450"/>
                <a:gd name="connsiteX72" fmla="*/ 171410 w 468477"/>
                <a:gd name="connsiteY72" fmla="*/ 431669 h 466450"/>
                <a:gd name="connsiteX73" fmla="*/ 168855 w 468477"/>
                <a:gd name="connsiteY73" fmla="*/ 432095 h 466450"/>
                <a:gd name="connsiteX74" fmla="*/ 168855 w 468477"/>
                <a:gd name="connsiteY74" fmla="*/ 432095 h 466450"/>
                <a:gd name="connsiteX75" fmla="*/ 164595 w 468477"/>
                <a:gd name="connsiteY75" fmla="*/ 432521 h 466450"/>
                <a:gd name="connsiteX76" fmla="*/ 162891 w 468477"/>
                <a:gd name="connsiteY76" fmla="*/ 432095 h 466450"/>
                <a:gd name="connsiteX77" fmla="*/ 162039 w 468477"/>
                <a:gd name="connsiteY77" fmla="*/ 432095 h 466450"/>
                <a:gd name="connsiteX78" fmla="*/ 157780 w 468477"/>
                <a:gd name="connsiteY78" fmla="*/ 432521 h 466450"/>
                <a:gd name="connsiteX79" fmla="*/ 156502 w 468477"/>
                <a:gd name="connsiteY79" fmla="*/ 432521 h 466450"/>
                <a:gd name="connsiteX80" fmla="*/ 155224 w 468477"/>
                <a:gd name="connsiteY80" fmla="*/ 432521 h 466450"/>
                <a:gd name="connsiteX81" fmla="*/ 154798 w 468477"/>
                <a:gd name="connsiteY81" fmla="*/ 432521 h 466450"/>
                <a:gd name="connsiteX82" fmla="*/ 151390 w 468477"/>
                <a:gd name="connsiteY82" fmla="*/ 432521 h 466450"/>
                <a:gd name="connsiteX83" fmla="*/ 149261 w 468477"/>
                <a:gd name="connsiteY83" fmla="*/ 432095 h 466450"/>
                <a:gd name="connsiteX84" fmla="*/ 147131 w 468477"/>
                <a:gd name="connsiteY84" fmla="*/ 432095 h 466450"/>
                <a:gd name="connsiteX85" fmla="*/ 144149 w 468477"/>
                <a:gd name="connsiteY85" fmla="*/ 432521 h 466450"/>
                <a:gd name="connsiteX86" fmla="*/ 142445 w 468477"/>
                <a:gd name="connsiteY86" fmla="*/ 432947 h 466450"/>
                <a:gd name="connsiteX87" fmla="*/ 137760 w 468477"/>
                <a:gd name="connsiteY87" fmla="*/ 432521 h 466450"/>
                <a:gd name="connsiteX88" fmla="*/ 135204 w 468477"/>
                <a:gd name="connsiteY88" fmla="*/ 432095 h 466450"/>
                <a:gd name="connsiteX89" fmla="*/ 133074 w 468477"/>
                <a:gd name="connsiteY89" fmla="*/ 432521 h 466450"/>
                <a:gd name="connsiteX90" fmla="*/ 131371 w 468477"/>
                <a:gd name="connsiteY90" fmla="*/ 432521 h 466450"/>
                <a:gd name="connsiteX91" fmla="*/ 126259 w 468477"/>
                <a:gd name="connsiteY91" fmla="*/ 432521 h 466450"/>
                <a:gd name="connsiteX92" fmla="*/ 124555 w 468477"/>
                <a:gd name="connsiteY92" fmla="*/ 432947 h 466450"/>
                <a:gd name="connsiteX93" fmla="*/ 122426 w 468477"/>
                <a:gd name="connsiteY93" fmla="*/ 432947 h 466450"/>
                <a:gd name="connsiteX94" fmla="*/ 121148 w 468477"/>
                <a:gd name="connsiteY94" fmla="*/ 432947 h 466450"/>
                <a:gd name="connsiteX95" fmla="*/ 117740 w 468477"/>
                <a:gd name="connsiteY95" fmla="*/ 432947 h 466450"/>
                <a:gd name="connsiteX96" fmla="*/ 116888 w 468477"/>
                <a:gd name="connsiteY96" fmla="*/ 432947 h 466450"/>
                <a:gd name="connsiteX97" fmla="*/ 113906 w 468477"/>
                <a:gd name="connsiteY97" fmla="*/ 432947 h 466450"/>
                <a:gd name="connsiteX98" fmla="*/ 111777 w 468477"/>
                <a:gd name="connsiteY98" fmla="*/ 432947 h 466450"/>
                <a:gd name="connsiteX99" fmla="*/ 109647 w 468477"/>
                <a:gd name="connsiteY99" fmla="*/ 432947 h 466450"/>
                <a:gd name="connsiteX100" fmla="*/ 109221 w 468477"/>
                <a:gd name="connsiteY100" fmla="*/ 432947 h 466450"/>
                <a:gd name="connsiteX101" fmla="*/ 105813 w 468477"/>
                <a:gd name="connsiteY101" fmla="*/ 433373 h 466450"/>
                <a:gd name="connsiteX102" fmla="*/ 104109 w 468477"/>
                <a:gd name="connsiteY102" fmla="*/ 432947 h 466450"/>
                <a:gd name="connsiteX103" fmla="*/ 102832 w 468477"/>
                <a:gd name="connsiteY103" fmla="*/ 432947 h 466450"/>
                <a:gd name="connsiteX104" fmla="*/ 98998 w 468477"/>
                <a:gd name="connsiteY104" fmla="*/ 433373 h 466450"/>
                <a:gd name="connsiteX105" fmla="*/ 97294 w 468477"/>
                <a:gd name="connsiteY105" fmla="*/ 433373 h 466450"/>
                <a:gd name="connsiteX106" fmla="*/ 95164 w 468477"/>
                <a:gd name="connsiteY106" fmla="*/ 432947 h 466450"/>
                <a:gd name="connsiteX107" fmla="*/ 91757 w 468477"/>
                <a:gd name="connsiteY107" fmla="*/ 432947 h 466450"/>
                <a:gd name="connsiteX108" fmla="*/ 90053 w 468477"/>
                <a:gd name="connsiteY108" fmla="*/ 433373 h 466450"/>
                <a:gd name="connsiteX109" fmla="*/ 87497 w 468477"/>
                <a:gd name="connsiteY109" fmla="*/ 432947 h 466450"/>
                <a:gd name="connsiteX110" fmla="*/ 86219 w 468477"/>
                <a:gd name="connsiteY110" fmla="*/ 432947 h 466450"/>
                <a:gd name="connsiteX111" fmla="*/ 84516 w 468477"/>
                <a:gd name="connsiteY111" fmla="*/ 432947 h 466450"/>
                <a:gd name="connsiteX112" fmla="*/ 84090 w 468477"/>
                <a:gd name="connsiteY112" fmla="*/ 432947 h 466450"/>
                <a:gd name="connsiteX113" fmla="*/ 79830 w 468477"/>
                <a:gd name="connsiteY113" fmla="*/ 432947 h 466450"/>
                <a:gd name="connsiteX114" fmla="*/ 78978 w 468477"/>
                <a:gd name="connsiteY114" fmla="*/ 432947 h 466450"/>
                <a:gd name="connsiteX115" fmla="*/ 77700 w 468477"/>
                <a:gd name="connsiteY115" fmla="*/ 432947 h 466450"/>
                <a:gd name="connsiteX116" fmla="*/ 73441 w 468477"/>
                <a:gd name="connsiteY116" fmla="*/ 432947 h 466450"/>
                <a:gd name="connsiteX117" fmla="*/ 72163 w 468477"/>
                <a:gd name="connsiteY117" fmla="*/ 432947 h 466450"/>
                <a:gd name="connsiteX118" fmla="*/ 71311 w 468477"/>
                <a:gd name="connsiteY118" fmla="*/ 432947 h 466450"/>
                <a:gd name="connsiteX119" fmla="*/ 70033 w 468477"/>
                <a:gd name="connsiteY119" fmla="*/ 432521 h 466450"/>
                <a:gd name="connsiteX120" fmla="*/ 67051 w 468477"/>
                <a:gd name="connsiteY120" fmla="*/ 432521 h 466450"/>
                <a:gd name="connsiteX121" fmla="*/ 66625 w 468477"/>
                <a:gd name="connsiteY121" fmla="*/ 432521 h 466450"/>
                <a:gd name="connsiteX122" fmla="*/ 66199 w 468477"/>
                <a:gd name="connsiteY122" fmla="*/ 432521 h 466450"/>
                <a:gd name="connsiteX123" fmla="*/ 64070 w 468477"/>
                <a:gd name="connsiteY123" fmla="*/ 432095 h 466450"/>
                <a:gd name="connsiteX124" fmla="*/ 61940 w 468477"/>
                <a:gd name="connsiteY124" fmla="*/ 432095 h 466450"/>
                <a:gd name="connsiteX125" fmla="*/ 58106 w 468477"/>
                <a:gd name="connsiteY125" fmla="*/ 432095 h 466450"/>
                <a:gd name="connsiteX126" fmla="*/ 55977 w 468477"/>
                <a:gd name="connsiteY126" fmla="*/ 432095 h 466450"/>
                <a:gd name="connsiteX127" fmla="*/ 54273 w 468477"/>
                <a:gd name="connsiteY127" fmla="*/ 432095 h 466450"/>
                <a:gd name="connsiteX128" fmla="*/ 52569 w 468477"/>
                <a:gd name="connsiteY128" fmla="*/ 432095 h 466450"/>
                <a:gd name="connsiteX129" fmla="*/ 49161 w 468477"/>
                <a:gd name="connsiteY129" fmla="*/ 431669 h 466450"/>
                <a:gd name="connsiteX130" fmla="*/ 48735 w 468477"/>
                <a:gd name="connsiteY130" fmla="*/ 431669 h 466450"/>
                <a:gd name="connsiteX131" fmla="*/ 47031 w 468477"/>
                <a:gd name="connsiteY131" fmla="*/ 431669 h 466450"/>
                <a:gd name="connsiteX132" fmla="*/ 43624 w 468477"/>
                <a:gd name="connsiteY132" fmla="*/ 431669 h 466450"/>
                <a:gd name="connsiteX133" fmla="*/ 41494 w 468477"/>
                <a:gd name="connsiteY133" fmla="*/ 430817 h 466450"/>
                <a:gd name="connsiteX134" fmla="*/ 40216 w 468477"/>
                <a:gd name="connsiteY134" fmla="*/ 430817 h 466450"/>
                <a:gd name="connsiteX135" fmla="*/ 39790 w 468477"/>
                <a:gd name="connsiteY135" fmla="*/ 430817 h 466450"/>
                <a:gd name="connsiteX136" fmla="*/ 38512 w 468477"/>
                <a:gd name="connsiteY136" fmla="*/ 430391 h 466450"/>
                <a:gd name="connsiteX137" fmla="*/ 37235 w 468477"/>
                <a:gd name="connsiteY137" fmla="*/ 429965 h 466450"/>
                <a:gd name="connsiteX138" fmla="*/ 36809 w 468477"/>
                <a:gd name="connsiteY138" fmla="*/ 429539 h 466450"/>
                <a:gd name="connsiteX139" fmla="*/ 33827 w 468477"/>
                <a:gd name="connsiteY139" fmla="*/ 428687 h 466450"/>
                <a:gd name="connsiteX140" fmla="*/ 32975 w 468477"/>
                <a:gd name="connsiteY140" fmla="*/ 428261 h 466450"/>
                <a:gd name="connsiteX141" fmla="*/ 32123 w 468477"/>
                <a:gd name="connsiteY141" fmla="*/ 427835 h 466450"/>
                <a:gd name="connsiteX142" fmla="*/ 31697 w 468477"/>
                <a:gd name="connsiteY142" fmla="*/ 427409 h 466450"/>
                <a:gd name="connsiteX143" fmla="*/ 29567 w 468477"/>
                <a:gd name="connsiteY143" fmla="*/ 425279 h 466450"/>
                <a:gd name="connsiteX144" fmla="*/ 26586 w 468477"/>
                <a:gd name="connsiteY144" fmla="*/ 420168 h 466450"/>
                <a:gd name="connsiteX145" fmla="*/ 27012 w 468477"/>
                <a:gd name="connsiteY145" fmla="*/ 417186 h 466450"/>
                <a:gd name="connsiteX146" fmla="*/ 26586 w 468477"/>
                <a:gd name="connsiteY146" fmla="*/ 415482 h 466450"/>
                <a:gd name="connsiteX147" fmla="*/ 26586 w 468477"/>
                <a:gd name="connsiteY147" fmla="*/ 415482 h 466450"/>
                <a:gd name="connsiteX148" fmla="*/ 27012 w 468477"/>
                <a:gd name="connsiteY148" fmla="*/ 413779 h 466450"/>
                <a:gd name="connsiteX149" fmla="*/ 27438 w 468477"/>
                <a:gd name="connsiteY149" fmla="*/ 412927 h 466450"/>
                <a:gd name="connsiteX150" fmla="*/ 28289 w 468477"/>
                <a:gd name="connsiteY150" fmla="*/ 410797 h 466450"/>
                <a:gd name="connsiteX151" fmla="*/ 28715 w 468477"/>
                <a:gd name="connsiteY151" fmla="*/ 409945 h 466450"/>
                <a:gd name="connsiteX152" fmla="*/ 29141 w 468477"/>
                <a:gd name="connsiteY152" fmla="*/ 409093 h 466450"/>
                <a:gd name="connsiteX153" fmla="*/ 29567 w 468477"/>
                <a:gd name="connsiteY153" fmla="*/ 407815 h 466450"/>
                <a:gd name="connsiteX154" fmla="*/ 29567 w 468477"/>
                <a:gd name="connsiteY154" fmla="*/ 407389 h 466450"/>
                <a:gd name="connsiteX155" fmla="*/ 35105 w 468477"/>
                <a:gd name="connsiteY155" fmla="*/ 402704 h 466450"/>
                <a:gd name="connsiteX156" fmla="*/ 35957 w 468477"/>
                <a:gd name="connsiteY156" fmla="*/ 402704 h 466450"/>
                <a:gd name="connsiteX157" fmla="*/ 36809 w 468477"/>
                <a:gd name="connsiteY157" fmla="*/ 402278 h 466450"/>
                <a:gd name="connsiteX158" fmla="*/ 39364 w 468477"/>
                <a:gd name="connsiteY158" fmla="*/ 401852 h 466450"/>
                <a:gd name="connsiteX159" fmla="*/ 39364 w 468477"/>
                <a:gd name="connsiteY159" fmla="*/ 401852 h 466450"/>
                <a:gd name="connsiteX160" fmla="*/ 41494 w 468477"/>
                <a:gd name="connsiteY160" fmla="*/ 401852 h 466450"/>
                <a:gd name="connsiteX161" fmla="*/ 42772 w 468477"/>
                <a:gd name="connsiteY161" fmla="*/ 402278 h 466450"/>
                <a:gd name="connsiteX162" fmla="*/ 47031 w 468477"/>
                <a:gd name="connsiteY162" fmla="*/ 402278 h 466450"/>
                <a:gd name="connsiteX163" fmla="*/ 47883 w 468477"/>
                <a:gd name="connsiteY163" fmla="*/ 401852 h 466450"/>
                <a:gd name="connsiteX164" fmla="*/ 50439 w 468477"/>
                <a:gd name="connsiteY164" fmla="*/ 399722 h 466450"/>
                <a:gd name="connsiteX165" fmla="*/ 51291 w 468477"/>
                <a:gd name="connsiteY165" fmla="*/ 399722 h 466450"/>
                <a:gd name="connsiteX166" fmla="*/ 53421 w 468477"/>
                <a:gd name="connsiteY166" fmla="*/ 399722 h 466450"/>
                <a:gd name="connsiteX167" fmla="*/ 54273 w 468477"/>
                <a:gd name="connsiteY167" fmla="*/ 399722 h 466450"/>
                <a:gd name="connsiteX168" fmla="*/ 56402 w 468477"/>
                <a:gd name="connsiteY168" fmla="*/ 399296 h 466450"/>
                <a:gd name="connsiteX169" fmla="*/ 58106 w 468477"/>
                <a:gd name="connsiteY169" fmla="*/ 399296 h 466450"/>
                <a:gd name="connsiteX170" fmla="*/ 59810 w 468477"/>
                <a:gd name="connsiteY170" fmla="*/ 399722 h 466450"/>
                <a:gd name="connsiteX171" fmla="*/ 63644 w 468477"/>
                <a:gd name="connsiteY171" fmla="*/ 399296 h 466450"/>
                <a:gd name="connsiteX172" fmla="*/ 65773 w 468477"/>
                <a:gd name="connsiteY172" fmla="*/ 399296 h 466450"/>
                <a:gd name="connsiteX173" fmla="*/ 69607 w 468477"/>
                <a:gd name="connsiteY173" fmla="*/ 399296 h 466450"/>
                <a:gd name="connsiteX174" fmla="*/ 70033 w 468477"/>
                <a:gd name="connsiteY174" fmla="*/ 399296 h 466450"/>
                <a:gd name="connsiteX175" fmla="*/ 75145 w 468477"/>
                <a:gd name="connsiteY175" fmla="*/ 399296 h 466450"/>
                <a:gd name="connsiteX176" fmla="*/ 75145 w 468477"/>
                <a:gd name="connsiteY176" fmla="*/ 399296 h 466450"/>
                <a:gd name="connsiteX177" fmla="*/ 75145 w 468477"/>
                <a:gd name="connsiteY177" fmla="*/ 399296 h 466450"/>
                <a:gd name="connsiteX178" fmla="*/ 77274 w 468477"/>
                <a:gd name="connsiteY178" fmla="*/ 399296 h 466450"/>
                <a:gd name="connsiteX179" fmla="*/ 81108 w 468477"/>
                <a:gd name="connsiteY179" fmla="*/ 398870 h 466450"/>
                <a:gd name="connsiteX180" fmla="*/ 83664 w 468477"/>
                <a:gd name="connsiteY180" fmla="*/ 399296 h 466450"/>
                <a:gd name="connsiteX181" fmla="*/ 87923 w 468477"/>
                <a:gd name="connsiteY181" fmla="*/ 393759 h 466450"/>
                <a:gd name="connsiteX182" fmla="*/ 86219 w 468477"/>
                <a:gd name="connsiteY182" fmla="*/ 389073 h 466450"/>
                <a:gd name="connsiteX183" fmla="*/ 84090 w 468477"/>
                <a:gd name="connsiteY183" fmla="*/ 387795 h 466450"/>
                <a:gd name="connsiteX184" fmla="*/ 79404 w 468477"/>
                <a:gd name="connsiteY184" fmla="*/ 386944 h 466450"/>
                <a:gd name="connsiteX185" fmla="*/ 78978 w 468477"/>
                <a:gd name="connsiteY185" fmla="*/ 386944 h 466450"/>
                <a:gd name="connsiteX186" fmla="*/ 76848 w 468477"/>
                <a:gd name="connsiteY186" fmla="*/ 386944 h 466450"/>
                <a:gd name="connsiteX187" fmla="*/ 76848 w 468477"/>
                <a:gd name="connsiteY187" fmla="*/ 386944 h 466450"/>
                <a:gd name="connsiteX188" fmla="*/ 76848 w 468477"/>
                <a:gd name="connsiteY188" fmla="*/ 386944 h 466450"/>
                <a:gd name="connsiteX189" fmla="*/ 75145 w 468477"/>
                <a:gd name="connsiteY189" fmla="*/ 386944 h 466450"/>
                <a:gd name="connsiteX190" fmla="*/ 74293 w 468477"/>
                <a:gd name="connsiteY190" fmla="*/ 386944 h 466450"/>
                <a:gd name="connsiteX191" fmla="*/ 72589 w 468477"/>
                <a:gd name="connsiteY191" fmla="*/ 387369 h 466450"/>
                <a:gd name="connsiteX192" fmla="*/ 72163 w 468477"/>
                <a:gd name="connsiteY192" fmla="*/ 387369 h 466450"/>
                <a:gd name="connsiteX193" fmla="*/ 71311 w 468477"/>
                <a:gd name="connsiteY193" fmla="*/ 387369 h 466450"/>
                <a:gd name="connsiteX194" fmla="*/ 68755 w 468477"/>
                <a:gd name="connsiteY194" fmla="*/ 387369 h 466450"/>
                <a:gd name="connsiteX195" fmla="*/ 68329 w 468477"/>
                <a:gd name="connsiteY195" fmla="*/ 387369 h 466450"/>
                <a:gd name="connsiteX196" fmla="*/ 67051 w 468477"/>
                <a:gd name="connsiteY196" fmla="*/ 387369 h 466450"/>
                <a:gd name="connsiteX197" fmla="*/ 66625 w 468477"/>
                <a:gd name="connsiteY197" fmla="*/ 387369 h 466450"/>
                <a:gd name="connsiteX198" fmla="*/ 66199 w 468477"/>
                <a:gd name="connsiteY198" fmla="*/ 387369 h 466450"/>
                <a:gd name="connsiteX199" fmla="*/ 65773 w 468477"/>
                <a:gd name="connsiteY199" fmla="*/ 387369 h 466450"/>
                <a:gd name="connsiteX200" fmla="*/ 64496 w 468477"/>
                <a:gd name="connsiteY200" fmla="*/ 387369 h 466450"/>
                <a:gd name="connsiteX201" fmla="*/ 61940 w 468477"/>
                <a:gd name="connsiteY201" fmla="*/ 387795 h 466450"/>
                <a:gd name="connsiteX202" fmla="*/ 59384 w 468477"/>
                <a:gd name="connsiteY202" fmla="*/ 387369 h 466450"/>
                <a:gd name="connsiteX203" fmla="*/ 56828 w 468477"/>
                <a:gd name="connsiteY203" fmla="*/ 387369 h 466450"/>
                <a:gd name="connsiteX204" fmla="*/ 55551 w 468477"/>
                <a:gd name="connsiteY204" fmla="*/ 387369 h 466450"/>
                <a:gd name="connsiteX205" fmla="*/ 52569 w 468477"/>
                <a:gd name="connsiteY205" fmla="*/ 387369 h 466450"/>
                <a:gd name="connsiteX206" fmla="*/ 51717 w 468477"/>
                <a:gd name="connsiteY206" fmla="*/ 387369 h 466450"/>
                <a:gd name="connsiteX207" fmla="*/ 50865 w 468477"/>
                <a:gd name="connsiteY207" fmla="*/ 387369 h 466450"/>
                <a:gd name="connsiteX208" fmla="*/ 48735 w 468477"/>
                <a:gd name="connsiteY208" fmla="*/ 387369 h 466450"/>
                <a:gd name="connsiteX209" fmla="*/ 48735 w 468477"/>
                <a:gd name="connsiteY209" fmla="*/ 387369 h 466450"/>
                <a:gd name="connsiteX210" fmla="*/ 43624 w 468477"/>
                <a:gd name="connsiteY210" fmla="*/ 387795 h 466450"/>
                <a:gd name="connsiteX211" fmla="*/ 42772 w 468477"/>
                <a:gd name="connsiteY211" fmla="*/ 388221 h 466450"/>
                <a:gd name="connsiteX212" fmla="*/ 38938 w 468477"/>
                <a:gd name="connsiteY212" fmla="*/ 388221 h 466450"/>
                <a:gd name="connsiteX213" fmla="*/ 36809 w 468477"/>
                <a:gd name="connsiteY213" fmla="*/ 389499 h 466450"/>
                <a:gd name="connsiteX214" fmla="*/ 35957 w 468477"/>
                <a:gd name="connsiteY214" fmla="*/ 389925 h 466450"/>
                <a:gd name="connsiteX215" fmla="*/ 33827 w 468477"/>
                <a:gd name="connsiteY215" fmla="*/ 390777 h 466450"/>
                <a:gd name="connsiteX216" fmla="*/ 31697 w 468477"/>
                <a:gd name="connsiteY216" fmla="*/ 391629 h 466450"/>
                <a:gd name="connsiteX217" fmla="*/ 31271 w 468477"/>
                <a:gd name="connsiteY217" fmla="*/ 391629 h 466450"/>
                <a:gd name="connsiteX218" fmla="*/ 30845 w 468477"/>
                <a:gd name="connsiteY218" fmla="*/ 391629 h 466450"/>
                <a:gd name="connsiteX219" fmla="*/ 29141 w 468477"/>
                <a:gd name="connsiteY219" fmla="*/ 392055 h 466450"/>
                <a:gd name="connsiteX220" fmla="*/ 27012 w 468477"/>
                <a:gd name="connsiteY220" fmla="*/ 392055 h 466450"/>
                <a:gd name="connsiteX221" fmla="*/ 26586 w 468477"/>
                <a:gd name="connsiteY221" fmla="*/ 392055 h 466450"/>
                <a:gd name="connsiteX222" fmla="*/ 24456 w 468477"/>
                <a:gd name="connsiteY222" fmla="*/ 392055 h 466450"/>
                <a:gd name="connsiteX223" fmla="*/ 24030 w 468477"/>
                <a:gd name="connsiteY223" fmla="*/ 392055 h 466450"/>
                <a:gd name="connsiteX224" fmla="*/ 22326 w 468477"/>
                <a:gd name="connsiteY224" fmla="*/ 391629 h 466450"/>
                <a:gd name="connsiteX225" fmla="*/ 21474 w 468477"/>
                <a:gd name="connsiteY225" fmla="*/ 390777 h 466450"/>
                <a:gd name="connsiteX226" fmla="*/ 20196 w 468477"/>
                <a:gd name="connsiteY226" fmla="*/ 390351 h 466450"/>
                <a:gd name="connsiteX227" fmla="*/ 19770 w 468477"/>
                <a:gd name="connsiteY227" fmla="*/ 390351 h 466450"/>
                <a:gd name="connsiteX228" fmla="*/ 19770 w 468477"/>
                <a:gd name="connsiteY228" fmla="*/ 389925 h 466450"/>
                <a:gd name="connsiteX229" fmla="*/ 18492 w 468477"/>
                <a:gd name="connsiteY229" fmla="*/ 388647 h 466450"/>
                <a:gd name="connsiteX230" fmla="*/ 18067 w 468477"/>
                <a:gd name="connsiteY230" fmla="*/ 388221 h 466450"/>
                <a:gd name="connsiteX231" fmla="*/ 16363 w 468477"/>
                <a:gd name="connsiteY231" fmla="*/ 386518 h 466450"/>
                <a:gd name="connsiteX232" fmla="*/ 15937 w 468477"/>
                <a:gd name="connsiteY232" fmla="*/ 386092 h 466450"/>
                <a:gd name="connsiteX233" fmla="*/ 15085 w 468477"/>
                <a:gd name="connsiteY233" fmla="*/ 384814 h 466450"/>
                <a:gd name="connsiteX234" fmla="*/ 15085 w 468477"/>
                <a:gd name="connsiteY234" fmla="*/ 384388 h 466450"/>
                <a:gd name="connsiteX235" fmla="*/ 14659 w 468477"/>
                <a:gd name="connsiteY235" fmla="*/ 383962 h 466450"/>
                <a:gd name="connsiteX236" fmla="*/ 14659 w 468477"/>
                <a:gd name="connsiteY236" fmla="*/ 383962 h 466450"/>
                <a:gd name="connsiteX237" fmla="*/ 13807 w 468477"/>
                <a:gd name="connsiteY237" fmla="*/ 381406 h 466450"/>
                <a:gd name="connsiteX238" fmla="*/ 13807 w 468477"/>
                <a:gd name="connsiteY238" fmla="*/ 381406 h 466450"/>
                <a:gd name="connsiteX239" fmla="*/ 13807 w 468477"/>
                <a:gd name="connsiteY239" fmla="*/ 380980 h 466450"/>
                <a:gd name="connsiteX240" fmla="*/ 13807 w 468477"/>
                <a:gd name="connsiteY240" fmla="*/ 380128 h 466450"/>
                <a:gd name="connsiteX241" fmla="*/ 13381 w 468477"/>
                <a:gd name="connsiteY241" fmla="*/ 378424 h 466450"/>
                <a:gd name="connsiteX242" fmla="*/ 13381 w 468477"/>
                <a:gd name="connsiteY242" fmla="*/ 377998 h 466450"/>
                <a:gd name="connsiteX243" fmla="*/ 13807 w 468477"/>
                <a:gd name="connsiteY243" fmla="*/ 376721 h 466450"/>
                <a:gd name="connsiteX244" fmla="*/ 14233 w 468477"/>
                <a:gd name="connsiteY244" fmla="*/ 375869 h 466450"/>
                <a:gd name="connsiteX245" fmla="*/ 14233 w 468477"/>
                <a:gd name="connsiteY245" fmla="*/ 374591 h 466450"/>
                <a:gd name="connsiteX246" fmla="*/ 14659 w 468477"/>
                <a:gd name="connsiteY246" fmla="*/ 374165 h 466450"/>
                <a:gd name="connsiteX247" fmla="*/ 15937 w 468477"/>
                <a:gd name="connsiteY247" fmla="*/ 372461 h 466450"/>
                <a:gd name="connsiteX248" fmla="*/ 15937 w 468477"/>
                <a:gd name="connsiteY248" fmla="*/ 372035 h 466450"/>
                <a:gd name="connsiteX249" fmla="*/ 17641 w 468477"/>
                <a:gd name="connsiteY249" fmla="*/ 369053 h 466450"/>
                <a:gd name="connsiteX250" fmla="*/ 17641 w 468477"/>
                <a:gd name="connsiteY250" fmla="*/ 369053 h 466450"/>
                <a:gd name="connsiteX251" fmla="*/ 19344 w 468477"/>
                <a:gd name="connsiteY251" fmla="*/ 367776 h 466450"/>
                <a:gd name="connsiteX252" fmla="*/ 20622 w 468477"/>
                <a:gd name="connsiteY252" fmla="*/ 366924 h 466450"/>
                <a:gd name="connsiteX253" fmla="*/ 21474 w 468477"/>
                <a:gd name="connsiteY253" fmla="*/ 366498 h 466450"/>
                <a:gd name="connsiteX254" fmla="*/ 23178 w 468477"/>
                <a:gd name="connsiteY254" fmla="*/ 365220 h 466450"/>
                <a:gd name="connsiteX255" fmla="*/ 23604 w 468477"/>
                <a:gd name="connsiteY255" fmla="*/ 365220 h 466450"/>
                <a:gd name="connsiteX256" fmla="*/ 24030 w 468477"/>
                <a:gd name="connsiteY256" fmla="*/ 365220 h 466450"/>
                <a:gd name="connsiteX257" fmla="*/ 26160 w 468477"/>
                <a:gd name="connsiteY257" fmla="*/ 363942 h 466450"/>
                <a:gd name="connsiteX258" fmla="*/ 26160 w 468477"/>
                <a:gd name="connsiteY258" fmla="*/ 363942 h 466450"/>
                <a:gd name="connsiteX259" fmla="*/ 27012 w 468477"/>
                <a:gd name="connsiteY259" fmla="*/ 363942 h 466450"/>
                <a:gd name="connsiteX260" fmla="*/ 27438 w 468477"/>
                <a:gd name="connsiteY260" fmla="*/ 363942 h 466450"/>
                <a:gd name="connsiteX261" fmla="*/ 29141 w 468477"/>
                <a:gd name="connsiteY261" fmla="*/ 364368 h 466450"/>
                <a:gd name="connsiteX262" fmla="*/ 29567 w 468477"/>
                <a:gd name="connsiteY262" fmla="*/ 364368 h 466450"/>
                <a:gd name="connsiteX263" fmla="*/ 31271 w 468477"/>
                <a:gd name="connsiteY263" fmla="*/ 363942 h 466450"/>
                <a:gd name="connsiteX264" fmla="*/ 33401 w 468477"/>
                <a:gd name="connsiteY264" fmla="*/ 363942 h 466450"/>
                <a:gd name="connsiteX265" fmla="*/ 34253 w 468477"/>
                <a:gd name="connsiteY265" fmla="*/ 363942 h 466450"/>
                <a:gd name="connsiteX266" fmla="*/ 35957 w 468477"/>
                <a:gd name="connsiteY266" fmla="*/ 364368 h 466450"/>
                <a:gd name="connsiteX267" fmla="*/ 37660 w 468477"/>
                <a:gd name="connsiteY267" fmla="*/ 364794 h 466450"/>
                <a:gd name="connsiteX268" fmla="*/ 41068 w 468477"/>
                <a:gd name="connsiteY268" fmla="*/ 364368 h 466450"/>
                <a:gd name="connsiteX269" fmla="*/ 41068 w 468477"/>
                <a:gd name="connsiteY269" fmla="*/ 364368 h 466450"/>
                <a:gd name="connsiteX270" fmla="*/ 43198 w 468477"/>
                <a:gd name="connsiteY270" fmla="*/ 364368 h 466450"/>
                <a:gd name="connsiteX271" fmla="*/ 44050 w 468477"/>
                <a:gd name="connsiteY271" fmla="*/ 364794 h 466450"/>
                <a:gd name="connsiteX272" fmla="*/ 48309 w 468477"/>
                <a:gd name="connsiteY272" fmla="*/ 364794 h 466450"/>
                <a:gd name="connsiteX273" fmla="*/ 49161 w 468477"/>
                <a:gd name="connsiteY273" fmla="*/ 364368 h 466450"/>
                <a:gd name="connsiteX274" fmla="*/ 50439 w 468477"/>
                <a:gd name="connsiteY274" fmla="*/ 363516 h 466450"/>
                <a:gd name="connsiteX275" fmla="*/ 51291 w 468477"/>
                <a:gd name="connsiteY275" fmla="*/ 363516 h 466450"/>
                <a:gd name="connsiteX276" fmla="*/ 51717 w 468477"/>
                <a:gd name="connsiteY276" fmla="*/ 363516 h 466450"/>
                <a:gd name="connsiteX277" fmla="*/ 54273 w 468477"/>
                <a:gd name="connsiteY277" fmla="*/ 363942 h 466450"/>
                <a:gd name="connsiteX278" fmla="*/ 57680 w 468477"/>
                <a:gd name="connsiteY278" fmla="*/ 364368 h 466450"/>
                <a:gd name="connsiteX279" fmla="*/ 58958 w 468477"/>
                <a:gd name="connsiteY279" fmla="*/ 364368 h 466450"/>
                <a:gd name="connsiteX280" fmla="*/ 61940 w 468477"/>
                <a:gd name="connsiteY280" fmla="*/ 365220 h 466450"/>
                <a:gd name="connsiteX281" fmla="*/ 62366 w 468477"/>
                <a:gd name="connsiteY281" fmla="*/ 365220 h 466450"/>
                <a:gd name="connsiteX282" fmla="*/ 62366 w 468477"/>
                <a:gd name="connsiteY282" fmla="*/ 365220 h 466450"/>
                <a:gd name="connsiteX283" fmla="*/ 64922 w 468477"/>
                <a:gd name="connsiteY283" fmla="*/ 365646 h 466450"/>
                <a:gd name="connsiteX284" fmla="*/ 66199 w 468477"/>
                <a:gd name="connsiteY284" fmla="*/ 365646 h 466450"/>
                <a:gd name="connsiteX285" fmla="*/ 67051 w 468477"/>
                <a:gd name="connsiteY285" fmla="*/ 365220 h 466450"/>
                <a:gd name="connsiteX286" fmla="*/ 67903 w 468477"/>
                <a:gd name="connsiteY286" fmla="*/ 365220 h 466450"/>
                <a:gd name="connsiteX287" fmla="*/ 69607 w 468477"/>
                <a:gd name="connsiteY287" fmla="*/ 365220 h 466450"/>
                <a:gd name="connsiteX288" fmla="*/ 72163 w 468477"/>
                <a:gd name="connsiteY288" fmla="*/ 365646 h 466450"/>
                <a:gd name="connsiteX289" fmla="*/ 72163 w 468477"/>
                <a:gd name="connsiteY289" fmla="*/ 365646 h 466450"/>
                <a:gd name="connsiteX290" fmla="*/ 73015 w 468477"/>
                <a:gd name="connsiteY290" fmla="*/ 365646 h 466450"/>
                <a:gd name="connsiteX291" fmla="*/ 75570 w 468477"/>
                <a:gd name="connsiteY291" fmla="*/ 365646 h 466450"/>
                <a:gd name="connsiteX292" fmla="*/ 77274 w 468477"/>
                <a:gd name="connsiteY292" fmla="*/ 365646 h 466450"/>
                <a:gd name="connsiteX293" fmla="*/ 77700 w 468477"/>
                <a:gd name="connsiteY293" fmla="*/ 365646 h 466450"/>
                <a:gd name="connsiteX294" fmla="*/ 79404 w 468477"/>
                <a:gd name="connsiteY294" fmla="*/ 365646 h 466450"/>
                <a:gd name="connsiteX295" fmla="*/ 80256 w 468477"/>
                <a:gd name="connsiteY295" fmla="*/ 365646 h 466450"/>
                <a:gd name="connsiteX296" fmla="*/ 80682 w 468477"/>
                <a:gd name="connsiteY296" fmla="*/ 365646 h 466450"/>
                <a:gd name="connsiteX297" fmla="*/ 84090 w 468477"/>
                <a:gd name="connsiteY297" fmla="*/ 365220 h 466450"/>
                <a:gd name="connsiteX298" fmla="*/ 85793 w 468477"/>
                <a:gd name="connsiteY298" fmla="*/ 365220 h 466450"/>
                <a:gd name="connsiteX299" fmla="*/ 87923 w 468477"/>
                <a:gd name="connsiteY299" fmla="*/ 365220 h 466450"/>
                <a:gd name="connsiteX300" fmla="*/ 89627 w 468477"/>
                <a:gd name="connsiteY300" fmla="*/ 364794 h 466450"/>
                <a:gd name="connsiteX301" fmla="*/ 90053 w 468477"/>
                <a:gd name="connsiteY301" fmla="*/ 364794 h 466450"/>
                <a:gd name="connsiteX302" fmla="*/ 90905 w 468477"/>
                <a:gd name="connsiteY302" fmla="*/ 364794 h 466450"/>
                <a:gd name="connsiteX303" fmla="*/ 92609 w 468477"/>
                <a:gd name="connsiteY303" fmla="*/ 365220 h 466450"/>
                <a:gd name="connsiteX304" fmla="*/ 96442 w 468477"/>
                <a:gd name="connsiteY304" fmla="*/ 359682 h 466450"/>
                <a:gd name="connsiteX305" fmla="*/ 94738 w 468477"/>
                <a:gd name="connsiteY305" fmla="*/ 354571 h 466450"/>
                <a:gd name="connsiteX306" fmla="*/ 90053 w 468477"/>
                <a:gd name="connsiteY306" fmla="*/ 353293 h 466450"/>
                <a:gd name="connsiteX307" fmla="*/ 89627 w 468477"/>
                <a:gd name="connsiteY307" fmla="*/ 353293 h 466450"/>
                <a:gd name="connsiteX308" fmla="*/ 89201 w 468477"/>
                <a:gd name="connsiteY308" fmla="*/ 353293 h 466450"/>
                <a:gd name="connsiteX309" fmla="*/ 88349 w 468477"/>
                <a:gd name="connsiteY309" fmla="*/ 353293 h 466450"/>
                <a:gd name="connsiteX310" fmla="*/ 87497 w 468477"/>
                <a:gd name="connsiteY310" fmla="*/ 353293 h 466450"/>
                <a:gd name="connsiteX311" fmla="*/ 87071 w 468477"/>
                <a:gd name="connsiteY311" fmla="*/ 353293 h 466450"/>
                <a:gd name="connsiteX312" fmla="*/ 84941 w 468477"/>
                <a:gd name="connsiteY312" fmla="*/ 353293 h 466450"/>
                <a:gd name="connsiteX313" fmla="*/ 84516 w 468477"/>
                <a:gd name="connsiteY313" fmla="*/ 353293 h 466450"/>
                <a:gd name="connsiteX314" fmla="*/ 84090 w 468477"/>
                <a:gd name="connsiteY314" fmla="*/ 353293 h 466450"/>
                <a:gd name="connsiteX315" fmla="*/ 82386 w 468477"/>
                <a:gd name="connsiteY315" fmla="*/ 353293 h 466450"/>
                <a:gd name="connsiteX316" fmla="*/ 81534 w 468477"/>
                <a:gd name="connsiteY316" fmla="*/ 353293 h 466450"/>
                <a:gd name="connsiteX317" fmla="*/ 81108 w 468477"/>
                <a:gd name="connsiteY317" fmla="*/ 353293 h 466450"/>
                <a:gd name="connsiteX318" fmla="*/ 79404 w 468477"/>
                <a:gd name="connsiteY318" fmla="*/ 353293 h 466450"/>
                <a:gd name="connsiteX319" fmla="*/ 78552 w 468477"/>
                <a:gd name="connsiteY319" fmla="*/ 353719 h 466450"/>
                <a:gd name="connsiteX320" fmla="*/ 76848 w 468477"/>
                <a:gd name="connsiteY320" fmla="*/ 353293 h 466450"/>
                <a:gd name="connsiteX321" fmla="*/ 76848 w 468477"/>
                <a:gd name="connsiteY321" fmla="*/ 353293 h 466450"/>
                <a:gd name="connsiteX322" fmla="*/ 76422 w 468477"/>
                <a:gd name="connsiteY322" fmla="*/ 353293 h 466450"/>
                <a:gd name="connsiteX323" fmla="*/ 74293 w 468477"/>
                <a:gd name="connsiteY323" fmla="*/ 353293 h 466450"/>
                <a:gd name="connsiteX324" fmla="*/ 72163 w 468477"/>
                <a:gd name="connsiteY324" fmla="*/ 353293 h 466450"/>
                <a:gd name="connsiteX325" fmla="*/ 71311 w 468477"/>
                <a:gd name="connsiteY325" fmla="*/ 353719 h 466450"/>
                <a:gd name="connsiteX326" fmla="*/ 70885 w 468477"/>
                <a:gd name="connsiteY326" fmla="*/ 353719 h 466450"/>
                <a:gd name="connsiteX327" fmla="*/ 68329 w 468477"/>
                <a:gd name="connsiteY327" fmla="*/ 353719 h 466450"/>
                <a:gd name="connsiteX328" fmla="*/ 65773 w 468477"/>
                <a:gd name="connsiteY328" fmla="*/ 353719 h 466450"/>
                <a:gd name="connsiteX329" fmla="*/ 64070 w 468477"/>
                <a:gd name="connsiteY329" fmla="*/ 354145 h 466450"/>
                <a:gd name="connsiteX330" fmla="*/ 61088 w 468477"/>
                <a:gd name="connsiteY330" fmla="*/ 353719 h 466450"/>
                <a:gd name="connsiteX331" fmla="*/ 59810 w 468477"/>
                <a:gd name="connsiteY331" fmla="*/ 353719 h 466450"/>
                <a:gd name="connsiteX332" fmla="*/ 57254 w 468477"/>
                <a:gd name="connsiteY332" fmla="*/ 354145 h 466450"/>
                <a:gd name="connsiteX333" fmla="*/ 56828 w 468477"/>
                <a:gd name="connsiteY333" fmla="*/ 354145 h 466450"/>
                <a:gd name="connsiteX334" fmla="*/ 55977 w 468477"/>
                <a:gd name="connsiteY334" fmla="*/ 354145 h 466450"/>
                <a:gd name="connsiteX335" fmla="*/ 55125 w 468477"/>
                <a:gd name="connsiteY335" fmla="*/ 354145 h 466450"/>
                <a:gd name="connsiteX336" fmla="*/ 52995 w 468477"/>
                <a:gd name="connsiteY336" fmla="*/ 354571 h 466450"/>
                <a:gd name="connsiteX337" fmla="*/ 52995 w 468477"/>
                <a:gd name="connsiteY337" fmla="*/ 354571 h 466450"/>
                <a:gd name="connsiteX338" fmla="*/ 51717 w 468477"/>
                <a:gd name="connsiteY338" fmla="*/ 354571 h 466450"/>
                <a:gd name="connsiteX339" fmla="*/ 50013 w 468477"/>
                <a:gd name="connsiteY339" fmla="*/ 353719 h 466450"/>
                <a:gd name="connsiteX340" fmla="*/ 48735 w 468477"/>
                <a:gd name="connsiteY340" fmla="*/ 353719 h 466450"/>
                <a:gd name="connsiteX341" fmla="*/ 46606 w 468477"/>
                <a:gd name="connsiteY341" fmla="*/ 354997 h 466450"/>
                <a:gd name="connsiteX342" fmla="*/ 44050 w 468477"/>
                <a:gd name="connsiteY342" fmla="*/ 355423 h 466450"/>
                <a:gd name="connsiteX343" fmla="*/ 43198 w 468477"/>
                <a:gd name="connsiteY343" fmla="*/ 355423 h 466450"/>
                <a:gd name="connsiteX344" fmla="*/ 41494 w 468477"/>
                <a:gd name="connsiteY344" fmla="*/ 355423 h 466450"/>
                <a:gd name="connsiteX345" fmla="*/ 41068 w 468477"/>
                <a:gd name="connsiteY345" fmla="*/ 355423 h 466450"/>
                <a:gd name="connsiteX346" fmla="*/ 38512 w 468477"/>
                <a:gd name="connsiteY346" fmla="*/ 356275 h 466450"/>
                <a:gd name="connsiteX347" fmla="*/ 38512 w 468477"/>
                <a:gd name="connsiteY347" fmla="*/ 356275 h 466450"/>
                <a:gd name="connsiteX348" fmla="*/ 38086 w 468477"/>
                <a:gd name="connsiteY348" fmla="*/ 356275 h 466450"/>
                <a:gd name="connsiteX349" fmla="*/ 36383 w 468477"/>
                <a:gd name="connsiteY349" fmla="*/ 356275 h 466450"/>
                <a:gd name="connsiteX350" fmla="*/ 35957 w 468477"/>
                <a:gd name="connsiteY350" fmla="*/ 356275 h 466450"/>
                <a:gd name="connsiteX351" fmla="*/ 31697 w 468477"/>
                <a:gd name="connsiteY351" fmla="*/ 356701 h 466450"/>
                <a:gd name="connsiteX352" fmla="*/ 30845 w 468477"/>
                <a:gd name="connsiteY352" fmla="*/ 356701 h 466450"/>
                <a:gd name="connsiteX353" fmla="*/ 30419 w 468477"/>
                <a:gd name="connsiteY353" fmla="*/ 356701 h 466450"/>
                <a:gd name="connsiteX354" fmla="*/ 29141 w 468477"/>
                <a:gd name="connsiteY354" fmla="*/ 357127 h 466450"/>
                <a:gd name="connsiteX355" fmla="*/ 27012 w 468477"/>
                <a:gd name="connsiteY355" fmla="*/ 357127 h 466450"/>
                <a:gd name="connsiteX356" fmla="*/ 26586 w 468477"/>
                <a:gd name="connsiteY356" fmla="*/ 357127 h 466450"/>
                <a:gd name="connsiteX357" fmla="*/ 24456 w 468477"/>
                <a:gd name="connsiteY357" fmla="*/ 357127 h 466450"/>
                <a:gd name="connsiteX358" fmla="*/ 24030 w 468477"/>
                <a:gd name="connsiteY358" fmla="*/ 357127 h 466450"/>
                <a:gd name="connsiteX359" fmla="*/ 22326 w 468477"/>
                <a:gd name="connsiteY359" fmla="*/ 356701 h 466450"/>
                <a:gd name="connsiteX360" fmla="*/ 21474 w 468477"/>
                <a:gd name="connsiteY360" fmla="*/ 355849 h 466450"/>
                <a:gd name="connsiteX361" fmla="*/ 20196 w 468477"/>
                <a:gd name="connsiteY361" fmla="*/ 355423 h 466450"/>
                <a:gd name="connsiteX362" fmla="*/ 19770 w 468477"/>
                <a:gd name="connsiteY362" fmla="*/ 355423 h 466450"/>
                <a:gd name="connsiteX363" fmla="*/ 19770 w 468477"/>
                <a:gd name="connsiteY363" fmla="*/ 354997 h 466450"/>
                <a:gd name="connsiteX364" fmla="*/ 18492 w 468477"/>
                <a:gd name="connsiteY364" fmla="*/ 353719 h 466450"/>
                <a:gd name="connsiteX365" fmla="*/ 18067 w 468477"/>
                <a:gd name="connsiteY365" fmla="*/ 353293 h 466450"/>
                <a:gd name="connsiteX366" fmla="*/ 16363 w 468477"/>
                <a:gd name="connsiteY366" fmla="*/ 351589 h 466450"/>
                <a:gd name="connsiteX367" fmla="*/ 15937 w 468477"/>
                <a:gd name="connsiteY367" fmla="*/ 351163 h 466450"/>
                <a:gd name="connsiteX368" fmla="*/ 15085 w 468477"/>
                <a:gd name="connsiteY368" fmla="*/ 349885 h 466450"/>
                <a:gd name="connsiteX369" fmla="*/ 15085 w 468477"/>
                <a:gd name="connsiteY369" fmla="*/ 349459 h 466450"/>
                <a:gd name="connsiteX370" fmla="*/ 14659 w 468477"/>
                <a:gd name="connsiteY370" fmla="*/ 349034 h 466450"/>
                <a:gd name="connsiteX371" fmla="*/ 14659 w 468477"/>
                <a:gd name="connsiteY371" fmla="*/ 349034 h 466450"/>
                <a:gd name="connsiteX372" fmla="*/ 13807 w 468477"/>
                <a:gd name="connsiteY372" fmla="*/ 346478 h 466450"/>
                <a:gd name="connsiteX373" fmla="*/ 13807 w 468477"/>
                <a:gd name="connsiteY373" fmla="*/ 346478 h 466450"/>
                <a:gd name="connsiteX374" fmla="*/ 13807 w 468477"/>
                <a:gd name="connsiteY374" fmla="*/ 346052 h 466450"/>
                <a:gd name="connsiteX375" fmla="*/ 13807 w 468477"/>
                <a:gd name="connsiteY375" fmla="*/ 345200 h 466450"/>
                <a:gd name="connsiteX376" fmla="*/ 13381 w 468477"/>
                <a:gd name="connsiteY376" fmla="*/ 343496 h 466450"/>
                <a:gd name="connsiteX377" fmla="*/ 13381 w 468477"/>
                <a:gd name="connsiteY377" fmla="*/ 343070 h 466450"/>
                <a:gd name="connsiteX378" fmla="*/ 13807 w 468477"/>
                <a:gd name="connsiteY378" fmla="*/ 341792 h 466450"/>
                <a:gd name="connsiteX379" fmla="*/ 14233 w 468477"/>
                <a:gd name="connsiteY379" fmla="*/ 340940 h 466450"/>
                <a:gd name="connsiteX380" fmla="*/ 14233 w 468477"/>
                <a:gd name="connsiteY380" fmla="*/ 339663 h 466450"/>
                <a:gd name="connsiteX381" fmla="*/ 14659 w 468477"/>
                <a:gd name="connsiteY381" fmla="*/ 339237 h 466450"/>
                <a:gd name="connsiteX382" fmla="*/ 15937 w 468477"/>
                <a:gd name="connsiteY382" fmla="*/ 337533 h 466450"/>
                <a:gd name="connsiteX383" fmla="*/ 15937 w 468477"/>
                <a:gd name="connsiteY383" fmla="*/ 337107 h 466450"/>
                <a:gd name="connsiteX384" fmla="*/ 17641 w 468477"/>
                <a:gd name="connsiteY384" fmla="*/ 334125 h 466450"/>
                <a:gd name="connsiteX385" fmla="*/ 17641 w 468477"/>
                <a:gd name="connsiteY385" fmla="*/ 334125 h 466450"/>
                <a:gd name="connsiteX386" fmla="*/ 19344 w 468477"/>
                <a:gd name="connsiteY386" fmla="*/ 332847 h 466450"/>
                <a:gd name="connsiteX387" fmla="*/ 20622 w 468477"/>
                <a:gd name="connsiteY387" fmla="*/ 331995 h 466450"/>
                <a:gd name="connsiteX388" fmla="*/ 21474 w 468477"/>
                <a:gd name="connsiteY388" fmla="*/ 331569 h 466450"/>
                <a:gd name="connsiteX389" fmla="*/ 23178 w 468477"/>
                <a:gd name="connsiteY389" fmla="*/ 330291 h 466450"/>
                <a:gd name="connsiteX390" fmla="*/ 23604 w 468477"/>
                <a:gd name="connsiteY390" fmla="*/ 330291 h 466450"/>
                <a:gd name="connsiteX391" fmla="*/ 24030 w 468477"/>
                <a:gd name="connsiteY391" fmla="*/ 330291 h 466450"/>
                <a:gd name="connsiteX392" fmla="*/ 26160 w 468477"/>
                <a:gd name="connsiteY392" fmla="*/ 329014 h 466450"/>
                <a:gd name="connsiteX393" fmla="*/ 26586 w 468477"/>
                <a:gd name="connsiteY393" fmla="*/ 329014 h 466450"/>
                <a:gd name="connsiteX394" fmla="*/ 26586 w 468477"/>
                <a:gd name="connsiteY394" fmla="*/ 329014 h 466450"/>
                <a:gd name="connsiteX395" fmla="*/ 29141 w 468477"/>
                <a:gd name="connsiteY395" fmla="*/ 328588 h 466450"/>
                <a:gd name="connsiteX396" fmla="*/ 29567 w 468477"/>
                <a:gd name="connsiteY396" fmla="*/ 328162 h 466450"/>
                <a:gd name="connsiteX397" fmla="*/ 29567 w 468477"/>
                <a:gd name="connsiteY397" fmla="*/ 328162 h 466450"/>
                <a:gd name="connsiteX398" fmla="*/ 30419 w 468477"/>
                <a:gd name="connsiteY398" fmla="*/ 328162 h 466450"/>
                <a:gd name="connsiteX399" fmla="*/ 31271 w 468477"/>
                <a:gd name="connsiteY399" fmla="*/ 328162 h 466450"/>
                <a:gd name="connsiteX400" fmla="*/ 34253 w 468477"/>
                <a:gd name="connsiteY400" fmla="*/ 328162 h 466450"/>
                <a:gd name="connsiteX401" fmla="*/ 34679 w 468477"/>
                <a:gd name="connsiteY401" fmla="*/ 328162 h 466450"/>
                <a:gd name="connsiteX402" fmla="*/ 36809 w 468477"/>
                <a:gd name="connsiteY402" fmla="*/ 328162 h 466450"/>
                <a:gd name="connsiteX403" fmla="*/ 37235 w 468477"/>
                <a:gd name="connsiteY403" fmla="*/ 328162 h 466450"/>
                <a:gd name="connsiteX404" fmla="*/ 39790 w 468477"/>
                <a:gd name="connsiteY404" fmla="*/ 328588 h 466450"/>
                <a:gd name="connsiteX405" fmla="*/ 41494 w 468477"/>
                <a:gd name="connsiteY405" fmla="*/ 328588 h 466450"/>
                <a:gd name="connsiteX406" fmla="*/ 41920 w 468477"/>
                <a:gd name="connsiteY406" fmla="*/ 328588 h 466450"/>
                <a:gd name="connsiteX407" fmla="*/ 44476 w 468477"/>
                <a:gd name="connsiteY407" fmla="*/ 328588 h 466450"/>
                <a:gd name="connsiteX408" fmla="*/ 44902 w 468477"/>
                <a:gd name="connsiteY408" fmla="*/ 328588 h 466450"/>
                <a:gd name="connsiteX409" fmla="*/ 47457 w 468477"/>
                <a:gd name="connsiteY409" fmla="*/ 329014 h 466450"/>
                <a:gd name="connsiteX410" fmla="*/ 49161 w 468477"/>
                <a:gd name="connsiteY410" fmla="*/ 328588 h 466450"/>
                <a:gd name="connsiteX411" fmla="*/ 50013 w 468477"/>
                <a:gd name="connsiteY411" fmla="*/ 328588 h 466450"/>
                <a:gd name="connsiteX412" fmla="*/ 51291 w 468477"/>
                <a:gd name="connsiteY412" fmla="*/ 328588 h 466450"/>
                <a:gd name="connsiteX413" fmla="*/ 52143 w 468477"/>
                <a:gd name="connsiteY413" fmla="*/ 328588 h 466450"/>
                <a:gd name="connsiteX414" fmla="*/ 52569 w 468477"/>
                <a:gd name="connsiteY414" fmla="*/ 328588 h 466450"/>
                <a:gd name="connsiteX415" fmla="*/ 52569 w 468477"/>
                <a:gd name="connsiteY415" fmla="*/ 328588 h 466450"/>
                <a:gd name="connsiteX416" fmla="*/ 55125 w 468477"/>
                <a:gd name="connsiteY416" fmla="*/ 329014 h 466450"/>
                <a:gd name="connsiteX417" fmla="*/ 58532 w 468477"/>
                <a:gd name="connsiteY417" fmla="*/ 329440 h 466450"/>
                <a:gd name="connsiteX418" fmla="*/ 58958 w 468477"/>
                <a:gd name="connsiteY418" fmla="*/ 329440 h 466450"/>
                <a:gd name="connsiteX419" fmla="*/ 59810 w 468477"/>
                <a:gd name="connsiteY419" fmla="*/ 329440 h 466450"/>
                <a:gd name="connsiteX420" fmla="*/ 62792 w 468477"/>
                <a:gd name="connsiteY420" fmla="*/ 329866 h 466450"/>
                <a:gd name="connsiteX421" fmla="*/ 63218 w 468477"/>
                <a:gd name="connsiteY421" fmla="*/ 329866 h 466450"/>
                <a:gd name="connsiteX422" fmla="*/ 63218 w 468477"/>
                <a:gd name="connsiteY422" fmla="*/ 329866 h 466450"/>
                <a:gd name="connsiteX423" fmla="*/ 65773 w 468477"/>
                <a:gd name="connsiteY423" fmla="*/ 330291 h 466450"/>
                <a:gd name="connsiteX424" fmla="*/ 67051 w 468477"/>
                <a:gd name="connsiteY424" fmla="*/ 330291 h 466450"/>
                <a:gd name="connsiteX425" fmla="*/ 67903 w 468477"/>
                <a:gd name="connsiteY425" fmla="*/ 329866 h 466450"/>
                <a:gd name="connsiteX426" fmla="*/ 68755 w 468477"/>
                <a:gd name="connsiteY426" fmla="*/ 329866 h 466450"/>
                <a:gd name="connsiteX427" fmla="*/ 70459 w 468477"/>
                <a:gd name="connsiteY427" fmla="*/ 329866 h 466450"/>
                <a:gd name="connsiteX428" fmla="*/ 73015 w 468477"/>
                <a:gd name="connsiteY428" fmla="*/ 330291 h 466450"/>
                <a:gd name="connsiteX429" fmla="*/ 73015 w 468477"/>
                <a:gd name="connsiteY429" fmla="*/ 330291 h 466450"/>
                <a:gd name="connsiteX430" fmla="*/ 73867 w 468477"/>
                <a:gd name="connsiteY430" fmla="*/ 330291 h 466450"/>
                <a:gd name="connsiteX431" fmla="*/ 76422 w 468477"/>
                <a:gd name="connsiteY431" fmla="*/ 330291 h 466450"/>
                <a:gd name="connsiteX432" fmla="*/ 78126 w 468477"/>
                <a:gd name="connsiteY432" fmla="*/ 330291 h 466450"/>
                <a:gd name="connsiteX433" fmla="*/ 78552 w 468477"/>
                <a:gd name="connsiteY433" fmla="*/ 330291 h 466450"/>
                <a:gd name="connsiteX434" fmla="*/ 80256 w 468477"/>
                <a:gd name="connsiteY434" fmla="*/ 330291 h 466450"/>
                <a:gd name="connsiteX435" fmla="*/ 81108 w 468477"/>
                <a:gd name="connsiteY435" fmla="*/ 330291 h 466450"/>
                <a:gd name="connsiteX436" fmla="*/ 81534 w 468477"/>
                <a:gd name="connsiteY436" fmla="*/ 330291 h 466450"/>
                <a:gd name="connsiteX437" fmla="*/ 84941 w 468477"/>
                <a:gd name="connsiteY437" fmla="*/ 329866 h 466450"/>
                <a:gd name="connsiteX438" fmla="*/ 86645 w 468477"/>
                <a:gd name="connsiteY438" fmla="*/ 329866 h 466450"/>
                <a:gd name="connsiteX439" fmla="*/ 88775 w 468477"/>
                <a:gd name="connsiteY439" fmla="*/ 329866 h 466450"/>
                <a:gd name="connsiteX440" fmla="*/ 90479 w 468477"/>
                <a:gd name="connsiteY440" fmla="*/ 329440 h 466450"/>
                <a:gd name="connsiteX441" fmla="*/ 90905 w 468477"/>
                <a:gd name="connsiteY441" fmla="*/ 329440 h 466450"/>
                <a:gd name="connsiteX442" fmla="*/ 91757 w 468477"/>
                <a:gd name="connsiteY442" fmla="*/ 329440 h 466450"/>
                <a:gd name="connsiteX443" fmla="*/ 93461 w 468477"/>
                <a:gd name="connsiteY443" fmla="*/ 329866 h 466450"/>
                <a:gd name="connsiteX444" fmla="*/ 97294 w 468477"/>
                <a:gd name="connsiteY444" fmla="*/ 324328 h 466450"/>
                <a:gd name="connsiteX445" fmla="*/ 95590 w 468477"/>
                <a:gd name="connsiteY445" fmla="*/ 319217 h 466450"/>
                <a:gd name="connsiteX446" fmla="*/ 90905 w 468477"/>
                <a:gd name="connsiteY446" fmla="*/ 317939 h 466450"/>
                <a:gd name="connsiteX447" fmla="*/ 90905 w 468477"/>
                <a:gd name="connsiteY447" fmla="*/ 317939 h 466450"/>
                <a:gd name="connsiteX448" fmla="*/ 90479 w 468477"/>
                <a:gd name="connsiteY448" fmla="*/ 317939 h 466450"/>
                <a:gd name="connsiteX449" fmla="*/ 90053 w 468477"/>
                <a:gd name="connsiteY449" fmla="*/ 317939 h 466450"/>
                <a:gd name="connsiteX450" fmla="*/ 89201 w 468477"/>
                <a:gd name="connsiteY450" fmla="*/ 317939 h 466450"/>
                <a:gd name="connsiteX451" fmla="*/ 88349 w 468477"/>
                <a:gd name="connsiteY451" fmla="*/ 317939 h 466450"/>
                <a:gd name="connsiteX452" fmla="*/ 87923 w 468477"/>
                <a:gd name="connsiteY452" fmla="*/ 317939 h 466450"/>
                <a:gd name="connsiteX453" fmla="*/ 85793 w 468477"/>
                <a:gd name="connsiteY453" fmla="*/ 317939 h 466450"/>
                <a:gd name="connsiteX454" fmla="*/ 85367 w 468477"/>
                <a:gd name="connsiteY454" fmla="*/ 317939 h 466450"/>
                <a:gd name="connsiteX455" fmla="*/ 84941 w 468477"/>
                <a:gd name="connsiteY455" fmla="*/ 317939 h 466450"/>
                <a:gd name="connsiteX456" fmla="*/ 83238 w 468477"/>
                <a:gd name="connsiteY456" fmla="*/ 317939 h 466450"/>
                <a:gd name="connsiteX457" fmla="*/ 82386 w 468477"/>
                <a:gd name="connsiteY457" fmla="*/ 317939 h 466450"/>
                <a:gd name="connsiteX458" fmla="*/ 81960 w 468477"/>
                <a:gd name="connsiteY458" fmla="*/ 317939 h 466450"/>
                <a:gd name="connsiteX459" fmla="*/ 80256 w 468477"/>
                <a:gd name="connsiteY459" fmla="*/ 317939 h 466450"/>
                <a:gd name="connsiteX460" fmla="*/ 79404 w 468477"/>
                <a:gd name="connsiteY460" fmla="*/ 318365 h 466450"/>
                <a:gd name="connsiteX461" fmla="*/ 77700 w 468477"/>
                <a:gd name="connsiteY461" fmla="*/ 317939 h 466450"/>
                <a:gd name="connsiteX462" fmla="*/ 77274 w 468477"/>
                <a:gd name="connsiteY462" fmla="*/ 317939 h 466450"/>
                <a:gd name="connsiteX463" fmla="*/ 75145 w 468477"/>
                <a:gd name="connsiteY463" fmla="*/ 317939 h 466450"/>
                <a:gd name="connsiteX464" fmla="*/ 73015 w 468477"/>
                <a:gd name="connsiteY464" fmla="*/ 317939 h 466450"/>
                <a:gd name="connsiteX465" fmla="*/ 72163 w 468477"/>
                <a:gd name="connsiteY465" fmla="*/ 318365 h 466450"/>
                <a:gd name="connsiteX466" fmla="*/ 71737 w 468477"/>
                <a:gd name="connsiteY466" fmla="*/ 318365 h 466450"/>
                <a:gd name="connsiteX467" fmla="*/ 71311 w 468477"/>
                <a:gd name="connsiteY467" fmla="*/ 318365 h 466450"/>
                <a:gd name="connsiteX468" fmla="*/ 67477 w 468477"/>
                <a:gd name="connsiteY468" fmla="*/ 317513 h 466450"/>
                <a:gd name="connsiteX469" fmla="*/ 65773 w 468477"/>
                <a:gd name="connsiteY469" fmla="*/ 318791 h 466450"/>
                <a:gd name="connsiteX470" fmla="*/ 65348 w 468477"/>
                <a:gd name="connsiteY470" fmla="*/ 318791 h 466450"/>
                <a:gd name="connsiteX471" fmla="*/ 62366 w 468477"/>
                <a:gd name="connsiteY471" fmla="*/ 318365 h 466450"/>
                <a:gd name="connsiteX472" fmla="*/ 61088 w 468477"/>
                <a:gd name="connsiteY472" fmla="*/ 318365 h 466450"/>
                <a:gd name="connsiteX473" fmla="*/ 58106 w 468477"/>
                <a:gd name="connsiteY473" fmla="*/ 318791 h 466450"/>
                <a:gd name="connsiteX474" fmla="*/ 57680 w 468477"/>
                <a:gd name="connsiteY474" fmla="*/ 318791 h 466450"/>
                <a:gd name="connsiteX475" fmla="*/ 57680 w 468477"/>
                <a:gd name="connsiteY475" fmla="*/ 318791 h 466450"/>
                <a:gd name="connsiteX476" fmla="*/ 57680 w 468477"/>
                <a:gd name="connsiteY476" fmla="*/ 318791 h 466450"/>
                <a:gd name="connsiteX477" fmla="*/ 56828 w 468477"/>
                <a:gd name="connsiteY477" fmla="*/ 318791 h 466450"/>
                <a:gd name="connsiteX478" fmla="*/ 56402 w 468477"/>
                <a:gd name="connsiteY478" fmla="*/ 318791 h 466450"/>
                <a:gd name="connsiteX479" fmla="*/ 54273 w 468477"/>
                <a:gd name="connsiteY479" fmla="*/ 319217 h 466450"/>
                <a:gd name="connsiteX480" fmla="*/ 52569 w 468477"/>
                <a:gd name="connsiteY480" fmla="*/ 319217 h 466450"/>
                <a:gd name="connsiteX481" fmla="*/ 51291 w 468477"/>
                <a:gd name="connsiteY481" fmla="*/ 319217 h 466450"/>
                <a:gd name="connsiteX482" fmla="*/ 50439 w 468477"/>
                <a:gd name="connsiteY482" fmla="*/ 319217 h 466450"/>
                <a:gd name="connsiteX483" fmla="*/ 49161 w 468477"/>
                <a:gd name="connsiteY483" fmla="*/ 319217 h 466450"/>
                <a:gd name="connsiteX484" fmla="*/ 48735 w 468477"/>
                <a:gd name="connsiteY484" fmla="*/ 319217 h 466450"/>
                <a:gd name="connsiteX485" fmla="*/ 47031 w 468477"/>
                <a:gd name="connsiteY485" fmla="*/ 319643 h 466450"/>
                <a:gd name="connsiteX486" fmla="*/ 45754 w 468477"/>
                <a:gd name="connsiteY486" fmla="*/ 319643 h 466450"/>
                <a:gd name="connsiteX487" fmla="*/ 45328 w 468477"/>
                <a:gd name="connsiteY487" fmla="*/ 321346 h 466450"/>
                <a:gd name="connsiteX488" fmla="*/ 45328 w 468477"/>
                <a:gd name="connsiteY488" fmla="*/ 319217 h 466450"/>
                <a:gd name="connsiteX489" fmla="*/ 44902 w 468477"/>
                <a:gd name="connsiteY489" fmla="*/ 319217 h 466450"/>
                <a:gd name="connsiteX490" fmla="*/ 43198 w 468477"/>
                <a:gd name="connsiteY490" fmla="*/ 318365 h 466450"/>
                <a:gd name="connsiteX491" fmla="*/ 41494 w 468477"/>
                <a:gd name="connsiteY491" fmla="*/ 317513 h 466450"/>
                <a:gd name="connsiteX492" fmla="*/ 37235 w 468477"/>
                <a:gd name="connsiteY492" fmla="*/ 314105 h 466450"/>
                <a:gd name="connsiteX493" fmla="*/ 36809 w 468477"/>
                <a:gd name="connsiteY493" fmla="*/ 313679 h 466450"/>
                <a:gd name="connsiteX494" fmla="*/ 35531 w 468477"/>
                <a:gd name="connsiteY494" fmla="*/ 311975 h 466450"/>
                <a:gd name="connsiteX495" fmla="*/ 35531 w 468477"/>
                <a:gd name="connsiteY495" fmla="*/ 311549 h 466450"/>
                <a:gd name="connsiteX496" fmla="*/ 35531 w 468477"/>
                <a:gd name="connsiteY496" fmla="*/ 311124 h 466450"/>
                <a:gd name="connsiteX497" fmla="*/ 35105 w 468477"/>
                <a:gd name="connsiteY497" fmla="*/ 308142 h 466450"/>
                <a:gd name="connsiteX498" fmla="*/ 35531 w 468477"/>
                <a:gd name="connsiteY498" fmla="*/ 307290 h 466450"/>
                <a:gd name="connsiteX499" fmla="*/ 35531 w 468477"/>
                <a:gd name="connsiteY499" fmla="*/ 306864 h 466450"/>
                <a:gd name="connsiteX500" fmla="*/ 35531 w 468477"/>
                <a:gd name="connsiteY500" fmla="*/ 306438 h 466450"/>
                <a:gd name="connsiteX501" fmla="*/ 35957 w 468477"/>
                <a:gd name="connsiteY501" fmla="*/ 304308 h 466450"/>
                <a:gd name="connsiteX502" fmla="*/ 35957 w 468477"/>
                <a:gd name="connsiteY502" fmla="*/ 303882 h 466450"/>
                <a:gd name="connsiteX503" fmla="*/ 36383 w 468477"/>
                <a:gd name="connsiteY503" fmla="*/ 303456 h 466450"/>
                <a:gd name="connsiteX504" fmla="*/ 37235 w 468477"/>
                <a:gd name="connsiteY504" fmla="*/ 301753 h 466450"/>
                <a:gd name="connsiteX505" fmla="*/ 39364 w 468477"/>
                <a:gd name="connsiteY505" fmla="*/ 299623 h 466450"/>
                <a:gd name="connsiteX506" fmla="*/ 39790 w 468477"/>
                <a:gd name="connsiteY506" fmla="*/ 299197 h 466450"/>
                <a:gd name="connsiteX507" fmla="*/ 40216 w 468477"/>
                <a:gd name="connsiteY507" fmla="*/ 298771 h 466450"/>
                <a:gd name="connsiteX508" fmla="*/ 42346 w 468477"/>
                <a:gd name="connsiteY508" fmla="*/ 297919 h 466450"/>
                <a:gd name="connsiteX509" fmla="*/ 44902 w 468477"/>
                <a:gd name="connsiteY509" fmla="*/ 296641 h 466450"/>
                <a:gd name="connsiteX510" fmla="*/ 46606 w 468477"/>
                <a:gd name="connsiteY510" fmla="*/ 295789 h 466450"/>
                <a:gd name="connsiteX511" fmla="*/ 48309 w 468477"/>
                <a:gd name="connsiteY511" fmla="*/ 295789 h 466450"/>
                <a:gd name="connsiteX512" fmla="*/ 53421 w 468477"/>
                <a:gd name="connsiteY512" fmla="*/ 295789 h 466450"/>
                <a:gd name="connsiteX513" fmla="*/ 55125 w 468477"/>
                <a:gd name="connsiteY513" fmla="*/ 295363 h 466450"/>
                <a:gd name="connsiteX514" fmla="*/ 58532 w 468477"/>
                <a:gd name="connsiteY514" fmla="*/ 295789 h 466450"/>
                <a:gd name="connsiteX515" fmla="*/ 59384 w 468477"/>
                <a:gd name="connsiteY515" fmla="*/ 295789 h 466450"/>
                <a:gd name="connsiteX516" fmla="*/ 61940 w 468477"/>
                <a:gd name="connsiteY516" fmla="*/ 295363 h 466450"/>
                <a:gd name="connsiteX517" fmla="*/ 62792 w 468477"/>
                <a:gd name="connsiteY517" fmla="*/ 295363 h 466450"/>
                <a:gd name="connsiteX518" fmla="*/ 62792 w 468477"/>
                <a:gd name="connsiteY518" fmla="*/ 295363 h 466450"/>
                <a:gd name="connsiteX519" fmla="*/ 64922 w 468477"/>
                <a:gd name="connsiteY519" fmla="*/ 295789 h 466450"/>
                <a:gd name="connsiteX520" fmla="*/ 69607 w 468477"/>
                <a:gd name="connsiteY520" fmla="*/ 295363 h 466450"/>
                <a:gd name="connsiteX521" fmla="*/ 70459 w 468477"/>
                <a:gd name="connsiteY521" fmla="*/ 295363 h 466450"/>
                <a:gd name="connsiteX522" fmla="*/ 72163 w 468477"/>
                <a:gd name="connsiteY522" fmla="*/ 295363 h 466450"/>
                <a:gd name="connsiteX523" fmla="*/ 73867 w 468477"/>
                <a:gd name="connsiteY523" fmla="*/ 295363 h 466450"/>
                <a:gd name="connsiteX524" fmla="*/ 74719 w 468477"/>
                <a:gd name="connsiteY524" fmla="*/ 295363 h 466450"/>
                <a:gd name="connsiteX525" fmla="*/ 78552 w 468477"/>
                <a:gd name="connsiteY525" fmla="*/ 295789 h 466450"/>
                <a:gd name="connsiteX526" fmla="*/ 81534 w 468477"/>
                <a:gd name="connsiteY526" fmla="*/ 295363 h 466450"/>
                <a:gd name="connsiteX527" fmla="*/ 81534 w 468477"/>
                <a:gd name="connsiteY527" fmla="*/ 295363 h 466450"/>
                <a:gd name="connsiteX528" fmla="*/ 86645 w 468477"/>
                <a:gd name="connsiteY528" fmla="*/ 295363 h 466450"/>
                <a:gd name="connsiteX529" fmla="*/ 88775 w 468477"/>
                <a:gd name="connsiteY529" fmla="*/ 295789 h 466450"/>
                <a:gd name="connsiteX530" fmla="*/ 89627 w 468477"/>
                <a:gd name="connsiteY530" fmla="*/ 295789 h 466450"/>
                <a:gd name="connsiteX531" fmla="*/ 93887 w 468477"/>
                <a:gd name="connsiteY531" fmla="*/ 294937 h 466450"/>
                <a:gd name="connsiteX532" fmla="*/ 95164 w 468477"/>
                <a:gd name="connsiteY532" fmla="*/ 294937 h 466450"/>
                <a:gd name="connsiteX533" fmla="*/ 96442 w 468477"/>
                <a:gd name="connsiteY533" fmla="*/ 294937 h 466450"/>
                <a:gd name="connsiteX534" fmla="*/ 96868 w 468477"/>
                <a:gd name="connsiteY534" fmla="*/ 294937 h 466450"/>
                <a:gd name="connsiteX535" fmla="*/ 100276 w 468477"/>
                <a:gd name="connsiteY535" fmla="*/ 294937 h 466450"/>
                <a:gd name="connsiteX536" fmla="*/ 100702 w 468477"/>
                <a:gd name="connsiteY536" fmla="*/ 294937 h 466450"/>
                <a:gd name="connsiteX537" fmla="*/ 100702 w 468477"/>
                <a:gd name="connsiteY537" fmla="*/ 294937 h 466450"/>
                <a:gd name="connsiteX538" fmla="*/ 101128 w 468477"/>
                <a:gd name="connsiteY538" fmla="*/ 294937 h 466450"/>
                <a:gd name="connsiteX539" fmla="*/ 103258 w 468477"/>
                <a:gd name="connsiteY539" fmla="*/ 295363 h 466450"/>
                <a:gd name="connsiteX540" fmla="*/ 105387 w 468477"/>
                <a:gd name="connsiteY540" fmla="*/ 295363 h 466450"/>
                <a:gd name="connsiteX541" fmla="*/ 108369 w 468477"/>
                <a:gd name="connsiteY541" fmla="*/ 294937 h 466450"/>
                <a:gd name="connsiteX542" fmla="*/ 110073 w 468477"/>
                <a:gd name="connsiteY542" fmla="*/ 294511 h 466450"/>
                <a:gd name="connsiteX543" fmla="*/ 115184 w 468477"/>
                <a:gd name="connsiteY543" fmla="*/ 294511 h 466450"/>
                <a:gd name="connsiteX544" fmla="*/ 117740 w 468477"/>
                <a:gd name="connsiteY544" fmla="*/ 294511 h 466450"/>
                <a:gd name="connsiteX545" fmla="*/ 119870 w 468477"/>
                <a:gd name="connsiteY545" fmla="*/ 293659 h 466450"/>
                <a:gd name="connsiteX546" fmla="*/ 121148 w 468477"/>
                <a:gd name="connsiteY546" fmla="*/ 293659 h 466450"/>
                <a:gd name="connsiteX547" fmla="*/ 122000 w 468477"/>
                <a:gd name="connsiteY547" fmla="*/ 293659 h 466450"/>
                <a:gd name="connsiteX548" fmla="*/ 127537 w 468477"/>
                <a:gd name="connsiteY548" fmla="*/ 293233 h 466450"/>
                <a:gd name="connsiteX549" fmla="*/ 129241 w 468477"/>
                <a:gd name="connsiteY549" fmla="*/ 292808 h 466450"/>
                <a:gd name="connsiteX550" fmla="*/ 131371 w 468477"/>
                <a:gd name="connsiteY550" fmla="*/ 292808 h 466450"/>
                <a:gd name="connsiteX551" fmla="*/ 132648 w 468477"/>
                <a:gd name="connsiteY551" fmla="*/ 292808 h 466450"/>
                <a:gd name="connsiteX552" fmla="*/ 136482 w 468477"/>
                <a:gd name="connsiteY552" fmla="*/ 292382 h 466450"/>
                <a:gd name="connsiteX553" fmla="*/ 137760 w 468477"/>
                <a:gd name="connsiteY553" fmla="*/ 292382 h 466450"/>
                <a:gd name="connsiteX554" fmla="*/ 140742 w 468477"/>
                <a:gd name="connsiteY554" fmla="*/ 292382 h 466450"/>
                <a:gd name="connsiteX555" fmla="*/ 142871 w 468477"/>
                <a:gd name="connsiteY555" fmla="*/ 292382 h 466450"/>
                <a:gd name="connsiteX556" fmla="*/ 145427 w 468477"/>
                <a:gd name="connsiteY556" fmla="*/ 292382 h 466450"/>
                <a:gd name="connsiteX557" fmla="*/ 145853 w 468477"/>
                <a:gd name="connsiteY557" fmla="*/ 292382 h 466450"/>
                <a:gd name="connsiteX558" fmla="*/ 148835 w 468477"/>
                <a:gd name="connsiteY558" fmla="*/ 291956 h 466450"/>
                <a:gd name="connsiteX559" fmla="*/ 149261 w 468477"/>
                <a:gd name="connsiteY559" fmla="*/ 291956 h 466450"/>
                <a:gd name="connsiteX560" fmla="*/ 149687 w 468477"/>
                <a:gd name="connsiteY560" fmla="*/ 291956 h 466450"/>
                <a:gd name="connsiteX561" fmla="*/ 151390 w 468477"/>
                <a:gd name="connsiteY561" fmla="*/ 291956 h 466450"/>
                <a:gd name="connsiteX562" fmla="*/ 152668 w 468477"/>
                <a:gd name="connsiteY562" fmla="*/ 291956 h 466450"/>
                <a:gd name="connsiteX563" fmla="*/ 156928 w 468477"/>
                <a:gd name="connsiteY563" fmla="*/ 291530 h 466450"/>
                <a:gd name="connsiteX564" fmla="*/ 158632 w 468477"/>
                <a:gd name="connsiteY564" fmla="*/ 291104 h 466450"/>
                <a:gd name="connsiteX565" fmla="*/ 160761 w 468477"/>
                <a:gd name="connsiteY565" fmla="*/ 291104 h 466450"/>
                <a:gd name="connsiteX566" fmla="*/ 164595 w 468477"/>
                <a:gd name="connsiteY566" fmla="*/ 291104 h 466450"/>
                <a:gd name="connsiteX567" fmla="*/ 166299 w 468477"/>
                <a:gd name="connsiteY567" fmla="*/ 290678 h 466450"/>
                <a:gd name="connsiteX568" fmla="*/ 169281 w 468477"/>
                <a:gd name="connsiteY568" fmla="*/ 290678 h 466450"/>
                <a:gd name="connsiteX569" fmla="*/ 170984 w 468477"/>
                <a:gd name="connsiteY569" fmla="*/ 290678 h 466450"/>
                <a:gd name="connsiteX570" fmla="*/ 172262 w 468477"/>
                <a:gd name="connsiteY570" fmla="*/ 290678 h 466450"/>
                <a:gd name="connsiteX571" fmla="*/ 176522 w 468477"/>
                <a:gd name="connsiteY571" fmla="*/ 290678 h 466450"/>
                <a:gd name="connsiteX572" fmla="*/ 177800 w 468477"/>
                <a:gd name="connsiteY572" fmla="*/ 290678 h 466450"/>
                <a:gd name="connsiteX573" fmla="*/ 179503 w 468477"/>
                <a:gd name="connsiteY573" fmla="*/ 288974 h 466450"/>
                <a:gd name="connsiteX574" fmla="*/ 179503 w 468477"/>
                <a:gd name="connsiteY574" fmla="*/ 287696 h 466450"/>
                <a:gd name="connsiteX575" fmla="*/ 179503 w 468477"/>
                <a:gd name="connsiteY575" fmla="*/ 286844 h 466450"/>
                <a:gd name="connsiteX576" fmla="*/ 179503 w 468477"/>
                <a:gd name="connsiteY576" fmla="*/ 286844 h 466450"/>
                <a:gd name="connsiteX577" fmla="*/ 179503 w 468477"/>
                <a:gd name="connsiteY577" fmla="*/ 286844 h 466450"/>
                <a:gd name="connsiteX578" fmla="*/ 180355 w 468477"/>
                <a:gd name="connsiteY578" fmla="*/ 281733 h 466450"/>
                <a:gd name="connsiteX579" fmla="*/ 180355 w 468477"/>
                <a:gd name="connsiteY579" fmla="*/ 281307 h 466450"/>
                <a:gd name="connsiteX580" fmla="*/ 180355 w 468477"/>
                <a:gd name="connsiteY580" fmla="*/ 279177 h 466450"/>
                <a:gd name="connsiteX581" fmla="*/ 180355 w 468477"/>
                <a:gd name="connsiteY581" fmla="*/ 278751 h 466450"/>
                <a:gd name="connsiteX582" fmla="*/ 180355 w 468477"/>
                <a:gd name="connsiteY582" fmla="*/ 278751 h 466450"/>
                <a:gd name="connsiteX583" fmla="*/ 180355 w 468477"/>
                <a:gd name="connsiteY583" fmla="*/ 276621 h 466450"/>
                <a:gd name="connsiteX584" fmla="*/ 180355 w 468477"/>
                <a:gd name="connsiteY584" fmla="*/ 276195 h 466450"/>
                <a:gd name="connsiteX585" fmla="*/ 179929 w 468477"/>
                <a:gd name="connsiteY585" fmla="*/ 274065 h 466450"/>
                <a:gd name="connsiteX586" fmla="*/ 180355 w 468477"/>
                <a:gd name="connsiteY586" fmla="*/ 273214 h 466450"/>
                <a:gd name="connsiteX587" fmla="*/ 180355 w 468477"/>
                <a:gd name="connsiteY587" fmla="*/ 272362 h 466450"/>
                <a:gd name="connsiteX588" fmla="*/ 180355 w 468477"/>
                <a:gd name="connsiteY588" fmla="*/ 271510 h 466450"/>
                <a:gd name="connsiteX589" fmla="*/ 181207 w 468477"/>
                <a:gd name="connsiteY589" fmla="*/ 271510 h 466450"/>
                <a:gd name="connsiteX590" fmla="*/ 183337 w 468477"/>
                <a:gd name="connsiteY590" fmla="*/ 271936 h 466450"/>
                <a:gd name="connsiteX591" fmla="*/ 186319 w 468477"/>
                <a:gd name="connsiteY591" fmla="*/ 273214 h 466450"/>
                <a:gd name="connsiteX592" fmla="*/ 189300 w 468477"/>
                <a:gd name="connsiteY592" fmla="*/ 274491 h 466450"/>
                <a:gd name="connsiteX593" fmla="*/ 190152 w 468477"/>
                <a:gd name="connsiteY593" fmla="*/ 274491 h 466450"/>
                <a:gd name="connsiteX594" fmla="*/ 194838 w 468477"/>
                <a:gd name="connsiteY594" fmla="*/ 276621 h 466450"/>
                <a:gd name="connsiteX595" fmla="*/ 195690 w 468477"/>
                <a:gd name="connsiteY595" fmla="*/ 277047 h 466450"/>
                <a:gd name="connsiteX596" fmla="*/ 196542 w 468477"/>
                <a:gd name="connsiteY596" fmla="*/ 277473 h 466450"/>
                <a:gd name="connsiteX597" fmla="*/ 198245 w 468477"/>
                <a:gd name="connsiteY597" fmla="*/ 278325 h 466450"/>
                <a:gd name="connsiteX598" fmla="*/ 198671 w 468477"/>
                <a:gd name="connsiteY598" fmla="*/ 278325 h 466450"/>
                <a:gd name="connsiteX599" fmla="*/ 199523 w 468477"/>
                <a:gd name="connsiteY599" fmla="*/ 279177 h 466450"/>
                <a:gd name="connsiteX600" fmla="*/ 199949 w 468477"/>
                <a:gd name="connsiteY600" fmla="*/ 279603 h 466450"/>
                <a:gd name="connsiteX601" fmla="*/ 200375 w 468477"/>
                <a:gd name="connsiteY601" fmla="*/ 280029 h 466450"/>
                <a:gd name="connsiteX602" fmla="*/ 200801 w 468477"/>
                <a:gd name="connsiteY602" fmla="*/ 280455 h 466450"/>
                <a:gd name="connsiteX603" fmla="*/ 203783 w 468477"/>
                <a:gd name="connsiteY603" fmla="*/ 282159 h 466450"/>
                <a:gd name="connsiteX604" fmla="*/ 205061 w 468477"/>
                <a:gd name="connsiteY604" fmla="*/ 283011 h 466450"/>
                <a:gd name="connsiteX605" fmla="*/ 205913 w 468477"/>
                <a:gd name="connsiteY605" fmla="*/ 283862 h 466450"/>
                <a:gd name="connsiteX606" fmla="*/ 206339 w 468477"/>
                <a:gd name="connsiteY606" fmla="*/ 284288 h 466450"/>
                <a:gd name="connsiteX607" fmla="*/ 208894 w 468477"/>
                <a:gd name="connsiteY607" fmla="*/ 286418 h 466450"/>
                <a:gd name="connsiteX608" fmla="*/ 215284 w 468477"/>
                <a:gd name="connsiteY608" fmla="*/ 291530 h 466450"/>
                <a:gd name="connsiteX609" fmla="*/ 216987 w 468477"/>
                <a:gd name="connsiteY609" fmla="*/ 294085 h 466450"/>
                <a:gd name="connsiteX610" fmla="*/ 218691 w 468477"/>
                <a:gd name="connsiteY610" fmla="*/ 295363 h 466450"/>
                <a:gd name="connsiteX611" fmla="*/ 218691 w 468477"/>
                <a:gd name="connsiteY611" fmla="*/ 295363 h 466450"/>
                <a:gd name="connsiteX612" fmla="*/ 219969 w 468477"/>
                <a:gd name="connsiteY612" fmla="*/ 297067 h 466450"/>
                <a:gd name="connsiteX613" fmla="*/ 220395 w 468477"/>
                <a:gd name="connsiteY613" fmla="*/ 297919 h 466450"/>
                <a:gd name="connsiteX614" fmla="*/ 221673 w 468477"/>
                <a:gd name="connsiteY614" fmla="*/ 299623 h 466450"/>
                <a:gd name="connsiteX615" fmla="*/ 222951 w 468477"/>
                <a:gd name="connsiteY615" fmla="*/ 301327 h 466450"/>
                <a:gd name="connsiteX616" fmla="*/ 224229 w 468477"/>
                <a:gd name="connsiteY616" fmla="*/ 302604 h 466450"/>
                <a:gd name="connsiteX617" fmla="*/ 224229 w 468477"/>
                <a:gd name="connsiteY617" fmla="*/ 302604 h 466450"/>
                <a:gd name="connsiteX618" fmla="*/ 226358 w 468477"/>
                <a:gd name="connsiteY618" fmla="*/ 306864 h 466450"/>
                <a:gd name="connsiteX619" fmla="*/ 227210 w 468477"/>
                <a:gd name="connsiteY619" fmla="*/ 308142 h 466450"/>
                <a:gd name="connsiteX620" fmla="*/ 228062 w 468477"/>
                <a:gd name="connsiteY620" fmla="*/ 310272 h 466450"/>
                <a:gd name="connsiteX621" fmla="*/ 228062 w 468477"/>
                <a:gd name="connsiteY621" fmla="*/ 310698 h 466450"/>
                <a:gd name="connsiteX622" fmla="*/ 228914 w 468477"/>
                <a:gd name="connsiteY622" fmla="*/ 312827 h 466450"/>
                <a:gd name="connsiteX623" fmla="*/ 229340 w 468477"/>
                <a:gd name="connsiteY623" fmla="*/ 313253 h 466450"/>
                <a:gd name="connsiteX624" fmla="*/ 229766 w 468477"/>
                <a:gd name="connsiteY624" fmla="*/ 314105 h 466450"/>
                <a:gd name="connsiteX625" fmla="*/ 229766 w 468477"/>
                <a:gd name="connsiteY625" fmla="*/ 314531 h 466450"/>
                <a:gd name="connsiteX626" fmla="*/ 230618 w 468477"/>
                <a:gd name="connsiteY626" fmla="*/ 315383 h 466450"/>
                <a:gd name="connsiteX627" fmla="*/ 231896 w 468477"/>
                <a:gd name="connsiteY627" fmla="*/ 315809 h 466450"/>
                <a:gd name="connsiteX628" fmla="*/ 232748 w 468477"/>
                <a:gd name="connsiteY628" fmla="*/ 315809 h 466450"/>
                <a:gd name="connsiteX629" fmla="*/ 233174 w 468477"/>
                <a:gd name="connsiteY629" fmla="*/ 315809 h 466450"/>
                <a:gd name="connsiteX630" fmla="*/ 234452 w 468477"/>
                <a:gd name="connsiteY630" fmla="*/ 315383 h 466450"/>
                <a:gd name="connsiteX631" fmla="*/ 234452 w 468477"/>
                <a:gd name="connsiteY631" fmla="*/ 315383 h 466450"/>
                <a:gd name="connsiteX632" fmla="*/ 237433 w 468477"/>
                <a:gd name="connsiteY632" fmla="*/ 315809 h 466450"/>
                <a:gd name="connsiteX633" fmla="*/ 239137 w 468477"/>
                <a:gd name="connsiteY633" fmla="*/ 315383 h 466450"/>
                <a:gd name="connsiteX634" fmla="*/ 239137 w 468477"/>
                <a:gd name="connsiteY634" fmla="*/ 315383 h 466450"/>
                <a:gd name="connsiteX635" fmla="*/ 240415 w 468477"/>
                <a:gd name="connsiteY635" fmla="*/ 315383 h 466450"/>
                <a:gd name="connsiteX636" fmla="*/ 243397 w 468477"/>
                <a:gd name="connsiteY636" fmla="*/ 315383 h 466450"/>
                <a:gd name="connsiteX637" fmla="*/ 243823 w 468477"/>
                <a:gd name="connsiteY637" fmla="*/ 315383 h 466450"/>
                <a:gd name="connsiteX638" fmla="*/ 244249 w 468477"/>
                <a:gd name="connsiteY638" fmla="*/ 315383 h 466450"/>
                <a:gd name="connsiteX639" fmla="*/ 244249 w 468477"/>
                <a:gd name="connsiteY639" fmla="*/ 313679 h 466450"/>
                <a:gd name="connsiteX640" fmla="*/ 244675 w 468477"/>
                <a:gd name="connsiteY640" fmla="*/ 315809 h 466450"/>
                <a:gd name="connsiteX641" fmla="*/ 245952 w 468477"/>
                <a:gd name="connsiteY641" fmla="*/ 315809 h 466450"/>
                <a:gd name="connsiteX642" fmla="*/ 248082 w 468477"/>
                <a:gd name="connsiteY642" fmla="*/ 315809 h 466450"/>
                <a:gd name="connsiteX643" fmla="*/ 248934 w 468477"/>
                <a:gd name="connsiteY643" fmla="*/ 315809 h 466450"/>
                <a:gd name="connsiteX644" fmla="*/ 251064 w 468477"/>
                <a:gd name="connsiteY644" fmla="*/ 315383 h 466450"/>
                <a:gd name="connsiteX645" fmla="*/ 253194 w 468477"/>
                <a:gd name="connsiteY645" fmla="*/ 315383 h 466450"/>
                <a:gd name="connsiteX646" fmla="*/ 254898 w 468477"/>
                <a:gd name="connsiteY646" fmla="*/ 315809 h 466450"/>
                <a:gd name="connsiteX647" fmla="*/ 258731 w 468477"/>
                <a:gd name="connsiteY647" fmla="*/ 315383 h 466450"/>
                <a:gd name="connsiteX648" fmla="*/ 260861 w 468477"/>
                <a:gd name="connsiteY648" fmla="*/ 315383 h 466450"/>
                <a:gd name="connsiteX649" fmla="*/ 264694 w 468477"/>
                <a:gd name="connsiteY649" fmla="*/ 315383 h 466450"/>
                <a:gd name="connsiteX650" fmla="*/ 265120 w 468477"/>
                <a:gd name="connsiteY650" fmla="*/ 315383 h 466450"/>
                <a:gd name="connsiteX651" fmla="*/ 270232 w 468477"/>
                <a:gd name="connsiteY651" fmla="*/ 315383 h 466450"/>
                <a:gd name="connsiteX652" fmla="*/ 270658 w 468477"/>
                <a:gd name="connsiteY652" fmla="*/ 315383 h 466450"/>
                <a:gd name="connsiteX653" fmla="*/ 271084 w 468477"/>
                <a:gd name="connsiteY653" fmla="*/ 315383 h 466450"/>
                <a:gd name="connsiteX654" fmla="*/ 273214 w 468477"/>
                <a:gd name="connsiteY654" fmla="*/ 315383 h 466450"/>
                <a:gd name="connsiteX655" fmla="*/ 277473 w 468477"/>
                <a:gd name="connsiteY655" fmla="*/ 314957 h 466450"/>
                <a:gd name="connsiteX656" fmla="*/ 277899 w 468477"/>
                <a:gd name="connsiteY656" fmla="*/ 314957 h 466450"/>
                <a:gd name="connsiteX657" fmla="*/ 277899 w 468477"/>
                <a:gd name="connsiteY657" fmla="*/ 315383 h 466450"/>
                <a:gd name="connsiteX658" fmla="*/ 277899 w 468477"/>
                <a:gd name="connsiteY658" fmla="*/ 317513 h 466450"/>
                <a:gd name="connsiteX659" fmla="*/ 278751 w 468477"/>
                <a:gd name="connsiteY659" fmla="*/ 320069 h 466450"/>
                <a:gd name="connsiteX660" fmla="*/ 278751 w 468477"/>
                <a:gd name="connsiteY660" fmla="*/ 321772 h 466450"/>
                <a:gd name="connsiteX661" fmla="*/ 278751 w 468477"/>
                <a:gd name="connsiteY661" fmla="*/ 326884 h 466450"/>
                <a:gd name="connsiteX662" fmla="*/ 279177 w 468477"/>
                <a:gd name="connsiteY662" fmla="*/ 329014 h 466450"/>
                <a:gd name="connsiteX663" fmla="*/ 279177 w 468477"/>
                <a:gd name="connsiteY663" fmla="*/ 329440 h 466450"/>
                <a:gd name="connsiteX664" fmla="*/ 279177 w 468477"/>
                <a:gd name="connsiteY664" fmla="*/ 332421 h 466450"/>
                <a:gd name="connsiteX665" fmla="*/ 278751 w 468477"/>
                <a:gd name="connsiteY665" fmla="*/ 334125 h 466450"/>
                <a:gd name="connsiteX666" fmla="*/ 279177 w 468477"/>
                <a:gd name="connsiteY666" fmla="*/ 336681 h 466450"/>
                <a:gd name="connsiteX667" fmla="*/ 281307 w 468477"/>
                <a:gd name="connsiteY667" fmla="*/ 336681 h 466450"/>
                <a:gd name="connsiteX668" fmla="*/ 279177 w 468477"/>
                <a:gd name="connsiteY668" fmla="*/ 337107 h 466450"/>
                <a:gd name="connsiteX669" fmla="*/ 279177 w 468477"/>
                <a:gd name="connsiteY669" fmla="*/ 337533 h 466450"/>
                <a:gd name="connsiteX670" fmla="*/ 279177 w 468477"/>
                <a:gd name="connsiteY670" fmla="*/ 338811 h 466450"/>
                <a:gd name="connsiteX671" fmla="*/ 279177 w 468477"/>
                <a:gd name="connsiteY671" fmla="*/ 341792 h 466450"/>
                <a:gd name="connsiteX672" fmla="*/ 279177 w 468477"/>
                <a:gd name="connsiteY672" fmla="*/ 345200 h 466450"/>
                <a:gd name="connsiteX673" fmla="*/ 279603 w 468477"/>
                <a:gd name="connsiteY673" fmla="*/ 347756 h 466450"/>
                <a:gd name="connsiteX674" fmla="*/ 279603 w 468477"/>
                <a:gd name="connsiteY674" fmla="*/ 347756 h 466450"/>
                <a:gd name="connsiteX675" fmla="*/ 279603 w 468477"/>
                <a:gd name="connsiteY675" fmla="*/ 352015 h 466450"/>
                <a:gd name="connsiteX676" fmla="*/ 280029 w 468477"/>
                <a:gd name="connsiteY676" fmla="*/ 354571 h 466450"/>
                <a:gd name="connsiteX677" fmla="*/ 280029 w 468477"/>
                <a:gd name="connsiteY677" fmla="*/ 354997 h 466450"/>
                <a:gd name="connsiteX678" fmla="*/ 280455 w 468477"/>
                <a:gd name="connsiteY678" fmla="*/ 357553 h 466450"/>
                <a:gd name="connsiteX679" fmla="*/ 280455 w 468477"/>
                <a:gd name="connsiteY679" fmla="*/ 357979 h 466450"/>
                <a:gd name="connsiteX680" fmla="*/ 280029 w 468477"/>
                <a:gd name="connsiteY680" fmla="*/ 360108 h 466450"/>
                <a:gd name="connsiteX681" fmla="*/ 280029 w 468477"/>
                <a:gd name="connsiteY681" fmla="*/ 361386 h 466450"/>
                <a:gd name="connsiteX682" fmla="*/ 280455 w 468477"/>
                <a:gd name="connsiteY682" fmla="*/ 365220 h 466450"/>
                <a:gd name="connsiteX683" fmla="*/ 280455 w 468477"/>
                <a:gd name="connsiteY683" fmla="*/ 365220 h 466450"/>
                <a:gd name="connsiteX684" fmla="*/ 280455 w 468477"/>
                <a:gd name="connsiteY684" fmla="*/ 365220 h 466450"/>
                <a:gd name="connsiteX685" fmla="*/ 280455 w 468477"/>
                <a:gd name="connsiteY685" fmla="*/ 368202 h 466450"/>
                <a:gd name="connsiteX686" fmla="*/ 280455 w 468477"/>
                <a:gd name="connsiteY686" fmla="*/ 372035 h 466450"/>
                <a:gd name="connsiteX687" fmla="*/ 281307 w 468477"/>
                <a:gd name="connsiteY687" fmla="*/ 377147 h 466450"/>
                <a:gd name="connsiteX688" fmla="*/ 281307 w 468477"/>
                <a:gd name="connsiteY688" fmla="*/ 377998 h 466450"/>
                <a:gd name="connsiteX689" fmla="*/ 281307 w 468477"/>
                <a:gd name="connsiteY689" fmla="*/ 378850 h 466450"/>
                <a:gd name="connsiteX690" fmla="*/ 281307 w 468477"/>
                <a:gd name="connsiteY690" fmla="*/ 379276 h 466450"/>
                <a:gd name="connsiteX691" fmla="*/ 281307 w 468477"/>
                <a:gd name="connsiteY691" fmla="*/ 381832 h 466450"/>
                <a:gd name="connsiteX692" fmla="*/ 281307 w 468477"/>
                <a:gd name="connsiteY692" fmla="*/ 382258 h 466450"/>
                <a:gd name="connsiteX693" fmla="*/ 281307 w 468477"/>
                <a:gd name="connsiteY693" fmla="*/ 384814 h 466450"/>
                <a:gd name="connsiteX694" fmla="*/ 281307 w 468477"/>
                <a:gd name="connsiteY694" fmla="*/ 386092 h 466450"/>
                <a:gd name="connsiteX695" fmla="*/ 281307 w 468477"/>
                <a:gd name="connsiteY695" fmla="*/ 386518 h 466450"/>
                <a:gd name="connsiteX696" fmla="*/ 281733 w 468477"/>
                <a:gd name="connsiteY696" fmla="*/ 390777 h 466450"/>
                <a:gd name="connsiteX697" fmla="*/ 281733 w 468477"/>
                <a:gd name="connsiteY697" fmla="*/ 392481 h 466450"/>
                <a:gd name="connsiteX698" fmla="*/ 281733 w 468477"/>
                <a:gd name="connsiteY698" fmla="*/ 392907 h 466450"/>
                <a:gd name="connsiteX699" fmla="*/ 281733 w 468477"/>
                <a:gd name="connsiteY699" fmla="*/ 393333 h 466450"/>
                <a:gd name="connsiteX700" fmla="*/ 281733 w 468477"/>
                <a:gd name="connsiteY700" fmla="*/ 396740 h 466450"/>
                <a:gd name="connsiteX701" fmla="*/ 276195 w 468477"/>
                <a:gd name="connsiteY701" fmla="*/ 387369 h 466450"/>
                <a:gd name="connsiteX702" fmla="*/ 278325 w 468477"/>
                <a:gd name="connsiteY702" fmla="*/ 386944 h 466450"/>
                <a:gd name="connsiteX703" fmla="*/ 276195 w 468477"/>
                <a:gd name="connsiteY703" fmla="*/ 387369 h 466450"/>
                <a:gd name="connsiteX704" fmla="*/ 1880 w 468477"/>
                <a:gd name="connsiteY704" fmla="*/ 380554 h 466450"/>
                <a:gd name="connsiteX705" fmla="*/ 1880 w 468477"/>
                <a:gd name="connsiteY705" fmla="*/ 380554 h 466450"/>
                <a:gd name="connsiteX706" fmla="*/ 1880 w 468477"/>
                <a:gd name="connsiteY706" fmla="*/ 380554 h 466450"/>
                <a:gd name="connsiteX707" fmla="*/ 1880 w 468477"/>
                <a:gd name="connsiteY707" fmla="*/ 380554 h 466450"/>
                <a:gd name="connsiteX708" fmla="*/ 1880 w 468477"/>
                <a:gd name="connsiteY708" fmla="*/ 340088 h 466450"/>
                <a:gd name="connsiteX709" fmla="*/ 1880 w 468477"/>
                <a:gd name="connsiteY709" fmla="*/ 340088 h 466450"/>
                <a:gd name="connsiteX710" fmla="*/ 1880 w 468477"/>
                <a:gd name="connsiteY710" fmla="*/ 340088 h 466450"/>
                <a:gd name="connsiteX711" fmla="*/ 1880 w 468477"/>
                <a:gd name="connsiteY711" fmla="*/ 340088 h 466450"/>
                <a:gd name="connsiteX712" fmla="*/ 191856 w 468477"/>
                <a:gd name="connsiteY712" fmla="*/ 79830 h 466450"/>
                <a:gd name="connsiteX713" fmla="*/ 191430 w 468477"/>
                <a:gd name="connsiteY713" fmla="*/ 75570 h 466450"/>
                <a:gd name="connsiteX714" fmla="*/ 191430 w 468477"/>
                <a:gd name="connsiteY714" fmla="*/ 74719 h 466450"/>
                <a:gd name="connsiteX715" fmla="*/ 191430 w 468477"/>
                <a:gd name="connsiteY715" fmla="*/ 72589 h 466450"/>
                <a:gd name="connsiteX716" fmla="*/ 191004 w 468477"/>
                <a:gd name="connsiteY716" fmla="*/ 68329 h 466450"/>
                <a:gd name="connsiteX717" fmla="*/ 191004 w 468477"/>
                <a:gd name="connsiteY717" fmla="*/ 67903 h 466450"/>
                <a:gd name="connsiteX718" fmla="*/ 191004 w 468477"/>
                <a:gd name="connsiteY718" fmla="*/ 67477 h 466450"/>
                <a:gd name="connsiteX719" fmla="*/ 191004 w 468477"/>
                <a:gd name="connsiteY719" fmla="*/ 64922 h 466450"/>
                <a:gd name="connsiteX720" fmla="*/ 191004 w 468477"/>
                <a:gd name="connsiteY720" fmla="*/ 64496 h 466450"/>
                <a:gd name="connsiteX721" fmla="*/ 190578 w 468477"/>
                <a:gd name="connsiteY721" fmla="*/ 62792 h 466450"/>
                <a:gd name="connsiteX722" fmla="*/ 190578 w 468477"/>
                <a:gd name="connsiteY722" fmla="*/ 61514 h 466450"/>
                <a:gd name="connsiteX723" fmla="*/ 190578 w 468477"/>
                <a:gd name="connsiteY723" fmla="*/ 61088 h 466450"/>
                <a:gd name="connsiteX724" fmla="*/ 190578 w 468477"/>
                <a:gd name="connsiteY724" fmla="*/ 58532 h 466450"/>
                <a:gd name="connsiteX725" fmla="*/ 190152 w 468477"/>
                <a:gd name="connsiteY725" fmla="*/ 56828 h 466450"/>
                <a:gd name="connsiteX726" fmla="*/ 190152 w 468477"/>
                <a:gd name="connsiteY726" fmla="*/ 56402 h 466450"/>
                <a:gd name="connsiteX727" fmla="*/ 189726 w 468477"/>
                <a:gd name="connsiteY727" fmla="*/ 54699 h 466450"/>
                <a:gd name="connsiteX728" fmla="*/ 189726 w 468477"/>
                <a:gd name="connsiteY728" fmla="*/ 54699 h 466450"/>
                <a:gd name="connsiteX729" fmla="*/ 190152 w 468477"/>
                <a:gd name="connsiteY729" fmla="*/ 55125 h 466450"/>
                <a:gd name="connsiteX730" fmla="*/ 193986 w 468477"/>
                <a:gd name="connsiteY730" fmla="*/ 56402 h 466450"/>
                <a:gd name="connsiteX731" fmla="*/ 196542 w 468477"/>
                <a:gd name="connsiteY731" fmla="*/ 54699 h 466450"/>
                <a:gd name="connsiteX732" fmla="*/ 197820 w 468477"/>
                <a:gd name="connsiteY732" fmla="*/ 54273 h 466450"/>
                <a:gd name="connsiteX733" fmla="*/ 200801 w 468477"/>
                <a:gd name="connsiteY733" fmla="*/ 54699 h 466450"/>
                <a:gd name="connsiteX734" fmla="*/ 203783 w 468477"/>
                <a:gd name="connsiteY734" fmla="*/ 55125 h 466450"/>
                <a:gd name="connsiteX735" fmla="*/ 206339 w 468477"/>
                <a:gd name="connsiteY735" fmla="*/ 55125 h 466450"/>
                <a:gd name="connsiteX736" fmla="*/ 208894 w 468477"/>
                <a:gd name="connsiteY736" fmla="*/ 55125 h 466450"/>
                <a:gd name="connsiteX737" fmla="*/ 210172 w 468477"/>
                <a:gd name="connsiteY737" fmla="*/ 55125 h 466450"/>
                <a:gd name="connsiteX738" fmla="*/ 211024 w 468477"/>
                <a:gd name="connsiteY738" fmla="*/ 55125 h 466450"/>
                <a:gd name="connsiteX739" fmla="*/ 212302 w 468477"/>
                <a:gd name="connsiteY739" fmla="*/ 55125 h 466450"/>
                <a:gd name="connsiteX740" fmla="*/ 214858 w 468477"/>
                <a:gd name="connsiteY740" fmla="*/ 54699 h 466450"/>
                <a:gd name="connsiteX741" fmla="*/ 214858 w 468477"/>
                <a:gd name="connsiteY741" fmla="*/ 54699 h 466450"/>
                <a:gd name="connsiteX742" fmla="*/ 217413 w 468477"/>
                <a:gd name="connsiteY742" fmla="*/ 54699 h 466450"/>
                <a:gd name="connsiteX743" fmla="*/ 219117 w 468477"/>
                <a:gd name="connsiteY743" fmla="*/ 54699 h 466450"/>
                <a:gd name="connsiteX744" fmla="*/ 219543 w 468477"/>
                <a:gd name="connsiteY744" fmla="*/ 54699 h 466450"/>
                <a:gd name="connsiteX745" fmla="*/ 221247 w 468477"/>
                <a:gd name="connsiteY745" fmla="*/ 54699 h 466450"/>
                <a:gd name="connsiteX746" fmla="*/ 222951 w 468477"/>
                <a:gd name="connsiteY746" fmla="*/ 54699 h 466450"/>
                <a:gd name="connsiteX747" fmla="*/ 230192 w 468477"/>
                <a:gd name="connsiteY747" fmla="*/ 54699 h 466450"/>
                <a:gd name="connsiteX748" fmla="*/ 233174 w 468477"/>
                <a:gd name="connsiteY748" fmla="*/ 54273 h 466450"/>
                <a:gd name="connsiteX749" fmla="*/ 234452 w 468477"/>
                <a:gd name="connsiteY749" fmla="*/ 54273 h 466450"/>
                <a:gd name="connsiteX750" fmla="*/ 237007 w 468477"/>
                <a:gd name="connsiteY750" fmla="*/ 53847 h 466450"/>
                <a:gd name="connsiteX751" fmla="*/ 237433 w 468477"/>
                <a:gd name="connsiteY751" fmla="*/ 53847 h 466450"/>
                <a:gd name="connsiteX752" fmla="*/ 239137 w 468477"/>
                <a:gd name="connsiteY752" fmla="*/ 53847 h 466450"/>
                <a:gd name="connsiteX753" fmla="*/ 239989 w 468477"/>
                <a:gd name="connsiteY753" fmla="*/ 54273 h 466450"/>
                <a:gd name="connsiteX754" fmla="*/ 243823 w 468477"/>
                <a:gd name="connsiteY754" fmla="*/ 53847 h 466450"/>
                <a:gd name="connsiteX755" fmla="*/ 245526 w 468477"/>
                <a:gd name="connsiteY755" fmla="*/ 54273 h 466450"/>
                <a:gd name="connsiteX756" fmla="*/ 245952 w 468477"/>
                <a:gd name="connsiteY756" fmla="*/ 54273 h 466450"/>
                <a:gd name="connsiteX757" fmla="*/ 246804 w 468477"/>
                <a:gd name="connsiteY757" fmla="*/ 54273 h 466450"/>
                <a:gd name="connsiteX758" fmla="*/ 249786 w 468477"/>
                <a:gd name="connsiteY758" fmla="*/ 53847 h 466450"/>
                <a:gd name="connsiteX759" fmla="*/ 251490 w 468477"/>
                <a:gd name="connsiteY759" fmla="*/ 53421 h 466450"/>
                <a:gd name="connsiteX760" fmla="*/ 253194 w 468477"/>
                <a:gd name="connsiteY760" fmla="*/ 53421 h 466450"/>
                <a:gd name="connsiteX761" fmla="*/ 255749 w 468477"/>
                <a:gd name="connsiteY761" fmla="*/ 52569 h 466450"/>
                <a:gd name="connsiteX762" fmla="*/ 256601 w 468477"/>
                <a:gd name="connsiteY762" fmla="*/ 52143 h 466450"/>
                <a:gd name="connsiteX763" fmla="*/ 257027 w 468477"/>
                <a:gd name="connsiteY763" fmla="*/ 52143 h 466450"/>
                <a:gd name="connsiteX764" fmla="*/ 260861 w 468477"/>
                <a:gd name="connsiteY764" fmla="*/ 50439 h 466450"/>
                <a:gd name="connsiteX765" fmla="*/ 261287 w 468477"/>
                <a:gd name="connsiteY765" fmla="*/ 50013 h 466450"/>
                <a:gd name="connsiteX766" fmla="*/ 262565 w 468477"/>
                <a:gd name="connsiteY766" fmla="*/ 49161 h 466450"/>
                <a:gd name="connsiteX767" fmla="*/ 263417 w 468477"/>
                <a:gd name="connsiteY767" fmla="*/ 48309 h 466450"/>
                <a:gd name="connsiteX768" fmla="*/ 263843 w 468477"/>
                <a:gd name="connsiteY768" fmla="*/ 47883 h 466450"/>
                <a:gd name="connsiteX769" fmla="*/ 264269 w 468477"/>
                <a:gd name="connsiteY769" fmla="*/ 47883 h 466450"/>
                <a:gd name="connsiteX770" fmla="*/ 266824 w 468477"/>
                <a:gd name="connsiteY770" fmla="*/ 46606 h 466450"/>
                <a:gd name="connsiteX771" fmla="*/ 268102 w 468477"/>
                <a:gd name="connsiteY771" fmla="*/ 45754 h 466450"/>
                <a:gd name="connsiteX772" fmla="*/ 271084 w 468477"/>
                <a:gd name="connsiteY772" fmla="*/ 42772 h 466450"/>
                <a:gd name="connsiteX773" fmla="*/ 272788 w 468477"/>
                <a:gd name="connsiteY773" fmla="*/ 42346 h 466450"/>
                <a:gd name="connsiteX774" fmla="*/ 277047 w 468477"/>
                <a:gd name="connsiteY774" fmla="*/ 39790 h 466450"/>
                <a:gd name="connsiteX775" fmla="*/ 277899 w 468477"/>
                <a:gd name="connsiteY775" fmla="*/ 38938 h 466450"/>
                <a:gd name="connsiteX776" fmla="*/ 280881 w 468477"/>
                <a:gd name="connsiteY776" fmla="*/ 38086 h 466450"/>
                <a:gd name="connsiteX777" fmla="*/ 281733 w 468477"/>
                <a:gd name="connsiteY777" fmla="*/ 37660 h 466450"/>
                <a:gd name="connsiteX778" fmla="*/ 283862 w 468477"/>
                <a:gd name="connsiteY778" fmla="*/ 36809 h 466450"/>
                <a:gd name="connsiteX779" fmla="*/ 283862 w 468477"/>
                <a:gd name="connsiteY779" fmla="*/ 36809 h 466450"/>
                <a:gd name="connsiteX780" fmla="*/ 284288 w 468477"/>
                <a:gd name="connsiteY780" fmla="*/ 36809 h 466450"/>
                <a:gd name="connsiteX781" fmla="*/ 286418 w 468477"/>
                <a:gd name="connsiteY781" fmla="*/ 36383 h 466450"/>
                <a:gd name="connsiteX782" fmla="*/ 290252 w 468477"/>
                <a:gd name="connsiteY782" fmla="*/ 35105 h 466450"/>
                <a:gd name="connsiteX783" fmla="*/ 290678 w 468477"/>
                <a:gd name="connsiteY783" fmla="*/ 35105 h 466450"/>
                <a:gd name="connsiteX784" fmla="*/ 292382 w 468477"/>
                <a:gd name="connsiteY784" fmla="*/ 35105 h 466450"/>
                <a:gd name="connsiteX785" fmla="*/ 293659 w 468477"/>
                <a:gd name="connsiteY785" fmla="*/ 34679 h 466450"/>
                <a:gd name="connsiteX786" fmla="*/ 294511 w 468477"/>
                <a:gd name="connsiteY786" fmla="*/ 34679 h 466450"/>
                <a:gd name="connsiteX787" fmla="*/ 297919 w 468477"/>
                <a:gd name="connsiteY787" fmla="*/ 34679 h 466450"/>
                <a:gd name="connsiteX788" fmla="*/ 300901 w 468477"/>
                <a:gd name="connsiteY788" fmla="*/ 34253 h 466450"/>
                <a:gd name="connsiteX789" fmla="*/ 305160 w 468477"/>
                <a:gd name="connsiteY789" fmla="*/ 33827 h 466450"/>
                <a:gd name="connsiteX790" fmla="*/ 306864 w 468477"/>
                <a:gd name="connsiteY790" fmla="*/ 34253 h 466450"/>
                <a:gd name="connsiteX791" fmla="*/ 307716 w 468477"/>
                <a:gd name="connsiteY791" fmla="*/ 34253 h 466450"/>
                <a:gd name="connsiteX792" fmla="*/ 311975 w 468477"/>
                <a:gd name="connsiteY792" fmla="*/ 33827 h 466450"/>
                <a:gd name="connsiteX793" fmla="*/ 313253 w 468477"/>
                <a:gd name="connsiteY793" fmla="*/ 33827 h 466450"/>
                <a:gd name="connsiteX794" fmla="*/ 314531 w 468477"/>
                <a:gd name="connsiteY794" fmla="*/ 33827 h 466450"/>
                <a:gd name="connsiteX795" fmla="*/ 314957 w 468477"/>
                <a:gd name="connsiteY795" fmla="*/ 33827 h 466450"/>
                <a:gd name="connsiteX796" fmla="*/ 318365 w 468477"/>
                <a:gd name="connsiteY796" fmla="*/ 33827 h 466450"/>
                <a:gd name="connsiteX797" fmla="*/ 320495 w 468477"/>
                <a:gd name="connsiteY797" fmla="*/ 34253 h 466450"/>
                <a:gd name="connsiteX798" fmla="*/ 322624 w 468477"/>
                <a:gd name="connsiteY798" fmla="*/ 34253 h 466450"/>
                <a:gd name="connsiteX799" fmla="*/ 325606 w 468477"/>
                <a:gd name="connsiteY799" fmla="*/ 33827 h 466450"/>
                <a:gd name="connsiteX800" fmla="*/ 326884 w 468477"/>
                <a:gd name="connsiteY800" fmla="*/ 33401 h 466450"/>
                <a:gd name="connsiteX801" fmla="*/ 331995 w 468477"/>
                <a:gd name="connsiteY801" fmla="*/ 33401 h 466450"/>
                <a:gd name="connsiteX802" fmla="*/ 331995 w 468477"/>
                <a:gd name="connsiteY802" fmla="*/ 33401 h 466450"/>
                <a:gd name="connsiteX803" fmla="*/ 334551 w 468477"/>
                <a:gd name="connsiteY803" fmla="*/ 33827 h 466450"/>
                <a:gd name="connsiteX804" fmla="*/ 336681 w 468477"/>
                <a:gd name="connsiteY804" fmla="*/ 33401 h 466450"/>
                <a:gd name="connsiteX805" fmla="*/ 338385 w 468477"/>
                <a:gd name="connsiteY805" fmla="*/ 33401 h 466450"/>
                <a:gd name="connsiteX806" fmla="*/ 338385 w 468477"/>
                <a:gd name="connsiteY806" fmla="*/ 33401 h 466450"/>
                <a:gd name="connsiteX807" fmla="*/ 343496 w 468477"/>
                <a:gd name="connsiteY807" fmla="*/ 33401 h 466450"/>
                <a:gd name="connsiteX808" fmla="*/ 345200 w 468477"/>
                <a:gd name="connsiteY808" fmla="*/ 32975 h 466450"/>
                <a:gd name="connsiteX809" fmla="*/ 347330 w 468477"/>
                <a:gd name="connsiteY809" fmla="*/ 32975 h 466450"/>
                <a:gd name="connsiteX810" fmla="*/ 348182 w 468477"/>
                <a:gd name="connsiteY810" fmla="*/ 32975 h 466450"/>
                <a:gd name="connsiteX811" fmla="*/ 352015 w 468477"/>
                <a:gd name="connsiteY811" fmla="*/ 32975 h 466450"/>
                <a:gd name="connsiteX812" fmla="*/ 352867 w 468477"/>
                <a:gd name="connsiteY812" fmla="*/ 32975 h 466450"/>
                <a:gd name="connsiteX813" fmla="*/ 355849 w 468477"/>
                <a:gd name="connsiteY813" fmla="*/ 32975 h 466450"/>
                <a:gd name="connsiteX814" fmla="*/ 357979 w 468477"/>
                <a:gd name="connsiteY814" fmla="*/ 32975 h 466450"/>
                <a:gd name="connsiteX815" fmla="*/ 360108 w 468477"/>
                <a:gd name="connsiteY815" fmla="*/ 32975 h 466450"/>
                <a:gd name="connsiteX816" fmla="*/ 360534 w 468477"/>
                <a:gd name="connsiteY816" fmla="*/ 32975 h 466450"/>
                <a:gd name="connsiteX817" fmla="*/ 363942 w 468477"/>
                <a:gd name="connsiteY817" fmla="*/ 32549 h 466450"/>
                <a:gd name="connsiteX818" fmla="*/ 365646 w 468477"/>
                <a:gd name="connsiteY818" fmla="*/ 32975 h 466450"/>
                <a:gd name="connsiteX819" fmla="*/ 366924 w 468477"/>
                <a:gd name="connsiteY819" fmla="*/ 32975 h 466450"/>
                <a:gd name="connsiteX820" fmla="*/ 370757 w 468477"/>
                <a:gd name="connsiteY820" fmla="*/ 32549 h 466450"/>
                <a:gd name="connsiteX821" fmla="*/ 372461 w 468477"/>
                <a:gd name="connsiteY821" fmla="*/ 32549 h 466450"/>
                <a:gd name="connsiteX822" fmla="*/ 374591 w 468477"/>
                <a:gd name="connsiteY822" fmla="*/ 32549 h 466450"/>
                <a:gd name="connsiteX823" fmla="*/ 377998 w 468477"/>
                <a:gd name="connsiteY823" fmla="*/ 32549 h 466450"/>
                <a:gd name="connsiteX824" fmla="*/ 379702 w 468477"/>
                <a:gd name="connsiteY824" fmla="*/ 32123 h 466450"/>
                <a:gd name="connsiteX825" fmla="*/ 382258 w 468477"/>
                <a:gd name="connsiteY825" fmla="*/ 32549 h 466450"/>
                <a:gd name="connsiteX826" fmla="*/ 385666 w 468477"/>
                <a:gd name="connsiteY826" fmla="*/ 32549 h 466450"/>
                <a:gd name="connsiteX827" fmla="*/ 386092 w 468477"/>
                <a:gd name="connsiteY827" fmla="*/ 32549 h 466450"/>
                <a:gd name="connsiteX828" fmla="*/ 390351 w 468477"/>
                <a:gd name="connsiteY828" fmla="*/ 32549 h 466450"/>
                <a:gd name="connsiteX829" fmla="*/ 391203 w 468477"/>
                <a:gd name="connsiteY829" fmla="*/ 32549 h 466450"/>
                <a:gd name="connsiteX830" fmla="*/ 392907 w 468477"/>
                <a:gd name="connsiteY830" fmla="*/ 32549 h 466450"/>
                <a:gd name="connsiteX831" fmla="*/ 397166 w 468477"/>
                <a:gd name="connsiteY831" fmla="*/ 32549 h 466450"/>
                <a:gd name="connsiteX832" fmla="*/ 398444 w 468477"/>
                <a:gd name="connsiteY832" fmla="*/ 32549 h 466450"/>
                <a:gd name="connsiteX833" fmla="*/ 399296 w 468477"/>
                <a:gd name="connsiteY833" fmla="*/ 32549 h 466450"/>
                <a:gd name="connsiteX834" fmla="*/ 400574 w 468477"/>
                <a:gd name="connsiteY834" fmla="*/ 32975 h 466450"/>
                <a:gd name="connsiteX835" fmla="*/ 403556 w 468477"/>
                <a:gd name="connsiteY835" fmla="*/ 32975 h 466450"/>
                <a:gd name="connsiteX836" fmla="*/ 403982 w 468477"/>
                <a:gd name="connsiteY836" fmla="*/ 32975 h 466450"/>
                <a:gd name="connsiteX837" fmla="*/ 404834 w 468477"/>
                <a:gd name="connsiteY837" fmla="*/ 32975 h 466450"/>
                <a:gd name="connsiteX838" fmla="*/ 406963 w 468477"/>
                <a:gd name="connsiteY838" fmla="*/ 33401 h 466450"/>
                <a:gd name="connsiteX839" fmla="*/ 406963 w 468477"/>
                <a:gd name="connsiteY839" fmla="*/ 33401 h 466450"/>
                <a:gd name="connsiteX840" fmla="*/ 408667 w 468477"/>
                <a:gd name="connsiteY840" fmla="*/ 33401 h 466450"/>
                <a:gd name="connsiteX841" fmla="*/ 412501 w 468477"/>
                <a:gd name="connsiteY841" fmla="*/ 33401 h 466450"/>
                <a:gd name="connsiteX842" fmla="*/ 414631 w 468477"/>
                <a:gd name="connsiteY842" fmla="*/ 33401 h 466450"/>
                <a:gd name="connsiteX843" fmla="*/ 415908 w 468477"/>
                <a:gd name="connsiteY843" fmla="*/ 33401 h 466450"/>
                <a:gd name="connsiteX844" fmla="*/ 417612 w 468477"/>
                <a:gd name="connsiteY844" fmla="*/ 33401 h 466450"/>
                <a:gd name="connsiteX845" fmla="*/ 421020 w 468477"/>
                <a:gd name="connsiteY845" fmla="*/ 33827 h 466450"/>
                <a:gd name="connsiteX846" fmla="*/ 421446 w 468477"/>
                <a:gd name="connsiteY846" fmla="*/ 33827 h 466450"/>
                <a:gd name="connsiteX847" fmla="*/ 423150 w 468477"/>
                <a:gd name="connsiteY847" fmla="*/ 33827 h 466450"/>
                <a:gd name="connsiteX848" fmla="*/ 426131 w 468477"/>
                <a:gd name="connsiteY848" fmla="*/ 33827 h 466450"/>
                <a:gd name="connsiteX849" fmla="*/ 428261 w 468477"/>
                <a:gd name="connsiteY849" fmla="*/ 34253 h 466450"/>
                <a:gd name="connsiteX850" fmla="*/ 429965 w 468477"/>
                <a:gd name="connsiteY850" fmla="*/ 34253 h 466450"/>
                <a:gd name="connsiteX851" fmla="*/ 430391 w 468477"/>
                <a:gd name="connsiteY851" fmla="*/ 34253 h 466450"/>
                <a:gd name="connsiteX852" fmla="*/ 431669 w 468477"/>
                <a:gd name="connsiteY852" fmla="*/ 34679 h 466450"/>
                <a:gd name="connsiteX853" fmla="*/ 432521 w 468477"/>
                <a:gd name="connsiteY853" fmla="*/ 35105 h 466450"/>
                <a:gd name="connsiteX854" fmla="*/ 432947 w 468477"/>
                <a:gd name="connsiteY854" fmla="*/ 35531 h 466450"/>
                <a:gd name="connsiteX855" fmla="*/ 435928 w 468477"/>
                <a:gd name="connsiteY855" fmla="*/ 36383 h 466450"/>
                <a:gd name="connsiteX856" fmla="*/ 436780 w 468477"/>
                <a:gd name="connsiteY856" fmla="*/ 36809 h 466450"/>
                <a:gd name="connsiteX857" fmla="*/ 437632 w 468477"/>
                <a:gd name="connsiteY857" fmla="*/ 37235 h 466450"/>
                <a:gd name="connsiteX858" fmla="*/ 438058 w 468477"/>
                <a:gd name="connsiteY858" fmla="*/ 37660 h 466450"/>
                <a:gd name="connsiteX859" fmla="*/ 440188 w 468477"/>
                <a:gd name="connsiteY859" fmla="*/ 39364 h 466450"/>
                <a:gd name="connsiteX860" fmla="*/ 443170 w 468477"/>
                <a:gd name="connsiteY860" fmla="*/ 44476 h 466450"/>
                <a:gd name="connsiteX861" fmla="*/ 442744 w 468477"/>
                <a:gd name="connsiteY861" fmla="*/ 47457 h 466450"/>
                <a:gd name="connsiteX862" fmla="*/ 443170 w 468477"/>
                <a:gd name="connsiteY862" fmla="*/ 49161 h 466450"/>
                <a:gd name="connsiteX863" fmla="*/ 443170 w 468477"/>
                <a:gd name="connsiteY863" fmla="*/ 49161 h 466450"/>
                <a:gd name="connsiteX864" fmla="*/ 442744 w 468477"/>
                <a:gd name="connsiteY864" fmla="*/ 50865 h 466450"/>
                <a:gd name="connsiteX865" fmla="*/ 442318 w 468477"/>
                <a:gd name="connsiteY865" fmla="*/ 51717 h 466450"/>
                <a:gd name="connsiteX866" fmla="*/ 441892 w 468477"/>
                <a:gd name="connsiteY866" fmla="*/ 53847 h 466450"/>
                <a:gd name="connsiteX867" fmla="*/ 441466 w 468477"/>
                <a:gd name="connsiteY867" fmla="*/ 54699 h 466450"/>
                <a:gd name="connsiteX868" fmla="*/ 441040 w 468477"/>
                <a:gd name="connsiteY868" fmla="*/ 55551 h 466450"/>
                <a:gd name="connsiteX869" fmla="*/ 440614 w 468477"/>
                <a:gd name="connsiteY869" fmla="*/ 56828 h 466450"/>
                <a:gd name="connsiteX870" fmla="*/ 440614 w 468477"/>
                <a:gd name="connsiteY870" fmla="*/ 57254 h 466450"/>
                <a:gd name="connsiteX871" fmla="*/ 435076 w 468477"/>
                <a:gd name="connsiteY871" fmla="*/ 61940 h 466450"/>
                <a:gd name="connsiteX872" fmla="*/ 434225 w 468477"/>
                <a:gd name="connsiteY872" fmla="*/ 62366 h 466450"/>
                <a:gd name="connsiteX873" fmla="*/ 433373 w 468477"/>
                <a:gd name="connsiteY873" fmla="*/ 62792 h 466450"/>
                <a:gd name="connsiteX874" fmla="*/ 431243 w 468477"/>
                <a:gd name="connsiteY874" fmla="*/ 63218 h 466450"/>
                <a:gd name="connsiteX875" fmla="*/ 430817 w 468477"/>
                <a:gd name="connsiteY875" fmla="*/ 63218 h 466450"/>
                <a:gd name="connsiteX876" fmla="*/ 428261 w 468477"/>
                <a:gd name="connsiteY876" fmla="*/ 63218 h 466450"/>
                <a:gd name="connsiteX877" fmla="*/ 427409 w 468477"/>
                <a:gd name="connsiteY877" fmla="*/ 62792 h 466450"/>
                <a:gd name="connsiteX878" fmla="*/ 423576 w 468477"/>
                <a:gd name="connsiteY878" fmla="*/ 62792 h 466450"/>
                <a:gd name="connsiteX879" fmla="*/ 422724 w 468477"/>
                <a:gd name="connsiteY879" fmla="*/ 63218 h 466450"/>
                <a:gd name="connsiteX880" fmla="*/ 420168 w 468477"/>
                <a:gd name="connsiteY880" fmla="*/ 65348 h 466450"/>
                <a:gd name="connsiteX881" fmla="*/ 419316 w 468477"/>
                <a:gd name="connsiteY881" fmla="*/ 65348 h 466450"/>
                <a:gd name="connsiteX882" fmla="*/ 417186 w 468477"/>
                <a:gd name="connsiteY882" fmla="*/ 65348 h 466450"/>
                <a:gd name="connsiteX883" fmla="*/ 416760 w 468477"/>
                <a:gd name="connsiteY883" fmla="*/ 65348 h 466450"/>
                <a:gd name="connsiteX884" fmla="*/ 414631 w 468477"/>
                <a:gd name="connsiteY884" fmla="*/ 65774 h 466450"/>
                <a:gd name="connsiteX885" fmla="*/ 412927 w 468477"/>
                <a:gd name="connsiteY885" fmla="*/ 65774 h 466450"/>
                <a:gd name="connsiteX886" fmla="*/ 411223 w 468477"/>
                <a:gd name="connsiteY886" fmla="*/ 65348 h 466450"/>
                <a:gd name="connsiteX887" fmla="*/ 407389 w 468477"/>
                <a:gd name="connsiteY887" fmla="*/ 65774 h 466450"/>
                <a:gd name="connsiteX888" fmla="*/ 405260 w 468477"/>
                <a:gd name="connsiteY888" fmla="*/ 65774 h 466450"/>
                <a:gd name="connsiteX889" fmla="*/ 401426 w 468477"/>
                <a:gd name="connsiteY889" fmla="*/ 65774 h 466450"/>
                <a:gd name="connsiteX890" fmla="*/ 401426 w 468477"/>
                <a:gd name="connsiteY890" fmla="*/ 65774 h 466450"/>
                <a:gd name="connsiteX891" fmla="*/ 396315 w 468477"/>
                <a:gd name="connsiteY891" fmla="*/ 65774 h 466450"/>
                <a:gd name="connsiteX892" fmla="*/ 396315 w 468477"/>
                <a:gd name="connsiteY892" fmla="*/ 65774 h 466450"/>
                <a:gd name="connsiteX893" fmla="*/ 396315 w 468477"/>
                <a:gd name="connsiteY893" fmla="*/ 65774 h 466450"/>
                <a:gd name="connsiteX894" fmla="*/ 394185 w 468477"/>
                <a:gd name="connsiteY894" fmla="*/ 65774 h 466450"/>
                <a:gd name="connsiteX895" fmla="*/ 390351 w 468477"/>
                <a:gd name="connsiteY895" fmla="*/ 66199 h 466450"/>
                <a:gd name="connsiteX896" fmla="*/ 387795 w 468477"/>
                <a:gd name="connsiteY896" fmla="*/ 65774 h 466450"/>
                <a:gd name="connsiteX897" fmla="*/ 383536 w 468477"/>
                <a:gd name="connsiteY897" fmla="*/ 71311 h 466450"/>
                <a:gd name="connsiteX898" fmla="*/ 385240 w 468477"/>
                <a:gd name="connsiteY898" fmla="*/ 75996 h 466450"/>
                <a:gd name="connsiteX899" fmla="*/ 387369 w 468477"/>
                <a:gd name="connsiteY899" fmla="*/ 77274 h 466450"/>
                <a:gd name="connsiteX900" fmla="*/ 392055 w 468477"/>
                <a:gd name="connsiteY900" fmla="*/ 78126 h 466450"/>
                <a:gd name="connsiteX901" fmla="*/ 392481 w 468477"/>
                <a:gd name="connsiteY901" fmla="*/ 78126 h 466450"/>
                <a:gd name="connsiteX902" fmla="*/ 394185 w 468477"/>
                <a:gd name="connsiteY902" fmla="*/ 78126 h 466450"/>
                <a:gd name="connsiteX903" fmla="*/ 396740 w 468477"/>
                <a:gd name="connsiteY903" fmla="*/ 78126 h 466450"/>
                <a:gd name="connsiteX904" fmla="*/ 397166 w 468477"/>
                <a:gd name="connsiteY904" fmla="*/ 78126 h 466450"/>
                <a:gd name="connsiteX905" fmla="*/ 398870 w 468477"/>
                <a:gd name="connsiteY905" fmla="*/ 77700 h 466450"/>
                <a:gd name="connsiteX906" fmla="*/ 399296 w 468477"/>
                <a:gd name="connsiteY906" fmla="*/ 77700 h 466450"/>
                <a:gd name="connsiteX907" fmla="*/ 400148 w 468477"/>
                <a:gd name="connsiteY907" fmla="*/ 77700 h 466450"/>
                <a:gd name="connsiteX908" fmla="*/ 403130 w 468477"/>
                <a:gd name="connsiteY908" fmla="*/ 77274 h 466450"/>
                <a:gd name="connsiteX909" fmla="*/ 403982 w 468477"/>
                <a:gd name="connsiteY909" fmla="*/ 77274 h 466450"/>
                <a:gd name="connsiteX910" fmla="*/ 404834 w 468477"/>
                <a:gd name="connsiteY910" fmla="*/ 77274 h 466450"/>
                <a:gd name="connsiteX911" fmla="*/ 405686 w 468477"/>
                <a:gd name="connsiteY911" fmla="*/ 77274 h 466450"/>
                <a:gd name="connsiteX912" fmla="*/ 406112 w 468477"/>
                <a:gd name="connsiteY912" fmla="*/ 77274 h 466450"/>
                <a:gd name="connsiteX913" fmla="*/ 407389 w 468477"/>
                <a:gd name="connsiteY913" fmla="*/ 77274 h 466450"/>
                <a:gd name="connsiteX914" fmla="*/ 409945 w 468477"/>
                <a:gd name="connsiteY914" fmla="*/ 76848 h 466450"/>
                <a:gd name="connsiteX915" fmla="*/ 412501 w 468477"/>
                <a:gd name="connsiteY915" fmla="*/ 77274 h 466450"/>
                <a:gd name="connsiteX916" fmla="*/ 415057 w 468477"/>
                <a:gd name="connsiteY916" fmla="*/ 77274 h 466450"/>
                <a:gd name="connsiteX917" fmla="*/ 416334 w 468477"/>
                <a:gd name="connsiteY917" fmla="*/ 76848 h 466450"/>
                <a:gd name="connsiteX918" fmla="*/ 418890 w 468477"/>
                <a:gd name="connsiteY918" fmla="*/ 76848 h 466450"/>
                <a:gd name="connsiteX919" fmla="*/ 419316 w 468477"/>
                <a:gd name="connsiteY919" fmla="*/ 76848 h 466450"/>
                <a:gd name="connsiteX920" fmla="*/ 421446 w 468477"/>
                <a:gd name="connsiteY920" fmla="*/ 77274 h 466450"/>
                <a:gd name="connsiteX921" fmla="*/ 423150 w 468477"/>
                <a:gd name="connsiteY921" fmla="*/ 77274 h 466450"/>
                <a:gd name="connsiteX922" fmla="*/ 423576 w 468477"/>
                <a:gd name="connsiteY922" fmla="*/ 77274 h 466450"/>
                <a:gd name="connsiteX923" fmla="*/ 428687 w 468477"/>
                <a:gd name="connsiteY923" fmla="*/ 76848 h 466450"/>
                <a:gd name="connsiteX924" fmla="*/ 429539 w 468477"/>
                <a:gd name="connsiteY924" fmla="*/ 76422 h 466450"/>
                <a:gd name="connsiteX925" fmla="*/ 433373 w 468477"/>
                <a:gd name="connsiteY925" fmla="*/ 76422 h 466450"/>
                <a:gd name="connsiteX926" fmla="*/ 435502 w 468477"/>
                <a:gd name="connsiteY926" fmla="*/ 75144 h 466450"/>
                <a:gd name="connsiteX927" fmla="*/ 436354 w 468477"/>
                <a:gd name="connsiteY927" fmla="*/ 74719 h 466450"/>
                <a:gd name="connsiteX928" fmla="*/ 438484 w 468477"/>
                <a:gd name="connsiteY928" fmla="*/ 73867 h 466450"/>
                <a:gd name="connsiteX929" fmla="*/ 440614 w 468477"/>
                <a:gd name="connsiteY929" fmla="*/ 73015 h 466450"/>
                <a:gd name="connsiteX930" fmla="*/ 441040 w 468477"/>
                <a:gd name="connsiteY930" fmla="*/ 73015 h 466450"/>
                <a:gd name="connsiteX931" fmla="*/ 441466 w 468477"/>
                <a:gd name="connsiteY931" fmla="*/ 73015 h 466450"/>
                <a:gd name="connsiteX932" fmla="*/ 443170 w 468477"/>
                <a:gd name="connsiteY932" fmla="*/ 72589 h 466450"/>
                <a:gd name="connsiteX933" fmla="*/ 445299 w 468477"/>
                <a:gd name="connsiteY933" fmla="*/ 72589 h 466450"/>
                <a:gd name="connsiteX934" fmla="*/ 445725 w 468477"/>
                <a:gd name="connsiteY934" fmla="*/ 72589 h 466450"/>
                <a:gd name="connsiteX935" fmla="*/ 447855 w 468477"/>
                <a:gd name="connsiteY935" fmla="*/ 72589 h 466450"/>
                <a:gd name="connsiteX936" fmla="*/ 448281 w 468477"/>
                <a:gd name="connsiteY936" fmla="*/ 72589 h 466450"/>
                <a:gd name="connsiteX937" fmla="*/ 449985 w 468477"/>
                <a:gd name="connsiteY937" fmla="*/ 73015 h 466450"/>
                <a:gd name="connsiteX938" fmla="*/ 450837 w 468477"/>
                <a:gd name="connsiteY938" fmla="*/ 73867 h 466450"/>
                <a:gd name="connsiteX939" fmla="*/ 452115 w 468477"/>
                <a:gd name="connsiteY939" fmla="*/ 74293 h 466450"/>
                <a:gd name="connsiteX940" fmla="*/ 452541 w 468477"/>
                <a:gd name="connsiteY940" fmla="*/ 74293 h 466450"/>
                <a:gd name="connsiteX941" fmla="*/ 452541 w 468477"/>
                <a:gd name="connsiteY941" fmla="*/ 74719 h 466450"/>
                <a:gd name="connsiteX942" fmla="*/ 453818 w 468477"/>
                <a:gd name="connsiteY942" fmla="*/ 75996 h 466450"/>
                <a:gd name="connsiteX943" fmla="*/ 454244 w 468477"/>
                <a:gd name="connsiteY943" fmla="*/ 76422 h 466450"/>
                <a:gd name="connsiteX944" fmla="*/ 455948 w 468477"/>
                <a:gd name="connsiteY944" fmla="*/ 78126 h 466450"/>
                <a:gd name="connsiteX945" fmla="*/ 456374 w 468477"/>
                <a:gd name="connsiteY945" fmla="*/ 78552 h 466450"/>
                <a:gd name="connsiteX946" fmla="*/ 457226 w 468477"/>
                <a:gd name="connsiteY946" fmla="*/ 79830 h 466450"/>
                <a:gd name="connsiteX947" fmla="*/ 457226 w 468477"/>
                <a:gd name="connsiteY947" fmla="*/ 80256 h 466450"/>
                <a:gd name="connsiteX948" fmla="*/ 457652 w 468477"/>
                <a:gd name="connsiteY948" fmla="*/ 80682 h 466450"/>
                <a:gd name="connsiteX949" fmla="*/ 457652 w 468477"/>
                <a:gd name="connsiteY949" fmla="*/ 80682 h 466450"/>
                <a:gd name="connsiteX950" fmla="*/ 458504 w 468477"/>
                <a:gd name="connsiteY950" fmla="*/ 83238 h 466450"/>
                <a:gd name="connsiteX951" fmla="*/ 458504 w 468477"/>
                <a:gd name="connsiteY951" fmla="*/ 83238 h 466450"/>
                <a:gd name="connsiteX952" fmla="*/ 458504 w 468477"/>
                <a:gd name="connsiteY952" fmla="*/ 83664 h 466450"/>
                <a:gd name="connsiteX953" fmla="*/ 458504 w 468477"/>
                <a:gd name="connsiteY953" fmla="*/ 84515 h 466450"/>
                <a:gd name="connsiteX954" fmla="*/ 458930 w 468477"/>
                <a:gd name="connsiteY954" fmla="*/ 86219 h 466450"/>
                <a:gd name="connsiteX955" fmla="*/ 458930 w 468477"/>
                <a:gd name="connsiteY955" fmla="*/ 86645 h 466450"/>
                <a:gd name="connsiteX956" fmla="*/ 458504 w 468477"/>
                <a:gd name="connsiteY956" fmla="*/ 87923 h 466450"/>
                <a:gd name="connsiteX957" fmla="*/ 458078 w 468477"/>
                <a:gd name="connsiteY957" fmla="*/ 88775 h 466450"/>
                <a:gd name="connsiteX958" fmla="*/ 458078 w 468477"/>
                <a:gd name="connsiteY958" fmla="*/ 90053 h 466450"/>
                <a:gd name="connsiteX959" fmla="*/ 457652 w 468477"/>
                <a:gd name="connsiteY959" fmla="*/ 90479 h 466450"/>
                <a:gd name="connsiteX960" fmla="*/ 456374 w 468477"/>
                <a:gd name="connsiteY960" fmla="*/ 92183 h 466450"/>
                <a:gd name="connsiteX961" fmla="*/ 456374 w 468477"/>
                <a:gd name="connsiteY961" fmla="*/ 92609 h 466450"/>
                <a:gd name="connsiteX962" fmla="*/ 454670 w 468477"/>
                <a:gd name="connsiteY962" fmla="*/ 95590 h 466450"/>
                <a:gd name="connsiteX963" fmla="*/ 454670 w 468477"/>
                <a:gd name="connsiteY963" fmla="*/ 95590 h 466450"/>
                <a:gd name="connsiteX964" fmla="*/ 452967 w 468477"/>
                <a:gd name="connsiteY964" fmla="*/ 96868 h 466450"/>
                <a:gd name="connsiteX965" fmla="*/ 451689 w 468477"/>
                <a:gd name="connsiteY965" fmla="*/ 97720 h 466450"/>
                <a:gd name="connsiteX966" fmla="*/ 450837 w 468477"/>
                <a:gd name="connsiteY966" fmla="*/ 98146 h 466450"/>
                <a:gd name="connsiteX967" fmla="*/ 449133 w 468477"/>
                <a:gd name="connsiteY967" fmla="*/ 99424 h 466450"/>
                <a:gd name="connsiteX968" fmla="*/ 448707 w 468477"/>
                <a:gd name="connsiteY968" fmla="*/ 99424 h 466450"/>
                <a:gd name="connsiteX969" fmla="*/ 448281 w 468477"/>
                <a:gd name="connsiteY969" fmla="*/ 99424 h 466450"/>
                <a:gd name="connsiteX970" fmla="*/ 446151 w 468477"/>
                <a:gd name="connsiteY970" fmla="*/ 100702 h 466450"/>
                <a:gd name="connsiteX971" fmla="*/ 446151 w 468477"/>
                <a:gd name="connsiteY971" fmla="*/ 100702 h 466450"/>
                <a:gd name="connsiteX972" fmla="*/ 445725 w 468477"/>
                <a:gd name="connsiteY972" fmla="*/ 100702 h 466450"/>
                <a:gd name="connsiteX973" fmla="*/ 445299 w 468477"/>
                <a:gd name="connsiteY973" fmla="*/ 100702 h 466450"/>
                <a:gd name="connsiteX974" fmla="*/ 443596 w 468477"/>
                <a:gd name="connsiteY974" fmla="*/ 100276 h 466450"/>
                <a:gd name="connsiteX975" fmla="*/ 443170 w 468477"/>
                <a:gd name="connsiteY975" fmla="*/ 100276 h 466450"/>
                <a:gd name="connsiteX976" fmla="*/ 441466 w 468477"/>
                <a:gd name="connsiteY976" fmla="*/ 100702 h 466450"/>
                <a:gd name="connsiteX977" fmla="*/ 439336 w 468477"/>
                <a:gd name="connsiteY977" fmla="*/ 100702 h 466450"/>
                <a:gd name="connsiteX978" fmla="*/ 438484 w 468477"/>
                <a:gd name="connsiteY978" fmla="*/ 100702 h 466450"/>
                <a:gd name="connsiteX979" fmla="*/ 436780 w 468477"/>
                <a:gd name="connsiteY979" fmla="*/ 100276 h 466450"/>
                <a:gd name="connsiteX980" fmla="*/ 435076 w 468477"/>
                <a:gd name="connsiteY980" fmla="*/ 99850 h 466450"/>
                <a:gd name="connsiteX981" fmla="*/ 432095 w 468477"/>
                <a:gd name="connsiteY981" fmla="*/ 99850 h 466450"/>
                <a:gd name="connsiteX982" fmla="*/ 431669 w 468477"/>
                <a:gd name="connsiteY982" fmla="*/ 99850 h 466450"/>
                <a:gd name="connsiteX983" fmla="*/ 429113 w 468477"/>
                <a:gd name="connsiteY983" fmla="*/ 99850 h 466450"/>
                <a:gd name="connsiteX984" fmla="*/ 428261 w 468477"/>
                <a:gd name="connsiteY984" fmla="*/ 99424 h 466450"/>
                <a:gd name="connsiteX985" fmla="*/ 424428 w 468477"/>
                <a:gd name="connsiteY985" fmla="*/ 99424 h 466450"/>
                <a:gd name="connsiteX986" fmla="*/ 423576 w 468477"/>
                <a:gd name="connsiteY986" fmla="*/ 99850 h 466450"/>
                <a:gd name="connsiteX987" fmla="*/ 422298 w 468477"/>
                <a:gd name="connsiteY987" fmla="*/ 100702 h 466450"/>
                <a:gd name="connsiteX988" fmla="*/ 421446 w 468477"/>
                <a:gd name="connsiteY988" fmla="*/ 100702 h 466450"/>
                <a:gd name="connsiteX989" fmla="*/ 421446 w 468477"/>
                <a:gd name="connsiteY989" fmla="*/ 100702 h 466450"/>
                <a:gd name="connsiteX990" fmla="*/ 421020 w 468477"/>
                <a:gd name="connsiteY990" fmla="*/ 100702 h 466450"/>
                <a:gd name="connsiteX991" fmla="*/ 418464 w 468477"/>
                <a:gd name="connsiteY991" fmla="*/ 100276 h 466450"/>
                <a:gd name="connsiteX992" fmla="*/ 415057 w 468477"/>
                <a:gd name="connsiteY992" fmla="*/ 99850 h 466450"/>
                <a:gd name="connsiteX993" fmla="*/ 413779 w 468477"/>
                <a:gd name="connsiteY993" fmla="*/ 99850 h 466450"/>
                <a:gd name="connsiteX994" fmla="*/ 410797 w 468477"/>
                <a:gd name="connsiteY994" fmla="*/ 99424 h 466450"/>
                <a:gd name="connsiteX995" fmla="*/ 410371 w 468477"/>
                <a:gd name="connsiteY995" fmla="*/ 99424 h 466450"/>
                <a:gd name="connsiteX996" fmla="*/ 410371 w 468477"/>
                <a:gd name="connsiteY996" fmla="*/ 99424 h 466450"/>
                <a:gd name="connsiteX997" fmla="*/ 408241 w 468477"/>
                <a:gd name="connsiteY997" fmla="*/ 98998 h 466450"/>
                <a:gd name="connsiteX998" fmla="*/ 406963 w 468477"/>
                <a:gd name="connsiteY998" fmla="*/ 98998 h 466450"/>
                <a:gd name="connsiteX999" fmla="*/ 406112 w 468477"/>
                <a:gd name="connsiteY999" fmla="*/ 99424 h 466450"/>
                <a:gd name="connsiteX1000" fmla="*/ 405260 w 468477"/>
                <a:gd name="connsiteY1000" fmla="*/ 99424 h 466450"/>
                <a:gd name="connsiteX1001" fmla="*/ 403556 w 468477"/>
                <a:gd name="connsiteY1001" fmla="*/ 99424 h 466450"/>
                <a:gd name="connsiteX1002" fmla="*/ 401000 w 468477"/>
                <a:gd name="connsiteY1002" fmla="*/ 98998 h 466450"/>
                <a:gd name="connsiteX1003" fmla="*/ 401000 w 468477"/>
                <a:gd name="connsiteY1003" fmla="*/ 98998 h 466450"/>
                <a:gd name="connsiteX1004" fmla="*/ 400148 w 468477"/>
                <a:gd name="connsiteY1004" fmla="*/ 98998 h 466450"/>
                <a:gd name="connsiteX1005" fmla="*/ 397592 w 468477"/>
                <a:gd name="connsiteY1005" fmla="*/ 98998 h 466450"/>
                <a:gd name="connsiteX1006" fmla="*/ 395889 w 468477"/>
                <a:gd name="connsiteY1006" fmla="*/ 98998 h 466450"/>
                <a:gd name="connsiteX1007" fmla="*/ 395463 w 468477"/>
                <a:gd name="connsiteY1007" fmla="*/ 98998 h 466450"/>
                <a:gd name="connsiteX1008" fmla="*/ 393759 w 468477"/>
                <a:gd name="connsiteY1008" fmla="*/ 98998 h 466450"/>
                <a:gd name="connsiteX1009" fmla="*/ 392907 w 468477"/>
                <a:gd name="connsiteY1009" fmla="*/ 98998 h 466450"/>
                <a:gd name="connsiteX1010" fmla="*/ 392481 w 468477"/>
                <a:gd name="connsiteY1010" fmla="*/ 98998 h 466450"/>
                <a:gd name="connsiteX1011" fmla="*/ 389073 w 468477"/>
                <a:gd name="connsiteY1011" fmla="*/ 99424 h 466450"/>
                <a:gd name="connsiteX1012" fmla="*/ 387369 w 468477"/>
                <a:gd name="connsiteY1012" fmla="*/ 99424 h 466450"/>
                <a:gd name="connsiteX1013" fmla="*/ 385240 w 468477"/>
                <a:gd name="connsiteY1013" fmla="*/ 98998 h 466450"/>
                <a:gd name="connsiteX1014" fmla="*/ 383536 w 468477"/>
                <a:gd name="connsiteY1014" fmla="*/ 99424 h 466450"/>
                <a:gd name="connsiteX1015" fmla="*/ 383110 w 468477"/>
                <a:gd name="connsiteY1015" fmla="*/ 99424 h 466450"/>
                <a:gd name="connsiteX1016" fmla="*/ 382258 w 468477"/>
                <a:gd name="connsiteY1016" fmla="*/ 99424 h 466450"/>
                <a:gd name="connsiteX1017" fmla="*/ 380554 w 468477"/>
                <a:gd name="connsiteY1017" fmla="*/ 98998 h 466450"/>
                <a:gd name="connsiteX1018" fmla="*/ 376721 w 468477"/>
                <a:gd name="connsiteY1018" fmla="*/ 104535 h 466450"/>
                <a:gd name="connsiteX1019" fmla="*/ 378424 w 468477"/>
                <a:gd name="connsiteY1019" fmla="*/ 109647 h 466450"/>
                <a:gd name="connsiteX1020" fmla="*/ 383110 w 468477"/>
                <a:gd name="connsiteY1020" fmla="*/ 110925 h 466450"/>
                <a:gd name="connsiteX1021" fmla="*/ 383110 w 468477"/>
                <a:gd name="connsiteY1021" fmla="*/ 110925 h 466450"/>
                <a:gd name="connsiteX1022" fmla="*/ 383536 w 468477"/>
                <a:gd name="connsiteY1022" fmla="*/ 110925 h 466450"/>
                <a:gd name="connsiteX1023" fmla="*/ 383962 w 468477"/>
                <a:gd name="connsiteY1023" fmla="*/ 110925 h 466450"/>
                <a:gd name="connsiteX1024" fmla="*/ 384814 w 468477"/>
                <a:gd name="connsiteY1024" fmla="*/ 110925 h 466450"/>
                <a:gd name="connsiteX1025" fmla="*/ 385666 w 468477"/>
                <a:gd name="connsiteY1025" fmla="*/ 110925 h 466450"/>
                <a:gd name="connsiteX1026" fmla="*/ 386092 w 468477"/>
                <a:gd name="connsiteY1026" fmla="*/ 110925 h 466450"/>
                <a:gd name="connsiteX1027" fmla="*/ 388221 w 468477"/>
                <a:gd name="connsiteY1027" fmla="*/ 110925 h 466450"/>
                <a:gd name="connsiteX1028" fmla="*/ 388647 w 468477"/>
                <a:gd name="connsiteY1028" fmla="*/ 110925 h 466450"/>
                <a:gd name="connsiteX1029" fmla="*/ 389073 w 468477"/>
                <a:gd name="connsiteY1029" fmla="*/ 110925 h 466450"/>
                <a:gd name="connsiteX1030" fmla="*/ 389499 w 468477"/>
                <a:gd name="connsiteY1030" fmla="*/ 110925 h 466450"/>
                <a:gd name="connsiteX1031" fmla="*/ 391203 w 468477"/>
                <a:gd name="connsiteY1031" fmla="*/ 110925 h 466450"/>
                <a:gd name="connsiteX1032" fmla="*/ 392055 w 468477"/>
                <a:gd name="connsiteY1032" fmla="*/ 110925 h 466450"/>
                <a:gd name="connsiteX1033" fmla="*/ 392481 w 468477"/>
                <a:gd name="connsiteY1033" fmla="*/ 110925 h 466450"/>
                <a:gd name="connsiteX1034" fmla="*/ 394185 w 468477"/>
                <a:gd name="connsiteY1034" fmla="*/ 110925 h 466450"/>
                <a:gd name="connsiteX1035" fmla="*/ 395037 w 468477"/>
                <a:gd name="connsiteY1035" fmla="*/ 110499 h 466450"/>
                <a:gd name="connsiteX1036" fmla="*/ 396740 w 468477"/>
                <a:gd name="connsiteY1036" fmla="*/ 110925 h 466450"/>
                <a:gd name="connsiteX1037" fmla="*/ 397166 w 468477"/>
                <a:gd name="connsiteY1037" fmla="*/ 110925 h 466450"/>
                <a:gd name="connsiteX1038" fmla="*/ 399296 w 468477"/>
                <a:gd name="connsiteY1038" fmla="*/ 110925 h 466450"/>
                <a:gd name="connsiteX1039" fmla="*/ 400574 w 468477"/>
                <a:gd name="connsiteY1039" fmla="*/ 110925 h 466450"/>
                <a:gd name="connsiteX1040" fmla="*/ 401426 w 468477"/>
                <a:gd name="connsiteY1040" fmla="*/ 110925 h 466450"/>
                <a:gd name="connsiteX1041" fmla="*/ 402278 w 468477"/>
                <a:gd name="connsiteY1041" fmla="*/ 110499 h 466450"/>
                <a:gd name="connsiteX1042" fmla="*/ 402704 w 468477"/>
                <a:gd name="connsiteY1042" fmla="*/ 110499 h 466450"/>
                <a:gd name="connsiteX1043" fmla="*/ 405260 w 468477"/>
                <a:gd name="connsiteY1043" fmla="*/ 110499 h 466450"/>
                <a:gd name="connsiteX1044" fmla="*/ 407815 w 468477"/>
                <a:gd name="connsiteY1044" fmla="*/ 110499 h 466450"/>
                <a:gd name="connsiteX1045" fmla="*/ 409519 w 468477"/>
                <a:gd name="connsiteY1045" fmla="*/ 110073 h 466450"/>
                <a:gd name="connsiteX1046" fmla="*/ 412501 w 468477"/>
                <a:gd name="connsiteY1046" fmla="*/ 110499 h 466450"/>
                <a:gd name="connsiteX1047" fmla="*/ 413779 w 468477"/>
                <a:gd name="connsiteY1047" fmla="*/ 110499 h 466450"/>
                <a:gd name="connsiteX1048" fmla="*/ 416334 w 468477"/>
                <a:gd name="connsiteY1048" fmla="*/ 110073 h 466450"/>
                <a:gd name="connsiteX1049" fmla="*/ 416760 w 468477"/>
                <a:gd name="connsiteY1049" fmla="*/ 110073 h 466450"/>
                <a:gd name="connsiteX1050" fmla="*/ 417612 w 468477"/>
                <a:gd name="connsiteY1050" fmla="*/ 110073 h 466450"/>
                <a:gd name="connsiteX1051" fmla="*/ 418038 w 468477"/>
                <a:gd name="connsiteY1051" fmla="*/ 110073 h 466450"/>
                <a:gd name="connsiteX1052" fmla="*/ 420168 w 468477"/>
                <a:gd name="connsiteY1052" fmla="*/ 109647 h 466450"/>
                <a:gd name="connsiteX1053" fmla="*/ 420168 w 468477"/>
                <a:gd name="connsiteY1053" fmla="*/ 109647 h 466450"/>
                <a:gd name="connsiteX1054" fmla="*/ 421446 w 468477"/>
                <a:gd name="connsiteY1054" fmla="*/ 109647 h 466450"/>
                <a:gd name="connsiteX1055" fmla="*/ 423150 w 468477"/>
                <a:gd name="connsiteY1055" fmla="*/ 110499 h 466450"/>
                <a:gd name="connsiteX1056" fmla="*/ 424428 w 468477"/>
                <a:gd name="connsiteY1056" fmla="*/ 110499 h 466450"/>
                <a:gd name="connsiteX1057" fmla="*/ 426557 w 468477"/>
                <a:gd name="connsiteY1057" fmla="*/ 109221 h 466450"/>
                <a:gd name="connsiteX1058" fmla="*/ 429113 w 468477"/>
                <a:gd name="connsiteY1058" fmla="*/ 108795 h 466450"/>
                <a:gd name="connsiteX1059" fmla="*/ 429965 w 468477"/>
                <a:gd name="connsiteY1059" fmla="*/ 108795 h 466450"/>
                <a:gd name="connsiteX1060" fmla="*/ 431669 w 468477"/>
                <a:gd name="connsiteY1060" fmla="*/ 109221 h 466450"/>
                <a:gd name="connsiteX1061" fmla="*/ 431669 w 468477"/>
                <a:gd name="connsiteY1061" fmla="*/ 109221 h 466450"/>
                <a:gd name="connsiteX1062" fmla="*/ 432095 w 468477"/>
                <a:gd name="connsiteY1062" fmla="*/ 109221 h 466450"/>
                <a:gd name="connsiteX1063" fmla="*/ 434650 w 468477"/>
                <a:gd name="connsiteY1063" fmla="*/ 108369 h 466450"/>
                <a:gd name="connsiteX1064" fmla="*/ 434650 w 468477"/>
                <a:gd name="connsiteY1064" fmla="*/ 108369 h 466450"/>
                <a:gd name="connsiteX1065" fmla="*/ 435076 w 468477"/>
                <a:gd name="connsiteY1065" fmla="*/ 108369 h 466450"/>
                <a:gd name="connsiteX1066" fmla="*/ 436780 w 468477"/>
                <a:gd name="connsiteY1066" fmla="*/ 108369 h 466450"/>
                <a:gd name="connsiteX1067" fmla="*/ 437206 w 468477"/>
                <a:gd name="connsiteY1067" fmla="*/ 108369 h 466450"/>
                <a:gd name="connsiteX1068" fmla="*/ 441466 w 468477"/>
                <a:gd name="connsiteY1068" fmla="*/ 107943 h 466450"/>
                <a:gd name="connsiteX1069" fmla="*/ 442318 w 468477"/>
                <a:gd name="connsiteY1069" fmla="*/ 107943 h 466450"/>
                <a:gd name="connsiteX1070" fmla="*/ 442744 w 468477"/>
                <a:gd name="connsiteY1070" fmla="*/ 107943 h 466450"/>
                <a:gd name="connsiteX1071" fmla="*/ 444447 w 468477"/>
                <a:gd name="connsiteY1071" fmla="*/ 107517 h 466450"/>
                <a:gd name="connsiteX1072" fmla="*/ 446577 w 468477"/>
                <a:gd name="connsiteY1072" fmla="*/ 107517 h 466450"/>
                <a:gd name="connsiteX1073" fmla="*/ 447003 w 468477"/>
                <a:gd name="connsiteY1073" fmla="*/ 107517 h 466450"/>
                <a:gd name="connsiteX1074" fmla="*/ 449133 w 468477"/>
                <a:gd name="connsiteY1074" fmla="*/ 107517 h 466450"/>
                <a:gd name="connsiteX1075" fmla="*/ 449559 w 468477"/>
                <a:gd name="connsiteY1075" fmla="*/ 107517 h 466450"/>
                <a:gd name="connsiteX1076" fmla="*/ 451263 w 468477"/>
                <a:gd name="connsiteY1076" fmla="*/ 107943 h 466450"/>
                <a:gd name="connsiteX1077" fmla="*/ 452115 w 468477"/>
                <a:gd name="connsiteY1077" fmla="*/ 108795 h 466450"/>
                <a:gd name="connsiteX1078" fmla="*/ 453392 w 468477"/>
                <a:gd name="connsiteY1078" fmla="*/ 109221 h 466450"/>
                <a:gd name="connsiteX1079" fmla="*/ 453818 w 468477"/>
                <a:gd name="connsiteY1079" fmla="*/ 109221 h 466450"/>
                <a:gd name="connsiteX1080" fmla="*/ 453818 w 468477"/>
                <a:gd name="connsiteY1080" fmla="*/ 109647 h 466450"/>
                <a:gd name="connsiteX1081" fmla="*/ 455096 w 468477"/>
                <a:gd name="connsiteY1081" fmla="*/ 110925 h 466450"/>
                <a:gd name="connsiteX1082" fmla="*/ 455522 w 468477"/>
                <a:gd name="connsiteY1082" fmla="*/ 111351 h 466450"/>
                <a:gd name="connsiteX1083" fmla="*/ 457226 w 468477"/>
                <a:gd name="connsiteY1083" fmla="*/ 113054 h 466450"/>
                <a:gd name="connsiteX1084" fmla="*/ 457652 w 468477"/>
                <a:gd name="connsiteY1084" fmla="*/ 113480 h 466450"/>
                <a:gd name="connsiteX1085" fmla="*/ 458504 w 468477"/>
                <a:gd name="connsiteY1085" fmla="*/ 114758 h 466450"/>
                <a:gd name="connsiteX1086" fmla="*/ 458504 w 468477"/>
                <a:gd name="connsiteY1086" fmla="*/ 115184 h 466450"/>
                <a:gd name="connsiteX1087" fmla="*/ 458930 w 468477"/>
                <a:gd name="connsiteY1087" fmla="*/ 115610 h 466450"/>
                <a:gd name="connsiteX1088" fmla="*/ 458930 w 468477"/>
                <a:gd name="connsiteY1088" fmla="*/ 115610 h 466450"/>
                <a:gd name="connsiteX1089" fmla="*/ 459782 w 468477"/>
                <a:gd name="connsiteY1089" fmla="*/ 118166 h 466450"/>
                <a:gd name="connsiteX1090" fmla="*/ 459782 w 468477"/>
                <a:gd name="connsiteY1090" fmla="*/ 118166 h 466450"/>
                <a:gd name="connsiteX1091" fmla="*/ 459782 w 468477"/>
                <a:gd name="connsiteY1091" fmla="*/ 118592 h 466450"/>
                <a:gd name="connsiteX1092" fmla="*/ 459782 w 468477"/>
                <a:gd name="connsiteY1092" fmla="*/ 119444 h 466450"/>
                <a:gd name="connsiteX1093" fmla="*/ 460208 w 468477"/>
                <a:gd name="connsiteY1093" fmla="*/ 121148 h 466450"/>
                <a:gd name="connsiteX1094" fmla="*/ 460208 w 468477"/>
                <a:gd name="connsiteY1094" fmla="*/ 121574 h 466450"/>
                <a:gd name="connsiteX1095" fmla="*/ 459782 w 468477"/>
                <a:gd name="connsiteY1095" fmla="*/ 122851 h 466450"/>
                <a:gd name="connsiteX1096" fmla="*/ 459356 w 468477"/>
                <a:gd name="connsiteY1096" fmla="*/ 123703 h 466450"/>
                <a:gd name="connsiteX1097" fmla="*/ 459356 w 468477"/>
                <a:gd name="connsiteY1097" fmla="*/ 124981 h 466450"/>
                <a:gd name="connsiteX1098" fmla="*/ 458930 w 468477"/>
                <a:gd name="connsiteY1098" fmla="*/ 125407 h 466450"/>
                <a:gd name="connsiteX1099" fmla="*/ 457652 w 468477"/>
                <a:gd name="connsiteY1099" fmla="*/ 127111 h 466450"/>
                <a:gd name="connsiteX1100" fmla="*/ 457652 w 468477"/>
                <a:gd name="connsiteY1100" fmla="*/ 127537 h 466450"/>
                <a:gd name="connsiteX1101" fmla="*/ 455948 w 468477"/>
                <a:gd name="connsiteY1101" fmla="*/ 130519 h 466450"/>
                <a:gd name="connsiteX1102" fmla="*/ 455948 w 468477"/>
                <a:gd name="connsiteY1102" fmla="*/ 130519 h 466450"/>
                <a:gd name="connsiteX1103" fmla="*/ 454244 w 468477"/>
                <a:gd name="connsiteY1103" fmla="*/ 131797 h 466450"/>
                <a:gd name="connsiteX1104" fmla="*/ 452967 w 468477"/>
                <a:gd name="connsiteY1104" fmla="*/ 132648 h 466450"/>
                <a:gd name="connsiteX1105" fmla="*/ 452115 w 468477"/>
                <a:gd name="connsiteY1105" fmla="*/ 133074 h 466450"/>
                <a:gd name="connsiteX1106" fmla="*/ 450411 w 468477"/>
                <a:gd name="connsiteY1106" fmla="*/ 134352 h 466450"/>
                <a:gd name="connsiteX1107" fmla="*/ 449985 w 468477"/>
                <a:gd name="connsiteY1107" fmla="*/ 134352 h 466450"/>
                <a:gd name="connsiteX1108" fmla="*/ 449559 w 468477"/>
                <a:gd name="connsiteY1108" fmla="*/ 134352 h 466450"/>
                <a:gd name="connsiteX1109" fmla="*/ 447429 w 468477"/>
                <a:gd name="connsiteY1109" fmla="*/ 135630 h 466450"/>
                <a:gd name="connsiteX1110" fmla="*/ 447429 w 468477"/>
                <a:gd name="connsiteY1110" fmla="*/ 135630 h 466450"/>
                <a:gd name="connsiteX1111" fmla="*/ 444873 w 468477"/>
                <a:gd name="connsiteY1111" fmla="*/ 136056 h 466450"/>
                <a:gd name="connsiteX1112" fmla="*/ 444447 w 468477"/>
                <a:gd name="connsiteY1112" fmla="*/ 136482 h 466450"/>
                <a:gd name="connsiteX1113" fmla="*/ 444447 w 468477"/>
                <a:gd name="connsiteY1113" fmla="*/ 136482 h 466450"/>
                <a:gd name="connsiteX1114" fmla="*/ 443596 w 468477"/>
                <a:gd name="connsiteY1114" fmla="*/ 136482 h 466450"/>
                <a:gd name="connsiteX1115" fmla="*/ 442744 w 468477"/>
                <a:gd name="connsiteY1115" fmla="*/ 136482 h 466450"/>
                <a:gd name="connsiteX1116" fmla="*/ 439762 w 468477"/>
                <a:gd name="connsiteY1116" fmla="*/ 136482 h 466450"/>
                <a:gd name="connsiteX1117" fmla="*/ 439336 w 468477"/>
                <a:gd name="connsiteY1117" fmla="*/ 136482 h 466450"/>
                <a:gd name="connsiteX1118" fmla="*/ 437206 w 468477"/>
                <a:gd name="connsiteY1118" fmla="*/ 136482 h 466450"/>
                <a:gd name="connsiteX1119" fmla="*/ 436780 w 468477"/>
                <a:gd name="connsiteY1119" fmla="*/ 136482 h 466450"/>
                <a:gd name="connsiteX1120" fmla="*/ 434225 w 468477"/>
                <a:gd name="connsiteY1120" fmla="*/ 136056 h 466450"/>
                <a:gd name="connsiteX1121" fmla="*/ 432521 w 468477"/>
                <a:gd name="connsiteY1121" fmla="*/ 136056 h 466450"/>
                <a:gd name="connsiteX1122" fmla="*/ 431669 w 468477"/>
                <a:gd name="connsiteY1122" fmla="*/ 136056 h 466450"/>
                <a:gd name="connsiteX1123" fmla="*/ 429539 w 468477"/>
                <a:gd name="connsiteY1123" fmla="*/ 136056 h 466450"/>
                <a:gd name="connsiteX1124" fmla="*/ 429113 w 468477"/>
                <a:gd name="connsiteY1124" fmla="*/ 136056 h 466450"/>
                <a:gd name="connsiteX1125" fmla="*/ 426557 w 468477"/>
                <a:gd name="connsiteY1125" fmla="*/ 135630 h 466450"/>
                <a:gd name="connsiteX1126" fmla="*/ 424854 w 468477"/>
                <a:gd name="connsiteY1126" fmla="*/ 136056 h 466450"/>
                <a:gd name="connsiteX1127" fmla="*/ 424002 w 468477"/>
                <a:gd name="connsiteY1127" fmla="*/ 136056 h 466450"/>
                <a:gd name="connsiteX1128" fmla="*/ 422724 w 468477"/>
                <a:gd name="connsiteY1128" fmla="*/ 136056 h 466450"/>
                <a:gd name="connsiteX1129" fmla="*/ 421872 w 468477"/>
                <a:gd name="connsiteY1129" fmla="*/ 136056 h 466450"/>
                <a:gd name="connsiteX1130" fmla="*/ 421446 w 468477"/>
                <a:gd name="connsiteY1130" fmla="*/ 136056 h 466450"/>
                <a:gd name="connsiteX1131" fmla="*/ 418464 w 468477"/>
                <a:gd name="connsiteY1131" fmla="*/ 135630 h 466450"/>
                <a:gd name="connsiteX1132" fmla="*/ 415057 w 468477"/>
                <a:gd name="connsiteY1132" fmla="*/ 135204 h 466450"/>
                <a:gd name="connsiteX1133" fmla="*/ 414631 w 468477"/>
                <a:gd name="connsiteY1133" fmla="*/ 135204 h 466450"/>
                <a:gd name="connsiteX1134" fmla="*/ 413779 w 468477"/>
                <a:gd name="connsiteY1134" fmla="*/ 135204 h 466450"/>
                <a:gd name="connsiteX1135" fmla="*/ 410797 w 468477"/>
                <a:gd name="connsiteY1135" fmla="*/ 134778 h 466450"/>
                <a:gd name="connsiteX1136" fmla="*/ 410371 w 468477"/>
                <a:gd name="connsiteY1136" fmla="*/ 134778 h 466450"/>
                <a:gd name="connsiteX1137" fmla="*/ 410371 w 468477"/>
                <a:gd name="connsiteY1137" fmla="*/ 134778 h 466450"/>
                <a:gd name="connsiteX1138" fmla="*/ 408241 w 468477"/>
                <a:gd name="connsiteY1138" fmla="*/ 134352 h 466450"/>
                <a:gd name="connsiteX1139" fmla="*/ 406963 w 468477"/>
                <a:gd name="connsiteY1139" fmla="*/ 134352 h 466450"/>
                <a:gd name="connsiteX1140" fmla="*/ 406112 w 468477"/>
                <a:gd name="connsiteY1140" fmla="*/ 134778 h 466450"/>
                <a:gd name="connsiteX1141" fmla="*/ 405260 w 468477"/>
                <a:gd name="connsiteY1141" fmla="*/ 134778 h 466450"/>
                <a:gd name="connsiteX1142" fmla="*/ 403556 w 468477"/>
                <a:gd name="connsiteY1142" fmla="*/ 134778 h 466450"/>
                <a:gd name="connsiteX1143" fmla="*/ 401000 w 468477"/>
                <a:gd name="connsiteY1143" fmla="*/ 134352 h 466450"/>
                <a:gd name="connsiteX1144" fmla="*/ 401000 w 468477"/>
                <a:gd name="connsiteY1144" fmla="*/ 134352 h 466450"/>
                <a:gd name="connsiteX1145" fmla="*/ 400148 w 468477"/>
                <a:gd name="connsiteY1145" fmla="*/ 134352 h 466450"/>
                <a:gd name="connsiteX1146" fmla="*/ 397592 w 468477"/>
                <a:gd name="connsiteY1146" fmla="*/ 134352 h 466450"/>
                <a:gd name="connsiteX1147" fmla="*/ 397592 w 468477"/>
                <a:gd name="connsiteY1147" fmla="*/ 134352 h 466450"/>
                <a:gd name="connsiteX1148" fmla="*/ 395889 w 468477"/>
                <a:gd name="connsiteY1148" fmla="*/ 134352 h 466450"/>
                <a:gd name="connsiteX1149" fmla="*/ 395463 w 468477"/>
                <a:gd name="connsiteY1149" fmla="*/ 134352 h 466450"/>
                <a:gd name="connsiteX1150" fmla="*/ 393759 w 468477"/>
                <a:gd name="connsiteY1150" fmla="*/ 134352 h 466450"/>
                <a:gd name="connsiteX1151" fmla="*/ 392907 w 468477"/>
                <a:gd name="connsiteY1151" fmla="*/ 134352 h 466450"/>
                <a:gd name="connsiteX1152" fmla="*/ 392481 w 468477"/>
                <a:gd name="connsiteY1152" fmla="*/ 134352 h 466450"/>
                <a:gd name="connsiteX1153" fmla="*/ 389073 w 468477"/>
                <a:gd name="connsiteY1153" fmla="*/ 134778 h 466450"/>
                <a:gd name="connsiteX1154" fmla="*/ 387369 w 468477"/>
                <a:gd name="connsiteY1154" fmla="*/ 134778 h 466450"/>
                <a:gd name="connsiteX1155" fmla="*/ 385240 w 468477"/>
                <a:gd name="connsiteY1155" fmla="*/ 134352 h 466450"/>
                <a:gd name="connsiteX1156" fmla="*/ 383536 w 468477"/>
                <a:gd name="connsiteY1156" fmla="*/ 134778 h 466450"/>
                <a:gd name="connsiteX1157" fmla="*/ 383110 w 468477"/>
                <a:gd name="connsiteY1157" fmla="*/ 134778 h 466450"/>
                <a:gd name="connsiteX1158" fmla="*/ 382258 w 468477"/>
                <a:gd name="connsiteY1158" fmla="*/ 134778 h 466450"/>
                <a:gd name="connsiteX1159" fmla="*/ 380554 w 468477"/>
                <a:gd name="connsiteY1159" fmla="*/ 134352 h 466450"/>
                <a:gd name="connsiteX1160" fmla="*/ 376721 w 468477"/>
                <a:gd name="connsiteY1160" fmla="*/ 139890 h 466450"/>
                <a:gd name="connsiteX1161" fmla="*/ 378424 w 468477"/>
                <a:gd name="connsiteY1161" fmla="*/ 145001 h 466450"/>
                <a:gd name="connsiteX1162" fmla="*/ 383110 w 468477"/>
                <a:gd name="connsiteY1162" fmla="*/ 146279 h 466450"/>
                <a:gd name="connsiteX1163" fmla="*/ 383110 w 468477"/>
                <a:gd name="connsiteY1163" fmla="*/ 146279 h 466450"/>
                <a:gd name="connsiteX1164" fmla="*/ 383536 w 468477"/>
                <a:gd name="connsiteY1164" fmla="*/ 146279 h 466450"/>
                <a:gd name="connsiteX1165" fmla="*/ 383962 w 468477"/>
                <a:gd name="connsiteY1165" fmla="*/ 146279 h 466450"/>
                <a:gd name="connsiteX1166" fmla="*/ 384814 w 468477"/>
                <a:gd name="connsiteY1166" fmla="*/ 146279 h 466450"/>
                <a:gd name="connsiteX1167" fmla="*/ 385666 w 468477"/>
                <a:gd name="connsiteY1167" fmla="*/ 146279 h 466450"/>
                <a:gd name="connsiteX1168" fmla="*/ 386092 w 468477"/>
                <a:gd name="connsiteY1168" fmla="*/ 146279 h 466450"/>
                <a:gd name="connsiteX1169" fmla="*/ 388221 w 468477"/>
                <a:gd name="connsiteY1169" fmla="*/ 146279 h 466450"/>
                <a:gd name="connsiteX1170" fmla="*/ 388647 w 468477"/>
                <a:gd name="connsiteY1170" fmla="*/ 146279 h 466450"/>
                <a:gd name="connsiteX1171" fmla="*/ 389073 w 468477"/>
                <a:gd name="connsiteY1171" fmla="*/ 146279 h 466450"/>
                <a:gd name="connsiteX1172" fmla="*/ 389499 w 468477"/>
                <a:gd name="connsiteY1172" fmla="*/ 146279 h 466450"/>
                <a:gd name="connsiteX1173" fmla="*/ 391203 w 468477"/>
                <a:gd name="connsiteY1173" fmla="*/ 146279 h 466450"/>
                <a:gd name="connsiteX1174" fmla="*/ 392055 w 468477"/>
                <a:gd name="connsiteY1174" fmla="*/ 146279 h 466450"/>
                <a:gd name="connsiteX1175" fmla="*/ 392481 w 468477"/>
                <a:gd name="connsiteY1175" fmla="*/ 146279 h 466450"/>
                <a:gd name="connsiteX1176" fmla="*/ 394185 w 468477"/>
                <a:gd name="connsiteY1176" fmla="*/ 146279 h 466450"/>
                <a:gd name="connsiteX1177" fmla="*/ 395037 w 468477"/>
                <a:gd name="connsiteY1177" fmla="*/ 145853 h 466450"/>
                <a:gd name="connsiteX1178" fmla="*/ 396740 w 468477"/>
                <a:gd name="connsiteY1178" fmla="*/ 146279 h 466450"/>
                <a:gd name="connsiteX1179" fmla="*/ 397166 w 468477"/>
                <a:gd name="connsiteY1179" fmla="*/ 146279 h 466450"/>
                <a:gd name="connsiteX1180" fmla="*/ 399296 w 468477"/>
                <a:gd name="connsiteY1180" fmla="*/ 146279 h 466450"/>
                <a:gd name="connsiteX1181" fmla="*/ 400574 w 468477"/>
                <a:gd name="connsiteY1181" fmla="*/ 146279 h 466450"/>
                <a:gd name="connsiteX1182" fmla="*/ 401426 w 468477"/>
                <a:gd name="connsiteY1182" fmla="*/ 146279 h 466450"/>
                <a:gd name="connsiteX1183" fmla="*/ 402278 w 468477"/>
                <a:gd name="connsiteY1183" fmla="*/ 145853 h 466450"/>
                <a:gd name="connsiteX1184" fmla="*/ 402704 w 468477"/>
                <a:gd name="connsiteY1184" fmla="*/ 145853 h 466450"/>
                <a:gd name="connsiteX1185" fmla="*/ 403130 w 468477"/>
                <a:gd name="connsiteY1185" fmla="*/ 145853 h 466450"/>
                <a:gd name="connsiteX1186" fmla="*/ 406963 w 468477"/>
                <a:gd name="connsiteY1186" fmla="*/ 146705 h 466450"/>
                <a:gd name="connsiteX1187" fmla="*/ 408667 w 468477"/>
                <a:gd name="connsiteY1187" fmla="*/ 145427 h 466450"/>
                <a:gd name="connsiteX1188" fmla="*/ 409093 w 468477"/>
                <a:gd name="connsiteY1188" fmla="*/ 145001 h 466450"/>
                <a:gd name="connsiteX1189" fmla="*/ 412075 w 468477"/>
                <a:gd name="connsiteY1189" fmla="*/ 145427 h 466450"/>
                <a:gd name="connsiteX1190" fmla="*/ 413353 w 468477"/>
                <a:gd name="connsiteY1190" fmla="*/ 145427 h 466450"/>
                <a:gd name="connsiteX1191" fmla="*/ 416334 w 468477"/>
                <a:gd name="connsiteY1191" fmla="*/ 145001 h 466450"/>
                <a:gd name="connsiteX1192" fmla="*/ 416760 w 468477"/>
                <a:gd name="connsiteY1192" fmla="*/ 145001 h 466450"/>
                <a:gd name="connsiteX1193" fmla="*/ 417186 w 468477"/>
                <a:gd name="connsiteY1193" fmla="*/ 145001 h 466450"/>
                <a:gd name="connsiteX1194" fmla="*/ 418038 w 468477"/>
                <a:gd name="connsiteY1194" fmla="*/ 145001 h 466450"/>
                <a:gd name="connsiteX1195" fmla="*/ 418464 w 468477"/>
                <a:gd name="connsiteY1195" fmla="*/ 145001 h 466450"/>
                <a:gd name="connsiteX1196" fmla="*/ 420594 w 468477"/>
                <a:gd name="connsiteY1196" fmla="*/ 144575 h 466450"/>
                <a:gd name="connsiteX1197" fmla="*/ 422298 w 468477"/>
                <a:gd name="connsiteY1197" fmla="*/ 144575 h 466450"/>
                <a:gd name="connsiteX1198" fmla="*/ 423576 w 468477"/>
                <a:gd name="connsiteY1198" fmla="*/ 144575 h 466450"/>
                <a:gd name="connsiteX1199" fmla="*/ 425705 w 468477"/>
                <a:gd name="connsiteY1199" fmla="*/ 144575 h 466450"/>
                <a:gd name="connsiteX1200" fmla="*/ 426131 w 468477"/>
                <a:gd name="connsiteY1200" fmla="*/ 144575 h 466450"/>
                <a:gd name="connsiteX1201" fmla="*/ 427409 w 468477"/>
                <a:gd name="connsiteY1201" fmla="*/ 144149 h 466450"/>
                <a:gd name="connsiteX1202" fmla="*/ 429113 w 468477"/>
                <a:gd name="connsiteY1202" fmla="*/ 144149 h 466450"/>
                <a:gd name="connsiteX1203" fmla="*/ 429539 w 468477"/>
                <a:gd name="connsiteY1203" fmla="*/ 142445 h 466450"/>
                <a:gd name="connsiteX1204" fmla="*/ 429539 w 468477"/>
                <a:gd name="connsiteY1204" fmla="*/ 144575 h 466450"/>
                <a:gd name="connsiteX1205" fmla="*/ 429965 w 468477"/>
                <a:gd name="connsiteY1205" fmla="*/ 144575 h 466450"/>
                <a:gd name="connsiteX1206" fmla="*/ 431669 w 468477"/>
                <a:gd name="connsiteY1206" fmla="*/ 145427 h 466450"/>
                <a:gd name="connsiteX1207" fmla="*/ 433373 w 468477"/>
                <a:gd name="connsiteY1207" fmla="*/ 146279 h 466450"/>
                <a:gd name="connsiteX1208" fmla="*/ 437632 w 468477"/>
                <a:gd name="connsiteY1208" fmla="*/ 149687 h 466450"/>
                <a:gd name="connsiteX1209" fmla="*/ 438058 w 468477"/>
                <a:gd name="connsiteY1209" fmla="*/ 150113 h 466450"/>
                <a:gd name="connsiteX1210" fmla="*/ 439336 w 468477"/>
                <a:gd name="connsiteY1210" fmla="*/ 151816 h 466450"/>
                <a:gd name="connsiteX1211" fmla="*/ 439336 w 468477"/>
                <a:gd name="connsiteY1211" fmla="*/ 152242 h 466450"/>
                <a:gd name="connsiteX1212" fmla="*/ 439336 w 468477"/>
                <a:gd name="connsiteY1212" fmla="*/ 152668 h 466450"/>
                <a:gd name="connsiteX1213" fmla="*/ 439762 w 468477"/>
                <a:gd name="connsiteY1213" fmla="*/ 155650 h 466450"/>
                <a:gd name="connsiteX1214" fmla="*/ 439336 w 468477"/>
                <a:gd name="connsiteY1214" fmla="*/ 156502 h 466450"/>
                <a:gd name="connsiteX1215" fmla="*/ 439336 w 468477"/>
                <a:gd name="connsiteY1215" fmla="*/ 156928 h 466450"/>
                <a:gd name="connsiteX1216" fmla="*/ 439336 w 468477"/>
                <a:gd name="connsiteY1216" fmla="*/ 157354 h 466450"/>
                <a:gd name="connsiteX1217" fmla="*/ 438910 w 468477"/>
                <a:gd name="connsiteY1217" fmla="*/ 159484 h 466450"/>
                <a:gd name="connsiteX1218" fmla="*/ 438910 w 468477"/>
                <a:gd name="connsiteY1218" fmla="*/ 159910 h 466450"/>
                <a:gd name="connsiteX1219" fmla="*/ 438484 w 468477"/>
                <a:gd name="connsiteY1219" fmla="*/ 160335 h 466450"/>
                <a:gd name="connsiteX1220" fmla="*/ 437632 w 468477"/>
                <a:gd name="connsiteY1220" fmla="*/ 162039 h 466450"/>
                <a:gd name="connsiteX1221" fmla="*/ 435502 w 468477"/>
                <a:gd name="connsiteY1221" fmla="*/ 164169 h 466450"/>
                <a:gd name="connsiteX1222" fmla="*/ 435076 w 468477"/>
                <a:gd name="connsiteY1222" fmla="*/ 164595 h 466450"/>
                <a:gd name="connsiteX1223" fmla="*/ 434650 w 468477"/>
                <a:gd name="connsiteY1223" fmla="*/ 165021 h 466450"/>
                <a:gd name="connsiteX1224" fmla="*/ 432521 w 468477"/>
                <a:gd name="connsiteY1224" fmla="*/ 165873 h 466450"/>
                <a:gd name="connsiteX1225" fmla="*/ 429965 w 468477"/>
                <a:gd name="connsiteY1225" fmla="*/ 167151 h 466450"/>
                <a:gd name="connsiteX1226" fmla="*/ 428261 w 468477"/>
                <a:gd name="connsiteY1226" fmla="*/ 168003 h 466450"/>
                <a:gd name="connsiteX1227" fmla="*/ 426557 w 468477"/>
                <a:gd name="connsiteY1227" fmla="*/ 168003 h 466450"/>
                <a:gd name="connsiteX1228" fmla="*/ 421446 w 468477"/>
                <a:gd name="connsiteY1228" fmla="*/ 168003 h 466450"/>
                <a:gd name="connsiteX1229" fmla="*/ 419742 w 468477"/>
                <a:gd name="connsiteY1229" fmla="*/ 168429 h 466450"/>
                <a:gd name="connsiteX1230" fmla="*/ 416334 w 468477"/>
                <a:gd name="connsiteY1230" fmla="*/ 168003 h 466450"/>
                <a:gd name="connsiteX1231" fmla="*/ 415483 w 468477"/>
                <a:gd name="connsiteY1231" fmla="*/ 168003 h 466450"/>
                <a:gd name="connsiteX1232" fmla="*/ 412927 w 468477"/>
                <a:gd name="connsiteY1232" fmla="*/ 168429 h 466450"/>
                <a:gd name="connsiteX1233" fmla="*/ 412927 w 468477"/>
                <a:gd name="connsiteY1233" fmla="*/ 168429 h 466450"/>
                <a:gd name="connsiteX1234" fmla="*/ 412501 w 468477"/>
                <a:gd name="connsiteY1234" fmla="*/ 168429 h 466450"/>
                <a:gd name="connsiteX1235" fmla="*/ 410371 w 468477"/>
                <a:gd name="connsiteY1235" fmla="*/ 168003 h 466450"/>
                <a:gd name="connsiteX1236" fmla="*/ 405686 w 468477"/>
                <a:gd name="connsiteY1236" fmla="*/ 168429 h 466450"/>
                <a:gd name="connsiteX1237" fmla="*/ 404834 w 468477"/>
                <a:gd name="connsiteY1237" fmla="*/ 168429 h 466450"/>
                <a:gd name="connsiteX1238" fmla="*/ 403130 w 468477"/>
                <a:gd name="connsiteY1238" fmla="*/ 168429 h 466450"/>
                <a:gd name="connsiteX1239" fmla="*/ 401426 w 468477"/>
                <a:gd name="connsiteY1239" fmla="*/ 168429 h 466450"/>
                <a:gd name="connsiteX1240" fmla="*/ 400574 w 468477"/>
                <a:gd name="connsiteY1240" fmla="*/ 168429 h 466450"/>
                <a:gd name="connsiteX1241" fmla="*/ 396740 w 468477"/>
                <a:gd name="connsiteY1241" fmla="*/ 168003 h 466450"/>
                <a:gd name="connsiteX1242" fmla="*/ 393759 w 468477"/>
                <a:gd name="connsiteY1242" fmla="*/ 168429 h 466450"/>
                <a:gd name="connsiteX1243" fmla="*/ 393759 w 468477"/>
                <a:gd name="connsiteY1243" fmla="*/ 168429 h 466450"/>
                <a:gd name="connsiteX1244" fmla="*/ 388647 w 468477"/>
                <a:gd name="connsiteY1244" fmla="*/ 168429 h 466450"/>
                <a:gd name="connsiteX1245" fmla="*/ 386518 w 468477"/>
                <a:gd name="connsiteY1245" fmla="*/ 168003 h 466450"/>
                <a:gd name="connsiteX1246" fmla="*/ 385666 w 468477"/>
                <a:gd name="connsiteY1246" fmla="*/ 168003 h 466450"/>
                <a:gd name="connsiteX1247" fmla="*/ 381406 w 468477"/>
                <a:gd name="connsiteY1247" fmla="*/ 168855 h 466450"/>
                <a:gd name="connsiteX1248" fmla="*/ 380128 w 468477"/>
                <a:gd name="connsiteY1248" fmla="*/ 168855 h 466450"/>
                <a:gd name="connsiteX1249" fmla="*/ 378850 w 468477"/>
                <a:gd name="connsiteY1249" fmla="*/ 168855 h 466450"/>
                <a:gd name="connsiteX1250" fmla="*/ 378424 w 468477"/>
                <a:gd name="connsiteY1250" fmla="*/ 168855 h 466450"/>
                <a:gd name="connsiteX1251" fmla="*/ 375017 w 468477"/>
                <a:gd name="connsiteY1251" fmla="*/ 168855 h 466450"/>
                <a:gd name="connsiteX1252" fmla="*/ 374591 w 468477"/>
                <a:gd name="connsiteY1252" fmla="*/ 168855 h 466450"/>
                <a:gd name="connsiteX1253" fmla="*/ 372461 w 468477"/>
                <a:gd name="connsiteY1253" fmla="*/ 168429 h 466450"/>
                <a:gd name="connsiteX1254" fmla="*/ 370331 w 468477"/>
                <a:gd name="connsiteY1254" fmla="*/ 168429 h 466450"/>
                <a:gd name="connsiteX1255" fmla="*/ 367350 w 468477"/>
                <a:gd name="connsiteY1255" fmla="*/ 168855 h 466450"/>
                <a:gd name="connsiteX1256" fmla="*/ 365646 w 468477"/>
                <a:gd name="connsiteY1256" fmla="*/ 169281 h 466450"/>
                <a:gd name="connsiteX1257" fmla="*/ 360534 w 468477"/>
                <a:gd name="connsiteY1257" fmla="*/ 169281 h 466450"/>
                <a:gd name="connsiteX1258" fmla="*/ 357979 w 468477"/>
                <a:gd name="connsiteY1258" fmla="*/ 169281 h 466450"/>
                <a:gd name="connsiteX1259" fmla="*/ 355849 w 468477"/>
                <a:gd name="connsiteY1259" fmla="*/ 170132 h 466450"/>
                <a:gd name="connsiteX1260" fmla="*/ 354571 w 468477"/>
                <a:gd name="connsiteY1260" fmla="*/ 170132 h 466450"/>
                <a:gd name="connsiteX1261" fmla="*/ 354145 w 468477"/>
                <a:gd name="connsiteY1261" fmla="*/ 170132 h 466450"/>
                <a:gd name="connsiteX1262" fmla="*/ 354145 w 468477"/>
                <a:gd name="connsiteY1262" fmla="*/ 170132 h 466450"/>
                <a:gd name="connsiteX1263" fmla="*/ 348608 w 468477"/>
                <a:gd name="connsiteY1263" fmla="*/ 170558 h 466450"/>
                <a:gd name="connsiteX1264" fmla="*/ 346904 w 468477"/>
                <a:gd name="connsiteY1264" fmla="*/ 170984 h 466450"/>
                <a:gd name="connsiteX1265" fmla="*/ 344348 w 468477"/>
                <a:gd name="connsiteY1265" fmla="*/ 170984 h 466450"/>
                <a:gd name="connsiteX1266" fmla="*/ 343070 w 468477"/>
                <a:gd name="connsiteY1266" fmla="*/ 170984 h 466450"/>
                <a:gd name="connsiteX1267" fmla="*/ 339237 w 468477"/>
                <a:gd name="connsiteY1267" fmla="*/ 171410 h 466450"/>
                <a:gd name="connsiteX1268" fmla="*/ 337959 w 468477"/>
                <a:gd name="connsiteY1268" fmla="*/ 171410 h 466450"/>
                <a:gd name="connsiteX1269" fmla="*/ 334977 w 468477"/>
                <a:gd name="connsiteY1269" fmla="*/ 171836 h 466450"/>
                <a:gd name="connsiteX1270" fmla="*/ 332847 w 468477"/>
                <a:gd name="connsiteY1270" fmla="*/ 171836 h 466450"/>
                <a:gd name="connsiteX1271" fmla="*/ 330292 w 468477"/>
                <a:gd name="connsiteY1271" fmla="*/ 171836 h 466450"/>
                <a:gd name="connsiteX1272" fmla="*/ 329866 w 468477"/>
                <a:gd name="connsiteY1272" fmla="*/ 171836 h 466450"/>
                <a:gd name="connsiteX1273" fmla="*/ 326884 w 468477"/>
                <a:gd name="connsiteY1273" fmla="*/ 172262 h 466450"/>
                <a:gd name="connsiteX1274" fmla="*/ 326458 w 468477"/>
                <a:gd name="connsiteY1274" fmla="*/ 172262 h 466450"/>
                <a:gd name="connsiteX1275" fmla="*/ 324754 w 468477"/>
                <a:gd name="connsiteY1275" fmla="*/ 172262 h 466450"/>
                <a:gd name="connsiteX1276" fmla="*/ 324754 w 468477"/>
                <a:gd name="connsiteY1276" fmla="*/ 172262 h 466450"/>
                <a:gd name="connsiteX1277" fmla="*/ 323476 w 468477"/>
                <a:gd name="connsiteY1277" fmla="*/ 172262 h 466450"/>
                <a:gd name="connsiteX1278" fmla="*/ 319217 w 468477"/>
                <a:gd name="connsiteY1278" fmla="*/ 172688 h 466450"/>
                <a:gd name="connsiteX1279" fmla="*/ 317513 w 468477"/>
                <a:gd name="connsiteY1279" fmla="*/ 173114 h 466450"/>
                <a:gd name="connsiteX1280" fmla="*/ 314957 w 468477"/>
                <a:gd name="connsiteY1280" fmla="*/ 173114 h 466450"/>
                <a:gd name="connsiteX1281" fmla="*/ 311549 w 468477"/>
                <a:gd name="connsiteY1281" fmla="*/ 173114 h 466450"/>
                <a:gd name="connsiteX1282" fmla="*/ 309846 w 468477"/>
                <a:gd name="connsiteY1282" fmla="*/ 173540 h 466450"/>
                <a:gd name="connsiteX1283" fmla="*/ 306864 w 468477"/>
                <a:gd name="connsiteY1283" fmla="*/ 173540 h 466450"/>
                <a:gd name="connsiteX1284" fmla="*/ 305160 w 468477"/>
                <a:gd name="connsiteY1284" fmla="*/ 173540 h 466450"/>
                <a:gd name="connsiteX1285" fmla="*/ 303882 w 468477"/>
                <a:gd name="connsiteY1285" fmla="*/ 173540 h 466450"/>
                <a:gd name="connsiteX1286" fmla="*/ 299623 w 468477"/>
                <a:gd name="connsiteY1286" fmla="*/ 173540 h 466450"/>
                <a:gd name="connsiteX1287" fmla="*/ 298345 w 468477"/>
                <a:gd name="connsiteY1287" fmla="*/ 173540 h 466450"/>
                <a:gd name="connsiteX1288" fmla="*/ 296641 w 468477"/>
                <a:gd name="connsiteY1288" fmla="*/ 175244 h 466450"/>
                <a:gd name="connsiteX1289" fmla="*/ 296641 w 468477"/>
                <a:gd name="connsiteY1289" fmla="*/ 176522 h 466450"/>
                <a:gd name="connsiteX1290" fmla="*/ 296641 w 468477"/>
                <a:gd name="connsiteY1290" fmla="*/ 177374 h 466450"/>
                <a:gd name="connsiteX1291" fmla="*/ 296641 w 468477"/>
                <a:gd name="connsiteY1291" fmla="*/ 177374 h 466450"/>
                <a:gd name="connsiteX1292" fmla="*/ 296641 w 468477"/>
                <a:gd name="connsiteY1292" fmla="*/ 177374 h 466450"/>
                <a:gd name="connsiteX1293" fmla="*/ 295789 w 468477"/>
                <a:gd name="connsiteY1293" fmla="*/ 182059 h 466450"/>
                <a:gd name="connsiteX1294" fmla="*/ 295789 w 468477"/>
                <a:gd name="connsiteY1294" fmla="*/ 182485 h 466450"/>
                <a:gd name="connsiteX1295" fmla="*/ 295789 w 468477"/>
                <a:gd name="connsiteY1295" fmla="*/ 184189 h 466450"/>
                <a:gd name="connsiteX1296" fmla="*/ 295789 w 468477"/>
                <a:gd name="connsiteY1296" fmla="*/ 186745 h 466450"/>
                <a:gd name="connsiteX1297" fmla="*/ 295789 w 468477"/>
                <a:gd name="connsiteY1297" fmla="*/ 187597 h 466450"/>
                <a:gd name="connsiteX1298" fmla="*/ 296215 w 468477"/>
                <a:gd name="connsiteY1298" fmla="*/ 189300 h 466450"/>
                <a:gd name="connsiteX1299" fmla="*/ 295789 w 468477"/>
                <a:gd name="connsiteY1299" fmla="*/ 190152 h 466450"/>
                <a:gd name="connsiteX1300" fmla="*/ 295789 w 468477"/>
                <a:gd name="connsiteY1300" fmla="*/ 191004 h 466450"/>
                <a:gd name="connsiteX1301" fmla="*/ 295789 w 468477"/>
                <a:gd name="connsiteY1301" fmla="*/ 191856 h 466450"/>
                <a:gd name="connsiteX1302" fmla="*/ 294937 w 468477"/>
                <a:gd name="connsiteY1302" fmla="*/ 191856 h 466450"/>
                <a:gd name="connsiteX1303" fmla="*/ 292382 w 468477"/>
                <a:gd name="connsiteY1303" fmla="*/ 191430 h 466450"/>
                <a:gd name="connsiteX1304" fmla="*/ 289400 w 468477"/>
                <a:gd name="connsiteY1304" fmla="*/ 190152 h 466450"/>
                <a:gd name="connsiteX1305" fmla="*/ 286418 w 468477"/>
                <a:gd name="connsiteY1305" fmla="*/ 188874 h 466450"/>
                <a:gd name="connsiteX1306" fmla="*/ 285566 w 468477"/>
                <a:gd name="connsiteY1306" fmla="*/ 188874 h 466450"/>
                <a:gd name="connsiteX1307" fmla="*/ 280881 w 468477"/>
                <a:gd name="connsiteY1307" fmla="*/ 186745 h 466450"/>
                <a:gd name="connsiteX1308" fmla="*/ 280029 w 468477"/>
                <a:gd name="connsiteY1308" fmla="*/ 186319 h 466450"/>
                <a:gd name="connsiteX1309" fmla="*/ 279177 w 468477"/>
                <a:gd name="connsiteY1309" fmla="*/ 185893 h 466450"/>
                <a:gd name="connsiteX1310" fmla="*/ 277473 w 468477"/>
                <a:gd name="connsiteY1310" fmla="*/ 185041 h 466450"/>
                <a:gd name="connsiteX1311" fmla="*/ 277047 w 468477"/>
                <a:gd name="connsiteY1311" fmla="*/ 185041 h 466450"/>
                <a:gd name="connsiteX1312" fmla="*/ 275769 w 468477"/>
                <a:gd name="connsiteY1312" fmla="*/ 184189 h 466450"/>
                <a:gd name="connsiteX1313" fmla="*/ 274917 w 468477"/>
                <a:gd name="connsiteY1313" fmla="*/ 183763 h 466450"/>
                <a:gd name="connsiteX1314" fmla="*/ 274491 w 468477"/>
                <a:gd name="connsiteY1314" fmla="*/ 183337 h 466450"/>
                <a:gd name="connsiteX1315" fmla="*/ 271510 w 468477"/>
                <a:gd name="connsiteY1315" fmla="*/ 181633 h 466450"/>
                <a:gd name="connsiteX1316" fmla="*/ 270232 w 468477"/>
                <a:gd name="connsiteY1316" fmla="*/ 180781 h 466450"/>
                <a:gd name="connsiteX1317" fmla="*/ 269380 w 468477"/>
                <a:gd name="connsiteY1317" fmla="*/ 179929 h 466450"/>
                <a:gd name="connsiteX1318" fmla="*/ 268954 w 468477"/>
                <a:gd name="connsiteY1318" fmla="*/ 179503 h 466450"/>
                <a:gd name="connsiteX1319" fmla="*/ 266398 w 468477"/>
                <a:gd name="connsiteY1319" fmla="*/ 177374 h 466450"/>
                <a:gd name="connsiteX1320" fmla="*/ 260009 w 468477"/>
                <a:gd name="connsiteY1320" fmla="*/ 172262 h 466450"/>
                <a:gd name="connsiteX1321" fmla="*/ 258305 w 468477"/>
                <a:gd name="connsiteY1321" fmla="*/ 169706 h 466450"/>
                <a:gd name="connsiteX1322" fmla="*/ 256601 w 468477"/>
                <a:gd name="connsiteY1322" fmla="*/ 168429 h 466450"/>
                <a:gd name="connsiteX1323" fmla="*/ 256601 w 468477"/>
                <a:gd name="connsiteY1323" fmla="*/ 168429 h 466450"/>
                <a:gd name="connsiteX1324" fmla="*/ 256601 w 468477"/>
                <a:gd name="connsiteY1324" fmla="*/ 168429 h 466450"/>
                <a:gd name="connsiteX1325" fmla="*/ 255323 w 468477"/>
                <a:gd name="connsiteY1325" fmla="*/ 166725 h 466450"/>
                <a:gd name="connsiteX1326" fmla="*/ 254898 w 468477"/>
                <a:gd name="connsiteY1326" fmla="*/ 165873 h 466450"/>
                <a:gd name="connsiteX1327" fmla="*/ 253620 w 468477"/>
                <a:gd name="connsiteY1327" fmla="*/ 164169 h 466450"/>
                <a:gd name="connsiteX1328" fmla="*/ 252342 w 468477"/>
                <a:gd name="connsiteY1328" fmla="*/ 162465 h 466450"/>
                <a:gd name="connsiteX1329" fmla="*/ 251064 w 468477"/>
                <a:gd name="connsiteY1329" fmla="*/ 161187 h 466450"/>
                <a:gd name="connsiteX1330" fmla="*/ 251064 w 468477"/>
                <a:gd name="connsiteY1330" fmla="*/ 161187 h 466450"/>
                <a:gd name="connsiteX1331" fmla="*/ 248508 w 468477"/>
                <a:gd name="connsiteY1331" fmla="*/ 156502 h 466450"/>
                <a:gd name="connsiteX1332" fmla="*/ 248082 w 468477"/>
                <a:gd name="connsiteY1332" fmla="*/ 155224 h 466450"/>
                <a:gd name="connsiteX1333" fmla="*/ 247230 w 468477"/>
                <a:gd name="connsiteY1333" fmla="*/ 153094 h 466450"/>
                <a:gd name="connsiteX1334" fmla="*/ 247230 w 468477"/>
                <a:gd name="connsiteY1334" fmla="*/ 152668 h 466450"/>
                <a:gd name="connsiteX1335" fmla="*/ 246378 w 468477"/>
                <a:gd name="connsiteY1335" fmla="*/ 150539 h 466450"/>
                <a:gd name="connsiteX1336" fmla="*/ 245952 w 468477"/>
                <a:gd name="connsiteY1336" fmla="*/ 150113 h 466450"/>
                <a:gd name="connsiteX1337" fmla="*/ 245526 w 468477"/>
                <a:gd name="connsiteY1337" fmla="*/ 149261 h 466450"/>
                <a:gd name="connsiteX1338" fmla="*/ 245526 w 468477"/>
                <a:gd name="connsiteY1338" fmla="*/ 148835 h 466450"/>
                <a:gd name="connsiteX1339" fmla="*/ 244675 w 468477"/>
                <a:gd name="connsiteY1339" fmla="*/ 147983 h 466450"/>
                <a:gd name="connsiteX1340" fmla="*/ 243397 w 468477"/>
                <a:gd name="connsiteY1340" fmla="*/ 147557 h 466450"/>
                <a:gd name="connsiteX1341" fmla="*/ 242545 w 468477"/>
                <a:gd name="connsiteY1341" fmla="*/ 147557 h 466450"/>
                <a:gd name="connsiteX1342" fmla="*/ 242119 w 468477"/>
                <a:gd name="connsiteY1342" fmla="*/ 147557 h 466450"/>
                <a:gd name="connsiteX1343" fmla="*/ 240841 w 468477"/>
                <a:gd name="connsiteY1343" fmla="*/ 147983 h 466450"/>
                <a:gd name="connsiteX1344" fmla="*/ 240841 w 468477"/>
                <a:gd name="connsiteY1344" fmla="*/ 147983 h 466450"/>
                <a:gd name="connsiteX1345" fmla="*/ 237859 w 468477"/>
                <a:gd name="connsiteY1345" fmla="*/ 147557 h 466450"/>
                <a:gd name="connsiteX1346" fmla="*/ 236155 w 468477"/>
                <a:gd name="connsiteY1346" fmla="*/ 147983 h 466450"/>
                <a:gd name="connsiteX1347" fmla="*/ 236155 w 468477"/>
                <a:gd name="connsiteY1347" fmla="*/ 147983 h 466450"/>
                <a:gd name="connsiteX1348" fmla="*/ 234878 w 468477"/>
                <a:gd name="connsiteY1348" fmla="*/ 147983 h 466450"/>
                <a:gd name="connsiteX1349" fmla="*/ 231896 w 468477"/>
                <a:gd name="connsiteY1349" fmla="*/ 148409 h 466450"/>
                <a:gd name="connsiteX1350" fmla="*/ 231044 w 468477"/>
                <a:gd name="connsiteY1350" fmla="*/ 148409 h 466450"/>
                <a:gd name="connsiteX1351" fmla="*/ 229766 w 468477"/>
                <a:gd name="connsiteY1351" fmla="*/ 148409 h 466450"/>
                <a:gd name="connsiteX1352" fmla="*/ 227636 w 468477"/>
                <a:gd name="connsiteY1352" fmla="*/ 148409 h 466450"/>
                <a:gd name="connsiteX1353" fmla="*/ 226784 w 468477"/>
                <a:gd name="connsiteY1353" fmla="*/ 148409 h 466450"/>
                <a:gd name="connsiteX1354" fmla="*/ 224655 w 468477"/>
                <a:gd name="connsiteY1354" fmla="*/ 148835 h 466450"/>
                <a:gd name="connsiteX1355" fmla="*/ 222525 w 468477"/>
                <a:gd name="connsiteY1355" fmla="*/ 148835 h 466450"/>
                <a:gd name="connsiteX1356" fmla="*/ 220821 w 468477"/>
                <a:gd name="connsiteY1356" fmla="*/ 148409 h 466450"/>
                <a:gd name="connsiteX1357" fmla="*/ 216987 w 468477"/>
                <a:gd name="connsiteY1357" fmla="*/ 148835 h 466450"/>
                <a:gd name="connsiteX1358" fmla="*/ 214858 w 468477"/>
                <a:gd name="connsiteY1358" fmla="*/ 148835 h 466450"/>
                <a:gd name="connsiteX1359" fmla="*/ 211024 w 468477"/>
                <a:gd name="connsiteY1359" fmla="*/ 148835 h 466450"/>
                <a:gd name="connsiteX1360" fmla="*/ 210598 w 468477"/>
                <a:gd name="connsiteY1360" fmla="*/ 148835 h 466450"/>
                <a:gd name="connsiteX1361" fmla="*/ 205487 w 468477"/>
                <a:gd name="connsiteY1361" fmla="*/ 148835 h 466450"/>
                <a:gd name="connsiteX1362" fmla="*/ 205061 w 468477"/>
                <a:gd name="connsiteY1362" fmla="*/ 148835 h 466450"/>
                <a:gd name="connsiteX1363" fmla="*/ 204635 w 468477"/>
                <a:gd name="connsiteY1363" fmla="*/ 148835 h 466450"/>
                <a:gd name="connsiteX1364" fmla="*/ 202505 w 468477"/>
                <a:gd name="connsiteY1364" fmla="*/ 148835 h 466450"/>
                <a:gd name="connsiteX1365" fmla="*/ 198245 w 468477"/>
                <a:gd name="connsiteY1365" fmla="*/ 149261 h 466450"/>
                <a:gd name="connsiteX1366" fmla="*/ 197820 w 468477"/>
                <a:gd name="connsiteY1366" fmla="*/ 149261 h 466450"/>
                <a:gd name="connsiteX1367" fmla="*/ 197820 w 468477"/>
                <a:gd name="connsiteY1367" fmla="*/ 148835 h 466450"/>
                <a:gd name="connsiteX1368" fmla="*/ 197820 w 468477"/>
                <a:gd name="connsiteY1368" fmla="*/ 146705 h 466450"/>
                <a:gd name="connsiteX1369" fmla="*/ 197394 w 468477"/>
                <a:gd name="connsiteY1369" fmla="*/ 144575 h 466450"/>
                <a:gd name="connsiteX1370" fmla="*/ 197394 w 468477"/>
                <a:gd name="connsiteY1370" fmla="*/ 144575 h 466450"/>
                <a:gd name="connsiteX1371" fmla="*/ 197394 w 468477"/>
                <a:gd name="connsiteY1371" fmla="*/ 142871 h 466450"/>
                <a:gd name="connsiteX1372" fmla="*/ 197394 w 468477"/>
                <a:gd name="connsiteY1372" fmla="*/ 137760 h 466450"/>
                <a:gd name="connsiteX1373" fmla="*/ 197394 w 468477"/>
                <a:gd name="connsiteY1373" fmla="*/ 135630 h 466450"/>
                <a:gd name="connsiteX1374" fmla="*/ 197394 w 468477"/>
                <a:gd name="connsiteY1374" fmla="*/ 132648 h 466450"/>
                <a:gd name="connsiteX1375" fmla="*/ 197394 w 468477"/>
                <a:gd name="connsiteY1375" fmla="*/ 132222 h 466450"/>
                <a:gd name="connsiteX1376" fmla="*/ 197820 w 468477"/>
                <a:gd name="connsiteY1376" fmla="*/ 130519 h 466450"/>
                <a:gd name="connsiteX1377" fmla="*/ 197394 w 468477"/>
                <a:gd name="connsiteY1377" fmla="*/ 127963 h 466450"/>
                <a:gd name="connsiteX1378" fmla="*/ 197394 w 468477"/>
                <a:gd name="connsiteY1378" fmla="*/ 127537 h 466450"/>
                <a:gd name="connsiteX1379" fmla="*/ 197394 w 468477"/>
                <a:gd name="connsiteY1379" fmla="*/ 127111 h 466450"/>
                <a:gd name="connsiteX1380" fmla="*/ 197394 w 468477"/>
                <a:gd name="connsiteY1380" fmla="*/ 125833 h 466450"/>
                <a:gd name="connsiteX1381" fmla="*/ 197394 w 468477"/>
                <a:gd name="connsiteY1381" fmla="*/ 122425 h 466450"/>
                <a:gd name="connsiteX1382" fmla="*/ 197394 w 468477"/>
                <a:gd name="connsiteY1382" fmla="*/ 119018 h 466450"/>
                <a:gd name="connsiteX1383" fmla="*/ 196968 w 468477"/>
                <a:gd name="connsiteY1383" fmla="*/ 116888 h 466450"/>
                <a:gd name="connsiteX1384" fmla="*/ 196968 w 468477"/>
                <a:gd name="connsiteY1384" fmla="*/ 116462 h 466450"/>
                <a:gd name="connsiteX1385" fmla="*/ 196968 w 468477"/>
                <a:gd name="connsiteY1385" fmla="*/ 112203 h 466450"/>
                <a:gd name="connsiteX1386" fmla="*/ 196542 w 468477"/>
                <a:gd name="connsiteY1386" fmla="*/ 109221 h 466450"/>
                <a:gd name="connsiteX1387" fmla="*/ 196542 w 468477"/>
                <a:gd name="connsiteY1387" fmla="*/ 109221 h 466450"/>
                <a:gd name="connsiteX1388" fmla="*/ 196116 w 468477"/>
                <a:gd name="connsiteY1388" fmla="*/ 106665 h 466450"/>
                <a:gd name="connsiteX1389" fmla="*/ 196116 w 468477"/>
                <a:gd name="connsiteY1389" fmla="*/ 106239 h 466450"/>
                <a:gd name="connsiteX1390" fmla="*/ 196542 w 468477"/>
                <a:gd name="connsiteY1390" fmla="*/ 104109 h 466450"/>
                <a:gd name="connsiteX1391" fmla="*/ 196542 w 468477"/>
                <a:gd name="connsiteY1391" fmla="*/ 102832 h 466450"/>
                <a:gd name="connsiteX1392" fmla="*/ 196116 w 468477"/>
                <a:gd name="connsiteY1392" fmla="*/ 98998 h 466450"/>
                <a:gd name="connsiteX1393" fmla="*/ 196116 w 468477"/>
                <a:gd name="connsiteY1393" fmla="*/ 98998 h 466450"/>
                <a:gd name="connsiteX1394" fmla="*/ 196116 w 468477"/>
                <a:gd name="connsiteY1394" fmla="*/ 96016 h 466450"/>
                <a:gd name="connsiteX1395" fmla="*/ 196116 w 468477"/>
                <a:gd name="connsiteY1395" fmla="*/ 92183 h 466450"/>
                <a:gd name="connsiteX1396" fmla="*/ 195264 w 468477"/>
                <a:gd name="connsiteY1396" fmla="*/ 87071 h 466450"/>
                <a:gd name="connsiteX1397" fmla="*/ 195264 w 468477"/>
                <a:gd name="connsiteY1397" fmla="*/ 86219 h 466450"/>
                <a:gd name="connsiteX1398" fmla="*/ 195264 w 468477"/>
                <a:gd name="connsiteY1398" fmla="*/ 85367 h 466450"/>
                <a:gd name="connsiteX1399" fmla="*/ 195264 w 468477"/>
                <a:gd name="connsiteY1399" fmla="*/ 84515 h 466450"/>
                <a:gd name="connsiteX1400" fmla="*/ 195264 w 468477"/>
                <a:gd name="connsiteY1400" fmla="*/ 81960 h 466450"/>
                <a:gd name="connsiteX1401" fmla="*/ 195264 w 468477"/>
                <a:gd name="connsiteY1401" fmla="*/ 81534 h 466450"/>
                <a:gd name="connsiteX1402" fmla="*/ 195264 w 468477"/>
                <a:gd name="connsiteY1402" fmla="*/ 78978 h 466450"/>
                <a:gd name="connsiteX1403" fmla="*/ 195264 w 468477"/>
                <a:gd name="connsiteY1403" fmla="*/ 77700 h 466450"/>
                <a:gd name="connsiteX1404" fmla="*/ 195264 w 468477"/>
                <a:gd name="connsiteY1404" fmla="*/ 77274 h 466450"/>
                <a:gd name="connsiteX1405" fmla="*/ 194838 w 468477"/>
                <a:gd name="connsiteY1405" fmla="*/ 73015 h 466450"/>
                <a:gd name="connsiteX1406" fmla="*/ 194838 w 468477"/>
                <a:gd name="connsiteY1406" fmla="*/ 71311 h 466450"/>
                <a:gd name="connsiteX1407" fmla="*/ 194838 w 468477"/>
                <a:gd name="connsiteY1407" fmla="*/ 70885 h 466450"/>
                <a:gd name="connsiteX1408" fmla="*/ 194838 w 468477"/>
                <a:gd name="connsiteY1408" fmla="*/ 70459 h 466450"/>
                <a:gd name="connsiteX1409" fmla="*/ 194838 w 468477"/>
                <a:gd name="connsiteY1409" fmla="*/ 67051 h 466450"/>
                <a:gd name="connsiteX1410" fmla="*/ 194412 w 468477"/>
                <a:gd name="connsiteY1410" fmla="*/ 65348 h 466450"/>
                <a:gd name="connsiteX1411" fmla="*/ 192282 w 468477"/>
                <a:gd name="connsiteY1411" fmla="*/ 65348 h 466450"/>
                <a:gd name="connsiteX1412" fmla="*/ 191856 w 468477"/>
                <a:gd name="connsiteY1412" fmla="*/ 79830 h 466450"/>
                <a:gd name="connsiteX1413" fmla="*/ 36383 w 468477"/>
                <a:gd name="connsiteY1413" fmla="*/ 288548 h 466450"/>
                <a:gd name="connsiteX1414" fmla="*/ 35531 w 468477"/>
                <a:gd name="connsiteY1414" fmla="*/ 287696 h 466450"/>
                <a:gd name="connsiteX1415" fmla="*/ 36383 w 468477"/>
                <a:gd name="connsiteY1415" fmla="*/ 288548 h 466450"/>
                <a:gd name="connsiteX1416" fmla="*/ 36383 w 468477"/>
                <a:gd name="connsiteY1416" fmla="*/ 288548 h 466450"/>
                <a:gd name="connsiteX1417" fmla="*/ 436780 w 468477"/>
                <a:gd name="connsiteY1417" fmla="*/ 174818 h 466450"/>
                <a:gd name="connsiteX1418" fmla="*/ 436780 w 468477"/>
                <a:gd name="connsiteY1418" fmla="*/ 174818 h 466450"/>
                <a:gd name="connsiteX1419" fmla="*/ 436780 w 468477"/>
                <a:gd name="connsiteY1419" fmla="*/ 174818 h 466450"/>
                <a:gd name="connsiteX1420" fmla="*/ 436780 w 468477"/>
                <a:gd name="connsiteY1420" fmla="*/ 174818 h 466450"/>
                <a:gd name="connsiteX1421" fmla="*/ 283011 w 468477"/>
                <a:gd name="connsiteY1421" fmla="*/ 34679 h 466450"/>
                <a:gd name="connsiteX1422" fmla="*/ 283436 w 468477"/>
                <a:gd name="connsiteY1422" fmla="*/ 35105 h 466450"/>
                <a:gd name="connsiteX1423" fmla="*/ 283436 w 468477"/>
                <a:gd name="connsiteY1423" fmla="*/ 35957 h 466450"/>
                <a:gd name="connsiteX1424" fmla="*/ 283011 w 468477"/>
                <a:gd name="connsiteY1424" fmla="*/ 34679 h 466450"/>
                <a:gd name="connsiteX1425" fmla="*/ 294937 w 468477"/>
                <a:gd name="connsiteY1425" fmla="*/ 215710 h 466450"/>
                <a:gd name="connsiteX1426" fmla="*/ 294937 w 468477"/>
                <a:gd name="connsiteY1426" fmla="*/ 215710 h 466450"/>
                <a:gd name="connsiteX1427" fmla="*/ 294937 w 468477"/>
                <a:gd name="connsiteY1427" fmla="*/ 215710 h 466450"/>
                <a:gd name="connsiteX1428" fmla="*/ 294937 w 468477"/>
                <a:gd name="connsiteY1428" fmla="*/ 215710 h 466450"/>
                <a:gd name="connsiteX1429" fmla="*/ 53421 w 468477"/>
                <a:gd name="connsiteY1429" fmla="*/ 225507 h 466450"/>
                <a:gd name="connsiteX1430" fmla="*/ 53421 w 468477"/>
                <a:gd name="connsiteY1430" fmla="*/ 225507 h 466450"/>
                <a:gd name="connsiteX1431" fmla="*/ 53421 w 468477"/>
                <a:gd name="connsiteY1431" fmla="*/ 225507 h 466450"/>
                <a:gd name="connsiteX1432" fmla="*/ 53421 w 468477"/>
                <a:gd name="connsiteY1432" fmla="*/ 225507 h 466450"/>
                <a:gd name="connsiteX1433" fmla="*/ 142019 w 468477"/>
                <a:gd name="connsiteY1433" fmla="*/ 274065 h 466450"/>
                <a:gd name="connsiteX1434" fmla="*/ 141593 w 468477"/>
                <a:gd name="connsiteY1434" fmla="*/ 271936 h 466450"/>
                <a:gd name="connsiteX1435" fmla="*/ 140742 w 468477"/>
                <a:gd name="connsiteY1435" fmla="*/ 271936 h 466450"/>
                <a:gd name="connsiteX1436" fmla="*/ 139464 w 468477"/>
                <a:gd name="connsiteY1436" fmla="*/ 271936 h 466450"/>
                <a:gd name="connsiteX1437" fmla="*/ 136056 w 468477"/>
                <a:gd name="connsiteY1437" fmla="*/ 271936 h 466450"/>
                <a:gd name="connsiteX1438" fmla="*/ 132648 w 468477"/>
                <a:gd name="connsiteY1438" fmla="*/ 271936 h 466450"/>
                <a:gd name="connsiteX1439" fmla="*/ 130093 w 468477"/>
                <a:gd name="connsiteY1439" fmla="*/ 272362 h 466450"/>
                <a:gd name="connsiteX1440" fmla="*/ 130093 w 468477"/>
                <a:gd name="connsiteY1440" fmla="*/ 272362 h 466450"/>
                <a:gd name="connsiteX1441" fmla="*/ 125833 w 468477"/>
                <a:gd name="connsiteY1441" fmla="*/ 272362 h 466450"/>
                <a:gd name="connsiteX1442" fmla="*/ 122851 w 468477"/>
                <a:gd name="connsiteY1442" fmla="*/ 272788 h 466450"/>
                <a:gd name="connsiteX1443" fmla="*/ 122426 w 468477"/>
                <a:gd name="connsiteY1443" fmla="*/ 272788 h 466450"/>
                <a:gd name="connsiteX1444" fmla="*/ 119870 w 468477"/>
                <a:gd name="connsiteY1444" fmla="*/ 273214 h 466450"/>
                <a:gd name="connsiteX1445" fmla="*/ 119444 w 468477"/>
                <a:gd name="connsiteY1445" fmla="*/ 273214 h 466450"/>
                <a:gd name="connsiteX1446" fmla="*/ 117314 w 468477"/>
                <a:gd name="connsiteY1446" fmla="*/ 272788 h 466450"/>
                <a:gd name="connsiteX1447" fmla="*/ 116036 w 468477"/>
                <a:gd name="connsiteY1447" fmla="*/ 272788 h 466450"/>
                <a:gd name="connsiteX1448" fmla="*/ 112203 w 468477"/>
                <a:gd name="connsiteY1448" fmla="*/ 273214 h 466450"/>
                <a:gd name="connsiteX1449" fmla="*/ 112203 w 468477"/>
                <a:gd name="connsiteY1449" fmla="*/ 273214 h 466450"/>
                <a:gd name="connsiteX1450" fmla="*/ 109221 w 468477"/>
                <a:gd name="connsiteY1450" fmla="*/ 273214 h 466450"/>
                <a:gd name="connsiteX1451" fmla="*/ 105387 w 468477"/>
                <a:gd name="connsiteY1451" fmla="*/ 273214 h 466450"/>
                <a:gd name="connsiteX1452" fmla="*/ 100276 w 468477"/>
                <a:gd name="connsiteY1452" fmla="*/ 274065 h 466450"/>
                <a:gd name="connsiteX1453" fmla="*/ 99424 w 468477"/>
                <a:gd name="connsiteY1453" fmla="*/ 274065 h 466450"/>
                <a:gd name="connsiteX1454" fmla="*/ 98572 w 468477"/>
                <a:gd name="connsiteY1454" fmla="*/ 274065 h 466450"/>
                <a:gd name="connsiteX1455" fmla="*/ 97720 w 468477"/>
                <a:gd name="connsiteY1455" fmla="*/ 274065 h 466450"/>
                <a:gd name="connsiteX1456" fmla="*/ 95164 w 468477"/>
                <a:gd name="connsiteY1456" fmla="*/ 274065 h 466450"/>
                <a:gd name="connsiteX1457" fmla="*/ 94738 w 468477"/>
                <a:gd name="connsiteY1457" fmla="*/ 274065 h 466450"/>
                <a:gd name="connsiteX1458" fmla="*/ 92183 w 468477"/>
                <a:gd name="connsiteY1458" fmla="*/ 274065 h 466450"/>
                <a:gd name="connsiteX1459" fmla="*/ 90905 w 468477"/>
                <a:gd name="connsiteY1459" fmla="*/ 274065 h 466450"/>
                <a:gd name="connsiteX1460" fmla="*/ 90479 w 468477"/>
                <a:gd name="connsiteY1460" fmla="*/ 274065 h 466450"/>
                <a:gd name="connsiteX1461" fmla="*/ 86219 w 468477"/>
                <a:gd name="connsiteY1461" fmla="*/ 274491 h 466450"/>
                <a:gd name="connsiteX1462" fmla="*/ 84516 w 468477"/>
                <a:gd name="connsiteY1462" fmla="*/ 274491 h 466450"/>
                <a:gd name="connsiteX1463" fmla="*/ 84090 w 468477"/>
                <a:gd name="connsiteY1463" fmla="*/ 274491 h 466450"/>
                <a:gd name="connsiteX1464" fmla="*/ 83664 w 468477"/>
                <a:gd name="connsiteY1464" fmla="*/ 274491 h 466450"/>
                <a:gd name="connsiteX1465" fmla="*/ 80256 w 468477"/>
                <a:gd name="connsiteY1465" fmla="*/ 274491 h 466450"/>
                <a:gd name="connsiteX1466" fmla="*/ 78978 w 468477"/>
                <a:gd name="connsiteY1466" fmla="*/ 274917 h 466450"/>
                <a:gd name="connsiteX1467" fmla="*/ 78126 w 468477"/>
                <a:gd name="connsiteY1467" fmla="*/ 274917 h 466450"/>
                <a:gd name="connsiteX1468" fmla="*/ 73867 w 468477"/>
                <a:gd name="connsiteY1468" fmla="*/ 275343 h 466450"/>
                <a:gd name="connsiteX1469" fmla="*/ 73015 w 468477"/>
                <a:gd name="connsiteY1469" fmla="*/ 275343 h 466450"/>
                <a:gd name="connsiteX1470" fmla="*/ 70885 w 468477"/>
                <a:gd name="connsiteY1470" fmla="*/ 275343 h 466450"/>
                <a:gd name="connsiteX1471" fmla="*/ 66625 w 468477"/>
                <a:gd name="connsiteY1471" fmla="*/ 275769 h 466450"/>
                <a:gd name="connsiteX1472" fmla="*/ 66199 w 468477"/>
                <a:gd name="connsiteY1472" fmla="*/ 275769 h 466450"/>
                <a:gd name="connsiteX1473" fmla="*/ 66625 w 468477"/>
                <a:gd name="connsiteY1473" fmla="*/ 277899 h 466450"/>
                <a:gd name="connsiteX1474" fmla="*/ 65773 w 468477"/>
                <a:gd name="connsiteY1474" fmla="*/ 275769 h 466450"/>
                <a:gd name="connsiteX1475" fmla="*/ 64496 w 468477"/>
                <a:gd name="connsiteY1475" fmla="*/ 275769 h 466450"/>
                <a:gd name="connsiteX1476" fmla="*/ 62792 w 468477"/>
                <a:gd name="connsiteY1476" fmla="*/ 275769 h 466450"/>
                <a:gd name="connsiteX1477" fmla="*/ 62366 w 468477"/>
                <a:gd name="connsiteY1477" fmla="*/ 275769 h 466450"/>
                <a:gd name="connsiteX1478" fmla="*/ 60662 w 468477"/>
                <a:gd name="connsiteY1478" fmla="*/ 276195 h 466450"/>
                <a:gd name="connsiteX1479" fmla="*/ 59384 w 468477"/>
                <a:gd name="connsiteY1479" fmla="*/ 276195 h 466450"/>
                <a:gd name="connsiteX1480" fmla="*/ 58958 w 468477"/>
                <a:gd name="connsiteY1480" fmla="*/ 276195 h 466450"/>
                <a:gd name="connsiteX1481" fmla="*/ 56828 w 468477"/>
                <a:gd name="connsiteY1481" fmla="*/ 276195 h 466450"/>
                <a:gd name="connsiteX1482" fmla="*/ 55125 w 468477"/>
                <a:gd name="connsiteY1482" fmla="*/ 276621 h 466450"/>
                <a:gd name="connsiteX1483" fmla="*/ 54699 w 468477"/>
                <a:gd name="connsiteY1483" fmla="*/ 276621 h 466450"/>
                <a:gd name="connsiteX1484" fmla="*/ 55125 w 468477"/>
                <a:gd name="connsiteY1484" fmla="*/ 274065 h 466450"/>
                <a:gd name="connsiteX1485" fmla="*/ 53421 w 468477"/>
                <a:gd name="connsiteY1485" fmla="*/ 271510 h 466450"/>
                <a:gd name="connsiteX1486" fmla="*/ 52995 w 468477"/>
                <a:gd name="connsiteY1486" fmla="*/ 270232 h 466450"/>
                <a:gd name="connsiteX1487" fmla="*/ 53421 w 468477"/>
                <a:gd name="connsiteY1487" fmla="*/ 267250 h 466450"/>
                <a:gd name="connsiteX1488" fmla="*/ 53847 w 468477"/>
                <a:gd name="connsiteY1488" fmla="*/ 264268 h 466450"/>
                <a:gd name="connsiteX1489" fmla="*/ 53847 w 468477"/>
                <a:gd name="connsiteY1489" fmla="*/ 261713 h 466450"/>
                <a:gd name="connsiteX1490" fmla="*/ 53847 w 468477"/>
                <a:gd name="connsiteY1490" fmla="*/ 259157 h 466450"/>
                <a:gd name="connsiteX1491" fmla="*/ 53847 w 468477"/>
                <a:gd name="connsiteY1491" fmla="*/ 257879 h 466450"/>
                <a:gd name="connsiteX1492" fmla="*/ 53847 w 468477"/>
                <a:gd name="connsiteY1492" fmla="*/ 257027 h 466450"/>
                <a:gd name="connsiteX1493" fmla="*/ 53847 w 468477"/>
                <a:gd name="connsiteY1493" fmla="*/ 255749 h 466450"/>
                <a:gd name="connsiteX1494" fmla="*/ 53421 w 468477"/>
                <a:gd name="connsiteY1494" fmla="*/ 253194 h 466450"/>
                <a:gd name="connsiteX1495" fmla="*/ 53421 w 468477"/>
                <a:gd name="connsiteY1495" fmla="*/ 253194 h 466450"/>
                <a:gd name="connsiteX1496" fmla="*/ 53421 w 468477"/>
                <a:gd name="connsiteY1496" fmla="*/ 250638 h 466450"/>
                <a:gd name="connsiteX1497" fmla="*/ 53421 w 468477"/>
                <a:gd name="connsiteY1497" fmla="*/ 249360 h 466450"/>
                <a:gd name="connsiteX1498" fmla="*/ 53421 w 468477"/>
                <a:gd name="connsiteY1498" fmla="*/ 248934 h 466450"/>
                <a:gd name="connsiteX1499" fmla="*/ 53421 w 468477"/>
                <a:gd name="connsiteY1499" fmla="*/ 248934 h 466450"/>
                <a:gd name="connsiteX1500" fmla="*/ 53421 w 468477"/>
                <a:gd name="connsiteY1500" fmla="*/ 248508 h 466450"/>
                <a:gd name="connsiteX1501" fmla="*/ 53421 w 468477"/>
                <a:gd name="connsiteY1501" fmla="*/ 246804 h 466450"/>
                <a:gd name="connsiteX1502" fmla="*/ 53421 w 468477"/>
                <a:gd name="connsiteY1502" fmla="*/ 245100 h 466450"/>
                <a:gd name="connsiteX1503" fmla="*/ 53421 w 468477"/>
                <a:gd name="connsiteY1503" fmla="*/ 237859 h 466450"/>
                <a:gd name="connsiteX1504" fmla="*/ 52995 w 468477"/>
                <a:gd name="connsiteY1504" fmla="*/ 234878 h 466450"/>
                <a:gd name="connsiteX1505" fmla="*/ 52995 w 468477"/>
                <a:gd name="connsiteY1505" fmla="*/ 234026 h 466450"/>
                <a:gd name="connsiteX1506" fmla="*/ 52569 w 468477"/>
                <a:gd name="connsiteY1506" fmla="*/ 231470 h 466450"/>
                <a:gd name="connsiteX1507" fmla="*/ 52569 w 468477"/>
                <a:gd name="connsiteY1507" fmla="*/ 231044 h 466450"/>
                <a:gd name="connsiteX1508" fmla="*/ 52569 w 468477"/>
                <a:gd name="connsiteY1508" fmla="*/ 229340 h 466450"/>
                <a:gd name="connsiteX1509" fmla="*/ 52995 w 468477"/>
                <a:gd name="connsiteY1509" fmla="*/ 228488 h 466450"/>
                <a:gd name="connsiteX1510" fmla="*/ 52569 w 468477"/>
                <a:gd name="connsiteY1510" fmla="*/ 224655 h 466450"/>
                <a:gd name="connsiteX1511" fmla="*/ 52995 w 468477"/>
                <a:gd name="connsiteY1511" fmla="*/ 222951 h 466450"/>
                <a:gd name="connsiteX1512" fmla="*/ 52995 w 468477"/>
                <a:gd name="connsiteY1512" fmla="*/ 222525 h 466450"/>
                <a:gd name="connsiteX1513" fmla="*/ 52995 w 468477"/>
                <a:gd name="connsiteY1513" fmla="*/ 221247 h 466450"/>
                <a:gd name="connsiteX1514" fmla="*/ 52569 w 468477"/>
                <a:gd name="connsiteY1514" fmla="*/ 218265 h 466450"/>
                <a:gd name="connsiteX1515" fmla="*/ 52143 w 468477"/>
                <a:gd name="connsiteY1515" fmla="*/ 216562 h 466450"/>
                <a:gd name="connsiteX1516" fmla="*/ 51717 w 468477"/>
                <a:gd name="connsiteY1516" fmla="*/ 214858 h 466450"/>
                <a:gd name="connsiteX1517" fmla="*/ 50865 w 468477"/>
                <a:gd name="connsiteY1517" fmla="*/ 212302 h 466450"/>
                <a:gd name="connsiteX1518" fmla="*/ 50439 w 468477"/>
                <a:gd name="connsiteY1518" fmla="*/ 211450 h 466450"/>
                <a:gd name="connsiteX1519" fmla="*/ 50439 w 468477"/>
                <a:gd name="connsiteY1519" fmla="*/ 211024 h 466450"/>
                <a:gd name="connsiteX1520" fmla="*/ 48735 w 468477"/>
                <a:gd name="connsiteY1520" fmla="*/ 207191 h 466450"/>
                <a:gd name="connsiteX1521" fmla="*/ 48309 w 468477"/>
                <a:gd name="connsiteY1521" fmla="*/ 206765 h 466450"/>
                <a:gd name="connsiteX1522" fmla="*/ 47457 w 468477"/>
                <a:gd name="connsiteY1522" fmla="*/ 205487 h 466450"/>
                <a:gd name="connsiteX1523" fmla="*/ 46606 w 468477"/>
                <a:gd name="connsiteY1523" fmla="*/ 204635 h 466450"/>
                <a:gd name="connsiteX1524" fmla="*/ 46180 w 468477"/>
                <a:gd name="connsiteY1524" fmla="*/ 204209 h 466450"/>
                <a:gd name="connsiteX1525" fmla="*/ 46180 w 468477"/>
                <a:gd name="connsiteY1525" fmla="*/ 203783 h 466450"/>
                <a:gd name="connsiteX1526" fmla="*/ 44902 w 468477"/>
                <a:gd name="connsiteY1526" fmla="*/ 201227 h 466450"/>
                <a:gd name="connsiteX1527" fmla="*/ 44050 w 468477"/>
                <a:gd name="connsiteY1527" fmla="*/ 199949 h 466450"/>
                <a:gd name="connsiteX1528" fmla="*/ 41068 w 468477"/>
                <a:gd name="connsiteY1528" fmla="*/ 196968 h 466450"/>
                <a:gd name="connsiteX1529" fmla="*/ 40642 w 468477"/>
                <a:gd name="connsiteY1529" fmla="*/ 195264 h 466450"/>
                <a:gd name="connsiteX1530" fmla="*/ 38086 w 468477"/>
                <a:gd name="connsiteY1530" fmla="*/ 191004 h 466450"/>
                <a:gd name="connsiteX1531" fmla="*/ 37235 w 468477"/>
                <a:gd name="connsiteY1531" fmla="*/ 190152 h 466450"/>
                <a:gd name="connsiteX1532" fmla="*/ 36383 w 468477"/>
                <a:gd name="connsiteY1532" fmla="*/ 187171 h 466450"/>
                <a:gd name="connsiteX1533" fmla="*/ 35957 w 468477"/>
                <a:gd name="connsiteY1533" fmla="*/ 186319 h 466450"/>
                <a:gd name="connsiteX1534" fmla="*/ 35105 w 468477"/>
                <a:gd name="connsiteY1534" fmla="*/ 184189 h 466450"/>
                <a:gd name="connsiteX1535" fmla="*/ 35105 w 468477"/>
                <a:gd name="connsiteY1535" fmla="*/ 184189 h 466450"/>
                <a:gd name="connsiteX1536" fmla="*/ 35105 w 468477"/>
                <a:gd name="connsiteY1536" fmla="*/ 184189 h 466450"/>
                <a:gd name="connsiteX1537" fmla="*/ 34679 w 468477"/>
                <a:gd name="connsiteY1537" fmla="*/ 182059 h 466450"/>
                <a:gd name="connsiteX1538" fmla="*/ 33401 w 468477"/>
                <a:gd name="connsiteY1538" fmla="*/ 178652 h 466450"/>
                <a:gd name="connsiteX1539" fmla="*/ 33401 w 468477"/>
                <a:gd name="connsiteY1539" fmla="*/ 178226 h 466450"/>
                <a:gd name="connsiteX1540" fmla="*/ 33401 w 468477"/>
                <a:gd name="connsiteY1540" fmla="*/ 176522 h 466450"/>
                <a:gd name="connsiteX1541" fmla="*/ 32975 w 468477"/>
                <a:gd name="connsiteY1541" fmla="*/ 175244 h 466450"/>
                <a:gd name="connsiteX1542" fmla="*/ 32975 w 468477"/>
                <a:gd name="connsiteY1542" fmla="*/ 174392 h 466450"/>
                <a:gd name="connsiteX1543" fmla="*/ 32975 w 468477"/>
                <a:gd name="connsiteY1543" fmla="*/ 170984 h 466450"/>
                <a:gd name="connsiteX1544" fmla="*/ 32549 w 468477"/>
                <a:gd name="connsiteY1544" fmla="*/ 168003 h 466450"/>
                <a:gd name="connsiteX1545" fmla="*/ 32123 w 468477"/>
                <a:gd name="connsiteY1545" fmla="*/ 163743 h 466450"/>
                <a:gd name="connsiteX1546" fmla="*/ 32549 w 468477"/>
                <a:gd name="connsiteY1546" fmla="*/ 162039 h 466450"/>
                <a:gd name="connsiteX1547" fmla="*/ 32549 w 468477"/>
                <a:gd name="connsiteY1547" fmla="*/ 161187 h 466450"/>
                <a:gd name="connsiteX1548" fmla="*/ 32123 w 468477"/>
                <a:gd name="connsiteY1548" fmla="*/ 156928 h 466450"/>
                <a:gd name="connsiteX1549" fmla="*/ 32123 w 468477"/>
                <a:gd name="connsiteY1549" fmla="*/ 155650 h 466450"/>
                <a:gd name="connsiteX1550" fmla="*/ 32123 w 468477"/>
                <a:gd name="connsiteY1550" fmla="*/ 154372 h 466450"/>
                <a:gd name="connsiteX1551" fmla="*/ 32123 w 468477"/>
                <a:gd name="connsiteY1551" fmla="*/ 153946 h 466450"/>
                <a:gd name="connsiteX1552" fmla="*/ 32123 w 468477"/>
                <a:gd name="connsiteY1552" fmla="*/ 150539 h 466450"/>
                <a:gd name="connsiteX1553" fmla="*/ 32549 w 468477"/>
                <a:gd name="connsiteY1553" fmla="*/ 148409 h 466450"/>
                <a:gd name="connsiteX1554" fmla="*/ 32549 w 468477"/>
                <a:gd name="connsiteY1554" fmla="*/ 146279 h 466450"/>
                <a:gd name="connsiteX1555" fmla="*/ 32123 w 468477"/>
                <a:gd name="connsiteY1555" fmla="*/ 143297 h 466450"/>
                <a:gd name="connsiteX1556" fmla="*/ 31697 w 468477"/>
                <a:gd name="connsiteY1556" fmla="*/ 141593 h 466450"/>
                <a:gd name="connsiteX1557" fmla="*/ 31697 w 468477"/>
                <a:gd name="connsiteY1557" fmla="*/ 136908 h 466450"/>
                <a:gd name="connsiteX1558" fmla="*/ 32123 w 468477"/>
                <a:gd name="connsiteY1558" fmla="*/ 134352 h 466450"/>
                <a:gd name="connsiteX1559" fmla="*/ 31697 w 468477"/>
                <a:gd name="connsiteY1559" fmla="*/ 132222 h 466450"/>
                <a:gd name="connsiteX1560" fmla="*/ 31697 w 468477"/>
                <a:gd name="connsiteY1560" fmla="*/ 130519 h 466450"/>
                <a:gd name="connsiteX1561" fmla="*/ 31697 w 468477"/>
                <a:gd name="connsiteY1561" fmla="*/ 130519 h 466450"/>
                <a:gd name="connsiteX1562" fmla="*/ 31697 w 468477"/>
                <a:gd name="connsiteY1562" fmla="*/ 125407 h 466450"/>
                <a:gd name="connsiteX1563" fmla="*/ 31271 w 468477"/>
                <a:gd name="connsiteY1563" fmla="*/ 123703 h 466450"/>
                <a:gd name="connsiteX1564" fmla="*/ 31271 w 468477"/>
                <a:gd name="connsiteY1564" fmla="*/ 121574 h 466450"/>
                <a:gd name="connsiteX1565" fmla="*/ 31271 w 468477"/>
                <a:gd name="connsiteY1565" fmla="*/ 120722 h 466450"/>
                <a:gd name="connsiteX1566" fmla="*/ 31271 w 468477"/>
                <a:gd name="connsiteY1566" fmla="*/ 117314 h 466450"/>
                <a:gd name="connsiteX1567" fmla="*/ 31271 w 468477"/>
                <a:gd name="connsiteY1567" fmla="*/ 116462 h 466450"/>
                <a:gd name="connsiteX1568" fmla="*/ 31271 w 468477"/>
                <a:gd name="connsiteY1568" fmla="*/ 113480 h 466450"/>
                <a:gd name="connsiteX1569" fmla="*/ 31271 w 468477"/>
                <a:gd name="connsiteY1569" fmla="*/ 111351 h 466450"/>
                <a:gd name="connsiteX1570" fmla="*/ 31271 w 468477"/>
                <a:gd name="connsiteY1570" fmla="*/ 109221 h 466450"/>
                <a:gd name="connsiteX1571" fmla="*/ 31271 w 468477"/>
                <a:gd name="connsiteY1571" fmla="*/ 108795 h 466450"/>
                <a:gd name="connsiteX1572" fmla="*/ 30845 w 468477"/>
                <a:gd name="connsiteY1572" fmla="*/ 105813 h 466450"/>
                <a:gd name="connsiteX1573" fmla="*/ 30845 w 468477"/>
                <a:gd name="connsiteY1573" fmla="*/ 105387 h 466450"/>
                <a:gd name="connsiteX1574" fmla="*/ 31271 w 468477"/>
                <a:gd name="connsiteY1574" fmla="*/ 103683 h 466450"/>
                <a:gd name="connsiteX1575" fmla="*/ 31271 w 468477"/>
                <a:gd name="connsiteY1575" fmla="*/ 102406 h 466450"/>
                <a:gd name="connsiteX1576" fmla="*/ 30845 w 468477"/>
                <a:gd name="connsiteY1576" fmla="*/ 98572 h 466450"/>
                <a:gd name="connsiteX1577" fmla="*/ 30845 w 468477"/>
                <a:gd name="connsiteY1577" fmla="*/ 97294 h 466450"/>
                <a:gd name="connsiteX1578" fmla="*/ 30845 w 468477"/>
                <a:gd name="connsiteY1578" fmla="*/ 95164 h 466450"/>
                <a:gd name="connsiteX1579" fmla="*/ 30845 w 468477"/>
                <a:gd name="connsiteY1579" fmla="*/ 91757 h 466450"/>
                <a:gd name="connsiteX1580" fmla="*/ 30419 w 468477"/>
                <a:gd name="connsiteY1580" fmla="*/ 90053 h 466450"/>
                <a:gd name="connsiteX1581" fmla="*/ 30845 w 468477"/>
                <a:gd name="connsiteY1581" fmla="*/ 87071 h 466450"/>
                <a:gd name="connsiteX1582" fmla="*/ 30845 w 468477"/>
                <a:gd name="connsiteY1582" fmla="*/ 83664 h 466450"/>
                <a:gd name="connsiteX1583" fmla="*/ 30845 w 468477"/>
                <a:gd name="connsiteY1583" fmla="*/ 83238 h 466450"/>
                <a:gd name="connsiteX1584" fmla="*/ 30845 w 468477"/>
                <a:gd name="connsiteY1584" fmla="*/ 78978 h 466450"/>
                <a:gd name="connsiteX1585" fmla="*/ 30845 w 468477"/>
                <a:gd name="connsiteY1585" fmla="*/ 78126 h 466450"/>
                <a:gd name="connsiteX1586" fmla="*/ 30845 w 468477"/>
                <a:gd name="connsiteY1586" fmla="*/ 76848 h 466450"/>
                <a:gd name="connsiteX1587" fmla="*/ 30845 w 468477"/>
                <a:gd name="connsiteY1587" fmla="*/ 72589 h 466450"/>
                <a:gd name="connsiteX1588" fmla="*/ 30845 w 468477"/>
                <a:gd name="connsiteY1588" fmla="*/ 71311 h 466450"/>
                <a:gd name="connsiteX1589" fmla="*/ 30845 w 468477"/>
                <a:gd name="connsiteY1589" fmla="*/ 70459 h 466450"/>
                <a:gd name="connsiteX1590" fmla="*/ 31271 w 468477"/>
                <a:gd name="connsiteY1590" fmla="*/ 69181 h 466450"/>
                <a:gd name="connsiteX1591" fmla="*/ 31271 w 468477"/>
                <a:gd name="connsiteY1591" fmla="*/ 66199 h 466450"/>
                <a:gd name="connsiteX1592" fmla="*/ 31271 w 468477"/>
                <a:gd name="connsiteY1592" fmla="*/ 65774 h 466450"/>
                <a:gd name="connsiteX1593" fmla="*/ 31271 w 468477"/>
                <a:gd name="connsiteY1593" fmla="*/ 65348 h 466450"/>
                <a:gd name="connsiteX1594" fmla="*/ 31697 w 468477"/>
                <a:gd name="connsiteY1594" fmla="*/ 63218 h 466450"/>
                <a:gd name="connsiteX1595" fmla="*/ 31697 w 468477"/>
                <a:gd name="connsiteY1595" fmla="*/ 61514 h 466450"/>
                <a:gd name="connsiteX1596" fmla="*/ 31697 w 468477"/>
                <a:gd name="connsiteY1596" fmla="*/ 57680 h 466450"/>
                <a:gd name="connsiteX1597" fmla="*/ 31697 w 468477"/>
                <a:gd name="connsiteY1597" fmla="*/ 55551 h 466450"/>
                <a:gd name="connsiteX1598" fmla="*/ 31697 w 468477"/>
                <a:gd name="connsiteY1598" fmla="*/ 53847 h 466450"/>
                <a:gd name="connsiteX1599" fmla="*/ 31697 w 468477"/>
                <a:gd name="connsiteY1599" fmla="*/ 52143 h 466450"/>
                <a:gd name="connsiteX1600" fmla="*/ 32123 w 468477"/>
                <a:gd name="connsiteY1600" fmla="*/ 48735 h 466450"/>
                <a:gd name="connsiteX1601" fmla="*/ 32123 w 468477"/>
                <a:gd name="connsiteY1601" fmla="*/ 48309 h 466450"/>
                <a:gd name="connsiteX1602" fmla="*/ 32123 w 468477"/>
                <a:gd name="connsiteY1602" fmla="*/ 46606 h 466450"/>
                <a:gd name="connsiteX1603" fmla="*/ 32123 w 468477"/>
                <a:gd name="connsiteY1603" fmla="*/ 43624 h 466450"/>
                <a:gd name="connsiteX1604" fmla="*/ 32549 w 468477"/>
                <a:gd name="connsiteY1604" fmla="*/ 41494 h 466450"/>
                <a:gd name="connsiteX1605" fmla="*/ 32549 w 468477"/>
                <a:gd name="connsiteY1605" fmla="*/ 39790 h 466450"/>
                <a:gd name="connsiteX1606" fmla="*/ 32549 w 468477"/>
                <a:gd name="connsiteY1606" fmla="*/ 39364 h 466450"/>
                <a:gd name="connsiteX1607" fmla="*/ 32975 w 468477"/>
                <a:gd name="connsiteY1607" fmla="*/ 38086 h 466450"/>
                <a:gd name="connsiteX1608" fmla="*/ 33401 w 468477"/>
                <a:gd name="connsiteY1608" fmla="*/ 36809 h 466450"/>
                <a:gd name="connsiteX1609" fmla="*/ 33827 w 468477"/>
                <a:gd name="connsiteY1609" fmla="*/ 36383 h 466450"/>
                <a:gd name="connsiteX1610" fmla="*/ 34679 w 468477"/>
                <a:gd name="connsiteY1610" fmla="*/ 33401 h 466450"/>
                <a:gd name="connsiteX1611" fmla="*/ 35105 w 468477"/>
                <a:gd name="connsiteY1611" fmla="*/ 32549 h 466450"/>
                <a:gd name="connsiteX1612" fmla="*/ 35531 w 468477"/>
                <a:gd name="connsiteY1612" fmla="*/ 31697 h 466450"/>
                <a:gd name="connsiteX1613" fmla="*/ 35957 w 468477"/>
                <a:gd name="connsiteY1613" fmla="*/ 31271 h 466450"/>
                <a:gd name="connsiteX1614" fmla="*/ 38086 w 468477"/>
                <a:gd name="connsiteY1614" fmla="*/ 29141 h 466450"/>
                <a:gd name="connsiteX1615" fmla="*/ 43198 w 468477"/>
                <a:gd name="connsiteY1615" fmla="*/ 26160 h 466450"/>
                <a:gd name="connsiteX1616" fmla="*/ 43198 w 468477"/>
                <a:gd name="connsiteY1616" fmla="*/ 26160 h 466450"/>
                <a:gd name="connsiteX1617" fmla="*/ 46180 w 468477"/>
                <a:gd name="connsiteY1617" fmla="*/ 26586 h 466450"/>
                <a:gd name="connsiteX1618" fmla="*/ 47883 w 468477"/>
                <a:gd name="connsiteY1618" fmla="*/ 26160 h 466450"/>
                <a:gd name="connsiteX1619" fmla="*/ 47883 w 468477"/>
                <a:gd name="connsiteY1619" fmla="*/ 26160 h 466450"/>
                <a:gd name="connsiteX1620" fmla="*/ 49587 w 468477"/>
                <a:gd name="connsiteY1620" fmla="*/ 26586 h 466450"/>
                <a:gd name="connsiteX1621" fmla="*/ 50439 w 468477"/>
                <a:gd name="connsiteY1621" fmla="*/ 27012 h 466450"/>
                <a:gd name="connsiteX1622" fmla="*/ 52569 w 468477"/>
                <a:gd name="connsiteY1622" fmla="*/ 27438 h 466450"/>
                <a:gd name="connsiteX1623" fmla="*/ 53421 w 468477"/>
                <a:gd name="connsiteY1623" fmla="*/ 27864 h 466450"/>
                <a:gd name="connsiteX1624" fmla="*/ 54273 w 468477"/>
                <a:gd name="connsiteY1624" fmla="*/ 28289 h 466450"/>
                <a:gd name="connsiteX1625" fmla="*/ 55551 w 468477"/>
                <a:gd name="connsiteY1625" fmla="*/ 28715 h 466450"/>
                <a:gd name="connsiteX1626" fmla="*/ 55977 w 468477"/>
                <a:gd name="connsiteY1626" fmla="*/ 28715 h 466450"/>
                <a:gd name="connsiteX1627" fmla="*/ 60662 w 468477"/>
                <a:gd name="connsiteY1627" fmla="*/ 34253 h 466450"/>
                <a:gd name="connsiteX1628" fmla="*/ 61088 w 468477"/>
                <a:gd name="connsiteY1628" fmla="*/ 35105 h 466450"/>
                <a:gd name="connsiteX1629" fmla="*/ 61514 w 468477"/>
                <a:gd name="connsiteY1629" fmla="*/ 35957 h 466450"/>
                <a:gd name="connsiteX1630" fmla="*/ 61940 w 468477"/>
                <a:gd name="connsiteY1630" fmla="*/ 38512 h 466450"/>
                <a:gd name="connsiteX1631" fmla="*/ 61940 w 468477"/>
                <a:gd name="connsiteY1631" fmla="*/ 38512 h 466450"/>
                <a:gd name="connsiteX1632" fmla="*/ 61940 w 468477"/>
                <a:gd name="connsiteY1632" fmla="*/ 41068 h 466450"/>
                <a:gd name="connsiteX1633" fmla="*/ 61514 w 468477"/>
                <a:gd name="connsiteY1633" fmla="*/ 41920 h 466450"/>
                <a:gd name="connsiteX1634" fmla="*/ 61514 w 468477"/>
                <a:gd name="connsiteY1634" fmla="*/ 45754 h 466450"/>
                <a:gd name="connsiteX1635" fmla="*/ 61940 w 468477"/>
                <a:gd name="connsiteY1635" fmla="*/ 46606 h 466450"/>
                <a:gd name="connsiteX1636" fmla="*/ 64070 w 468477"/>
                <a:gd name="connsiteY1636" fmla="*/ 49161 h 466450"/>
                <a:gd name="connsiteX1637" fmla="*/ 64070 w 468477"/>
                <a:gd name="connsiteY1637" fmla="*/ 50013 h 466450"/>
                <a:gd name="connsiteX1638" fmla="*/ 64070 w 468477"/>
                <a:gd name="connsiteY1638" fmla="*/ 52143 h 466450"/>
                <a:gd name="connsiteX1639" fmla="*/ 64070 w 468477"/>
                <a:gd name="connsiteY1639" fmla="*/ 52569 h 466450"/>
                <a:gd name="connsiteX1640" fmla="*/ 64496 w 468477"/>
                <a:gd name="connsiteY1640" fmla="*/ 54699 h 466450"/>
                <a:gd name="connsiteX1641" fmla="*/ 64496 w 468477"/>
                <a:gd name="connsiteY1641" fmla="*/ 56402 h 466450"/>
                <a:gd name="connsiteX1642" fmla="*/ 64070 w 468477"/>
                <a:gd name="connsiteY1642" fmla="*/ 58106 h 466450"/>
                <a:gd name="connsiteX1643" fmla="*/ 64496 w 468477"/>
                <a:gd name="connsiteY1643" fmla="*/ 61940 h 466450"/>
                <a:gd name="connsiteX1644" fmla="*/ 64496 w 468477"/>
                <a:gd name="connsiteY1644" fmla="*/ 64070 h 466450"/>
                <a:gd name="connsiteX1645" fmla="*/ 64496 w 468477"/>
                <a:gd name="connsiteY1645" fmla="*/ 67903 h 466450"/>
                <a:gd name="connsiteX1646" fmla="*/ 64496 w 468477"/>
                <a:gd name="connsiteY1646" fmla="*/ 67903 h 466450"/>
                <a:gd name="connsiteX1647" fmla="*/ 64922 w 468477"/>
                <a:gd name="connsiteY1647" fmla="*/ 73015 h 466450"/>
                <a:gd name="connsiteX1648" fmla="*/ 64922 w 468477"/>
                <a:gd name="connsiteY1648" fmla="*/ 73015 h 466450"/>
                <a:gd name="connsiteX1649" fmla="*/ 64922 w 468477"/>
                <a:gd name="connsiteY1649" fmla="*/ 75144 h 466450"/>
                <a:gd name="connsiteX1650" fmla="*/ 65348 w 468477"/>
                <a:gd name="connsiteY1650" fmla="*/ 78978 h 466450"/>
                <a:gd name="connsiteX1651" fmla="*/ 64922 w 468477"/>
                <a:gd name="connsiteY1651" fmla="*/ 81534 h 466450"/>
                <a:gd name="connsiteX1652" fmla="*/ 70459 w 468477"/>
                <a:gd name="connsiteY1652" fmla="*/ 85793 h 466450"/>
                <a:gd name="connsiteX1653" fmla="*/ 75996 w 468477"/>
                <a:gd name="connsiteY1653" fmla="*/ 81960 h 466450"/>
                <a:gd name="connsiteX1654" fmla="*/ 76848 w 468477"/>
                <a:gd name="connsiteY1654" fmla="*/ 77274 h 466450"/>
                <a:gd name="connsiteX1655" fmla="*/ 76848 w 468477"/>
                <a:gd name="connsiteY1655" fmla="*/ 76848 h 466450"/>
                <a:gd name="connsiteX1656" fmla="*/ 76848 w 468477"/>
                <a:gd name="connsiteY1656" fmla="*/ 74719 h 466450"/>
                <a:gd name="connsiteX1657" fmla="*/ 76848 w 468477"/>
                <a:gd name="connsiteY1657" fmla="*/ 74719 h 466450"/>
                <a:gd name="connsiteX1658" fmla="*/ 76848 w 468477"/>
                <a:gd name="connsiteY1658" fmla="*/ 74719 h 466450"/>
                <a:gd name="connsiteX1659" fmla="*/ 76848 w 468477"/>
                <a:gd name="connsiteY1659" fmla="*/ 72589 h 466450"/>
                <a:gd name="connsiteX1660" fmla="*/ 76848 w 468477"/>
                <a:gd name="connsiteY1660" fmla="*/ 72163 h 466450"/>
                <a:gd name="connsiteX1661" fmla="*/ 76422 w 468477"/>
                <a:gd name="connsiteY1661" fmla="*/ 70459 h 466450"/>
                <a:gd name="connsiteX1662" fmla="*/ 76422 w 468477"/>
                <a:gd name="connsiteY1662" fmla="*/ 70033 h 466450"/>
                <a:gd name="connsiteX1663" fmla="*/ 76422 w 468477"/>
                <a:gd name="connsiteY1663" fmla="*/ 69181 h 466450"/>
                <a:gd name="connsiteX1664" fmla="*/ 75996 w 468477"/>
                <a:gd name="connsiteY1664" fmla="*/ 66199 h 466450"/>
                <a:gd name="connsiteX1665" fmla="*/ 75996 w 468477"/>
                <a:gd name="connsiteY1665" fmla="*/ 65348 h 466450"/>
                <a:gd name="connsiteX1666" fmla="*/ 75996 w 468477"/>
                <a:gd name="connsiteY1666" fmla="*/ 64496 h 466450"/>
                <a:gd name="connsiteX1667" fmla="*/ 75996 w 468477"/>
                <a:gd name="connsiteY1667" fmla="*/ 63644 h 466450"/>
                <a:gd name="connsiteX1668" fmla="*/ 75996 w 468477"/>
                <a:gd name="connsiteY1668" fmla="*/ 62366 h 466450"/>
                <a:gd name="connsiteX1669" fmla="*/ 75570 w 468477"/>
                <a:gd name="connsiteY1669" fmla="*/ 59810 h 466450"/>
                <a:gd name="connsiteX1670" fmla="*/ 75996 w 468477"/>
                <a:gd name="connsiteY1670" fmla="*/ 57254 h 466450"/>
                <a:gd name="connsiteX1671" fmla="*/ 75996 w 468477"/>
                <a:gd name="connsiteY1671" fmla="*/ 54699 h 466450"/>
                <a:gd name="connsiteX1672" fmla="*/ 75570 w 468477"/>
                <a:gd name="connsiteY1672" fmla="*/ 53421 h 466450"/>
                <a:gd name="connsiteX1673" fmla="*/ 75570 w 468477"/>
                <a:gd name="connsiteY1673" fmla="*/ 50865 h 466450"/>
                <a:gd name="connsiteX1674" fmla="*/ 75570 w 468477"/>
                <a:gd name="connsiteY1674" fmla="*/ 50439 h 466450"/>
                <a:gd name="connsiteX1675" fmla="*/ 75996 w 468477"/>
                <a:gd name="connsiteY1675" fmla="*/ 48309 h 466450"/>
                <a:gd name="connsiteX1676" fmla="*/ 75996 w 468477"/>
                <a:gd name="connsiteY1676" fmla="*/ 46606 h 466450"/>
                <a:gd name="connsiteX1677" fmla="*/ 75996 w 468477"/>
                <a:gd name="connsiteY1677" fmla="*/ 46180 h 466450"/>
                <a:gd name="connsiteX1678" fmla="*/ 75570 w 468477"/>
                <a:gd name="connsiteY1678" fmla="*/ 41068 h 466450"/>
                <a:gd name="connsiteX1679" fmla="*/ 75145 w 468477"/>
                <a:gd name="connsiteY1679" fmla="*/ 40216 h 466450"/>
                <a:gd name="connsiteX1680" fmla="*/ 75145 w 468477"/>
                <a:gd name="connsiteY1680" fmla="*/ 36383 h 466450"/>
                <a:gd name="connsiteX1681" fmla="*/ 74293 w 468477"/>
                <a:gd name="connsiteY1681" fmla="*/ 34253 h 466450"/>
                <a:gd name="connsiteX1682" fmla="*/ 73867 w 468477"/>
                <a:gd name="connsiteY1682" fmla="*/ 33401 h 466450"/>
                <a:gd name="connsiteX1683" fmla="*/ 73015 w 468477"/>
                <a:gd name="connsiteY1683" fmla="*/ 31271 h 466450"/>
                <a:gd name="connsiteX1684" fmla="*/ 72163 w 468477"/>
                <a:gd name="connsiteY1684" fmla="*/ 29141 h 466450"/>
                <a:gd name="connsiteX1685" fmla="*/ 72163 w 468477"/>
                <a:gd name="connsiteY1685" fmla="*/ 28715 h 466450"/>
                <a:gd name="connsiteX1686" fmla="*/ 72163 w 468477"/>
                <a:gd name="connsiteY1686" fmla="*/ 28289 h 466450"/>
                <a:gd name="connsiteX1687" fmla="*/ 71737 w 468477"/>
                <a:gd name="connsiteY1687" fmla="*/ 26586 h 466450"/>
                <a:gd name="connsiteX1688" fmla="*/ 71737 w 468477"/>
                <a:gd name="connsiteY1688" fmla="*/ 24456 h 466450"/>
                <a:gd name="connsiteX1689" fmla="*/ 71737 w 468477"/>
                <a:gd name="connsiteY1689" fmla="*/ 24030 h 466450"/>
                <a:gd name="connsiteX1690" fmla="*/ 71737 w 468477"/>
                <a:gd name="connsiteY1690" fmla="*/ 21900 h 466450"/>
                <a:gd name="connsiteX1691" fmla="*/ 71737 w 468477"/>
                <a:gd name="connsiteY1691" fmla="*/ 21474 h 466450"/>
                <a:gd name="connsiteX1692" fmla="*/ 72163 w 468477"/>
                <a:gd name="connsiteY1692" fmla="*/ 19770 h 466450"/>
                <a:gd name="connsiteX1693" fmla="*/ 73015 w 468477"/>
                <a:gd name="connsiteY1693" fmla="*/ 18918 h 466450"/>
                <a:gd name="connsiteX1694" fmla="*/ 73441 w 468477"/>
                <a:gd name="connsiteY1694" fmla="*/ 17641 h 466450"/>
                <a:gd name="connsiteX1695" fmla="*/ 73441 w 468477"/>
                <a:gd name="connsiteY1695" fmla="*/ 17215 h 466450"/>
                <a:gd name="connsiteX1696" fmla="*/ 73867 w 468477"/>
                <a:gd name="connsiteY1696" fmla="*/ 17215 h 466450"/>
                <a:gd name="connsiteX1697" fmla="*/ 75145 w 468477"/>
                <a:gd name="connsiteY1697" fmla="*/ 15937 h 466450"/>
                <a:gd name="connsiteX1698" fmla="*/ 75570 w 468477"/>
                <a:gd name="connsiteY1698" fmla="*/ 15511 h 466450"/>
                <a:gd name="connsiteX1699" fmla="*/ 77274 w 468477"/>
                <a:gd name="connsiteY1699" fmla="*/ 13807 h 466450"/>
                <a:gd name="connsiteX1700" fmla="*/ 77700 w 468477"/>
                <a:gd name="connsiteY1700" fmla="*/ 13381 h 466450"/>
                <a:gd name="connsiteX1701" fmla="*/ 78978 w 468477"/>
                <a:gd name="connsiteY1701" fmla="*/ 12529 h 466450"/>
                <a:gd name="connsiteX1702" fmla="*/ 79404 w 468477"/>
                <a:gd name="connsiteY1702" fmla="*/ 12529 h 466450"/>
                <a:gd name="connsiteX1703" fmla="*/ 79830 w 468477"/>
                <a:gd name="connsiteY1703" fmla="*/ 12103 h 466450"/>
                <a:gd name="connsiteX1704" fmla="*/ 79830 w 468477"/>
                <a:gd name="connsiteY1704" fmla="*/ 12103 h 466450"/>
                <a:gd name="connsiteX1705" fmla="*/ 82386 w 468477"/>
                <a:gd name="connsiteY1705" fmla="*/ 11251 h 466450"/>
                <a:gd name="connsiteX1706" fmla="*/ 82386 w 468477"/>
                <a:gd name="connsiteY1706" fmla="*/ 11251 h 466450"/>
                <a:gd name="connsiteX1707" fmla="*/ 82812 w 468477"/>
                <a:gd name="connsiteY1707" fmla="*/ 11251 h 466450"/>
                <a:gd name="connsiteX1708" fmla="*/ 83664 w 468477"/>
                <a:gd name="connsiteY1708" fmla="*/ 11251 h 466450"/>
                <a:gd name="connsiteX1709" fmla="*/ 85367 w 468477"/>
                <a:gd name="connsiteY1709" fmla="*/ 10825 h 466450"/>
                <a:gd name="connsiteX1710" fmla="*/ 85793 w 468477"/>
                <a:gd name="connsiteY1710" fmla="*/ 10825 h 466450"/>
                <a:gd name="connsiteX1711" fmla="*/ 87071 w 468477"/>
                <a:gd name="connsiteY1711" fmla="*/ 11251 h 466450"/>
                <a:gd name="connsiteX1712" fmla="*/ 87923 w 468477"/>
                <a:gd name="connsiteY1712" fmla="*/ 11677 h 466450"/>
                <a:gd name="connsiteX1713" fmla="*/ 89201 w 468477"/>
                <a:gd name="connsiteY1713" fmla="*/ 11677 h 466450"/>
                <a:gd name="connsiteX1714" fmla="*/ 89627 w 468477"/>
                <a:gd name="connsiteY1714" fmla="*/ 12103 h 466450"/>
                <a:gd name="connsiteX1715" fmla="*/ 91331 w 468477"/>
                <a:gd name="connsiteY1715" fmla="*/ 13381 h 466450"/>
                <a:gd name="connsiteX1716" fmla="*/ 91757 w 468477"/>
                <a:gd name="connsiteY1716" fmla="*/ 13381 h 466450"/>
                <a:gd name="connsiteX1717" fmla="*/ 94738 w 468477"/>
                <a:gd name="connsiteY1717" fmla="*/ 15085 h 466450"/>
                <a:gd name="connsiteX1718" fmla="*/ 94738 w 468477"/>
                <a:gd name="connsiteY1718" fmla="*/ 15085 h 466450"/>
                <a:gd name="connsiteX1719" fmla="*/ 96016 w 468477"/>
                <a:gd name="connsiteY1719" fmla="*/ 16789 h 466450"/>
                <a:gd name="connsiteX1720" fmla="*/ 96868 w 468477"/>
                <a:gd name="connsiteY1720" fmla="*/ 18067 h 466450"/>
                <a:gd name="connsiteX1721" fmla="*/ 97294 w 468477"/>
                <a:gd name="connsiteY1721" fmla="*/ 18918 h 466450"/>
                <a:gd name="connsiteX1722" fmla="*/ 98572 w 468477"/>
                <a:gd name="connsiteY1722" fmla="*/ 20622 h 466450"/>
                <a:gd name="connsiteX1723" fmla="*/ 98572 w 468477"/>
                <a:gd name="connsiteY1723" fmla="*/ 21048 h 466450"/>
                <a:gd name="connsiteX1724" fmla="*/ 98572 w 468477"/>
                <a:gd name="connsiteY1724" fmla="*/ 21474 h 466450"/>
                <a:gd name="connsiteX1725" fmla="*/ 99850 w 468477"/>
                <a:gd name="connsiteY1725" fmla="*/ 23604 h 466450"/>
                <a:gd name="connsiteX1726" fmla="*/ 99850 w 468477"/>
                <a:gd name="connsiteY1726" fmla="*/ 23604 h 466450"/>
                <a:gd name="connsiteX1727" fmla="*/ 99850 w 468477"/>
                <a:gd name="connsiteY1727" fmla="*/ 23604 h 466450"/>
                <a:gd name="connsiteX1728" fmla="*/ 99850 w 468477"/>
                <a:gd name="connsiteY1728" fmla="*/ 24030 h 466450"/>
                <a:gd name="connsiteX1729" fmla="*/ 99850 w 468477"/>
                <a:gd name="connsiteY1729" fmla="*/ 24456 h 466450"/>
                <a:gd name="connsiteX1730" fmla="*/ 99424 w 468477"/>
                <a:gd name="connsiteY1730" fmla="*/ 26160 h 466450"/>
                <a:gd name="connsiteX1731" fmla="*/ 99424 w 468477"/>
                <a:gd name="connsiteY1731" fmla="*/ 26586 h 466450"/>
                <a:gd name="connsiteX1732" fmla="*/ 99850 w 468477"/>
                <a:gd name="connsiteY1732" fmla="*/ 28289 h 466450"/>
                <a:gd name="connsiteX1733" fmla="*/ 99850 w 468477"/>
                <a:gd name="connsiteY1733" fmla="*/ 30419 h 466450"/>
                <a:gd name="connsiteX1734" fmla="*/ 99850 w 468477"/>
                <a:gd name="connsiteY1734" fmla="*/ 31271 h 466450"/>
                <a:gd name="connsiteX1735" fmla="*/ 99424 w 468477"/>
                <a:gd name="connsiteY1735" fmla="*/ 32975 h 466450"/>
                <a:gd name="connsiteX1736" fmla="*/ 98998 w 468477"/>
                <a:gd name="connsiteY1736" fmla="*/ 34679 h 466450"/>
                <a:gd name="connsiteX1737" fmla="*/ 99424 w 468477"/>
                <a:gd name="connsiteY1737" fmla="*/ 38086 h 466450"/>
                <a:gd name="connsiteX1738" fmla="*/ 99424 w 468477"/>
                <a:gd name="connsiteY1738" fmla="*/ 38086 h 466450"/>
                <a:gd name="connsiteX1739" fmla="*/ 99424 w 468477"/>
                <a:gd name="connsiteY1739" fmla="*/ 40642 h 466450"/>
                <a:gd name="connsiteX1740" fmla="*/ 98998 w 468477"/>
                <a:gd name="connsiteY1740" fmla="*/ 41494 h 466450"/>
                <a:gd name="connsiteX1741" fmla="*/ 98998 w 468477"/>
                <a:gd name="connsiteY1741" fmla="*/ 45328 h 466450"/>
                <a:gd name="connsiteX1742" fmla="*/ 99424 w 468477"/>
                <a:gd name="connsiteY1742" fmla="*/ 46180 h 466450"/>
                <a:gd name="connsiteX1743" fmla="*/ 100276 w 468477"/>
                <a:gd name="connsiteY1743" fmla="*/ 47457 h 466450"/>
                <a:gd name="connsiteX1744" fmla="*/ 100276 w 468477"/>
                <a:gd name="connsiteY1744" fmla="*/ 48309 h 466450"/>
                <a:gd name="connsiteX1745" fmla="*/ 100276 w 468477"/>
                <a:gd name="connsiteY1745" fmla="*/ 48735 h 466450"/>
                <a:gd name="connsiteX1746" fmla="*/ 99850 w 468477"/>
                <a:gd name="connsiteY1746" fmla="*/ 51291 h 466450"/>
                <a:gd name="connsiteX1747" fmla="*/ 99424 w 468477"/>
                <a:gd name="connsiteY1747" fmla="*/ 54699 h 466450"/>
                <a:gd name="connsiteX1748" fmla="*/ 99424 w 468477"/>
                <a:gd name="connsiteY1748" fmla="*/ 55977 h 466450"/>
                <a:gd name="connsiteX1749" fmla="*/ 98572 w 468477"/>
                <a:gd name="connsiteY1749" fmla="*/ 58958 h 466450"/>
                <a:gd name="connsiteX1750" fmla="*/ 98572 w 468477"/>
                <a:gd name="connsiteY1750" fmla="*/ 59384 h 466450"/>
                <a:gd name="connsiteX1751" fmla="*/ 98572 w 468477"/>
                <a:gd name="connsiteY1751" fmla="*/ 59384 h 466450"/>
                <a:gd name="connsiteX1752" fmla="*/ 98146 w 468477"/>
                <a:gd name="connsiteY1752" fmla="*/ 61940 h 466450"/>
                <a:gd name="connsiteX1753" fmla="*/ 98146 w 468477"/>
                <a:gd name="connsiteY1753" fmla="*/ 63218 h 466450"/>
                <a:gd name="connsiteX1754" fmla="*/ 98572 w 468477"/>
                <a:gd name="connsiteY1754" fmla="*/ 64070 h 466450"/>
                <a:gd name="connsiteX1755" fmla="*/ 98572 w 468477"/>
                <a:gd name="connsiteY1755" fmla="*/ 64922 h 466450"/>
                <a:gd name="connsiteX1756" fmla="*/ 98572 w 468477"/>
                <a:gd name="connsiteY1756" fmla="*/ 66625 h 466450"/>
                <a:gd name="connsiteX1757" fmla="*/ 98572 w 468477"/>
                <a:gd name="connsiteY1757" fmla="*/ 69181 h 466450"/>
                <a:gd name="connsiteX1758" fmla="*/ 98572 w 468477"/>
                <a:gd name="connsiteY1758" fmla="*/ 70033 h 466450"/>
                <a:gd name="connsiteX1759" fmla="*/ 98572 w 468477"/>
                <a:gd name="connsiteY1759" fmla="*/ 72589 h 466450"/>
                <a:gd name="connsiteX1760" fmla="*/ 98572 w 468477"/>
                <a:gd name="connsiteY1760" fmla="*/ 74293 h 466450"/>
                <a:gd name="connsiteX1761" fmla="*/ 98572 w 468477"/>
                <a:gd name="connsiteY1761" fmla="*/ 74719 h 466450"/>
                <a:gd name="connsiteX1762" fmla="*/ 98572 w 468477"/>
                <a:gd name="connsiteY1762" fmla="*/ 76422 h 466450"/>
                <a:gd name="connsiteX1763" fmla="*/ 98572 w 468477"/>
                <a:gd name="connsiteY1763" fmla="*/ 77274 h 466450"/>
                <a:gd name="connsiteX1764" fmla="*/ 98572 w 468477"/>
                <a:gd name="connsiteY1764" fmla="*/ 77700 h 466450"/>
                <a:gd name="connsiteX1765" fmla="*/ 98998 w 468477"/>
                <a:gd name="connsiteY1765" fmla="*/ 81108 h 466450"/>
                <a:gd name="connsiteX1766" fmla="*/ 98998 w 468477"/>
                <a:gd name="connsiteY1766" fmla="*/ 82812 h 466450"/>
                <a:gd name="connsiteX1767" fmla="*/ 98998 w 468477"/>
                <a:gd name="connsiteY1767" fmla="*/ 84941 h 466450"/>
                <a:gd name="connsiteX1768" fmla="*/ 99424 w 468477"/>
                <a:gd name="connsiteY1768" fmla="*/ 86645 h 466450"/>
                <a:gd name="connsiteX1769" fmla="*/ 99424 w 468477"/>
                <a:gd name="connsiteY1769" fmla="*/ 87071 h 466450"/>
                <a:gd name="connsiteX1770" fmla="*/ 99424 w 468477"/>
                <a:gd name="connsiteY1770" fmla="*/ 87923 h 466450"/>
                <a:gd name="connsiteX1771" fmla="*/ 98998 w 468477"/>
                <a:gd name="connsiteY1771" fmla="*/ 89627 h 466450"/>
                <a:gd name="connsiteX1772" fmla="*/ 104961 w 468477"/>
                <a:gd name="connsiteY1772" fmla="*/ 93461 h 466450"/>
                <a:gd name="connsiteX1773" fmla="*/ 110073 w 468477"/>
                <a:gd name="connsiteY1773" fmla="*/ 91757 h 466450"/>
                <a:gd name="connsiteX1774" fmla="*/ 111351 w 468477"/>
                <a:gd name="connsiteY1774" fmla="*/ 87071 h 466450"/>
                <a:gd name="connsiteX1775" fmla="*/ 111351 w 468477"/>
                <a:gd name="connsiteY1775" fmla="*/ 87071 h 466450"/>
                <a:gd name="connsiteX1776" fmla="*/ 111351 w 468477"/>
                <a:gd name="connsiteY1776" fmla="*/ 86645 h 466450"/>
                <a:gd name="connsiteX1777" fmla="*/ 111351 w 468477"/>
                <a:gd name="connsiteY1777" fmla="*/ 86219 h 466450"/>
                <a:gd name="connsiteX1778" fmla="*/ 111351 w 468477"/>
                <a:gd name="connsiteY1778" fmla="*/ 85367 h 466450"/>
                <a:gd name="connsiteX1779" fmla="*/ 111351 w 468477"/>
                <a:gd name="connsiteY1779" fmla="*/ 84515 h 466450"/>
                <a:gd name="connsiteX1780" fmla="*/ 111351 w 468477"/>
                <a:gd name="connsiteY1780" fmla="*/ 84090 h 466450"/>
                <a:gd name="connsiteX1781" fmla="*/ 111351 w 468477"/>
                <a:gd name="connsiteY1781" fmla="*/ 81960 h 466450"/>
                <a:gd name="connsiteX1782" fmla="*/ 111351 w 468477"/>
                <a:gd name="connsiteY1782" fmla="*/ 81534 h 466450"/>
                <a:gd name="connsiteX1783" fmla="*/ 111351 w 468477"/>
                <a:gd name="connsiteY1783" fmla="*/ 81108 h 466450"/>
                <a:gd name="connsiteX1784" fmla="*/ 111351 w 468477"/>
                <a:gd name="connsiteY1784" fmla="*/ 80682 h 466450"/>
                <a:gd name="connsiteX1785" fmla="*/ 111351 w 468477"/>
                <a:gd name="connsiteY1785" fmla="*/ 78978 h 466450"/>
                <a:gd name="connsiteX1786" fmla="*/ 111351 w 468477"/>
                <a:gd name="connsiteY1786" fmla="*/ 78126 h 466450"/>
                <a:gd name="connsiteX1787" fmla="*/ 111351 w 468477"/>
                <a:gd name="connsiteY1787" fmla="*/ 77700 h 466450"/>
                <a:gd name="connsiteX1788" fmla="*/ 111351 w 468477"/>
                <a:gd name="connsiteY1788" fmla="*/ 75996 h 466450"/>
                <a:gd name="connsiteX1789" fmla="*/ 110925 w 468477"/>
                <a:gd name="connsiteY1789" fmla="*/ 75144 h 466450"/>
                <a:gd name="connsiteX1790" fmla="*/ 111351 w 468477"/>
                <a:gd name="connsiteY1790" fmla="*/ 73441 h 466450"/>
                <a:gd name="connsiteX1791" fmla="*/ 111351 w 468477"/>
                <a:gd name="connsiteY1791" fmla="*/ 73015 h 466450"/>
                <a:gd name="connsiteX1792" fmla="*/ 111351 w 468477"/>
                <a:gd name="connsiteY1792" fmla="*/ 70885 h 466450"/>
                <a:gd name="connsiteX1793" fmla="*/ 111351 w 468477"/>
                <a:gd name="connsiteY1793" fmla="*/ 68755 h 466450"/>
                <a:gd name="connsiteX1794" fmla="*/ 110925 w 468477"/>
                <a:gd name="connsiteY1794" fmla="*/ 67903 h 466450"/>
                <a:gd name="connsiteX1795" fmla="*/ 110925 w 468477"/>
                <a:gd name="connsiteY1795" fmla="*/ 67477 h 466450"/>
                <a:gd name="connsiteX1796" fmla="*/ 110925 w 468477"/>
                <a:gd name="connsiteY1796" fmla="*/ 64496 h 466450"/>
                <a:gd name="connsiteX1797" fmla="*/ 110925 w 468477"/>
                <a:gd name="connsiteY1797" fmla="*/ 62366 h 466450"/>
                <a:gd name="connsiteX1798" fmla="*/ 110499 w 468477"/>
                <a:gd name="connsiteY1798" fmla="*/ 60662 h 466450"/>
                <a:gd name="connsiteX1799" fmla="*/ 110925 w 468477"/>
                <a:gd name="connsiteY1799" fmla="*/ 57680 h 466450"/>
                <a:gd name="connsiteX1800" fmla="*/ 110925 w 468477"/>
                <a:gd name="connsiteY1800" fmla="*/ 56402 h 466450"/>
                <a:gd name="connsiteX1801" fmla="*/ 110499 w 468477"/>
                <a:gd name="connsiteY1801" fmla="*/ 53847 h 466450"/>
                <a:gd name="connsiteX1802" fmla="*/ 110499 w 468477"/>
                <a:gd name="connsiteY1802" fmla="*/ 53421 h 466450"/>
                <a:gd name="connsiteX1803" fmla="*/ 110499 w 468477"/>
                <a:gd name="connsiteY1803" fmla="*/ 52569 h 466450"/>
                <a:gd name="connsiteX1804" fmla="*/ 110499 w 468477"/>
                <a:gd name="connsiteY1804" fmla="*/ 52143 h 466450"/>
                <a:gd name="connsiteX1805" fmla="*/ 110073 w 468477"/>
                <a:gd name="connsiteY1805" fmla="*/ 50013 h 466450"/>
                <a:gd name="connsiteX1806" fmla="*/ 110073 w 468477"/>
                <a:gd name="connsiteY1806" fmla="*/ 50013 h 466450"/>
                <a:gd name="connsiteX1807" fmla="*/ 110073 w 468477"/>
                <a:gd name="connsiteY1807" fmla="*/ 48735 h 466450"/>
                <a:gd name="connsiteX1808" fmla="*/ 110925 w 468477"/>
                <a:gd name="connsiteY1808" fmla="*/ 47031 h 466450"/>
                <a:gd name="connsiteX1809" fmla="*/ 110925 w 468477"/>
                <a:gd name="connsiteY1809" fmla="*/ 45754 h 466450"/>
                <a:gd name="connsiteX1810" fmla="*/ 109647 w 468477"/>
                <a:gd name="connsiteY1810" fmla="*/ 43624 h 466450"/>
                <a:gd name="connsiteX1811" fmla="*/ 109221 w 468477"/>
                <a:gd name="connsiteY1811" fmla="*/ 41068 h 466450"/>
                <a:gd name="connsiteX1812" fmla="*/ 109221 w 468477"/>
                <a:gd name="connsiteY1812" fmla="*/ 40216 h 466450"/>
                <a:gd name="connsiteX1813" fmla="*/ 109647 w 468477"/>
                <a:gd name="connsiteY1813" fmla="*/ 38512 h 466450"/>
                <a:gd name="connsiteX1814" fmla="*/ 109647 w 468477"/>
                <a:gd name="connsiteY1814" fmla="*/ 38086 h 466450"/>
                <a:gd name="connsiteX1815" fmla="*/ 108795 w 468477"/>
                <a:gd name="connsiteY1815" fmla="*/ 35531 h 466450"/>
                <a:gd name="connsiteX1816" fmla="*/ 108795 w 468477"/>
                <a:gd name="connsiteY1816" fmla="*/ 35531 h 466450"/>
                <a:gd name="connsiteX1817" fmla="*/ 108795 w 468477"/>
                <a:gd name="connsiteY1817" fmla="*/ 35105 h 466450"/>
                <a:gd name="connsiteX1818" fmla="*/ 108795 w 468477"/>
                <a:gd name="connsiteY1818" fmla="*/ 33401 h 466450"/>
                <a:gd name="connsiteX1819" fmla="*/ 108795 w 468477"/>
                <a:gd name="connsiteY1819" fmla="*/ 32975 h 466450"/>
                <a:gd name="connsiteX1820" fmla="*/ 108369 w 468477"/>
                <a:gd name="connsiteY1820" fmla="*/ 28715 h 466450"/>
                <a:gd name="connsiteX1821" fmla="*/ 108369 w 468477"/>
                <a:gd name="connsiteY1821" fmla="*/ 27864 h 466450"/>
                <a:gd name="connsiteX1822" fmla="*/ 108369 w 468477"/>
                <a:gd name="connsiteY1822" fmla="*/ 27438 h 466450"/>
                <a:gd name="connsiteX1823" fmla="*/ 107943 w 468477"/>
                <a:gd name="connsiteY1823" fmla="*/ 25734 h 466450"/>
                <a:gd name="connsiteX1824" fmla="*/ 107943 w 468477"/>
                <a:gd name="connsiteY1824" fmla="*/ 23604 h 466450"/>
                <a:gd name="connsiteX1825" fmla="*/ 107943 w 468477"/>
                <a:gd name="connsiteY1825" fmla="*/ 23178 h 466450"/>
                <a:gd name="connsiteX1826" fmla="*/ 107943 w 468477"/>
                <a:gd name="connsiteY1826" fmla="*/ 21048 h 466450"/>
                <a:gd name="connsiteX1827" fmla="*/ 107943 w 468477"/>
                <a:gd name="connsiteY1827" fmla="*/ 20622 h 466450"/>
                <a:gd name="connsiteX1828" fmla="*/ 108369 w 468477"/>
                <a:gd name="connsiteY1828" fmla="*/ 18918 h 466450"/>
                <a:gd name="connsiteX1829" fmla="*/ 109221 w 468477"/>
                <a:gd name="connsiteY1829" fmla="*/ 18067 h 466450"/>
                <a:gd name="connsiteX1830" fmla="*/ 109647 w 468477"/>
                <a:gd name="connsiteY1830" fmla="*/ 16789 h 466450"/>
                <a:gd name="connsiteX1831" fmla="*/ 109647 w 468477"/>
                <a:gd name="connsiteY1831" fmla="*/ 16363 h 466450"/>
                <a:gd name="connsiteX1832" fmla="*/ 110073 w 468477"/>
                <a:gd name="connsiteY1832" fmla="*/ 16363 h 466450"/>
                <a:gd name="connsiteX1833" fmla="*/ 111351 w 468477"/>
                <a:gd name="connsiteY1833" fmla="*/ 15085 h 466450"/>
                <a:gd name="connsiteX1834" fmla="*/ 111777 w 468477"/>
                <a:gd name="connsiteY1834" fmla="*/ 14659 h 466450"/>
                <a:gd name="connsiteX1835" fmla="*/ 113480 w 468477"/>
                <a:gd name="connsiteY1835" fmla="*/ 12955 h 466450"/>
                <a:gd name="connsiteX1836" fmla="*/ 113906 w 468477"/>
                <a:gd name="connsiteY1836" fmla="*/ 12529 h 466450"/>
                <a:gd name="connsiteX1837" fmla="*/ 115184 w 468477"/>
                <a:gd name="connsiteY1837" fmla="*/ 11677 h 466450"/>
                <a:gd name="connsiteX1838" fmla="*/ 115610 w 468477"/>
                <a:gd name="connsiteY1838" fmla="*/ 11677 h 466450"/>
                <a:gd name="connsiteX1839" fmla="*/ 116036 w 468477"/>
                <a:gd name="connsiteY1839" fmla="*/ 11251 h 466450"/>
                <a:gd name="connsiteX1840" fmla="*/ 116036 w 468477"/>
                <a:gd name="connsiteY1840" fmla="*/ 11251 h 466450"/>
                <a:gd name="connsiteX1841" fmla="*/ 118592 w 468477"/>
                <a:gd name="connsiteY1841" fmla="*/ 10399 h 466450"/>
                <a:gd name="connsiteX1842" fmla="*/ 118592 w 468477"/>
                <a:gd name="connsiteY1842" fmla="*/ 10399 h 466450"/>
                <a:gd name="connsiteX1843" fmla="*/ 119018 w 468477"/>
                <a:gd name="connsiteY1843" fmla="*/ 10399 h 466450"/>
                <a:gd name="connsiteX1844" fmla="*/ 119870 w 468477"/>
                <a:gd name="connsiteY1844" fmla="*/ 10399 h 466450"/>
                <a:gd name="connsiteX1845" fmla="*/ 121574 w 468477"/>
                <a:gd name="connsiteY1845" fmla="*/ 9973 h 466450"/>
                <a:gd name="connsiteX1846" fmla="*/ 122000 w 468477"/>
                <a:gd name="connsiteY1846" fmla="*/ 9973 h 466450"/>
                <a:gd name="connsiteX1847" fmla="*/ 123277 w 468477"/>
                <a:gd name="connsiteY1847" fmla="*/ 10399 h 466450"/>
                <a:gd name="connsiteX1848" fmla="*/ 124129 w 468477"/>
                <a:gd name="connsiteY1848" fmla="*/ 10825 h 466450"/>
                <a:gd name="connsiteX1849" fmla="*/ 125407 w 468477"/>
                <a:gd name="connsiteY1849" fmla="*/ 10825 h 466450"/>
                <a:gd name="connsiteX1850" fmla="*/ 125833 w 468477"/>
                <a:gd name="connsiteY1850" fmla="*/ 11251 h 466450"/>
                <a:gd name="connsiteX1851" fmla="*/ 127537 w 468477"/>
                <a:gd name="connsiteY1851" fmla="*/ 12529 h 466450"/>
                <a:gd name="connsiteX1852" fmla="*/ 127963 w 468477"/>
                <a:gd name="connsiteY1852" fmla="*/ 12529 h 466450"/>
                <a:gd name="connsiteX1853" fmla="*/ 130945 w 468477"/>
                <a:gd name="connsiteY1853" fmla="*/ 14233 h 466450"/>
                <a:gd name="connsiteX1854" fmla="*/ 130945 w 468477"/>
                <a:gd name="connsiteY1854" fmla="*/ 14233 h 466450"/>
                <a:gd name="connsiteX1855" fmla="*/ 132222 w 468477"/>
                <a:gd name="connsiteY1855" fmla="*/ 15937 h 466450"/>
                <a:gd name="connsiteX1856" fmla="*/ 133074 w 468477"/>
                <a:gd name="connsiteY1856" fmla="*/ 17215 h 466450"/>
                <a:gd name="connsiteX1857" fmla="*/ 133500 w 468477"/>
                <a:gd name="connsiteY1857" fmla="*/ 18067 h 466450"/>
                <a:gd name="connsiteX1858" fmla="*/ 134778 w 468477"/>
                <a:gd name="connsiteY1858" fmla="*/ 19770 h 466450"/>
                <a:gd name="connsiteX1859" fmla="*/ 134778 w 468477"/>
                <a:gd name="connsiteY1859" fmla="*/ 20196 h 466450"/>
                <a:gd name="connsiteX1860" fmla="*/ 134778 w 468477"/>
                <a:gd name="connsiteY1860" fmla="*/ 20622 h 466450"/>
                <a:gd name="connsiteX1861" fmla="*/ 136056 w 468477"/>
                <a:gd name="connsiteY1861" fmla="*/ 22752 h 466450"/>
                <a:gd name="connsiteX1862" fmla="*/ 136056 w 468477"/>
                <a:gd name="connsiteY1862" fmla="*/ 22752 h 466450"/>
                <a:gd name="connsiteX1863" fmla="*/ 136056 w 468477"/>
                <a:gd name="connsiteY1863" fmla="*/ 22752 h 466450"/>
                <a:gd name="connsiteX1864" fmla="*/ 136482 w 468477"/>
                <a:gd name="connsiteY1864" fmla="*/ 25308 h 466450"/>
                <a:gd name="connsiteX1865" fmla="*/ 136908 w 468477"/>
                <a:gd name="connsiteY1865" fmla="*/ 25734 h 466450"/>
                <a:gd name="connsiteX1866" fmla="*/ 136908 w 468477"/>
                <a:gd name="connsiteY1866" fmla="*/ 25734 h 466450"/>
                <a:gd name="connsiteX1867" fmla="*/ 136908 w 468477"/>
                <a:gd name="connsiteY1867" fmla="*/ 26586 h 466450"/>
                <a:gd name="connsiteX1868" fmla="*/ 136908 w 468477"/>
                <a:gd name="connsiteY1868" fmla="*/ 27438 h 466450"/>
                <a:gd name="connsiteX1869" fmla="*/ 136908 w 468477"/>
                <a:gd name="connsiteY1869" fmla="*/ 30419 h 466450"/>
                <a:gd name="connsiteX1870" fmla="*/ 136908 w 468477"/>
                <a:gd name="connsiteY1870" fmla="*/ 30845 h 466450"/>
                <a:gd name="connsiteX1871" fmla="*/ 136908 w 468477"/>
                <a:gd name="connsiteY1871" fmla="*/ 32975 h 466450"/>
                <a:gd name="connsiteX1872" fmla="*/ 136908 w 468477"/>
                <a:gd name="connsiteY1872" fmla="*/ 33401 h 466450"/>
                <a:gd name="connsiteX1873" fmla="*/ 136482 w 468477"/>
                <a:gd name="connsiteY1873" fmla="*/ 35957 h 466450"/>
                <a:gd name="connsiteX1874" fmla="*/ 136482 w 468477"/>
                <a:gd name="connsiteY1874" fmla="*/ 37660 h 466450"/>
                <a:gd name="connsiteX1875" fmla="*/ 136482 w 468477"/>
                <a:gd name="connsiteY1875" fmla="*/ 38086 h 466450"/>
                <a:gd name="connsiteX1876" fmla="*/ 136482 w 468477"/>
                <a:gd name="connsiteY1876" fmla="*/ 40216 h 466450"/>
                <a:gd name="connsiteX1877" fmla="*/ 136482 w 468477"/>
                <a:gd name="connsiteY1877" fmla="*/ 40642 h 466450"/>
                <a:gd name="connsiteX1878" fmla="*/ 136056 w 468477"/>
                <a:gd name="connsiteY1878" fmla="*/ 43198 h 466450"/>
                <a:gd name="connsiteX1879" fmla="*/ 136482 w 468477"/>
                <a:gd name="connsiteY1879" fmla="*/ 44902 h 466450"/>
                <a:gd name="connsiteX1880" fmla="*/ 136482 w 468477"/>
                <a:gd name="connsiteY1880" fmla="*/ 45754 h 466450"/>
                <a:gd name="connsiteX1881" fmla="*/ 136482 w 468477"/>
                <a:gd name="connsiteY1881" fmla="*/ 47031 h 466450"/>
                <a:gd name="connsiteX1882" fmla="*/ 136482 w 468477"/>
                <a:gd name="connsiteY1882" fmla="*/ 47883 h 466450"/>
                <a:gd name="connsiteX1883" fmla="*/ 136482 w 468477"/>
                <a:gd name="connsiteY1883" fmla="*/ 48309 h 466450"/>
                <a:gd name="connsiteX1884" fmla="*/ 136056 w 468477"/>
                <a:gd name="connsiteY1884" fmla="*/ 51291 h 466450"/>
                <a:gd name="connsiteX1885" fmla="*/ 135630 w 468477"/>
                <a:gd name="connsiteY1885" fmla="*/ 54699 h 466450"/>
                <a:gd name="connsiteX1886" fmla="*/ 135630 w 468477"/>
                <a:gd name="connsiteY1886" fmla="*/ 55125 h 466450"/>
                <a:gd name="connsiteX1887" fmla="*/ 135630 w 468477"/>
                <a:gd name="connsiteY1887" fmla="*/ 55977 h 466450"/>
                <a:gd name="connsiteX1888" fmla="*/ 135204 w 468477"/>
                <a:gd name="connsiteY1888" fmla="*/ 58958 h 466450"/>
                <a:gd name="connsiteX1889" fmla="*/ 135204 w 468477"/>
                <a:gd name="connsiteY1889" fmla="*/ 59384 h 466450"/>
                <a:gd name="connsiteX1890" fmla="*/ 135204 w 468477"/>
                <a:gd name="connsiteY1890" fmla="*/ 59384 h 466450"/>
                <a:gd name="connsiteX1891" fmla="*/ 134778 w 468477"/>
                <a:gd name="connsiteY1891" fmla="*/ 61940 h 466450"/>
                <a:gd name="connsiteX1892" fmla="*/ 134778 w 468477"/>
                <a:gd name="connsiteY1892" fmla="*/ 63218 h 466450"/>
                <a:gd name="connsiteX1893" fmla="*/ 135204 w 468477"/>
                <a:gd name="connsiteY1893" fmla="*/ 64070 h 466450"/>
                <a:gd name="connsiteX1894" fmla="*/ 135204 w 468477"/>
                <a:gd name="connsiteY1894" fmla="*/ 64922 h 466450"/>
                <a:gd name="connsiteX1895" fmla="*/ 135204 w 468477"/>
                <a:gd name="connsiteY1895" fmla="*/ 66625 h 466450"/>
                <a:gd name="connsiteX1896" fmla="*/ 134778 w 468477"/>
                <a:gd name="connsiteY1896" fmla="*/ 69181 h 466450"/>
                <a:gd name="connsiteX1897" fmla="*/ 134778 w 468477"/>
                <a:gd name="connsiteY1897" fmla="*/ 70033 h 466450"/>
                <a:gd name="connsiteX1898" fmla="*/ 134778 w 468477"/>
                <a:gd name="connsiteY1898" fmla="*/ 72589 h 466450"/>
                <a:gd name="connsiteX1899" fmla="*/ 134778 w 468477"/>
                <a:gd name="connsiteY1899" fmla="*/ 74293 h 466450"/>
                <a:gd name="connsiteX1900" fmla="*/ 134778 w 468477"/>
                <a:gd name="connsiteY1900" fmla="*/ 74719 h 466450"/>
                <a:gd name="connsiteX1901" fmla="*/ 134778 w 468477"/>
                <a:gd name="connsiteY1901" fmla="*/ 76422 h 466450"/>
                <a:gd name="connsiteX1902" fmla="*/ 134778 w 468477"/>
                <a:gd name="connsiteY1902" fmla="*/ 77274 h 466450"/>
                <a:gd name="connsiteX1903" fmla="*/ 134778 w 468477"/>
                <a:gd name="connsiteY1903" fmla="*/ 77700 h 466450"/>
                <a:gd name="connsiteX1904" fmla="*/ 135204 w 468477"/>
                <a:gd name="connsiteY1904" fmla="*/ 81108 h 466450"/>
                <a:gd name="connsiteX1905" fmla="*/ 135204 w 468477"/>
                <a:gd name="connsiteY1905" fmla="*/ 82812 h 466450"/>
                <a:gd name="connsiteX1906" fmla="*/ 135204 w 468477"/>
                <a:gd name="connsiteY1906" fmla="*/ 84941 h 466450"/>
                <a:gd name="connsiteX1907" fmla="*/ 135630 w 468477"/>
                <a:gd name="connsiteY1907" fmla="*/ 86645 h 466450"/>
                <a:gd name="connsiteX1908" fmla="*/ 135630 w 468477"/>
                <a:gd name="connsiteY1908" fmla="*/ 87071 h 466450"/>
                <a:gd name="connsiteX1909" fmla="*/ 135630 w 468477"/>
                <a:gd name="connsiteY1909" fmla="*/ 87923 h 466450"/>
                <a:gd name="connsiteX1910" fmla="*/ 135204 w 468477"/>
                <a:gd name="connsiteY1910" fmla="*/ 89627 h 466450"/>
                <a:gd name="connsiteX1911" fmla="*/ 141168 w 468477"/>
                <a:gd name="connsiteY1911" fmla="*/ 93461 h 466450"/>
                <a:gd name="connsiteX1912" fmla="*/ 146279 w 468477"/>
                <a:gd name="connsiteY1912" fmla="*/ 91757 h 466450"/>
                <a:gd name="connsiteX1913" fmla="*/ 147557 w 468477"/>
                <a:gd name="connsiteY1913" fmla="*/ 87071 h 466450"/>
                <a:gd name="connsiteX1914" fmla="*/ 147557 w 468477"/>
                <a:gd name="connsiteY1914" fmla="*/ 87071 h 466450"/>
                <a:gd name="connsiteX1915" fmla="*/ 147557 w 468477"/>
                <a:gd name="connsiteY1915" fmla="*/ 86645 h 466450"/>
                <a:gd name="connsiteX1916" fmla="*/ 147557 w 468477"/>
                <a:gd name="connsiteY1916" fmla="*/ 86219 h 466450"/>
                <a:gd name="connsiteX1917" fmla="*/ 147557 w 468477"/>
                <a:gd name="connsiteY1917" fmla="*/ 85367 h 466450"/>
                <a:gd name="connsiteX1918" fmla="*/ 147557 w 468477"/>
                <a:gd name="connsiteY1918" fmla="*/ 84515 h 466450"/>
                <a:gd name="connsiteX1919" fmla="*/ 147557 w 468477"/>
                <a:gd name="connsiteY1919" fmla="*/ 84090 h 466450"/>
                <a:gd name="connsiteX1920" fmla="*/ 147557 w 468477"/>
                <a:gd name="connsiteY1920" fmla="*/ 81960 h 466450"/>
                <a:gd name="connsiteX1921" fmla="*/ 147557 w 468477"/>
                <a:gd name="connsiteY1921" fmla="*/ 81534 h 466450"/>
                <a:gd name="connsiteX1922" fmla="*/ 147557 w 468477"/>
                <a:gd name="connsiteY1922" fmla="*/ 81108 h 466450"/>
                <a:gd name="connsiteX1923" fmla="*/ 147557 w 468477"/>
                <a:gd name="connsiteY1923" fmla="*/ 80682 h 466450"/>
                <a:gd name="connsiteX1924" fmla="*/ 147557 w 468477"/>
                <a:gd name="connsiteY1924" fmla="*/ 78978 h 466450"/>
                <a:gd name="connsiteX1925" fmla="*/ 147557 w 468477"/>
                <a:gd name="connsiteY1925" fmla="*/ 78126 h 466450"/>
                <a:gd name="connsiteX1926" fmla="*/ 147557 w 468477"/>
                <a:gd name="connsiteY1926" fmla="*/ 77700 h 466450"/>
                <a:gd name="connsiteX1927" fmla="*/ 147557 w 468477"/>
                <a:gd name="connsiteY1927" fmla="*/ 75996 h 466450"/>
                <a:gd name="connsiteX1928" fmla="*/ 147131 w 468477"/>
                <a:gd name="connsiteY1928" fmla="*/ 75144 h 466450"/>
                <a:gd name="connsiteX1929" fmla="*/ 147557 w 468477"/>
                <a:gd name="connsiteY1929" fmla="*/ 73441 h 466450"/>
                <a:gd name="connsiteX1930" fmla="*/ 147557 w 468477"/>
                <a:gd name="connsiteY1930" fmla="*/ 73015 h 466450"/>
                <a:gd name="connsiteX1931" fmla="*/ 147557 w 468477"/>
                <a:gd name="connsiteY1931" fmla="*/ 70885 h 466450"/>
                <a:gd name="connsiteX1932" fmla="*/ 147557 w 468477"/>
                <a:gd name="connsiteY1932" fmla="*/ 68755 h 466450"/>
                <a:gd name="connsiteX1933" fmla="*/ 147131 w 468477"/>
                <a:gd name="connsiteY1933" fmla="*/ 67903 h 466450"/>
                <a:gd name="connsiteX1934" fmla="*/ 147131 w 468477"/>
                <a:gd name="connsiteY1934" fmla="*/ 67477 h 466450"/>
                <a:gd name="connsiteX1935" fmla="*/ 147131 w 468477"/>
                <a:gd name="connsiteY1935" fmla="*/ 67051 h 466450"/>
                <a:gd name="connsiteX1936" fmla="*/ 147983 w 468477"/>
                <a:gd name="connsiteY1936" fmla="*/ 63218 h 466450"/>
                <a:gd name="connsiteX1937" fmla="*/ 146705 w 468477"/>
                <a:gd name="connsiteY1937" fmla="*/ 61514 h 466450"/>
                <a:gd name="connsiteX1938" fmla="*/ 146705 w 468477"/>
                <a:gd name="connsiteY1938" fmla="*/ 61088 h 466450"/>
                <a:gd name="connsiteX1939" fmla="*/ 147131 w 468477"/>
                <a:gd name="connsiteY1939" fmla="*/ 58106 h 466450"/>
                <a:gd name="connsiteX1940" fmla="*/ 147131 w 468477"/>
                <a:gd name="connsiteY1940" fmla="*/ 56828 h 466450"/>
                <a:gd name="connsiteX1941" fmla="*/ 146705 w 468477"/>
                <a:gd name="connsiteY1941" fmla="*/ 53847 h 466450"/>
                <a:gd name="connsiteX1942" fmla="*/ 146705 w 468477"/>
                <a:gd name="connsiteY1942" fmla="*/ 53421 h 466450"/>
                <a:gd name="connsiteX1943" fmla="*/ 146705 w 468477"/>
                <a:gd name="connsiteY1943" fmla="*/ 53421 h 466450"/>
                <a:gd name="connsiteX1944" fmla="*/ 146705 w 468477"/>
                <a:gd name="connsiteY1944" fmla="*/ 53421 h 466450"/>
                <a:gd name="connsiteX1945" fmla="*/ 146705 w 468477"/>
                <a:gd name="connsiteY1945" fmla="*/ 52569 h 466450"/>
                <a:gd name="connsiteX1946" fmla="*/ 146705 w 468477"/>
                <a:gd name="connsiteY1946" fmla="*/ 52143 h 466450"/>
                <a:gd name="connsiteX1947" fmla="*/ 146279 w 468477"/>
                <a:gd name="connsiteY1947" fmla="*/ 50013 h 466450"/>
                <a:gd name="connsiteX1948" fmla="*/ 146279 w 468477"/>
                <a:gd name="connsiteY1948" fmla="*/ 48735 h 466450"/>
                <a:gd name="connsiteX1949" fmla="*/ 146279 w 468477"/>
                <a:gd name="connsiteY1949" fmla="*/ 47457 h 466450"/>
                <a:gd name="connsiteX1950" fmla="*/ 146279 w 468477"/>
                <a:gd name="connsiteY1950" fmla="*/ 45754 h 466450"/>
                <a:gd name="connsiteX1951" fmla="*/ 146279 w 468477"/>
                <a:gd name="connsiteY1951" fmla="*/ 45328 h 466450"/>
                <a:gd name="connsiteX1952" fmla="*/ 145853 w 468477"/>
                <a:gd name="connsiteY1952" fmla="*/ 43624 h 466450"/>
                <a:gd name="connsiteX1953" fmla="*/ 146279 w 468477"/>
                <a:gd name="connsiteY1953" fmla="*/ 41494 h 466450"/>
                <a:gd name="connsiteX1954" fmla="*/ 146279 w 468477"/>
                <a:gd name="connsiteY1954" fmla="*/ 41068 h 466450"/>
                <a:gd name="connsiteX1955" fmla="*/ 147131 w 468477"/>
                <a:gd name="connsiteY1955" fmla="*/ 39364 h 466450"/>
                <a:gd name="connsiteX1956" fmla="*/ 147983 w 468477"/>
                <a:gd name="connsiteY1956" fmla="*/ 37660 h 466450"/>
                <a:gd name="connsiteX1957" fmla="*/ 151390 w 468477"/>
                <a:gd name="connsiteY1957" fmla="*/ 33401 h 466450"/>
                <a:gd name="connsiteX1958" fmla="*/ 151816 w 468477"/>
                <a:gd name="connsiteY1958" fmla="*/ 32975 h 466450"/>
                <a:gd name="connsiteX1959" fmla="*/ 151816 w 468477"/>
                <a:gd name="connsiteY1959" fmla="*/ 32975 h 466450"/>
                <a:gd name="connsiteX1960" fmla="*/ 153520 w 468477"/>
                <a:gd name="connsiteY1960" fmla="*/ 31697 h 466450"/>
                <a:gd name="connsiteX1961" fmla="*/ 153946 w 468477"/>
                <a:gd name="connsiteY1961" fmla="*/ 31697 h 466450"/>
                <a:gd name="connsiteX1962" fmla="*/ 154372 w 468477"/>
                <a:gd name="connsiteY1962" fmla="*/ 31697 h 466450"/>
                <a:gd name="connsiteX1963" fmla="*/ 157354 w 468477"/>
                <a:gd name="connsiteY1963" fmla="*/ 31271 h 466450"/>
                <a:gd name="connsiteX1964" fmla="*/ 158206 w 468477"/>
                <a:gd name="connsiteY1964" fmla="*/ 31697 h 466450"/>
                <a:gd name="connsiteX1965" fmla="*/ 158632 w 468477"/>
                <a:gd name="connsiteY1965" fmla="*/ 31697 h 466450"/>
                <a:gd name="connsiteX1966" fmla="*/ 159058 w 468477"/>
                <a:gd name="connsiteY1966" fmla="*/ 31697 h 466450"/>
                <a:gd name="connsiteX1967" fmla="*/ 161187 w 468477"/>
                <a:gd name="connsiteY1967" fmla="*/ 32123 h 466450"/>
                <a:gd name="connsiteX1968" fmla="*/ 161613 w 468477"/>
                <a:gd name="connsiteY1968" fmla="*/ 32123 h 466450"/>
                <a:gd name="connsiteX1969" fmla="*/ 162039 w 468477"/>
                <a:gd name="connsiteY1969" fmla="*/ 32549 h 466450"/>
                <a:gd name="connsiteX1970" fmla="*/ 163743 w 468477"/>
                <a:gd name="connsiteY1970" fmla="*/ 33401 h 466450"/>
                <a:gd name="connsiteX1971" fmla="*/ 165873 w 468477"/>
                <a:gd name="connsiteY1971" fmla="*/ 35531 h 466450"/>
                <a:gd name="connsiteX1972" fmla="*/ 166299 w 468477"/>
                <a:gd name="connsiteY1972" fmla="*/ 35957 h 466450"/>
                <a:gd name="connsiteX1973" fmla="*/ 166725 w 468477"/>
                <a:gd name="connsiteY1973" fmla="*/ 36383 h 466450"/>
                <a:gd name="connsiteX1974" fmla="*/ 167577 w 468477"/>
                <a:gd name="connsiteY1974" fmla="*/ 38512 h 466450"/>
                <a:gd name="connsiteX1975" fmla="*/ 168855 w 468477"/>
                <a:gd name="connsiteY1975" fmla="*/ 41068 h 466450"/>
                <a:gd name="connsiteX1976" fmla="*/ 169706 w 468477"/>
                <a:gd name="connsiteY1976" fmla="*/ 42772 h 466450"/>
                <a:gd name="connsiteX1977" fmla="*/ 169706 w 468477"/>
                <a:gd name="connsiteY1977" fmla="*/ 44476 h 466450"/>
                <a:gd name="connsiteX1978" fmla="*/ 169706 w 468477"/>
                <a:gd name="connsiteY1978" fmla="*/ 49587 h 466450"/>
                <a:gd name="connsiteX1979" fmla="*/ 170132 w 468477"/>
                <a:gd name="connsiteY1979" fmla="*/ 51291 h 466450"/>
                <a:gd name="connsiteX1980" fmla="*/ 169706 w 468477"/>
                <a:gd name="connsiteY1980" fmla="*/ 54699 h 466450"/>
                <a:gd name="connsiteX1981" fmla="*/ 169706 w 468477"/>
                <a:gd name="connsiteY1981" fmla="*/ 55551 h 466450"/>
                <a:gd name="connsiteX1982" fmla="*/ 170132 w 468477"/>
                <a:gd name="connsiteY1982" fmla="*/ 58106 h 466450"/>
                <a:gd name="connsiteX1983" fmla="*/ 170132 w 468477"/>
                <a:gd name="connsiteY1983" fmla="*/ 58106 h 466450"/>
                <a:gd name="connsiteX1984" fmla="*/ 170132 w 468477"/>
                <a:gd name="connsiteY1984" fmla="*/ 58532 h 466450"/>
                <a:gd name="connsiteX1985" fmla="*/ 169706 w 468477"/>
                <a:gd name="connsiteY1985" fmla="*/ 60662 h 466450"/>
                <a:gd name="connsiteX1986" fmla="*/ 170132 w 468477"/>
                <a:gd name="connsiteY1986" fmla="*/ 65348 h 466450"/>
                <a:gd name="connsiteX1987" fmla="*/ 170132 w 468477"/>
                <a:gd name="connsiteY1987" fmla="*/ 66199 h 466450"/>
                <a:gd name="connsiteX1988" fmla="*/ 170132 w 468477"/>
                <a:gd name="connsiteY1988" fmla="*/ 67903 h 466450"/>
                <a:gd name="connsiteX1989" fmla="*/ 170132 w 468477"/>
                <a:gd name="connsiteY1989" fmla="*/ 69607 h 466450"/>
                <a:gd name="connsiteX1990" fmla="*/ 170132 w 468477"/>
                <a:gd name="connsiteY1990" fmla="*/ 70459 h 466450"/>
                <a:gd name="connsiteX1991" fmla="*/ 169706 w 468477"/>
                <a:gd name="connsiteY1991" fmla="*/ 74293 h 466450"/>
                <a:gd name="connsiteX1992" fmla="*/ 170132 w 468477"/>
                <a:gd name="connsiteY1992" fmla="*/ 77274 h 466450"/>
                <a:gd name="connsiteX1993" fmla="*/ 170132 w 468477"/>
                <a:gd name="connsiteY1993" fmla="*/ 77274 h 466450"/>
                <a:gd name="connsiteX1994" fmla="*/ 170132 w 468477"/>
                <a:gd name="connsiteY1994" fmla="*/ 82386 h 466450"/>
                <a:gd name="connsiteX1995" fmla="*/ 169706 w 468477"/>
                <a:gd name="connsiteY1995" fmla="*/ 84515 h 466450"/>
                <a:gd name="connsiteX1996" fmla="*/ 169706 w 468477"/>
                <a:gd name="connsiteY1996" fmla="*/ 85367 h 466450"/>
                <a:gd name="connsiteX1997" fmla="*/ 170558 w 468477"/>
                <a:gd name="connsiteY1997" fmla="*/ 89627 h 466450"/>
                <a:gd name="connsiteX1998" fmla="*/ 170558 w 468477"/>
                <a:gd name="connsiteY1998" fmla="*/ 90905 h 466450"/>
                <a:gd name="connsiteX1999" fmla="*/ 170558 w 468477"/>
                <a:gd name="connsiteY1999" fmla="*/ 92183 h 466450"/>
                <a:gd name="connsiteX2000" fmla="*/ 170558 w 468477"/>
                <a:gd name="connsiteY2000" fmla="*/ 92609 h 466450"/>
                <a:gd name="connsiteX2001" fmla="*/ 170558 w 468477"/>
                <a:gd name="connsiteY2001" fmla="*/ 96016 h 466450"/>
                <a:gd name="connsiteX2002" fmla="*/ 170558 w 468477"/>
                <a:gd name="connsiteY2002" fmla="*/ 96442 h 466450"/>
                <a:gd name="connsiteX2003" fmla="*/ 170132 w 468477"/>
                <a:gd name="connsiteY2003" fmla="*/ 98572 h 466450"/>
                <a:gd name="connsiteX2004" fmla="*/ 170132 w 468477"/>
                <a:gd name="connsiteY2004" fmla="*/ 100702 h 466450"/>
                <a:gd name="connsiteX2005" fmla="*/ 170558 w 468477"/>
                <a:gd name="connsiteY2005" fmla="*/ 103683 h 466450"/>
                <a:gd name="connsiteX2006" fmla="*/ 170984 w 468477"/>
                <a:gd name="connsiteY2006" fmla="*/ 105387 h 466450"/>
                <a:gd name="connsiteX2007" fmla="*/ 170984 w 468477"/>
                <a:gd name="connsiteY2007" fmla="*/ 110499 h 466450"/>
                <a:gd name="connsiteX2008" fmla="*/ 170984 w 468477"/>
                <a:gd name="connsiteY2008" fmla="*/ 113054 h 466450"/>
                <a:gd name="connsiteX2009" fmla="*/ 171836 w 468477"/>
                <a:gd name="connsiteY2009" fmla="*/ 115184 h 466450"/>
                <a:gd name="connsiteX2010" fmla="*/ 171836 w 468477"/>
                <a:gd name="connsiteY2010" fmla="*/ 116462 h 466450"/>
                <a:gd name="connsiteX2011" fmla="*/ 171836 w 468477"/>
                <a:gd name="connsiteY2011" fmla="*/ 116888 h 466450"/>
                <a:gd name="connsiteX2012" fmla="*/ 171836 w 468477"/>
                <a:gd name="connsiteY2012" fmla="*/ 116888 h 466450"/>
                <a:gd name="connsiteX2013" fmla="*/ 172262 w 468477"/>
                <a:gd name="connsiteY2013" fmla="*/ 122425 h 466450"/>
                <a:gd name="connsiteX2014" fmla="*/ 172688 w 468477"/>
                <a:gd name="connsiteY2014" fmla="*/ 124129 h 466450"/>
                <a:gd name="connsiteX2015" fmla="*/ 172688 w 468477"/>
                <a:gd name="connsiteY2015" fmla="*/ 126685 h 466450"/>
                <a:gd name="connsiteX2016" fmla="*/ 172688 w 468477"/>
                <a:gd name="connsiteY2016" fmla="*/ 127963 h 466450"/>
                <a:gd name="connsiteX2017" fmla="*/ 173114 w 468477"/>
                <a:gd name="connsiteY2017" fmla="*/ 131797 h 466450"/>
                <a:gd name="connsiteX2018" fmla="*/ 173114 w 468477"/>
                <a:gd name="connsiteY2018" fmla="*/ 133074 h 466450"/>
                <a:gd name="connsiteX2019" fmla="*/ 173540 w 468477"/>
                <a:gd name="connsiteY2019" fmla="*/ 136056 h 466450"/>
                <a:gd name="connsiteX2020" fmla="*/ 173540 w 468477"/>
                <a:gd name="connsiteY2020" fmla="*/ 138186 h 466450"/>
                <a:gd name="connsiteX2021" fmla="*/ 173540 w 468477"/>
                <a:gd name="connsiteY2021" fmla="*/ 140742 h 466450"/>
                <a:gd name="connsiteX2022" fmla="*/ 173540 w 468477"/>
                <a:gd name="connsiteY2022" fmla="*/ 141168 h 466450"/>
                <a:gd name="connsiteX2023" fmla="*/ 173966 w 468477"/>
                <a:gd name="connsiteY2023" fmla="*/ 144149 h 466450"/>
                <a:gd name="connsiteX2024" fmla="*/ 173966 w 468477"/>
                <a:gd name="connsiteY2024" fmla="*/ 144149 h 466450"/>
                <a:gd name="connsiteX2025" fmla="*/ 173966 w 468477"/>
                <a:gd name="connsiteY2025" fmla="*/ 144575 h 466450"/>
                <a:gd name="connsiteX2026" fmla="*/ 173966 w 468477"/>
                <a:gd name="connsiteY2026" fmla="*/ 146279 h 466450"/>
                <a:gd name="connsiteX2027" fmla="*/ 173966 w 468477"/>
                <a:gd name="connsiteY2027" fmla="*/ 147557 h 466450"/>
                <a:gd name="connsiteX2028" fmla="*/ 174392 w 468477"/>
                <a:gd name="connsiteY2028" fmla="*/ 151816 h 466450"/>
                <a:gd name="connsiteX2029" fmla="*/ 174818 w 468477"/>
                <a:gd name="connsiteY2029" fmla="*/ 153520 h 466450"/>
                <a:gd name="connsiteX2030" fmla="*/ 174818 w 468477"/>
                <a:gd name="connsiteY2030" fmla="*/ 155650 h 466450"/>
                <a:gd name="connsiteX2031" fmla="*/ 174818 w 468477"/>
                <a:gd name="connsiteY2031" fmla="*/ 159484 h 466450"/>
                <a:gd name="connsiteX2032" fmla="*/ 175244 w 468477"/>
                <a:gd name="connsiteY2032" fmla="*/ 161187 h 466450"/>
                <a:gd name="connsiteX2033" fmla="*/ 175244 w 468477"/>
                <a:gd name="connsiteY2033" fmla="*/ 164595 h 466450"/>
                <a:gd name="connsiteX2034" fmla="*/ 175244 w 468477"/>
                <a:gd name="connsiteY2034" fmla="*/ 165873 h 466450"/>
                <a:gd name="connsiteX2035" fmla="*/ 175244 w 468477"/>
                <a:gd name="connsiteY2035" fmla="*/ 167151 h 466450"/>
                <a:gd name="connsiteX2036" fmla="*/ 175244 w 468477"/>
                <a:gd name="connsiteY2036" fmla="*/ 171410 h 466450"/>
                <a:gd name="connsiteX2037" fmla="*/ 175244 w 468477"/>
                <a:gd name="connsiteY2037" fmla="*/ 172688 h 466450"/>
                <a:gd name="connsiteX2038" fmla="*/ 176948 w 468477"/>
                <a:gd name="connsiteY2038" fmla="*/ 174392 h 466450"/>
                <a:gd name="connsiteX2039" fmla="*/ 178226 w 468477"/>
                <a:gd name="connsiteY2039" fmla="*/ 174392 h 466450"/>
                <a:gd name="connsiteX2040" fmla="*/ 179503 w 468477"/>
                <a:gd name="connsiteY2040" fmla="*/ 174392 h 466450"/>
                <a:gd name="connsiteX2041" fmla="*/ 181207 w 468477"/>
                <a:gd name="connsiteY2041" fmla="*/ 174392 h 466450"/>
                <a:gd name="connsiteX2042" fmla="*/ 185893 w 468477"/>
                <a:gd name="connsiteY2042" fmla="*/ 174818 h 466450"/>
                <a:gd name="connsiteX2043" fmla="*/ 186745 w 468477"/>
                <a:gd name="connsiteY2043" fmla="*/ 174818 h 466450"/>
                <a:gd name="connsiteX2044" fmla="*/ 188449 w 468477"/>
                <a:gd name="connsiteY2044" fmla="*/ 174818 h 466450"/>
                <a:gd name="connsiteX2045" fmla="*/ 191430 w 468477"/>
                <a:gd name="connsiteY2045" fmla="*/ 174818 h 466450"/>
                <a:gd name="connsiteX2046" fmla="*/ 191856 w 468477"/>
                <a:gd name="connsiteY2046" fmla="*/ 174818 h 466450"/>
                <a:gd name="connsiteX2047" fmla="*/ 192708 w 468477"/>
                <a:gd name="connsiteY2047" fmla="*/ 174818 h 466450"/>
                <a:gd name="connsiteX2048" fmla="*/ 193986 w 468477"/>
                <a:gd name="connsiteY2048" fmla="*/ 174818 h 466450"/>
                <a:gd name="connsiteX2049" fmla="*/ 194412 w 468477"/>
                <a:gd name="connsiteY2049" fmla="*/ 174818 h 466450"/>
                <a:gd name="connsiteX2050" fmla="*/ 194412 w 468477"/>
                <a:gd name="connsiteY2050" fmla="*/ 176096 h 466450"/>
                <a:gd name="connsiteX2051" fmla="*/ 193986 w 468477"/>
                <a:gd name="connsiteY2051" fmla="*/ 178652 h 466450"/>
                <a:gd name="connsiteX2052" fmla="*/ 192708 w 468477"/>
                <a:gd name="connsiteY2052" fmla="*/ 181633 h 466450"/>
                <a:gd name="connsiteX2053" fmla="*/ 191430 w 468477"/>
                <a:gd name="connsiteY2053" fmla="*/ 184615 h 466450"/>
                <a:gd name="connsiteX2054" fmla="*/ 191430 w 468477"/>
                <a:gd name="connsiteY2054" fmla="*/ 185467 h 466450"/>
                <a:gd name="connsiteX2055" fmla="*/ 189300 w 468477"/>
                <a:gd name="connsiteY2055" fmla="*/ 190152 h 466450"/>
                <a:gd name="connsiteX2056" fmla="*/ 188875 w 468477"/>
                <a:gd name="connsiteY2056" fmla="*/ 191004 h 466450"/>
                <a:gd name="connsiteX2057" fmla="*/ 188449 w 468477"/>
                <a:gd name="connsiteY2057" fmla="*/ 191856 h 466450"/>
                <a:gd name="connsiteX2058" fmla="*/ 188023 w 468477"/>
                <a:gd name="connsiteY2058" fmla="*/ 193560 h 466450"/>
                <a:gd name="connsiteX2059" fmla="*/ 188023 w 468477"/>
                <a:gd name="connsiteY2059" fmla="*/ 193986 h 466450"/>
                <a:gd name="connsiteX2060" fmla="*/ 187171 w 468477"/>
                <a:gd name="connsiteY2060" fmla="*/ 195264 h 466450"/>
                <a:gd name="connsiteX2061" fmla="*/ 186745 w 468477"/>
                <a:gd name="connsiteY2061" fmla="*/ 196116 h 466450"/>
                <a:gd name="connsiteX2062" fmla="*/ 186319 w 468477"/>
                <a:gd name="connsiteY2062" fmla="*/ 196542 h 466450"/>
                <a:gd name="connsiteX2063" fmla="*/ 184615 w 468477"/>
                <a:gd name="connsiteY2063" fmla="*/ 199523 h 466450"/>
                <a:gd name="connsiteX2064" fmla="*/ 183763 w 468477"/>
                <a:gd name="connsiteY2064" fmla="*/ 200801 h 466450"/>
                <a:gd name="connsiteX2065" fmla="*/ 182911 w 468477"/>
                <a:gd name="connsiteY2065" fmla="*/ 201653 h 466450"/>
                <a:gd name="connsiteX2066" fmla="*/ 182485 w 468477"/>
                <a:gd name="connsiteY2066" fmla="*/ 202079 h 466450"/>
                <a:gd name="connsiteX2067" fmla="*/ 180355 w 468477"/>
                <a:gd name="connsiteY2067" fmla="*/ 204635 h 466450"/>
                <a:gd name="connsiteX2068" fmla="*/ 175244 w 468477"/>
                <a:gd name="connsiteY2068" fmla="*/ 211024 h 466450"/>
                <a:gd name="connsiteX2069" fmla="*/ 172688 w 468477"/>
                <a:gd name="connsiteY2069" fmla="*/ 212728 h 466450"/>
                <a:gd name="connsiteX2070" fmla="*/ 171836 w 468477"/>
                <a:gd name="connsiteY2070" fmla="*/ 214006 h 466450"/>
                <a:gd name="connsiteX2071" fmla="*/ 171836 w 468477"/>
                <a:gd name="connsiteY2071" fmla="*/ 214006 h 466450"/>
                <a:gd name="connsiteX2072" fmla="*/ 170132 w 468477"/>
                <a:gd name="connsiteY2072" fmla="*/ 215284 h 466450"/>
                <a:gd name="connsiteX2073" fmla="*/ 169281 w 468477"/>
                <a:gd name="connsiteY2073" fmla="*/ 215710 h 466450"/>
                <a:gd name="connsiteX2074" fmla="*/ 167577 w 468477"/>
                <a:gd name="connsiteY2074" fmla="*/ 216988 h 466450"/>
                <a:gd name="connsiteX2075" fmla="*/ 165873 w 468477"/>
                <a:gd name="connsiteY2075" fmla="*/ 218265 h 466450"/>
                <a:gd name="connsiteX2076" fmla="*/ 164595 w 468477"/>
                <a:gd name="connsiteY2076" fmla="*/ 219543 h 466450"/>
                <a:gd name="connsiteX2077" fmla="*/ 164595 w 468477"/>
                <a:gd name="connsiteY2077" fmla="*/ 219543 h 466450"/>
                <a:gd name="connsiteX2078" fmla="*/ 160336 w 468477"/>
                <a:gd name="connsiteY2078" fmla="*/ 222099 h 466450"/>
                <a:gd name="connsiteX2079" fmla="*/ 159058 w 468477"/>
                <a:gd name="connsiteY2079" fmla="*/ 222525 h 466450"/>
                <a:gd name="connsiteX2080" fmla="*/ 156928 w 468477"/>
                <a:gd name="connsiteY2080" fmla="*/ 223377 h 466450"/>
                <a:gd name="connsiteX2081" fmla="*/ 156502 w 468477"/>
                <a:gd name="connsiteY2081" fmla="*/ 223377 h 466450"/>
                <a:gd name="connsiteX2082" fmla="*/ 154372 w 468477"/>
                <a:gd name="connsiteY2082" fmla="*/ 224229 h 466450"/>
                <a:gd name="connsiteX2083" fmla="*/ 153946 w 468477"/>
                <a:gd name="connsiteY2083" fmla="*/ 224655 h 466450"/>
                <a:gd name="connsiteX2084" fmla="*/ 153094 w 468477"/>
                <a:gd name="connsiteY2084" fmla="*/ 225081 h 466450"/>
                <a:gd name="connsiteX2085" fmla="*/ 152668 w 468477"/>
                <a:gd name="connsiteY2085" fmla="*/ 225081 h 466450"/>
                <a:gd name="connsiteX2086" fmla="*/ 151816 w 468477"/>
                <a:gd name="connsiteY2086" fmla="*/ 226359 h 466450"/>
                <a:gd name="connsiteX2087" fmla="*/ 151390 w 468477"/>
                <a:gd name="connsiteY2087" fmla="*/ 227636 h 466450"/>
                <a:gd name="connsiteX2088" fmla="*/ 151390 w 468477"/>
                <a:gd name="connsiteY2088" fmla="*/ 228488 h 466450"/>
                <a:gd name="connsiteX2089" fmla="*/ 151390 w 468477"/>
                <a:gd name="connsiteY2089" fmla="*/ 228914 h 466450"/>
                <a:gd name="connsiteX2090" fmla="*/ 151816 w 468477"/>
                <a:gd name="connsiteY2090" fmla="*/ 230192 h 466450"/>
                <a:gd name="connsiteX2091" fmla="*/ 151816 w 468477"/>
                <a:gd name="connsiteY2091" fmla="*/ 230192 h 466450"/>
                <a:gd name="connsiteX2092" fmla="*/ 151390 w 468477"/>
                <a:gd name="connsiteY2092" fmla="*/ 233174 h 466450"/>
                <a:gd name="connsiteX2093" fmla="*/ 151816 w 468477"/>
                <a:gd name="connsiteY2093" fmla="*/ 234878 h 466450"/>
                <a:gd name="connsiteX2094" fmla="*/ 151816 w 468477"/>
                <a:gd name="connsiteY2094" fmla="*/ 234878 h 466450"/>
                <a:gd name="connsiteX2095" fmla="*/ 151816 w 468477"/>
                <a:gd name="connsiteY2095" fmla="*/ 236155 h 466450"/>
                <a:gd name="connsiteX2096" fmla="*/ 151816 w 468477"/>
                <a:gd name="connsiteY2096" fmla="*/ 239137 h 466450"/>
                <a:gd name="connsiteX2097" fmla="*/ 151816 w 468477"/>
                <a:gd name="connsiteY2097" fmla="*/ 239563 h 466450"/>
                <a:gd name="connsiteX2098" fmla="*/ 151816 w 468477"/>
                <a:gd name="connsiteY2098" fmla="*/ 239989 h 466450"/>
                <a:gd name="connsiteX2099" fmla="*/ 151816 w 468477"/>
                <a:gd name="connsiteY2099" fmla="*/ 241267 h 466450"/>
                <a:gd name="connsiteX2100" fmla="*/ 151816 w 468477"/>
                <a:gd name="connsiteY2100" fmla="*/ 243397 h 466450"/>
                <a:gd name="connsiteX2101" fmla="*/ 151816 w 468477"/>
                <a:gd name="connsiteY2101" fmla="*/ 244249 h 466450"/>
                <a:gd name="connsiteX2102" fmla="*/ 152242 w 468477"/>
                <a:gd name="connsiteY2102" fmla="*/ 246378 h 466450"/>
                <a:gd name="connsiteX2103" fmla="*/ 152242 w 468477"/>
                <a:gd name="connsiteY2103" fmla="*/ 248508 h 466450"/>
                <a:gd name="connsiteX2104" fmla="*/ 151816 w 468477"/>
                <a:gd name="connsiteY2104" fmla="*/ 250212 h 466450"/>
                <a:gd name="connsiteX2105" fmla="*/ 152242 w 468477"/>
                <a:gd name="connsiteY2105" fmla="*/ 254046 h 466450"/>
                <a:gd name="connsiteX2106" fmla="*/ 152242 w 468477"/>
                <a:gd name="connsiteY2106" fmla="*/ 256175 h 466450"/>
                <a:gd name="connsiteX2107" fmla="*/ 152242 w 468477"/>
                <a:gd name="connsiteY2107" fmla="*/ 260009 h 466450"/>
                <a:gd name="connsiteX2108" fmla="*/ 152242 w 468477"/>
                <a:gd name="connsiteY2108" fmla="*/ 260435 h 466450"/>
                <a:gd name="connsiteX2109" fmla="*/ 152242 w 468477"/>
                <a:gd name="connsiteY2109" fmla="*/ 265546 h 466450"/>
                <a:gd name="connsiteX2110" fmla="*/ 152242 w 468477"/>
                <a:gd name="connsiteY2110" fmla="*/ 265546 h 466450"/>
                <a:gd name="connsiteX2111" fmla="*/ 152242 w 468477"/>
                <a:gd name="connsiteY2111" fmla="*/ 265972 h 466450"/>
                <a:gd name="connsiteX2112" fmla="*/ 152242 w 468477"/>
                <a:gd name="connsiteY2112" fmla="*/ 268102 h 466450"/>
                <a:gd name="connsiteX2113" fmla="*/ 152242 w 468477"/>
                <a:gd name="connsiteY2113" fmla="*/ 271084 h 466450"/>
                <a:gd name="connsiteX2114" fmla="*/ 151816 w 468477"/>
                <a:gd name="connsiteY2114" fmla="*/ 271084 h 466450"/>
                <a:gd name="connsiteX2115" fmla="*/ 149687 w 468477"/>
                <a:gd name="connsiteY2115" fmla="*/ 271084 h 466450"/>
                <a:gd name="connsiteX2116" fmla="*/ 147557 w 468477"/>
                <a:gd name="connsiteY2116" fmla="*/ 271510 h 466450"/>
                <a:gd name="connsiteX2117" fmla="*/ 147557 w 468477"/>
                <a:gd name="connsiteY2117" fmla="*/ 271510 h 466450"/>
                <a:gd name="connsiteX2118" fmla="*/ 145853 w 468477"/>
                <a:gd name="connsiteY2118" fmla="*/ 271510 h 466450"/>
                <a:gd name="connsiteX2119" fmla="*/ 141168 w 468477"/>
                <a:gd name="connsiteY2119" fmla="*/ 271510 h 466450"/>
                <a:gd name="connsiteX2120" fmla="*/ 139038 w 468477"/>
                <a:gd name="connsiteY2120" fmla="*/ 271936 h 466450"/>
                <a:gd name="connsiteX2121" fmla="*/ 138612 w 468477"/>
                <a:gd name="connsiteY2121" fmla="*/ 271936 h 466450"/>
                <a:gd name="connsiteX2122" fmla="*/ 135630 w 468477"/>
                <a:gd name="connsiteY2122" fmla="*/ 271936 h 466450"/>
                <a:gd name="connsiteX2123" fmla="*/ 133926 w 468477"/>
                <a:gd name="connsiteY2123" fmla="*/ 271936 h 466450"/>
                <a:gd name="connsiteX2124" fmla="*/ 131371 w 468477"/>
                <a:gd name="connsiteY2124" fmla="*/ 272362 h 466450"/>
                <a:gd name="connsiteX2125" fmla="*/ 142019 w 468477"/>
                <a:gd name="connsiteY2125" fmla="*/ 274065 h 466450"/>
                <a:gd name="connsiteX2126" fmla="*/ 236581 w 468477"/>
                <a:gd name="connsiteY2126" fmla="*/ 291956 h 466450"/>
                <a:gd name="connsiteX2127" fmla="*/ 236581 w 468477"/>
                <a:gd name="connsiteY2127" fmla="*/ 291956 h 466450"/>
                <a:gd name="connsiteX2128" fmla="*/ 235730 w 468477"/>
                <a:gd name="connsiteY2128" fmla="*/ 291956 h 466450"/>
                <a:gd name="connsiteX2129" fmla="*/ 235730 w 468477"/>
                <a:gd name="connsiteY2129" fmla="*/ 291530 h 466450"/>
                <a:gd name="connsiteX2130" fmla="*/ 234878 w 468477"/>
                <a:gd name="connsiteY2130" fmla="*/ 289400 h 466450"/>
                <a:gd name="connsiteX2131" fmla="*/ 232748 w 468477"/>
                <a:gd name="connsiteY2131" fmla="*/ 289400 h 466450"/>
                <a:gd name="connsiteX2132" fmla="*/ 232748 w 468477"/>
                <a:gd name="connsiteY2132" fmla="*/ 289400 h 466450"/>
                <a:gd name="connsiteX2133" fmla="*/ 232748 w 468477"/>
                <a:gd name="connsiteY2133" fmla="*/ 289400 h 466450"/>
                <a:gd name="connsiteX2134" fmla="*/ 232322 w 468477"/>
                <a:gd name="connsiteY2134" fmla="*/ 288548 h 466450"/>
                <a:gd name="connsiteX2135" fmla="*/ 231470 w 468477"/>
                <a:gd name="connsiteY2135" fmla="*/ 286418 h 466450"/>
                <a:gd name="connsiteX2136" fmla="*/ 229766 w 468477"/>
                <a:gd name="connsiteY2136" fmla="*/ 283011 h 466450"/>
                <a:gd name="connsiteX2137" fmla="*/ 228062 w 468477"/>
                <a:gd name="connsiteY2137" fmla="*/ 281307 h 466450"/>
                <a:gd name="connsiteX2138" fmla="*/ 226784 w 468477"/>
                <a:gd name="connsiteY2138" fmla="*/ 283011 h 466450"/>
                <a:gd name="connsiteX2139" fmla="*/ 227210 w 468477"/>
                <a:gd name="connsiteY2139" fmla="*/ 282159 h 466450"/>
                <a:gd name="connsiteX2140" fmla="*/ 227636 w 468477"/>
                <a:gd name="connsiteY2140" fmla="*/ 281733 h 466450"/>
                <a:gd name="connsiteX2141" fmla="*/ 225933 w 468477"/>
                <a:gd name="connsiteY2141" fmla="*/ 279603 h 466450"/>
                <a:gd name="connsiteX2142" fmla="*/ 225507 w 468477"/>
                <a:gd name="connsiteY2142" fmla="*/ 279177 h 466450"/>
                <a:gd name="connsiteX2143" fmla="*/ 224229 w 468477"/>
                <a:gd name="connsiteY2143" fmla="*/ 277473 h 466450"/>
                <a:gd name="connsiteX2144" fmla="*/ 224229 w 468477"/>
                <a:gd name="connsiteY2144" fmla="*/ 277047 h 466450"/>
                <a:gd name="connsiteX2145" fmla="*/ 222525 w 468477"/>
                <a:gd name="connsiteY2145" fmla="*/ 274491 h 466450"/>
                <a:gd name="connsiteX2146" fmla="*/ 220821 w 468477"/>
                <a:gd name="connsiteY2146" fmla="*/ 273214 h 466450"/>
                <a:gd name="connsiteX2147" fmla="*/ 220395 w 468477"/>
                <a:gd name="connsiteY2147" fmla="*/ 272362 h 466450"/>
                <a:gd name="connsiteX2148" fmla="*/ 219117 w 468477"/>
                <a:gd name="connsiteY2148" fmla="*/ 270658 h 466450"/>
                <a:gd name="connsiteX2149" fmla="*/ 218691 w 468477"/>
                <a:gd name="connsiteY2149" fmla="*/ 270232 h 466450"/>
                <a:gd name="connsiteX2150" fmla="*/ 213154 w 468477"/>
                <a:gd name="connsiteY2150" fmla="*/ 265972 h 466450"/>
                <a:gd name="connsiteX2151" fmla="*/ 211024 w 468477"/>
                <a:gd name="connsiteY2151" fmla="*/ 264694 h 466450"/>
                <a:gd name="connsiteX2152" fmla="*/ 210598 w 468477"/>
                <a:gd name="connsiteY2152" fmla="*/ 264268 h 466450"/>
                <a:gd name="connsiteX2153" fmla="*/ 208894 w 468477"/>
                <a:gd name="connsiteY2153" fmla="*/ 262565 h 466450"/>
                <a:gd name="connsiteX2154" fmla="*/ 207191 w 468477"/>
                <a:gd name="connsiteY2154" fmla="*/ 261287 h 466450"/>
                <a:gd name="connsiteX2155" fmla="*/ 205487 w 468477"/>
                <a:gd name="connsiteY2155" fmla="*/ 260009 h 466450"/>
                <a:gd name="connsiteX2156" fmla="*/ 204635 w 468477"/>
                <a:gd name="connsiteY2156" fmla="*/ 259583 h 466450"/>
                <a:gd name="connsiteX2157" fmla="*/ 203783 w 468477"/>
                <a:gd name="connsiteY2157" fmla="*/ 259157 h 466450"/>
                <a:gd name="connsiteX2158" fmla="*/ 203357 w 468477"/>
                <a:gd name="connsiteY2158" fmla="*/ 258731 h 466450"/>
                <a:gd name="connsiteX2159" fmla="*/ 202079 w 468477"/>
                <a:gd name="connsiteY2159" fmla="*/ 257879 h 466450"/>
                <a:gd name="connsiteX2160" fmla="*/ 201227 w 468477"/>
                <a:gd name="connsiteY2160" fmla="*/ 257453 h 466450"/>
                <a:gd name="connsiteX2161" fmla="*/ 197820 w 468477"/>
                <a:gd name="connsiteY2161" fmla="*/ 255749 h 466450"/>
                <a:gd name="connsiteX2162" fmla="*/ 196968 w 468477"/>
                <a:gd name="connsiteY2162" fmla="*/ 255323 h 466450"/>
                <a:gd name="connsiteX2163" fmla="*/ 195264 w 468477"/>
                <a:gd name="connsiteY2163" fmla="*/ 254472 h 466450"/>
                <a:gd name="connsiteX2164" fmla="*/ 192282 w 468477"/>
                <a:gd name="connsiteY2164" fmla="*/ 253194 h 466450"/>
                <a:gd name="connsiteX2165" fmla="*/ 190152 w 468477"/>
                <a:gd name="connsiteY2165" fmla="*/ 252342 h 466450"/>
                <a:gd name="connsiteX2166" fmla="*/ 187171 w 468477"/>
                <a:gd name="connsiteY2166" fmla="*/ 251490 h 466450"/>
                <a:gd name="connsiteX2167" fmla="*/ 186745 w 468477"/>
                <a:gd name="connsiteY2167" fmla="*/ 251490 h 466450"/>
                <a:gd name="connsiteX2168" fmla="*/ 180781 w 468477"/>
                <a:gd name="connsiteY2168" fmla="*/ 249360 h 466450"/>
                <a:gd name="connsiteX2169" fmla="*/ 179078 w 468477"/>
                <a:gd name="connsiteY2169" fmla="*/ 248934 h 466450"/>
                <a:gd name="connsiteX2170" fmla="*/ 176096 w 468477"/>
                <a:gd name="connsiteY2170" fmla="*/ 248508 h 466450"/>
                <a:gd name="connsiteX2171" fmla="*/ 176096 w 468477"/>
                <a:gd name="connsiteY2171" fmla="*/ 246804 h 466450"/>
                <a:gd name="connsiteX2172" fmla="*/ 176096 w 468477"/>
                <a:gd name="connsiteY2172" fmla="*/ 243823 h 466450"/>
                <a:gd name="connsiteX2173" fmla="*/ 176096 w 468477"/>
                <a:gd name="connsiteY2173" fmla="*/ 242545 h 466450"/>
                <a:gd name="connsiteX2174" fmla="*/ 176096 w 468477"/>
                <a:gd name="connsiteY2174" fmla="*/ 242119 h 466450"/>
                <a:gd name="connsiteX2175" fmla="*/ 176096 w 468477"/>
                <a:gd name="connsiteY2175" fmla="*/ 239989 h 466450"/>
                <a:gd name="connsiteX2176" fmla="*/ 176096 w 468477"/>
                <a:gd name="connsiteY2176" fmla="*/ 239989 h 466450"/>
                <a:gd name="connsiteX2177" fmla="*/ 176096 w 468477"/>
                <a:gd name="connsiteY2177" fmla="*/ 239563 h 466450"/>
                <a:gd name="connsiteX2178" fmla="*/ 176522 w 468477"/>
                <a:gd name="connsiteY2178" fmla="*/ 237433 h 466450"/>
                <a:gd name="connsiteX2179" fmla="*/ 176522 w 468477"/>
                <a:gd name="connsiteY2179" fmla="*/ 235729 h 466450"/>
                <a:gd name="connsiteX2180" fmla="*/ 176522 w 468477"/>
                <a:gd name="connsiteY2180" fmla="*/ 235729 h 466450"/>
                <a:gd name="connsiteX2181" fmla="*/ 176522 w 468477"/>
                <a:gd name="connsiteY2181" fmla="*/ 235304 h 466450"/>
                <a:gd name="connsiteX2182" fmla="*/ 176522 w 468477"/>
                <a:gd name="connsiteY2182" fmla="*/ 234878 h 466450"/>
                <a:gd name="connsiteX2183" fmla="*/ 176948 w 468477"/>
                <a:gd name="connsiteY2183" fmla="*/ 234878 h 466450"/>
                <a:gd name="connsiteX2184" fmla="*/ 179078 w 468477"/>
                <a:gd name="connsiteY2184" fmla="*/ 234026 h 466450"/>
                <a:gd name="connsiteX2185" fmla="*/ 179078 w 468477"/>
                <a:gd name="connsiteY2185" fmla="*/ 231896 h 466450"/>
                <a:gd name="connsiteX2186" fmla="*/ 179078 w 468477"/>
                <a:gd name="connsiteY2186" fmla="*/ 231896 h 466450"/>
                <a:gd name="connsiteX2187" fmla="*/ 179078 w 468477"/>
                <a:gd name="connsiteY2187" fmla="*/ 231896 h 466450"/>
                <a:gd name="connsiteX2188" fmla="*/ 179503 w 468477"/>
                <a:gd name="connsiteY2188" fmla="*/ 231470 h 466450"/>
                <a:gd name="connsiteX2189" fmla="*/ 181207 w 468477"/>
                <a:gd name="connsiteY2189" fmla="*/ 230618 h 466450"/>
                <a:gd name="connsiteX2190" fmla="*/ 184615 w 468477"/>
                <a:gd name="connsiteY2190" fmla="*/ 228914 h 466450"/>
                <a:gd name="connsiteX2191" fmla="*/ 186319 w 468477"/>
                <a:gd name="connsiteY2191" fmla="*/ 227210 h 466450"/>
                <a:gd name="connsiteX2192" fmla="*/ 184615 w 468477"/>
                <a:gd name="connsiteY2192" fmla="*/ 225933 h 466450"/>
                <a:gd name="connsiteX2193" fmla="*/ 185467 w 468477"/>
                <a:gd name="connsiteY2193" fmla="*/ 226359 h 466450"/>
                <a:gd name="connsiteX2194" fmla="*/ 185893 w 468477"/>
                <a:gd name="connsiteY2194" fmla="*/ 226784 h 466450"/>
                <a:gd name="connsiteX2195" fmla="*/ 188023 w 468477"/>
                <a:gd name="connsiteY2195" fmla="*/ 225081 h 466450"/>
                <a:gd name="connsiteX2196" fmla="*/ 188449 w 468477"/>
                <a:gd name="connsiteY2196" fmla="*/ 224655 h 466450"/>
                <a:gd name="connsiteX2197" fmla="*/ 190152 w 468477"/>
                <a:gd name="connsiteY2197" fmla="*/ 223377 h 466450"/>
                <a:gd name="connsiteX2198" fmla="*/ 190578 w 468477"/>
                <a:gd name="connsiteY2198" fmla="*/ 223377 h 466450"/>
                <a:gd name="connsiteX2199" fmla="*/ 193134 w 468477"/>
                <a:gd name="connsiteY2199" fmla="*/ 221673 h 466450"/>
                <a:gd name="connsiteX2200" fmla="*/ 194412 w 468477"/>
                <a:gd name="connsiteY2200" fmla="*/ 219969 h 466450"/>
                <a:gd name="connsiteX2201" fmla="*/ 195264 w 468477"/>
                <a:gd name="connsiteY2201" fmla="*/ 219543 h 466450"/>
                <a:gd name="connsiteX2202" fmla="*/ 196968 w 468477"/>
                <a:gd name="connsiteY2202" fmla="*/ 218265 h 466450"/>
                <a:gd name="connsiteX2203" fmla="*/ 197394 w 468477"/>
                <a:gd name="connsiteY2203" fmla="*/ 217839 h 466450"/>
                <a:gd name="connsiteX2204" fmla="*/ 201653 w 468477"/>
                <a:gd name="connsiteY2204" fmla="*/ 212302 h 466450"/>
                <a:gd name="connsiteX2205" fmla="*/ 202931 w 468477"/>
                <a:gd name="connsiteY2205" fmla="*/ 210172 h 466450"/>
                <a:gd name="connsiteX2206" fmla="*/ 203357 w 468477"/>
                <a:gd name="connsiteY2206" fmla="*/ 209746 h 466450"/>
                <a:gd name="connsiteX2207" fmla="*/ 205061 w 468477"/>
                <a:gd name="connsiteY2207" fmla="*/ 208042 h 466450"/>
                <a:gd name="connsiteX2208" fmla="*/ 206339 w 468477"/>
                <a:gd name="connsiteY2208" fmla="*/ 206339 h 466450"/>
                <a:gd name="connsiteX2209" fmla="*/ 207191 w 468477"/>
                <a:gd name="connsiteY2209" fmla="*/ 204635 h 466450"/>
                <a:gd name="connsiteX2210" fmla="*/ 207616 w 468477"/>
                <a:gd name="connsiteY2210" fmla="*/ 203783 h 466450"/>
                <a:gd name="connsiteX2211" fmla="*/ 208042 w 468477"/>
                <a:gd name="connsiteY2211" fmla="*/ 202931 h 466450"/>
                <a:gd name="connsiteX2212" fmla="*/ 208468 w 468477"/>
                <a:gd name="connsiteY2212" fmla="*/ 202505 h 466450"/>
                <a:gd name="connsiteX2213" fmla="*/ 209320 w 468477"/>
                <a:gd name="connsiteY2213" fmla="*/ 201227 h 466450"/>
                <a:gd name="connsiteX2214" fmla="*/ 209746 w 468477"/>
                <a:gd name="connsiteY2214" fmla="*/ 200375 h 466450"/>
                <a:gd name="connsiteX2215" fmla="*/ 211450 w 468477"/>
                <a:gd name="connsiteY2215" fmla="*/ 196968 h 466450"/>
                <a:gd name="connsiteX2216" fmla="*/ 211876 w 468477"/>
                <a:gd name="connsiteY2216" fmla="*/ 196116 h 466450"/>
                <a:gd name="connsiteX2217" fmla="*/ 212728 w 468477"/>
                <a:gd name="connsiteY2217" fmla="*/ 194412 h 466450"/>
                <a:gd name="connsiteX2218" fmla="*/ 214006 w 468477"/>
                <a:gd name="connsiteY2218" fmla="*/ 191430 h 466450"/>
                <a:gd name="connsiteX2219" fmla="*/ 214858 w 468477"/>
                <a:gd name="connsiteY2219" fmla="*/ 189300 h 466450"/>
                <a:gd name="connsiteX2220" fmla="*/ 215284 w 468477"/>
                <a:gd name="connsiteY2220" fmla="*/ 186745 h 466450"/>
                <a:gd name="connsiteX2221" fmla="*/ 215284 w 468477"/>
                <a:gd name="connsiteY2221" fmla="*/ 186319 h 466450"/>
                <a:gd name="connsiteX2222" fmla="*/ 215284 w 468477"/>
                <a:gd name="connsiteY2222" fmla="*/ 185893 h 466450"/>
                <a:gd name="connsiteX2223" fmla="*/ 216987 w 468477"/>
                <a:gd name="connsiteY2223" fmla="*/ 179929 h 466450"/>
                <a:gd name="connsiteX2224" fmla="*/ 217413 w 468477"/>
                <a:gd name="connsiteY2224" fmla="*/ 178226 h 466450"/>
                <a:gd name="connsiteX2225" fmla="*/ 217839 w 468477"/>
                <a:gd name="connsiteY2225" fmla="*/ 175244 h 466450"/>
                <a:gd name="connsiteX2226" fmla="*/ 217839 w 468477"/>
                <a:gd name="connsiteY2226" fmla="*/ 174818 h 466450"/>
                <a:gd name="connsiteX2227" fmla="*/ 218265 w 468477"/>
                <a:gd name="connsiteY2227" fmla="*/ 174818 h 466450"/>
                <a:gd name="connsiteX2228" fmla="*/ 220821 w 468477"/>
                <a:gd name="connsiteY2228" fmla="*/ 175244 h 466450"/>
                <a:gd name="connsiteX2229" fmla="*/ 223803 w 468477"/>
                <a:gd name="connsiteY2229" fmla="*/ 175244 h 466450"/>
                <a:gd name="connsiteX2230" fmla="*/ 225081 w 468477"/>
                <a:gd name="connsiteY2230" fmla="*/ 175244 h 466450"/>
                <a:gd name="connsiteX2231" fmla="*/ 225507 w 468477"/>
                <a:gd name="connsiteY2231" fmla="*/ 175244 h 466450"/>
                <a:gd name="connsiteX2232" fmla="*/ 227636 w 468477"/>
                <a:gd name="connsiteY2232" fmla="*/ 175244 h 466450"/>
                <a:gd name="connsiteX2233" fmla="*/ 227636 w 468477"/>
                <a:gd name="connsiteY2233" fmla="*/ 175244 h 466450"/>
                <a:gd name="connsiteX2234" fmla="*/ 228062 w 468477"/>
                <a:gd name="connsiteY2234" fmla="*/ 175244 h 466450"/>
                <a:gd name="connsiteX2235" fmla="*/ 229766 w 468477"/>
                <a:gd name="connsiteY2235" fmla="*/ 175244 h 466450"/>
                <a:gd name="connsiteX2236" fmla="*/ 231470 w 468477"/>
                <a:gd name="connsiteY2236" fmla="*/ 175244 h 466450"/>
                <a:gd name="connsiteX2237" fmla="*/ 231470 w 468477"/>
                <a:gd name="connsiteY2237" fmla="*/ 175244 h 466450"/>
                <a:gd name="connsiteX2238" fmla="*/ 231896 w 468477"/>
                <a:gd name="connsiteY2238" fmla="*/ 175244 h 466450"/>
                <a:gd name="connsiteX2239" fmla="*/ 232322 w 468477"/>
                <a:gd name="connsiteY2239" fmla="*/ 175244 h 466450"/>
                <a:gd name="connsiteX2240" fmla="*/ 232322 w 468477"/>
                <a:gd name="connsiteY2240" fmla="*/ 175670 h 466450"/>
                <a:gd name="connsiteX2241" fmla="*/ 233174 w 468477"/>
                <a:gd name="connsiteY2241" fmla="*/ 177800 h 466450"/>
                <a:gd name="connsiteX2242" fmla="*/ 235304 w 468477"/>
                <a:gd name="connsiteY2242" fmla="*/ 177800 h 466450"/>
                <a:gd name="connsiteX2243" fmla="*/ 235304 w 468477"/>
                <a:gd name="connsiteY2243" fmla="*/ 177800 h 466450"/>
                <a:gd name="connsiteX2244" fmla="*/ 235304 w 468477"/>
                <a:gd name="connsiteY2244" fmla="*/ 177800 h 466450"/>
                <a:gd name="connsiteX2245" fmla="*/ 236581 w 468477"/>
                <a:gd name="connsiteY2245" fmla="*/ 180355 h 466450"/>
                <a:gd name="connsiteX2246" fmla="*/ 238285 w 468477"/>
                <a:gd name="connsiteY2246" fmla="*/ 183763 h 466450"/>
                <a:gd name="connsiteX2247" fmla="*/ 239989 w 468477"/>
                <a:gd name="connsiteY2247" fmla="*/ 185467 h 466450"/>
                <a:gd name="connsiteX2248" fmla="*/ 241267 w 468477"/>
                <a:gd name="connsiteY2248" fmla="*/ 183763 h 466450"/>
                <a:gd name="connsiteX2249" fmla="*/ 240841 w 468477"/>
                <a:gd name="connsiteY2249" fmla="*/ 184615 h 466450"/>
                <a:gd name="connsiteX2250" fmla="*/ 239989 w 468477"/>
                <a:gd name="connsiteY2250" fmla="*/ 185041 h 466450"/>
                <a:gd name="connsiteX2251" fmla="*/ 241693 w 468477"/>
                <a:gd name="connsiteY2251" fmla="*/ 187171 h 466450"/>
                <a:gd name="connsiteX2252" fmla="*/ 242119 w 468477"/>
                <a:gd name="connsiteY2252" fmla="*/ 187597 h 466450"/>
                <a:gd name="connsiteX2253" fmla="*/ 243397 w 468477"/>
                <a:gd name="connsiteY2253" fmla="*/ 189300 h 466450"/>
                <a:gd name="connsiteX2254" fmla="*/ 243823 w 468477"/>
                <a:gd name="connsiteY2254" fmla="*/ 189726 h 466450"/>
                <a:gd name="connsiteX2255" fmla="*/ 245526 w 468477"/>
                <a:gd name="connsiteY2255" fmla="*/ 192282 h 466450"/>
                <a:gd name="connsiteX2256" fmla="*/ 247230 w 468477"/>
                <a:gd name="connsiteY2256" fmla="*/ 193560 h 466450"/>
                <a:gd name="connsiteX2257" fmla="*/ 247656 w 468477"/>
                <a:gd name="connsiteY2257" fmla="*/ 194412 h 466450"/>
                <a:gd name="connsiteX2258" fmla="*/ 248934 w 468477"/>
                <a:gd name="connsiteY2258" fmla="*/ 196116 h 466450"/>
                <a:gd name="connsiteX2259" fmla="*/ 249360 w 468477"/>
                <a:gd name="connsiteY2259" fmla="*/ 196542 h 466450"/>
                <a:gd name="connsiteX2260" fmla="*/ 254898 w 468477"/>
                <a:gd name="connsiteY2260" fmla="*/ 200801 h 466450"/>
                <a:gd name="connsiteX2261" fmla="*/ 257027 w 468477"/>
                <a:gd name="connsiteY2261" fmla="*/ 202079 h 466450"/>
                <a:gd name="connsiteX2262" fmla="*/ 257453 w 468477"/>
                <a:gd name="connsiteY2262" fmla="*/ 202505 h 466450"/>
                <a:gd name="connsiteX2263" fmla="*/ 259157 w 468477"/>
                <a:gd name="connsiteY2263" fmla="*/ 204209 h 466450"/>
                <a:gd name="connsiteX2264" fmla="*/ 260861 w 468477"/>
                <a:gd name="connsiteY2264" fmla="*/ 205487 h 466450"/>
                <a:gd name="connsiteX2265" fmla="*/ 262565 w 468477"/>
                <a:gd name="connsiteY2265" fmla="*/ 206339 h 466450"/>
                <a:gd name="connsiteX2266" fmla="*/ 263417 w 468477"/>
                <a:gd name="connsiteY2266" fmla="*/ 206765 h 466450"/>
                <a:gd name="connsiteX2267" fmla="*/ 264269 w 468477"/>
                <a:gd name="connsiteY2267" fmla="*/ 207191 h 466450"/>
                <a:gd name="connsiteX2268" fmla="*/ 264694 w 468477"/>
                <a:gd name="connsiteY2268" fmla="*/ 207617 h 466450"/>
                <a:gd name="connsiteX2269" fmla="*/ 265972 w 468477"/>
                <a:gd name="connsiteY2269" fmla="*/ 208468 h 466450"/>
                <a:gd name="connsiteX2270" fmla="*/ 266824 w 468477"/>
                <a:gd name="connsiteY2270" fmla="*/ 208894 h 466450"/>
                <a:gd name="connsiteX2271" fmla="*/ 270232 w 468477"/>
                <a:gd name="connsiteY2271" fmla="*/ 210598 h 466450"/>
                <a:gd name="connsiteX2272" fmla="*/ 271084 w 468477"/>
                <a:gd name="connsiteY2272" fmla="*/ 211024 h 466450"/>
                <a:gd name="connsiteX2273" fmla="*/ 272788 w 468477"/>
                <a:gd name="connsiteY2273" fmla="*/ 211876 h 466450"/>
                <a:gd name="connsiteX2274" fmla="*/ 275769 w 468477"/>
                <a:gd name="connsiteY2274" fmla="*/ 213154 h 466450"/>
                <a:gd name="connsiteX2275" fmla="*/ 277899 w 468477"/>
                <a:gd name="connsiteY2275" fmla="*/ 214006 h 466450"/>
                <a:gd name="connsiteX2276" fmla="*/ 280455 w 468477"/>
                <a:gd name="connsiteY2276" fmla="*/ 214432 h 466450"/>
                <a:gd name="connsiteX2277" fmla="*/ 280881 w 468477"/>
                <a:gd name="connsiteY2277" fmla="*/ 214432 h 466450"/>
                <a:gd name="connsiteX2278" fmla="*/ 281307 w 468477"/>
                <a:gd name="connsiteY2278" fmla="*/ 214432 h 466450"/>
                <a:gd name="connsiteX2279" fmla="*/ 287270 w 468477"/>
                <a:gd name="connsiteY2279" fmla="*/ 216562 h 466450"/>
                <a:gd name="connsiteX2280" fmla="*/ 288974 w 468477"/>
                <a:gd name="connsiteY2280" fmla="*/ 216988 h 466450"/>
                <a:gd name="connsiteX2281" fmla="*/ 291956 w 468477"/>
                <a:gd name="connsiteY2281" fmla="*/ 217413 h 466450"/>
                <a:gd name="connsiteX2282" fmla="*/ 291956 w 468477"/>
                <a:gd name="connsiteY2282" fmla="*/ 218265 h 466450"/>
                <a:gd name="connsiteX2283" fmla="*/ 291956 w 468477"/>
                <a:gd name="connsiteY2283" fmla="*/ 218691 h 466450"/>
                <a:gd name="connsiteX2284" fmla="*/ 291956 w 468477"/>
                <a:gd name="connsiteY2284" fmla="*/ 219117 h 466450"/>
                <a:gd name="connsiteX2285" fmla="*/ 291956 w 468477"/>
                <a:gd name="connsiteY2285" fmla="*/ 219543 h 466450"/>
                <a:gd name="connsiteX2286" fmla="*/ 291956 w 468477"/>
                <a:gd name="connsiteY2286" fmla="*/ 221673 h 466450"/>
                <a:gd name="connsiteX2287" fmla="*/ 291956 w 468477"/>
                <a:gd name="connsiteY2287" fmla="*/ 222951 h 466450"/>
                <a:gd name="connsiteX2288" fmla="*/ 291956 w 468477"/>
                <a:gd name="connsiteY2288" fmla="*/ 223377 h 466450"/>
                <a:gd name="connsiteX2289" fmla="*/ 291956 w 468477"/>
                <a:gd name="connsiteY2289" fmla="*/ 225507 h 466450"/>
                <a:gd name="connsiteX2290" fmla="*/ 291956 w 468477"/>
                <a:gd name="connsiteY2290" fmla="*/ 225933 h 466450"/>
                <a:gd name="connsiteX2291" fmla="*/ 291530 w 468477"/>
                <a:gd name="connsiteY2291" fmla="*/ 228062 h 466450"/>
                <a:gd name="connsiteX2292" fmla="*/ 291530 w 468477"/>
                <a:gd name="connsiteY2292" fmla="*/ 229766 h 466450"/>
                <a:gd name="connsiteX2293" fmla="*/ 291530 w 468477"/>
                <a:gd name="connsiteY2293" fmla="*/ 229766 h 466450"/>
                <a:gd name="connsiteX2294" fmla="*/ 291530 w 468477"/>
                <a:gd name="connsiteY2294" fmla="*/ 230192 h 466450"/>
                <a:gd name="connsiteX2295" fmla="*/ 291530 w 468477"/>
                <a:gd name="connsiteY2295" fmla="*/ 230618 h 466450"/>
                <a:gd name="connsiteX2296" fmla="*/ 291104 w 468477"/>
                <a:gd name="connsiteY2296" fmla="*/ 230618 h 466450"/>
                <a:gd name="connsiteX2297" fmla="*/ 288974 w 468477"/>
                <a:gd name="connsiteY2297" fmla="*/ 231470 h 466450"/>
                <a:gd name="connsiteX2298" fmla="*/ 288974 w 468477"/>
                <a:gd name="connsiteY2298" fmla="*/ 233600 h 466450"/>
                <a:gd name="connsiteX2299" fmla="*/ 288974 w 468477"/>
                <a:gd name="connsiteY2299" fmla="*/ 233600 h 466450"/>
                <a:gd name="connsiteX2300" fmla="*/ 288974 w 468477"/>
                <a:gd name="connsiteY2300" fmla="*/ 233600 h 466450"/>
                <a:gd name="connsiteX2301" fmla="*/ 286418 w 468477"/>
                <a:gd name="connsiteY2301" fmla="*/ 234878 h 466450"/>
                <a:gd name="connsiteX2302" fmla="*/ 283011 w 468477"/>
                <a:gd name="connsiteY2302" fmla="*/ 236581 h 466450"/>
                <a:gd name="connsiteX2303" fmla="*/ 281307 w 468477"/>
                <a:gd name="connsiteY2303" fmla="*/ 238285 h 466450"/>
                <a:gd name="connsiteX2304" fmla="*/ 283011 w 468477"/>
                <a:gd name="connsiteY2304" fmla="*/ 239563 h 466450"/>
                <a:gd name="connsiteX2305" fmla="*/ 282159 w 468477"/>
                <a:gd name="connsiteY2305" fmla="*/ 239137 h 466450"/>
                <a:gd name="connsiteX2306" fmla="*/ 281733 w 468477"/>
                <a:gd name="connsiteY2306" fmla="*/ 238285 h 466450"/>
                <a:gd name="connsiteX2307" fmla="*/ 279603 w 468477"/>
                <a:gd name="connsiteY2307" fmla="*/ 239989 h 466450"/>
                <a:gd name="connsiteX2308" fmla="*/ 279177 w 468477"/>
                <a:gd name="connsiteY2308" fmla="*/ 240415 h 466450"/>
                <a:gd name="connsiteX2309" fmla="*/ 277473 w 468477"/>
                <a:gd name="connsiteY2309" fmla="*/ 241693 h 466450"/>
                <a:gd name="connsiteX2310" fmla="*/ 277047 w 468477"/>
                <a:gd name="connsiteY2310" fmla="*/ 241693 h 466450"/>
                <a:gd name="connsiteX2311" fmla="*/ 274491 w 468477"/>
                <a:gd name="connsiteY2311" fmla="*/ 243397 h 466450"/>
                <a:gd name="connsiteX2312" fmla="*/ 273214 w 468477"/>
                <a:gd name="connsiteY2312" fmla="*/ 245100 h 466450"/>
                <a:gd name="connsiteX2313" fmla="*/ 272362 w 468477"/>
                <a:gd name="connsiteY2313" fmla="*/ 245526 h 466450"/>
                <a:gd name="connsiteX2314" fmla="*/ 270658 w 468477"/>
                <a:gd name="connsiteY2314" fmla="*/ 246804 h 466450"/>
                <a:gd name="connsiteX2315" fmla="*/ 270232 w 468477"/>
                <a:gd name="connsiteY2315" fmla="*/ 247230 h 466450"/>
                <a:gd name="connsiteX2316" fmla="*/ 265972 w 468477"/>
                <a:gd name="connsiteY2316" fmla="*/ 252768 h 466450"/>
                <a:gd name="connsiteX2317" fmla="*/ 264694 w 468477"/>
                <a:gd name="connsiteY2317" fmla="*/ 254897 h 466450"/>
                <a:gd name="connsiteX2318" fmla="*/ 264269 w 468477"/>
                <a:gd name="connsiteY2318" fmla="*/ 255323 h 466450"/>
                <a:gd name="connsiteX2319" fmla="*/ 262565 w 468477"/>
                <a:gd name="connsiteY2319" fmla="*/ 257027 h 466450"/>
                <a:gd name="connsiteX2320" fmla="*/ 261287 w 468477"/>
                <a:gd name="connsiteY2320" fmla="*/ 258731 h 466450"/>
                <a:gd name="connsiteX2321" fmla="*/ 260435 w 468477"/>
                <a:gd name="connsiteY2321" fmla="*/ 260435 h 466450"/>
                <a:gd name="connsiteX2322" fmla="*/ 260009 w 468477"/>
                <a:gd name="connsiteY2322" fmla="*/ 261287 h 466450"/>
                <a:gd name="connsiteX2323" fmla="*/ 259583 w 468477"/>
                <a:gd name="connsiteY2323" fmla="*/ 262139 h 466450"/>
                <a:gd name="connsiteX2324" fmla="*/ 259157 w 468477"/>
                <a:gd name="connsiteY2324" fmla="*/ 262565 h 466450"/>
                <a:gd name="connsiteX2325" fmla="*/ 258305 w 468477"/>
                <a:gd name="connsiteY2325" fmla="*/ 263843 h 466450"/>
                <a:gd name="connsiteX2326" fmla="*/ 257453 w 468477"/>
                <a:gd name="connsiteY2326" fmla="*/ 264694 h 466450"/>
                <a:gd name="connsiteX2327" fmla="*/ 255749 w 468477"/>
                <a:gd name="connsiteY2327" fmla="*/ 268102 h 466450"/>
                <a:gd name="connsiteX2328" fmla="*/ 255323 w 468477"/>
                <a:gd name="connsiteY2328" fmla="*/ 268954 h 466450"/>
                <a:gd name="connsiteX2329" fmla="*/ 254472 w 468477"/>
                <a:gd name="connsiteY2329" fmla="*/ 270658 h 466450"/>
                <a:gd name="connsiteX2330" fmla="*/ 253194 w 468477"/>
                <a:gd name="connsiteY2330" fmla="*/ 273640 h 466450"/>
                <a:gd name="connsiteX2331" fmla="*/ 252342 w 468477"/>
                <a:gd name="connsiteY2331" fmla="*/ 275769 h 466450"/>
                <a:gd name="connsiteX2332" fmla="*/ 251916 w 468477"/>
                <a:gd name="connsiteY2332" fmla="*/ 278325 h 466450"/>
                <a:gd name="connsiteX2333" fmla="*/ 251916 w 468477"/>
                <a:gd name="connsiteY2333" fmla="*/ 278751 h 466450"/>
                <a:gd name="connsiteX2334" fmla="*/ 251916 w 468477"/>
                <a:gd name="connsiteY2334" fmla="*/ 279177 h 466450"/>
                <a:gd name="connsiteX2335" fmla="*/ 249786 w 468477"/>
                <a:gd name="connsiteY2335" fmla="*/ 285140 h 466450"/>
                <a:gd name="connsiteX2336" fmla="*/ 249360 w 468477"/>
                <a:gd name="connsiteY2336" fmla="*/ 286844 h 466450"/>
                <a:gd name="connsiteX2337" fmla="*/ 248934 w 468477"/>
                <a:gd name="connsiteY2337" fmla="*/ 289826 h 466450"/>
                <a:gd name="connsiteX2338" fmla="*/ 248934 w 468477"/>
                <a:gd name="connsiteY2338" fmla="*/ 290252 h 466450"/>
                <a:gd name="connsiteX2339" fmla="*/ 248508 w 468477"/>
                <a:gd name="connsiteY2339" fmla="*/ 290252 h 466450"/>
                <a:gd name="connsiteX2340" fmla="*/ 245952 w 468477"/>
                <a:gd name="connsiteY2340" fmla="*/ 289826 h 466450"/>
                <a:gd name="connsiteX2341" fmla="*/ 243397 w 468477"/>
                <a:gd name="connsiteY2341" fmla="*/ 289826 h 466450"/>
                <a:gd name="connsiteX2342" fmla="*/ 243397 w 468477"/>
                <a:gd name="connsiteY2342" fmla="*/ 289826 h 466450"/>
                <a:gd name="connsiteX2343" fmla="*/ 242119 w 468477"/>
                <a:gd name="connsiteY2343" fmla="*/ 289826 h 466450"/>
                <a:gd name="connsiteX2344" fmla="*/ 241693 w 468477"/>
                <a:gd name="connsiteY2344" fmla="*/ 289826 h 466450"/>
                <a:gd name="connsiteX2345" fmla="*/ 239563 w 468477"/>
                <a:gd name="connsiteY2345" fmla="*/ 289826 h 466450"/>
                <a:gd name="connsiteX2346" fmla="*/ 239563 w 468477"/>
                <a:gd name="connsiteY2346" fmla="*/ 289826 h 466450"/>
                <a:gd name="connsiteX2347" fmla="*/ 239137 w 468477"/>
                <a:gd name="connsiteY2347" fmla="*/ 289826 h 466450"/>
                <a:gd name="connsiteX2348" fmla="*/ 237007 w 468477"/>
                <a:gd name="connsiteY2348" fmla="*/ 289400 h 466450"/>
                <a:gd name="connsiteX2349" fmla="*/ 237007 w 468477"/>
                <a:gd name="connsiteY2349" fmla="*/ 289400 h 466450"/>
                <a:gd name="connsiteX2350" fmla="*/ 236581 w 468477"/>
                <a:gd name="connsiteY2350" fmla="*/ 291956 h 466450"/>
                <a:gd name="connsiteX2351" fmla="*/ 236581 w 468477"/>
                <a:gd name="connsiteY2351" fmla="*/ 291956 h 466450"/>
                <a:gd name="connsiteX2352" fmla="*/ 321346 w 468477"/>
                <a:gd name="connsiteY2352" fmla="*/ 389499 h 466450"/>
                <a:gd name="connsiteX2353" fmla="*/ 321346 w 468477"/>
                <a:gd name="connsiteY2353" fmla="*/ 389499 h 466450"/>
                <a:gd name="connsiteX2354" fmla="*/ 321346 w 468477"/>
                <a:gd name="connsiteY2354" fmla="*/ 389499 h 466450"/>
                <a:gd name="connsiteX2355" fmla="*/ 432095 w 468477"/>
                <a:gd name="connsiteY2355" fmla="*/ 284714 h 466450"/>
                <a:gd name="connsiteX2356" fmla="*/ 433373 w 468477"/>
                <a:gd name="connsiteY2356" fmla="*/ 288122 h 466450"/>
                <a:gd name="connsiteX2357" fmla="*/ 433373 w 468477"/>
                <a:gd name="connsiteY2357" fmla="*/ 288548 h 466450"/>
                <a:gd name="connsiteX2358" fmla="*/ 433373 w 468477"/>
                <a:gd name="connsiteY2358" fmla="*/ 290252 h 466450"/>
                <a:gd name="connsiteX2359" fmla="*/ 433799 w 468477"/>
                <a:gd name="connsiteY2359" fmla="*/ 291530 h 466450"/>
                <a:gd name="connsiteX2360" fmla="*/ 433799 w 468477"/>
                <a:gd name="connsiteY2360" fmla="*/ 291956 h 466450"/>
                <a:gd name="connsiteX2361" fmla="*/ 433799 w 468477"/>
                <a:gd name="connsiteY2361" fmla="*/ 295363 h 466450"/>
                <a:gd name="connsiteX2362" fmla="*/ 434225 w 468477"/>
                <a:gd name="connsiteY2362" fmla="*/ 298345 h 466450"/>
                <a:gd name="connsiteX2363" fmla="*/ 434650 w 468477"/>
                <a:gd name="connsiteY2363" fmla="*/ 302604 h 466450"/>
                <a:gd name="connsiteX2364" fmla="*/ 434225 w 468477"/>
                <a:gd name="connsiteY2364" fmla="*/ 304308 h 466450"/>
                <a:gd name="connsiteX2365" fmla="*/ 434225 w 468477"/>
                <a:gd name="connsiteY2365" fmla="*/ 305160 h 466450"/>
                <a:gd name="connsiteX2366" fmla="*/ 434650 w 468477"/>
                <a:gd name="connsiteY2366" fmla="*/ 309420 h 466450"/>
                <a:gd name="connsiteX2367" fmla="*/ 434650 w 468477"/>
                <a:gd name="connsiteY2367" fmla="*/ 310698 h 466450"/>
                <a:gd name="connsiteX2368" fmla="*/ 434650 w 468477"/>
                <a:gd name="connsiteY2368" fmla="*/ 311975 h 466450"/>
                <a:gd name="connsiteX2369" fmla="*/ 434650 w 468477"/>
                <a:gd name="connsiteY2369" fmla="*/ 312401 h 466450"/>
                <a:gd name="connsiteX2370" fmla="*/ 434650 w 468477"/>
                <a:gd name="connsiteY2370" fmla="*/ 315809 h 466450"/>
                <a:gd name="connsiteX2371" fmla="*/ 434225 w 468477"/>
                <a:gd name="connsiteY2371" fmla="*/ 317939 h 466450"/>
                <a:gd name="connsiteX2372" fmla="*/ 434225 w 468477"/>
                <a:gd name="connsiteY2372" fmla="*/ 320069 h 466450"/>
                <a:gd name="connsiteX2373" fmla="*/ 434650 w 468477"/>
                <a:gd name="connsiteY2373" fmla="*/ 323050 h 466450"/>
                <a:gd name="connsiteX2374" fmla="*/ 435076 w 468477"/>
                <a:gd name="connsiteY2374" fmla="*/ 324754 h 466450"/>
                <a:gd name="connsiteX2375" fmla="*/ 434650 w 468477"/>
                <a:gd name="connsiteY2375" fmla="*/ 329440 h 466450"/>
                <a:gd name="connsiteX2376" fmla="*/ 434225 w 468477"/>
                <a:gd name="connsiteY2376" fmla="*/ 331995 h 466450"/>
                <a:gd name="connsiteX2377" fmla="*/ 434650 w 468477"/>
                <a:gd name="connsiteY2377" fmla="*/ 334125 h 466450"/>
                <a:gd name="connsiteX2378" fmla="*/ 434650 w 468477"/>
                <a:gd name="connsiteY2378" fmla="*/ 335829 h 466450"/>
                <a:gd name="connsiteX2379" fmla="*/ 434650 w 468477"/>
                <a:gd name="connsiteY2379" fmla="*/ 340940 h 466450"/>
                <a:gd name="connsiteX2380" fmla="*/ 435076 w 468477"/>
                <a:gd name="connsiteY2380" fmla="*/ 342644 h 466450"/>
                <a:gd name="connsiteX2381" fmla="*/ 435076 w 468477"/>
                <a:gd name="connsiteY2381" fmla="*/ 344774 h 466450"/>
                <a:gd name="connsiteX2382" fmla="*/ 435076 w 468477"/>
                <a:gd name="connsiteY2382" fmla="*/ 345626 h 466450"/>
                <a:gd name="connsiteX2383" fmla="*/ 435076 w 468477"/>
                <a:gd name="connsiteY2383" fmla="*/ 349459 h 466450"/>
                <a:gd name="connsiteX2384" fmla="*/ 435076 w 468477"/>
                <a:gd name="connsiteY2384" fmla="*/ 350311 h 466450"/>
                <a:gd name="connsiteX2385" fmla="*/ 435076 w 468477"/>
                <a:gd name="connsiteY2385" fmla="*/ 353293 h 466450"/>
                <a:gd name="connsiteX2386" fmla="*/ 435076 w 468477"/>
                <a:gd name="connsiteY2386" fmla="*/ 355423 h 466450"/>
                <a:gd name="connsiteX2387" fmla="*/ 435076 w 468477"/>
                <a:gd name="connsiteY2387" fmla="*/ 357553 h 466450"/>
                <a:gd name="connsiteX2388" fmla="*/ 435076 w 468477"/>
                <a:gd name="connsiteY2388" fmla="*/ 357979 h 466450"/>
                <a:gd name="connsiteX2389" fmla="*/ 435502 w 468477"/>
                <a:gd name="connsiteY2389" fmla="*/ 360960 h 466450"/>
                <a:gd name="connsiteX2390" fmla="*/ 435502 w 468477"/>
                <a:gd name="connsiteY2390" fmla="*/ 361386 h 466450"/>
                <a:gd name="connsiteX2391" fmla="*/ 435502 w 468477"/>
                <a:gd name="connsiteY2391" fmla="*/ 363090 h 466450"/>
                <a:gd name="connsiteX2392" fmla="*/ 435502 w 468477"/>
                <a:gd name="connsiteY2392" fmla="*/ 364368 h 466450"/>
                <a:gd name="connsiteX2393" fmla="*/ 435928 w 468477"/>
                <a:gd name="connsiteY2393" fmla="*/ 368202 h 466450"/>
                <a:gd name="connsiteX2394" fmla="*/ 435928 w 468477"/>
                <a:gd name="connsiteY2394" fmla="*/ 369479 h 466450"/>
                <a:gd name="connsiteX2395" fmla="*/ 435928 w 468477"/>
                <a:gd name="connsiteY2395" fmla="*/ 371609 h 466450"/>
                <a:gd name="connsiteX2396" fmla="*/ 435502 w 468477"/>
                <a:gd name="connsiteY2396" fmla="*/ 375017 h 466450"/>
                <a:gd name="connsiteX2397" fmla="*/ 435928 w 468477"/>
                <a:gd name="connsiteY2397" fmla="*/ 376721 h 466450"/>
                <a:gd name="connsiteX2398" fmla="*/ 435502 w 468477"/>
                <a:gd name="connsiteY2398" fmla="*/ 379276 h 466450"/>
                <a:gd name="connsiteX2399" fmla="*/ 435502 w 468477"/>
                <a:gd name="connsiteY2399" fmla="*/ 382684 h 466450"/>
                <a:gd name="connsiteX2400" fmla="*/ 435502 w 468477"/>
                <a:gd name="connsiteY2400" fmla="*/ 383110 h 466450"/>
                <a:gd name="connsiteX2401" fmla="*/ 435502 w 468477"/>
                <a:gd name="connsiteY2401" fmla="*/ 387369 h 466450"/>
                <a:gd name="connsiteX2402" fmla="*/ 435502 w 468477"/>
                <a:gd name="connsiteY2402" fmla="*/ 388221 h 466450"/>
                <a:gd name="connsiteX2403" fmla="*/ 435502 w 468477"/>
                <a:gd name="connsiteY2403" fmla="*/ 389499 h 466450"/>
                <a:gd name="connsiteX2404" fmla="*/ 435502 w 468477"/>
                <a:gd name="connsiteY2404" fmla="*/ 393759 h 466450"/>
                <a:gd name="connsiteX2405" fmla="*/ 435502 w 468477"/>
                <a:gd name="connsiteY2405" fmla="*/ 395037 h 466450"/>
                <a:gd name="connsiteX2406" fmla="*/ 435502 w 468477"/>
                <a:gd name="connsiteY2406" fmla="*/ 395889 h 466450"/>
                <a:gd name="connsiteX2407" fmla="*/ 435076 w 468477"/>
                <a:gd name="connsiteY2407" fmla="*/ 397166 h 466450"/>
                <a:gd name="connsiteX2408" fmla="*/ 435076 w 468477"/>
                <a:gd name="connsiteY2408" fmla="*/ 400148 h 466450"/>
                <a:gd name="connsiteX2409" fmla="*/ 435076 w 468477"/>
                <a:gd name="connsiteY2409" fmla="*/ 400574 h 466450"/>
                <a:gd name="connsiteX2410" fmla="*/ 435076 w 468477"/>
                <a:gd name="connsiteY2410" fmla="*/ 401000 h 466450"/>
                <a:gd name="connsiteX2411" fmla="*/ 434650 w 468477"/>
                <a:gd name="connsiteY2411" fmla="*/ 403130 h 466450"/>
                <a:gd name="connsiteX2412" fmla="*/ 434650 w 468477"/>
                <a:gd name="connsiteY2412" fmla="*/ 404834 h 466450"/>
                <a:gd name="connsiteX2413" fmla="*/ 434650 w 468477"/>
                <a:gd name="connsiteY2413" fmla="*/ 408667 h 466450"/>
                <a:gd name="connsiteX2414" fmla="*/ 434650 w 468477"/>
                <a:gd name="connsiteY2414" fmla="*/ 410797 h 466450"/>
                <a:gd name="connsiteX2415" fmla="*/ 434650 w 468477"/>
                <a:gd name="connsiteY2415" fmla="*/ 412501 h 466450"/>
                <a:gd name="connsiteX2416" fmla="*/ 434650 w 468477"/>
                <a:gd name="connsiteY2416" fmla="*/ 414205 h 466450"/>
                <a:gd name="connsiteX2417" fmla="*/ 434225 w 468477"/>
                <a:gd name="connsiteY2417" fmla="*/ 417612 h 466450"/>
                <a:gd name="connsiteX2418" fmla="*/ 434225 w 468477"/>
                <a:gd name="connsiteY2418" fmla="*/ 418038 h 466450"/>
                <a:gd name="connsiteX2419" fmla="*/ 434225 w 468477"/>
                <a:gd name="connsiteY2419" fmla="*/ 419316 h 466450"/>
                <a:gd name="connsiteX2420" fmla="*/ 434225 w 468477"/>
                <a:gd name="connsiteY2420" fmla="*/ 419742 h 466450"/>
                <a:gd name="connsiteX2421" fmla="*/ 434225 w 468477"/>
                <a:gd name="connsiteY2421" fmla="*/ 422724 h 466450"/>
                <a:gd name="connsiteX2422" fmla="*/ 433799 w 468477"/>
                <a:gd name="connsiteY2422" fmla="*/ 424854 h 466450"/>
                <a:gd name="connsiteX2423" fmla="*/ 433799 w 468477"/>
                <a:gd name="connsiteY2423" fmla="*/ 426557 h 466450"/>
                <a:gd name="connsiteX2424" fmla="*/ 433799 w 468477"/>
                <a:gd name="connsiteY2424" fmla="*/ 426983 h 466450"/>
                <a:gd name="connsiteX2425" fmla="*/ 433373 w 468477"/>
                <a:gd name="connsiteY2425" fmla="*/ 428261 h 466450"/>
                <a:gd name="connsiteX2426" fmla="*/ 432947 w 468477"/>
                <a:gd name="connsiteY2426" fmla="*/ 429539 h 466450"/>
                <a:gd name="connsiteX2427" fmla="*/ 432521 w 468477"/>
                <a:gd name="connsiteY2427" fmla="*/ 429965 h 466450"/>
                <a:gd name="connsiteX2428" fmla="*/ 431669 w 468477"/>
                <a:gd name="connsiteY2428" fmla="*/ 432947 h 466450"/>
                <a:gd name="connsiteX2429" fmla="*/ 431243 w 468477"/>
                <a:gd name="connsiteY2429" fmla="*/ 433799 h 466450"/>
                <a:gd name="connsiteX2430" fmla="*/ 430817 w 468477"/>
                <a:gd name="connsiteY2430" fmla="*/ 434650 h 466450"/>
                <a:gd name="connsiteX2431" fmla="*/ 430391 w 468477"/>
                <a:gd name="connsiteY2431" fmla="*/ 435076 h 466450"/>
                <a:gd name="connsiteX2432" fmla="*/ 428687 w 468477"/>
                <a:gd name="connsiteY2432" fmla="*/ 437206 h 466450"/>
                <a:gd name="connsiteX2433" fmla="*/ 423576 w 468477"/>
                <a:gd name="connsiteY2433" fmla="*/ 440188 h 466450"/>
                <a:gd name="connsiteX2434" fmla="*/ 423576 w 468477"/>
                <a:gd name="connsiteY2434" fmla="*/ 440188 h 466450"/>
                <a:gd name="connsiteX2435" fmla="*/ 420594 w 468477"/>
                <a:gd name="connsiteY2435" fmla="*/ 439762 h 466450"/>
                <a:gd name="connsiteX2436" fmla="*/ 418890 w 468477"/>
                <a:gd name="connsiteY2436" fmla="*/ 440188 h 466450"/>
                <a:gd name="connsiteX2437" fmla="*/ 418890 w 468477"/>
                <a:gd name="connsiteY2437" fmla="*/ 440188 h 466450"/>
                <a:gd name="connsiteX2438" fmla="*/ 417186 w 468477"/>
                <a:gd name="connsiteY2438" fmla="*/ 439762 h 466450"/>
                <a:gd name="connsiteX2439" fmla="*/ 416334 w 468477"/>
                <a:gd name="connsiteY2439" fmla="*/ 439336 h 466450"/>
                <a:gd name="connsiteX2440" fmla="*/ 414205 w 468477"/>
                <a:gd name="connsiteY2440" fmla="*/ 438910 h 466450"/>
                <a:gd name="connsiteX2441" fmla="*/ 413353 w 468477"/>
                <a:gd name="connsiteY2441" fmla="*/ 438484 h 466450"/>
                <a:gd name="connsiteX2442" fmla="*/ 412501 w 468477"/>
                <a:gd name="connsiteY2442" fmla="*/ 438058 h 466450"/>
                <a:gd name="connsiteX2443" fmla="*/ 411223 w 468477"/>
                <a:gd name="connsiteY2443" fmla="*/ 437632 h 466450"/>
                <a:gd name="connsiteX2444" fmla="*/ 411223 w 468477"/>
                <a:gd name="connsiteY2444" fmla="*/ 437632 h 466450"/>
                <a:gd name="connsiteX2445" fmla="*/ 406537 w 468477"/>
                <a:gd name="connsiteY2445" fmla="*/ 432095 h 466450"/>
                <a:gd name="connsiteX2446" fmla="*/ 406112 w 468477"/>
                <a:gd name="connsiteY2446" fmla="*/ 431243 h 466450"/>
                <a:gd name="connsiteX2447" fmla="*/ 405686 w 468477"/>
                <a:gd name="connsiteY2447" fmla="*/ 430391 h 466450"/>
                <a:gd name="connsiteX2448" fmla="*/ 405260 w 468477"/>
                <a:gd name="connsiteY2448" fmla="*/ 428261 h 466450"/>
                <a:gd name="connsiteX2449" fmla="*/ 405260 w 468477"/>
                <a:gd name="connsiteY2449" fmla="*/ 427835 h 466450"/>
                <a:gd name="connsiteX2450" fmla="*/ 405260 w 468477"/>
                <a:gd name="connsiteY2450" fmla="*/ 425705 h 466450"/>
                <a:gd name="connsiteX2451" fmla="*/ 405686 w 468477"/>
                <a:gd name="connsiteY2451" fmla="*/ 424428 h 466450"/>
                <a:gd name="connsiteX2452" fmla="*/ 405686 w 468477"/>
                <a:gd name="connsiteY2452" fmla="*/ 420594 h 466450"/>
                <a:gd name="connsiteX2453" fmla="*/ 405260 w 468477"/>
                <a:gd name="connsiteY2453" fmla="*/ 419742 h 466450"/>
                <a:gd name="connsiteX2454" fmla="*/ 403130 w 468477"/>
                <a:gd name="connsiteY2454" fmla="*/ 417186 h 466450"/>
                <a:gd name="connsiteX2455" fmla="*/ 403130 w 468477"/>
                <a:gd name="connsiteY2455" fmla="*/ 416334 h 466450"/>
                <a:gd name="connsiteX2456" fmla="*/ 403130 w 468477"/>
                <a:gd name="connsiteY2456" fmla="*/ 414205 h 466450"/>
                <a:gd name="connsiteX2457" fmla="*/ 403130 w 468477"/>
                <a:gd name="connsiteY2457" fmla="*/ 413353 h 466450"/>
                <a:gd name="connsiteX2458" fmla="*/ 402704 w 468477"/>
                <a:gd name="connsiteY2458" fmla="*/ 411223 h 466450"/>
                <a:gd name="connsiteX2459" fmla="*/ 402704 w 468477"/>
                <a:gd name="connsiteY2459" fmla="*/ 409519 h 466450"/>
                <a:gd name="connsiteX2460" fmla="*/ 402704 w 468477"/>
                <a:gd name="connsiteY2460" fmla="*/ 409519 h 466450"/>
                <a:gd name="connsiteX2461" fmla="*/ 403130 w 468477"/>
                <a:gd name="connsiteY2461" fmla="*/ 407815 h 466450"/>
                <a:gd name="connsiteX2462" fmla="*/ 402704 w 468477"/>
                <a:gd name="connsiteY2462" fmla="*/ 403982 h 466450"/>
                <a:gd name="connsiteX2463" fmla="*/ 402704 w 468477"/>
                <a:gd name="connsiteY2463" fmla="*/ 401852 h 466450"/>
                <a:gd name="connsiteX2464" fmla="*/ 402704 w 468477"/>
                <a:gd name="connsiteY2464" fmla="*/ 401852 h 466450"/>
                <a:gd name="connsiteX2465" fmla="*/ 402704 w 468477"/>
                <a:gd name="connsiteY2465" fmla="*/ 398444 h 466450"/>
                <a:gd name="connsiteX2466" fmla="*/ 402704 w 468477"/>
                <a:gd name="connsiteY2466" fmla="*/ 398444 h 466450"/>
                <a:gd name="connsiteX2467" fmla="*/ 402278 w 468477"/>
                <a:gd name="connsiteY2467" fmla="*/ 393333 h 466450"/>
                <a:gd name="connsiteX2468" fmla="*/ 402278 w 468477"/>
                <a:gd name="connsiteY2468" fmla="*/ 393333 h 466450"/>
                <a:gd name="connsiteX2469" fmla="*/ 402278 w 468477"/>
                <a:gd name="connsiteY2469" fmla="*/ 391203 h 466450"/>
                <a:gd name="connsiteX2470" fmla="*/ 401852 w 468477"/>
                <a:gd name="connsiteY2470" fmla="*/ 387369 h 466450"/>
                <a:gd name="connsiteX2471" fmla="*/ 402278 w 468477"/>
                <a:gd name="connsiteY2471" fmla="*/ 384814 h 466450"/>
                <a:gd name="connsiteX2472" fmla="*/ 396740 w 468477"/>
                <a:gd name="connsiteY2472" fmla="*/ 380554 h 466450"/>
                <a:gd name="connsiteX2473" fmla="*/ 391203 w 468477"/>
                <a:gd name="connsiteY2473" fmla="*/ 384388 h 466450"/>
                <a:gd name="connsiteX2474" fmla="*/ 390351 w 468477"/>
                <a:gd name="connsiteY2474" fmla="*/ 389073 h 466450"/>
                <a:gd name="connsiteX2475" fmla="*/ 390351 w 468477"/>
                <a:gd name="connsiteY2475" fmla="*/ 389499 h 466450"/>
                <a:gd name="connsiteX2476" fmla="*/ 390351 w 468477"/>
                <a:gd name="connsiteY2476" fmla="*/ 391203 h 466450"/>
                <a:gd name="connsiteX2477" fmla="*/ 390351 w 468477"/>
                <a:gd name="connsiteY2477" fmla="*/ 393333 h 466450"/>
                <a:gd name="connsiteX2478" fmla="*/ 390351 w 468477"/>
                <a:gd name="connsiteY2478" fmla="*/ 394185 h 466450"/>
                <a:gd name="connsiteX2479" fmla="*/ 390777 w 468477"/>
                <a:gd name="connsiteY2479" fmla="*/ 395889 h 466450"/>
                <a:gd name="connsiteX2480" fmla="*/ 390777 w 468477"/>
                <a:gd name="connsiteY2480" fmla="*/ 396315 h 466450"/>
                <a:gd name="connsiteX2481" fmla="*/ 390351 w 468477"/>
                <a:gd name="connsiteY2481" fmla="*/ 397166 h 466450"/>
                <a:gd name="connsiteX2482" fmla="*/ 390777 w 468477"/>
                <a:gd name="connsiteY2482" fmla="*/ 400148 h 466450"/>
                <a:gd name="connsiteX2483" fmla="*/ 390777 w 468477"/>
                <a:gd name="connsiteY2483" fmla="*/ 401000 h 466450"/>
                <a:gd name="connsiteX2484" fmla="*/ 390777 w 468477"/>
                <a:gd name="connsiteY2484" fmla="*/ 401852 h 466450"/>
                <a:gd name="connsiteX2485" fmla="*/ 390777 w 468477"/>
                <a:gd name="connsiteY2485" fmla="*/ 402704 h 466450"/>
                <a:gd name="connsiteX2486" fmla="*/ 390777 w 468477"/>
                <a:gd name="connsiteY2486" fmla="*/ 403982 h 466450"/>
                <a:gd name="connsiteX2487" fmla="*/ 391203 w 468477"/>
                <a:gd name="connsiteY2487" fmla="*/ 406537 h 466450"/>
                <a:gd name="connsiteX2488" fmla="*/ 390777 w 468477"/>
                <a:gd name="connsiteY2488" fmla="*/ 409093 h 466450"/>
                <a:gd name="connsiteX2489" fmla="*/ 390777 w 468477"/>
                <a:gd name="connsiteY2489" fmla="*/ 411649 h 466450"/>
                <a:gd name="connsiteX2490" fmla="*/ 391203 w 468477"/>
                <a:gd name="connsiteY2490" fmla="*/ 412927 h 466450"/>
                <a:gd name="connsiteX2491" fmla="*/ 391203 w 468477"/>
                <a:gd name="connsiteY2491" fmla="*/ 415908 h 466450"/>
                <a:gd name="connsiteX2492" fmla="*/ 390777 w 468477"/>
                <a:gd name="connsiteY2492" fmla="*/ 418038 h 466450"/>
                <a:gd name="connsiteX2493" fmla="*/ 390777 w 468477"/>
                <a:gd name="connsiteY2493" fmla="*/ 419742 h 466450"/>
                <a:gd name="connsiteX2494" fmla="*/ 390777 w 468477"/>
                <a:gd name="connsiteY2494" fmla="*/ 420168 h 466450"/>
                <a:gd name="connsiteX2495" fmla="*/ 391203 w 468477"/>
                <a:gd name="connsiteY2495" fmla="*/ 425279 h 466450"/>
                <a:gd name="connsiteX2496" fmla="*/ 391629 w 468477"/>
                <a:gd name="connsiteY2496" fmla="*/ 426131 h 466450"/>
                <a:gd name="connsiteX2497" fmla="*/ 391629 w 468477"/>
                <a:gd name="connsiteY2497" fmla="*/ 429965 h 466450"/>
                <a:gd name="connsiteX2498" fmla="*/ 392907 w 468477"/>
                <a:gd name="connsiteY2498" fmla="*/ 432095 h 466450"/>
                <a:gd name="connsiteX2499" fmla="*/ 393333 w 468477"/>
                <a:gd name="connsiteY2499" fmla="*/ 432947 h 466450"/>
                <a:gd name="connsiteX2500" fmla="*/ 394185 w 468477"/>
                <a:gd name="connsiteY2500" fmla="*/ 435076 h 466450"/>
                <a:gd name="connsiteX2501" fmla="*/ 395037 w 468477"/>
                <a:gd name="connsiteY2501" fmla="*/ 437206 h 466450"/>
                <a:gd name="connsiteX2502" fmla="*/ 395037 w 468477"/>
                <a:gd name="connsiteY2502" fmla="*/ 437632 h 466450"/>
                <a:gd name="connsiteX2503" fmla="*/ 395037 w 468477"/>
                <a:gd name="connsiteY2503" fmla="*/ 438058 h 466450"/>
                <a:gd name="connsiteX2504" fmla="*/ 395463 w 468477"/>
                <a:gd name="connsiteY2504" fmla="*/ 439762 h 466450"/>
                <a:gd name="connsiteX2505" fmla="*/ 395463 w 468477"/>
                <a:gd name="connsiteY2505" fmla="*/ 441892 h 466450"/>
                <a:gd name="connsiteX2506" fmla="*/ 395463 w 468477"/>
                <a:gd name="connsiteY2506" fmla="*/ 442318 h 466450"/>
                <a:gd name="connsiteX2507" fmla="*/ 395463 w 468477"/>
                <a:gd name="connsiteY2507" fmla="*/ 444447 h 466450"/>
                <a:gd name="connsiteX2508" fmla="*/ 395463 w 468477"/>
                <a:gd name="connsiteY2508" fmla="*/ 444873 h 466450"/>
                <a:gd name="connsiteX2509" fmla="*/ 395037 w 468477"/>
                <a:gd name="connsiteY2509" fmla="*/ 446577 h 466450"/>
                <a:gd name="connsiteX2510" fmla="*/ 394185 w 468477"/>
                <a:gd name="connsiteY2510" fmla="*/ 447429 h 466450"/>
                <a:gd name="connsiteX2511" fmla="*/ 393759 w 468477"/>
                <a:gd name="connsiteY2511" fmla="*/ 448707 h 466450"/>
                <a:gd name="connsiteX2512" fmla="*/ 393759 w 468477"/>
                <a:gd name="connsiteY2512" fmla="*/ 449133 h 466450"/>
                <a:gd name="connsiteX2513" fmla="*/ 393333 w 468477"/>
                <a:gd name="connsiteY2513" fmla="*/ 449133 h 466450"/>
                <a:gd name="connsiteX2514" fmla="*/ 392055 w 468477"/>
                <a:gd name="connsiteY2514" fmla="*/ 450411 h 466450"/>
                <a:gd name="connsiteX2515" fmla="*/ 391629 w 468477"/>
                <a:gd name="connsiteY2515" fmla="*/ 450837 h 466450"/>
                <a:gd name="connsiteX2516" fmla="*/ 389925 w 468477"/>
                <a:gd name="connsiteY2516" fmla="*/ 452541 h 466450"/>
                <a:gd name="connsiteX2517" fmla="*/ 389499 w 468477"/>
                <a:gd name="connsiteY2517" fmla="*/ 452967 h 466450"/>
                <a:gd name="connsiteX2518" fmla="*/ 388221 w 468477"/>
                <a:gd name="connsiteY2518" fmla="*/ 453818 h 466450"/>
                <a:gd name="connsiteX2519" fmla="*/ 387795 w 468477"/>
                <a:gd name="connsiteY2519" fmla="*/ 453818 h 466450"/>
                <a:gd name="connsiteX2520" fmla="*/ 387369 w 468477"/>
                <a:gd name="connsiteY2520" fmla="*/ 454244 h 466450"/>
                <a:gd name="connsiteX2521" fmla="*/ 387369 w 468477"/>
                <a:gd name="connsiteY2521" fmla="*/ 454244 h 466450"/>
                <a:gd name="connsiteX2522" fmla="*/ 384814 w 468477"/>
                <a:gd name="connsiteY2522" fmla="*/ 455096 h 466450"/>
                <a:gd name="connsiteX2523" fmla="*/ 384814 w 468477"/>
                <a:gd name="connsiteY2523" fmla="*/ 455096 h 466450"/>
                <a:gd name="connsiteX2524" fmla="*/ 384388 w 468477"/>
                <a:gd name="connsiteY2524" fmla="*/ 455096 h 466450"/>
                <a:gd name="connsiteX2525" fmla="*/ 383536 w 468477"/>
                <a:gd name="connsiteY2525" fmla="*/ 455096 h 466450"/>
                <a:gd name="connsiteX2526" fmla="*/ 381832 w 468477"/>
                <a:gd name="connsiteY2526" fmla="*/ 455522 h 466450"/>
                <a:gd name="connsiteX2527" fmla="*/ 381406 w 468477"/>
                <a:gd name="connsiteY2527" fmla="*/ 455522 h 466450"/>
                <a:gd name="connsiteX2528" fmla="*/ 380128 w 468477"/>
                <a:gd name="connsiteY2528" fmla="*/ 455096 h 466450"/>
                <a:gd name="connsiteX2529" fmla="*/ 379276 w 468477"/>
                <a:gd name="connsiteY2529" fmla="*/ 454670 h 466450"/>
                <a:gd name="connsiteX2530" fmla="*/ 377572 w 468477"/>
                <a:gd name="connsiteY2530" fmla="*/ 454670 h 466450"/>
                <a:gd name="connsiteX2531" fmla="*/ 377147 w 468477"/>
                <a:gd name="connsiteY2531" fmla="*/ 454244 h 466450"/>
                <a:gd name="connsiteX2532" fmla="*/ 375443 w 468477"/>
                <a:gd name="connsiteY2532" fmla="*/ 452967 h 466450"/>
                <a:gd name="connsiteX2533" fmla="*/ 375017 w 468477"/>
                <a:gd name="connsiteY2533" fmla="*/ 452967 h 466450"/>
                <a:gd name="connsiteX2534" fmla="*/ 372035 w 468477"/>
                <a:gd name="connsiteY2534" fmla="*/ 451263 h 466450"/>
                <a:gd name="connsiteX2535" fmla="*/ 372035 w 468477"/>
                <a:gd name="connsiteY2535" fmla="*/ 451263 h 466450"/>
                <a:gd name="connsiteX2536" fmla="*/ 370757 w 468477"/>
                <a:gd name="connsiteY2536" fmla="*/ 449559 h 466450"/>
                <a:gd name="connsiteX2537" fmla="*/ 369905 w 468477"/>
                <a:gd name="connsiteY2537" fmla="*/ 448281 h 466450"/>
                <a:gd name="connsiteX2538" fmla="*/ 369479 w 468477"/>
                <a:gd name="connsiteY2538" fmla="*/ 447429 h 466450"/>
                <a:gd name="connsiteX2539" fmla="*/ 368201 w 468477"/>
                <a:gd name="connsiteY2539" fmla="*/ 445725 h 466450"/>
                <a:gd name="connsiteX2540" fmla="*/ 368201 w 468477"/>
                <a:gd name="connsiteY2540" fmla="*/ 445299 h 466450"/>
                <a:gd name="connsiteX2541" fmla="*/ 368201 w 468477"/>
                <a:gd name="connsiteY2541" fmla="*/ 444873 h 466450"/>
                <a:gd name="connsiteX2542" fmla="*/ 366924 w 468477"/>
                <a:gd name="connsiteY2542" fmla="*/ 442744 h 466450"/>
                <a:gd name="connsiteX2543" fmla="*/ 366924 w 468477"/>
                <a:gd name="connsiteY2543" fmla="*/ 442744 h 466450"/>
                <a:gd name="connsiteX2544" fmla="*/ 366924 w 468477"/>
                <a:gd name="connsiteY2544" fmla="*/ 442744 h 466450"/>
                <a:gd name="connsiteX2545" fmla="*/ 366924 w 468477"/>
                <a:gd name="connsiteY2545" fmla="*/ 442318 h 466450"/>
                <a:gd name="connsiteX2546" fmla="*/ 366924 w 468477"/>
                <a:gd name="connsiteY2546" fmla="*/ 441892 h 466450"/>
                <a:gd name="connsiteX2547" fmla="*/ 367350 w 468477"/>
                <a:gd name="connsiteY2547" fmla="*/ 440188 h 466450"/>
                <a:gd name="connsiteX2548" fmla="*/ 367350 w 468477"/>
                <a:gd name="connsiteY2548" fmla="*/ 439762 h 466450"/>
                <a:gd name="connsiteX2549" fmla="*/ 366924 w 468477"/>
                <a:gd name="connsiteY2549" fmla="*/ 438058 h 466450"/>
                <a:gd name="connsiteX2550" fmla="*/ 366924 w 468477"/>
                <a:gd name="connsiteY2550" fmla="*/ 435928 h 466450"/>
                <a:gd name="connsiteX2551" fmla="*/ 366924 w 468477"/>
                <a:gd name="connsiteY2551" fmla="*/ 435076 h 466450"/>
                <a:gd name="connsiteX2552" fmla="*/ 367350 w 468477"/>
                <a:gd name="connsiteY2552" fmla="*/ 433373 h 466450"/>
                <a:gd name="connsiteX2553" fmla="*/ 367776 w 468477"/>
                <a:gd name="connsiteY2553" fmla="*/ 431669 h 466450"/>
                <a:gd name="connsiteX2554" fmla="*/ 367350 w 468477"/>
                <a:gd name="connsiteY2554" fmla="*/ 428261 h 466450"/>
                <a:gd name="connsiteX2555" fmla="*/ 367350 w 468477"/>
                <a:gd name="connsiteY2555" fmla="*/ 428261 h 466450"/>
                <a:gd name="connsiteX2556" fmla="*/ 367350 w 468477"/>
                <a:gd name="connsiteY2556" fmla="*/ 425705 h 466450"/>
                <a:gd name="connsiteX2557" fmla="*/ 367776 w 468477"/>
                <a:gd name="connsiteY2557" fmla="*/ 424854 h 466450"/>
                <a:gd name="connsiteX2558" fmla="*/ 367776 w 468477"/>
                <a:gd name="connsiteY2558" fmla="*/ 421020 h 466450"/>
                <a:gd name="connsiteX2559" fmla="*/ 367350 w 468477"/>
                <a:gd name="connsiteY2559" fmla="*/ 420168 h 466450"/>
                <a:gd name="connsiteX2560" fmla="*/ 366498 w 468477"/>
                <a:gd name="connsiteY2560" fmla="*/ 418890 h 466450"/>
                <a:gd name="connsiteX2561" fmla="*/ 366498 w 468477"/>
                <a:gd name="connsiteY2561" fmla="*/ 418038 h 466450"/>
                <a:gd name="connsiteX2562" fmla="*/ 366498 w 468477"/>
                <a:gd name="connsiteY2562" fmla="*/ 417612 h 466450"/>
                <a:gd name="connsiteX2563" fmla="*/ 366924 w 468477"/>
                <a:gd name="connsiteY2563" fmla="*/ 415057 h 466450"/>
                <a:gd name="connsiteX2564" fmla="*/ 367350 w 468477"/>
                <a:gd name="connsiteY2564" fmla="*/ 411649 h 466450"/>
                <a:gd name="connsiteX2565" fmla="*/ 367350 w 468477"/>
                <a:gd name="connsiteY2565" fmla="*/ 410371 h 466450"/>
                <a:gd name="connsiteX2566" fmla="*/ 367776 w 468477"/>
                <a:gd name="connsiteY2566" fmla="*/ 407389 h 466450"/>
                <a:gd name="connsiteX2567" fmla="*/ 367776 w 468477"/>
                <a:gd name="connsiteY2567" fmla="*/ 406963 h 466450"/>
                <a:gd name="connsiteX2568" fmla="*/ 367776 w 468477"/>
                <a:gd name="connsiteY2568" fmla="*/ 406963 h 466450"/>
                <a:gd name="connsiteX2569" fmla="*/ 368201 w 468477"/>
                <a:gd name="connsiteY2569" fmla="*/ 404408 h 466450"/>
                <a:gd name="connsiteX2570" fmla="*/ 368201 w 468477"/>
                <a:gd name="connsiteY2570" fmla="*/ 403130 h 466450"/>
                <a:gd name="connsiteX2571" fmla="*/ 367776 w 468477"/>
                <a:gd name="connsiteY2571" fmla="*/ 402278 h 466450"/>
                <a:gd name="connsiteX2572" fmla="*/ 367776 w 468477"/>
                <a:gd name="connsiteY2572" fmla="*/ 401426 h 466450"/>
                <a:gd name="connsiteX2573" fmla="*/ 367776 w 468477"/>
                <a:gd name="connsiteY2573" fmla="*/ 399722 h 466450"/>
                <a:gd name="connsiteX2574" fmla="*/ 368201 w 468477"/>
                <a:gd name="connsiteY2574" fmla="*/ 397166 h 466450"/>
                <a:gd name="connsiteX2575" fmla="*/ 368201 w 468477"/>
                <a:gd name="connsiteY2575" fmla="*/ 396315 h 466450"/>
                <a:gd name="connsiteX2576" fmla="*/ 368201 w 468477"/>
                <a:gd name="connsiteY2576" fmla="*/ 393759 h 466450"/>
                <a:gd name="connsiteX2577" fmla="*/ 368201 w 468477"/>
                <a:gd name="connsiteY2577" fmla="*/ 392055 h 466450"/>
                <a:gd name="connsiteX2578" fmla="*/ 368201 w 468477"/>
                <a:gd name="connsiteY2578" fmla="*/ 391629 h 466450"/>
                <a:gd name="connsiteX2579" fmla="*/ 368201 w 468477"/>
                <a:gd name="connsiteY2579" fmla="*/ 389925 h 466450"/>
                <a:gd name="connsiteX2580" fmla="*/ 368201 w 468477"/>
                <a:gd name="connsiteY2580" fmla="*/ 389073 h 466450"/>
                <a:gd name="connsiteX2581" fmla="*/ 368201 w 468477"/>
                <a:gd name="connsiteY2581" fmla="*/ 388647 h 466450"/>
                <a:gd name="connsiteX2582" fmla="*/ 367776 w 468477"/>
                <a:gd name="connsiteY2582" fmla="*/ 385240 h 466450"/>
                <a:gd name="connsiteX2583" fmla="*/ 367776 w 468477"/>
                <a:gd name="connsiteY2583" fmla="*/ 383536 h 466450"/>
                <a:gd name="connsiteX2584" fmla="*/ 367776 w 468477"/>
                <a:gd name="connsiteY2584" fmla="*/ 381406 h 466450"/>
                <a:gd name="connsiteX2585" fmla="*/ 367350 w 468477"/>
                <a:gd name="connsiteY2585" fmla="*/ 379702 h 466450"/>
                <a:gd name="connsiteX2586" fmla="*/ 367350 w 468477"/>
                <a:gd name="connsiteY2586" fmla="*/ 379276 h 466450"/>
                <a:gd name="connsiteX2587" fmla="*/ 367350 w 468477"/>
                <a:gd name="connsiteY2587" fmla="*/ 378424 h 466450"/>
                <a:gd name="connsiteX2588" fmla="*/ 367776 w 468477"/>
                <a:gd name="connsiteY2588" fmla="*/ 376721 h 466450"/>
                <a:gd name="connsiteX2589" fmla="*/ 362238 w 468477"/>
                <a:gd name="connsiteY2589" fmla="*/ 372887 h 466450"/>
                <a:gd name="connsiteX2590" fmla="*/ 357127 w 468477"/>
                <a:gd name="connsiteY2590" fmla="*/ 374591 h 466450"/>
                <a:gd name="connsiteX2591" fmla="*/ 355849 w 468477"/>
                <a:gd name="connsiteY2591" fmla="*/ 379276 h 466450"/>
                <a:gd name="connsiteX2592" fmla="*/ 355849 w 468477"/>
                <a:gd name="connsiteY2592" fmla="*/ 379276 h 466450"/>
                <a:gd name="connsiteX2593" fmla="*/ 355849 w 468477"/>
                <a:gd name="connsiteY2593" fmla="*/ 379702 h 466450"/>
                <a:gd name="connsiteX2594" fmla="*/ 355849 w 468477"/>
                <a:gd name="connsiteY2594" fmla="*/ 380128 h 466450"/>
                <a:gd name="connsiteX2595" fmla="*/ 355849 w 468477"/>
                <a:gd name="connsiteY2595" fmla="*/ 380980 h 466450"/>
                <a:gd name="connsiteX2596" fmla="*/ 355849 w 468477"/>
                <a:gd name="connsiteY2596" fmla="*/ 381832 h 466450"/>
                <a:gd name="connsiteX2597" fmla="*/ 355849 w 468477"/>
                <a:gd name="connsiteY2597" fmla="*/ 382258 h 466450"/>
                <a:gd name="connsiteX2598" fmla="*/ 355849 w 468477"/>
                <a:gd name="connsiteY2598" fmla="*/ 384388 h 466450"/>
                <a:gd name="connsiteX2599" fmla="*/ 355849 w 468477"/>
                <a:gd name="connsiteY2599" fmla="*/ 384814 h 466450"/>
                <a:gd name="connsiteX2600" fmla="*/ 355849 w 468477"/>
                <a:gd name="connsiteY2600" fmla="*/ 385240 h 466450"/>
                <a:gd name="connsiteX2601" fmla="*/ 355849 w 468477"/>
                <a:gd name="connsiteY2601" fmla="*/ 386944 h 466450"/>
                <a:gd name="connsiteX2602" fmla="*/ 355849 w 468477"/>
                <a:gd name="connsiteY2602" fmla="*/ 387795 h 466450"/>
                <a:gd name="connsiteX2603" fmla="*/ 355849 w 468477"/>
                <a:gd name="connsiteY2603" fmla="*/ 388221 h 466450"/>
                <a:gd name="connsiteX2604" fmla="*/ 355849 w 468477"/>
                <a:gd name="connsiteY2604" fmla="*/ 389925 h 466450"/>
                <a:gd name="connsiteX2605" fmla="*/ 356275 w 468477"/>
                <a:gd name="connsiteY2605" fmla="*/ 390777 h 466450"/>
                <a:gd name="connsiteX2606" fmla="*/ 355849 w 468477"/>
                <a:gd name="connsiteY2606" fmla="*/ 392481 h 466450"/>
                <a:gd name="connsiteX2607" fmla="*/ 355849 w 468477"/>
                <a:gd name="connsiteY2607" fmla="*/ 392907 h 466450"/>
                <a:gd name="connsiteX2608" fmla="*/ 355849 w 468477"/>
                <a:gd name="connsiteY2608" fmla="*/ 395037 h 466450"/>
                <a:gd name="connsiteX2609" fmla="*/ 355849 w 468477"/>
                <a:gd name="connsiteY2609" fmla="*/ 397166 h 466450"/>
                <a:gd name="connsiteX2610" fmla="*/ 356275 w 468477"/>
                <a:gd name="connsiteY2610" fmla="*/ 398018 h 466450"/>
                <a:gd name="connsiteX2611" fmla="*/ 356275 w 468477"/>
                <a:gd name="connsiteY2611" fmla="*/ 398444 h 466450"/>
                <a:gd name="connsiteX2612" fmla="*/ 356275 w 468477"/>
                <a:gd name="connsiteY2612" fmla="*/ 401426 h 466450"/>
                <a:gd name="connsiteX2613" fmla="*/ 356275 w 468477"/>
                <a:gd name="connsiteY2613" fmla="*/ 403556 h 466450"/>
                <a:gd name="connsiteX2614" fmla="*/ 356701 w 468477"/>
                <a:gd name="connsiteY2614" fmla="*/ 405260 h 466450"/>
                <a:gd name="connsiteX2615" fmla="*/ 356275 w 468477"/>
                <a:gd name="connsiteY2615" fmla="*/ 408241 h 466450"/>
                <a:gd name="connsiteX2616" fmla="*/ 356275 w 468477"/>
                <a:gd name="connsiteY2616" fmla="*/ 409519 h 466450"/>
                <a:gd name="connsiteX2617" fmla="*/ 356701 w 468477"/>
                <a:gd name="connsiteY2617" fmla="*/ 412075 h 466450"/>
                <a:gd name="connsiteX2618" fmla="*/ 356701 w 468477"/>
                <a:gd name="connsiteY2618" fmla="*/ 412501 h 466450"/>
                <a:gd name="connsiteX2619" fmla="*/ 356701 w 468477"/>
                <a:gd name="connsiteY2619" fmla="*/ 413353 h 466450"/>
                <a:gd name="connsiteX2620" fmla="*/ 356701 w 468477"/>
                <a:gd name="connsiteY2620" fmla="*/ 413779 h 466450"/>
                <a:gd name="connsiteX2621" fmla="*/ 357127 w 468477"/>
                <a:gd name="connsiteY2621" fmla="*/ 415908 h 466450"/>
                <a:gd name="connsiteX2622" fmla="*/ 357127 w 468477"/>
                <a:gd name="connsiteY2622" fmla="*/ 415908 h 466450"/>
                <a:gd name="connsiteX2623" fmla="*/ 357127 w 468477"/>
                <a:gd name="connsiteY2623" fmla="*/ 417186 h 466450"/>
                <a:gd name="connsiteX2624" fmla="*/ 356275 w 468477"/>
                <a:gd name="connsiteY2624" fmla="*/ 418890 h 466450"/>
                <a:gd name="connsiteX2625" fmla="*/ 356275 w 468477"/>
                <a:gd name="connsiteY2625" fmla="*/ 420168 h 466450"/>
                <a:gd name="connsiteX2626" fmla="*/ 357553 w 468477"/>
                <a:gd name="connsiteY2626" fmla="*/ 422298 h 466450"/>
                <a:gd name="connsiteX2627" fmla="*/ 357979 w 468477"/>
                <a:gd name="connsiteY2627" fmla="*/ 424854 h 466450"/>
                <a:gd name="connsiteX2628" fmla="*/ 357979 w 468477"/>
                <a:gd name="connsiteY2628" fmla="*/ 425705 h 466450"/>
                <a:gd name="connsiteX2629" fmla="*/ 357979 w 468477"/>
                <a:gd name="connsiteY2629" fmla="*/ 427409 h 466450"/>
                <a:gd name="connsiteX2630" fmla="*/ 357979 w 468477"/>
                <a:gd name="connsiteY2630" fmla="*/ 427835 h 466450"/>
                <a:gd name="connsiteX2631" fmla="*/ 358831 w 468477"/>
                <a:gd name="connsiteY2631" fmla="*/ 430391 h 466450"/>
                <a:gd name="connsiteX2632" fmla="*/ 358831 w 468477"/>
                <a:gd name="connsiteY2632" fmla="*/ 430391 h 466450"/>
                <a:gd name="connsiteX2633" fmla="*/ 358831 w 468477"/>
                <a:gd name="connsiteY2633" fmla="*/ 430817 h 466450"/>
                <a:gd name="connsiteX2634" fmla="*/ 358831 w 468477"/>
                <a:gd name="connsiteY2634" fmla="*/ 432521 h 466450"/>
                <a:gd name="connsiteX2635" fmla="*/ 358831 w 468477"/>
                <a:gd name="connsiteY2635" fmla="*/ 432947 h 466450"/>
                <a:gd name="connsiteX2636" fmla="*/ 359256 w 468477"/>
                <a:gd name="connsiteY2636" fmla="*/ 437206 h 466450"/>
                <a:gd name="connsiteX2637" fmla="*/ 359256 w 468477"/>
                <a:gd name="connsiteY2637" fmla="*/ 438058 h 466450"/>
                <a:gd name="connsiteX2638" fmla="*/ 359256 w 468477"/>
                <a:gd name="connsiteY2638" fmla="*/ 438058 h 466450"/>
                <a:gd name="connsiteX2639" fmla="*/ 359682 w 468477"/>
                <a:gd name="connsiteY2639" fmla="*/ 439762 h 466450"/>
                <a:gd name="connsiteX2640" fmla="*/ 359682 w 468477"/>
                <a:gd name="connsiteY2640" fmla="*/ 441892 h 466450"/>
                <a:gd name="connsiteX2641" fmla="*/ 359682 w 468477"/>
                <a:gd name="connsiteY2641" fmla="*/ 442318 h 466450"/>
                <a:gd name="connsiteX2642" fmla="*/ 359682 w 468477"/>
                <a:gd name="connsiteY2642" fmla="*/ 444447 h 466450"/>
                <a:gd name="connsiteX2643" fmla="*/ 359682 w 468477"/>
                <a:gd name="connsiteY2643" fmla="*/ 444873 h 466450"/>
                <a:gd name="connsiteX2644" fmla="*/ 359256 w 468477"/>
                <a:gd name="connsiteY2644" fmla="*/ 446577 h 466450"/>
                <a:gd name="connsiteX2645" fmla="*/ 358405 w 468477"/>
                <a:gd name="connsiteY2645" fmla="*/ 447429 h 466450"/>
                <a:gd name="connsiteX2646" fmla="*/ 357979 w 468477"/>
                <a:gd name="connsiteY2646" fmla="*/ 448707 h 466450"/>
                <a:gd name="connsiteX2647" fmla="*/ 357979 w 468477"/>
                <a:gd name="connsiteY2647" fmla="*/ 449133 h 466450"/>
                <a:gd name="connsiteX2648" fmla="*/ 357553 w 468477"/>
                <a:gd name="connsiteY2648" fmla="*/ 449133 h 466450"/>
                <a:gd name="connsiteX2649" fmla="*/ 356275 w 468477"/>
                <a:gd name="connsiteY2649" fmla="*/ 450411 h 466450"/>
                <a:gd name="connsiteX2650" fmla="*/ 355849 w 468477"/>
                <a:gd name="connsiteY2650" fmla="*/ 450837 h 466450"/>
                <a:gd name="connsiteX2651" fmla="*/ 354145 w 468477"/>
                <a:gd name="connsiteY2651" fmla="*/ 452541 h 466450"/>
                <a:gd name="connsiteX2652" fmla="*/ 353719 w 468477"/>
                <a:gd name="connsiteY2652" fmla="*/ 452967 h 466450"/>
                <a:gd name="connsiteX2653" fmla="*/ 352441 w 468477"/>
                <a:gd name="connsiteY2653" fmla="*/ 453818 h 466450"/>
                <a:gd name="connsiteX2654" fmla="*/ 352015 w 468477"/>
                <a:gd name="connsiteY2654" fmla="*/ 453818 h 466450"/>
                <a:gd name="connsiteX2655" fmla="*/ 351589 w 468477"/>
                <a:gd name="connsiteY2655" fmla="*/ 454244 h 466450"/>
                <a:gd name="connsiteX2656" fmla="*/ 351589 w 468477"/>
                <a:gd name="connsiteY2656" fmla="*/ 454244 h 466450"/>
                <a:gd name="connsiteX2657" fmla="*/ 349034 w 468477"/>
                <a:gd name="connsiteY2657" fmla="*/ 455096 h 466450"/>
                <a:gd name="connsiteX2658" fmla="*/ 349034 w 468477"/>
                <a:gd name="connsiteY2658" fmla="*/ 455096 h 466450"/>
                <a:gd name="connsiteX2659" fmla="*/ 348608 w 468477"/>
                <a:gd name="connsiteY2659" fmla="*/ 455096 h 466450"/>
                <a:gd name="connsiteX2660" fmla="*/ 348182 w 468477"/>
                <a:gd name="connsiteY2660" fmla="*/ 455096 h 466450"/>
                <a:gd name="connsiteX2661" fmla="*/ 347756 w 468477"/>
                <a:gd name="connsiteY2661" fmla="*/ 455096 h 466450"/>
                <a:gd name="connsiteX2662" fmla="*/ 346052 w 468477"/>
                <a:gd name="connsiteY2662" fmla="*/ 455522 h 466450"/>
                <a:gd name="connsiteX2663" fmla="*/ 345626 w 468477"/>
                <a:gd name="connsiteY2663" fmla="*/ 455522 h 466450"/>
                <a:gd name="connsiteX2664" fmla="*/ 344348 w 468477"/>
                <a:gd name="connsiteY2664" fmla="*/ 455096 h 466450"/>
                <a:gd name="connsiteX2665" fmla="*/ 343496 w 468477"/>
                <a:gd name="connsiteY2665" fmla="*/ 454670 h 466450"/>
                <a:gd name="connsiteX2666" fmla="*/ 341792 w 468477"/>
                <a:gd name="connsiteY2666" fmla="*/ 454670 h 466450"/>
                <a:gd name="connsiteX2667" fmla="*/ 341366 w 468477"/>
                <a:gd name="connsiteY2667" fmla="*/ 454244 h 466450"/>
                <a:gd name="connsiteX2668" fmla="*/ 339663 w 468477"/>
                <a:gd name="connsiteY2668" fmla="*/ 452967 h 466450"/>
                <a:gd name="connsiteX2669" fmla="*/ 339237 w 468477"/>
                <a:gd name="connsiteY2669" fmla="*/ 452967 h 466450"/>
                <a:gd name="connsiteX2670" fmla="*/ 336255 w 468477"/>
                <a:gd name="connsiteY2670" fmla="*/ 451263 h 466450"/>
                <a:gd name="connsiteX2671" fmla="*/ 336255 w 468477"/>
                <a:gd name="connsiteY2671" fmla="*/ 451263 h 466450"/>
                <a:gd name="connsiteX2672" fmla="*/ 334977 w 468477"/>
                <a:gd name="connsiteY2672" fmla="*/ 449559 h 466450"/>
                <a:gd name="connsiteX2673" fmla="*/ 334125 w 468477"/>
                <a:gd name="connsiteY2673" fmla="*/ 448281 h 466450"/>
                <a:gd name="connsiteX2674" fmla="*/ 333699 w 468477"/>
                <a:gd name="connsiteY2674" fmla="*/ 447429 h 466450"/>
                <a:gd name="connsiteX2675" fmla="*/ 332421 w 468477"/>
                <a:gd name="connsiteY2675" fmla="*/ 445725 h 466450"/>
                <a:gd name="connsiteX2676" fmla="*/ 332421 w 468477"/>
                <a:gd name="connsiteY2676" fmla="*/ 445299 h 466450"/>
                <a:gd name="connsiteX2677" fmla="*/ 332421 w 468477"/>
                <a:gd name="connsiteY2677" fmla="*/ 444873 h 466450"/>
                <a:gd name="connsiteX2678" fmla="*/ 331143 w 468477"/>
                <a:gd name="connsiteY2678" fmla="*/ 442744 h 466450"/>
                <a:gd name="connsiteX2679" fmla="*/ 331143 w 468477"/>
                <a:gd name="connsiteY2679" fmla="*/ 442744 h 466450"/>
                <a:gd name="connsiteX2680" fmla="*/ 331143 w 468477"/>
                <a:gd name="connsiteY2680" fmla="*/ 442744 h 466450"/>
                <a:gd name="connsiteX2681" fmla="*/ 330717 w 468477"/>
                <a:gd name="connsiteY2681" fmla="*/ 440188 h 466450"/>
                <a:gd name="connsiteX2682" fmla="*/ 330292 w 468477"/>
                <a:gd name="connsiteY2682" fmla="*/ 439762 h 466450"/>
                <a:gd name="connsiteX2683" fmla="*/ 330292 w 468477"/>
                <a:gd name="connsiteY2683" fmla="*/ 439762 h 466450"/>
                <a:gd name="connsiteX2684" fmla="*/ 330292 w 468477"/>
                <a:gd name="connsiteY2684" fmla="*/ 438910 h 466450"/>
                <a:gd name="connsiteX2685" fmla="*/ 330292 w 468477"/>
                <a:gd name="connsiteY2685" fmla="*/ 438058 h 466450"/>
                <a:gd name="connsiteX2686" fmla="*/ 330292 w 468477"/>
                <a:gd name="connsiteY2686" fmla="*/ 435076 h 466450"/>
                <a:gd name="connsiteX2687" fmla="*/ 330292 w 468477"/>
                <a:gd name="connsiteY2687" fmla="*/ 434650 h 466450"/>
                <a:gd name="connsiteX2688" fmla="*/ 329866 w 468477"/>
                <a:gd name="connsiteY2688" fmla="*/ 432521 h 466450"/>
                <a:gd name="connsiteX2689" fmla="*/ 329866 w 468477"/>
                <a:gd name="connsiteY2689" fmla="*/ 432095 h 466450"/>
                <a:gd name="connsiteX2690" fmla="*/ 330292 w 468477"/>
                <a:gd name="connsiteY2690" fmla="*/ 429539 h 466450"/>
                <a:gd name="connsiteX2691" fmla="*/ 330292 w 468477"/>
                <a:gd name="connsiteY2691" fmla="*/ 427835 h 466450"/>
                <a:gd name="connsiteX2692" fmla="*/ 330292 w 468477"/>
                <a:gd name="connsiteY2692" fmla="*/ 427409 h 466450"/>
                <a:gd name="connsiteX2693" fmla="*/ 330292 w 468477"/>
                <a:gd name="connsiteY2693" fmla="*/ 425279 h 466450"/>
                <a:gd name="connsiteX2694" fmla="*/ 330292 w 468477"/>
                <a:gd name="connsiteY2694" fmla="*/ 424854 h 466450"/>
                <a:gd name="connsiteX2695" fmla="*/ 330717 w 468477"/>
                <a:gd name="connsiteY2695" fmla="*/ 422298 h 466450"/>
                <a:gd name="connsiteX2696" fmla="*/ 330292 w 468477"/>
                <a:gd name="connsiteY2696" fmla="*/ 420594 h 466450"/>
                <a:gd name="connsiteX2697" fmla="*/ 330292 w 468477"/>
                <a:gd name="connsiteY2697" fmla="*/ 419742 h 466450"/>
                <a:gd name="connsiteX2698" fmla="*/ 330292 w 468477"/>
                <a:gd name="connsiteY2698" fmla="*/ 418464 h 466450"/>
                <a:gd name="connsiteX2699" fmla="*/ 330292 w 468477"/>
                <a:gd name="connsiteY2699" fmla="*/ 417612 h 466450"/>
                <a:gd name="connsiteX2700" fmla="*/ 330292 w 468477"/>
                <a:gd name="connsiteY2700" fmla="*/ 417186 h 466450"/>
                <a:gd name="connsiteX2701" fmla="*/ 330292 w 468477"/>
                <a:gd name="connsiteY2701" fmla="*/ 417186 h 466450"/>
                <a:gd name="connsiteX2702" fmla="*/ 330717 w 468477"/>
                <a:gd name="connsiteY2702" fmla="*/ 414631 h 466450"/>
                <a:gd name="connsiteX2703" fmla="*/ 331143 w 468477"/>
                <a:gd name="connsiteY2703" fmla="*/ 411223 h 466450"/>
                <a:gd name="connsiteX2704" fmla="*/ 331143 w 468477"/>
                <a:gd name="connsiteY2704" fmla="*/ 410797 h 466450"/>
                <a:gd name="connsiteX2705" fmla="*/ 331143 w 468477"/>
                <a:gd name="connsiteY2705" fmla="*/ 409945 h 466450"/>
                <a:gd name="connsiteX2706" fmla="*/ 331569 w 468477"/>
                <a:gd name="connsiteY2706" fmla="*/ 406963 h 466450"/>
                <a:gd name="connsiteX2707" fmla="*/ 331569 w 468477"/>
                <a:gd name="connsiteY2707" fmla="*/ 406537 h 466450"/>
                <a:gd name="connsiteX2708" fmla="*/ 331569 w 468477"/>
                <a:gd name="connsiteY2708" fmla="*/ 406537 h 466450"/>
                <a:gd name="connsiteX2709" fmla="*/ 331995 w 468477"/>
                <a:gd name="connsiteY2709" fmla="*/ 403982 h 466450"/>
                <a:gd name="connsiteX2710" fmla="*/ 331995 w 468477"/>
                <a:gd name="connsiteY2710" fmla="*/ 402704 h 466450"/>
                <a:gd name="connsiteX2711" fmla="*/ 331569 w 468477"/>
                <a:gd name="connsiteY2711" fmla="*/ 401852 h 466450"/>
                <a:gd name="connsiteX2712" fmla="*/ 331569 w 468477"/>
                <a:gd name="connsiteY2712" fmla="*/ 401000 h 466450"/>
                <a:gd name="connsiteX2713" fmla="*/ 331569 w 468477"/>
                <a:gd name="connsiteY2713" fmla="*/ 399296 h 466450"/>
                <a:gd name="connsiteX2714" fmla="*/ 331569 w 468477"/>
                <a:gd name="connsiteY2714" fmla="*/ 396740 h 466450"/>
                <a:gd name="connsiteX2715" fmla="*/ 331569 w 468477"/>
                <a:gd name="connsiteY2715" fmla="*/ 395889 h 466450"/>
                <a:gd name="connsiteX2716" fmla="*/ 331569 w 468477"/>
                <a:gd name="connsiteY2716" fmla="*/ 393333 h 466450"/>
                <a:gd name="connsiteX2717" fmla="*/ 331569 w 468477"/>
                <a:gd name="connsiteY2717" fmla="*/ 391629 h 466450"/>
                <a:gd name="connsiteX2718" fmla="*/ 331569 w 468477"/>
                <a:gd name="connsiteY2718" fmla="*/ 391203 h 466450"/>
                <a:gd name="connsiteX2719" fmla="*/ 331569 w 468477"/>
                <a:gd name="connsiteY2719" fmla="*/ 389499 h 466450"/>
                <a:gd name="connsiteX2720" fmla="*/ 331569 w 468477"/>
                <a:gd name="connsiteY2720" fmla="*/ 388221 h 466450"/>
                <a:gd name="connsiteX2721" fmla="*/ 331569 w 468477"/>
                <a:gd name="connsiteY2721" fmla="*/ 387795 h 466450"/>
                <a:gd name="connsiteX2722" fmla="*/ 331143 w 468477"/>
                <a:gd name="connsiteY2722" fmla="*/ 384388 h 466450"/>
                <a:gd name="connsiteX2723" fmla="*/ 331143 w 468477"/>
                <a:gd name="connsiteY2723" fmla="*/ 382684 h 466450"/>
                <a:gd name="connsiteX2724" fmla="*/ 331143 w 468477"/>
                <a:gd name="connsiteY2724" fmla="*/ 380554 h 466450"/>
                <a:gd name="connsiteX2725" fmla="*/ 330717 w 468477"/>
                <a:gd name="connsiteY2725" fmla="*/ 378850 h 466450"/>
                <a:gd name="connsiteX2726" fmla="*/ 330717 w 468477"/>
                <a:gd name="connsiteY2726" fmla="*/ 378424 h 466450"/>
                <a:gd name="connsiteX2727" fmla="*/ 330717 w 468477"/>
                <a:gd name="connsiteY2727" fmla="*/ 377573 h 466450"/>
                <a:gd name="connsiteX2728" fmla="*/ 331143 w 468477"/>
                <a:gd name="connsiteY2728" fmla="*/ 375869 h 466450"/>
                <a:gd name="connsiteX2729" fmla="*/ 325606 w 468477"/>
                <a:gd name="connsiteY2729" fmla="*/ 372035 h 466450"/>
                <a:gd name="connsiteX2730" fmla="*/ 320495 w 468477"/>
                <a:gd name="connsiteY2730" fmla="*/ 373739 h 466450"/>
                <a:gd name="connsiteX2731" fmla="*/ 319217 w 468477"/>
                <a:gd name="connsiteY2731" fmla="*/ 378424 h 466450"/>
                <a:gd name="connsiteX2732" fmla="*/ 319217 w 468477"/>
                <a:gd name="connsiteY2732" fmla="*/ 378850 h 466450"/>
                <a:gd name="connsiteX2733" fmla="*/ 319217 w 468477"/>
                <a:gd name="connsiteY2733" fmla="*/ 379276 h 466450"/>
                <a:gd name="connsiteX2734" fmla="*/ 319217 w 468477"/>
                <a:gd name="connsiteY2734" fmla="*/ 380128 h 466450"/>
                <a:gd name="connsiteX2735" fmla="*/ 319217 w 468477"/>
                <a:gd name="connsiteY2735" fmla="*/ 380980 h 466450"/>
                <a:gd name="connsiteX2736" fmla="*/ 319217 w 468477"/>
                <a:gd name="connsiteY2736" fmla="*/ 381406 h 466450"/>
                <a:gd name="connsiteX2737" fmla="*/ 319217 w 468477"/>
                <a:gd name="connsiteY2737" fmla="*/ 383536 h 466450"/>
                <a:gd name="connsiteX2738" fmla="*/ 319217 w 468477"/>
                <a:gd name="connsiteY2738" fmla="*/ 383962 h 466450"/>
                <a:gd name="connsiteX2739" fmla="*/ 319217 w 468477"/>
                <a:gd name="connsiteY2739" fmla="*/ 384814 h 466450"/>
                <a:gd name="connsiteX2740" fmla="*/ 319217 w 468477"/>
                <a:gd name="connsiteY2740" fmla="*/ 386518 h 466450"/>
                <a:gd name="connsiteX2741" fmla="*/ 319217 w 468477"/>
                <a:gd name="connsiteY2741" fmla="*/ 387369 h 466450"/>
                <a:gd name="connsiteX2742" fmla="*/ 319217 w 468477"/>
                <a:gd name="connsiteY2742" fmla="*/ 387795 h 466450"/>
                <a:gd name="connsiteX2743" fmla="*/ 319217 w 468477"/>
                <a:gd name="connsiteY2743" fmla="*/ 389499 h 466450"/>
                <a:gd name="connsiteX2744" fmla="*/ 319643 w 468477"/>
                <a:gd name="connsiteY2744" fmla="*/ 390351 h 466450"/>
                <a:gd name="connsiteX2745" fmla="*/ 319217 w 468477"/>
                <a:gd name="connsiteY2745" fmla="*/ 392055 h 466450"/>
                <a:gd name="connsiteX2746" fmla="*/ 319217 w 468477"/>
                <a:gd name="connsiteY2746" fmla="*/ 392481 h 466450"/>
                <a:gd name="connsiteX2747" fmla="*/ 319217 w 468477"/>
                <a:gd name="connsiteY2747" fmla="*/ 394611 h 466450"/>
                <a:gd name="connsiteX2748" fmla="*/ 319217 w 468477"/>
                <a:gd name="connsiteY2748" fmla="*/ 396740 h 466450"/>
                <a:gd name="connsiteX2749" fmla="*/ 319643 w 468477"/>
                <a:gd name="connsiteY2749" fmla="*/ 397592 h 466450"/>
                <a:gd name="connsiteX2750" fmla="*/ 319643 w 468477"/>
                <a:gd name="connsiteY2750" fmla="*/ 398018 h 466450"/>
                <a:gd name="connsiteX2751" fmla="*/ 319643 w 468477"/>
                <a:gd name="connsiteY2751" fmla="*/ 398444 h 466450"/>
                <a:gd name="connsiteX2752" fmla="*/ 318791 w 468477"/>
                <a:gd name="connsiteY2752" fmla="*/ 402278 h 466450"/>
                <a:gd name="connsiteX2753" fmla="*/ 320069 w 468477"/>
                <a:gd name="connsiteY2753" fmla="*/ 403982 h 466450"/>
                <a:gd name="connsiteX2754" fmla="*/ 320495 w 468477"/>
                <a:gd name="connsiteY2754" fmla="*/ 404408 h 466450"/>
                <a:gd name="connsiteX2755" fmla="*/ 320069 w 468477"/>
                <a:gd name="connsiteY2755" fmla="*/ 407389 h 466450"/>
                <a:gd name="connsiteX2756" fmla="*/ 320069 w 468477"/>
                <a:gd name="connsiteY2756" fmla="*/ 408667 h 466450"/>
                <a:gd name="connsiteX2757" fmla="*/ 320495 w 468477"/>
                <a:gd name="connsiteY2757" fmla="*/ 411649 h 466450"/>
                <a:gd name="connsiteX2758" fmla="*/ 320495 w 468477"/>
                <a:gd name="connsiteY2758" fmla="*/ 412075 h 466450"/>
                <a:gd name="connsiteX2759" fmla="*/ 320495 w 468477"/>
                <a:gd name="connsiteY2759" fmla="*/ 412075 h 466450"/>
                <a:gd name="connsiteX2760" fmla="*/ 320495 w 468477"/>
                <a:gd name="connsiteY2760" fmla="*/ 412075 h 466450"/>
                <a:gd name="connsiteX2761" fmla="*/ 320495 w 468477"/>
                <a:gd name="connsiteY2761" fmla="*/ 412927 h 466450"/>
                <a:gd name="connsiteX2762" fmla="*/ 320495 w 468477"/>
                <a:gd name="connsiteY2762" fmla="*/ 413779 h 466450"/>
                <a:gd name="connsiteX2763" fmla="*/ 320921 w 468477"/>
                <a:gd name="connsiteY2763" fmla="*/ 415482 h 466450"/>
                <a:gd name="connsiteX2764" fmla="*/ 320921 w 468477"/>
                <a:gd name="connsiteY2764" fmla="*/ 416760 h 466450"/>
                <a:gd name="connsiteX2765" fmla="*/ 320921 w 468477"/>
                <a:gd name="connsiteY2765" fmla="*/ 418038 h 466450"/>
                <a:gd name="connsiteX2766" fmla="*/ 320921 w 468477"/>
                <a:gd name="connsiteY2766" fmla="*/ 418890 h 466450"/>
                <a:gd name="connsiteX2767" fmla="*/ 323050 w 468477"/>
                <a:gd name="connsiteY2767" fmla="*/ 418890 h 466450"/>
                <a:gd name="connsiteX2768" fmla="*/ 320921 w 468477"/>
                <a:gd name="connsiteY2768" fmla="*/ 419316 h 466450"/>
                <a:gd name="connsiteX2769" fmla="*/ 320921 w 468477"/>
                <a:gd name="connsiteY2769" fmla="*/ 419742 h 466450"/>
                <a:gd name="connsiteX2770" fmla="*/ 320921 w 468477"/>
                <a:gd name="connsiteY2770" fmla="*/ 420168 h 466450"/>
                <a:gd name="connsiteX2771" fmla="*/ 321346 w 468477"/>
                <a:gd name="connsiteY2771" fmla="*/ 421446 h 466450"/>
                <a:gd name="connsiteX2772" fmla="*/ 321346 w 468477"/>
                <a:gd name="connsiteY2772" fmla="*/ 421446 h 466450"/>
                <a:gd name="connsiteX2773" fmla="*/ 320921 w 468477"/>
                <a:gd name="connsiteY2773" fmla="*/ 423150 h 466450"/>
                <a:gd name="connsiteX2774" fmla="*/ 320495 w 468477"/>
                <a:gd name="connsiteY2774" fmla="*/ 423576 h 466450"/>
                <a:gd name="connsiteX2775" fmla="*/ 319643 w 468477"/>
                <a:gd name="connsiteY2775" fmla="*/ 425279 h 466450"/>
                <a:gd name="connsiteX2776" fmla="*/ 318791 w 468477"/>
                <a:gd name="connsiteY2776" fmla="*/ 426983 h 466450"/>
                <a:gd name="connsiteX2777" fmla="*/ 315383 w 468477"/>
                <a:gd name="connsiteY2777" fmla="*/ 431243 h 466450"/>
                <a:gd name="connsiteX2778" fmla="*/ 314957 w 468477"/>
                <a:gd name="connsiteY2778" fmla="*/ 431669 h 466450"/>
                <a:gd name="connsiteX2779" fmla="*/ 313253 w 468477"/>
                <a:gd name="connsiteY2779" fmla="*/ 432947 h 466450"/>
                <a:gd name="connsiteX2780" fmla="*/ 312827 w 468477"/>
                <a:gd name="connsiteY2780" fmla="*/ 432947 h 466450"/>
                <a:gd name="connsiteX2781" fmla="*/ 312401 w 468477"/>
                <a:gd name="connsiteY2781" fmla="*/ 432947 h 466450"/>
                <a:gd name="connsiteX2782" fmla="*/ 309420 w 468477"/>
                <a:gd name="connsiteY2782" fmla="*/ 433373 h 466450"/>
                <a:gd name="connsiteX2783" fmla="*/ 308568 w 468477"/>
                <a:gd name="connsiteY2783" fmla="*/ 432947 h 466450"/>
                <a:gd name="connsiteX2784" fmla="*/ 308142 w 468477"/>
                <a:gd name="connsiteY2784" fmla="*/ 432947 h 466450"/>
                <a:gd name="connsiteX2785" fmla="*/ 307716 w 468477"/>
                <a:gd name="connsiteY2785" fmla="*/ 432947 h 466450"/>
                <a:gd name="connsiteX2786" fmla="*/ 305586 w 468477"/>
                <a:gd name="connsiteY2786" fmla="*/ 432521 h 466450"/>
                <a:gd name="connsiteX2787" fmla="*/ 305160 w 468477"/>
                <a:gd name="connsiteY2787" fmla="*/ 432521 h 466450"/>
                <a:gd name="connsiteX2788" fmla="*/ 304734 w 468477"/>
                <a:gd name="connsiteY2788" fmla="*/ 432095 h 466450"/>
                <a:gd name="connsiteX2789" fmla="*/ 303030 w 468477"/>
                <a:gd name="connsiteY2789" fmla="*/ 431243 h 466450"/>
                <a:gd name="connsiteX2790" fmla="*/ 300901 w 468477"/>
                <a:gd name="connsiteY2790" fmla="*/ 429113 h 466450"/>
                <a:gd name="connsiteX2791" fmla="*/ 300475 w 468477"/>
                <a:gd name="connsiteY2791" fmla="*/ 428687 h 466450"/>
                <a:gd name="connsiteX2792" fmla="*/ 300049 w 468477"/>
                <a:gd name="connsiteY2792" fmla="*/ 428261 h 466450"/>
                <a:gd name="connsiteX2793" fmla="*/ 299197 w 468477"/>
                <a:gd name="connsiteY2793" fmla="*/ 426131 h 466450"/>
                <a:gd name="connsiteX2794" fmla="*/ 297919 w 468477"/>
                <a:gd name="connsiteY2794" fmla="*/ 423576 h 466450"/>
                <a:gd name="connsiteX2795" fmla="*/ 297067 w 468477"/>
                <a:gd name="connsiteY2795" fmla="*/ 421872 h 466450"/>
                <a:gd name="connsiteX2796" fmla="*/ 297067 w 468477"/>
                <a:gd name="connsiteY2796" fmla="*/ 420168 h 466450"/>
                <a:gd name="connsiteX2797" fmla="*/ 297067 w 468477"/>
                <a:gd name="connsiteY2797" fmla="*/ 415057 h 466450"/>
                <a:gd name="connsiteX2798" fmla="*/ 296641 w 468477"/>
                <a:gd name="connsiteY2798" fmla="*/ 413353 h 466450"/>
                <a:gd name="connsiteX2799" fmla="*/ 297067 w 468477"/>
                <a:gd name="connsiteY2799" fmla="*/ 409945 h 466450"/>
                <a:gd name="connsiteX2800" fmla="*/ 297067 w 468477"/>
                <a:gd name="connsiteY2800" fmla="*/ 409093 h 466450"/>
                <a:gd name="connsiteX2801" fmla="*/ 296641 w 468477"/>
                <a:gd name="connsiteY2801" fmla="*/ 406537 h 466450"/>
                <a:gd name="connsiteX2802" fmla="*/ 296641 w 468477"/>
                <a:gd name="connsiteY2802" fmla="*/ 406111 h 466450"/>
                <a:gd name="connsiteX2803" fmla="*/ 296641 w 468477"/>
                <a:gd name="connsiteY2803" fmla="*/ 405686 h 466450"/>
                <a:gd name="connsiteX2804" fmla="*/ 297067 w 468477"/>
                <a:gd name="connsiteY2804" fmla="*/ 403556 h 466450"/>
                <a:gd name="connsiteX2805" fmla="*/ 296641 w 468477"/>
                <a:gd name="connsiteY2805" fmla="*/ 398870 h 466450"/>
                <a:gd name="connsiteX2806" fmla="*/ 296641 w 468477"/>
                <a:gd name="connsiteY2806" fmla="*/ 398018 h 466450"/>
                <a:gd name="connsiteX2807" fmla="*/ 296641 w 468477"/>
                <a:gd name="connsiteY2807" fmla="*/ 396315 h 466450"/>
                <a:gd name="connsiteX2808" fmla="*/ 296641 w 468477"/>
                <a:gd name="connsiteY2808" fmla="*/ 394611 h 466450"/>
                <a:gd name="connsiteX2809" fmla="*/ 296641 w 468477"/>
                <a:gd name="connsiteY2809" fmla="*/ 393759 h 466450"/>
                <a:gd name="connsiteX2810" fmla="*/ 297067 w 468477"/>
                <a:gd name="connsiteY2810" fmla="*/ 389925 h 466450"/>
                <a:gd name="connsiteX2811" fmla="*/ 296641 w 468477"/>
                <a:gd name="connsiteY2811" fmla="*/ 386944 h 466450"/>
                <a:gd name="connsiteX2812" fmla="*/ 296641 w 468477"/>
                <a:gd name="connsiteY2812" fmla="*/ 386944 h 466450"/>
                <a:gd name="connsiteX2813" fmla="*/ 296641 w 468477"/>
                <a:gd name="connsiteY2813" fmla="*/ 381832 h 466450"/>
                <a:gd name="connsiteX2814" fmla="*/ 297067 w 468477"/>
                <a:gd name="connsiteY2814" fmla="*/ 379702 h 466450"/>
                <a:gd name="connsiteX2815" fmla="*/ 297067 w 468477"/>
                <a:gd name="connsiteY2815" fmla="*/ 378850 h 466450"/>
                <a:gd name="connsiteX2816" fmla="*/ 296215 w 468477"/>
                <a:gd name="connsiteY2816" fmla="*/ 374591 h 466450"/>
                <a:gd name="connsiteX2817" fmla="*/ 296215 w 468477"/>
                <a:gd name="connsiteY2817" fmla="*/ 373313 h 466450"/>
                <a:gd name="connsiteX2818" fmla="*/ 296215 w 468477"/>
                <a:gd name="connsiteY2818" fmla="*/ 372035 h 466450"/>
                <a:gd name="connsiteX2819" fmla="*/ 296215 w 468477"/>
                <a:gd name="connsiteY2819" fmla="*/ 371609 h 466450"/>
                <a:gd name="connsiteX2820" fmla="*/ 296215 w 468477"/>
                <a:gd name="connsiteY2820" fmla="*/ 368202 h 466450"/>
                <a:gd name="connsiteX2821" fmla="*/ 296215 w 468477"/>
                <a:gd name="connsiteY2821" fmla="*/ 367776 h 466450"/>
                <a:gd name="connsiteX2822" fmla="*/ 296641 w 468477"/>
                <a:gd name="connsiteY2822" fmla="*/ 365646 h 466450"/>
                <a:gd name="connsiteX2823" fmla="*/ 296641 w 468477"/>
                <a:gd name="connsiteY2823" fmla="*/ 363516 h 466450"/>
                <a:gd name="connsiteX2824" fmla="*/ 296215 w 468477"/>
                <a:gd name="connsiteY2824" fmla="*/ 360534 h 466450"/>
                <a:gd name="connsiteX2825" fmla="*/ 295789 w 468477"/>
                <a:gd name="connsiteY2825" fmla="*/ 358831 h 466450"/>
                <a:gd name="connsiteX2826" fmla="*/ 295789 w 468477"/>
                <a:gd name="connsiteY2826" fmla="*/ 353719 h 466450"/>
                <a:gd name="connsiteX2827" fmla="*/ 295789 w 468477"/>
                <a:gd name="connsiteY2827" fmla="*/ 351163 h 466450"/>
                <a:gd name="connsiteX2828" fmla="*/ 294937 w 468477"/>
                <a:gd name="connsiteY2828" fmla="*/ 349034 h 466450"/>
                <a:gd name="connsiteX2829" fmla="*/ 294937 w 468477"/>
                <a:gd name="connsiteY2829" fmla="*/ 347756 h 466450"/>
                <a:gd name="connsiteX2830" fmla="*/ 294937 w 468477"/>
                <a:gd name="connsiteY2830" fmla="*/ 346904 h 466450"/>
                <a:gd name="connsiteX2831" fmla="*/ 294511 w 468477"/>
                <a:gd name="connsiteY2831" fmla="*/ 341366 h 466450"/>
                <a:gd name="connsiteX2832" fmla="*/ 294085 w 468477"/>
                <a:gd name="connsiteY2832" fmla="*/ 339663 h 466450"/>
                <a:gd name="connsiteX2833" fmla="*/ 294085 w 468477"/>
                <a:gd name="connsiteY2833" fmla="*/ 337533 h 466450"/>
                <a:gd name="connsiteX2834" fmla="*/ 294085 w 468477"/>
                <a:gd name="connsiteY2834" fmla="*/ 336255 h 466450"/>
                <a:gd name="connsiteX2835" fmla="*/ 293659 w 468477"/>
                <a:gd name="connsiteY2835" fmla="*/ 332421 h 466450"/>
                <a:gd name="connsiteX2836" fmla="*/ 293659 w 468477"/>
                <a:gd name="connsiteY2836" fmla="*/ 331143 h 466450"/>
                <a:gd name="connsiteX2837" fmla="*/ 293233 w 468477"/>
                <a:gd name="connsiteY2837" fmla="*/ 328162 h 466450"/>
                <a:gd name="connsiteX2838" fmla="*/ 293233 w 468477"/>
                <a:gd name="connsiteY2838" fmla="*/ 326032 h 466450"/>
                <a:gd name="connsiteX2839" fmla="*/ 293233 w 468477"/>
                <a:gd name="connsiteY2839" fmla="*/ 323476 h 466450"/>
                <a:gd name="connsiteX2840" fmla="*/ 293233 w 468477"/>
                <a:gd name="connsiteY2840" fmla="*/ 323050 h 466450"/>
                <a:gd name="connsiteX2841" fmla="*/ 292807 w 468477"/>
                <a:gd name="connsiteY2841" fmla="*/ 320069 h 466450"/>
                <a:gd name="connsiteX2842" fmla="*/ 292807 w 468477"/>
                <a:gd name="connsiteY2842" fmla="*/ 320069 h 466450"/>
                <a:gd name="connsiteX2843" fmla="*/ 292807 w 468477"/>
                <a:gd name="connsiteY2843" fmla="*/ 319643 h 466450"/>
                <a:gd name="connsiteX2844" fmla="*/ 292807 w 468477"/>
                <a:gd name="connsiteY2844" fmla="*/ 317939 h 466450"/>
                <a:gd name="connsiteX2845" fmla="*/ 292807 w 468477"/>
                <a:gd name="connsiteY2845" fmla="*/ 316661 h 466450"/>
                <a:gd name="connsiteX2846" fmla="*/ 292382 w 468477"/>
                <a:gd name="connsiteY2846" fmla="*/ 312401 h 466450"/>
                <a:gd name="connsiteX2847" fmla="*/ 291956 w 468477"/>
                <a:gd name="connsiteY2847" fmla="*/ 310698 h 466450"/>
                <a:gd name="connsiteX2848" fmla="*/ 291956 w 468477"/>
                <a:gd name="connsiteY2848" fmla="*/ 308568 h 466450"/>
                <a:gd name="connsiteX2849" fmla="*/ 291956 w 468477"/>
                <a:gd name="connsiteY2849" fmla="*/ 304734 h 466450"/>
                <a:gd name="connsiteX2850" fmla="*/ 291530 w 468477"/>
                <a:gd name="connsiteY2850" fmla="*/ 303030 h 466450"/>
                <a:gd name="connsiteX2851" fmla="*/ 291530 w 468477"/>
                <a:gd name="connsiteY2851" fmla="*/ 300049 h 466450"/>
                <a:gd name="connsiteX2852" fmla="*/ 291530 w 468477"/>
                <a:gd name="connsiteY2852" fmla="*/ 298345 h 466450"/>
                <a:gd name="connsiteX2853" fmla="*/ 291530 w 468477"/>
                <a:gd name="connsiteY2853" fmla="*/ 297067 h 466450"/>
                <a:gd name="connsiteX2854" fmla="*/ 291530 w 468477"/>
                <a:gd name="connsiteY2854" fmla="*/ 292808 h 466450"/>
                <a:gd name="connsiteX2855" fmla="*/ 291530 w 468477"/>
                <a:gd name="connsiteY2855" fmla="*/ 291530 h 466450"/>
                <a:gd name="connsiteX2856" fmla="*/ 289826 w 468477"/>
                <a:gd name="connsiteY2856" fmla="*/ 289826 h 466450"/>
                <a:gd name="connsiteX2857" fmla="*/ 288548 w 468477"/>
                <a:gd name="connsiteY2857" fmla="*/ 289826 h 466450"/>
                <a:gd name="connsiteX2858" fmla="*/ 287270 w 468477"/>
                <a:gd name="connsiteY2858" fmla="*/ 289826 h 466450"/>
                <a:gd name="connsiteX2859" fmla="*/ 285566 w 468477"/>
                <a:gd name="connsiteY2859" fmla="*/ 289826 h 466450"/>
                <a:gd name="connsiteX2860" fmla="*/ 280881 w 468477"/>
                <a:gd name="connsiteY2860" fmla="*/ 289400 h 466450"/>
                <a:gd name="connsiteX2861" fmla="*/ 280455 w 468477"/>
                <a:gd name="connsiteY2861" fmla="*/ 289400 h 466450"/>
                <a:gd name="connsiteX2862" fmla="*/ 278325 w 468477"/>
                <a:gd name="connsiteY2862" fmla="*/ 289400 h 466450"/>
                <a:gd name="connsiteX2863" fmla="*/ 278325 w 468477"/>
                <a:gd name="connsiteY2863" fmla="*/ 289400 h 466450"/>
                <a:gd name="connsiteX2864" fmla="*/ 278325 w 468477"/>
                <a:gd name="connsiteY2864" fmla="*/ 289400 h 466450"/>
                <a:gd name="connsiteX2865" fmla="*/ 276195 w 468477"/>
                <a:gd name="connsiteY2865" fmla="*/ 289400 h 466450"/>
                <a:gd name="connsiteX2866" fmla="*/ 275343 w 468477"/>
                <a:gd name="connsiteY2866" fmla="*/ 289400 h 466450"/>
                <a:gd name="connsiteX2867" fmla="*/ 274491 w 468477"/>
                <a:gd name="connsiteY2867" fmla="*/ 289400 h 466450"/>
                <a:gd name="connsiteX2868" fmla="*/ 273214 w 468477"/>
                <a:gd name="connsiteY2868" fmla="*/ 289400 h 466450"/>
                <a:gd name="connsiteX2869" fmla="*/ 272788 w 468477"/>
                <a:gd name="connsiteY2869" fmla="*/ 289400 h 466450"/>
                <a:gd name="connsiteX2870" fmla="*/ 272788 w 468477"/>
                <a:gd name="connsiteY2870" fmla="*/ 288122 h 466450"/>
                <a:gd name="connsiteX2871" fmla="*/ 273214 w 468477"/>
                <a:gd name="connsiteY2871" fmla="*/ 285566 h 466450"/>
                <a:gd name="connsiteX2872" fmla="*/ 274491 w 468477"/>
                <a:gd name="connsiteY2872" fmla="*/ 282585 h 466450"/>
                <a:gd name="connsiteX2873" fmla="*/ 275769 w 468477"/>
                <a:gd name="connsiteY2873" fmla="*/ 279603 h 466450"/>
                <a:gd name="connsiteX2874" fmla="*/ 275769 w 468477"/>
                <a:gd name="connsiteY2874" fmla="*/ 278751 h 466450"/>
                <a:gd name="connsiteX2875" fmla="*/ 277899 w 468477"/>
                <a:gd name="connsiteY2875" fmla="*/ 274065 h 466450"/>
                <a:gd name="connsiteX2876" fmla="*/ 278325 w 468477"/>
                <a:gd name="connsiteY2876" fmla="*/ 273214 h 466450"/>
                <a:gd name="connsiteX2877" fmla="*/ 278751 w 468477"/>
                <a:gd name="connsiteY2877" fmla="*/ 272362 h 466450"/>
                <a:gd name="connsiteX2878" fmla="*/ 279177 w 468477"/>
                <a:gd name="connsiteY2878" fmla="*/ 270658 h 466450"/>
                <a:gd name="connsiteX2879" fmla="*/ 279177 w 468477"/>
                <a:gd name="connsiteY2879" fmla="*/ 270232 h 466450"/>
                <a:gd name="connsiteX2880" fmla="*/ 280029 w 468477"/>
                <a:gd name="connsiteY2880" fmla="*/ 268954 h 466450"/>
                <a:gd name="connsiteX2881" fmla="*/ 280455 w 468477"/>
                <a:gd name="connsiteY2881" fmla="*/ 268102 h 466450"/>
                <a:gd name="connsiteX2882" fmla="*/ 280881 w 468477"/>
                <a:gd name="connsiteY2882" fmla="*/ 267676 h 466450"/>
                <a:gd name="connsiteX2883" fmla="*/ 282585 w 468477"/>
                <a:gd name="connsiteY2883" fmla="*/ 264694 h 466450"/>
                <a:gd name="connsiteX2884" fmla="*/ 283436 w 468477"/>
                <a:gd name="connsiteY2884" fmla="*/ 263417 h 466450"/>
                <a:gd name="connsiteX2885" fmla="*/ 284288 w 468477"/>
                <a:gd name="connsiteY2885" fmla="*/ 262565 h 466450"/>
                <a:gd name="connsiteX2886" fmla="*/ 284714 w 468477"/>
                <a:gd name="connsiteY2886" fmla="*/ 262139 h 466450"/>
                <a:gd name="connsiteX2887" fmla="*/ 286844 w 468477"/>
                <a:gd name="connsiteY2887" fmla="*/ 259583 h 466450"/>
                <a:gd name="connsiteX2888" fmla="*/ 291956 w 468477"/>
                <a:gd name="connsiteY2888" fmla="*/ 253194 h 466450"/>
                <a:gd name="connsiteX2889" fmla="*/ 294511 w 468477"/>
                <a:gd name="connsiteY2889" fmla="*/ 251490 h 466450"/>
                <a:gd name="connsiteX2890" fmla="*/ 295789 w 468477"/>
                <a:gd name="connsiteY2890" fmla="*/ 249786 h 466450"/>
                <a:gd name="connsiteX2891" fmla="*/ 295789 w 468477"/>
                <a:gd name="connsiteY2891" fmla="*/ 249786 h 466450"/>
                <a:gd name="connsiteX2892" fmla="*/ 297919 w 468477"/>
                <a:gd name="connsiteY2892" fmla="*/ 248508 h 466450"/>
                <a:gd name="connsiteX2893" fmla="*/ 298771 w 468477"/>
                <a:gd name="connsiteY2893" fmla="*/ 248082 h 466450"/>
                <a:gd name="connsiteX2894" fmla="*/ 300475 w 468477"/>
                <a:gd name="connsiteY2894" fmla="*/ 246804 h 466450"/>
                <a:gd name="connsiteX2895" fmla="*/ 302178 w 468477"/>
                <a:gd name="connsiteY2895" fmla="*/ 245526 h 466450"/>
                <a:gd name="connsiteX2896" fmla="*/ 303456 w 468477"/>
                <a:gd name="connsiteY2896" fmla="*/ 244249 h 466450"/>
                <a:gd name="connsiteX2897" fmla="*/ 303456 w 468477"/>
                <a:gd name="connsiteY2897" fmla="*/ 244249 h 466450"/>
                <a:gd name="connsiteX2898" fmla="*/ 308142 w 468477"/>
                <a:gd name="connsiteY2898" fmla="*/ 241693 h 466450"/>
                <a:gd name="connsiteX2899" fmla="*/ 308994 w 468477"/>
                <a:gd name="connsiteY2899" fmla="*/ 241267 h 466450"/>
                <a:gd name="connsiteX2900" fmla="*/ 311124 w 468477"/>
                <a:gd name="connsiteY2900" fmla="*/ 240415 h 466450"/>
                <a:gd name="connsiteX2901" fmla="*/ 311549 w 468477"/>
                <a:gd name="connsiteY2901" fmla="*/ 240415 h 466450"/>
                <a:gd name="connsiteX2902" fmla="*/ 313679 w 468477"/>
                <a:gd name="connsiteY2902" fmla="*/ 239563 h 466450"/>
                <a:gd name="connsiteX2903" fmla="*/ 314105 w 468477"/>
                <a:gd name="connsiteY2903" fmla="*/ 239137 h 466450"/>
                <a:gd name="connsiteX2904" fmla="*/ 314957 w 468477"/>
                <a:gd name="connsiteY2904" fmla="*/ 238711 h 466450"/>
                <a:gd name="connsiteX2905" fmla="*/ 315383 w 468477"/>
                <a:gd name="connsiteY2905" fmla="*/ 238285 h 466450"/>
                <a:gd name="connsiteX2906" fmla="*/ 316235 w 468477"/>
                <a:gd name="connsiteY2906" fmla="*/ 237007 h 466450"/>
                <a:gd name="connsiteX2907" fmla="*/ 316661 w 468477"/>
                <a:gd name="connsiteY2907" fmla="*/ 235729 h 466450"/>
                <a:gd name="connsiteX2908" fmla="*/ 316661 w 468477"/>
                <a:gd name="connsiteY2908" fmla="*/ 234878 h 466450"/>
                <a:gd name="connsiteX2909" fmla="*/ 316661 w 468477"/>
                <a:gd name="connsiteY2909" fmla="*/ 234452 h 466450"/>
                <a:gd name="connsiteX2910" fmla="*/ 316235 w 468477"/>
                <a:gd name="connsiteY2910" fmla="*/ 233174 h 466450"/>
                <a:gd name="connsiteX2911" fmla="*/ 316235 w 468477"/>
                <a:gd name="connsiteY2911" fmla="*/ 233174 h 466450"/>
                <a:gd name="connsiteX2912" fmla="*/ 316661 w 468477"/>
                <a:gd name="connsiteY2912" fmla="*/ 230192 h 466450"/>
                <a:gd name="connsiteX2913" fmla="*/ 316235 w 468477"/>
                <a:gd name="connsiteY2913" fmla="*/ 228488 h 466450"/>
                <a:gd name="connsiteX2914" fmla="*/ 316235 w 468477"/>
                <a:gd name="connsiteY2914" fmla="*/ 228488 h 466450"/>
                <a:gd name="connsiteX2915" fmla="*/ 316661 w 468477"/>
                <a:gd name="connsiteY2915" fmla="*/ 227210 h 466450"/>
                <a:gd name="connsiteX2916" fmla="*/ 316661 w 468477"/>
                <a:gd name="connsiteY2916" fmla="*/ 224229 h 466450"/>
                <a:gd name="connsiteX2917" fmla="*/ 316661 w 468477"/>
                <a:gd name="connsiteY2917" fmla="*/ 223803 h 466450"/>
                <a:gd name="connsiteX2918" fmla="*/ 316661 w 468477"/>
                <a:gd name="connsiteY2918" fmla="*/ 223377 h 466450"/>
                <a:gd name="connsiteX2919" fmla="*/ 316661 w 468477"/>
                <a:gd name="connsiteY2919" fmla="*/ 222099 h 466450"/>
                <a:gd name="connsiteX2920" fmla="*/ 316661 w 468477"/>
                <a:gd name="connsiteY2920" fmla="*/ 219969 h 466450"/>
                <a:gd name="connsiteX2921" fmla="*/ 316661 w 468477"/>
                <a:gd name="connsiteY2921" fmla="*/ 219117 h 466450"/>
                <a:gd name="connsiteX2922" fmla="*/ 316235 w 468477"/>
                <a:gd name="connsiteY2922" fmla="*/ 216988 h 466450"/>
                <a:gd name="connsiteX2923" fmla="*/ 316235 w 468477"/>
                <a:gd name="connsiteY2923" fmla="*/ 214858 h 466450"/>
                <a:gd name="connsiteX2924" fmla="*/ 316661 w 468477"/>
                <a:gd name="connsiteY2924" fmla="*/ 213154 h 466450"/>
                <a:gd name="connsiteX2925" fmla="*/ 316235 w 468477"/>
                <a:gd name="connsiteY2925" fmla="*/ 209320 h 466450"/>
                <a:gd name="connsiteX2926" fmla="*/ 316235 w 468477"/>
                <a:gd name="connsiteY2926" fmla="*/ 207191 h 466450"/>
                <a:gd name="connsiteX2927" fmla="*/ 316235 w 468477"/>
                <a:gd name="connsiteY2927" fmla="*/ 206765 h 466450"/>
                <a:gd name="connsiteX2928" fmla="*/ 316235 w 468477"/>
                <a:gd name="connsiteY2928" fmla="*/ 202931 h 466450"/>
                <a:gd name="connsiteX2929" fmla="*/ 316235 w 468477"/>
                <a:gd name="connsiteY2929" fmla="*/ 202505 h 466450"/>
                <a:gd name="connsiteX2930" fmla="*/ 316235 w 468477"/>
                <a:gd name="connsiteY2930" fmla="*/ 197394 h 466450"/>
                <a:gd name="connsiteX2931" fmla="*/ 316235 w 468477"/>
                <a:gd name="connsiteY2931" fmla="*/ 196968 h 466450"/>
                <a:gd name="connsiteX2932" fmla="*/ 316235 w 468477"/>
                <a:gd name="connsiteY2932" fmla="*/ 196542 h 466450"/>
                <a:gd name="connsiteX2933" fmla="*/ 316235 w 468477"/>
                <a:gd name="connsiteY2933" fmla="*/ 194412 h 466450"/>
                <a:gd name="connsiteX2934" fmla="*/ 316235 w 468477"/>
                <a:gd name="connsiteY2934" fmla="*/ 191430 h 466450"/>
                <a:gd name="connsiteX2935" fmla="*/ 316661 w 468477"/>
                <a:gd name="connsiteY2935" fmla="*/ 191430 h 466450"/>
                <a:gd name="connsiteX2936" fmla="*/ 318791 w 468477"/>
                <a:gd name="connsiteY2936" fmla="*/ 191430 h 466450"/>
                <a:gd name="connsiteX2937" fmla="*/ 320921 w 468477"/>
                <a:gd name="connsiteY2937" fmla="*/ 191004 h 466450"/>
                <a:gd name="connsiteX2938" fmla="*/ 320921 w 468477"/>
                <a:gd name="connsiteY2938" fmla="*/ 191004 h 466450"/>
                <a:gd name="connsiteX2939" fmla="*/ 322624 w 468477"/>
                <a:gd name="connsiteY2939" fmla="*/ 191004 h 466450"/>
                <a:gd name="connsiteX2940" fmla="*/ 327310 w 468477"/>
                <a:gd name="connsiteY2940" fmla="*/ 191004 h 466450"/>
                <a:gd name="connsiteX2941" fmla="*/ 329440 w 468477"/>
                <a:gd name="connsiteY2941" fmla="*/ 190578 h 466450"/>
                <a:gd name="connsiteX2942" fmla="*/ 332421 w 468477"/>
                <a:gd name="connsiteY2942" fmla="*/ 190578 h 466450"/>
                <a:gd name="connsiteX2943" fmla="*/ 332847 w 468477"/>
                <a:gd name="connsiteY2943" fmla="*/ 190578 h 466450"/>
                <a:gd name="connsiteX2944" fmla="*/ 334551 w 468477"/>
                <a:gd name="connsiteY2944" fmla="*/ 190578 h 466450"/>
                <a:gd name="connsiteX2945" fmla="*/ 337107 w 468477"/>
                <a:gd name="connsiteY2945" fmla="*/ 190152 h 466450"/>
                <a:gd name="connsiteX2946" fmla="*/ 337533 w 468477"/>
                <a:gd name="connsiteY2946" fmla="*/ 190152 h 466450"/>
                <a:gd name="connsiteX2947" fmla="*/ 337959 w 468477"/>
                <a:gd name="connsiteY2947" fmla="*/ 190152 h 466450"/>
                <a:gd name="connsiteX2948" fmla="*/ 339237 w 468477"/>
                <a:gd name="connsiteY2948" fmla="*/ 190152 h 466450"/>
                <a:gd name="connsiteX2949" fmla="*/ 342644 w 468477"/>
                <a:gd name="connsiteY2949" fmla="*/ 190152 h 466450"/>
                <a:gd name="connsiteX2950" fmla="*/ 346052 w 468477"/>
                <a:gd name="connsiteY2950" fmla="*/ 190152 h 466450"/>
                <a:gd name="connsiteX2951" fmla="*/ 348608 w 468477"/>
                <a:gd name="connsiteY2951" fmla="*/ 189726 h 466450"/>
                <a:gd name="connsiteX2952" fmla="*/ 348608 w 468477"/>
                <a:gd name="connsiteY2952" fmla="*/ 189726 h 466450"/>
                <a:gd name="connsiteX2953" fmla="*/ 352867 w 468477"/>
                <a:gd name="connsiteY2953" fmla="*/ 189726 h 466450"/>
                <a:gd name="connsiteX2954" fmla="*/ 355849 w 468477"/>
                <a:gd name="connsiteY2954" fmla="*/ 189300 h 466450"/>
                <a:gd name="connsiteX2955" fmla="*/ 356275 w 468477"/>
                <a:gd name="connsiteY2955" fmla="*/ 189300 h 466450"/>
                <a:gd name="connsiteX2956" fmla="*/ 358831 w 468477"/>
                <a:gd name="connsiteY2956" fmla="*/ 188874 h 466450"/>
                <a:gd name="connsiteX2957" fmla="*/ 359256 w 468477"/>
                <a:gd name="connsiteY2957" fmla="*/ 188874 h 466450"/>
                <a:gd name="connsiteX2958" fmla="*/ 361386 w 468477"/>
                <a:gd name="connsiteY2958" fmla="*/ 189300 h 466450"/>
                <a:gd name="connsiteX2959" fmla="*/ 362664 w 468477"/>
                <a:gd name="connsiteY2959" fmla="*/ 189300 h 466450"/>
                <a:gd name="connsiteX2960" fmla="*/ 366498 w 468477"/>
                <a:gd name="connsiteY2960" fmla="*/ 188874 h 466450"/>
                <a:gd name="connsiteX2961" fmla="*/ 366498 w 468477"/>
                <a:gd name="connsiteY2961" fmla="*/ 188874 h 466450"/>
                <a:gd name="connsiteX2962" fmla="*/ 369479 w 468477"/>
                <a:gd name="connsiteY2962" fmla="*/ 188874 h 466450"/>
                <a:gd name="connsiteX2963" fmla="*/ 373313 w 468477"/>
                <a:gd name="connsiteY2963" fmla="*/ 188874 h 466450"/>
                <a:gd name="connsiteX2964" fmla="*/ 378424 w 468477"/>
                <a:gd name="connsiteY2964" fmla="*/ 188023 h 466450"/>
                <a:gd name="connsiteX2965" fmla="*/ 379276 w 468477"/>
                <a:gd name="connsiteY2965" fmla="*/ 188023 h 466450"/>
                <a:gd name="connsiteX2966" fmla="*/ 380128 w 468477"/>
                <a:gd name="connsiteY2966" fmla="*/ 188023 h 466450"/>
                <a:gd name="connsiteX2967" fmla="*/ 380980 w 468477"/>
                <a:gd name="connsiteY2967" fmla="*/ 188023 h 466450"/>
                <a:gd name="connsiteX2968" fmla="*/ 383536 w 468477"/>
                <a:gd name="connsiteY2968" fmla="*/ 188023 h 466450"/>
                <a:gd name="connsiteX2969" fmla="*/ 383962 w 468477"/>
                <a:gd name="connsiteY2969" fmla="*/ 188023 h 466450"/>
                <a:gd name="connsiteX2970" fmla="*/ 386518 w 468477"/>
                <a:gd name="connsiteY2970" fmla="*/ 188023 h 466450"/>
                <a:gd name="connsiteX2971" fmla="*/ 387795 w 468477"/>
                <a:gd name="connsiteY2971" fmla="*/ 188023 h 466450"/>
                <a:gd name="connsiteX2972" fmla="*/ 388221 w 468477"/>
                <a:gd name="connsiteY2972" fmla="*/ 188023 h 466450"/>
                <a:gd name="connsiteX2973" fmla="*/ 392481 w 468477"/>
                <a:gd name="connsiteY2973" fmla="*/ 187597 h 466450"/>
                <a:gd name="connsiteX2974" fmla="*/ 394185 w 468477"/>
                <a:gd name="connsiteY2974" fmla="*/ 187597 h 466450"/>
                <a:gd name="connsiteX2975" fmla="*/ 395037 w 468477"/>
                <a:gd name="connsiteY2975" fmla="*/ 187597 h 466450"/>
                <a:gd name="connsiteX2976" fmla="*/ 398444 w 468477"/>
                <a:gd name="connsiteY2976" fmla="*/ 187597 h 466450"/>
                <a:gd name="connsiteX2977" fmla="*/ 400148 w 468477"/>
                <a:gd name="connsiteY2977" fmla="*/ 187171 h 466450"/>
                <a:gd name="connsiteX2978" fmla="*/ 400148 w 468477"/>
                <a:gd name="connsiteY2978" fmla="*/ 185041 h 466450"/>
                <a:gd name="connsiteX2979" fmla="*/ 400574 w 468477"/>
                <a:gd name="connsiteY2979" fmla="*/ 187171 h 466450"/>
                <a:gd name="connsiteX2980" fmla="*/ 404834 w 468477"/>
                <a:gd name="connsiteY2980" fmla="*/ 186745 h 466450"/>
                <a:gd name="connsiteX2981" fmla="*/ 405686 w 468477"/>
                <a:gd name="connsiteY2981" fmla="*/ 186745 h 466450"/>
                <a:gd name="connsiteX2982" fmla="*/ 407815 w 468477"/>
                <a:gd name="connsiteY2982" fmla="*/ 186745 h 466450"/>
                <a:gd name="connsiteX2983" fmla="*/ 412075 w 468477"/>
                <a:gd name="connsiteY2983" fmla="*/ 186319 h 466450"/>
                <a:gd name="connsiteX2984" fmla="*/ 412501 w 468477"/>
                <a:gd name="connsiteY2984" fmla="*/ 186319 h 466450"/>
                <a:gd name="connsiteX2985" fmla="*/ 412927 w 468477"/>
                <a:gd name="connsiteY2985" fmla="*/ 186319 h 466450"/>
                <a:gd name="connsiteX2986" fmla="*/ 415483 w 468477"/>
                <a:gd name="connsiteY2986" fmla="*/ 186319 h 466450"/>
                <a:gd name="connsiteX2987" fmla="*/ 415908 w 468477"/>
                <a:gd name="connsiteY2987" fmla="*/ 186319 h 466450"/>
                <a:gd name="connsiteX2988" fmla="*/ 417612 w 468477"/>
                <a:gd name="connsiteY2988" fmla="*/ 185893 h 466450"/>
                <a:gd name="connsiteX2989" fmla="*/ 418890 w 468477"/>
                <a:gd name="connsiteY2989" fmla="*/ 185893 h 466450"/>
                <a:gd name="connsiteX2990" fmla="*/ 419316 w 468477"/>
                <a:gd name="connsiteY2990" fmla="*/ 185893 h 466450"/>
                <a:gd name="connsiteX2991" fmla="*/ 421872 w 468477"/>
                <a:gd name="connsiteY2991" fmla="*/ 185893 h 466450"/>
                <a:gd name="connsiteX2992" fmla="*/ 423576 w 468477"/>
                <a:gd name="connsiteY2992" fmla="*/ 185467 h 466450"/>
                <a:gd name="connsiteX2993" fmla="*/ 424002 w 468477"/>
                <a:gd name="connsiteY2993" fmla="*/ 185467 h 466450"/>
                <a:gd name="connsiteX2994" fmla="*/ 423576 w 468477"/>
                <a:gd name="connsiteY2994" fmla="*/ 188023 h 466450"/>
                <a:gd name="connsiteX2995" fmla="*/ 425279 w 468477"/>
                <a:gd name="connsiteY2995" fmla="*/ 190578 h 466450"/>
                <a:gd name="connsiteX2996" fmla="*/ 425279 w 468477"/>
                <a:gd name="connsiteY2996" fmla="*/ 191430 h 466450"/>
                <a:gd name="connsiteX2997" fmla="*/ 425279 w 468477"/>
                <a:gd name="connsiteY2997" fmla="*/ 191856 h 466450"/>
                <a:gd name="connsiteX2998" fmla="*/ 424854 w 468477"/>
                <a:gd name="connsiteY2998" fmla="*/ 194838 h 466450"/>
                <a:gd name="connsiteX2999" fmla="*/ 424428 w 468477"/>
                <a:gd name="connsiteY2999" fmla="*/ 197820 h 466450"/>
                <a:gd name="connsiteX3000" fmla="*/ 424428 w 468477"/>
                <a:gd name="connsiteY3000" fmla="*/ 200375 h 466450"/>
                <a:gd name="connsiteX3001" fmla="*/ 424428 w 468477"/>
                <a:gd name="connsiteY3001" fmla="*/ 202931 h 466450"/>
                <a:gd name="connsiteX3002" fmla="*/ 424428 w 468477"/>
                <a:gd name="connsiteY3002" fmla="*/ 204209 h 466450"/>
                <a:gd name="connsiteX3003" fmla="*/ 424428 w 468477"/>
                <a:gd name="connsiteY3003" fmla="*/ 205061 h 466450"/>
                <a:gd name="connsiteX3004" fmla="*/ 424428 w 468477"/>
                <a:gd name="connsiteY3004" fmla="*/ 206339 h 466450"/>
                <a:gd name="connsiteX3005" fmla="*/ 424854 w 468477"/>
                <a:gd name="connsiteY3005" fmla="*/ 208894 h 466450"/>
                <a:gd name="connsiteX3006" fmla="*/ 424854 w 468477"/>
                <a:gd name="connsiteY3006" fmla="*/ 208894 h 466450"/>
                <a:gd name="connsiteX3007" fmla="*/ 424854 w 468477"/>
                <a:gd name="connsiteY3007" fmla="*/ 211450 h 466450"/>
                <a:gd name="connsiteX3008" fmla="*/ 424854 w 468477"/>
                <a:gd name="connsiteY3008" fmla="*/ 213580 h 466450"/>
                <a:gd name="connsiteX3009" fmla="*/ 424854 w 468477"/>
                <a:gd name="connsiteY3009" fmla="*/ 215284 h 466450"/>
                <a:gd name="connsiteX3010" fmla="*/ 424854 w 468477"/>
                <a:gd name="connsiteY3010" fmla="*/ 216988 h 466450"/>
                <a:gd name="connsiteX3011" fmla="*/ 425279 w 468477"/>
                <a:gd name="connsiteY3011" fmla="*/ 224229 h 466450"/>
                <a:gd name="connsiteX3012" fmla="*/ 425705 w 468477"/>
                <a:gd name="connsiteY3012" fmla="*/ 227210 h 466450"/>
                <a:gd name="connsiteX3013" fmla="*/ 425705 w 468477"/>
                <a:gd name="connsiteY3013" fmla="*/ 228062 h 466450"/>
                <a:gd name="connsiteX3014" fmla="*/ 426131 w 468477"/>
                <a:gd name="connsiteY3014" fmla="*/ 230618 h 466450"/>
                <a:gd name="connsiteX3015" fmla="*/ 426131 w 468477"/>
                <a:gd name="connsiteY3015" fmla="*/ 231044 h 466450"/>
                <a:gd name="connsiteX3016" fmla="*/ 426131 w 468477"/>
                <a:gd name="connsiteY3016" fmla="*/ 232748 h 466450"/>
                <a:gd name="connsiteX3017" fmla="*/ 425705 w 468477"/>
                <a:gd name="connsiteY3017" fmla="*/ 233600 h 466450"/>
                <a:gd name="connsiteX3018" fmla="*/ 426131 w 468477"/>
                <a:gd name="connsiteY3018" fmla="*/ 237433 h 466450"/>
                <a:gd name="connsiteX3019" fmla="*/ 425705 w 468477"/>
                <a:gd name="connsiteY3019" fmla="*/ 239137 h 466450"/>
                <a:gd name="connsiteX3020" fmla="*/ 425705 w 468477"/>
                <a:gd name="connsiteY3020" fmla="*/ 240415 h 466450"/>
                <a:gd name="connsiteX3021" fmla="*/ 426131 w 468477"/>
                <a:gd name="connsiteY3021" fmla="*/ 243397 h 466450"/>
                <a:gd name="connsiteX3022" fmla="*/ 426557 w 468477"/>
                <a:gd name="connsiteY3022" fmla="*/ 245100 h 466450"/>
                <a:gd name="connsiteX3023" fmla="*/ 426983 w 468477"/>
                <a:gd name="connsiteY3023" fmla="*/ 246804 h 466450"/>
                <a:gd name="connsiteX3024" fmla="*/ 427835 w 468477"/>
                <a:gd name="connsiteY3024" fmla="*/ 249786 h 466450"/>
                <a:gd name="connsiteX3025" fmla="*/ 428261 w 468477"/>
                <a:gd name="connsiteY3025" fmla="*/ 250638 h 466450"/>
                <a:gd name="connsiteX3026" fmla="*/ 428261 w 468477"/>
                <a:gd name="connsiteY3026" fmla="*/ 251064 h 466450"/>
                <a:gd name="connsiteX3027" fmla="*/ 429965 w 468477"/>
                <a:gd name="connsiteY3027" fmla="*/ 254897 h 466450"/>
                <a:gd name="connsiteX3028" fmla="*/ 430391 w 468477"/>
                <a:gd name="connsiteY3028" fmla="*/ 255323 h 466450"/>
                <a:gd name="connsiteX3029" fmla="*/ 431243 w 468477"/>
                <a:gd name="connsiteY3029" fmla="*/ 256601 h 466450"/>
                <a:gd name="connsiteX3030" fmla="*/ 432095 w 468477"/>
                <a:gd name="connsiteY3030" fmla="*/ 257453 h 466450"/>
                <a:gd name="connsiteX3031" fmla="*/ 432521 w 468477"/>
                <a:gd name="connsiteY3031" fmla="*/ 257879 h 466450"/>
                <a:gd name="connsiteX3032" fmla="*/ 432521 w 468477"/>
                <a:gd name="connsiteY3032" fmla="*/ 258305 h 466450"/>
                <a:gd name="connsiteX3033" fmla="*/ 433799 w 468477"/>
                <a:gd name="connsiteY3033" fmla="*/ 260861 h 466450"/>
                <a:gd name="connsiteX3034" fmla="*/ 434650 w 468477"/>
                <a:gd name="connsiteY3034" fmla="*/ 262139 h 466450"/>
                <a:gd name="connsiteX3035" fmla="*/ 437632 w 468477"/>
                <a:gd name="connsiteY3035" fmla="*/ 265120 h 466450"/>
                <a:gd name="connsiteX3036" fmla="*/ 438058 w 468477"/>
                <a:gd name="connsiteY3036" fmla="*/ 266824 h 466450"/>
                <a:gd name="connsiteX3037" fmla="*/ 440614 w 468477"/>
                <a:gd name="connsiteY3037" fmla="*/ 271084 h 466450"/>
                <a:gd name="connsiteX3038" fmla="*/ 441466 w 468477"/>
                <a:gd name="connsiteY3038" fmla="*/ 271936 h 466450"/>
                <a:gd name="connsiteX3039" fmla="*/ 442318 w 468477"/>
                <a:gd name="connsiteY3039" fmla="*/ 274917 h 466450"/>
                <a:gd name="connsiteX3040" fmla="*/ 442744 w 468477"/>
                <a:gd name="connsiteY3040" fmla="*/ 275769 h 466450"/>
                <a:gd name="connsiteX3041" fmla="*/ 443596 w 468477"/>
                <a:gd name="connsiteY3041" fmla="*/ 277899 h 466450"/>
                <a:gd name="connsiteX3042" fmla="*/ 443596 w 468477"/>
                <a:gd name="connsiteY3042" fmla="*/ 277899 h 466450"/>
                <a:gd name="connsiteX3043" fmla="*/ 443596 w 468477"/>
                <a:gd name="connsiteY3043" fmla="*/ 277899 h 466450"/>
                <a:gd name="connsiteX3044" fmla="*/ 432095 w 468477"/>
                <a:gd name="connsiteY3044" fmla="*/ 284714 h 466450"/>
                <a:gd name="connsiteX3045" fmla="*/ 83664 w 468477"/>
                <a:gd name="connsiteY3045" fmla="*/ 434225 h 466450"/>
                <a:gd name="connsiteX3046" fmla="*/ 83664 w 468477"/>
                <a:gd name="connsiteY3046" fmla="*/ 434225 h 466450"/>
                <a:gd name="connsiteX3047" fmla="*/ 84090 w 468477"/>
                <a:gd name="connsiteY3047" fmla="*/ 434225 h 466450"/>
                <a:gd name="connsiteX3048" fmla="*/ 83664 w 468477"/>
                <a:gd name="connsiteY3048" fmla="*/ 434225 h 466450"/>
                <a:gd name="connsiteX3049" fmla="*/ 22752 w 468477"/>
                <a:gd name="connsiteY3049" fmla="*/ 320495 h 466450"/>
                <a:gd name="connsiteX3050" fmla="*/ 22752 w 468477"/>
                <a:gd name="connsiteY3050" fmla="*/ 320495 h 466450"/>
                <a:gd name="connsiteX3051" fmla="*/ 22752 w 468477"/>
                <a:gd name="connsiteY3051" fmla="*/ 320495 h 466450"/>
                <a:gd name="connsiteX3052" fmla="*/ 22752 w 468477"/>
                <a:gd name="connsiteY3052" fmla="*/ 320495 h 466450"/>
                <a:gd name="connsiteX3053" fmla="*/ 22752 w 468477"/>
                <a:gd name="connsiteY3053" fmla="*/ 320495 h 466450"/>
                <a:gd name="connsiteX3054" fmla="*/ 467875 w 468477"/>
                <a:gd name="connsiteY3054" fmla="*/ 127111 h 466450"/>
                <a:gd name="connsiteX3055" fmla="*/ 467449 w 468477"/>
                <a:gd name="connsiteY3055" fmla="*/ 124129 h 466450"/>
                <a:gd name="connsiteX3056" fmla="*/ 467449 w 468477"/>
                <a:gd name="connsiteY3056" fmla="*/ 123703 h 466450"/>
                <a:gd name="connsiteX3057" fmla="*/ 466597 w 468477"/>
                <a:gd name="connsiteY3057" fmla="*/ 121574 h 466450"/>
                <a:gd name="connsiteX3058" fmla="*/ 466597 w 468477"/>
                <a:gd name="connsiteY3058" fmla="*/ 120722 h 466450"/>
                <a:gd name="connsiteX3059" fmla="*/ 465319 w 468477"/>
                <a:gd name="connsiteY3059" fmla="*/ 118166 h 466450"/>
                <a:gd name="connsiteX3060" fmla="*/ 464041 w 468477"/>
                <a:gd name="connsiteY3060" fmla="*/ 116036 h 466450"/>
                <a:gd name="connsiteX3061" fmla="*/ 463615 w 468477"/>
                <a:gd name="connsiteY3061" fmla="*/ 115610 h 466450"/>
                <a:gd name="connsiteX3062" fmla="*/ 462338 w 468477"/>
                <a:gd name="connsiteY3062" fmla="*/ 113480 h 466450"/>
                <a:gd name="connsiteX3063" fmla="*/ 461486 w 468477"/>
                <a:gd name="connsiteY3063" fmla="*/ 113054 h 466450"/>
                <a:gd name="connsiteX3064" fmla="*/ 461060 w 468477"/>
                <a:gd name="connsiteY3064" fmla="*/ 112203 h 466450"/>
                <a:gd name="connsiteX3065" fmla="*/ 458504 w 468477"/>
                <a:gd name="connsiteY3065" fmla="*/ 110925 h 466450"/>
                <a:gd name="connsiteX3066" fmla="*/ 457652 w 468477"/>
                <a:gd name="connsiteY3066" fmla="*/ 109647 h 466450"/>
                <a:gd name="connsiteX3067" fmla="*/ 458078 w 468477"/>
                <a:gd name="connsiteY3067" fmla="*/ 109647 h 466450"/>
                <a:gd name="connsiteX3068" fmla="*/ 459356 w 468477"/>
                <a:gd name="connsiteY3068" fmla="*/ 108369 h 466450"/>
                <a:gd name="connsiteX3069" fmla="*/ 461060 w 468477"/>
                <a:gd name="connsiteY3069" fmla="*/ 107091 h 466450"/>
                <a:gd name="connsiteX3070" fmla="*/ 462338 w 468477"/>
                <a:gd name="connsiteY3070" fmla="*/ 105387 h 466450"/>
                <a:gd name="connsiteX3071" fmla="*/ 462763 w 468477"/>
                <a:gd name="connsiteY3071" fmla="*/ 104535 h 466450"/>
                <a:gd name="connsiteX3072" fmla="*/ 463615 w 468477"/>
                <a:gd name="connsiteY3072" fmla="*/ 103683 h 466450"/>
                <a:gd name="connsiteX3073" fmla="*/ 463615 w 468477"/>
                <a:gd name="connsiteY3073" fmla="*/ 103683 h 466450"/>
                <a:gd name="connsiteX3074" fmla="*/ 465319 w 468477"/>
                <a:gd name="connsiteY3074" fmla="*/ 101128 h 466450"/>
                <a:gd name="connsiteX3075" fmla="*/ 466171 w 468477"/>
                <a:gd name="connsiteY3075" fmla="*/ 99424 h 466450"/>
                <a:gd name="connsiteX3076" fmla="*/ 466597 w 468477"/>
                <a:gd name="connsiteY3076" fmla="*/ 98998 h 466450"/>
                <a:gd name="connsiteX3077" fmla="*/ 467023 w 468477"/>
                <a:gd name="connsiteY3077" fmla="*/ 98146 h 466450"/>
                <a:gd name="connsiteX3078" fmla="*/ 467449 w 468477"/>
                <a:gd name="connsiteY3078" fmla="*/ 94738 h 466450"/>
                <a:gd name="connsiteX3079" fmla="*/ 467449 w 468477"/>
                <a:gd name="connsiteY3079" fmla="*/ 94312 h 466450"/>
                <a:gd name="connsiteX3080" fmla="*/ 468301 w 468477"/>
                <a:gd name="connsiteY3080" fmla="*/ 92183 h 466450"/>
                <a:gd name="connsiteX3081" fmla="*/ 468301 w 468477"/>
                <a:gd name="connsiteY3081" fmla="*/ 90479 h 466450"/>
                <a:gd name="connsiteX3082" fmla="*/ 467875 w 468477"/>
                <a:gd name="connsiteY3082" fmla="*/ 86645 h 466450"/>
                <a:gd name="connsiteX3083" fmla="*/ 467449 w 468477"/>
                <a:gd name="connsiteY3083" fmla="*/ 83664 h 466450"/>
                <a:gd name="connsiteX3084" fmla="*/ 467449 w 468477"/>
                <a:gd name="connsiteY3084" fmla="*/ 83238 h 466450"/>
                <a:gd name="connsiteX3085" fmla="*/ 466597 w 468477"/>
                <a:gd name="connsiteY3085" fmla="*/ 81108 h 466450"/>
                <a:gd name="connsiteX3086" fmla="*/ 466597 w 468477"/>
                <a:gd name="connsiteY3086" fmla="*/ 80256 h 466450"/>
                <a:gd name="connsiteX3087" fmla="*/ 465319 w 468477"/>
                <a:gd name="connsiteY3087" fmla="*/ 77700 h 466450"/>
                <a:gd name="connsiteX3088" fmla="*/ 464041 w 468477"/>
                <a:gd name="connsiteY3088" fmla="*/ 75570 h 466450"/>
                <a:gd name="connsiteX3089" fmla="*/ 463615 w 468477"/>
                <a:gd name="connsiteY3089" fmla="*/ 75144 h 466450"/>
                <a:gd name="connsiteX3090" fmla="*/ 462338 w 468477"/>
                <a:gd name="connsiteY3090" fmla="*/ 73015 h 466450"/>
                <a:gd name="connsiteX3091" fmla="*/ 461486 w 468477"/>
                <a:gd name="connsiteY3091" fmla="*/ 72589 h 466450"/>
                <a:gd name="connsiteX3092" fmla="*/ 461060 w 468477"/>
                <a:gd name="connsiteY3092" fmla="*/ 71737 h 466450"/>
                <a:gd name="connsiteX3093" fmla="*/ 458504 w 468477"/>
                <a:gd name="connsiteY3093" fmla="*/ 70459 h 466450"/>
                <a:gd name="connsiteX3094" fmla="*/ 457226 w 468477"/>
                <a:gd name="connsiteY3094" fmla="*/ 68755 h 466450"/>
                <a:gd name="connsiteX3095" fmla="*/ 455096 w 468477"/>
                <a:gd name="connsiteY3095" fmla="*/ 67903 h 466450"/>
                <a:gd name="connsiteX3096" fmla="*/ 453818 w 468477"/>
                <a:gd name="connsiteY3096" fmla="*/ 66625 h 466450"/>
                <a:gd name="connsiteX3097" fmla="*/ 452115 w 468477"/>
                <a:gd name="connsiteY3097" fmla="*/ 66199 h 466450"/>
                <a:gd name="connsiteX3098" fmla="*/ 451689 w 468477"/>
                <a:gd name="connsiteY3098" fmla="*/ 66199 h 466450"/>
                <a:gd name="connsiteX3099" fmla="*/ 451263 w 468477"/>
                <a:gd name="connsiteY3099" fmla="*/ 66199 h 466450"/>
                <a:gd name="connsiteX3100" fmla="*/ 450411 w 468477"/>
                <a:gd name="connsiteY3100" fmla="*/ 65774 h 466450"/>
                <a:gd name="connsiteX3101" fmla="*/ 451263 w 468477"/>
                <a:gd name="connsiteY3101" fmla="*/ 64922 h 466450"/>
                <a:gd name="connsiteX3102" fmla="*/ 452115 w 468477"/>
                <a:gd name="connsiteY3102" fmla="*/ 61940 h 466450"/>
                <a:gd name="connsiteX3103" fmla="*/ 452115 w 468477"/>
                <a:gd name="connsiteY3103" fmla="*/ 61514 h 466450"/>
                <a:gd name="connsiteX3104" fmla="*/ 452967 w 468477"/>
                <a:gd name="connsiteY3104" fmla="*/ 58106 h 466450"/>
                <a:gd name="connsiteX3105" fmla="*/ 453392 w 468477"/>
                <a:gd name="connsiteY3105" fmla="*/ 57254 h 466450"/>
                <a:gd name="connsiteX3106" fmla="*/ 454244 w 468477"/>
                <a:gd name="connsiteY3106" fmla="*/ 54699 h 466450"/>
                <a:gd name="connsiteX3107" fmla="*/ 454670 w 468477"/>
                <a:gd name="connsiteY3107" fmla="*/ 53847 h 466450"/>
                <a:gd name="connsiteX3108" fmla="*/ 455096 w 468477"/>
                <a:gd name="connsiteY3108" fmla="*/ 50439 h 466450"/>
                <a:gd name="connsiteX3109" fmla="*/ 454670 w 468477"/>
                <a:gd name="connsiteY3109" fmla="*/ 47883 h 466450"/>
                <a:gd name="connsiteX3110" fmla="*/ 455096 w 468477"/>
                <a:gd name="connsiteY3110" fmla="*/ 46180 h 466450"/>
                <a:gd name="connsiteX3111" fmla="*/ 455096 w 468477"/>
                <a:gd name="connsiteY3111" fmla="*/ 44050 h 466450"/>
                <a:gd name="connsiteX3112" fmla="*/ 454670 w 468477"/>
                <a:gd name="connsiteY3112" fmla="*/ 43198 h 466450"/>
                <a:gd name="connsiteX3113" fmla="*/ 449559 w 468477"/>
                <a:gd name="connsiteY3113" fmla="*/ 33827 h 466450"/>
                <a:gd name="connsiteX3114" fmla="*/ 446577 w 468477"/>
                <a:gd name="connsiteY3114" fmla="*/ 31697 h 466450"/>
                <a:gd name="connsiteX3115" fmla="*/ 446151 w 468477"/>
                <a:gd name="connsiteY3115" fmla="*/ 31271 h 466450"/>
                <a:gd name="connsiteX3116" fmla="*/ 445725 w 468477"/>
                <a:gd name="connsiteY3116" fmla="*/ 30845 h 466450"/>
                <a:gd name="connsiteX3117" fmla="*/ 442744 w 468477"/>
                <a:gd name="connsiteY3117" fmla="*/ 28715 h 466450"/>
                <a:gd name="connsiteX3118" fmla="*/ 441040 w 468477"/>
                <a:gd name="connsiteY3118" fmla="*/ 27864 h 466450"/>
                <a:gd name="connsiteX3119" fmla="*/ 438484 w 468477"/>
                <a:gd name="connsiteY3119" fmla="*/ 27012 h 466450"/>
                <a:gd name="connsiteX3120" fmla="*/ 436780 w 468477"/>
                <a:gd name="connsiteY3120" fmla="*/ 26586 h 466450"/>
                <a:gd name="connsiteX3121" fmla="*/ 435928 w 468477"/>
                <a:gd name="connsiteY3121" fmla="*/ 26586 h 466450"/>
                <a:gd name="connsiteX3122" fmla="*/ 433799 w 468477"/>
                <a:gd name="connsiteY3122" fmla="*/ 26160 h 466450"/>
                <a:gd name="connsiteX3123" fmla="*/ 432521 w 468477"/>
                <a:gd name="connsiteY3123" fmla="*/ 25734 h 466450"/>
                <a:gd name="connsiteX3124" fmla="*/ 428261 w 468477"/>
                <a:gd name="connsiteY3124" fmla="*/ 25308 h 466450"/>
                <a:gd name="connsiteX3125" fmla="*/ 426131 w 468477"/>
                <a:gd name="connsiteY3125" fmla="*/ 25308 h 466450"/>
                <a:gd name="connsiteX3126" fmla="*/ 423150 w 468477"/>
                <a:gd name="connsiteY3126" fmla="*/ 25308 h 466450"/>
                <a:gd name="connsiteX3127" fmla="*/ 421446 w 468477"/>
                <a:gd name="connsiteY3127" fmla="*/ 25308 h 466450"/>
                <a:gd name="connsiteX3128" fmla="*/ 420594 w 468477"/>
                <a:gd name="connsiteY3128" fmla="*/ 25308 h 466450"/>
                <a:gd name="connsiteX3129" fmla="*/ 419316 w 468477"/>
                <a:gd name="connsiteY3129" fmla="*/ 25308 h 466450"/>
                <a:gd name="connsiteX3130" fmla="*/ 418890 w 468477"/>
                <a:gd name="connsiteY3130" fmla="*/ 25308 h 466450"/>
                <a:gd name="connsiteX3131" fmla="*/ 415057 w 468477"/>
                <a:gd name="connsiteY3131" fmla="*/ 24882 h 466450"/>
                <a:gd name="connsiteX3132" fmla="*/ 414205 w 468477"/>
                <a:gd name="connsiteY3132" fmla="*/ 24882 h 466450"/>
                <a:gd name="connsiteX3133" fmla="*/ 412075 w 468477"/>
                <a:gd name="connsiteY3133" fmla="*/ 24882 h 466450"/>
                <a:gd name="connsiteX3134" fmla="*/ 411223 w 468477"/>
                <a:gd name="connsiteY3134" fmla="*/ 24882 h 466450"/>
                <a:gd name="connsiteX3135" fmla="*/ 409945 w 468477"/>
                <a:gd name="connsiteY3135" fmla="*/ 24882 h 466450"/>
                <a:gd name="connsiteX3136" fmla="*/ 406112 w 468477"/>
                <a:gd name="connsiteY3136" fmla="*/ 24882 h 466450"/>
                <a:gd name="connsiteX3137" fmla="*/ 405260 w 468477"/>
                <a:gd name="connsiteY3137" fmla="*/ 24882 h 466450"/>
                <a:gd name="connsiteX3138" fmla="*/ 405260 w 468477"/>
                <a:gd name="connsiteY3138" fmla="*/ 24882 h 466450"/>
                <a:gd name="connsiteX3139" fmla="*/ 404834 w 468477"/>
                <a:gd name="connsiteY3139" fmla="*/ 24882 h 466450"/>
                <a:gd name="connsiteX3140" fmla="*/ 401852 w 468477"/>
                <a:gd name="connsiteY3140" fmla="*/ 24456 h 466450"/>
                <a:gd name="connsiteX3141" fmla="*/ 401000 w 468477"/>
                <a:gd name="connsiteY3141" fmla="*/ 24456 h 466450"/>
                <a:gd name="connsiteX3142" fmla="*/ 398444 w 468477"/>
                <a:gd name="connsiteY3142" fmla="*/ 24030 h 466450"/>
                <a:gd name="connsiteX3143" fmla="*/ 398444 w 468477"/>
                <a:gd name="connsiteY3143" fmla="*/ 24030 h 466450"/>
                <a:gd name="connsiteX3144" fmla="*/ 397592 w 468477"/>
                <a:gd name="connsiteY3144" fmla="*/ 24030 h 466450"/>
                <a:gd name="connsiteX3145" fmla="*/ 395037 w 468477"/>
                <a:gd name="connsiteY3145" fmla="*/ 24030 h 466450"/>
                <a:gd name="connsiteX3146" fmla="*/ 392055 w 468477"/>
                <a:gd name="connsiteY3146" fmla="*/ 24030 h 466450"/>
                <a:gd name="connsiteX3147" fmla="*/ 391203 w 468477"/>
                <a:gd name="connsiteY3147" fmla="*/ 24030 h 466450"/>
                <a:gd name="connsiteX3148" fmla="*/ 386944 w 468477"/>
                <a:gd name="connsiteY3148" fmla="*/ 24030 h 466450"/>
                <a:gd name="connsiteX3149" fmla="*/ 386518 w 468477"/>
                <a:gd name="connsiteY3149" fmla="*/ 24030 h 466450"/>
                <a:gd name="connsiteX3150" fmla="*/ 383110 w 468477"/>
                <a:gd name="connsiteY3150" fmla="*/ 23604 h 466450"/>
                <a:gd name="connsiteX3151" fmla="*/ 379702 w 468477"/>
                <a:gd name="connsiteY3151" fmla="*/ 23604 h 466450"/>
                <a:gd name="connsiteX3152" fmla="*/ 377572 w 468477"/>
                <a:gd name="connsiteY3152" fmla="*/ 23178 h 466450"/>
                <a:gd name="connsiteX3153" fmla="*/ 375017 w 468477"/>
                <a:gd name="connsiteY3153" fmla="*/ 23604 h 466450"/>
                <a:gd name="connsiteX3154" fmla="*/ 373739 w 468477"/>
                <a:gd name="connsiteY3154" fmla="*/ 23178 h 466450"/>
                <a:gd name="connsiteX3155" fmla="*/ 369053 w 468477"/>
                <a:gd name="connsiteY3155" fmla="*/ 22752 h 466450"/>
                <a:gd name="connsiteX3156" fmla="*/ 366924 w 468477"/>
                <a:gd name="connsiteY3156" fmla="*/ 22752 h 466450"/>
                <a:gd name="connsiteX3157" fmla="*/ 366498 w 468477"/>
                <a:gd name="connsiteY3157" fmla="*/ 22752 h 466450"/>
                <a:gd name="connsiteX3158" fmla="*/ 363942 w 468477"/>
                <a:gd name="connsiteY3158" fmla="*/ 22326 h 466450"/>
                <a:gd name="connsiteX3159" fmla="*/ 362238 w 468477"/>
                <a:gd name="connsiteY3159" fmla="*/ 21900 h 466450"/>
                <a:gd name="connsiteX3160" fmla="*/ 359256 w 468477"/>
                <a:gd name="connsiteY3160" fmla="*/ 22326 h 466450"/>
                <a:gd name="connsiteX3161" fmla="*/ 358831 w 468477"/>
                <a:gd name="connsiteY3161" fmla="*/ 22326 h 466450"/>
                <a:gd name="connsiteX3162" fmla="*/ 357553 w 468477"/>
                <a:gd name="connsiteY3162" fmla="*/ 22326 h 466450"/>
                <a:gd name="connsiteX3163" fmla="*/ 354571 w 468477"/>
                <a:gd name="connsiteY3163" fmla="*/ 21900 h 466450"/>
                <a:gd name="connsiteX3164" fmla="*/ 351589 w 468477"/>
                <a:gd name="connsiteY3164" fmla="*/ 21900 h 466450"/>
                <a:gd name="connsiteX3165" fmla="*/ 349034 w 468477"/>
                <a:gd name="connsiteY3165" fmla="*/ 21900 h 466450"/>
                <a:gd name="connsiteX3166" fmla="*/ 349034 w 468477"/>
                <a:gd name="connsiteY3166" fmla="*/ 21900 h 466450"/>
                <a:gd name="connsiteX3167" fmla="*/ 345200 w 468477"/>
                <a:gd name="connsiteY3167" fmla="*/ 21474 h 466450"/>
                <a:gd name="connsiteX3168" fmla="*/ 342218 w 468477"/>
                <a:gd name="connsiteY3168" fmla="*/ 21474 h 466450"/>
                <a:gd name="connsiteX3169" fmla="*/ 342218 w 468477"/>
                <a:gd name="connsiteY3169" fmla="*/ 21474 h 466450"/>
                <a:gd name="connsiteX3170" fmla="*/ 339237 w 468477"/>
                <a:gd name="connsiteY3170" fmla="*/ 21900 h 466450"/>
                <a:gd name="connsiteX3171" fmla="*/ 339663 w 468477"/>
                <a:gd name="connsiteY3171" fmla="*/ 21474 h 466450"/>
                <a:gd name="connsiteX3172" fmla="*/ 337959 w 468477"/>
                <a:gd name="connsiteY3172" fmla="*/ 21048 h 466450"/>
                <a:gd name="connsiteX3173" fmla="*/ 337107 w 468477"/>
                <a:gd name="connsiteY3173" fmla="*/ 21048 h 466450"/>
                <a:gd name="connsiteX3174" fmla="*/ 336681 w 468477"/>
                <a:gd name="connsiteY3174" fmla="*/ 21048 h 466450"/>
                <a:gd name="connsiteX3175" fmla="*/ 332847 w 468477"/>
                <a:gd name="connsiteY3175" fmla="*/ 21474 h 466450"/>
                <a:gd name="connsiteX3176" fmla="*/ 329866 w 468477"/>
                <a:gd name="connsiteY3176" fmla="*/ 21048 h 466450"/>
                <a:gd name="connsiteX3177" fmla="*/ 326458 w 468477"/>
                <a:gd name="connsiteY3177" fmla="*/ 21048 h 466450"/>
                <a:gd name="connsiteX3178" fmla="*/ 321772 w 468477"/>
                <a:gd name="connsiteY3178" fmla="*/ 21474 h 466450"/>
                <a:gd name="connsiteX3179" fmla="*/ 320921 w 468477"/>
                <a:gd name="connsiteY3179" fmla="*/ 21474 h 466450"/>
                <a:gd name="connsiteX3180" fmla="*/ 320069 w 468477"/>
                <a:gd name="connsiteY3180" fmla="*/ 21474 h 466450"/>
                <a:gd name="connsiteX3181" fmla="*/ 319643 w 468477"/>
                <a:gd name="connsiteY3181" fmla="*/ 21474 h 466450"/>
                <a:gd name="connsiteX3182" fmla="*/ 317087 w 468477"/>
                <a:gd name="connsiteY3182" fmla="*/ 21048 h 466450"/>
                <a:gd name="connsiteX3183" fmla="*/ 316661 w 468477"/>
                <a:gd name="connsiteY3183" fmla="*/ 21048 h 466450"/>
                <a:gd name="connsiteX3184" fmla="*/ 314531 w 468477"/>
                <a:gd name="connsiteY3184" fmla="*/ 21048 h 466450"/>
                <a:gd name="connsiteX3185" fmla="*/ 313253 w 468477"/>
                <a:gd name="connsiteY3185" fmla="*/ 21048 h 466450"/>
                <a:gd name="connsiteX3186" fmla="*/ 312827 w 468477"/>
                <a:gd name="connsiteY3186" fmla="*/ 21048 h 466450"/>
                <a:gd name="connsiteX3187" fmla="*/ 308568 w 468477"/>
                <a:gd name="connsiteY3187" fmla="*/ 21474 h 466450"/>
                <a:gd name="connsiteX3188" fmla="*/ 307290 w 468477"/>
                <a:gd name="connsiteY3188" fmla="*/ 21474 h 466450"/>
                <a:gd name="connsiteX3189" fmla="*/ 307290 w 468477"/>
                <a:gd name="connsiteY3189" fmla="*/ 21474 h 466450"/>
                <a:gd name="connsiteX3190" fmla="*/ 306864 w 468477"/>
                <a:gd name="connsiteY3190" fmla="*/ 21474 h 466450"/>
                <a:gd name="connsiteX3191" fmla="*/ 306864 w 468477"/>
                <a:gd name="connsiteY3191" fmla="*/ 21474 h 466450"/>
                <a:gd name="connsiteX3192" fmla="*/ 303030 w 468477"/>
                <a:gd name="connsiteY3192" fmla="*/ 21474 h 466450"/>
                <a:gd name="connsiteX3193" fmla="*/ 301753 w 468477"/>
                <a:gd name="connsiteY3193" fmla="*/ 21900 h 466450"/>
                <a:gd name="connsiteX3194" fmla="*/ 301753 w 468477"/>
                <a:gd name="connsiteY3194" fmla="*/ 24030 h 466450"/>
                <a:gd name="connsiteX3195" fmla="*/ 301327 w 468477"/>
                <a:gd name="connsiteY3195" fmla="*/ 21900 h 466450"/>
                <a:gd name="connsiteX3196" fmla="*/ 297493 w 468477"/>
                <a:gd name="connsiteY3196" fmla="*/ 22752 h 466450"/>
                <a:gd name="connsiteX3197" fmla="*/ 296641 w 468477"/>
                <a:gd name="connsiteY3197" fmla="*/ 22752 h 466450"/>
                <a:gd name="connsiteX3198" fmla="*/ 294937 w 468477"/>
                <a:gd name="connsiteY3198" fmla="*/ 22752 h 466450"/>
                <a:gd name="connsiteX3199" fmla="*/ 290252 w 468477"/>
                <a:gd name="connsiteY3199" fmla="*/ 23604 h 466450"/>
                <a:gd name="connsiteX3200" fmla="*/ 289826 w 468477"/>
                <a:gd name="connsiteY3200" fmla="*/ 23604 h 466450"/>
                <a:gd name="connsiteX3201" fmla="*/ 287270 w 468477"/>
                <a:gd name="connsiteY3201" fmla="*/ 24030 h 466450"/>
                <a:gd name="connsiteX3202" fmla="*/ 285992 w 468477"/>
                <a:gd name="connsiteY3202" fmla="*/ 24456 h 466450"/>
                <a:gd name="connsiteX3203" fmla="*/ 284714 w 468477"/>
                <a:gd name="connsiteY3203" fmla="*/ 24882 h 466450"/>
                <a:gd name="connsiteX3204" fmla="*/ 283011 w 468477"/>
                <a:gd name="connsiteY3204" fmla="*/ 25308 h 466450"/>
                <a:gd name="connsiteX3205" fmla="*/ 280455 w 468477"/>
                <a:gd name="connsiteY3205" fmla="*/ 25734 h 466450"/>
                <a:gd name="connsiteX3206" fmla="*/ 279177 w 468477"/>
                <a:gd name="connsiteY3206" fmla="*/ 26586 h 466450"/>
                <a:gd name="connsiteX3207" fmla="*/ 278751 w 468477"/>
                <a:gd name="connsiteY3207" fmla="*/ 27012 h 466450"/>
                <a:gd name="connsiteX3208" fmla="*/ 277473 w 468477"/>
                <a:gd name="connsiteY3208" fmla="*/ 27864 h 466450"/>
                <a:gd name="connsiteX3209" fmla="*/ 277473 w 468477"/>
                <a:gd name="connsiteY3209" fmla="*/ 27864 h 466450"/>
                <a:gd name="connsiteX3210" fmla="*/ 275343 w 468477"/>
                <a:gd name="connsiteY3210" fmla="*/ 28289 h 466450"/>
                <a:gd name="connsiteX3211" fmla="*/ 272788 w 468477"/>
                <a:gd name="connsiteY3211" fmla="*/ 30419 h 466450"/>
                <a:gd name="connsiteX3212" fmla="*/ 272788 w 468477"/>
                <a:gd name="connsiteY3212" fmla="*/ 30419 h 466450"/>
                <a:gd name="connsiteX3213" fmla="*/ 272362 w 468477"/>
                <a:gd name="connsiteY3213" fmla="*/ 30419 h 466450"/>
                <a:gd name="connsiteX3214" fmla="*/ 270658 w 468477"/>
                <a:gd name="connsiteY3214" fmla="*/ 31271 h 466450"/>
                <a:gd name="connsiteX3215" fmla="*/ 269806 w 468477"/>
                <a:gd name="connsiteY3215" fmla="*/ 31697 h 466450"/>
                <a:gd name="connsiteX3216" fmla="*/ 269380 w 468477"/>
                <a:gd name="connsiteY3216" fmla="*/ 32123 h 466450"/>
                <a:gd name="connsiteX3217" fmla="*/ 266824 w 468477"/>
                <a:gd name="connsiteY3217" fmla="*/ 32975 h 466450"/>
                <a:gd name="connsiteX3218" fmla="*/ 265120 w 468477"/>
                <a:gd name="connsiteY3218" fmla="*/ 34679 h 466450"/>
                <a:gd name="connsiteX3219" fmla="*/ 264269 w 468477"/>
                <a:gd name="connsiteY3219" fmla="*/ 35105 h 466450"/>
                <a:gd name="connsiteX3220" fmla="*/ 263417 w 468477"/>
                <a:gd name="connsiteY3220" fmla="*/ 35957 h 466450"/>
                <a:gd name="connsiteX3221" fmla="*/ 262565 w 468477"/>
                <a:gd name="connsiteY3221" fmla="*/ 36809 h 466450"/>
                <a:gd name="connsiteX3222" fmla="*/ 261287 w 468477"/>
                <a:gd name="connsiteY3222" fmla="*/ 37660 h 466450"/>
                <a:gd name="connsiteX3223" fmla="*/ 259157 w 468477"/>
                <a:gd name="connsiteY3223" fmla="*/ 38512 h 466450"/>
                <a:gd name="connsiteX3224" fmla="*/ 257879 w 468477"/>
                <a:gd name="connsiteY3224" fmla="*/ 39364 h 466450"/>
                <a:gd name="connsiteX3225" fmla="*/ 257453 w 468477"/>
                <a:gd name="connsiteY3225" fmla="*/ 39790 h 466450"/>
                <a:gd name="connsiteX3226" fmla="*/ 255749 w 468477"/>
                <a:gd name="connsiteY3226" fmla="*/ 41068 h 466450"/>
                <a:gd name="connsiteX3227" fmla="*/ 255749 w 468477"/>
                <a:gd name="connsiteY3227" fmla="*/ 41068 h 466450"/>
                <a:gd name="connsiteX3228" fmla="*/ 254898 w 468477"/>
                <a:gd name="connsiteY3228" fmla="*/ 41068 h 466450"/>
                <a:gd name="connsiteX3229" fmla="*/ 252342 w 468477"/>
                <a:gd name="connsiteY3229" fmla="*/ 41920 h 466450"/>
                <a:gd name="connsiteX3230" fmla="*/ 252342 w 468477"/>
                <a:gd name="connsiteY3230" fmla="*/ 41920 h 466450"/>
                <a:gd name="connsiteX3231" fmla="*/ 251064 w 468477"/>
                <a:gd name="connsiteY3231" fmla="*/ 41920 h 466450"/>
                <a:gd name="connsiteX3232" fmla="*/ 248508 w 468477"/>
                <a:gd name="connsiteY3232" fmla="*/ 42346 h 466450"/>
                <a:gd name="connsiteX3233" fmla="*/ 247230 w 468477"/>
                <a:gd name="connsiteY3233" fmla="*/ 42346 h 466450"/>
                <a:gd name="connsiteX3234" fmla="*/ 246804 w 468477"/>
                <a:gd name="connsiteY3234" fmla="*/ 42346 h 466450"/>
                <a:gd name="connsiteX3235" fmla="*/ 245952 w 468477"/>
                <a:gd name="connsiteY3235" fmla="*/ 42346 h 466450"/>
                <a:gd name="connsiteX3236" fmla="*/ 241267 w 468477"/>
                <a:gd name="connsiteY3236" fmla="*/ 42346 h 466450"/>
                <a:gd name="connsiteX3237" fmla="*/ 238711 w 468477"/>
                <a:gd name="connsiteY3237" fmla="*/ 41920 h 466450"/>
                <a:gd name="connsiteX3238" fmla="*/ 237007 w 468477"/>
                <a:gd name="connsiteY3238" fmla="*/ 41920 h 466450"/>
                <a:gd name="connsiteX3239" fmla="*/ 234878 w 468477"/>
                <a:gd name="connsiteY3239" fmla="*/ 42346 h 466450"/>
                <a:gd name="connsiteX3240" fmla="*/ 234452 w 468477"/>
                <a:gd name="connsiteY3240" fmla="*/ 42346 h 466450"/>
                <a:gd name="connsiteX3241" fmla="*/ 228914 w 468477"/>
                <a:gd name="connsiteY3241" fmla="*/ 42346 h 466450"/>
                <a:gd name="connsiteX3242" fmla="*/ 225507 w 468477"/>
                <a:gd name="connsiteY3242" fmla="*/ 42346 h 466450"/>
                <a:gd name="connsiteX3243" fmla="*/ 222951 w 468477"/>
                <a:gd name="connsiteY3243" fmla="*/ 41920 h 466450"/>
                <a:gd name="connsiteX3244" fmla="*/ 222099 w 468477"/>
                <a:gd name="connsiteY3244" fmla="*/ 41920 h 466450"/>
                <a:gd name="connsiteX3245" fmla="*/ 220395 w 468477"/>
                <a:gd name="connsiteY3245" fmla="*/ 41920 h 466450"/>
                <a:gd name="connsiteX3246" fmla="*/ 218265 w 468477"/>
                <a:gd name="connsiteY3246" fmla="*/ 41920 h 466450"/>
                <a:gd name="connsiteX3247" fmla="*/ 217839 w 468477"/>
                <a:gd name="connsiteY3247" fmla="*/ 41920 h 466450"/>
                <a:gd name="connsiteX3248" fmla="*/ 213154 w 468477"/>
                <a:gd name="connsiteY3248" fmla="*/ 41920 h 466450"/>
                <a:gd name="connsiteX3249" fmla="*/ 211876 w 468477"/>
                <a:gd name="connsiteY3249" fmla="*/ 42346 h 466450"/>
                <a:gd name="connsiteX3250" fmla="*/ 210598 w 468477"/>
                <a:gd name="connsiteY3250" fmla="*/ 42346 h 466450"/>
                <a:gd name="connsiteX3251" fmla="*/ 209746 w 468477"/>
                <a:gd name="connsiteY3251" fmla="*/ 42346 h 466450"/>
                <a:gd name="connsiteX3252" fmla="*/ 205487 w 468477"/>
                <a:gd name="connsiteY3252" fmla="*/ 41920 h 466450"/>
                <a:gd name="connsiteX3253" fmla="*/ 202931 w 468477"/>
                <a:gd name="connsiteY3253" fmla="*/ 41920 h 466450"/>
                <a:gd name="connsiteX3254" fmla="*/ 200801 w 468477"/>
                <a:gd name="connsiteY3254" fmla="*/ 41494 h 466450"/>
                <a:gd name="connsiteX3255" fmla="*/ 196542 w 468477"/>
                <a:gd name="connsiteY3255" fmla="*/ 41494 h 466450"/>
                <a:gd name="connsiteX3256" fmla="*/ 195264 w 468477"/>
                <a:gd name="connsiteY3256" fmla="*/ 41920 h 466450"/>
                <a:gd name="connsiteX3257" fmla="*/ 194838 w 468477"/>
                <a:gd name="connsiteY3257" fmla="*/ 41920 h 466450"/>
                <a:gd name="connsiteX3258" fmla="*/ 194412 w 468477"/>
                <a:gd name="connsiteY3258" fmla="*/ 41920 h 466450"/>
                <a:gd name="connsiteX3259" fmla="*/ 189726 w 468477"/>
                <a:gd name="connsiteY3259" fmla="*/ 44902 h 466450"/>
                <a:gd name="connsiteX3260" fmla="*/ 189300 w 468477"/>
                <a:gd name="connsiteY3260" fmla="*/ 45754 h 466450"/>
                <a:gd name="connsiteX3261" fmla="*/ 189300 w 468477"/>
                <a:gd name="connsiteY3261" fmla="*/ 46180 h 466450"/>
                <a:gd name="connsiteX3262" fmla="*/ 189300 w 468477"/>
                <a:gd name="connsiteY3262" fmla="*/ 43624 h 466450"/>
                <a:gd name="connsiteX3263" fmla="*/ 189300 w 468477"/>
                <a:gd name="connsiteY3263" fmla="*/ 41068 h 466450"/>
                <a:gd name="connsiteX3264" fmla="*/ 188449 w 468477"/>
                <a:gd name="connsiteY3264" fmla="*/ 38938 h 466450"/>
                <a:gd name="connsiteX3265" fmla="*/ 188023 w 468477"/>
                <a:gd name="connsiteY3265" fmla="*/ 38086 h 466450"/>
                <a:gd name="connsiteX3266" fmla="*/ 187597 w 468477"/>
                <a:gd name="connsiteY3266" fmla="*/ 37235 h 466450"/>
                <a:gd name="connsiteX3267" fmla="*/ 187171 w 468477"/>
                <a:gd name="connsiteY3267" fmla="*/ 36383 h 466450"/>
                <a:gd name="connsiteX3268" fmla="*/ 186319 w 468477"/>
                <a:gd name="connsiteY3268" fmla="*/ 34679 h 466450"/>
                <a:gd name="connsiteX3269" fmla="*/ 186319 w 468477"/>
                <a:gd name="connsiteY3269" fmla="*/ 34679 h 466450"/>
                <a:gd name="connsiteX3270" fmla="*/ 185467 w 468477"/>
                <a:gd name="connsiteY3270" fmla="*/ 31697 h 466450"/>
                <a:gd name="connsiteX3271" fmla="*/ 184189 w 468477"/>
                <a:gd name="connsiteY3271" fmla="*/ 30419 h 466450"/>
                <a:gd name="connsiteX3272" fmla="*/ 183763 w 468477"/>
                <a:gd name="connsiteY3272" fmla="*/ 29993 h 466450"/>
                <a:gd name="connsiteX3273" fmla="*/ 181633 w 468477"/>
                <a:gd name="connsiteY3273" fmla="*/ 28289 h 466450"/>
                <a:gd name="connsiteX3274" fmla="*/ 181633 w 468477"/>
                <a:gd name="connsiteY3274" fmla="*/ 28289 h 466450"/>
                <a:gd name="connsiteX3275" fmla="*/ 180781 w 468477"/>
                <a:gd name="connsiteY3275" fmla="*/ 27012 h 466450"/>
                <a:gd name="connsiteX3276" fmla="*/ 177800 w 468477"/>
                <a:gd name="connsiteY3276" fmla="*/ 25308 h 466450"/>
                <a:gd name="connsiteX3277" fmla="*/ 177374 w 468477"/>
                <a:gd name="connsiteY3277" fmla="*/ 24882 h 466450"/>
                <a:gd name="connsiteX3278" fmla="*/ 176522 w 468477"/>
                <a:gd name="connsiteY3278" fmla="*/ 24456 h 466450"/>
                <a:gd name="connsiteX3279" fmla="*/ 173114 w 468477"/>
                <a:gd name="connsiteY3279" fmla="*/ 23178 h 466450"/>
                <a:gd name="connsiteX3280" fmla="*/ 172262 w 468477"/>
                <a:gd name="connsiteY3280" fmla="*/ 23178 h 466450"/>
                <a:gd name="connsiteX3281" fmla="*/ 170984 w 468477"/>
                <a:gd name="connsiteY3281" fmla="*/ 22752 h 466450"/>
                <a:gd name="connsiteX3282" fmla="*/ 170558 w 468477"/>
                <a:gd name="connsiteY3282" fmla="*/ 22752 h 466450"/>
                <a:gd name="connsiteX3283" fmla="*/ 165021 w 468477"/>
                <a:gd name="connsiteY3283" fmla="*/ 22326 h 466450"/>
                <a:gd name="connsiteX3284" fmla="*/ 162039 w 468477"/>
                <a:gd name="connsiteY3284" fmla="*/ 22326 h 466450"/>
                <a:gd name="connsiteX3285" fmla="*/ 161613 w 468477"/>
                <a:gd name="connsiteY3285" fmla="*/ 22326 h 466450"/>
                <a:gd name="connsiteX3286" fmla="*/ 160336 w 468477"/>
                <a:gd name="connsiteY3286" fmla="*/ 22752 h 466450"/>
                <a:gd name="connsiteX3287" fmla="*/ 158206 w 468477"/>
                <a:gd name="connsiteY3287" fmla="*/ 24030 h 466450"/>
                <a:gd name="connsiteX3288" fmla="*/ 157780 w 468477"/>
                <a:gd name="connsiteY3288" fmla="*/ 24456 h 466450"/>
                <a:gd name="connsiteX3289" fmla="*/ 154372 w 468477"/>
                <a:gd name="connsiteY3289" fmla="*/ 26586 h 466450"/>
                <a:gd name="connsiteX3290" fmla="*/ 154372 w 468477"/>
                <a:gd name="connsiteY3290" fmla="*/ 26586 h 466450"/>
                <a:gd name="connsiteX3291" fmla="*/ 154372 w 468477"/>
                <a:gd name="connsiteY3291" fmla="*/ 24456 h 466450"/>
                <a:gd name="connsiteX3292" fmla="*/ 153520 w 468477"/>
                <a:gd name="connsiteY3292" fmla="*/ 22752 h 466450"/>
                <a:gd name="connsiteX3293" fmla="*/ 152668 w 468477"/>
                <a:gd name="connsiteY3293" fmla="*/ 18918 h 466450"/>
                <a:gd name="connsiteX3294" fmla="*/ 152242 w 468477"/>
                <a:gd name="connsiteY3294" fmla="*/ 18067 h 466450"/>
                <a:gd name="connsiteX3295" fmla="*/ 152242 w 468477"/>
                <a:gd name="connsiteY3295" fmla="*/ 17641 h 466450"/>
                <a:gd name="connsiteX3296" fmla="*/ 152242 w 468477"/>
                <a:gd name="connsiteY3296" fmla="*/ 17641 h 466450"/>
                <a:gd name="connsiteX3297" fmla="*/ 152242 w 468477"/>
                <a:gd name="connsiteY3297" fmla="*/ 16363 h 466450"/>
                <a:gd name="connsiteX3298" fmla="*/ 150964 w 468477"/>
                <a:gd name="connsiteY3298" fmla="*/ 14233 h 466450"/>
                <a:gd name="connsiteX3299" fmla="*/ 150964 w 468477"/>
                <a:gd name="connsiteY3299" fmla="*/ 14233 h 466450"/>
                <a:gd name="connsiteX3300" fmla="*/ 150113 w 468477"/>
                <a:gd name="connsiteY3300" fmla="*/ 11677 h 466450"/>
                <a:gd name="connsiteX3301" fmla="*/ 149687 w 468477"/>
                <a:gd name="connsiteY3301" fmla="*/ 11251 h 466450"/>
                <a:gd name="connsiteX3302" fmla="*/ 149261 w 468477"/>
                <a:gd name="connsiteY3302" fmla="*/ 10399 h 466450"/>
                <a:gd name="connsiteX3303" fmla="*/ 147983 w 468477"/>
                <a:gd name="connsiteY3303" fmla="*/ 9121 h 466450"/>
                <a:gd name="connsiteX3304" fmla="*/ 146705 w 468477"/>
                <a:gd name="connsiteY3304" fmla="*/ 7418 h 466450"/>
                <a:gd name="connsiteX3305" fmla="*/ 145001 w 468477"/>
                <a:gd name="connsiteY3305" fmla="*/ 6140 h 466450"/>
                <a:gd name="connsiteX3306" fmla="*/ 144149 w 468477"/>
                <a:gd name="connsiteY3306" fmla="*/ 5714 h 466450"/>
                <a:gd name="connsiteX3307" fmla="*/ 143297 w 468477"/>
                <a:gd name="connsiteY3307" fmla="*/ 4862 h 466450"/>
                <a:gd name="connsiteX3308" fmla="*/ 143297 w 468477"/>
                <a:gd name="connsiteY3308" fmla="*/ 4862 h 466450"/>
                <a:gd name="connsiteX3309" fmla="*/ 140742 w 468477"/>
                <a:gd name="connsiteY3309" fmla="*/ 3158 h 466450"/>
                <a:gd name="connsiteX3310" fmla="*/ 139038 w 468477"/>
                <a:gd name="connsiteY3310" fmla="*/ 2306 h 466450"/>
                <a:gd name="connsiteX3311" fmla="*/ 138612 w 468477"/>
                <a:gd name="connsiteY3311" fmla="*/ 1880 h 466450"/>
                <a:gd name="connsiteX3312" fmla="*/ 137760 w 468477"/>
                <a:gd name="connsiteY3312" fmla="*/ 1454 h 466450"/>
                <a:gd name="connsiteX3313" fmla="*/ 134352 w 468477"/>
                <a:gd name="connsiteY3313" fmla="*/ 1028 h 466450"/>
                <a:gd name="connsiteX3314" fmla="*/ 133926 w 468477"/>
                <a:gd name="connsiteY3314" fmla="*/ 1028 h 466450"/>
                <a:gd name="connsiteX3315" fmla="*/ 131797 w 468477"/>
                <a:gd name="connsiteY3315" fmla="*/ 176 h 466450"/>
                <a:gd name="connsiteX3316" fmla="*/ 130093 w 468477"/>
                <a:gd name="connsiteY3316" fmla="*/ 176 h 466450"/>
                <a:gd name="connsiteX3317" fmla="*/ 130093 w 468477"/>
                <a:gd name="connsiteY3317" fmla="*/ 176 h 466450"/>
                <a:gd name="connsiteX3318" fmla="*/ 126685 w 468477"/>
                <a:gd name="connsiteY3318" fmla="*/ 602 h 466450"/>
                <a:gd name="connsiteX3319" fmla="*/ 123703 w 468477"/>
                <a:gd name="connsiteY3319" fmla="*/ 1028 h 466450"/>
                <a:gd name="connsiteX3320" fmla="*/ 123277 w 468477"/>
                <a:gd name="connsiteY3320" fmla="*/ 1028 h 466450"/>
                <a:gd name="connsiteX3321" fmla="*/ 121148 w 468477"/>
                <a:gd name="connsiteY3321" fmla="*/ 1880 h 466450"/>
                <a:gd name="connsiteX3322" fmla="*/ 120296 w 468477"/>
                <a:gd name="connsiteY3322" fmla="*/ 1880 h 466450"/>
                <a:gd name="connsiteX3323" fmla="*/ 117740 w 468477"/>
                <a:gd name="connsiteY3323" fmla="*/ 3158 h 466450"/>
                <a:gd name="connsiteX3324" fmla="*/ 115610 w 468477"/>
                <a:gd name="connsiteY3324" fmla="*/ 4436 h 466450"/>
                <a:gd name="connsiteX3325" fmla="*/ 115184 w 468477"/>
                <a:gd name="connsiteY3325" fmla="*/ 4862 h 466450"/>
                <a:gd name="connsiteX3326" fmla="*/ 113055 w 468477"/>
                <a:gd name="connsiteY3326" fmla="*/ 6140 h 466450"/>
                <a:gd name="connsiteX3327" fmla="*/ 112629 w 468477"/>
                <a:gd name="connsiteY3327" fmla="*/ 6992 h 466450"/>
                <a:gd name="connsiteX3328" fmla="*/ 111777 w 468477"/>
                <a:gd name="connsiteY3328" fmla="*/ 7418 h 466450"/>
                <a:gd name="connsiteX3329" fmla="*/ 110499 w 468477"/>
                <a:gd name="connsiteY3329" fmla="*/ 9973 h 466450"/>
                <a:gd name="connsiteX3330" fmla="*/ 109221 w 468477"/>
                <a:gd name="connsiteY3330" fmla="*/ 10825 h 466450"/>
                <a:gd name="connsiteX3331" fmla="*/ 109221 w 468477"/>
                <a:gd name="connsiteY3331" fmla="*/ 10399 h 466450"/>
                <a:gd name="connsiteX3332" fmla="*/ 107943 w 468477"/>
                <a:gd name="connsiteY3332" fmla="*/ 9121 h 466450"/>
                <a:gd name="connsiteX3333" fmla="*/ 106665 w 468477"/>
                <a:gd name="connsiteY3333" fmla="*/ 7418 h 466450"/>
                <a:gd name="connsiteX3334" fmla="*/ 104961 w 468477"/>
                <a:gd name="connsiteY3334" fmla="*/ 6140 h 466450"/>
                <a:gd name="connsiteX3335" fmla="*/ 104109 w 468477"/>
                <a:gd name="connsiteY3335" fmla="*/ 5714 h 466450"/>
                <a:gd name="connsiteX3336" fmla="*/ 103258 w 468477"/>
                <a:gd name="connsiteY3336" fmla="*/ 4862 h 466450"/>
                <a:gd name="connsiteX3337" fmla="*/ 103258 w 468477"/>
                <a:gd name="connsiteY3337" fmla="*/ 4862 h 466450"/>
                <a:gd name="connsiteX3338" fmla="*/ 100702 w 468477"/>
                <a:gd name="connsiteY3338" fmla="*/ 3158 h 466450"/>
                <a:gd name="connsiteX3339" fmla="*/ 98998 w 468477"/>
                <a:gd name="connsiteY3339" fmla="*/ 2306 h 466450"/>
                <a:gd name="connsiteX3340" fmla="*/ 98572 w 468477"/>
                <a:gd name="connsiteY3340" fmla="*/ 1880 h 466450"/>
                <a:gd name="connsiteX3341" fmla="*/ 97720 w 468477"/>
                <a:gd name="connsiteY3341" fmla="*/ 1454 h 466450"/>
                <a:gd name="connsiteX3342" fmla="*/ 94312 w 468477"/>
                <a:gd name="connsiteY3342" fmla="*/ 1028 h 466450"/>
                <a:gd name="connsiteX3343" fmla="*/ 93887 w 468477"/>
                <a:gd name="connsiteY3343" fmla="*/ 1028 h 466450"/>
                <a:gd name="connsiteX3344" fmla="*/ 91757 w 468477"/>
                <a:gd name="connsiteY3344" fmla="*/ 176 h 466450"/>
                <a:gd name="connsiteX3345" fmla="*/ 90053 w 468477"/>
                <a:gd name="connsiteY3345" fmla="*/ 176 h 466450"/>
                <a:gd name="connsiteX3346" fmla="*/ 90053 w 468477"/>
                <a:gd name="connsiteY3346" fmla="*/ 176 h 466450"/>
                <a:gd name="connsiteX3347" fmla="*/ 86645 w 468477"/>
                <a:gd name="connsiteY3347" fmla="*/ 602 h 466450"/>
                <a:gd name="connsiteX3348" fmla="*/ 83664 w 468477"/>
                <a:gd name="connsiteY3348" fmla="*/ 1028 h 466450"/>
                <a:gd name="connsiteX3349" fmla="*/ 83238 w 468477"/>
                <a:gd name="connsiteY3349" fmla="*/ 1028 h 466450"/>
                <a:gd name="connsiteX3350" fmla="*/ 81108 w 468477"/>
                <a:gd name="connsiteY3350" fmla="*/ 1880 h 466450"/>
                <a:gd name="connsiteX3351" fmla="*/ 80256 w 468477"/>
                <a:gd name="connsiteY3351" fmla="*/ 1880 h 466450"/>
                <a:gd name="connsiteX3352" fmla="*/ 77700 w 468477"/>
                <a:gd name="connsiteY3352" fmla="*/ 3158 h 466450"/>
                <a:gd name="connsiteX3353" fmla="*/ 75570 w 468477"/>
                <a:gd name="connsiteY3353" fmla="*/ 4436 h 466450"/>
                <a:gd name="connsiteX3354" fmla="*/ 75145 w 468477"/>
                <a:gd name="connsiteY3354" fmla="*/ 4862 h 466450"/>
                <a:gd name="connsiteX3355" fmla="*/ 73015 w 468477"/>
                <a:gd name="connsiteY3355" fmla="*/ 6140 h 466450"/>
                <a:gd name="connsiteX3356" fmla="*/ 72589 w 468477"/>
                <a:gd name="connsiteY3356" fmla="*/ 6992 h 466450"/>
                <a:gd name="connsiteX3357" fmla="*/ 71737 w 468477"/>
                <a:gd name="connsiteY3357" fmla="*/ 7418 h 466450"/>
                <a:gd name="connsiteX3358" fmla="*/ 70459 w 468477"/>
                <a:gd name="connsiteY3358" fmla="*/ 9973 h 466450"/>
                <a:gd name="connsiteX3359" fmla="*/ 68755 w 468477"/>
                <a:gd name="connsiteY3359" fmla="*/ 11251 h 466450"/>
                <a:gd name="connsiteX3360" fmla="*/ 67903 w 468477"/>
                <a:gd name="connsiteY3360" fmla="*/ 13381 h 466450"/>
                <a:gd name="connsiteX3361" fmla="*/ 67903 w 468477"/>
                <a:gd name="connsiteY3361" fmla="*/ 13381 h 466450"/>
                <a:gd name="connsiteX3362" fmla="*/ 66625 w 468477"/>
                <a:gd name="connsiteY3362" fmla="*/ 14659 h 466450"/>
                <a:gd name="connsiteX3363" fmla="*/ 66199 w 468477"/>
                <a:gd name="connsiteY3363" fmla="*/ 16363 h 466450"/>
                <a:gd name="connsiteX3364" fmla="*/ 66199 w 468477"/>
                <a:gd name="connsiteY3364" fmla="*/ 16789 h 466450"/>
                <a:gd name="connsiteX3365" fmla="*/ 66199 w 468477"/>
                <a:gd name="connsiteY3365" fmla="*/ 16789 h 466450"/>
                <a:gd name="connsiteX3366" fmla="*/ 65773 w 468477"/>
                <a:gd name="connsiteY3366" fmla="*/ 17641 h 466450"/>
                <a:gd name="connsiteX3367" fmla="*/ 64922 w 468477"/>
                <a:gd name="connsiteY3367" fmla="*/ 16789 h 466450"/>
                <a:gd name="connsiteX3368" fmla="*/ 61940 w 468477"/>
                <a:gd name="connsiteY3368" fmla="*/ 15937 h 466450"/>
                <a:gd name="connsiteX3369" fmla="*/ 58532 w 468477"/>
                <a:gd name="connsiteY3369" fmla="*/ 14659 h 466450"/>
                <a:gd name="connsiteX3370" fmla="*/ 57680 w 468477"/>
                <a:gd name="connsiteY3370" fmla="*/ 14233 h 466450"/>
                <a:gd name="connsiteX3371" fmla="*/ 55125 w 468477"/>
                <a:gd name="connsiteY3371" fmla="*/ 13381 h 466450"/>
                <a:gd name="connsiteX3372" fmla="*/ 54273 w 468477"/>
                <a:gd name="connsiteY3372" fmla="*/ 12955 h 466450"/>
                <a:gd name="connsiteX3373" fmla="*/ 50865 w 468477"/>
                <a:gd name="connsiteY3373" fmla="*/ 12529 h 466450"/>
                <a:gd name="connsiteX3374" fmla="*/ 48309 w 468477"/>
                <a:gd name="connsiteY3374" fmla="*/ 13381 h 466450"/>
                <a:gd name="connsiteX3375" fmla="*/ 46606 w 468477"/>
                <a:gd name="connsiteY3375" fmla="*/ 12955 h 466450"/>
                <a:gd name="connsiteX3376" fmla="*/ 44476 w 468477"/>
                <a:gd name="connsiteY3376" fmla="*/ 12955 h 466450"/>
                <a:gd name="connsiteX3377" fmla="*/ 43624 w 468477"/>
                <a:gd name="connsiteY3377" fmla="*/ 12955 h 466450"/>
                <a:gd name="connsiteX3378" fmla="*/ 34253 w 468477"/>
                <a:gd name="connsiteY3378" fmla="*/ 18067 h 466450"/>
                <a:gd name="connsiteX3379" fmla="*/ 32123 w 468477"/>
                <a:gd name="connsiteY3379" fmla="*/ 21048 h 466450"/>
                <a:gd name="connsiteX3380" fmla="*/ 31697 w 468477"/>
                <a:gd name="connsiteY3380" fmla="*/ 21474 h 466450"/>
                <a:gd name="connsiteX3381" fmla="*/ 31271 w 468477"/>
                <a:gd name="connsiteY3381" fmla="*/ 21900 h 466450"/>
                <a:gd name="connsiteX3382" fmla="*/ 28715 w 468477"/>
                <a:gd name="connsiteY3382" fmla="*/ 24882 h 466450"/>
                <a:gd name="connsiteX3383" fmla="*/ 27864 w 468477"/>
                <a:gd name="connsiteY3383" fmla="*/ 26586 h 466450"/>
                <a:gd name="connsiteX3384" fmla="*/ 27012 w 468477"/>
                <a:gd name="connsiteY3384" fmla="*/ 29141 h 466450"/>
                <a:gd name="connsiteX3385" fmla="*/ 26586 w 468477"/>
                <a:gd name="connsiteY3385" fmla="*/ 30845 h 466450"/>
                <a:gd name="connsiteX3386" fmla="*/ 26586 w 468477"/>
                <a:gd name="connsiteY3386" fmla="*/ 31697 h 466450"/>
                <a:gd name="connsiteX3387" fmla="*/ 26160 w 468477"/>
                <a:gd name="connsiteY3387" fmla="*/ 33827 h 466450"/>
                <a:gd name="connsiteX3388" fmla="*/ 25734 w 468477"/>
                <a:gd name="connsiteY3388" fmla="*/ 35105 h 466450"/>
                <a:gd name="connsiteX3389" fmla="*/ 25308 w 468477"/>
                <a:gd name="connsiteY3389" fmla="*/ 39364 h 466450"/>
                <a:gd name="connsiteX3390" fmla="*/ 25308 w 468477"/>
                <a:gd name="connsiteY3390" fmla="*/ 41494 h 466450"/>
                <a:gd name="connsiteX3391" fmla="*/ 25308 w 468477"/>
                <a:gd name="connsiteY3391" fmla="*/ 44476 h 466450"/>
                <a:gd name="connsiteX3392" fmla="*/ 25308 w 468477"/>
                <a:gd name="connsiteY3392" fmla="*/ 46180 h 466450"/>
                <a:gd name="connsiteX3393" fmla="*/ 25308 w 468477"/>
                <a:gd name="connsiteY3393" fmla="*/ 47031 h 466450"/>
                <a:gd name="connsiteX3394" fmla="*/ 25308 w 468477"/>
                <a:gd name="connsiteY3394" fmla="*/ 47883 h 466450"/>
                <a:gd name="connsiteX3395" fmla="*/ 25308 w 468477"/>
                <a:gd name="connsiteY3395" fmla="*/ 48309 h 466450"/>
                <a:gd name="connsiteX3396" fmla="*/ 24456 w 468477"/>
                <a:gd name="connsiteY3396" fmla="*/ 54273 h 466450"/>
                <a:gd name="connsiteX3397" fmla="*/ 24456 w 468477"/>
                <a:gd name="connsiteY3397" fmla="*/ 55125 h 466450"/>
                <a:gd name="connsiteX3398" fmla="*/ 24456 w 468477"/>
                <a:gd name="connsiteY3398" fmla="*/ 57254 h 466450"/>
                <a:gd name="connsiteX3399" fmla="*/ 24456 w 468477"/>
                <a:gd name="connsiteY3399" fmla="*/ 58106 h 466450"/>
                <a:gd name="connsiteX3400" fmla="*/ 24456 w 468477"/>
                <a:gd name="connsiteY3400" fmla="*/ 59384 h 466450"/>
                <a:gd name="connsiteX3401" fmla="*/ 24456 w 468477"/>
                <a:gd name="connsiteY3401" fmla="*/ 63218 h 466450"/>
                <a:gd name="connsiteX3402" fmla="*/ 24456 w 468477"/>
                <a:gd name="connsiteY3402" fmla="*/ 64070 h 466450"/>
                <a:gd name="connsiteX3403" fmla="*/ 24456 w 468477"/>
                <a:gd name="connsiteY3403" fmla="*/ 64070 h 466450"/>
                <a:gd name="connsiteX3404" fmla="*/ 24456 w 468477"/>
                <a:gd name="connsiteY3404" fmla="*/ 64496 h 466450"/>
                <a:gd name="connsiteX3405" fmla="*/ 24030 w 468477"/>
                <a:gd name="connsiteY3405" fmla="*/ 67477 h 466450"/>
                <a:gd name="connsiteX3406" fmla="*/ 24030 w 468477"/>
                <a:gd name="connsiteY3406" fmla="*/ 68329 h 466450"/>
                <a:gd name="connsiteX3407" fmla="*/ 23604 w 468477"/>
                <a:gd name="connsiteY3407" fmla="*/ 70885 h 466450"/>
                <a:gd name="connsiteX3408" fmla="*/ 23604 w 468477"/>
                <a:gd name="connsiteY3408" fmla="*/ 71737 h 466450"/>
                <a:gd name="connsiteX3409" fmla="*/ 23604 w 468477"/>
                <a:gd name="connsiteY3409" fmla="*/ 74293 h 466450"/>
                <a:gd name="connsiteX3410" fmla="*/ 23604 w 468477"/>
                <a:gd name="connsiteY3410" fmla="*/ 77274 h 466450"/>
                <a:gd name="connsiteX3411" fmla="*/ 23604 w 468477"/>
                <a:gd name="connsiteY3411" fmla="*/ 78126 h 466450"/>
                <a:gd name="connsiteX3412" fmla="*/ 23604 w 468477"/>
                <a:gd name="connsiteY3412" fmla="*/ 82386 h 466450"/>
                <a:gd name="connsiteX3413" fmla="*/ 23604 w 468477"/>
                <a:gd name="connsiteY3413" fmla="*/ 82812 h 466450"/>
                <a:gd name="connsiteX3414" fmla="*/ 23178 w 468477"/>
                <a:gd name="connsiteY3414" fmla="*/ 86219 h 466450"/>
                <a:gd name="connsiteX3415" fmla="*/ 23178 w 468477"/>
                <a:gd name="connsiteY3415" fmla="*/ 89201 h 466450"/>
                <a:gd name="connsiteX3416" fmla="*/ 22752 w 468477"/>
                <a:gd name="connsiteY3416" fmla="*/ 91331 h 466450"/>
                <a:gd name="connsiteX3417" fmla="*/ 23178 w 468477"/>
                <a:gd name="connsiteY3417" fmla="*/ 93461 h 466450"/>
                <a:gd name="connsiteX3418" fmla="*/ 22752 w 468477"/>
                <a:gd name="connsiteY3418" fmla="*/ 94738 h 466450"/>
                <a:gd name="connsiteX3419" fmla="*/ 22326 w 468477"/>
                <a:gd name="connsiteY3419" fmla="*/ 99424 h 466450"/>
                <a:gd name="connsiteX3420" fmla="*/ 22326 w 468477"/>
                <a:gd name="connsiteY3420" fmla="*/ 101128 h 466450"/>
                <a:gd name="connsiteX3421" fmla="*/ 22326 w 468477"/>
                <a:gd name="connsiteY3421" fmla="*/ 101554 h 466450"/>
                <a:gd name="connsiteX3422" fmla="*/ 21900 w 468477"/>
                <a:gd name="connsiteY3422" fmla="*/ 104109 h 466450"/>
                <a:gd name="connsiteX3423" fmla="*/ 21474 w 468477"/>
                <a:gd name="connsiteY3423" fmla="*/ 105813 h 466450"/>
                <a:gd name="connsiteX3424" fmla="*/ 21900 w 468477"/>
                <a:gd name="connsiteY3424" fmla="*/ 108795 h 466450"/>
                <a:gd name="connsiteX3425" fmla="*/ 21900 w 468477"/>
                <a:gd name="connsiteY3425" fmla="*/ 109221 h 466450"/>
                <a:gd name="connsiteX3426" fmla="*/ 21900 w 468477"/>
                <a:gd name="connsiteY3426" fmla="*/ 110499 h 466450"/>
                <a:gd name="connsiteX3427" fmla="*/ 21474 w 468477"/>
                <a:gd name="connsiteY3427" fmla="*/ 113480 h 466450"/>
                <a:gd name="connsiteX3428" fmla="*/ 21474 w 468477"/>
                <a:gd name="connsiteY3428" fmla="*/ 116462 h 466450"/>
                <a:gd name="connsiteX3429" fmla="*/ 21474 w 468477"/>
                <a:gd name="connsiteY3429" fmla="*/ 119018 h 466450"/>
                <a:gd name="connsiteX3430" fmla="*/ 21048 w 468477"/>
                <a:gd name="connsiteY3430" fmla="*/ 122851 h 466450"/>
                <a:gd name="connsiteX3431" fmla="*/ 21048 w 468477"/>
                <a:gd name="connsiteY3431" fmla="*/ 125833 h 466450"/>
                <a:gd name="connsiteX3432" fmla="*/ 21474 w 468477"/>
                <a:gd name="connsiteY3432" fmla="*/ 128389 h 466450"/>
                <a:gd name="connsiteX3433" fmla="*/ 21474 w 468477"/>
                <a:gd name="connsiteY3433" fmla="*/ 128389 h 466450"/>
                <a:gd name="connsiteX3434" fmla="*/ 21048 w 468477"/>
                <a:gd name="connsiteY3434" fmla="*/ 130519 h 466450"/>
                <a:gd name="connsiteX3435" fmla="*/ 21048 w 468477"/>
                <a:gd name="connsiteY3435" fmla="*/ 131371 h 466450"/>
                <a:gd name="connsiteX3436" fmla="*/ 21048 w 468477"/>
                <a:gd name="connsiteY3436" fmla="*/ 131371 h 466450"/>
                <a:gd name="connsiteX3437" fmla="*/ 21474 w 468477"/>
                <a:gd name="connsiteY3437" fmla="*/ 135204 h 466450"/>
                <a:gd name="connsiteX3438" fmla="*/ 21048 w 468477"/>
                <a:gd name="connsiteY3438" fmla="*/ 138186 h 466450"/>
                <a:gd name="connsiteX3439" fmla="*/ 21048 w 468477"/>
                <a:gd name="connsiteY3439" fmla="*/ 141593 h 466450"/>
                <a:gd name="connsiteX3440" fmla="*/ 21474 w 468477"/>
                <a:gd name="connsiteY3440" fmla="*/ 146705 h 466450"/>
                <a:gd name="connsiteX3441" fmla="*/ 21474 w 468477"/>
                <a:gd name="connsiteY3441" fmla="*/ 147557 h 466450"/>
                <a:gd name="connsiteX3442" fmla="*/ 21474 w 468477"/>
                <a:gd name="connsiteY3442" fmla="*/ 148409 h 466450"/>
                <a:gd name="connsiteX3443" fmla="*/ 21474 w 468477"/>
                <a:gd name="connsiteY3443" fmla="*/ 148835 h 466450"/>
                <a:gd name="connsiteX3444" fmla="*/ 21048 w 468477"/>
                <a:gd name="connsiteY3444" fmla="*/ 151390 h 466450"/>
                <a:gd name="connsiteX3445" fmla="*/ 21048 w 468477"/>
                <a:gd name="connsiteY3445" fmla="*/ 151816 h 466450"/>
                <a:gd name="connsiteX3446" fmla="*/ 21048 w 468477"/>
                <a:gd name="connsiteY3446" fmla="*/ 153946 h 466450"/>
                <a:gd name="connsiteX3447" fmla="*/ 21048 w 468477"/>
                <a:gd name="connsiteY3447" fmla="*/ 155224 h 466450"/>
                <a:gd name="connsiteX3448" fmla="*/ 21048 w 468477"/>
                <a:gd name="connsiteY3448" fmla="*/ 155650 h 466450"/>
                <a:gd name="connsiteX3449" fmla="*/ 21474 w 468477"/>
                <a:gd name="connsiteY3449" fmla="*/ 159910 h 466450"/>
                <a:gd name="connsiteX3450" fmla="*/ 21474 w 468477"/>
                <a:gd name="connsiteY3450" fmla="*/ 161613 h 466450"/>
                <a:gd name="connsiteX3451" fmla="*/ 21474 w 468477"/>
                <a:gd name="connsiteY3451" fmla="*/ 162039 h 466450"/>
                <a:gd name="connsiteX3452" fmla="*/ 21474 w 468477"/>
                <a:gd name="connsiteY3452" fmla="*/ 162039 h 466450"/>
                <a:gd name="connsiteX3453" fmla="*/ 21474 w 468477"/>
                <a:gd name="connsiteY3453" fmla="*/ 165873 h 466450"/>
                <a:gd name="connsiteX3454" fmla="*/ 21900 w 468477"/>
                <a:gd name="connsiteY3454" fmla="*/ 167151 h 466450"/>
                <a:gd name="connsiteX3455" fmla="*/ 24030 w 468477"/>
                <a:gd name="connsiteY3455" fmla="*/ 167151 h 466450"/>
                <a:gd name="connsiteX3456" fmla="*/ 21900 w 468477"/>
                <a:gd name="connsiteY3456" fmla="*/ 167577 h 466450"/>
                <a:gd name="connsiteX3457" fmla="*/ 22752 w 468477"/>
                <a:gd name="connsiteY3457" fmla="*/ 171410 h 466450"/>
                <a:gd name="connsiteX3458" fmla="*/ 22752 w 468477"/>
                <a:gd name="connsiteY3458" fmla="*/ 171836 h 466450"/>
                <a:gd name="connsiteX3459" fmla="*/ 22752 w 468477"/>
                <a:gd name="connsiteY3459" fmla="*/ 173540 h 466450"/>
                <a:gd name="connsiteX3460" fmla="*/ 23604 w 468477"/>
                <a:gd name="connsiteY3460" fmla="*/ 178226 h 466450"/>
                <a:gd name="connsiteX3461" fmla="*/ 23604 w 468477"/>
                <a:gd name="connsiteY3461" fmla="*/ 178652 h 466450"/>
                <a:gd name="connsiteX3462" fmla="*/ 24030 w 468477"/>
                <a:gd name="connsiteY3462" fmla="*/ 181207 h 466450"/>
                <a:gd name="connsiteX3463" fmla="*/ 24456 w 468477"/>
                <a:gd name="connsiteY3463" fmla="*/ 182485 h 466450"/>
                <a:gd name="connsiteX3464" fmla="*/ 24882 w 468477"/>
                <a:gd name="connsiteY3464" fmla="*/ 183763 h 466450"/>
                <a:gd name="connsiteX3465" fmla="*/ 25308 w 468477"/>
                <a:gd name="connsiteY3465" fmla="*/ 185467 h 466450"/>
                <a:gd name="connsiteX3466" fmla="*/ 25734 w 468477"/>
                <a:gd name="connsiteY3466" fmla="*/ 188023 h 466450"/>
                <a:gd name="connsiteX3467" fmla="*/ 26586 w 468477"/>
                <a:gd name="connsiteY3467" fmla="*/ 189300 h 466450"/>
                <a:gd name="connsiteX3468" fmla="*/ 28289 w 468477"/>
                <a:gd name="connsiteY3468" fmla="*/ 188023 h 466450"/>
                <a:gd name="connsiteX3469" fmla="*/ 27012 w 468477"/>
                <a:gd name="connsiteY3469" fmla="*/ 189726 h 466450"/>
                <a:gd name="connsiteX3470" fmla="*/ 27864 w 468477"/>
                <a:gd name="connsiteY3470" fmla="*/ 191004 h 466450"/>
                <a:gd name="connsiteX3471" fmla="*/ 27864 w 468477"/>
                <a:gd name="connsiteY3471" fmla="*/ 191004 h 466450"/>
                <a:gd name="connsiteX3472" fmla="*/ 28289 w 468477"/>
                <a:gd name="connsiteY3472" fmla="*/ 193134 h 466450"/>
                <a:gd name="connsiteX3473" fmla="*/ 30419 w 468477"/>
                <a:gd name="connsiteY3473" fmla="*/ 195690 h 466450"/>
                <a:gd name="connsiteX3474" fmla="*/ 30419 w 468477"/>
                <a:gd name="connsiteY3474" fmla="*/ 195690 h 466450"/>
                <a:gd name="connsiteX3475" fmla="*/ 30845 w 468477"/>
                <a:gd name="connsiteY3475" fmla="*/ 196116 h 466450"/>
                <a:gd name="connsiteX3476" fmla="*/ 31697 w 468477"/>
                <a:gd name="connsiteY3476" fmla="*/ 197394 h 466450"/>
                <a:gd name="connsiteX3477" fmla="*/ 32123 w 468477"/>
                <a:gd name="connsiteY3477" fmla="*/ 198245 h 466450"/>
                <a:gd name="connsiteX3478" fmla="*/ 32549 w 468477"/>
                <a:gd name="connsiteY3478" fmla="*/ 198671 h 466450"/>
                <a:gd name="connsiteX3479" fmla="*/ 33401 w 468477"/>
                <a:gd name="connsiteY3479" fmla="*/ 201227 h 466450"/>
                <a:gd name="connsiteX3480" fmla="*/ 35105 w 468477"/>
                <a:gd name="connsiteY3480" fmla="*/ 202931 h 466450"/>
                <a:gd name="connsiteX3481" fmla="*/ 35531 w 468477"/>
                <a:gd name="connsiteY3481" fmla="*/ 203783 h 466450"/>
                <a:gd name="connsiteX3482" fmla="*/ 36383 w 468477"/>
                <a:gd name="connsiteY3482" fmla="*/ 204635 h 466450"/>
                <a:gd name="connsiteX3483" fmla="*/ 36809 w 468477"/>
                <a:gd name="connsiteY3483" fmla="*/ 205487 h 466450"/>
                <a:gd name="connsiteX3484" fmla="*/ 37660 w 468477"/>
                <a:gd name="connsiteY3484" fmla="*/ 206765 h 466450"/>
                <a:gd name="connsiteX3485" fmla="*/ 38512 w 468477"/>
                <a:gd name="connsiteY3485" fmla="*/ 208894 h 466450"/>
                <a:gd name="connsiteX3486" fmla="*/ 39364 w 468477"/>
                <a:gd name="connsiteY3486" fmla="*/ 210172 h 466450"/>
                <a:gd name="connsiteX3487" fmla="*/ 39790 w 468477"/>
                <a:gd name="connsiteY3487" fmla="*/ 210598 h 466450"/>
                <a:gd name="connsiteX3488" fmla="*/ 41068 w 468477"/>
                <a:gd name="connsiteY3488" fmla="*/ 211876 h 466450"/>
                <a:gd name="connsiteX3489" fmla="*/ 41068 w 468477"/>
                <a:gd name="connsiteY3489" fmla="*/ 211876 h 466450"/>
                <a:gd name="connsiteX3490" fmla="*/ 41068 w 468477"/>
                <a:gd name="connsiteY3490" fmla="*/ 212728 h 466450"/>
                <a:gd name="connsiteX3491" fmla="*/ 41920 w 468477"/>
                <a:gd name="connsiteY3491" fmla="*/ 215284 h 466450"/>
                <a:gd name="connsiteX3492" fmla="*/ 41920 w 468477"/>
                <a:gd name="connsiteY3492" fmla="*/ 215284 h 466450"/>
                <a:gd name="connsiteX3493" fmla="*/ 41920 w 468477"/>
                <a:gd name="connsiteY3493" fmla="*/ 216562 h 466450"/>
                <a:gd name="connsiteX3494" fmla="*/ 42346 w 468477"/>
                <a:gd name="connsiteY3494" fmla="*/ 219117 h 466450"/>
                <a:gd name="connsiteX3495" fmla="*/ 42346 w 468477"/>
                <a:gd name="connsiteY3495" fmla="*/ 220395 h 466450"/>
                <a:gd name="connsiteX3496" fmla="*/ 42346 w 468477"/>
                <a:gd name="connsiteY3496" fmla="*/ 220821 h 466450"/>
                <a:gd name="connsiteX3497" fmla="*/ 42346 w 468477"/>
                <a:gd name="connsiteY3497" fmla="*/ 221673 h 466450"/>
                <a:gd name="connsiteX3498" fmla="*/ 42346 w 468477"/>
                <a:gd name="connsiteY3498" fmla="*/ 226359 h 466450"/>
                <a:gd name="connsiteX3499" fmla="*/ 41920 w 468477"/>
                <a:gd name="connsiteY3499" fmla="*/ 228914 h 466450"/>
                <a:gd name="connsiteX3500" fmla="*/ 41920 w 468477"/>
                <a:gd name="connsiteY3500" fmla="*/ 230618 h 466450"/>
                <a:gd name="connsiteX3501" fmla="*/ 42346 w 468477"/>
                <a:gd name="connsiteY3501" fmla="*/ 232748 h 466450"/>
                <a:gd name="connsiteX3502" fmla="*/ 42346 w 468477"/>
                <a:gd name="connsiteY3502" fmla="*/ 233174 h 466450"/>
                <a:gd name="connsiteX3503" fmla="*/ 42346 w 468477"/>
                <a:gd name="connsiteY3503" fmla="*/ 238711 h 466450"/>
                <a:gd name="connsiteX3504" fmla="*/ 42346 w 468477"/>
                <a:gd name="connsiteY3504" fmla="*/ 242119 h 466450"/>
                <a:gd name="connsiteX3505" fmla="*/ 41920 w 468477"/>
                <a:gd name="connsiteY3505" fmla="*/ 244675 h 466450"/>
                <a:gd name="connsiteX3506" fmla="*/ 41920 w 468477"/>
                <a:gd name="connsiteY3506" fmla="*/ 245526 h 466450"/>
                <a:gd name="connsiteX3507" fmla="*/ 41920 w 468477"/>
                <a:gd name="connsiteY3507" fmla="*/ 247230 h 466450"/>
                <a:gd name="connsiteX3508" fmla="*/ 41920 w 468477"/>
                <a:gd name="connsiteY3508" fmla="*/ 249360 h 466450"/>
                <a:gd name="connsiteX3509" fmla="*/ 41920 w 468477"/>
                <a:gd name="connsiteY3509" fmla="*/ 249786 h 466450"/>
                <a:gd name="connsiteX3510" fmla="*/ 41920 w 468477"/>
                <a:gd name="connsiteY3510" fmla="*/ 254897 h 466450"/>
                <a:gd name="connsiteX3511" fmla="*/ 42346 w 468477"/>
                <a:gd name="connsiteY3511" fmla="*/ 255749 h 466450"/>
                <a:gd name="connsiteX3512" fmla="*/ 42346 w 468477"/>
                <a:gd name="connsiteY3512" fmla="*/ 257027 h 466450"/>
                <a:gd name="connsiteX3513" fmla="*/ 42346 w 468477"/>
                <a:gd name="connsiteY3513" fmla="*/ 257879 h 466450"/>
                <a:gd name="connsiteX3514" fmla="*/ 41920 w 468477"/>
                <a:gd name="connsiteY3514" fmla="*/ 262139 h 466450"/>
                <a:gd name="connsiteX3515" fmla="*/ 41920 w 468477"/>
                <a:gd name="connsiteY3515" fmla="*/ 264694 h 466450"/>
                <a:gd name="connsiteX3516" fmla="*/ 41494 w 468477"/>
                <a:gd name="connsiteY3516" fmla="*/ 266824 h 466450"/>
                <a:gd name="connsiteX3517" fmla="*/ 41494 w 468477"/>
                <a:gd name="connsiteY3517" fmla="*/ 271510 h 466450"/>
                <a:gd name="connsiteX3518" fmla="*/ 41920 w 468477"/>
                <a:gd name="connsiteY3518" fmla="*/ 272788 h 466450"/>
                <a:gd name="connsiteX3519" fmla="*/ 41920 w 468477"/>
                <a:gd name="connsiteY3519" fmla="*/ 273640 h 466450"/>
                <a:gd name="connsiteX3520" fmla="*/ 43624 w 468477"/>
                <a:gd name="connsiteY3520" fmla="*/ 277473 h 466450"/>
                <a:gd name="connsiteX3521" fmla="*/ 42772 w 468477"/>
                <a:gd name="connsiteY3521" fmla="*/ 277473 h 466450"/>
                <a:gd name="connsiteX3522" fmla="*/ 40216 w 468477"/>
                <a:gd name="connsiteY3522" fmla="*/ 277473 h 466450"/>
                <a:gd name="connsiteX3523" fmla="*/ 38086 w 468477"/>
                <a:gd name="connsiteY3523" fmla="*/ 278325 h 466450"/>
                <a:gd name="connsiteX3524" fmla="*/ 37235 w 468477"/>
                <a:gd name="connsiteY3524" fmla="*/ 278751 h 466450"/>
                <a:gd name="connsiteX3525" fmla="*/ 36383 w 468477"/>
                <a:gd name="connsiteY3525" fmla="*/ 279177 h 466450"/>
                <a:gd name="connsiteX3526" fmla="*/ 35105 w 468477"/>
                <a:gd name="connsiteY3526" fmla="*/ 279603 h 466450"/>
                <a:gd name="connsiteX3527" fmla="*/ 33827 w 468477"/>
                <a:gd name="connsiteY3527" fmla="*/ 280029 h 466450"/>
                <a:gd name="connsiteX3528" fmla="*/ 33827 w 468477"/>
                <a:gd name="connsiteY3528" fmla="*/ 280029 h 466450"/>
                <a:gd name="connsiteX3529" fmla="*/ 30845 w 468477"/>
                <a:gd name="connsiteY3529" fmla="*/ 280881 h 466450"/>
                <a:gd name="connsiteX3530" fmla="*/ 29567 w 468477"/>
                <a:gd name="connsiteY3530" fmla="*/ 282159 h 466450"/>
                <a:gd name="connsiteX3531" fmla="*/ 29141 w 468477"/>
                <a:gd name="connsiteY3531" fmla="*/ 282585 h 466450"/>
                <a:gd name="connsiteX3532" fmla="*/ 27438 w 468477"/>
                <a:gd name="connsiteY3532" fmla="*/ 284714 h 466450"/>
                <a:gd name="connsiteX3533" fmla="*/ 27438 w 468477"/>
                <a:gd name="connsiteY3533" fmla="*/ 284714 h 466450"/>
                <a:gd name="connsiteX3534" fmla="*/ 26160 w 468477"/>
                <a:gd name="connsiteY3534" fmla="*/ 285566 h 466450"/>
                <a:gd name="connsiteX3535" fmla="*/ 24456 w 468477"/>
                <a:gd name="connsiteY3535" fmla="*/ 288548 h 466450"/>
                <a:gd name="connsiteX3536" fmla="*/ 24030 w 468477"/>
                <a:gd name="connsiteY3536" fmla="*/ 288974 h 466450"/>
                <a:gd name="connsiteX3537" fmla="*/ 23604 w 468477"/>
                <a:gd name="connsiteY3537" fmla="*/ 289826 h 466450"/>
                <a:gd name="connsiteX3538" fmla="*/ 22326 w 468477"/>
                <a:gd name="connsiteY3538" fmla="*/ 293233 h 466450"/>
                <a:gd name="connsiteX3539" fmla="*/ 22326 w 468477"/>
                <a:gd name="connsiteY3539" fmla="*/ 294085 h 466450"/>
                <a:gd name="connsiteX3540" fmla="*/ 21900 w 468477"/>
                <a:gd name="connsiteY3540" fmla="*/ 295363 h 466450"/>
                <a:gd name="connsiteX3541" fmla="*/ 21900 w 468477"/>
                <a:gd name="connsiteY3541" fmla="*/ 295789 h 466450"/>
                <a:gd name="connsiteX3542" fmla="*/ 21474 w 468477"/>
                <a:gd name="connsiteY3542" fmla="*/ 301327 h 466450"/>
                <a:gd name="connsiteX3543" fmla="*/ 21474 w 468477"/>
                <a:gd name="connsiteY3543" fmla="*/ 304308 h 466450"/>
                <a:gd name="connsiteX3544" fmla="*/ 21900 w 468477"/>
                <a:gd name="connsiteY3544" fmla="*/ 304734 h 466450"/>
                <a:gd name="connsiteX3545" fmla="*/ 22326 w 468477"/>
                <a:gd name="connsiteY3545" fmla="*/ 306012 h 466450"/>
                <a:gd name="connsiteX3546" fmla="*/ 23604 w 468477"/>
                <a:gd name="connsiteY3546" fmla="*/ 308142 h 466450"/>
                <a:gd name="connsiteX3547" fmla="*/ 24030 w 468477"/>
                <a:gd name="connsiteY3547" fmla="*/ 308568 h 466450"/>
                <a:gd name="connsiteX3548" fmla="*/ 26160 w 468477"/>
                <a:gd name="connsiteY3548" fmla="*/ 311975 h 466450"/>
                <a:gd name="connsiteX3549" fmla="*/ 26160 w 468477"/>
                <a:gd name="connsiteY3549" fmla="*/ 311975 h 466450"/>
                <a:gd name="connsiteX3550" fmla="*/ 24030 w 468477"/>
                <a:gd name="connsiteY3550" fmla="*/ 311975 h 466450"/>
                <a:gd name="connsiteX3551" fmla="*/ 22326 w 468477"/>
                <a:gd name="connsiteY3551" fmla="*/ 312827 h 466450"/>
                <a:gd name="connsiteX3552" fmla="*/ 18492 w 468477"/>
                <a:gd name="connsiteY3552" fmla="*/ 313679 h 466450"/>
                <a:gd name="connsiteX3553" fmla="*/ 17641 w 468477"/>
                <a:gd name="connsiteY3553" fmla="*/ 314105 h 466450"/>
                <a:gd name="connsiteX3554" fmla="*/ 17215 w 468477"/>
                <a:gd name="connsiteY3554" fmla="*/ 314105 h 466450"/>
                <a:gd name="connsiteX3555" fmla="*/ 17215 w 468477"/>
                <a:gd name="connsiteY3555" fmla="*/ 314105 h 466450"/>
                <a:gd name="connsiteX3556" fmla="*/ 15937 w 468477"/>
                <a:gd name="connsiteY3556" fmla="*/ 314105 h 466450"/>
                <a:gd name="connsiteX3557" fmla="*/ 13807 w 468477"/>
                <a:gd name="connsiteY3557" fmla="*/ 315383 h 466450"/>
                <a:gd name="connsiteX3558" fmla="*/ 13807 w 468477"/>
                <a:gd name="connsiteY3558" fmla="*/ 315383 h 466450"/>
                <a:gd name="connsiteX3559" fmla="*/ 11677 w 468477"/>
                <a:gd name="connsiteY3559" fmla="*/ 316235 h 466450"/>
                <a:gd name="connsiteX3560" fmla="*/ 11251 w 468477"/>
                <a:gd name="connsiteY3560" fmla="*/ 316661 h 466450"/>
                <a:gd name="connsiteX3561" fmla="*/ 10399 w 468477"/>
                <a:gd name="connsiteY3561" fmla="*/ 317087 h 466450"/>
                <a:gd name="connsiteX3562" fmla="*/ 9121 w 468477"/>
                <a:gd name="connsiteY3562" fmla="*/ 318365 h 466450"/>
                <a:gd name="connsiteX3563" fmla="*/ 7418 w 468477"/>
                <a:gd name="connsiteY3563" fmla="*/ 319643 h 466450"/>
                <a:gd name="connsiteX3564" fmla="*/ 6140 w 468477"/>
                <a:gd name="connsiteY3564" fmla="*/ 321346 h 466450"/>
                <a:gd name="connsiteX3565" fmla="*/ 5714 w 468477"/>
                <a:gd name="connsiteY3565" fmla="*/ 322198 h 466450"/>
                <a:gd name="connsiteX3566" fmla="*/ 4862 w 468477"/>
                <a:gd name="connsiteY3566" fmla="*/ 323050 h 466450"/>
                <a:gd name="connsiteX3567" fmla="*/ 4862 w 468477"/>
                <a:gd name="connsiteY3567" fmla="*/ 323050 h 466450"/>
                <a:gd name="connsiteX3568" fmla="*/ 3158 w 468477"/>
                <a:gd name="connsiteY3568" fmla="*/ 325606 h 466450"/>
                <a:gd name="connsiteX3569" fmla="*/ 2306 w 468477"/>
                <a:gd name="connsiteY3569" fmla="*/ 327310 h 466450"/>
                <a:gd name="connsiteX3570" fmla="*/ 1880 w 468477"/>
                <a:gd name="connsiteY3570" fmla="*/ 327736 h 466450"/>
                <a:gd name="connsiteX3571" fmla="*/ 1454 w 468477"/>
                <a:gd name="connsiteY3571" fmla="*/ 328588 h 466450"/>
                <a:gd name="connsiteX3572" fmla="*/ 1028 w 468477"/>
                <a:gd name="connsiteY3572" fmla="*/ 331995 h 466450"/>
                <a:gd name="connsiteX3573" fmla="*/ 1028 w 468477"/>
                <a:gd name="connsiteY3573" fmla="*/ 332421 h 466450"/>
                <a:gd name="connsiteX3574" fmla="*/ 176 w 468477"/>
                <a:gd name="connsiteY3574" fmla="*/ 334551 h 466450"/>
                <a:gd name="connsiteX3575" fmla="*/ 176 w 468477"/>
                <a:gd name="connsiteY3575" fmla="*/ 336255 h 466450"/>
                <a:gd name="connsiteX3576" fmla="*/ 176 w 468477"/>
                <a:gd name="connsiteY3576" fmla="*/ 336255 h 466450"/>
                <a:gd name="connsiteX3577" fmla="*/ 602 w 468477"/>
                <a:gd name="connsiteY3577" fmla="*/ 339663 h 466450"/>
                <a:gd name="connsiteX3578" fmla="*/ 1028 w 468477"/>
                <a:gd name="connsiteY3578" fmla="*/ 342644 h 466450"/>
                <a:gd name="connsiteX3579" fmla="*/ 1028 w 468477"/>
                <a:gd name="connsiteY3579" fmla="*/ 343070 h 466450"/>
                <a:gd name="connsiteX3580" fmla="*/ 1880 w 468477"/>
                <a:gd name="connsiteY3580" fmla="*/ 345200 h 466450"/>
                <a:gd name="connsiteX3581" fmla="*/ 1880 w 468477"/>
                <a:gd name="connsiteY3581" fmla="*/ 346052 h 466450"/>
                <a:gd name="connsiteX3582" fmla="*/ 3158 w 468477"/>
                <a:gd name="connsiteY3582" fmla="*/ 348608 h 466450"/>
                <a:gd name="connsiteX3583" fmla="*/ 4436 w 468477"/>
                <a:gd name="connsiteY3583" fmla="*/ 350737 h 466450"/>
                <a:gd name="connsiteX3584" fmla="*/ 4862 w 468477"/>
                <a:gd name="connsiteY3584" fmla="*/ 351163 h 466450"/>
                <a:gd name="connsiteX3585" fmla="*/ 6140 w 468477"/>
                <a:gd name="connsiteY3585" fmla="*/ 353293 h 466450"/>
                <a:gd name="connsiteX3586" fmla="*/ 6992 w 468477"/>
                <a:gd name="connsiteY3586" fmla="*/ 353719 h 466450"/>
                <a:gd name="connsiteX3587" fmla="*/ 7418 w 468477"/>
                <a:gd name="connsiteY3587" fmla="*/ 354571 h 466450"/>
                <a:gd name="connsiteX3588" fmla="*/ 9973 w 468477"/>
                <a:gd name="connsiteY3588" fmla="*/ 355849 h 466450"/>
                <a:gd name="connsiteX3589" fmla="*/ 10825 w 468477"/>
                <a:gd name="connsiteY3589" fmla="*/ 357127 h 466450"/>
                <a:gd name="connsiteX3590" fmla="*/ 10399 w 468477"/>
                <a:gd name="connsiteY3590" fmla="*/ 357127 h 466450"/>
                <a:gd name="connsiteX3591" fmla="*/ 9121 w 468477"/>
                <a:gd name="connsiteY3591" fmla="*/ 358405 h 466450"/>
                <a:gd name="connsiteX3592" fmla="*/ 7418 w 468477"/>
                <a:gd name="connsiteY3592" fmla="*/ 359682 h 466450"/>
                <a:gd name="connsiteX3593" fmla="*/ 6140 w 468477"/>
                <a:gd name="connsiteY3593" fmla="*/ 361386 h 466450"/>
                <a:gd name="connsiteX3594" fmla="*/ 5714 w 468477"/>
                <a:gd name="connsiteY3594" fmla="*/ 362238 h 466450"/>
                <a:gd name="connsiteX3595" fmla="*/ 4862 w 468477"/>
                <a:gd name="connsiteY3595" fmla="*/ 363090 h 466450"/>
                <a:gd name="connsiteX3596" fmla="*/ 4862 w 468477"/>
                <a:gd name="connsiteY3596" fmla="*/ 363090 h 466450"/>
                <a:gd name="connsiteX3597" fmla="*/ 3158 w 468477"/>
                <a:gd name="connsiteY3597" fmla="*/ 365646 h 466450"/>
                <a:gd name="connsiteX3598" fmla="*/ 2306 w 468477"/>
                <a:gd name="connsiteY3598" fmla="*/ 367350 h 466450"/>
                <a:gd name="connsiteX3599" fmla="*/ 1880 w 468477"/>
                <a:gd name="connsiteY3599" fmla="*/ 367776 h 466450"/>
                <a:gd name="connsiteX3600" fmla="*/ 1454 w 468477"/>
                <a:gd name="connsiteY3600" fmla="*/ 368627 h 466450"/>
                <a:gd name="connsiteX3601" fmla="*/ 1028 w 468477"/>
                <a:gd name="connsiteY3601" fmla="*/ 372035 h 466450"/>
                <a:gd name="connsiteX3602" fmla="*/ 1028 w 468477"/>
                <a:gd name="connsiteY3602" fmla="*/ 372461 h 466450"/>
                <a:gd name="connsiteX3603" fmla="*/ 176 w 468477"/>
                <a:gd name="connsiteY3603" fmla="*/ 374591 h 466450"/>
                <a:gd name="connsiteX3604" fmla="*/ 176 w 468477"/>
                <a:gd name="connsiteY3604" fmla="*/ 376295 h 466450"/>
                <a:gd name="connsiteX3605" fmla="*/ 176 w 468477"/>
                <a:gd name="connsiteY3605" fmla="*/ 376295 h 466450"/>
                <a:gd name="connsiteX3606" fmla="*/ 602 w 468477"/>
                <a:gd name="connsiteY3606" fmla="*/ 379702 h 466450"/>
                <a:gd name="connsiteX3607" fmla="*/ 1028 w 468477"/>
                <a:gd name="connsiteY3607" fmla="*/ 382684 h 466450"/>
                <a:gd name="connsiteX3608" fmla="*/ 1028 w 468477"/>
                <a:gd name="connsiteY3608" fmla="*/ 383110 h 466450"/>
                <a:gd name="connsiteX3609" fmla="*/ 1880 w 468477"/>
                <a:gd name="connsiteY3609" fmla="*/ 385240 h 466450"/>
                <a:gd name="connsiteX3610" fmla="*/ 1880 w 468477"/>
                <a:gd name="connsiteY3610" fmla="*/ 386092 h 466450"/>
                <a:gd name="connsiteX3611" fmla="*/ 3158 w 468477"/>
                <a:gd name="connsiteY3611" fmla="*/ 388647 h 466450"/>
                <a:gd name="connsiteX3612" fmla="*/ 4436 w 468477"/>
                <a:gd name="connsiteY3612" fmla="*/ 390777 h 466450"/>
                <a:gd name="connsiteX3613" fmla="*/ 4862 w 468477"/>
                <a:gd name="connsiteY3613" fmla="*/ 391203 h 466450"/>
                <a:gd name="connsiteX3614" fmla="*/ 6140 w 468477"/>
                <a:gd name="connsiteY3614" fmla="*/ 393333 h 466450"/>
                <a:gd name="connsiteX3615" fmla="*/ 6992 w 468477"/>
                <a:gd name="connsiteY3615" fmla="*/ 393759 h 466450"/>
                <a:gd name="connsiteX3616" fmla="*/ 7418 w 468477"/>
                <a:gd name="connsiteY3616" fmla="*/ 394611 h 466450"/>
                <a:gd name="connsiteX3617" fmla="*/ 9973 w 468477"/>
                <a:gd name="connsiteY3617" fmla="*/ 395889 h 466450"/>
                <a:gd name="connsiteX3618" fmla="*/ 11251 w 468477"/>
                <a:gd name="connsiteY3618" fmla="*/ 397592 h 466450"/>
                <a:gd name="connsiteX3619" fmla="*/ 13381 w 468477"/>
                <a:gd name="connsiteY3619" fmla="*/ 398444 h 466450"/>
                <a:gd name="connsiteX3620" fmla="*/ 13381 w 468477"/>
                <a:gd name="connsiteY3620" fmla="*/ 398444 h 466450"/>
                <a:gd name="connsiteX3621" fmla="*/ 14659 w 468477"/>
                <a:gd name="connsiteY3621" fmla="*/ 399722 h 466450"/>
                <a:gd name="connsiteX3622" fmla="*/ 16363 w 468477"/>
                <a:gd name="connsiteY3622" fmla="*/ 400148 h 466450"/>
                <a:gd name="connsiteX3623" fmla="*/ 16789 w 468477"/>
                <a:gd name="connsiteY3623" fmla="*/ 400148 h 466450"/>
                <a:gd name="connsiteX3624" fmla="*/ 16789 w 468477"/>
                <a:gd name="connsiteY3624" fmla="*/ 400148 h 466450"/>
                <a:gd name="connsiteX3625" fmla="*/ 17641 w 468477"/>
                <a:gd name="connsiteY3625" fmla="*/ 400574 h 466450"/>
                <a:gd name="connsiteX3626" fmla="*/ 16789 w 468477"/>
                <a:gd name="connsiteY3626" fmla="*/ 401852 h 466450"/>
                <a:gd name="connsiteX3627" fmla="*/ 15937 w 468477"/>
                <a:gd name="connsiteY3627" fmla="*/ 404834 h 466450"/>
                <a:gd name="connsiteX3628" fmla="*/ 15937 w 468477"/>
                <a:gd name="connsiteY3628" fmla="*/ 405260 h 466450"/>
                <a:gd name="connsiteX3629" fmla="*/ 15085 w 468477"/>
                <a:gd name="connsiteY3629" fmla="*/ 408667 h 466450"/>
                <a:gd name="connsiteX3630" fmla="*/ 14659 w 468477"/>
                <a:gd name="connsiteY3630" fmla="*/ 409519 h 466450"/>
                <a:gd name="connsiteX3631" fmla="*/ 13807 w 468477"/>
                <a:gd name="connsiteY3631" fmla="*/ 412075 h 466450"/>
                <a:gd name="connsiteX3632" fmla="*/ 13381 w 468477"/>
                <a:gd name="connsiteY3632" fmla="*/ 412927 h 466450"/>
                <a:gd name="connsiteX3633" fmla="*/ 12955 w 468477"/>
                <a:gd name="connsiteY3633" fmla="*/ 416334 h 466450"/>
                <a:gd name="connsiteX3634" fmla="*/ 13807 w 468477"/>
                <a:gd name="connsiteY3634" fmla="*/ 418890 h 466450"/>
                <a:gd name="connsiteX3635" fmla="*/ 13381 w 468477"/>
                <a:gd name="connsiteY3635" fmla="*/ 420594 h 466450"/>
                <a:gd name="connsiteX3636" fmla="*/ 13381 w 468477"/>
                <a:gd name="connsiteY3636" fmla="*/ 422724 h 466450"/>
                <a:gd name="connsiteX3637" fmla="*/ 13381 w 468477"/>
                <a:gd name="connsiteY3637" fmla="*/ 423576 h 466450"/>
                <a:gd name="connsiteX3638" fmla="*/ 18492 w 468477"/>
                <a:gd name="connsiteY3638" fmla="*/ 432947 h 466450"/>
                <a:gd name="connsiteX3639" fmla="*/ 21474 w 468477"/>
                <a:gd name="connsiteY3639" fmla="*/ 435076 h 466450"/>
                <a:gd name="connsiteX3640" fmla="*/ 21900 w 468477"/>
                <a:gd name="connsiteY3640" fmla="*/ 435076 h 466450"/>
                <a:gd name="connsiteX3641" fmla="*/ 22326 w 468477"/>
                <a:gd name="connsiteY3641" fmla="*/ 435502 h 466450"/>
                <a:gd name="connsiteX3642" fmla="*/ 25308 w 468477"/>
                <a:gd name="connsiteY3642" fmla="*/ 437632 h 466450"/>
                <a:gd name="connsiteX3643" fmla="*/ 27012 w 468477"/>
                <a:gd name="connsiteY3643" fmla="*/ 438484 h 466450"/>
                <a:gd name="connsiteX3644" fmla="*/ 29567 w 468477"/>
                <a:gd name="connsiteY3644" fmla="*/ 439336 h 466450"/>
                <a:gd name="connsiteX3645" fmla="*/ 31271 w 468477"/>
                <a:gd name="connsiteY3645" fmla="*/ 439336 h 466450"/>
                <a:gd name="connsiteX3646" fmla="*/ 32123 w 468477"/>
                <a:gd name="connsiteY3646" fmla="*/ 439336 h 466450"/>
                <a:gd name="connsiteX3647" fmla="*/ 34253 w 468477"/>
                <a:gd name="connsiteY3647" fmla="*/ 439762 h 466450"/>
                <a:gd name="connsiteX3648" fmla="*/ 35531 w 468477"/>
                <a:gd name="connsiteY3648" fmla="*/ 440188 h 466450"/>
                <a:gd name="connsiteX3649" fmla="*/ 39790 w 468477"/>
                <a:gd name="connsiteY3649" fmla="*/ 440614 h 466450"/>
                <a:gd name="connsiteX3650" fmla="*/ 41920 w 468477"/>
                <a:gd name="connsiteY3650" fmla="*/ 440614 h 466450"/>
                <a:gd name="connsiteX3651" fmla="*/ 44902 w 468477"/>
                <a:gd name="connsiteY3651" fmla="*/ 440614 h 466450"/>
                <a:gd name="connsiteX3652" fmla="*/ 46606 w 468477"/>
                <a:gd name="connsiteY3652" fmla="*/ 440614 h 466450"/>
                <a:gd name="connsiteX3653" fmla="*/ 47457 w 468477"/>
                <a:gd name="connsiteY3653" fmla="*/ 440614 h 466450"/>
                <a:gd name="connsiteX3654" fmla="*/ 48735 w 468477"/>
                <a:gd name="connsiteY3654" fmla="*/ 440614 h 466450"/>
                <a:gd name="connsiteX3655" fmla="*/ 49161 w 468477"/>
                <a:gd name="connsiteY3655" fmla="*/ 440614 h 466450"/>
                <a:gd name="connsiteX3656" fmla="*/ 52995 w 468477"/>
                <a:gd name="connsiteY3656" fmla="*/ 441040 h 466450"/>
                <a:gd name="connsiteX3657" fmla="*/ 53847 w 468477"/>
                <a:gd name="connsiteY3657" fmla="*/ 441040 h 466450"/>
                <a:gd name="connsiteX3658" fmla="*/ 55551 w 468477"/>
                <a:gd name="connsiteY3658" fmla="*/ 441040 h 466450"/>
                <a:gd name="connsiteX3659" fmla="*/ 56402 w 468477"/>
                <a:gd name="connsiteY3659" fmla="*/ 441040 h 466450"/>
                <a:gd name="connsiteX3660" fmla="*/ 57680 w 468477"/>
                <a:gd name="connsiteY3660" fmla="*/ 441040 h 466450"/>
                <a:gd name="connsiteX3661" fmla="*/ 62792 w 468477"/>
                <a:gd name="connsiteY3661" fmla="*/ 441040 h 466450"/>
                <a:gd name="connsiteX3662" fmla="*/ 65773 w 468477"/>
                <a:gd name="connsiteY3662" fmla="*/ 441466 h 466450"/>
                <a:gd name="connsiteX3663" fmla="*/ 66625 w 468477"/>
                <a:gd name="connsiteY3663" fmla="*/ 441466 h 466450"/>
                <a:gd name="connsiteX3664" fmla="*/ 69181 w 468477"/>
                <a:gd name="connsiteY3664" fmla="*/ 441892 h 466450"/>
                <a:gd name="connsiteX3665" fmla="*/ 70033 w 468477"/>
                <a:gd name="connsiteY3665" fmla="*/ 441892 h 466450"/>
                <a:gd name="connsiteX3666" fmla="*/ 72589 w 468477"/>
                <a:gd name="connsiteY3666" fmla="*/ 441892 h 466450"/>
                <a:gd name="connsiteX3667" fmla="*/ 75570 w 468477"/>
                <a:gd name="connsiteY3667" fmla="*/ 441892 h 466450"/>
                <a:gd name="connsiteX3668" fmla="*/ 76422 w 468477"/>
                <a:gd name="connsiteY3668" fmla="*/ 441892 h 466450"/>
                <a:gd name="connsiteX3669" fmla="*/ 80256 w 468477"/>
                <a:gd name="connsiteY3669" fmla="*/ 441892 h 466450"/>
                <a:gd name="connsiteX3670" fmla="*/ 80682 w 468477"/>
                <a:gd name="connsiteY3670" fmla="*/ 441892 h 466450"/>
                <a:gd name="connsiteX3671" fmla="*/ 84090 w 468477"/>
                <a:gd name="connsiteY3671" fmla="*/ 442318 h 466450"/>
                <a:gd name="connsiteX3672" fmla="*/ 87071 w 468477"/>
                <a:gd name="connsiteY3672" fmla="*/ 442318 h 466450"/>
                <a:gd name="connsiteX3673" fmla="*/ 89201 w 468477"/>
                <a:gd name="connsiteY3673" fmla="*/ 442744 h 466450"/>
                <a:gd name="connsiteX3674" fmla="*/ 91757 w 468477"/>
                <a:gd name="connsiteY3674" fmla="*/ 442318 h 466450"/>
                <a:gd name="connsiteX3675" fmla="*/ 93461 w 468477"/>
                <a:gd name="connsiteY3675" fmla="*/ 442744 h 466450"/>
                <a:gd name="connsiteX3676" fmla="*/ 98146 w 468477"/>
                <a:gd name="connsiteY3676" fmla="*/ 443170 h 466450"/>
                <a:gd name="connsiteX3677" fmla="*/ 99850 w 468477"/>
                <a:gd name="connsiteY3677" fmla="*/ 443170 h 466450"/>
                <a:gd name="connsiteX3678" fmla="*/ 100276 w 468477"/>
                <a:gd name="connsiteY3678" fmla="*/ 443170 h 466450"/>
                <a:gd name="connsiteX3679" fmla="*/ 102832 w 468477"/>
                <a:gd name="connsiteY3679" fmla="*/ 443596 h 466450"/>
                <a:gd name="connsiteX3680" fmla="*/ 104535 w 468477"/>
                <a:gd name="connsiteY3680" fmla="*/ 444022 h 466450"/>
                <a:gd name="connsiteX3681" fmla="*/ 107517 w 468477"/>
                <a:gd name="connsiteY3681" fmla="*/ 443596 h 466450"/>
                <a:gd name="connsiteX3682" fmla="*/ 107943 w 468477"/>
                <a:gd name="connsiteY3682" fmla="*/ 443596 h 466450"/>
                <a:gd name="connsiteX3683" fmla="*/ 109221 w 468477"/>
                <a:gd name="connsiteY3683" fmla="*/ 443596 h 466450"/>
                <a:gd name="connsiteX3684" fmla="*/ 112203 w 468477"/>
                <a:gd name="connsiteY3684" fmla="*/ 444022 h 466450"/>
                <a:gd name="connsiteX3685" fmla="*/ 115184 w 468477"/>
                <a:gd name="connsiteY3685" fmla="*/ 444022 h 466450"/>
                <a:gd name="connsiteX3686" fmla="*/ 117740 w 468477"/>
                <a:gd name="connsiteY3686" fmla="*/ 444022 h 466450"/>
                <a:gd name="connsiteX3687" fmla="*/ 117740 w 468477"/>
                <a:gd name="connsiteY3687" fmla="*/ 444022 h 466450"/>
                <a:gd name="connsiteX3688" fmla="*/ 121574 w 468477"/>
                <a:gd name="connsiteY3688" fmla="*/ 444447 h 466450"/>
                <a:gd name="connsiteX3689" fmla="*/ 124129 w 468477"/>
                <a:gd name="connsiteY3689" fmla="*/ 444447 h 466450"/>
                <a:gd name="connsiteX3690" fmla="*/ 124555 w 468477"/>
                <a:gd name="connsiteY3690" fmla="*/ 444447 h 466450"/>
                <a:gd name="connsiteX3691" fmla="*/ 127537 w 468477"/>
                <a:gd name="connsiteY3691" fmla="*/ 444022 h 466450"/>
                <a:gd name="connsiteX3692" fmla="*/ 127111 w 468477"/>
                <a:gd name="connsiteY3692" fmla="*/ 444022 h 466450"/>
                <a:gd name="connsiteX3693" fmla="*/ 129241 w 468477"/>
                <a:gd name="connsiteY3693" fmla="*/ 444447 h 466450"/>
                <a:gd name="connsiteX3694" fmla="*/ 130093 w 468477"/>
                <a:gd name="connsiteY3694" fmla="*/ 444447 h 466450"/>
                <a:gd name="connsiteX3695" fmla="*/ 130093 w 468477"/>
                <a:gd name="connsiteY3695" fmla="*/ 444447 h 466450"/>
                <a:gd name="connsiteX3696" fmla="*/ 133926 w 468477"/>
                <a:gd name="connsiteY3696" fmla="*/ 444022 h 466450"/>
                <a:gd name="connsiteX3697" fmla="*/ 133926 w 468477"/>
                <a:gd name="connsiteY3697" fmla="*/ 444022 h 466450"/>
                <a:gd name="connsiteX3698" fmla="*/ 136908 w 468477"/>
                <a:gd name="connsiteY3698" fmla="*/ 444447 h 466450"/>
                <a:gd name="connsiteX3699" fmla="*/ 140316 w 468477"/>
                <a:gd name="connsiteY3699" fmla="*/ 444447 h 466450"/>
                <a:gd name="connsiteX3700" fmla="*/ 145427 w 468477"/>
                <a:gd name="connsiteY3700" fmla="*/ 444022 h 466450"/>
                <a:gd name="connsiteX3701" fmla="*/ 146279 w 468477"/>
                <a:gd name="connsiteY3701" fmla="*/ 444022 h 466450"/>
                <a:gd name="connsiteX3702" fmla="*/ 147131 w 468477"/>
                <a:gd name="connsiteY3702" fmla="*/ 444022 h 466450"/>
                <a:gd name="connsiteX3703" fmla="*/ 147557 w 468477"/>
                <a:gd name="connsiteY3703" fmla="*/ 444022 h 466450"/>
                <a:gd name="connsiteX3704" fmla="*/ 150113 w 468477"/>
                <a:gd name="connsiteY3704" fmla="*/ 444447 h 466450"/>
                <a:gd name="connsiteX3705" fmla="*/ 150539 w 468477"/>
                <a:gd name="connsiteY3705" fmla="*/ 444447 h 466450"/>
                <a:gd name="connsiteX3706" fmla="*/ 152668 w 468477"/>
                <a:gd name="connsiteY3706" fmla="*/ 444447 h 466450"/>
                <a:gd name="connsiteX3707" fmla="*/ 153946 w 468477"/>
                <a:gd name="connsiteY3707" fmla="*/ 444447 h 466450"/>
                <a:gd name="connsiteX3708" fmla="*/ 154372 w 468477"/>
                <a:gd name="connsiteY3708" fmla="*/ 444447 h 466450"/>
                <a:gd name="connsiteX3709" fmla="*/ 158632 w 468477"/>
                <a:gd name="connsiteY3709" fmla="*/ 444022 h 466450"/>
                <a:gd name="connsiteX3710" fmla="*/ 160336 w 468477"/>
                <a:gd name="connsiteY3710" fmla="*/ 444022 h 466450"/>
                <a:gd name="connsiteX3711" fmla="*/ 160761 w 468477"/>
                <a:gd name="connsiteY3711" fmla="*/ 444022 h 466450"/>
                <a:gd name="connsiteX3712" fmla="*/ 161187 w 468477"/>
                <a:gd name="connsiteY3712" fmla="*/ 444022 h 466450"/>
                <a:gd name="connsiteX3713" fmla="*/ 165021 w 468477"/>
                <a:gd name="connsiteY3713" fmla="*/ 444022 h 466450"/>
                <a:gd name="connsiteX3714" fmla="*/ 166299 w 468477"/>
                <a:gd name="connsiteY3714" fmla="*/ 443596 h 466450"/>
                <a:gd name="connsiteX3715" fmla="*/ 166299 w 468477"/>
                <a:gd name="connsiteY3715" fmla="*/ 441466 h 466450"/>
                <a:gd name="connsiteX3716" fmla="*/ 166725 w 468477"/>
                <a:gd name="connsiteY3716" fmla="*/ 443596 h 466450"/>
                <a:gd name="connsiteX3717" fmla="*/ 170558 w 468477"/>
                <a:gd name="connsiteY3717" fmla="*/ 442744 h 466450"/>
                <a:gd name="connsiteX3718" fmla="*/ 170984 w 468477"/>
                <a:gd name="connsiteY3718" fmla="*/ 442744 h 466450"/>
                <a:gd name="connsiteX3719" fmla="*/ 172688 w 468477"/>
                <a:gd name="connsiteY3719" fmla="*/ 442744 h 466450"/>
                <a:gd name="connsiteX3720" fmla="*/ 177374 w 468477"/>
                <a:gd name="connsiteY3720" fmla="*/ 441892 h 466450"/>
                <a:gd name="connsiteX3721" fmla="*/ 177800 w 468477"/>
                <a:gd name="connsiteY3721" fmla="*/ 441892 h 466450"/>
                <a:gd name="connsiteX3722" fmla="*/ 180355 w 468477"/>
                <a:gd name="connsiteY3722" fmla="*/ 441466 h 466450"/>
                <a:gd name="connsiteX3723" fmla="*/ 181633 w 468477"/>
                <a:gd name="connsiteY3723" fmla="*/ 441040 h 466450"/>
                <a:gd name="connsiteX3724" fmla="*/ 182911 w 468477"/>
                <a:gd name="connsiteY3724" fmla="*/ 440614 h 466450"/>
                <a:gd name="connsiteX3725" fmla="*/ 184615 w 468477"/>
                <a:gd name="connsiteY3725" fmla="*/ 440188 h 466450"/>
                <a:gd name="connsiteX3726" fmla="*/ 187171 w 468477"/>
                <a:gd name="connsiteY3726" fmla="*/ 439762 h 466450"/>
                <a:gd name="connsiteX3727" fmla="*/ 188449 w 468477"/>
                <a:gd name="connsiteY3727" fmla="*/ 438910 h 466450"/>
                <a:gd name="connsiteX3728" fmla="*/ 188875 w 468477"/>
                <a:gd name="connsiteY3728" fmla="*/ 438484 h 466450"/>
                <a:gd name="connsiteX3729" fmla="*/ 190152 w 468477"/>
                <a:gd name="connsiteY3729" fmla="*/ 437632 h 466450"/>
                <a:gd name="connsiteX3730" fmla="*/ 190152 w 468477"/>
                <a:gd name="connsiteY3730" fmla="*/ 437632 h 466450"/>
                <a:gd name="connsiteX3731" fmla="*/ 192282 w 468477"/>
                <a:gd name="connsiteY3731" fmla="*/ 437206 h 466450"/>
                <a:gd name="connsiteX3732" fmla="*/ 194838 w 468477"/>
                <a:gd name="connsiteY3732" fmla="*/ 435076 h 466450"/>
                <a:gd name="connsiteX3733" fmla="*/ 194838 w 468477"/>
                <a:gd name="connsiteY3733" fmla="*/ 435076 h 466450"/>
                <a:gd name="connsiteX3734" fmla="*/ 195264 w 468477"/>
                <a:gd name="connsiteY3734" fmla="*/ 435076 h 466450"/>
                <a:gd name="connsiteX3735" fmla="*/ 196968 w 468477"/>
                <a:gd name="connsiteY3735" fmla="*/ 434225 h 466450"/>
                <a:gd name="connsiteX3736" fmla="*/ 197820 w 468477"/>
                <a:gd name="connsiteY3736" fmla="*/ 433799 h 466450"/>
                <a:gd name="connsiteX3737" fmla="*/ 198245 w 468477"/>
                <a:gd name="connsiteY3737" fmla="*/ 433373 h 466450"/>
                <a:gd name="connsiteX3738" fmla="*/ 200801 w 468477"/>
                <a:gd name="connsiteY3738" fmla="*/ 432521 h 466450"/>
                <a:gd name="connsiteX3739" fmla="*/ 202505 w 468477"/>
                <a:gd name="connsiteY3739" fmla="*/ 430817 h 466450"/>
                <a:gd name="connsiteX3740" fmla="*/ 203357 w 468477"/>
                <a:gd name="connsiteY3740" fmla="*/ 430391 h 466450"/>
                <a:gd name="connsiteX3741" fmla="*/ 204209 w 468477"/>
                <a:gd name="connsiteY3741" fmla="*/ 429539 h 466450"/>
                <a:gd name="connsiteX3742" fmla="*/ 205061 w 468477"/>
                <a:gd name="connsiteY3742" fmla="*/ 429113 h 466450"/>
                <a:gd name="connsiteX3743" fmla="*/ 206339 w 468477"/>
                <a:gd name="connsiteY3743" fmla="*/ 428261 h 466450"/>
                <a:gd name="connsiteX3744" fmla="*/ 208468 w 468477"/>
                <a:gd name="connsiteY3744" fmla="*/ 427409 h 466450"/>
                <a:gd name="connsiteX3745" fmla="*/ 209746 w 468477"/>
                <a:gd name="connsiteY3745" fmla="*/ 426557 h 466450"/>
                <a:gd name="connsiteX3746" fmla="*/ 210172 w 468477"/>
                <a:gd name="connsiteY3746" fmla="*/ 426131 h 466450"/>
                <a:gd name="connsiteX3747" fmla="*/ 211450 w 468477"/>
                <a:gd name="connsiteY3747" fmla="*/ 424854 h 466450"/>
                <a:gd name="connsiteX3748" fmla="*/ 211450 w 468477"/>
                <a:gd name="connsiteY3748" fmla="*/ 424854 h 466450"/>
                <a:gd name="connsiteX3749" fmla="*/ 212302 w 468477"/>
                <a:gd name="connsiteY3749" fmla="*/ 424854 h 466450"/>
                <a:gd name="connsiteX3750" fmla="*/ 214858 w 468477"/>
                <a:gd name="connsiteY3750" fmla="*/ 424002 h 466450"/>
                <a:gd name="connsiteX3751" fmla="*/ 214858 w 468477"/>
                <a:gd name="connsiteY3751" fmla="*/ 424002 h 466450"/>
                <a:gd name="connsiteX3752" fmla="*/ 216136 w 468477"/>
                <a:gd name="connsiteY3752" fmla="*/ 424002 h 466450"/>
                <a:gd name="connsiteX3753" fmla="*/ 218691 w 468477"/>
                <a:gd name="connsiteY3753" fmla="*/ 423576 h 466450"/>
                <a:gd name="connsiteX3754" fmla="*/ 219969 w 468477"/>
                <a:gd name="connsiteY3754" fmla="*/ 423576 h 466450"/>
                <a:gd name="connsiteX3755" fmla="*/ 220821 w 468477"/>
                <a:gd name="connsiteY3755" fmla="*/ 423576 h 466450"/>
                <a:gd name="connsiteX3756" fmla="*/ 221247 w 468477"/>
                <a:gd name="connsiteY3756" fmla="*/ 423576 h 466450"/>
                <a:gd name="connsiteX3757" fmla="*/ 225933 w 468477"/>
                <a:gd name="connsiteY3757" fmla="*/ 423576 h 466450"/>
                <a:gd name="connsiteX3758" fmla="*/ 228488 w 468477"/>
                <a:gd name="connsiteY3758" fmla="*/ 424002 h 466450"/>
                <a:gd name="connsiteX3759" fmla="*/ 230192 w 468477"/>
                <a:gd name="connsiteY3759" fmla="*/ 424002 h 466450"/>
                <a:gd name="connsiteX3760" fmla="*/ 232322 w 468477"/>
                <a:gd name="connsiteY3760" fmla="*/ 423576 h 466450"/>
                <a:gd name="connsiteX3761" fmla="*/ 232748 w 468477"/>
                <a:gd name="connsiteY3761" fmla="*/ 423576 h 466450"/>
                <a:gd name="connsiteX3762" fmla="*/ 238285 w 468477"/>
                <a:gd name="connsiteY3762" fmla="*/ 423576 h 466450"/>
                <a:gd name="connsiteX3763" fmla="*/ 241693 w 468477"/>
                <a:gd name="connsiteY3763" fmla="*/ 423576 h 466450"/>
                <a:gd name="connsiteX3764" fmla="*/ 244249 w 468477"/>
                <a:gd name="connsiteY3764" fmla="*/ 424002 h 466450"/>
                <a:gd name="connsiteX3765" fmla="*/ 245101 w 468477"/>
                <a:gd name="connsiteY3765" fmla="*/ 424002 h 466450"/>
                <a:gd name="connsiteX3766" fmla="*/ 246804 w 468477"/>
                <a:gd name="connsiteY3766" fmla="*/ 424002 h 466450"/>
                <a:gd name="connsiteX3767" fmla="*/ 249360 w 468477"/>
                <a:gd name="connsiteY3767" fmla="*/ 424428 h 466450"/>
                <a:gd name="connsiteX3768" fmla="*/ 254472 w 468477"/>
                <a:gd name="connsiteY3768" fmla="*/ 424428 h 466450"/>
                <a:gd name="connsiteX3769" fmla="*/ 255749 w 468477"/>
                <a:gd name="connsiteY3769" fmla="*/ 424002 h 466450"/>
                <a:gd name="connsiteX3770" fmla="*/ 257879 w 468477"/>
                <a:gd name="connsiteY3770" fmla="*/ 424002 h 466450"/>
                <a:gd name="connsiteX3771" fmla="*/ 262139 w 468477"/>
                <a:gd name="connsiteY3771" fmla="*/ 424428 h 466450"/>
                <a:gd name="connsiteX3772" fmla="*/ 264694 w 468477"/>
                <a:gd name="connsiteY3772" fmla="*/ 424428 h 466450"/>
                <a:gd name="connsiteX3773" fmla="*/ 266824 w 468477"/>
                <a:gd name="connsiteY3773" fmla="*/ 424854 h 466450"/>
                <a:gd name="connsiteX3774" fmla="*/ 271084 w 468477"/>
                <a:gd name="connsiteY3774" fmla="*/ 424854 h 466450"/>
                <a:gd name="connsiteX3775" fmla="*/ 272362 w 468477"/>
                <a:gd name="connsiteY3775" fmla="*/ 424428 h 466450"/>
                <a:gd name="connsiteX3776" fmla="*/ 273214 w 468477"/>
                <a:gd name="connsiteY3776" fmla="*/ 424428 h 466450"/>
                <a:gd name="connsiteX3777" fmla="*/ 277899 w 468477"/>
                <a:gd name="connsiteY3777" fmla="*/ 421446 h 466450"/>
                <a:gd name="connsiteX3778" fmla="*/ 278325 w 468477"/>
                <a:gd name="connsiteY3778" fmla="*/ 420594 h 466450"/>
                <a:gd name="connsiteX3779" fmla="*/ 278325 w 468477"/>
                <a:gd name="connsiteY3779" fmla="*/ 420168 h 466450"/>
                <a:gd name="connsiteX3780" fmla="*/ 278325 w 468477"/>
                <a:gd name="connsiteY3780" fmla="*/ 422724 h 466450"/>
                <a:gd name="connsiteX3781" fmla="*/ 278325 w 468477"/>
                <a:gd name="connsiteY3781" fmla="*/ 425279 h 466450"/>
                <a:gd name="connsiteX3782" fmla="*/ 279177 w 468477"/>
                <a:gd name="connsiteY3782" fmla="*/ 427409 h 466450"/>
                <a:gd name="connsiteX3783" fmla="*/ 279603 w 468477"/>
                <a:gd name="connsiteY3783" fmla="*/ 428261 h 466450"/>
                <a:gd name="connsiteX3784" fmla="*/ 280029 w 468477"/>
                <a:gd name="connsiteY3784" fmla="*/ 429113 h 466450"/>
                <a:gd name="connsiteX3785" fmla="*/ 280455 w 468477"/>
                <a:gd name="connsiteY3785" fmla="*/ 430391 h 466450"/>
                <a:gd name="connsiteX3786" fmla="*/ 280881 w 468477"/>
                <a:gd name="connsiteY3786" fmla="*/ 431669 h 466450"/>
                <a:gd name="connsiteX3787" fmla="*/ 280881 w 468477"/>
                <a:gd name="connsiteY3787" fmla="*/ 431669 h 466450"/>
                <a:gd name="connsiteX3788" fmla="*/ 281733 w 468477"/>
                <a:gd name="connsiteY3788" fmla="*/ 434650 h 466450"/>
                <a:gd name="connsiteX3789" fmla="*/ 283011 w 468477"/>
                <a:gd name="connsiteY3789" fmla="*/ 436354 h 466450"/>
                <a:gd name="connsiteX3790" fmla="*/ 285140 w 468477"/>
                <a:gd name="connsiteY3790" fmla="*/ 438484 h 466450"/>
                <a:gd name="connsiteX3791" fmla="*/ 285140 w 468477"/>
                <a:gd name="connsiteY3791" fmla="*/ 438484 h 466450"/>
                <a:gd name="connsiteX3792" fmla="*/ 285992 w 468477"/>
                <a:gd name="connsiteY3792" fmla="*/ 439762 h 466450"/>
                <a:gd name="connsiteX3793" fmla="*/ 288974 w 468477"/>
                <a:gd name="connsiteY3793" fmla="*/ 441466 h 466450"/>
                <a:gd name="connsiteX3794" fmla="*/ 290252 w 468477"/>
                <a:gd name="connsiteY3794" fmla="*/ 442318 h 466450"/>
                <a:gd name="connsiteX3795" fmla="*/ 293659 w 468477"/>
                <a:gd name="connsiteY3795" fmla="*/ 443596 h 466450"/>
                <a:gd name="connsiteX3796" fmla="*/ 294511 w 468477"/>
                <a:gd name="connsiteY3796" fmla="*/ 443596 h 466450"/>
                <a:gd name="connsiteX3797" fmla="*/ 295789 w 468477"/>
                <a:gd name="connsiteY3797" fmla="*/ 444022 h 466450"/>
                <a:gd name="connsiteX3798" fmla="*/ 296215 w 468477"/>
                <a:gd name="connsiteY3798" fmla="*/ 444022 h 466450"/>
                <a:gd name="connsiteX3799" fmla="*/ 301753 w 468477"/>
                <a:gd name="connsiteY3799" fmla="*/ 444447 h 466450"/>
                <a:gd name="connsiteX3800" fmla="*/ 304734 w 468477"/>
                <a:gd name="connsiteY3800" fmla="*/ 444447 h 466450"/>
                <a:gd name="connsiteX3801" fmla="*/ 305586 w 468477"/>
                <a:gd name="connsiteY3801" fmla="*/ 444022 h 466450"/>
                <a:gd name="connsiteX3802" fmla="*/ 306864 w 468477"/>
                <a:gd name="connsiteY3802" fmla="*/ 443596 h 466450"/>
                <a:gd name="connsiteX3803" fmla="*/ 308994 w 468477"/>
                <a:gd name="connsiteY3803" fmla="*/ 442318 h 466450"/>
                <a:gd name="connsiteX3804" fmla="*/ 309420 w 468477"/>
                <a:gd name="connsiteY3804" fmla="*/ 441892 h 466450"/>
                <a:gd name="connsiteX3805" fmla="*/ 312827 w 468477"/>
                <a:gd name="connsiteY3805" fmla="*/ 439762 h 466450"/>
                <a:gd name="connsiteX3806" fmla="*/ 312827 w 468477"/>
                <a:gd name="connsiteY3806" fmla="*/ 439762 h 466450"/>
                <a:gd name="connsiteX3807" fmla="*/ 312827 w 468477"/>
                <a:gd name="connsiteY3807" fmla="*/ 441892 h 466450"/>
                <a:gd name="connsiteX3808" fmla="*/ 313679 w 468477"/>
                <a:gd name="connsiteY3808" fmla="*/ 443596 h 466450"/>
                <a:gd name="connsiteX3809" fmla="*/ 314531 w 468477"/>
                <a:gd name="connsiteY3809" fmla="*/ 447429 h 466450"/>
                <a:gd name="connsiteX3810" fmla="*/ 314957 w 468477"/>
                <a:gd name="connsiteY3810" fmla="*/ 448281 h 466450"/>
                <a:gd name="connsiteX3811" fmla="*/ 314957 w 468477"/>
                <a:gd name="connsiteY3811" fmla="*/ 448281 h 466450"/>
                <a:gd name="connsiteX3812" fmla="*/ 314957 w 468477"/>
                <a:gd name="connsiteY3812" fmla="*/ 448707 h 466450"/>
                <a:gd name="connsiteX3813" fmla="*/ 314957 w 468477"/>
                <a:gd name="connsiteY3813" fmla="*/ 449985 h 466450"/>
                <a:gd name="connsiteX3814" fmla="*/ 316235 w 468477"/>
                <a:gd name="connsiteY3814" fmla="*/ 452115 h 466450"/>
                <a:gd name="connsiteX3815" fmla="*/ 316235 w 468477"/>
                <a:gd name="connsiteY3815" fmla="*/ 452115 h 466450"/>
                <a:gd name="connsiteX3816" fmla="*/ 317087 w 468477"/>
                <a:gd name="connsiteY3816" fmla="*/ 454670 h 466450"/>
                <a:gd name="connsiteX3817" fmla="*/ 317513 w 468477"/>
                <a:gd name="connsiteY3817" fmla="*/ 455096 h 466450"/>
                <a:gd name="connsiteX3818" fmla="*/ 317939 w 468477"/>
                <a:gd name="connsiteY3818" fmla="*/ 455948 h 466450"/>
                <a:gd name="connsiteX3819" fmla="*/ 319217 w 468477"/>
                <a:gd name="connsiteY3819" fmla="*/ 457226 h 466450"/>
                <a:gd name="connsiteX3820" fmla="*/ 320495 w 468477"/>
                <a:gd name="connsiteY3820" fmla="*/ 458930 h 466450"/>
                <a:gd name="connsiteX3821" fmla="*/ 322198 w 468477"/>
                <a:gd name="connsiteY3821" fmla="*/ 460208 h 466450"/>
                <a:gd name="connsiteX3822" fmla="*/ 323050 w 468477"/>
                <a:gd name="connsiteY3822" fmla="*/ 460634 h 466450"/>
                <a:gd name="connsiteX3823" fmla="*/ 323902 w 468477"/>
                <a:gd name="connsiteY3823" fmla="*/ 461486 h 466450"/>
                <a:gd name="connsiteX3824" fmla="*/ 323902 w 468477"/>
                <a:gd name="connsiteY3824" fmla="*/ 461486 h 466450"/>
                <a:gd name="connsiteX3825" fmla="*/ 326458 w 468477"/>
                <a:gd name="connsiteY3825" fmla="*/ 463189 h 466450"/>
                <a:gd name="connsiteX3826" fmla="*/ 328162 w 468477"/>
                <a:gd name="connsiteY3826" fmla="*/ 464041 h 466450"/>
                <a:gd name="connsiteX3827" fmla="*/ 328588 w 468477"/>
                <a:gd name="connsiteY3827" fmla="*/ 464467 h 466450"/>
                <a:gd name="connsiteX3828" fmla="*/ 329440 w 468477"/>
                <a:gd name="connsiteY3828" fmla="*/ 464893 h 466450"/>
                <a:gd name="connsiteX3829" fmla="*/ 332847 w 468477"/>
                <a:gd name="connsiteY3829" fmla="*/ 465319 h 466450"/>
                <a:gd name="connsiteX3830" fmla="*/ 333273 w 468477"/>
                <a:gd name="connsiteY3830" fmla="*/ 465319 h 466450"/>
                <a:gd name="connsiteX3831" fmla="*/ 335403 w 468477"/>
                <a:gd name="connsiteY3831" fmla="*/ 466171 h 466450"/>
                <a:gd name="connsiteX3832" fmla="*/ 337533 w 468477"/>
                <a:gd name="connsiteY3832" fmla="*/ 466171 h 466450"/>
                <a:gd name="connsiteX3833" fmla="*/ 340940 w 468477"/>
                <a:gd name="connsiteY3833" fmla="*/ 465745 h 466450"/>
                <a:gd name="connsiteX3834" fmla="*/ 343922 w 468477"/>
                <a:gd name="connsiteY3834" fmla="*/ 465319 h 466450"/>
                <a:gd name="connsiteX3835" fmla="*/ 344348 w 468477"/>
                <a:gd name="connsiteY3835" fmla="*/ 465319 h 466450"/>
                <a:gd name="connsiteX3836" fmla="*/ 346478 w 468477"/>
                <a:gd name="connsiteY3836" fmla="*/ 464467 h 466450"/>
                <a:gd name="connsiteX3837" fmla="*/ 347330 w 468477"/>
                <a:gd name="connsiteY3837" fmla="*/ 464467 h 466450"/>
                <a:gd name="connsiteX3838" fmla="*/ 349885 w 468477"/>
                <a:gd name="connsiteY3838" fmla="*/ 463189 h 466450"/>
                <a:gd name="connsiteX3839" fmla="*/ 352015 w 468477"/>
                <a:gd name="connsiteY3839" fmla="*/ 461912 h 466450"/>
                <a:gd name="connsiteX3840" fmla="*/ 352441 w 468477"/>
                <a:gd name="connsiteY3840" fmla="*/ 461486 h 466450"/>
                <a:gd name="connsiteX3841" fmla="*/ 354571 w 468477"/>
                <a:gd name="connsiteY3841" fmla="*/ 460208 h 466450"/>
                <a:gd name="connsiteX3842" fmla="*/ 354997 w 468477"/>
                <a:gd name="connsiteY3842" fmla="*/ 459356 h 466450"/>
                <a:gd name="connsiteX3843" fmla="*/ 355849 w 468477"/>
                <a:gd name="connsiteY3843" fmla="*/ 458930 h 466450"/>
                <a:gd name="connsiteX3844" fmla="*/ 357127 w 468477"/>
                <a:gd name="connsiteY3844" fmla="*/ 456374 h 466450"/>
                <a:gd name="connsiteX3845" fmla="*/ 358405 w 468477"/>
                <a:gd name="connsiteY3845" fmla="*/ 455522 h 466450"/>
                <a:gd name="connsiteX3846" fmla="*/ 358405 w 468477"/>
                <a:gd name="connsiteY3846" fmla="*/ 455948 h 466450"/>
                <a:gd name="connsiteX3847" fmla="*/ 359682 w 468477"/>
                <a:gd name="connsiteY3847" fmla="*/ 457226 h 466450"/>
                <a:gd name="connsiteX3848" fmla="*/ 360960 w 468477"/>
                <a:gd name="connsiteY3848" fmla="*/ 458930 h 466450"/>
                <a:gd name="connsiteX3849" fmla="*/ 362664 w 468477"/>
                <a:gd name="connsiteY3849" fmla="*/ 460208 h 466450"/>
                <a:gd name="connsiteX3850" fmla="*/ 363516 w 468477"/>
                <a:gd name="connsiteY3850" fmla="*/ 460634 h 466450"/>
                <a:gd name="connsiteX3851" fmla="*/ 364368 w 468477"/>
                <a:gd name="connsiteY3851" fmla="*/ 461486 h 466450"/>
                <a:gd name="connsiteX3852" fmla="*/ 364368 w 468477"/>
                <a:gd name="connsiteY3852" fmla="*/ 461486 h 466450"/>
                <a:gd name="connsiteX3853" fmla="*/ 366924 w 468477"/>
                <a:gd name="connsiteY3853" fmla="*/ 463189 h 466450"/>
                <a:gd name="connsiteX3854" fmla="*/ 368627 w 468477"/>
                <a:gd name="connsiteY3854" fmla="*/ 464041 h 466450"/>
                <a:gd name="connsiteX3855" fmla="*/ 369053 w 468477"/>
                <a:gd name="connsiteY3855" fmla="*/ 464467 h 466450"/>
                <a:gd name="connsiteX3856" fmla="*/ 369905 w 468477"/>
                <a:gd name="connsiteY3856" fmla="*/ 464893 h 466450"/>
                <a:gd name="connsiteX3857" fmla="*/ 373313 w 468477"/>
                <a:gd name="connsiteY3857" fmla="*/ 465319 h 466450"/>
                <a:gd name="connsiteX3858" fmla="*/ 373739 w 468477"/>
                <a:gd name="connsiteY3858" fmla="*/ 465319 h 466450"/>
                <a:gd name="connsiteX3859" fmla="*/ 375869 w 468477"/>
                <a:gd name="connsiteY3859" fmla="*/ 466171 h 466450"/>
                <a:gd name="connsiteX3860" fmla="*/ 377998 w 468477"/>
                <a:gd name="connsiteY3860" fmla="*/ 466171 h 466450"/>
                <a:gd name="connsiteX3861" fmla="*/ 379276 w 468477"/>
                <a:gd name="connsiteY3861" fmla="*/ 466171 h 466450"/>
                <a:gd name="connsiteX3862" fmla="*/ 381406 w 468477"/>
                <a:gd name="connsiteY3862" fmla="*/ 465745 h 466450"/>
                <a:gd name="connsiteX3863" fmla="*/ 384388 w 468477"/>
                <a:gd name="connsiteY3863" fmla="*/ 465319 h 466450"/>
                <a:gd name="connsiteX3864" fmla="*/ 384814 w 468477"/>
                <a:gd name="connsiteY3864" fmla="*/ 465319 h 466450"/>
                <a:gd name="connsiteX3865" fmla="*/ 386944 w 468477"/>
                <a:gd name="connsiteY3865" fmla="*/ 464467 h 466450"/>
                <a:gd name="connsiteX3866" fmla="*/ 387795 w 468477"/>
                <a:gd name="connsiteY3866" fmla="*/ 464467 h 466450"/>
                <a:gd name="connsiteX3867" fmla="*/ 390351 w 468477"/>
                <a:gd name="connsiteY3867" fmla="*/ 463189 h 466450"/>
                <a:gd name="connsiteX3868" fmla="*/ 392481 w 468477"/>
                <a:gd name="connsiteY3868" fmla="*/ 461912 h 466450"/>
                <a:gd name="connsiteX3869" fmla="*/ 392907 w 468477"/>
                <a:gd name="connsiteY3869" fmla="*/ 461486 h 466450"/>
                <a:gd name="connsiteX3870" fmla="*/ 395037 w 468477"/>
                <a:gd name="connsiteY3870" fmla="*/ 460208 h 466450"/>
                <a:gd name="connsiteX3871" fmla="*/ 395463 w 468477"/>
                <a:gd name="connsiteY3871" fmla="*/ 459356 h 466450"/>
                <a:gd name="connsiteX3872" fmla="*/ 396315 w 468477"/>
                <a:gd name="connsiteY3872" fmla="*/ 458930 h 466450"/>
                <a:gd name="connsiteX3873" fmla="*/ 397592 w 468477"/>
                <a:gd name="connsiteY3873" fmla="*/ 456374 h 466450"/>
                <a:gd name="connsiteX3874" fmla="*/ 399296 w 468477"/>
                <a:gd name="connsiteY3874" fmla="*/ 455096 h 466450"/>
                <a:gd name="connsiteX3875" fmla="*/ 400148 w 468477"/>
                <a:gd name="connsiteY3875" fmla="*/ 452967 h 466450"/>
                <a:gd name="connsiteX3876" fmla="*/ 401426 w 468477"/>
                <a:gd name="connsiteY3876" fmla="*/ 451689 h 466450"/>
                <a:gd name="connsiteX3877" fmla="*/ 401852 w 468477"/>
                <a:gd name="connsiteY3877" fmla="*/ 449985 h 466450"/>
                <a:gd name="connsiteX3878" fmla="*/ 401852 w 468477"/>
                <a:gd name="connsiteY3878" fmla="*/ 449559 h 466450"/>
                <a:gd name="connsiteX3879" fmla="*/ 401852 w 468477"/>
                <a:gd name="connsiteY3879" fmla="*/ 449133 h 466450"/>
                <a:gd name="connsiteX3880" fmla="*/ 402278 w 468477"/>
                <a:gd name="connsiteY3880" fmla="*/ 448281 h 466450"/>
                <a:gd name="connsiteX3881" fmla="*/ 403130 w 468477"/>
                <a:gd name="connsiteY3881" fmla="*/ 449133 h 466450"/>
                <a:gd name="connsiteX3882" fmla="*/ 406112 w 468477"/>
                <a:gd name="connsiteY3882" fmla="*/ 449985 h 466450"/>
                <a:gd name="connsiteX3883" fmla="*/ 406537 w 468477"/>
                <a:gd name="connsiteY3883" fmla="*/ 449985 h 466450"/>
                <a:gd name="connsiteX3884" fmla="*/ 409945 w 468477"/>
                <a:gd name="connsiteY3884" fmla="*/ 450837 h 466450"/>
                <a:gd name="connsiteX3885" fmla="*/ 410797 w 468477"/>
                <a:gd name="connsiteY3885" fmla="*/ 451263 h 466450"/>
                <a:gd name="connsiteX3886" fmla="*/ 413353 w 468477"/>
                <a:gd name="connsiteY3886" fmla="*/ 452115 h 466450"/>
                <a:gd name="connsiteX3887" fmla="*/ 414205 w 468477"/>
                <a:gd name="connsiteY3887" fmla="*/ 452541 h 466450"/>
                <a:gd name="connsiteX3888" fmla="*/ 417186 w 468477"/>
                <a:gd name="connsiteY3888" fmla="*/ 452967 h 466450"/>
                <a:gd name="connsiteX3889" fmla="*/ 417612 w 468477"/>
                <a:gd name="connsiteY3889" fmla="*/ 452967 h 466450"/>
                <a:gd name="connsiteX3890" fmla="*/ 420168 w 468477"/>
                <a:gd name="connsiteY3890" fmla="*/ 452115 h 466450"/>
                <a:gd name="connsiteX3891" fmla="*/ 421872 w 468477"/>
                <a:gd name="connsiteY3891" fmla="*/ 452541 h 466450"/>
                <a:gd name="connsiteX3892" fmla="*/ 424002 w 468477"/>
                <a:gd name="connsiteY3892" fmla="*/ 452541 h 466450"/>
                <a:gd name="connsiteX3893" fmla="*/ 424854 w 468477"/>
                <a:gd name="connsiteY3893" fmla="*/ 452115 h 466450"/>
                <a:gd name="connsiteX3894" fmla="*/ 434225 w 468477"/>
                <a:gd name="connsiteY3894" fmla="*/ 447003 h 466450"/>
                <a:gd name="connsiteX3895" fmla="*/ 436354 w 468477"/>
                <a:gd name="connsiteY3895" fmla="*/ 444447 h 466450"/>
                <a:gd name="connsiteX3896" fmla="*/ 436780 w 468477"/>
                <a:gd name="connsiteY3896" fmla="*/ 444022 h 466450"/>
                <a:gd name="connsiteX3897" fmla="*/ 437206 w 468477"/>
                <a:gd name="connsiteY3897" fmla="*/ 443596 h 466450"/>
                <a:gd name="connsiteX3898" fmla="*/ 439762 w 468477"/>
                <a:gd name="connsiteY3898" fmla="*/ 440614 h 466450"/>
                <a:gd name="connsiteX3899" fmla="*/ 440614 w 468477"/>
                <a:gd name="connsiteY3899" fmla="*/ 438910 h 466450"/>
                <a:gd name="connsiteX3900" fmla="*/ 441466 w 468477"/>
                <a:gd name="connsiteY3900" fmla="*/ 436354 h 466450"/>
                <a:gd name="connsiteX3901" fmla="*/ 441466 w 468477"/>
                <a:gd name="connsiteY3901" fmla="*/ 434650 h 466450"/>
                <a:gd name="connsiteX3902" fmla="*/ 441466 w 468477"/>
                <a:gd name="connsiteY3902" fmla="*/ 433799 h 466450"/>
                <a:gd name="connsiteX3903" fmla="*/ 441892 w 468477"/>
                <a:gd name="connsiteY3903" fmla="*/ 431669 h 466450"/>
                <a:gd name="connsiteX3904" fmla="*/ 442318 w 468477"/>
                <a:gd name="connsiteY3904" fmla="*/ 430391 h 466450"/>
                <a:gd name="connsiteX3905" fmla="*/ 442744 w 468477"/>
                <a:gd name="connsiteY3905" fmla="*/ 426131 h 466450"/>
                <a:gd name="connsiteX3906" fmla="*/ 442744 w 468477"/>
                <a:gd name="connsiteY3906" fmla="*/ 424002 h 466450"/>
                <a:gd name="connsiteX3907" fmla="*/ 442744 w 468477"/>
                <a:gd name="connsiteY3907" fmla="*/ 421020 h 466450"/>
                <a:gd name="connsiteX3908" fmla="*/ 442744 w 468477"/>
                <a:gd name="connsiteY3908" fmla="*/ 419316 h 466450"/>
                <a:gd name="connsiteX3909" fmla="*/ 442744 w 468477"/>
                <a:gd name="connsiteY3909" fmla="*/ 418890 h 466450"/>
                <a:gd name="connsiteX3910" fmla="*/ 442744 w 468477"/>
                <a:gd name="connsiteY3910" fmla="*/ 417612 h 466450"/>
                <a:gd name="connsiteX3911" fmla="*/ 442744 w 468477"/>
                <a:gd name="connsiteY3911" fmla="*/ 417186 h 466450"/>
                <a:gd name="connsiteX3912" fmla="*/ 443170 w 468477"/>
                <a:gd name="connsiteY3912" fmla="*/ 413353 h 466450"/>
                <a:gd name="connsiteX3913" fmla="*/ 443170 w 468477"/>
                <a:gd name="connsiteY3913" fmla="*/ 412501 h 466450"/>
                <a:gd name="connsiteX3914" fmla="*/ 443170 w 468477"/>
                <a:gd name="connsiteY3914" fmla="*/ 410371 h 466450"/>
                <a:gd name="connsiteX3915" fmla="*/ 443170 w 468477"/>
                <a:gd name="connsiteY3915" fmla="*/ 409945 h 466450"/>
                <a:gd name="connsiteX3916" fmla="*/ 443170 w 468477"/>
                <a:gd name="connsiteY3916" fmla="*/ 403556 h 466450"/>
                <a:gd name="connsiteX3917" fmla="*/ 443170 w 468477"/>
                <a:gd name="connsiteY3917" fmla="*/ 403130 h 466450"/>
                <a:gd name="connsiteX3918" fmla="*/ 443596 w 468477"/>
                <a:gd name="connsiteY3918" fmla="*/ 400148 h 466450"/>
                <a:gd name="connsiteX3919" fmla="*/ 443596 w 468477"/>
                <a:gd name="connsiteY3919" fmla="*/ 399296 h 466450"/>
                <a:gd name="connsiteX3920" fmla="*/ 444021 w 468477"/>
                <a:gd name="connsiteY3920" fmla="*/ 396740 h 466450"/>
                <a:gd name="connsiteX3921" fmla="*/ 444021 w 468477"/>
                <a:gd name="connsiteY3921" fmla="*/ 395889 h 466450"/>
                <a:gd name="connsiteX3922" fmla="*/ 444021 w 468477"/>
                <a:gd name="connsiteY3922" fmla="*/ 393333 h 466450"/>
                <a:gd name="connsiteX3923" fmla="*/ 444021 w 468477"/>
                <a:gd name="connsiteY3923" fmla="*/ 390351 h 466450"/>
                <a:gd name="connsiteX3924" fmla="*/ 444021 w 468477"/>
                <a:gd name="connsiteY3924" fmla="*/ 389499 h 466450"/>
                <a:gd name="connsiteX3925" fmla="*/ 444021 w 468477"/>
                <a:gd name="connsiteY3925" fmla="*/ 385240 h 466450"/>
                <a:gd name="connsiteX3926" fmla="*/ 444021 w 468477"/>
                <a:gd name="connsiteY3926" fmla="*/ 384814 h 466450"/>
                <a:gd name="connsiteX3927" fmla="*/ 444447 w 468477"/>
                <a:gd name="connsiteY3927" fmla="*/ 381406 h 466450"/>
                <a:gd name="connsiteX3928" fmla="*/ 444447 w 468477"/>
                <a:gd name="connsiteY3928" fmla="*/ 378424 h 466450"/>
                <a:gd name="connsiteX3929" fmla="*/ 444873 w 468477"/>
                <a:gd name="connsiteY3929" fmla="*/ 376295 h 466450"/>
                <a:gd name="connsiteX3930" fmla="*/ 444447 w 468477"/>
                <a:gd name="connsiteY3930" fmla="*/ 374165 h 466450"/>
                <a:gd name="connsiteX3931" fmla="*/ 444873 w 468477"/>
                <a:gd name="connsiteY3931" fmla="*/ 372887 h 466450"/>
                <a:gd name="connsiteX3932" fmla="*/ 445299 w 468477"/>
                <a:gd name="connsiteY3932" fmla="*/ 368202 h 466450"/>
                <a:gd name="connsiteX3933" fmla="*/ 445299 w 468477"/>
                <a:gd name="connsiteY3933" fmla="*/ 366498 h 466450"/>
                <a:gd name="connsiteX3934" fmla="*/ 445299 w 468477"/>
                <a:gd name="connsiteY3934" fmla="*/ 366072 h 466450"/>
                <a:gd name="connsiteX3935" fmla="*/ 445725 w 468477"/>
                <a:gd name="connsiteY3935" fmla="*/ 363516 h 466450"/>
                <a:gd name="connsiteX3936" fmla="*/ 446151 w 468477"/>
                <a:gd name="connsiteY3936" fmla="*/ 361812 h 466450"/>
                <a:gd name="connsiteX3937" fmla="*/ 445725 w 468477"/>
                <a:gd name="connsiteY3937" fmla="*/ 358831 h 466450"/>
                <a:gd name="connsiteX3938" fmla="*/ 445725 w 468477"/>
                <a:gd name="connsiteY3938" fmla="*/ 358405 h 466450"/>
                <a:gd name="connsiteX3939" fmla="*/ 445725 w 468477"/>
                <a:gd name="connsiteY3939" fmla="*/ 357127 h 466450"/>
                <a:gd name="connsiteX3940" fmla="*/ 446151 w 468477"/>
                <a:gd name="connsiteY3940" fmla="*/ 354145 h 466450"/>
                <a:gd name="connsiteX3941" fmla="*/ 446151 w 468477"/>
                <a:gd name="connsiteY3941" fmla="*/ 351163 h 466450"/>
                <a:gd name="connsiteX3942" fmla="*/ 446151 w 468477"/>
                <a:gd name="connsiteY3942" fmla="*/ 348608 h 466450"/>
                <a:gd name="connsiteX3943" fmla="*/ 446151 w 468477"/>
                <a:gd name="connsiteY3943" fmla="*/ 348608 h 466450"/>
                <a:gd name="connsiteX3944" fmla="*/ 446577 w 468477"/>
                <a:gd name="connsiteY3944" fmla="*/ 344348 h 466450"/>
                <a:gd name="connsiteX3945" fmla="*/ 446577 w 468477"/>
                <a:gd name="connsiteY3945" fmla="*/ 341366 h 466450"/>
                <a:gd name="connsiteX3946" fmla="*/ 446151 w 468477"/>
                <a:gd name="connsiteY3946" fmla="*/ 338811 h 466450"/>
                <a:gd name="connsiteX3947" fmla="*/ 446151 w 468477"/>
                <a:gd name="connsiteY3947" fmla="*/ 338811 h 466450"/>
                <a:gd name="connsiteX3948" fmla="*/ 446577 w 468477"/>
                <a:gd name="connsiteY3948" fmla="*/ 336681 h 466450"/>
                <a:gd name="connsiteX3949" fmla="*/ 446577 w 468477"/>
                <a:gd name="connsiteY3949" fmla="*/ 335829 h 466450"/>
                <a:gd name="connsiteX3950" fmla="*/ 446577 w 468477"/>
                <a:gd name="connsiteY3950" fmla="*/ 335403 h 466450"/>
                <a:gd name="connsiteX3951" fmla="*/ 446151 w 468477"/>
                <a:gd name="connsiteY3951" fmla="*/ 331569 h 466450"/>
                <a:gd name="connsiteX3952" fmla="*/ 446577 w 468477"/>
                <a:gd name="connsiteY3952" fmla="*/ 328588 h 466450"/>
                <a:gd name="connsiteX3953" fmla="*/ 446577 w 468477"/>
                <a:gd name="connsiteY3953" fmla="*/ 325180 h 466450"/>
                <a:gd name="connsiteX3954" fmla="*/ 446151 w 468477"/>
                <a:gd name="connsiteY3954" fmla="*/ 320069 h 466450"/>
                <a:gd name="connsiteX3955" fmla="*/ 446151 w 468477"/>
                <a:gd name="connsiteY3955" fmla="*/ 319217 h 466450"/>
                <a:gd name="connsiteX3956" fmla="*/ 446151 w 468477"/>
                <a:gd name="connsiteY3956" fmla="*/ 318365 h 466450"/>
                <a:gd name="connsiteX3957" fmla="*/ 446151 w 468477"/>
                <a:gd name="connsiteY3957" fmla="*/ 317939 h 466450"/>
                <a:gd name="connsiteX3958" fmla="*/ 446577 w 468477"/>
                <a:gd name="connsiteY3958" fmla="*/ 315383 h 466450"/>
                <a:gd name="connsiteX3959" fmla="*/ 446577 w 468477"/>
                <a:gd name="connsiteY3959" fmla="*/ 314957 h 466450"/>
                <a:gd name="connsiteX3960" fmla="*/ 446577 w 468477"/>
                <a:gd name="connsiteY3960" fmla="*/ 312401 h 466450"/>
                <a:gd name="connsiteX3961" fmla="*/ 446577 w 468477"/>
                <a:gd name="connsiteY3961" fmla="*/ 311549 h 466450"/>
                <a:gd name="connsiteX3962" fmla="*/ 446577 w 468477"/>
                <a:gd name="connsiteY3962" fmla="*/ 311124 h 466450"/>
                <a:gd name="connsiteX3963" fmla="*/ 446151 w 468477"/>
                <a:gd name="connsiteY3963" fmla="*/ 306864 h 466450"/>
                <a:gd name="connsiteX3964" fmla="*/ 446151 w 468477"/>
                <a:gd name="connsiteY3964" fmla="*/ 305160 h 466450"/>
                <a:gd name="connsiteX3965" fmla="*/ 446151 w 468477"/>
                <a:gd name="connsiteY3965" fmla="*/ 304734 h 466450"/>
                <a:gd name="connsiteX3966" fmla="*/ 446151 w 468477"/>
                <a:gd name="connsiteY3966" fmla="*/ 304734 h 466450"/>
                <a:gd name="connsiteX3967" fmla="*/ 446151 w 468477"/>
                <a:gd name="connsiteY3967" fmla="*/ 300901 h 466450"/>
                <a:gd name="connsiteX3968" fmla="*/ 445725 w 468477"/>
                <a:gd name="connsiteY3968" fmla="*/ 299623 h 466450"/>
                <a:gd name="connsiteX3969" fmla="*/ 443596 w 468477"/>
                <a:gd name="connsiteY3969" fmla="*/ 299623 h 466450"/>
                <a:gd name="connsiteX3970" fmla="*/ 445725 w 468477"/>
                <a:gd name="connsiteY3970" fmla="*/ 299197 h 466450"/>
                <a:gd name="connsiteX3971" fmla="*/ 444873 w 468477"/>
                <a:gd name="connsiteY3971" fmla="*/ 295363 h 466450"/>
                <a:gd name="connsiteX3972" fmla="*/ 444873 w 468477"/>
                <a:gd name="connsiteY3972" fmla="*/ 294937 h 466450"/>
                <a:gd name="connsiteX3973" fmla="*/ 444873 w 468477"/>
                <a:gd name="connsiteY3973" fmla="*/ 293233 h 466450"/>
                <a:gd name="connsiteX3974" fmla="*/ 444021 w 468477"/>
                <a:gd name="connsiteY3974" fmla="*/ 288548 h 466450"/>
                <a:gd name="connsiteX3975" fmla="*/ 444021 w 468477"/>
                <a:gd name="connsiteY3975" fmla="*/ 288122 h 466450"/>
                <a:gd name="connsiteX3976" fmla="*/ 443596 w 468477"/>
                <a:gd name="connsiteY3976" fmla="*/ 285566 h 466450"/>
                <a:gd name="connsiteX3977" fmla="*/ 443170 w 468477"/>
                <a:gd name="connsiteY3977" fmla="*/ 284288 h 466450"/>
                <a:gd name="connsiteX3978" fmla="*/ 442744 w 468477"/>
                <a:gd name="connsiteY3978" fmla="*/ 283011 h 466450"/>
                <a:gd name="connsiteX3979" fmla="*/ 442318 w 468477"/>
                <a:gd name="connsiteY3979" fmla="*/ 281307 h 466450"/>
                <a:gd name="connsiteX3980" fmla="*/ 441892 w 468477"/>
                <a:gd name="connsiteY3980" fmla="*/ 278751 h 466450"/>
                <a:gd name="connsiteX3981" fmla="*/ 441040 w 468477"/>
                <a:gd name="connsiteY3981" fmla="*/ 277473 h 466450"/>
                <a:gd name="connsiteX3982" fmla="*/ 440614 w 468477"/>
                <a:gd name="connsiteY3982" fmla="*/ 277047 h 466450"/>
                <a:gd name="connsiteX3983" fmla="*/ 439762 w 468477"/>
                <a:gd name="connsiteY3983" fmla="*/ 275769 h 466450"/>
                <a:gd name="connsiteX3984" fmla="*/ 439762 w 468477"/>
                <a:gd name="connsiteY3984" fmla="*/ 275769 h 466450"/>
                <a:gd name="connsiteX3985" fmla="*/ 439336 w 468477"/>
                <a:gd name="connsiteY3985" fmla="*/ 273640 h 466450"/>
                <a:gd name="connsiteX3986" fmla="*/ 437206 w 468477"/>
                <a:gd name="connsiteY3986" fmla="*/ 271084 h 466450"/>
                <a:gd name="connsiteX3987" fmla="*/ 437206 w 468477"/>
                <a:gd name="connsiteY3987" fmla="*/ 271084 h 466450"/>
                <a:gd name="connsiteX3988" fmla="*/ 436780 w 468477"/>
                <a:gd name="connsiteY3988" fmla="*/ 270658 h 466450"/>
                <a:gd name="connsiteX3989" fmla="*/ 435928 w 468477"/>
                <a:gd name="connsiteY3989" fmla="*/ 269380 h 466450"/>
                <a:gd name="connsiteX3990" fmla="*/ 435502 w 468477"/>
                <a:gd name="connsiteY3990" fmla="*/ 268528 h 466450"/>
                <a:gd name="connsiteX3991" fmla="*/ 435076 w 468477"/>
                <a:gd name="connsiteY3991" fmla="*/ 268102 h 466450"/>
                <a:gd name="connsiteX3992" fmla="*/ 434225 w 468477"/>
                <a:gd name="connsiteY3992" fmla="*/ 265546 h 466450"/>
                <a:gd name="connsiteX3993" fmla="*/ 432521 w 468477"/>
                <a:gd name="connsiteY3993" fmla="*/ 263843 h 466450"/>
                <a:gd name="connsiteX3994" fmla="*/ 431669 w 468477"/>
                <a:gd name="connsiteY3994" fmla="*/ 262991 h 466450"/>
                <a:gd name="connsiteX3995" fmla="*/ 430817 w 468477"/>
                <a:gd name="connsiteY3995" fmla="*/ 262139 h 466450"/>
                <a:gd name="connsiteX3996" fmla="*/ 429965 w 468477"/>
                <a:gd name="connsiteY3996" fmla="*/ 261287 h 466450"/>
                <a:gd name="connsiteX3997" fmla="*/ 429113 w 468477"/>
                <a:gd name="connsiteY3997" fmla="*/ 260009 h 466450"/>
                <a:gd name="connsiteX3998" fmla="*/ 428261 w 468477"/>
                <a:gd name="connsiteY3998" fmla="*/ 257879 h 466450"/>
                <a:gd name="connsiteX3999" fmla="*/ 427409 w 468477"/>
                <a:gd name="connsiteY3999" fmla="*/ 256601 h 466450"/>
                <a:gd name="connsiteX4000" fmla="*/ 426983 w 468477"/>
                <a:gd name="connsiteY4000" fmla="*/ 256175 h 466450"/>
                <a:gd name="connsiteX4001" fmla="*/ 425705 w 468477"/>
                <a:gd name="connsiteY4001" fmla="*/ 254897 h 466450"/>
                <a:gd name="connsiteX4002" fmla="*/ 425705 w 468477"/>
                <a:gd name="connsiteY4002" fmla="*/ 254897 h 466450"/>
                <a:gd name="connsiteX4003" fmla="*/ 425705 w 468477"/>
                <a:gd name="connsiteY4003" fmla="*/ 253620 h 466450"/>
                <a:gd name="connsiteX4004" fmla="*/ 424854 w 468477"/>
                <a:gd name="connsiteY4004" fmla="*/ 251490 h 466450"/>
                <a:gd name="connsiteX4005" fmla="*/ 424854 w 468477"/>
                <a:gd name="connsiteY4005" fmla="*/ 251490 h 466450"/>
                <a:gd name="connsiteX4006" fmla="*/ 424854 w 468477"/>
                <a:gd name="connsiteY4006" fmla="*/ 250212 h 466450"/>
                <a:gd name="connsiteX4007" fmla="*/ 424428 w 468477"/>
                <a:gd name="connsiteY4007" fmla="*/ 247656 h 466450"/>
                <a:gd name="connsiteX4008" fmla="*/ 424428 w 468477"/>
                <a:gd name="connsiteY4008" fmla="*/ 246378 h 466450"/>
                <a:gd name="connsiteX4009" fmla="*/ 424428 w 468477"/>
                <a:gd name="connsiteY4009" fmla="*/ 245952 h 466450"/>
                <a:gd name="connsiteX4010" fmla="*/ 424428 w 468477"/>
                <a:gd name="connsiteY4010" fmla="*/ 245526 h 466450"/>
                <a:gd name="connsiteX4011" fmla="*/ 424428 w 468477"/>
                <a:gd name="connsiteY4011" fmla="*/ 240841 h 466450"/>
                <a:gd name="connsiteX4012" fmla="*/ 424854 w 468477"/>
                <a:gd name="connsiteY4012" fmla="*/ 238285 h 466450"/>
                <a:gd name="connsiteX4013" fmla="*/ 424854 w 468477"/>
                <a:gd name="connsiteY4013" fmla="*/ 236581 h 466450"/>
                <a:gd name="connsiteX4014" fmla="*/ 424428 w 468477"/>
                <a:gd name="connsiteY4014" fmla="*/ 234452 h 466450"/>
                <a:gd name="connsiteX4015" fmla="*/ 424428 w 468477"/>
                <a:gd name="connsiteY4015" fmla="*/ 234026 h 466450"/>
                <a:gd name="connsiteX4016" fmla="*/ 424428 w 468477"/>
                <a:gd name="connsiteY4016" fmla="*/ 228488 h 466450"/>
                <a:gd name="connsiteX4017" fmla="*/ 424428 w 468477"/>
                <a:gd name="connsiteY4017" fmla="*/ 225081 h 466450"/>
                <a:gd name="connsiteX4018" fmla="*/ 424854 w 468477"/>
                <a:gd name="connsiteY4018" fmla="*/ 222951 h 466450"/>
                <a:gd name="connsiteX4019" fmla="*/ 424854 w 468477"/>
                <a:gd name="connsiteY4019" fmla="*/ 222099 h 466450"/>
                <a:gd name="connsiteX4020" fmla="*/ 424854 w 468477"/>
                <a:gd name="connsiteY4020" fmla="*/ 220395 h 466450"/>
                <a:gd name="connsiteX4021" fmla="*/ 424854 w 468477"/>
                <a:gd name="connsiteY4021" fmla="*/ 218265 h 466450"/>
                <a:gd name="connsiteX4022" fmla="*/ 424854 w 468477"/>
                <a:gd name="connsiteY4022" fmla="*/ 217839 h 466450"/>
                <a:gd name="connsiteX4023" fmla="*/ 424854 w 468477"/>
                <a:gd name="connsiteY4023" fmla="*/ 213154 h 466450"/>
                <a:gd name="connsiteX4024" fmla="*/ 424428 w 468477"/>
                <a:gd name="connsiteY4024" fmla="*/ 212302 h 466450"/>
                <a:gd name="connsiteX4025" fmla="*/ 424428 w 468477"/>
                <a:gd name="connsiteY4025" fmla="*/ 211024 h 466450"/>
                <a:gd name="connsiteX4026" fmla="*/ 424428 w 468477"/>
                <a:gd name="connsiteY4026" fmla="*/ 210172 h 466450"/>
                <a:gd name="connsiteX4027" fmla="*/ 424854 w 468477"/>
                <a:gd name="connsiteY4027" fmla="*/ 205913 h 466450"/>
                <a:gd name="connsiteX4028" fmla="*/ 424854 w 468477"/>
                <a:gd name="connsiteY4028" fmla="*/ 203357 h 466450"/>
                <a:gd name="connsiteX4029" fmla="*/ 425279 w 468477"/>
                <a:gd name="connsiteY4029" fmla="*/ 201227 h 466450"/>
                <a:gd name="connsiteX4030" fmla="*/ 425279 w 468477"/>
                <a:gd name="connsiteY4030" fmla="*/ 196968 h 466450"/>
                <a:gd name="connsiteX4031" fmla="*/ 424854 w 468477"/>
                <a:gd name="connsiteY4031" fmla="*/ 195690 h 466450"/>
                <a:gd name="connsiteX4032" fmla="*/ 424854 w 468477"/>
                <a:gd name="connsiteY4032" fmla="*/ 194838 h 466450"/>
                <a:gd name="connsiteX4033" fmla="*/ 423150 w 468477"/>
                <a:gd name="connsiteY4033" fmla="*/ 191004 h 466450"/>
                <a:gd name="connsiteX4034" fmla="*/ 424002 w 468477"/>
                <a:gd name="connsiteY4034" fmla="*/ 191004 h 466450"/>
                <a:gd name="connsiteX4035" fmla="*/ 426557 w 468477"/>
                <a:gd name="connsiteY4035" fmla="*/ 191004 h 466450"/>
                <a:gd name="connsiteX4036" fmla="*/ 428687 w 468477"/>
                <a:gd name="connsiteY4036" fmla="*/ 190152 h 466450"/>
                <a:gd name="connsiteX4037" fmla="*/ 429539 w 468477"/>
                <a:gd name="connsiteY4037" fmla="*/ 189726 h 466450"/>
                <a:gd name="connsiteX4038" fmla="*/ 430391 w 468477"/>
                <a:gd name="connsiteY4038" fmla="*/ 189300 h 466450"/>
                <a:gd name="connsiteX4039" fmla="*/ 431669 w 468477"/>
                <a:gd name="connsiteY4039" fmla="*/ 188874 h 466450"/>
                <a:gd name="connsiteX4040" fmla="*/ 432947 w 468477"/>
                <a:gd name="connsiteY4040" fmla="*/ 188449 h 466450"/>
                <a:gd name="connsiteX4041" fmla="*/ 432947 w 468477"/>
                <a:gd name="connsiteY4041" fmla="*/ 188449 h 466450"/>
                <a:gd name="connsiteX4042" fmla="*/ 435928 w 468477"/>
                <a:gd name="connsiteY4042" fmla="*/ 187597 h 466450"/>
                <a:gd name="connsiteX4043" fmla="*/ 437206 w 468477"/>
                <a:gd name="connsiteY4043" fmla="*/ 186319 h 466450"/>
                <a:gd name="connsiteX4044" fmla="*/ 437632 w 468477"/>
                <a:gd name="connsiteY4044" fmla="*/ 185893 h 466450"/>
                <a:gd name="connsiteX4045" fmla="*/ 439336 w 468477"/>
                <a:gd name="connsiteY4045" fmla="*/ 183763 h 466450"/>
                <a:gd name="connsiteX4046" fmla="*/ 439336 w 468477"/>
                <a:gd name="connsiteY4046" fmla="*/ 183763 h 466450"/>
                <a:gd name="connsiteX4047" fmla="*/ 440614 w 468477"/>
                <a:gd name="connsiteY4047" fmla="*/ 182911 h 466450"/>
                <a:gd name="connsiteX4048" fmla="*/ 442318 w 468477"/>
                <a:gd name="connsiteY4048" fmla="*/ 179929 h 466450"/>
                <a:gd name="connsiteX4049" fmla="*/ 443170 w 468477"/>
                <a:gd name="connsiteY4049" fmla="*/ 178652 h 466450"/>
                <a:gd name="connsiteX4050" fmla="*/ 444447 w 468477"/>
                <a:gd name="connsiteY4050" fmla="*/ 175244 h 466450"/>
                <a:gd name="connsiteX4051" fmla="*/ 444447 w 468477"/>
                <a:gd name="connsiteY4051" fmla="*/ 174392 h 466450"/>
                <a:gd name="connsiteX4052" fmla="*/ 444873 w 468477"/>
                <a:gd name="connsiteY4052" fmla="*/ 173114 h 466450"/>
                <a:gd name="connsiteX4053" fmla="*/ 444873 w 468477"/>
                <a:gd name="connsiteY4053" fmla="*/ 172688 h 466450"/>
                <a:gd name="connsiteX4054" fmla="*/ 445299 w 468477"/>
                <a:gd name="connsiteY4054" fmla="*/ 167151 h 466450"/>
                <a:gd name="connsiteX4055" fmla="*/ 445299 w 468477"/>
                <a:gd name="connsiteY4055" fmla="*/ 164169 h 466450"/>
                <a:gd name="connsiteX4056" fmla="*/ 444873 w 468477"/>
                <a:gd name="connsiteY4056" fmla="*/ 163743 h 466450"/>
                <a:gd name="connsiteX4057" fmla="*/ 444447 w 468477"/>
                <a:gd name="connsiteY4057" fmla="*/ 162465 h 466450"/>
                <a:gd name="connsiteX4058" fmla="*/ 443170 w 468477"/>
                <a:gd name="connsiteY4058" fmla="*/ 160335 h 466450"/>
                <a:gd name="connsiteX4059" fmla="*/ 442744 w 468477"/>
                <a:gd name="connsiteY4059" fmla="*/ 159910 h 466450"/>
                <a:gd name="connsiteX4060" fmla="*/ 440614 w 468477"/>
                <a:gd name="connsiteY4060" fmla="*/ 156502 h 466450"/>
                <a:gd name="connsiteX4061" fmla="*/ 440614 w 468477"/>
                <a:gd name="connsiteY4061" fmla="*/ 156502 h 466450"/>
                <a:gd name="connsiteX4062" fmla="*/ 442744 w 468477"/>
                <a:gd name="connsiteY4062" fmla="*/ 156502 h 466450"/>
                <a:gd name="connsiteX4063" fmla="*/ 444447 w 468477"/>
                <a:gd name="connsiteY4063" fmla="*/ 155650 h 466450"/>
                <a:gd name="connsiteX4064" fmla="*/ 448281 w 468477"/>
                <a:gd name="connsiteY4064" fmla="*/ 154798 h 466450"/>
                <a:gd name="connsiteX4065" fmla="*/ 449133 w 468477"/>
                <a:gd name="connsiteY4065" fmla="*/ 154372 h 466450"/>
                <a:gd name="connsiteX4066" fmla="*/ 449559 w 468477"/>
                <a:gd name="connsiteY4066" fmla="*/ 154372 h 466450"/>
                <a:gd name="connsiteX4067" fmla="*/ 450837 w 468477"/>
                <a:gd name="connsiteY4067" fmla="*/ 154372 h 466450"/>
                <a:gd name="connsiteX4068" fmla="*/ 452967 w 468477"/>
                <a:gd name="connsiteY4068" fmla="*/ 153094 h 466450"/>
                <a:gd name="connsiteX4069" fmla="*/ 452967 w 468477"/>
                <a:gd name="connsiteY4069" fmla="*/ 153094 h 466450"/>
                <a:gd name="connsiteX4070" fmla="*/ 455522 w 468477"/>
                <a:gd name="connsiteY4070" fmla="*/ 152242 h 466450"/>
                <a:gd name="connsiteX4071" fmla="*/ 455948 w 468477"/>
                <a:gd name="connsiteY4071" fmla="*/ 151816 h 466450"/>
                <a:gd name="connsiteX4072" fmla="*/ 456800 w 468477"/>
                <a:gd name="connsiteY4072" fmla="*/ 151390 h 466450"/>
                <a:gd name="connsiteX4073" fmla="*/ 458078 w 468477"/>
                <a:gd name="connsiteY4073" fmla="*/ 150113 h 466450"/>
                <a:gd name="connsiteX4074" fmla="*/ 459782 w 468477"/>
                <a:gd name="connsiteY4074" fmla="*/ 148835 h 466450"/>
                <a:gd name="connsiteX4075" fmla="*/ 461060 w 468477"/>
                <a:gd name="connsiteY4075" fmla="*/ 147131 h 466450"/>
                <a:gd name="connsiteX4076" fmla="*/ 461486 w 468477"/>
                <a:gd name="connsiteY4076" fmla="*/ 146279 h 466450"/>
                <a:gd name="connsiteX4077" fmla="*/ 462338 w 468477"/>
                <a:gd name="connsiteY4077" fmla="*/ 145427 h 466450"/>
                <a:gd name="connsiteX4078" fmla="*/ 462338 w 468477"/>
                <a:gd name="connsiteY4078" fmla="*/ 145427 h 466450"/>
                <a:gd name="connsiteX4079" fmla="*/ 464041 w 468477"/>
                <a:gd name="connsiteY4079" fmla="*/ 142871 h 466450"/>
                <a:gd name="connsiteX4080" fmla="*/ 464893 w 468477"/>
                <a:gd name="connsiteY4080" fmla="*/ 141168 h 466450"/>
                <a:gd name="connsiteX4081" fmla="*/ 465319 w 468477"/>
                <a:gd name="connsiteY4081" fmla="*/ 140742 h 466450"/>
                <a:gd name="connsiteX4082" fmla="*/ 465745 w 468477"/>
                <a:gd name="connsiteY4082" fmla="*/ 139890 h 466450"/>
                <a:gd name="connsiteX4083" fmla="*/ 466171 w 468477"/>
                <a:gd name="connsiteY4083" fmla="*/ 136482 h 466450"/>
                <a:gd name="connsiteX4084" fmla="*/ 466171 w 468477"/>
                <a:gd name="connsiteY4084" fmla="*/ 136056 h 466450"/>
                <a:gd name="connsiteX4085" fmla="*/ 467023 w 468477"/>
                <a:gd name="connsiteY4085" fmla="*/ 133926 h 466450"/>
                <a:gd name="connsiteX4086" fmla="*/ 467023 w 468477"/>
                <a:gd name="connsiteY4086" fmla="*/ 132222 h 466450"/>
                <a:gd name="connsiteX4087" fmla="*/ 467875 w 468477"/>
                <a:gd name="connsiteY4087" fmla="*/ 127111 h 46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</a:cxnLst>
              <a:rect l="l" t="t" r="r" b="b"/>
              <a:pathLst>
                <a:path w="468477" h="466450">
                  <a:moveTo>
                    <a:pt x="276195" y="387369"/>
                  </a:moveTo>
                  <a:cubicBezTo>
                    <a:pt x="276195" y="389073"/>
                    <a:pt x="276195" y="390777"/>
                    <a:pt x="276621" y="391629"/>
                  </a:cubicBezTo>
                  <a:cubicBezTo>
                    <a:pt x="276621" y="391629"/>
                    <a:pt x="276621" y="392055"/>
                    <a:pt x="276621" y="392481"/>
                  </a:cubicBezTo>
                  <a:cubicBezTo>
                    <a:pt x="276621" y="393333"/>
                    <a:pt x="276621" y="393759"/>
                    <a:pt x="276621" y="394611"/>
                  </a:cubicBezTo>
                  <a:cubicBezTo>
                    <a:pt x="276621" y="395889"/>
                    <a:pt x="276621" y="397592"/>
                    <a:pt x="277047" y="398870"/>
                  </a:cubicBezTo>
                  <a:lnTo>
                    <a:pt x="277047" y="399296"/>
                  </a:lnTo>
                  <a:cubicBezTo>
                    <a:pt x="277047" y="399296"/>
                    <a:pt x="277047" y="399722"/>
                    <a:pt x="277047" y="399722"/>
                  </a:cubicBezTo>
                  <a:cubicBezTo>
                    <a:pt x="277047" y="400148"/>
                    <a:pt x="277047" y="401426"/>
                    <a:pt x="277047" y="402278"/>
                  </a:cubicBezTo>
                  <a:lnTo>
                    <a:pt x="277047" y="402704"/>
                  </a:lnTo>
                  <a:cubicBezTo>
                    <a:pt x="277047" y="403130"/>
                    <a:pt x="277473" y="403556"/>
                    <a:pt x="277473" y="404408"/>
                  </a:cubicBezTo>
                  <a:lnTo>
                    <a:pt x="277473" y="405686"/>
                  </a:lnTo>
                  <a:cubicBezTo>
                    <a:pt x="277473" y="405686"/>
                    <a:pt x="277473" y="406111"/>
                    <a:pt x="277473" y="406111"/>
                  </a:cubicBezTo>
                  <a:cubicBezTo>
                    <a:pt x="277473" y="406537"/>
                    <a:pt x="277047" y="407389"/>
                    <a:pt x="277473" y="408241"/>
                  </a:cubicBezTo>
                  <a:cubicBezTo>
                    <a:pt x="277473" y="408667"/>
                    <a:pt x="277473" y="409519"/>
                    <a:pt x="277899" y="409945"/>
                  </a:cubicBezTo>
                  <a:cubicBezTo>
                    <a:pt x="277899" y="409945"/>
                    <a:pt x="277899" y="410371"/>
                    <a:pt x="277899" y="410371"/>
                  </a:cubicBezTo>
                  <a:cubicBezTo>
                    <a:pt x="277899" y="410797"/>
                    <a:pt x="277899" y="411649"/>
                    <a:pt x="278325" y="412075"/>
                  </a:cubicBezTo>
                  <a:cubicBezTo>
                    <a:pt x="278325" y="412075"/>
                    <a:pt x="277899" y="411649"/>
                    <a:pt x="277899" y="411649"/>
                  </a:cubicBezTo>
                  <a:cubicBezTo>
                    <a:pt x="276621" y="410371"/>
                    <a:pt x="275343" y="409945"/>
                    <a:pt x="274065" y="410371"/>
                  </a:cubicBezTo>
                  <a:cubicBezTo>
                    <a:pt x="273214" y="410797"/>
                    <a:pt x="272362" y="411223"/>
                    <a:pt x="271510" y="412075"/>
                  </a:cubicBezTo>
                  <a:lnTo>
                    <a:pt x="270658" y="412075"/>
                  </a:lnTo>
                  <a:cubicBezTo>
                    <a:pt x="270658" y="412075"/>
                    <a:pt x="270658" y="412075"/>
                    <a:pt x="270232" y="412075"/>
                  </a:cubicBezTo>
                  <a:cubicBezTo>
                    <a:pt x="269380" y="412075"/>
                    <a:pt x="268528" y="412075"/>
                    <a:pt x="267250" y="411649"/>
                  </a:cubicBezTo>
                  <a:cubicBezTo>
                    <a:pt x="266398" y="411649"/>
                    <a:pt x="265546" y="411223"/>
                    <a:pt x="264269" y="411223"/>
                  </a:cubicBezTo>
                  <a:cubicBezTo>
                    <a:pt x="263417" y="411223"/>
                    <a:pt x="262565" y="411223"/>
                    <a:pt x="262139" y="411223"/>
                  </a:cubicBezTo>
                  <a:cubicBezTo>
                    <a:pt x="261287" y="411223"/>
                    <a:pt x="260435" y="411223"/>
                    <a:pt x="259583" y="411223"/>
                  </a:cubicBezTo>
                  <a:cubicBezTo>
                    <a:pt x="259157" y="411223"/>
                    <a:pt x="258731" y="411223"/>
                    <a:pt x="258305" y="411223"/>
                  </a:cubicBezTo>
                  <a:lnTo>
                    <a:pt x="257453" y="411223"/>
                  </a:lnTo>
                  <a:lnTo>
                    <a:pt x="256175" y="411223"/>
                  </a:lnTo>
                  <a:cubicBezTo>
                    <a:pt x="254898" y="411223"/>
                    <a:pt x="254046" y="411649"/>
                    <a:pt x="253620" y="411649"/>
                  </a:cubicBezTo>
                  <a:cubicBezTo>
                    <a:pt x="253620" y="411649"/>
                    <a:pt x="253620" y="411649"/>
                    <a:pt x="253620" y="411649"/>
                  </a:cubicBezTo>
                  <a:cubicBezTo>
                    <a:pt x="252768" y="411649"/>
                    <a:pt x="251916" y="411649"/>
                    <a:pt x="251064" y="411649"/>
                  </a:cubicBezTo>
                  <a:lnTo>
                    <a:pt x="249360" y="411649"/>
                  </a:lnTo>
                  <a:cubicBezTo>
                    <a:pt x="249360" y="411649"/>
                    <a:pt x="248934" y="411649"/>
                    <a:pt x="248934" y="411649"/>
                  </a:cubicBezTo>
                  <a:cubicBezTo>
                    <a:pt x="248508" y="411649"/>
                    <a:pt x="247656" y="411649"/>
                    <a:pt x="247230" y="411649"/>
                  </a:cubicBezTo>
                  <a:lnTo>
                    <a:pt x="245526" y="411649"/>
                  </a:lnTo>
                  <a:cubicBezTo>
                    <a:pt x="242971" y="411223"/>
                    <a:pt x="240841" y="411649"/>
                    <a:pt x="238285" y="411649"/>
                  </a:cubicBezTo>
                  <a:cubicBezTo>
                    <a:pt x="237433" y="411649"/>
                    <a:pt x="236155" y="411649"/>
                    <a:pt x="235304" y="412075"/>
                  </a:cubicBezTo>
                  <a:lnTo>
                    <a:pt x="234452" y="412075"/>
                  </a:lnTo>
                  <a:cubicBezTo>
                    <a:pt x="233600" y="412075"/>
                    <a:pt x="232748" y="412075"/>
                    <a:pt x="231896" y="412501"/>
                  </a:cubicBezTo>
                  <a:cubicBezTo>
                    <a:pt x="231896" y="412501"/>
                    <a:pt x="231470" y="412501"/>
                    <a:pt x="231470" y="412501"/>
                  </a:cubicBezTo>
                  <a:lnTo>
                    <a:pt x="229766" y="412501"/>
                  </a:lnTo>
                  <a:cubicBezTo>
                    <a:pt x="229340" y="412501"/>
                    <a:pt x="228914" y="412075"/>
                    <a:pt x="228914" y="412075"/>
                  </a:cubicBezTo>
                  <a:cubicBezTo>
                    <a:pt x="227210" y="411649"/>
                    <a:pt x="225933" y="412075"/>
                    <a:pt x="225081" y="412501"/>
                  </a:cubicBezTo>
                  <a:cubicBezTo>
                    <a:pt x="224655" y="412501"/>
                    <a:pt x="224229" y="412075"/>
                    <a:pt x="223377" y="412075"/>
                  </a:cubicBezTo>
                  <a:lnTo>
                    <a:pt x="222099" y="412075"/>
                  </a:lnTo>
                  <a:cubicBezTo>
                    <a:pt x="220821" y="412075"/>
                    <a:pt x="219969" y="412075"/>
                    <a:pt x="219117" y="412501"/>
                  </a:cubicBezTo>
                  <a:cubicBezTo>
                    <a:pt x="218691" y="412501"/>
                    <a:pt x="218265" y="412501"/>
                    <a:pt x="217413" y="412927"/>
                  </a:cubicBezTo>
                  <a:lnTo>
                    <a:pt x="215710" y="412927"/>
                  </a:lnTo>
                  <a:cubicBezTo>
                    <a:pt x="214432" y="412927"/>
                    <a:pt x="213580" y="413779"/>
                    <a:pt x="213154" y="413779"/>
                  </a:cubicBezTo>
                  <a:cubicBezTo>
                    <a:pt x="212728" y="413779"/>
                    <a:pt x="212728" y="414205"/>
                    <a:pt x="212302" y="414205"/>
                  </a:cubicBezTo>
                  <a:lnTo>
                    <a:pt x="211876" y="414205"/>
                  </a:lnTo>
                  <a:cubicBezTo>
                    <a:pt x="210598" y="414205"/>
                    <a:pt x="208894" y="414631"/>
                    <a:pt x="208042" y="415908"/>
                  </a:cubicBezTo>
                  <a:lnTo>
                    <a:pt x="207616" y="416334"/>
                  </a:lnTo>
                  <a:cubicBezTo>
                    <a:pt x="207191" y="416760"/>
                    <a:pt x="207191" y="416760"/>
                    <a:pt x="206339" y="417186"/>
                  </a:cubicBezTo>
                  <a:lnTo>
                    <a:pt x="205487" y="418038"/>
                  </a:lnTo>
                  <a:cubicBezTo>
                    <a:pt x="205487" y="418038"/>
                    <a:pt x="205061" y="418464"/>
                    <a:pt x="205061" y="418464"/>
                  </a:cubicBezTo>
                  <a:cubicBezTo>
                    <a:pt x="204209" y="418890"/>
                    <a:pt x="203357" y="418890"/>
                    <a:pt x="202505" y="419742"/>
                  </a:cubicBezTo>
                  <a:lnTo>
                    <a:pt x="201227" y="420594"/>
                  </a:lnTo>
                  <a:lnTo>
                    <a:pt x="198245" y="423576"/>
                  </a:lnTo>
                  <a:cubicBezTo>
                    <a:pt x="197820" y="423576"/>
                    <a:pt x="197394" y="423576"/>
                    <a:pt x="196542" y="424002"/>
                  </a:cubicBezTo>
                  <a:lnTo>
                    <a:pt x="192282" y="426557"/>
                  </a:lnTo>
                  <a:cubicBezTo>
                    <a:pt x="191856" y="426983"/>
                    <a:pt x="191430" y="426983"/>
                    <a:pt x="191430" y="427409"/>
                  </a:cubicBezTo>
                  <a:cubicBezTo>
                    <a:pt x="190578" y="427409"/>
                    <a:pt x="189300" y="427409"/>
                    <a:pt x="188449" y="428261"/>
                  </a:cubicBezTo>
                  <a:lnTo>
                    <a:pt x="187597" y="428687"/>
                  </a:lnTo>
                  <a:cubicBezTo>
                    <a:pt x="186745" y="429113"/>
                    <a:pt x="186319" y="429539"/>
                    <a:pt x="185467" y="429539"/>
                  </a:cubicBezTo>
                  <a:lnTo>
                    <a:pt x="185041" y="429539"/>
                  </a:lnTo>
                  <a:cubicBezTo>
                    <a:pt x="184189" y="429539"/>
                    <a:pt x="183337" y="429539"/>
                    <a:pt x="182911" y="429965"/>
                  </a:cubicBezTo>
                  <a:cubicBezTo>
                    <a:pt x="181633" y="430391"/>
                    <a:pt x="180355" y="430817"/>
                    <a:pt x="179078" y="431243"/>
                  </a:cubicBezTo>
                  <a:cubicBezTo>
                    <a:pt x="179078" y="431243"/>
                    <a:pt x="178652" y="431243"/>
                    <a:pt x="178652" y="431243"/>
                  </a:cubicBezTo>
                  <a:cubicBezTo>
                    <a:pt x="178226" y="431243"/>
                    <a:pt x="177800" y="431243"/>
                    <a:pt x="176948" y="431243"/>
                  </a:cubicBezTo>
                  <a:cubicBezTo>
                    <a:pt x="176522" y="431243"/>
                    <a:pt x="176096" y="431669"/>
                    <a:pt x="175670" y="431669"/>
                  </a:cubicBezTo>
                  <a:cubicBezTo>
                    <a:pt x="175244" y="431669"/>
                    <a:pt x="175244" y="431669"/>
                    <a:pt x="174818" y="431669"/>
                  </a:cubicBezTo>
                  <a:cubicBezTo>
                    <a:pt x="173540" y="431669"/>
                    <a:pt x="172688" y="431669"/>
                    <a:pt x="171410" y="431669"/>
                  </a:cubicBezTo>
                  <a:cubicBezTo>
                    <a:pt x="170132" y="431669"/>
                    <a:pt x="169281" y="432095"/>
                    <a:pt x="168855" y="432095"/>
                  </a:cubicBezTo>
                  <a:cubicBezTo>
                    <a:pt x="168855" y="432095"/>
                    <a:pt x="168855" y="432095"/>
                    <a:pt x="168855" y="432095"/>
                  </a:cubicBezTo>
                  <a:cubicBezTo>
                    <a:pt x="167577" y="432095"/>
                    <a:pt x="165873" y="432095"/>
                    <a:pt x="164595" y="432521"/>
                  </a:cubicBezTo>
                  <a:cubicBezTo>
                    <a:pt x="164169" y="432521"/>
                    <a:pt x="163743" y="432521"/>
                    <a:pt x="162891" y="432095"/>
                  </a:cubicBezTo>
                  <a:lnTo>
                    <a:pt x="162039" y="432095"/>
                  </a:lnTo>
                  <a:cubicBezTo>
                    <a:pt x="160761" y="432095"/>
                    <a:pt x="159058" y="432095"/>
                    <a:pt x="157780" y="432521"/>
                  </a:cubicBezTo>
                  <a:lnTo>
                    <a:pt x="156502" y="432521"/>
                  </a:lnTo>
                  <a:cubicBezTo>
                    <a:pt x="156076" y="432521"/>
                    <a:pt x="155650" y="432521"/>
                    <a:pt x="155224" y="432521"/>
                  </a:cubicBezTo>
                  <a:lnTo>
                    <a:pt x="154798" y="432521"/>
                  </a:lnTo>
                  <a:cubicBezTo>
                    <a:pt x="153946" y="432521"/>
                    <a:pt x="152668" y="432521"/>
                    <a:pt x="151390" y="432521"/>
                  </a:cubicBezTo>
                  <a:cubicBezTo>
                    <a:pt x="150964" y="432521"/>
                    <a:pt x="150113" y="432095"/>
                    <a:pt x="149261" y="432095"/>
                  </a:cubicBezTo>
                  <a:lnTo>
                    <a:pt x="147131" y="432095"/>
                  </a:lnTo>
                  <a:cubicBezTo>
                    <a:pt x="146279" y="432095"/>
                    <a:pt x="145427" y="432095"/>
                    <a:pt x="144149" y="432521"/>
                  </a:cubicBezTo>
                  <a:cubicBezTo>
                    <a:pt x="143297" y="432521"/>
                    <a:pt x="142871" y="432947"/>
                    <a:pt x="142445" y="432947"/>
                  </a:cubicBezTo>
                  <a:cubicBezTo>
                    <a:pt x="140742" y="432521"/>
                    <a:pt x="138612" y="432521"/>
                    <a:pt x="137760" y="432521"/>
                  </a:cubicBezTo>
                  <a:cubicBezTo>
                    <a:pt x="137334" y="432521"/>
                    <a:pt x="136482" y="432095"/>
                    <a:pt x="135204" y="432095"/>
                  </a:cubicBezTo>
                  <a:cubicBezTo>
                    <a:pt x="134352" y="432095"/>
                    <a:pt x="133500" y="432521"/>
                    <a:pt x="133074" y="432521"/>
                  </a:cubicBezTo>
                  <a:lnTo>
                    <a:pt x="131371" y="432521"/>
                  </a:lnTo>
                  <a:cubicBezTo>
                    <a:pt x="129667" y="432095"/>
                    <a:pt x="127963" y="431669"/>
                    <a:pt x="126259" y="432521"/>
                  </a:cubicBezTo>
                  <a:cubicBezTo>
                    <a:pt x="125833" y="432521"/>
                    <a:pt x="125407" y="432521"/>
                    <a:pt x="124555" y="432947"/>
                  </a:cubicBezTo>
                  <a:lnTo>
                    <a:pt x="122426" y="432947"/>
                  </a:lnTo>
                  <a:cubicBezTo>
                    <a:pt x="122000" y="432947"/>
                    <a:pt x="122000" y="432947"/>
                    <a:pt x="121148" y="432947"/>
                  </a:cubicBezTo>
                  <a:cubicBezTo>
                    <a:pt x="120296" y="432947"/>
                    <a:pt x="119018" y="432947"/>
                    <a:pt x="117740" y="432947"/>
                  </a:cubicBezTo>
                  <a:cubicBezTo>
                    <a:pt x="117740" y="432947"/>
                    <a:pt x="117314" y="432947"/>
                    <a:pt x="116888" y="432947"/>
                  </a:cubicBezTo>
                  <a:cubicBezTo>
                    <a:pt x="116036" y="432947"/>
                    <a:pt x="115184" y="432947"/>
                    <a:pt x="113906" y="432947"/>
                  </a:cubicBezTo>
                  <a:cubicBezTo>
                    <a:pt x="113480" y="432947"/>
                    <a:pt x="112629" y="432947"/>
                    <a:pt x="111777" y="432947"/>
                  </a:cubicBezTo>
                  <a:cubicBezTo>
                    <a:pt x="110925" y="432947"/>
                    <a:pt x="110499" y="432947"/>
                    <a:pt x="109647" y="432947"/>
                  </a:cubicBezTo>
                  <a:lnTo>
                    <a:pt x="109221" y="432947"/>
                  </a:lnTo>
                  <a:cubicBezTo>
                    <a:pt x="107943" y="432947"/>
                    <a:pt x="107091" y="432947"/>
                    <a:pt x="105813" y="433373"/>
                  </a:cubicBezTo>
                  <a:cubicBezTo>
                    <a:pt x="105387" y="433373"/>
                    <a:pt x="104961" y="433373"/>
                    <a:pt x="104109" y="432947"/>
                  </a:cubicBezTo>
                  <a:lnTo>
                    <a:pt x="102832" y="432947"/>
                  </a:lnTo>
                  <a:cubicBezTo>
                    <a:pt x="101554" y="432947"/>
                    <a:pt x="100276" y="432947"/>
                    <a:pt x="98998" y="433373"/>
                  </a:cubicBezTo>
                  <a:cubicBezTo>
                    <a:pt x="98572" y="433373"/>
                    <a:pt x="97720" y="433373"/>
                    <a:pt x="97294" y="433373"/>
                  </a:cubicBezTo>
                  <a:cubicBezTo>
                    <a:pt x="96442" y="433373"/>
                    <a:pt x="96016" y="433373"/>
                    <a:pt x="95164" y="432947"/>
                  </a:cubicBezTo>
                  <a:cubicBezTo>
                    <a:pt x="94312" y="432947"/>
                    <a:pt x="93461" y="432521"/>
                    <a:pt x="91757" y="432947"/>
                  </a:cubicBezTo>
                  <a:cubicBezTo>
                    <a:pt x="91331" y="432947"/>
                    <a:pt x="90905" y="433373"/>
                    <a:pt x="90053" y="433373"/>
                  </a:cubicBezTo>
                  <a:cubicBezTo>
                    <a:pt x="88775" y="432947"/>
                    <a:pt x="87497" y="432947"/>
                    <a:pt x="87497" y="432947"/>
                  </a:cubicBezTo>
                  <a:cubicBezTo>
                    <a:pt x="87071" y="432947"/>
                    <a:pt x="86645" y="432947"/>
                    <a:pt x="86219" y="432947"/>
                  </a:cubicBezTo>
                  <a:cubicBezTo>
                    <a:pt x="85793" y="432947"/>
                    <a:pt x="84941" y="432947"/>
                    <a:pt x="84516" y="432947"/>
                  </a:cubicBezTo>
                  <a:cubicBezTo>
                    <a:pt x="84516" y="432947"/>
                    <a:pt x="84090" y="432947"/>
                    <a:pt x="84090" y="432947"/>
                  </a:cubicBezTo>
                  <a:cubicBezTo>
                    <a:pt x="83238" y="432521"/>
                    <a:pt x="81960" y="432095"/>
                    <a:pt x="79830" y="432947"/>
                  </a:cubicBezTo>
                  <a:cubicBezTo>
                    <a:pt x="79830" y="432947"/>
                    <a:pt x="79404" y="432947"/>
                    <a:pt x="78978" y="432947"/>
                  </a:cubicBezTo>
                  <a:cubicBezTo>
                    <a:pt x="78552" y="432947"/>
                    <a:pt x="78126" y="432947"/>
                    <a:pt x="77700" y="432947"/>
                  </a:cubicBezTo>
                  <a:cubicBezTo>
                    <a:pt x="76422" y="432947"/>
                    <a:pt x="74719" y="432947"/>
                    <a:pt x="73441" y="432947"/>
                  </a:cubicBezTo>
                  <a:lnTo>
                    <a:pt x="72163" y="432947"/>
                  </a:lnTo>
                  <a:cubicBezTo>
                    <a:pt x="71737" y="432947"/>
                    <a:pt x="71311" y="432947"/>
                    <a:pt x="71311" y="432947"/>
                  </a:cubicBezTo>
                  <a:cubicBezTo>
                    <a:pt x="70885" y="432947"/>
                    <a:pt x="70459" y="432521"/>
                    <a:pt x="70033" y="432521"/>
                  </a:cubicBezTo>
                  <a:cubicBezTo>
                    <a:pt x="68755" y="432095"/>
                    <a:pt x="67903" y="432095"/>
                    <a:pt x="67051" y="432521"/>
                  </a:cubicBezTo>
                  <a:lnTo>
                    <a:pt x="66625" y="432521"/>
                  </a:lnTo>
                  <a:cubicBezTo>
                    <a:pt x="66625" y="432521"/>
                    <a:pt x="66199" y="432521"/>
                    <a:pt x="66199" y="432521"/>
                  </a:cubicBezTo>
                  <a:cubicBezTo>
                    <a:pt x="65348" y="432521"/>
                    <a:pt x="64922" y="432095"/>
                    <a:pt x="64070" y="432095"/>
                  </a:cubicBezTo>
                  <a:cubicBezTo>
                    <a:pt x="63644" y="432095"/>
                    <a:pt x="62792" y="432095"/>
                    <a:pt x="61940" y="432095"/>
                  </a:cubicBezTo>
                  <a:cubicBezTo>
                    <a:pt x="60662" y="432095"/>
                    <a:pt x="58958" y="432095"/>
                    <a:pt x="58106" y="432095"/>
                  </a:cubicBezTo>
                  <a:cubicBezTo>
                    <a:pt x="57254" y="432095"/>
                    <a:pt x="56828" y="432095"/>
                    <a:pt x="55977" y="432095"/>
                  </a:cubicBezTo>
                  <a:cubicBezTo>
                    <a:pt x="55551" y="432095"/>
                    <a:pt x="55125" y="432095"/>
                    <a:pt x="54273" y="432095"/>
                  </a:cubicBezTo>
                  <a:cubicBezTo>
                    <a:pt x="53421" y="432095"/>
                    <a:pt x="52995" y="432095"/>
                    <a:pt x="52569" y="432095"/>
                  </a:cubicBezTo>
                  <a:cubicBezTo>
                    <a:pt x="51291" y="431669"/>
                    <a:pt x="50013" y="431669"/>
                    <a:pt x="49161" y="431669"/>
                  </a:cubicBezTo>
                  <a:lnTo>
                    <a:pt x="48735" y="431669"/>
                  </a:lnTo>
                  <a:cubicBezTo>
                    <a:pt x="48309" y="431669"/>
                    <a:pt x="47883" y="431669"/>
                    <a:pt x="47031" y="431669"/>
                  </a:cubicBezTo>
                  <a:cubicBezTo>
                    <a:pt x="45754" y="431669"/>
                    <a:pt x="44902" y="431669"/>
                    <a:pt x="43624" y="431669"/>
                  </a:cubicBezTo>
                  <a:lnTo>
                    <a:pt x="41494" y="430817"/>
                  </a:lnTo>
                  <a:cubicBezTo>
                    <a:pt x="41068" y="430817"/>
                    <a:pt x="40642" y="430817"/>
                    <a:pt x="40216" y="430817"/>
                  </a:cubicBezTo>
                  <a:cubicBezTo>
                    <a:pt x="40216" y="430817"/>
                    <a:pt x="39790" y="430817"/>
                    <a:pt x="39790" y="430817"/>
                  </a:cubicBezTo>
                  <a:cubicBezTo>
                    <a:pt x="39364" y="430817"/>
                    <a:pt x="38938" y="430817"/>
                    <a:pt x="38512" y="430391"/>
                  </a:cubicBezTo>
                  <a:cubicBezTo>
                    <a:pt x="38086" y="430391"/>
                    <a:pt x="37660" y="430391"/>
                    <a:pt x="37235" y="429965"/>
                  </a:cubicBezTo>
                  <a:cubicBezTo>
                    <a:pt x="37235" y="429965"/>
                    <a:pt x="36809" y="429965"/>
                    <a:pt x="36809" y="429539"/>
                  </a:cubicBezTo>
                  <a:cubicBezTo>
                    <a:pt x="35957" y="429113"/>
                    <a:pt x="35105" y="428687"/>
                    <a:pt x="33827" y="428687"/>
                  </a:cubicBezTo>
                  <a:cubicBezTo>
                    <a:pt x="32975" y="428687"/>
                    <a:pt x="32975" y="428687"/>
                    <a:pt x="32975" y="428261"/>
                  </a:cubicBezTo>
                  <a:lnTo>
                    <a:pt x="32123" y="427835"/>
                  </a:lnTo>
                  <a:cubicBezTo>
                    <a:pt x="32123" y="427835"/>
                    <a:pt x="31697" y="427409"/>
                    <a:pt x="31697" y="427409"/>
                  </a:cubicBezTo>
                  <a:cubicBezTo>
                    <a:pt x="31271" y="426983"/>
                    <a:pt x="30419" y="426131"/>
                    <a:pt x="29567" y="425279"/>
                  </a:cubicBezTo>
                  <a:cubicBezTo>
                    <a:pt x="27438" y="424002"/>
                    <a:pt x="26586" y="421020"/>
                    <a:pt x="26586" y="420168"/>
                  </a:cubicBezTo>
                  <a:cubicBezTo>
                    <a:pt x="26586" y="419316"/>
                    <a:pt x="27012" y="418464"/>
                    <a:pt x="27012" y="417186"/>
                  </a:cubicBezTo>
                  <a:cubicBezTo>
                    <a:pt x="27012" y="416334"/>
                    <a:pt x="26586" y="415908"/>
                    <a:pt x="26586" y="415482"/>
                  </a:cubicBezTo>
                  <a:cubicBezTo>
                    <a:pt x="26586" y="415482"/>
                    <a:pt x="26586" y="415482"/>
                    <a:pt x="26586" y="415482"/>
                  </a:cubicBezTo>
                  <a:cubicBezTo>
                    <a:pt x="26586" y="415057"/>
                    <a:pt x="27012" y="414631"/>
                    <a:pt x="27012" y="413779"/>
                  </a:cubicBezTo>
                  <a:cubicBezTo>
                    <a:pt x="27012" y="413779"/>
                    <a:pt x="27012" y="413353"/>
                    <a:pt x="27438" y="412927"/>
                  </a:cubicBezTo>
                  <a:cubicBezTo>
                    <a:pt x="27864" y="412501"/>
                    <a:pt x="27864" y="411649"/>
                    <a:pt x="28289" y="410797"/>
                  </a:cubicBezTo>
                  <a:cubicBezTo>
                    <a:pt x="28289" y="410797"/>
                    <a:pt x="28289" y="410371"/>
                    <a:pt x="28715" y="409945"/>
                  </a:cubicBezTo>
                  <a:lnTo>
                    <a:pt x="29141" y="409093"/>
                  </a:lnTo>
                  <a:cubicBezTo>
                    <a:pt x="29141" y="408667"/>
                    <a:pt x="29141" y="408241"/>
                    <a:pt x="29567" y="407815"/>
                  </a:cubicBezTo>
                  <a:cubicBezTo>
                    <a:pt x="29567" y="407815"/>
                    <a:pt x="29567" y="407815"/>
                    <a:pt x="29567" y="407389"/>
                  </a:cubicBezTo>
                  <a:cubicBezTo>
                    <a:pt x="30845" y="405260"/>
                    <a:pt x="32975" y="403556"/>
                    <a:pt x="35105" y="402704"/>
                  </a:cubicBezTo>
                  <a:cubicBezTo>
                    <a:pt x="35105" y="402704"/>
                    <a:pt x="35531" y="402704"/>
                    <a:pt x="35957" y="402704"/>
                  </a:cubicBezTo>
                  <a:cubicBezTo>
                    <a:pt x="36383" y="402704"/>
                    <a:pt x="36809" y="402278"/>
                    <a:pt x="36809" y="402278"/>
                  </a:cubicBezTo>
                  <a:cubicBezTo>
                    <a:pt x="37235" y="402278"/>
                    <a:pt x="38086" y="402278"/>
                    <a:pt x="39364" y="401852"/>
                  </a:cubicBezTo>
                  <a:cubicBezTo>
                    <a:pt x="39364" y="401852"/>
                    <a:pt x="39364" y="401852"/>
                    <a:pt x="39364" y="401852"/>
                  </a:cubicBezTo>
                  <a:cubicBezTo>
                    <a:pt x="40216" y="402278"/>
                    <a:pt x="41494" y="402278"/>
                    <a:pt x="41494" y="401852"/>
                  </a:cubicBezTo>
                  <a:lnTo>
                    <a:pt x="42772" y="402278"/>
                  </a:lnTo>
                  <a:cubicBezTo>
                    <a:pt x="43624" y="402704"/>
                    <a:pt x="44902" y="403130"/>
                    <a:pt x="47031" y="402278"/>
                  </a:cubicBezTo>
                  <a:cubicBezTo>
                    <a:pt x="47457" y="402278"/>
                    <a:pt x="47457" y="401852"/>
                    <a:pt x="47883" y="401852"/>
                  </a:cubicBezTo>
                  <a:cubicBezTo>
                    <a:pt x="49161" y="401426"/>
                    <a:pt x="49587" y="400574"/>
                    <a:pt x="50439" y="399722"/>
                  </a:cubicBezTo>
                  <a:cubicBezTo>
                    <a:pt x="50865" y="399722"/>
                    <a:pt x="50865" y="399722"/>
                    <a:pt x="51291" y="399722"/>
                  </a:cubicBezTo>
                  <a:cubicBezTo>
                    <a:pt x="52143" y="399722"/>
                    <a:pt x="52569" y="399722"/>
                    <a:pt x="53421" y="399722"/>
                  </a:cubicBezTo>
                  <a:lnTo>
                    <a:pt x="54273" y="399722"/>
                  </a:lnTo>
                  <a:cubicBezTo>
                    <a:pt x="55125" y="399722"/>
                    <a:pt x="55551" y="399722"/>
                    <a:pt x="56402" y="399296"/>
                  </a:cubicBezTo>
                  <a:lnTo>
                    <a:pt x="58106" y="399296"/>
                  </a:lnTo>
                  <a:cubicBezTo>
                    <a:pt x="58532" y="399722"/>
                    <a:pt x="59384" y="399722"/>
                    <a:pt x="59810" y="399722"/>
                  </a:cubicBezTo>
                  <a:cubicBezTo>
                    <a:pt x="61514" y="400148"/>
                    <a:pt x="62792" y="399296"/>
                    <a:pt x="63644" y="399296"/>
                  </a:cubicBezTo>
                  <a:lnTo>
                    <a:pt x="65773" y="399296"/>
                  </a:lnTo>
                  <a:cubicBezTo>
                    <a:pt x="67051" y="399722"/>
                    <a:pt x="68755" y="399296"/>
                    <a:pt x="69607" y="399296"/>
                  </a:cubicBezTo>
                  <a:lnTo>
                    <a:pt x="70033" y="399296"/>
                  </a:lnTo>
                  <a:cubicBezTo>
                    <a:pt x="71311" y="399722"/>
                    <a:pt x="73441" y="400148"/>
                    <a:pt x="75145" y="399296"/>
                  </a:cubicBezTo>
                  <a:lnTo>
                    <a:pt x="75145" y="399296"/>
                  </a:lnTo>
                  <a:lnTo>
                    <a:pt x="75145" y="399296"/>
                  </a:lnTo>
                  <a:cubicBezTo>
                    <a:pt x="75996" y="399296"/>
                    <a:pt x="76848" y="399296"/>
                    <a:pt x="77274" y="399296"/>
                  </a:cubicBezTo>
                  <a:cubicBezTo>
                    <a:pt x="78552" y="399296"/>
                    <a:pt x="79830" y="399296"/>
                    <a:pt x="81108" y="398870"/>
                  </a:cubicBezTo>
                  <a:cubicBezTo>
                    <a:pt x="81534" y="399296"/>
                    <a:pt x="82386" y="399296"/>
                    <a:pt x="83664" y="399296"/>
                  </a:cubicBezTo>
                  <a:cubicBezTo>
                    <a:pt x="86219" y="399296"/>
                    <a:pt x="87923" y="396740"/>
                    <a:pt x="87923" y="393759"/>
                  </a:cubicBezTo>
                  <a:cubicBezTo>
                    <a:pt x="87923" y="392055"/>
                    <a:pt x="87497" y="390351"/>
                    <a:pt x="86219" y="389073"/>
                  </a:cubicBezTo>
                  <a:cubicBezTo>
                    <a:pt x="85793" y="388647"/>
                    <a:pt x="84941" y="388221"/>
                    <a:pt x="84090" y="387795"/>
                  </a:cubicBezTo>
                  <a:cubicBezTo>
                    <a:pt x="82386" y="386518"/>
                    <a:pt x="80256" y="386944"/>
                    <a:pt x="79404" y="386944"/>
                  </a:cubicBezTo>
                  <a:cubicBezTo>
                    <a:pt x="79404" y="386944"/>
                    <a:pt x="78978" y="386944"/>
                    <a:pt x="78978" y="386944"/>
                  </a:cubicBezTo>
                  <a:lnTo>
                    <a:pt x="76848" y="386944"/>
                  </a:lnTo>
                  <a:cubicBezTo>
                    <a:pt x="76848" y="386944"/>
                    <a:pt x="76848" y="386944"/>
                    <a:pt x="76848" y="386944"/>
                  </a:cubicBezTo>
                  <a:cubicBezTo>
                    <a:pt x="76848" y="386944"/>
                    <a:pt x="76848" y="386944"/>
                    <a:pt x="76848" y="386944"/>
                  </a:cubicBezTo>
                  <a:lnTo>
                    <a:pt x="75145" y="386944"/>
                  </a:lnTo>
                  <a:lnTo>
                    <a:pt x="74293" y="386944"/>
                  </a:lnTo>
                  <a:cubicBezTo>
                    <a:pt x="73441" y="386944"/>
                    <a:pt x="73015" y="387369"/>
                    <a:pt x="72589" y="387369"/>
                  </a:cubicBezTo>
                  <a:cubicBezTo>
                    <a:pt x="72589" y="387369"/>
                    <a:pt x="72163" y="387369"/>
                    <a:pt x="72163" y="387369"/>
                  </a:cubicBezTo>
                  <a:cubicBezTo>
                    <a:pt x="71737" y="387369"/>
                    <a:pt x="71311" y="387369"/>
                    <a:pt x="71311" y="387369"/>
                  </a:cubicBezTo>
                  <a:cubicBezTo>
                    <a:pt x="70459" y="387369"/>
                    <a:pt x="69181" y="387369"/>
                    <a:pt x="68755" y="387369"/>
                  </a:cubicBezTo>
                  <a:cubicBezTo>
                    <a:pt x="68755" y="387369"/>
                    <a:pt x="68329" y="387369"/>
                    <a:pt x="68329" y="387369"/>
                  </a:cubicBezTo>
                  <a:lnTo>
                    <a:pt x="67051" y="387369"/>
                  </a:lnTo>
                  <a:cubicBezTo>
                    <a:pt x="67051" y="387369"/>
                    <a:pt x="66625" y="387369"/>
                    <a:pt x="66625" y="387369"/>
                  </a:cubicBezTo>
                  <a:cubicBezTo>
                    <a:pt x="66625" y="387369"/>
                    <a:pt x="66199" y="387369"/>
                    <a:pt x="66199" y="387369"/>
                  </a:cubicBezTo>
                  <a:cubicBezTo>
                    <a:pt x="66199" y="387369"/>
                    <a:pt x="65773" y="387369"/>
                    <a:pt x="65773" y="387369"/>
                  </a:cubicBezTo>
                  <a:cubicBezTo>
                    <a:pt x="65348" y="387369"/>
                    <a:pt x="64922" y="387369"/>
                    <a:pt x="64496" y="387369"/>
                  </a:cubicBezTo>
                  <a:cubicBezTo>
                    <a:pt x="63644" y="387369"/>
                    <a:pt x="62366" y="387369"/>
                    <a:pt x="61940" y="387795"/>
                  </a:cubicBezTo>
                  <a:cubicBezTo>
                    <a:pt x="61514" y="387369"/>
                    <a:pt x="60662" y="387369"/>
                    <a:pt x="59384" y="387369"/>
                  </a:cubicBezTo>
                  <a:lnTo>
                    <a:pt x="56828" y="387369"/>
                  </a:lnTo>
                  <a:cubicBezTo>
                    <a:pt x="56402" y="387369"/>
                    <a:pt x="55977" y="387369"/>
                    <a:pt x="55551" y="387369"/>
                  </a:cubicBezTo>
                  <a:lnTo>
                    <a:pt x="52569" y="387369"/>
                  </a:lnTo>
                  <a:cubicBezTo>
                    <a:pt x="52143" y="387369"/>
                    <a:pt x="52143" y="387369"/>
                    <a:pt x="51717" y="387369"/>
                  </a:cubicBezTo>
                  <a:cubicBezTo>
                    <a:pt x="51717" y="387369"/>
                    <a:pt x="51291" y="387369"/>
                    <a:pt x="50865" y="387369"/>
                  </a:cubicBezTo>
                  <a:cubicBezTo>
                    <a:pt x="50439" y="387369"/>
                    <a:pt x="49587" y="387369"/>
                    <a:pt x="48735" y="387369"/>
                  </a:cubicBezTo>
                  <a:lnTo>
                    <a:pt x="48735" y="387369"/>
                  </a:lnTo>
                  <a:cubicBezTo>
                    <a:pt x="47457" y="386944"/>
                    <a:pt x="45328" y="386944"/>
                    <a:pt x="43624" y="387795"/>
                  </a:cubicBezTo>
                  <a:cubicBezTo>
                    <a:pt x="43198" y="387795"/>
                    <a:pt x="43198" y="387795"/>
                    <a:pt x="42772" y="388221"/>
                  </a:cubicBezTo>
                  <a:cubicBezTo>
                    <a:pt x="41920" y="388221"/>
                    <a:pt x="40642" y="387795"/>
                    <a:pt x="38938" y="388221"/>
                  </a:cubicBezTo>
                  <a:cubicBezTo>
                    <a:pt x="38086" y="388647"/>
                    <a:pt x="37235" y="389073"/>
                    <a:pt x="36809" y="389499"/>
                  </a:cubicBezTo>
                  <a:cubicBezTo>
                    <a:pt x="36383" y="389499"/>
                    <a:pt x="36383" y="389925"/>
                    <a:pt x="35957" y="389925"/>
                  </a:cubicBezTo>
                  <a:cubicBezTo>
                    <a:pt x="35105" y="390351"/>
                    <a:pt x="34679" y="390351"/>
                    <a:pt x="33827" y="390777"/>
                  </a:cubicBezTo>
                  <a:cubicBezTo>
                    <a:pt x="32975" y="391203"/>
                    <a:pt x="32549" y="391203"/>
                    <a:pt x="31697" y="391629"/>
                  </a:cubicBezTo>
                  <a:cubicBezTo>
                    <a:pt x="31697" y="391629"/>
                    <a:pt x="31271" y="391629"/>
                    <a:pt x="31271" y="391629"/>
                  </a:cubicBezTo>
                  <a:cubicBezTo>
                    <a:pt x="31271" y="391629"/>
                    <a:pt x="31271" y="391629"/>
                    <a:pt x="30845" y="391629"/>
                  </a:cubicBezTo>
                  <a:cubicBezTo>
                    <a:pt x="30419" y="391629"/>
                    <a:pt x="29567" y="391629"/>
                    <a:pt x="29141" y="392055"/>
                  </a:cubicBezTo>
                  <a:cubicBezTo>
                    <a:pt x="28715" y="392055"/>
                    <a:pt x="27864" y="391629"/>
                    <a:pt x="27012" y="392055"/>
                  </a:cubicBezTo>
                  <a:cubicBezTo>
                    <a:pt x="27012" y="392055"/>
                    <a:pt x="26586" y="392055"/>
                    <a:pt x="26586" y="392055"/>
                  </a:cubicBezTo>
                  <a:cubicBezTo>
                    <a:pt x="25734" y="391629"/>
                    <a:pt x="24882" y="392055"/>
                    <a:pt x="24456" y="392055"/>
                  </a:cubicBezTo>
                  <a:cubicBezTo>
                    <a:pt x="24456" y="392055"/>
                    <a:pt x="24030" y="392055"/>
                    <a:pt x="24030" y="392055"/>
                  </a:cubicBezTo>
                  <a:cubicBezTo>
                    <a:pt x="23604" y="391629"/>
                    <a:pt x="22752" y="391629"/>
                    <a:pt x="22326" y="391629"/>
                  </a:cubicBezTo>
                  <a:cubicBezTo>
                    <a:pt x="21900" y="391203"/>
                    <a:pt x="21900" y="391203"/>
                    <a:pt x="21474" y="390777"/>
                  </a:cubicBezTo>
                  <a:lnTo>
                    <a:pt x="20196" y="390351"/>
                  </a:lnTo>
                  <a:cubicBezTo>
                    <a:pt x="20196" y="390351"/>
                    <a:pt x="19770" y="390351"/>
                    <a:pt x="19770" y="390351"/>
                  </a:cubicBezTo>
                  <a:cubicBezTo>
                    <a:pt x="19770" y="390351"/>
                    <a:pt x="19770" y="390351"/>
                    <a:pt x="19770" y="389925"/>
                  </a:cubicBezTo>
                  <a:cubicBezTo>
                    <a:pt x="19344" y="389499"/>
                    <a:pt x="18918" y="389073"/>
                    <a:pt x="18492" y="388647"/>
                  </a:cubicBezTo>
                  <a:lnTo>
                    <a:pt x="18067" y="388221"/>
                  </a:lnTo>
                  <a:cubicBezTo>
                    <a:pt x="17641" y="387369"/>
                    <a:pt x="17215" y="386944"/>
                    <a:pt x="16363" y="386518"/>
                  </a:cubicBezTo>
                  <a:cubicBezTo>
                    <a:pt x="16363" y="386092"/>
                    <a:pt x="15937" y="386092"/>
                    <a:pt x="15937" y="386092"/>
                  </a:cubicBezTo>
                  <a:cubicBezTo>
                    <a:pt x="15511" y="385666"/>
                    <a:pt x="15511" y="385240"/>
                    <a:pt x="15085" y="384814"/>
                  </a:cubicBezTo>
                  <a:cubicBezTo>
                    <a:pt x="15085" y="384814"/>
                    <a:pt x="15085" y="384388"/>
                    <a:pt x="15085" y="384388"/>
                  </a:cubicBezTo>
                  <a:cubicBezTo>
                    <a:pt x="15085" y="383962"/>
                    <a:pt x="14659" y="383962"/>
                    <a:pt x="14659" y="383962"/>
                  </a:cubicBezTo>
                  <a:lnTo>
                    <a:pt x="14659" y="383962"/>
                  </a:lnTo>
                  <a:cubicBezTo>
                    <a:pt x="14659" y="383110"/>
                    <a:pt x="14659" y="382258"/>
                    <a:pt x="13807" y="381406"/>
                  </a:cubicBezTo>
                  <a:cubicBezTo>
                    <a:pt x="13807" y="381406"/>
                    <a:pt x="13807" y="381406"/>
                    <a:pt x="13807" y="381406"/>
                  </a:cubicBezTo>
                  <a:cubicBezTo>
                    <a:pt x="13807" y="381406"/>
                    <a:pt x="13807" y="380980"/>
                    <a:pt x="13807" y="380980"/>
                  </a:cubicBezTo>
                  <a:lnTo>
                    <a:pt x="13807" y="380128"/>
                  </a:lnTo>
                  <a:cubicBezTo>
                    <a:pt x="13807" y="379702"/>
                    <a:pt x="13807" y="378850"/>
                    <a:pt x="13381" y="378424"/>
                  </a:cubicBezTo>
                  <a:cubicBezTo>
                    <a:pt x="13381" y="378424"/>
                    <a:pt x="13381" y="377998"/>
                    <a:pt x="13381" y="377998"/>
                  </a:cubicBezTo>
                  <a:cubicBezTo>
                    <a:pt x="13807" y="377573"/>
                    <a:pt x="13807" y="377147"/>
                    <a:pt x="13807" y="376721"/>
                  </a:cubicBezTo>
                  <a:lnTo>
                    <a:pt x="14233" y="375869"/>
                  </a:lnTo>
                  <a:cubicBezTo>
                    <a:pt x="14233" y="375443"/>
                    <a:pt x="14233" y="375017"/>
                    <a:pt x="14233" y="374591"/>
                  </a:cubicBezTo>
                  <a:cubicBezTo>
                    <a:pt x="14233" y="374591"/>
                    <a:pt x="14659" y="374165"/>
                    <a:pt x="14659" y="374165"/>
                  </a:cubicBezTo>
                  <a:cubicBezTo>
                    <a:pt x="15085" y="373739"/>
                    <a:pt x="15511" y="372887"/>
                    <a:pt x="15937" y="372461"/>
                  </a:cubicBezTo>
                  <a:cubicBezTo>
                    <a:pt x="15937" y="372461"/>
                    <a:pt x="15937" y="372035"/>
                    <a:pt x="15937" y="372035"/>
                  </a:cubicBezTo>
                  <a:cubicBezTo>
                    <a:pt x="16789" y="371183"/>
                    <a:pt x="17641" y="370331"/>
                    <a:pt x="17641" y="369053"/>
                  </a:cubicBezTo>
                  <a:lnTo>
                    <a:pt x="17641" y="369053"/>
                  </a:lnTo>
                  <a:cubicBezTo>
                    <a:pt x="18067" y="368627"/>
                    <a:pt x="18918" y="368202"/>
                    <a:pt x="19344" y="367776"/>
                  </a:cubicBezTo>
                  <a:cubicBezTo>
                    <a:pt x="19770" y="367776"/>
                    <a:pt x="20196" y="367350"/>
                    <a:pt x="20622" y="366924"/>
                  </a:cubicBezTo>
                  <a:cubicBezTo>
                    <a:pt x="21048" y="366924"/>
                    <a:pt x="21474" y="366498"/>
                    <a:pt x="21474" y="366498"/>
                  </a:cubicBezTo>
                  <a:cubicBezTo>
                    <a:pt x="22326" y="366072"/>
                    <a:pt x="22752" y="365646"/>
                    <a:pt x="23178" y="365220"/>
                  </a:cubicBezTo>
                  <a:cubicBezTo>
                    <a:pt x="23178" y="365220"/>
                    <a:pt x="23604" y="365220"/>
                    <a:pt x="23604" y="365220"/>
                  </a:cubicBezTo>
                  <a:lnTo>
                    <a:pt x="24030" y="365220"/>
                  </a:lnTo>
                  <a:cubicBezTo>
                    <a:pt x="24882" y="364794"/>
                    <a:pt x="25734" y="364368"/>
                    <a:pt x="26160" y="363942"/>
                  </a:cubicBezTo>
                  <a:cubicBezTo>
                    <a:pt x="26160" y="363942"/>
                    <a:pt x="26160" y="363942"/>
                    <a:pt x="26160" y="363942"/>
                  </a:cubicBezTo>
                  <a:cubicBezTo>
                    <a:pt x="26586" y="363942"/>
                    <a:pt x="26586" y="363942"/>
                    <a:pt x="27012" y="363942"/>
                  </a:cubicBezTo>
                  <a:cubicBezTo>
                    <a:pt x="27012" y="363942"/>
                    <a:pt x="27438" y="363942"/>
                    <a:pt x="27438" y="363942"/>
                  </a:cubicBezTo>
                  <a:cubicBezTo>
                    <a:pt x="27864" y="364368"/>
                    <a:pt x="28715" y="364368"/>
                    <a:pt x="29141" y="364368"/>
                  </a:cubicBezTo>
                  <a:lnTo>
                    <a:pt x="29567" y="364368"/>
                  </a:lnTo>
                  <a:cubicBezTo>
                    <a:pt x="30419" y="364368"/>
                    <a:pt x="30845" y="364368"/>
                    <a:pt x="31271" y="363942"/>
                  </a:cubicBezTo>
                  <a:cubicBezTo>
                    <a:pt x="32123" y="363942"/>
                    <a:pt x="32549" y="363942"/>
                    <a:pt x="33401" y="363942"/>
                  </a:cubicBezTo>
                  <a:cubicBezTo>
                    <a:pt x="33827" y="363942"/>
                    <a:pt x="34253" y="363942"/>
                    <a:pt x="34253" y="363942"/>
                  </a:cubicBezTo>
                  <a:cubicBezTo>
                    <a:pt x="34679" y="363942"/>
                    <a:pt x="35105" y="364368"/>
                    <a:pt x="35957" y="364368"/>
                  </a:cubicBezTo>
                  <a:cubicBezTo>
                    <a:pt x="36383" y="364368"/>
                    <a:pt x="36809" y="364794"/>
                    <a:pt x="37660" y="364794"/>
                  </a:cubicBezTo>
                  <a:cubicBezTo>
                    <a:pt x="38512" y="364794"/>
                    <a:pt x="39364" y="364794"/>
                    <a:pt x="41068" y="364368"/>
                  </a:cubicBezTo>
                  <a:cubicBezTo>
                    <a:pt x="41068" y="364368"/>
                    <a:pt x="41068" y="364368"/>
                    <a:pt x="41068" y="364368"/>
                  </a:cubicBezTo>
                  <a:cubicBezTo>
                    <a:pt x="41920" y="364794"/>
                    <a:pt x="42772" y="364368"/>
                    <a:pt x="43198" y="364368"/>
                  </a:cubicBezTo>
                  <a:lnTo>
                    <a:pt x="44050" y="364794"/>
                  </a:lnTo>
                  <a:cubicBezTo>
                    <a:pt x="44902" y="365220"/>
                    <a:pt x="45754" y="365646"/>
                    <a:pt x="48309" y="364794"/>
                  </a:cubicBezTo>
                  <a:cubicBezTo>
                    <a:pt x="48735" y="364794"/>
                    <a:pt x="48735" y="364794"/>
                    <a:pt x="49161" y="364368"/>
                  </a:cubicBezTo>
                  <a:cubicBezTo>
                    <a:pt x="49587" y="364368"/>
                    <a:pt x="50013" y="363942"/>
                    <a:pt x="50439" y="363516"/>
                  </a:cubicBezTo>
                  <a:cubicBezTo>
                    <a:pt x="50865" y="363516"/>
                    <a:pt x="50865" y="363516"/>
                    <a:pt x="51291" y="363516"/>
                  </a:cubicBezTo>
                  <a:cubicBezTo>
                    <a:pt x="51291" y="363516"/>
                    <a:pt x="51717" y="363516"/>
                    <a:pt x="51717" y="363516"/>
                  </a:cubicBezTo>
                  <a:cubicBezTo>
                    <a:pt x="52143" y="363516"/>
                    <a:pt x="52995" y="363942"/>
                    <a:pt x="54273" y="363942"/>
                  </a:cubicBezTo>
                  <a:cubicBezTo>
                    <a:pt x="55977" y="364794"/>
                    <a:pt x="57254" y="364794"/>
                    <a:pt x="57680" y="364368"/>
                  </a:cubicBezTo>
                  <a:cubicBezTo>
                    <a:pt x="58106" y="364368"/>
                    <a:pt x="58532" y="364368"/>
                    <a:pt x="58958" y="364368"/>
                  </a:cubicBezTo>
                  <a:cubicBezTo>
                    <a:pt x="60236" y="365220"/>
                    <a:pt x="61514" y="365220"/>
                    <a:pt x="61940" y="365220"/>
                  </a:cubicBezTo>
                  <a:cubicBezTo>
                    <a:pt x="61940" y="365220"/>
                    <a:pt x="62366" y="365220"/>
                    <a:pt x="62366" y="365220"/>
                  </a:cubicBezTo>
                  <a:cubicBezTo>
                    <a:pt x="62366" y="365220"/>
                    <a:pt x="62366" y="365220"/>
                    <a:pt x="62366" y="365220"/>
                  </a:cubicBezTo>
                  <a:cubicBezTo>
                    <a:pt x="62792" y="365220"/>
                    <a:pt x="64070" y="365646"/>
                    <a:pt x="64922" y="365646"/>
                  </a:cubicBezTo>
                  <a:lnTo>
                    <a:pt x="66199" y="365646"/>
                  </a:lnTo>
                  <a:cubicBezTo>
                    <a:pt x="66625" y="365646"/>
                    <a:pt x="67051" y="365646"/>
                    <a:pt x="67051" y="365220"/>
                  </a:cubicBezTo>
                  <a:cubicBezTo>
                    <a:pt x="67477" y="365220"/>
                    <a:pt x="67477" y="365220"/>
                    <a:pt x="67903" y="365220"/>
                  </a:cubicBezTo>
                  <a:cubicBezTo>
                    <a:pt x="68329" y="365220"/>
                    <a:pt x="69181" y="365220"/>
                    <a:pt x="69607" y="365220"/>
                  </a:cubicBezTo>
                  <a:cubicBezTo>
                    <a:pt x="70033" y="365220"/>
                    <a:pt x="70885" y="365646"/>
                    <a:pt x="72163" y="365646"/>
                  </a:cubicBezTo>
                  <a:lnTo>
                    <a:pt x="72163" y="365646"/>
                  </a:lnTo>
                  <a:cubicBezTo>
                    <a:pt x="72589" y="365646"/>
                    <a:pt x="73015" y="365646"/>
                    <a:pt x="73015" y="365646"/>
                  </a:cubicBezTo>
                  <a:cubicBezTo>
                    <a:pt x="73867" y="366072"/>
                    <a:pt x="74719" y="366072"/>
                    <a:pt x="75570" y="365646"/>
                  </a:cubicBezTo>
                  <a:cubicBezTo>
                    <a:pt x="75996" y="365646"/>
                    <a:pt x="76848" y="365646"/>
                    <a:pt x="77274" y="365646"/>
                  </a:cubicBezTo>
                  <a:cubicBezTo>
                    <a:pt x="77274" y="365646"/>
                    <a:pt x="77700" y="365646"/>
                    <a:pt x="77700" y="365646"/>
                  </a:cubicBezTo>
                  <a:cubicBezTo>
                    <a:pt x="78552" y="365646"/>
                    <a:pt x="78978" y="365646"/>
                    <a:pt x="79404" y="365646"/>
                  </a:cubicBezTo>
                  <a:cubicBezTo>
                    <a:pt x="79830" y="365646"/>
                    <a:pt x="79830" y="365646"/>
                    <a:pt x="80256" y="365646"/>
                  </a:cubicBezTo>
                  <a:cubicBezTo>
                    <a:pt x="80256" y="365646"/>
                    <a:pt x="80256" y="365646"/>
                    <a:pt x="80682" y="365646"/>
                  </a:cubicBezTo>
                  <a:cubicBezTo>
                    <a:pt x="81534" y="366072"/>
                    <a:pt x="82812" y="366072"/>
                    <a:pt x="84090" y="365220"/>
                  </a:cubicBezTo>
                  <a:cubicBezTo>
                    <a:pt x="84941" y="365220"/>
                    <a:pt x="85367" y="365220"/>
                    <a:pt x="85793" y="365220"/>
                  </a:cubicBezTo>
                  <a:cubicBezTo>
                    <a:pt x="86645" y="365646"/>
                    <a:pt x="87497" y="365646"/>
                    <a:pt x="87923" y="365220"/>
                  </a:cubicBezTo>
                  <a:cubicBezTo>
                    <a:pt x="88349" y="365220"/>
                    <a:pt x="89201" y="364794"/>
                    <a:pt x="89627" y="364794"/>
                  </a:cubicBezTo>
                  <a:cubicBezTo>
                    <a:pt x="89627" y="364794"/>
                    <a:pt x="89627" y="364794"/>
                    <a:pt x="90053" y="364794"/>
                  </a:cubicBezTo>
                  <a:cubicBezTo>
                    <a:pt x="90479" y="364794"/>
                    <a:pt x="90479" y="364794"/>
                    <a:pt x="90905" y="364794"/>
                  </a:cubicBezTo>
                  <a:cubicBezTo>
                    <a:pt x="91757" y="365220"/>
                    <a:pt x="92183" y="365220"/>
                    <a:pt x="92609" y="365220"/>
                  </a:cubicBezTo>
                  <a:cubicBezTo>
                    <a:pt x="93887" y="365220"/>
                    <a:pt x="96442" y="364368"/>
                    <a:pt x="96442" y="359682"/>
                  </a:cubicBezTo>
                  <a:cubicBezTo>
                    <a:pt x="96442" y="358831"/>
                    <a:pt x="96442" y="355849"/>
                    <a:pt x="94738" y="354571"/>
                  </a:cubicBezTo>
                  <a:cubicBezTo>
                    <a:pt x="93461" y="353293"/>
                    <a:pt x="91757" y="352867"/>
                    <a:pt x="90053" y="353293"/>
                  </a:cubicBezTo>
                  <a:lnTo>
                    <a:pt x="89627" y="353293"/>
                  </a:lnTo>
                  <a:cubicBezTo>
                    <a:pt x="89627" y="353293"/>
                    <a:pt x="89201" y="353293"/>
                    <a:pt x="89201" y="353293"/>
                  </a:cubicBezTo>
                  <a:lnTo>
                    <a:pt x="88349" y="353293"/>
                  </a:lnTo>
                  <a:cubicBezTo>
                    <a:pt x="88349" y="353293"/>
                    <a:pt x="87923" y="353293"/>
                    <a:pt x="87497" y="353293"/>
                  </a:cubicBezTo>
                  <a:cubicBezTo>
                    <a:pt x="87497" y="353293"/>
                    <a:pt x="87497" y="353293"/>
                    <a:pt x="87071" y="353293"/>
                  </a:cubicBezTo>
                  <a:cubicBezTo>
                    <a:pt x="86219" y="353293"/>
                    <a:pt x="85793" y="353293"/>
                    <a:pt x="84941" y="353293"/>
                  </a:cubicBezTo>
                  <a:lnTo>
                    <a:pt x="84516" y="353293"/>
                  </a:lnTo>
                  <a:cubicBezTo>
                    <a:pt x="84516" y="353293"/>
                    <a:pt x="84090" y="353293"/>
                    <a:pt x="84090" y="353293"/>
                  </a:cubicBezTo>
                  <a:cubicBezTo>
                    <a:pt x="83664" y="353293"/>
                    <a:pt x="82812" y="353293"/>
                    <a:pt x="82386" y="353293"/>
                  </a:cubicBezTo>
                  <a:cubicBezTo>
                    <a:pt x="81960" y="353293"/>
                    <a:pt x="81960" y="353293"/>
                    <a:pt x="81534" y="353293"/>
                  </a:cubicBezTo>
                  <a:cubicBezTo>
                    <a:pt x="81534" y="353293"/>
                    <a:pt x="81108" y="353293"/>
                    <a:pt x="81108" y="353293"/>
                  </a:cubicBezTo>
                  <a:lnTo>
                    <a:pt x="79404" y="353293"/>
                  </a:lnTo>
                  <a:cubicBezTo>
                    <a:pt x="78978" y="353293"/>
                    <a:pt x="78978" y="353293"/>
                    <a:pt x="78552" y="353719"/>
                  </a:cubicBezTo>
                  <a:cubicBezTo>
                    <a:pt x="78126" y="353719"/>
                    <a:pt x="77700" y="353293"/>
                    <a:pt x="76848" y="353293"/>
                  </a:cubicBezTo>
                  <a:lnTo>
                    <a:pt x="76848" y="353293"/>
                  </a:lnTo>
                  <a:cubicBezTo>
                    <a:pt x="76422" y="353293"/>
                    <a:pt x="76422" y="353293"/>
                    <a:pt x="76422" y="353293"/>
                  </a:cubicBezTo>
                  <a:cubicBezTo>
                    <a:pt x="75570" y="352867"/>
                    <a:pt x="75145" y="352867"/>
                    <a:pt x="74293" y="353293"/>
                  </a:cubicBezTo>
                  <a:cubicBezTo>
                    <a:pt x="73867" y="353293"/>
                    <a:pt x="73015" y="352867"/>
                    <a:pt x="72163" y="353293"/>
                  </a:cubicBezTo>
                  <a:cubicBezTo>
                    <a:pt x="71737" y="353293"/>
                    <a:pt x="71311" y="353719"/>
                    <a:pt x="71311" y="353719"/>
                  </a:cubicBezTo>
                  <a:lnTo>
                    <a:pt x="70885" y="353719"/>
                  </a:lnTo>
                  <a:cubicBezTo>
                    <a:pt x="70033" y="353719"/>
                    <a:pt x="69181" y="353719"/>
                    <a:pt x="68329" y="353719"/>
                  </a:cubicBezTo>
                  <a:cubicBezTo>
                    <a:pt x="67903" y="353719"/>
                    <a:pt x="67051" y="353719"/>
                    <a:pt x="65773" y="353719"/>
                  </a:cubicBezTo>
                  <a:cubicBezTo>
                    <a:pt x="64922" y="353719"/>
                    <a:pt x="64496" y="354145"/>
                    <a:pt x="64070" y="354145"/>
                  </a:cubicBezTo>
                  <a:cubicBezTo>
                    <a:pt x="63218" y="353719"/>
                    <a:pt x="61940" y="353719"/>
                    <a:pt x="61088" y="353719"/>
                  </a:cubicBezTo>
                  <a:cubicBezTo>
                    <a:pt x="60662" y="353719"/>
                    <a:pt x="60236" y="353719"/>
                    <a:pt x="59810" y="353719"/>
                  </a:cubicBezTo>
                  <a:cubicBezTo>
                    <a:pt x="58958" y="353719"/>
                    <a:pt x="57680" y="353719"/>
                    <a:pt x="57254" y="354145"/>
                  </a:cubicBezTo>
                  <a:cubicBezTo>
                    <a:pt x="57254" y="354145"/>
                    <a:pt x="56828" y="354145"/>
                    <a:pt x="56828" y="354145"/>
                  </a:cubicBezTo>
                  <a:cubicBezTo>
                    <a:pt x="56402" y="354145"/>
                    <a:pt x="55977" y="353719"/>
                    <a:pt x="55977" y="354145"/>
                  </a:cubicBezTo>
                  <a:lnTo>
                    <a:pt x="55125" y="354145"/>
                  </a:lnTo>
                  <a:cubicBezTo>
                    <a:pt x="54699" y="354145"/>
                    <a:pt x="54273" y="354145"/>
                    <a:pt x="52995" y="354571"/>
                  </a:cubicBezTo>
                  <a:cubicBezTo>
                    <a:pt x="52995" y="354571"/>
                    <a:pt x="52995" y="354571"/>
                    <a:pt x="52995" y="354571"/>
                  </a:cubicBezTo>
                  <a:cubicBezTo>
                    <a:pt x="52569" y="354571"/>
                    <a:pt x="52143" y="354571"/>
                    <a:pt x="51717" y="354571"/>
                  </a:cubicBezTo>
                  <a:cubicBezTo>
                    <a:pt x="51291" y="354145"/>
                    <a:pt x="50439" y="353719"/>
                    <a:pt x="50013" y="353719"/>
                  </a:cubicBezTo>
                  <a:lnTo>
                    <a:pt x="48735" y="353719"/>
                  </a:lnTo>
                  <a:cubicBezTo>
                    <a:pt x="48309" y="353719"/>
                    <a:pt x="47457" y="354145"/>
                    <a:pt x="46606" y="354997"/>
                  </a:cubicBezTo>
                  <a:cubicBezTo>
                    <a:pt x="45754" y="354997"/>
                    <a:pt x="44902" y="354997"/>
                    <a:pt x="44050" y="355423"/>
                  </a:cubicBezTo>
                  <a:cubicBezTo>
                    <a:pt x="43624" y="355423"/>
                    <a:pt x="43624" y="355423"/>
                    <a:pt x="43198" y="355423"/>
                  </a:cubicBezTo>
                  <a:cubicBezTo>
                    <a:pt x="42772" y="355423"/>
                    <a:pt x="42346" y="355423"/>
                    <a:pt x="41494" y="355423"/>
                  </a:cubicBezTo>
                  <a:lnTo>
                    <a:pt x="41068" y="355423"/>
                  </a:lnTo>
                  <a:cubicBezTo>
                    <a:pt x="39790" y="355423"/>
                    <a:pt x="38938" y="355849"/>
                    <a:pt x="38512" y="356275"/>
                  </a:cubicBezTo>
                  <a:cubicBezTo>
                    <a:pt x="38512" y="356275"/>
                    <a:pt x="38512" y="356275"/>
                    <a:pt x="38512" y="356275"/>
                  </a:cubicBezTo>
                  <a:lnTo>
                    <a:pt x="38086" y="356275"/>
                  </a:lnTo>
                  <a:cubicBezTo>
                    <a:pt x="37660" y="356275"/>
                    <a:pt x="37235" y="355849"/>
                    <a:pt x="36383" y="356275"/>
                  </a:cubicBezTo>
                  <a:lnTo>
                    <a:pt x="35957" y="356275"/>
                  </a:lnTo>
                  <a:cubicBezTo>
                    <a:pt x="34253" y="355849"/>
                    <a:pt x="32975" y="356275"/>
                    <a:pt x="31697" y="356701"/>
                  </a:cubicBezTo>
                  <a:cubicBezTo>
                    <a:pt x="31271" y="356701"/>
                    <a:pt x="30845" y="356701"/>
                    <a:pt x="30845" y="356701"/>
                  </a:cubicBezTo>
                  <a:cubicBezTo>
                    <a:pt x="30845" y="356701"/>
                    <a:pt x="30845" y="356701"/>
                    <a:pt x="30419" y="356701"/>
                  </a:cubicBezTo>
                  <a:cubicBezTo>
                    <a:pt x="29993" y="356701"/>
                    <a:pt x="29567" y="356701"/>
                    <a:pt x="29141" y="357127"/>
                  </a:cubicBezTo>
                  <a:cubicBezTo>
                    <a:pt x="28289" y="356701"/>
                    <a:pt x="27864" y="356701"/>
                    <a:pt x="27012" y="357127"/>
                  </a:cubicBezTo>
                  <a:cubicBezTo>
                    <a:pt x="27012" y="357127"/>
                    <a:pt x="26586" y="357127"/>
                    <a:pt x="26586" y="357127"/>
                  </a:cubicBezTo>
                  <a:cubicBezTo>
                    <a:pt x="25734" y="356701"/>
                    <a:pt x="24882" y="357127"/>
                    <a:pt x="24456" y="357127"/>
                  </a:cubicBezTo>
                  <a:cubicBezTo>
                    <a:pt x="24456" y="357127"/>
                    <a:pt x="24030" y="357127"/>
                    <a:pt x="24030" y="357127"/>
                  </a:cubicBezTo>
                  <a:cubicBezTo>
                    <a:pt x="23604" y="356701"/>
                    <a:pt x="23178" y="356701"/>
                    <a:pt x="22326" y="356701"/>
                  </a:cubicBezTo>
                  <a:cubicBezTo>
                    <a:pt x="21900" y="356275"/>
                    <a:pt x="21900" y="356275"/>
                    <a:pt x="21474" y="355849"/>
                  </a:cubicBezTo>
                  <a:lnTo>
                    <a:pt x="20196" y="355423"/>
                  </a:lnTo>
                  <a:cubicBezTo>
                    <a:pt x="20196" y="355423"/>
                    <a:pt x="19770" y="355423"/>
                    <a:pt x="19770" y="355423"/>
                  </a:cubicBezTo>
                  <a:cubicBezTo>
                    <a:pt x="19770" y="355423"/>
                    <a:pt x="19770" y="355423"/>
                    <a:pt x="19770" y="354997"/>
                  </a:cubicBezTo>
                  <a:cubicBezTo>
                    <a:pt x="19344" y="354571"/>
                    <a:pt x="18918" y="354145"/>
                    <a:pt x="18492" y="353719"/>
                  </a:cubicBezTo>
                  <a:lnTo>
                    <a:pt x="18067" y="353293"/>
                  </a:lnTo>
                  <a:cubicBezTo>
                    <a:pt x="17641" y="352441"/>
                    <a:pt x="17215" y="352015"/>
                    <a:pt x="16363" y="351589"/>
                  </a:cubicBezTo>
                  <a:cubicBezTo>
                    <a:pt x="16363" y="351163"/>
                    <a:pt x="15937" y="351163"/>
                    <a:pt x="15937" y="351163"/>
                  </a:cubicBezTo>
                  <a:cubicBezTo>
                    <a:pt x="15511" y="350737"/>
                    <a:pt x="15511" y="350311"/>
                    <a:pt x="15085" y="349885"/>
                  </a:cubicBezTo>
                  <a:cubicBezTo>
                    <a:pt x="15085" y="349885"/>
                    <a:pt x="15085" y="349459"/>
                    <a:pt x="15085" y="349459"/>
                  </a:cubicBezTo>
                  <a:cubicBezTo>
                    <a:pt x="15085" y="349034"/>
                    <a:pt x="14659" y="349034"/>
                    <a:pt x="14659" y="349034"/>
                  </a:cubicBezTo>
                  <a:lnTo>
                    <a:pt x="14659" y="349034"/>
                  </a:lnTo>
                  <a:cubicBezTo>
                    <a:pt x="14659" y="348182"/>
                    <a:pt x="14659" y="347330"/>
                    <a:pt x="13807" y="346478"/>
                  </a:cubicBezTo>
                  <a:cubicBezTo>
                    <a:pt x="13807" y="346478"/>
                    <a:pt x="13807" y="346478"/>
                    <a:pt x="13807" y="346478"/>
                  </a:cubicBezTo>
                  <a:cubicBezTo>
                    <a:pt x="13807" y="346478"/>
                    <a:pt x="13807" y="346052"/>
                    <a:pt x="13807" y="346052"/>
                  </a:cubicBezTo>
                  <a:lnTo>
                    <a:pt x="13807" y="345200"/>
                  </a:lnTo>
                  <a:cubicBezTo>
                    <a:pt x="13807" y="344774"/>
                    <a:pt x="13807" y="343922"/>
                    <a:pt x="13381" y="343496"/>
                  </a:cubicBezTo>
                  <a:cubicBezTo>
                    <a:pt x="13381" y="343496"/>
                    <a:pt x="13381" y="343070"/>
                    <a:pt x="13381" y="343070"/>
                  </a:cubicBezTo>
                  <a:cubicBezTo>
                    <a:pt x="13807" y="342644"/>
                    <a:pt x="13807" y="342218"/>
                    <a:pt x="13807" y="341792"/>
                  </a:cubicBezTo>
                  <a:lnTo>
                    <a:pt x="14233" y="340940"/>
                  </a:lnTo>
                  <a:cubicBezTo>
                    <a:pt x="14233" y="340514"/>
                    <a:pt x="14233" y="340088"/>
                    <a:pt x="14233" y="339663"/>
                  </a:cubicBezTo>
                  <a:cubicBezTo>
                    <a:pt x="14233" y="339663"/>
                    <a:pt x="14659" y="339237"/>
                    <a:pt x="14659" y="339237"/>
                  </a:cubicBezTo>
                  <a:cubicBezTo>
                    <a:pt x="15085" y="338811"/>
                    <a:pt x="15511" y="337959"/>
                    <a:pt x="15937" y="337533"/>
                  </a:cubicBezTo>
                  <a:cubicBezTo>
                    <a:pt x="15937" y="337533"/>
                    <a:pt x="15937" y="337107"/>
                    <a:pt x="15937" y="337107"/>
                  </a:cubicBezTo>
                  <a:cubicBezTo>
                    <a:pt x="16789" y="336255"/>
                    <a:pt x="17641" y="335403"/>
                    <a:pt x="17641" y="334125"/>
                  </a:cubicBezTo>
                  <a:lnTo>
                    <a:pt x="17641" y="334125"/>
                  </a:lnTo>
                  <a:cubicBezTo>
                    <a:pt x="18067" y="333699"/>
                    <a:pt x="18918" y="333273"/>
                    <a:pt x="19344" y="332847"/>
                  </a:cubicBezTo>
                  <a:cubicBezTo>
                    <a:pt x="19770" y="332421"/>
                    <a:pt x="20196" y="332421"/>
                    <a:pt x="20622" y="331995"/>
                  </a:cubicBezTo>
                  <a:cubicBezTo>
                    <a:pt x="21048" y="331995"/>
                    <a:pt x="21474" y="331569"/>
                    <a:pt x="21474" y="331569"/>
                  </a:cubicBezTo>
                  <a:cubicBezTo>
                    <a:pt x="22326" y="331143"/>
                    <a:pt x="22752" y="330717"/>
                    <a:pt x="23178" y="330291"/>
                  </a:cubicBezTo>
                  <a:cubicBezTo>
                    <a:pt x="23178" y="330291"/>
                    <a:pt x="23604" y="330291"/>
                    <a:pt x="23604" y="330291"/>
                  </a:cubicBezTo>
                  <a:lnTo>
                    <a:pt x="24030" y="330291"/>
                  </a:lnTo>
                  <a:cubicBezTo>
                    <a:pt x="24882" y="329866"/>
                    <a:pt x="25734" y="329440"/>
                    <a:pt x="26160" y="329014"/>
                  </a:cubicBezTo>
                  <a:cubicBezTo>
                    <a:pt x="26160" y="329014"/>
                    <a:pt x="26160" y="329014"/>
                    <a:pt x="26586" y="329014"/>
                  </a:cubicBezTo>
                  <a:lnTo>
                    <a:pt x="26586" y="329014"/>
                  </a:lnTo>
                  <a:cubicBezTo>
                    <a:pt x="27012" y="329014"/>
                    <a:pt x="27864" y="329014"/>
                    <a:pt x="29141" y="328588"/>
                  </a:cubicBezTo>
                  <a:lnTo>
                    <a:pt x="29567" y="328162"/>
                  </a:lnTo>
                  <a:cubicBezTo>
                    <a:pt x="29567" y="328162"/>
                    <a:pt x="29567" y="328162"/>
                    <a:pt x="29567" y="328162"/>
                  </a:cubicBezTo>
                  <a:cubicBezTo>
                    <a:pt x="29993" y="328162"/>
                    <a:pt x="29993" y="328162"/>
                    <a:pt x="30419" y="328162"/>
                  </a:cubicBezTo>
                  <a:cubicBezTo>
                    <a:pt x="30845" y="328162"/>
                    <a:pt x="30845" y="328162"/>
                    <a:pt x="31271" y="328162"/>
                  </a:cubicBezTo>
                  <a:cubicBezTo>
                    <a:pt x="32549" y="328588"/>
                    <a:pt x="33401" y="328588"/>
                    <a:pt x="34253" y="328162"/>
                  </a:cubicBezTo>
                  <a:cubicBezTo>
                    <a:pt x="34253" y="328162"/>
                    <a:pt x="34679" y="328162"/>
                    <a:pt x="34679" y="328162"/>
                  </a:cubicBezTo>
                  <a:cubicBezTo>
                    <a:pt x="35105" y="328162"/>
                    <a:pt x="35957" y="328162"/>
                    <a:pt x="36809" y="328162"/>
                  </a:cubicBezTo>
                  <a:cubicBezTo>
                    <a:pt x="36809" y="328162"/>
                    <a:pt x="36809" y="328162"/>
                    <a:pt x="37235" y="328162"/>
                  </a:cubicBezTo>
                  <a:cubicBezTo>
                    <a:pt x="38086" y="328588"/>
                    <a:pt x="38938" y="328588"/>
                    <a:pt x="39790" y="328588"/>
                  </a:cubicBezTo>
                  <a:cubicBezTo>
                    <a:pt x="40216" y="328588"/>
                    <a:pt x="40642" y="329014"/>
                    <a:pt x="41494" y="328588"/>
                  </a:cubicBezTo>
                  <a:cubicBezTo>
                    <a:pt x="41494" y="328588"/>
                    <a:pt x="41494" y="328588"/>
                    <a:pt x="41920" y="328588"/>
                  </a:cubicBezTo>
                  <a:cubicBezTo>
                    <a:pt x="42346" y="328588"/>
                    <a:pt x="43624" y="328588"/>
                    <a:pt x="44476" y="328588"/>
                  </a:cubicBezTo>
                  <a:cubicBezTo>
                    <a:pt x="44476" y="328588"/>
                    <a:pt x="44902" y="328588"/>
                    <a:pt x="44902" y="328588"/>
                  </a:cubicBezTo>
                  <a:cubicBezTo>
                    <a:pt x="45754" y="328588"/>
                    <a:pt x="46606" y="329014"/>
                    <a:pt x="47457" y="329014"/>
                  </a:cubicBezTo>
                  <a:cubicBezTo>
                    <a:pt x="48309" y="329014"/>
                    <a:pt x="48735" y="329014"/>
                    <a:pt x="49161" y="328588"/>
                  </a:cubicBezTo>
                  <a:cubicBezTo>
                    <a:pt x="49587" y="328588"/>
                    <a:pt x="49587" y="328588"/>
                    <a:pt x="50013" y="328588"/>
                  </a:cubicBezTo>
                  <a:lnTo>
                    <a:pt x="51291" y="328588"/>
                  </a:lnTo>
                  <a:cubicBezTo>
                    <a:pt x="51717" y="328588"/>
                    <a:pt x="51717" y="328588"/>
                    <a:pt x="52143" y="328588"/>
                  </a:cubicBezTo>
                  <a:cubicBezTo>
                    <a:pt x="52143" y="328588"/>
                    <a:pt x="52569" y="328588"/>
                    <a:pt x="52569" y="328588"/>
                  </a:cubicBezTo>
                  <a:cubicBezTo>
                    <a:pt x="52569" y="328588"/>
                    <a:pt x="52569" y="328588"/>
                    <a:pt x="52569" y="328588"/>
                  </a:cubicBezTo>
                  <a:cubicBezTo>
                    <a:pt x="52995" y="328588"/>
                    <a:pt x="53847" y="329014"/>
                    <a:pt x="55125" y="329014"/>
                  </a:cubicBezTo>
                  <a:cubicBezTo>
                    <a:pt x="56402" y="329866"/>
                    <a:pt x="58106" y="329866"/>
                    <a:pt x="58532" y="329440"/>
                  </a:cubicBezTo>
                  <a:cubicBezTo>
                    <a:pt x="58532" y="329440"/>
                    <a:pt x="58958" y="329440"/>
                    <a:pt x="58958" y="329440"/>
                  </a:cubicBezTo>
                  <a:lnTo>
                    <a:pt x="59810" y="329440"/>
                  </a:lnTo>
                  <a:cubicBezTo>
                    <a:pt x="61088" y="330291"/>
                    <a:pt x="62366" y="330291"/>
                    <a:pt x="62792" y="329866"/>
                  </a:cubicBezTo>
                  <a:cubicBezTo>
                    <a:pt x="62792" y="329866"/>
                    <a:pt x="63218" y="329866"/>
                    <a:pt x="63218" y="329866"/>
                  </a:cubicBezTo>
                  <a:cubicBezTo>
                    <a:pt x="63218" y="329866"/>
                    <a:pt x="63218" y="329866"/>
                    <a:pt x="63218" y="329866"/>
                  </a:cubicBezTo>
                  <a:cubicBezTo>
                    <a:pt x="63644" y="329866"/>
                    <a:pt x="64922" y="330291"/>
                    <a:pt x="65773" y="330291"/>
                  </a:cubicBezTo>
                  <a:lnTo>
                    <a:pt x="67051" y="330291"/>
                  </a:lnTo>
                  <a:cubicBezTo>
                    <a:pt x="67477" y="330291"/>
                    <a:pt x="67477" y="330291"/>
                    <a:pt x="67903" y="329866"/>
                  </a:cubicBezTo>
                  <a:cubicBezTo>
                    <a:pt x="68329" y="329866"/>
                    <a:pt x="68329" y="329866"/>
                    <a:pt x="68755" y="329866"/>
                  </a:cubicBezTo>
                  <a:cubicBezTo>
                    <a:pt x="69181" y="329866"/>
                    <a:pt x="70033" y="329866"/>
                    <a:pt x="70459" y="329866"/>
                  </a:cubicBezTo>
                  <a:cubicBezTo>
                    <a:pt x="70885" y="329866"/>
                    <a:pt x="71737" y="330291"/>
                    <a:pt x="73015" y="330291"/>
                  </a:cubicBezTo>
                  <a:lnTo>
                    <a:pt x="73015" y="330291"/>
                  </a:lnTo>
                  <a:cubicBezTo>
                    <a:pt x="73441" y="330291"/>
                    <a:pt x="73867" y="330291"/>
                    <a:pt x="73867" y="330291"/>
                  </a:cubicBezTo>
                  <a:cubicBezTo>
                    <a:pt x="74719" y="330717"/>
                    <a:pt x="75570" y="330717"/>
                    <a:pt x="76422" y="330291"/>
                  </a:cubicBezTo>
                  <a:cubicBezTo>
                    <a:pt x="76848" y="330291"/>
                    <a:pt x="77700" y="330291"/>
                    <a:pt x="78126" y="330291"/>
                  </a:cubicBezTo>
                  <a:lnTo>
                    <a:pt x="78552" y="330291"/>
                  </a:lnTo>
                  <a:cubicBezTo>
                    <a:pt x="79404" y="330291"/>
                    <a:pt x="79830" y="330291"/>
                    <a:pt x="80256" y="330291"/>
                  </a:cubicBezTo>
                  <a:cubicBezTo>
                    <a:pt x="80682" y="330291"/>
                    <a:pt x="80682" y="330291"/>
                    <a:pt x="81108" y="330291"/>
                  </a:cubicBezTo>
                  <a:cubicBezTo>
                    <a:pt x="81108" y="330291"/>
                    <a:pt x="81108" y="330291"/>
                    <a:pt x="81534" y="330291"/>
                  </a:cubicBezTo>
                  <a:cubicBezTo>
                    <a:pt x="82386" y="330717"/>
                    <a:pt x="83664" y="330717"/>
                    <a:pt x="84941" y="329866"/>
                  </a:cubicBezTo>
                  <a:cubicBezTo>
                    <a:pt x="85793" y="329866"/>
                    <a:pt x="86219" y="329866"/>
                    <a:pt x="86645" y="329866"/>
                  </a:cubicBezTo>
                  <a:cubicBezTo>
                    <a:pt x="87497" y="330291"/>
                    <a:pt x="87923" y="330291"/>
                    <a:pt x="88775" y="329866"/>
                  </a:cubicBezTo>
                  <a:cubicBezTo>
                    <a:pt x="89201" y="329866"/>
                    <a:pt x="90053" y="329440"/>
                    <a:pt x="90479" y="329440"/>
                  </a:cubicBezTo>
                  <a:cubicBezTo>
                    <a:pt x="90479" y="329440"/>
                    <a:pt x="90479" y="329440"/>
                    <a:pt x="90905" y="329440"/>
                  </a:cubicBezTo>
                  <a:cubicBezTo>
                    <a:pt x="91331" y="329440"/>
                    <a:pt x="91331" y="329440"/>
                    <a:pt x="91757" y="329440"/>
                  </a:cubicBezTo>
                  <a:cubicBezTo>
                    <a:pt x="92183" y="329866"/>
                    <a:pt x="93035" y="329866"/>
                    <a:pt x="93461" y="329866"/>
                  </a:cubicBezTo>
                  <a:cubicBezTo>
                    <a:pt x="94738" y="329866"/>
                    <a:pt x="97294" y="329014"/>
                    <a:pt x="97294" y="324328"/>
                  </a:cubicBezTo>
                  <a:cubicBezTo>
                    <a:pt x="97294" y="323476"/>
                    <a:pt x="97294" y="320495"/>
                    <a:pt x="95590" y="319217"/>
                  </a:cubicBezTo>
                  <a:cubicBezTo>
                    <a:pt x="94312" y="317939"/>
                    <a:pt x="93035" y="317513"/>
                    <a:pt x="90905" y="317939"/>
                  </a:cubicBezTo>
                  <a:cubicBezTo>
                    <a:pt x="90905" y="317939"/>
                    <a:pt x="90905" y="317939"/>
                    <a:pt x="90905" y="317939"/>
                  </a:cubicBezTo>
                  <a:lnTo>
                    <a:pt x="90479" y="317939"/>
                  </a:lnTo>
                  <a:cubicBezTo>
                    <a:pt x="90479" y="317939"/>
                    <a:pt x="90053" y="317939"/>
                    <a:pt x="90053" y="317939"/>
                  </a:cubicBezTo>
                  <a:lnTo>
                    <a:pt x="89201" y="317939"/>
                  </a:lnTo>
                  <a:cubicBezTo>
                    <a:pt x="89201" y="317939"/>
                    <a:pt x="88775" y="317939"/>
                    <a:pt x="88349" y="317939"/>
                  </a:cubicBezTo>
                  <a:cubicBezTo>
                    <a:pt x="88349" y="317939"/>
                    <a:pt x="88349" y="317939"/>
                    <a:pt x="87923" y="317939"/>
                  </a:cubicBezTo>
                  <a:cubicBezTo>
                    <a:pt x="87071" y="317939"/>
                    <a:pt x="86219" y="317939"/>
                    <a:pt x="85793" y="317939"/>
                  </a:cubicBezTo>
                  <a:lnTo>
                    <a:pt x="85367" y="317939"/>
                  </a:lnTo>
                  <a:cubicBezTo>
                    <a:pt x="85367" y="317939"/>
                    <a:pt x="84941" y="317939"/>
                    <a:pt x="84941" y="317939"/>
                  </a:cubicBezTo>
                  <a:cubicBezTo>
                    <a:pt x="84516" y="317939"/>
                    <a:pt x="83664" y="317939"/>
                    <a:pt x="83238" y="317939"/>
                  </a:cubicBezTo>
                  <a:cubicBezTo>
                    <a:pt x="82812" y="317939"/>
                    <a:pt x="82812" y="317939"/>
                    <a:pt x="82386" y="317939"/>
                  </a:cubicBezTo>
                  <a:lnTo>
                    <a:pt x="81960" y="317939"/>
                  </a:lnTo>
                  <a:lnTo>
                    <a:pt x="80256" y="317939"/>
                  </a:lnTo>
                  <a:cubicBezTo>
                    <a:pt x="79830" y="317939"/>
                    <a:pt x="79404" y="317939"/>
                    <a:pt x="79404" y="318365"/>
                  </a:cubicBezTo>
                  <a:cubicBezTo>
                    <a:pt x="78978" y="318365"/>
                    <a:pt x="78552" y="317939"/>
                    <a:pt x="77700" y="317939"/>
                  </a:cubicBezTo>
                  <a:cubicBezTo>
                    <a:pt x="77274" y="317939"/>
                    <a:pt x="77274" y="317939"/>
                    <a:pt x="77274" y="317939"/>
                  </a:cubicBezTo>
                  <a:cubicBezTo>
                    <a:pt x="76422" y="317513"/>
                    <a:pt x="75996" y="317513"/>
                    <a:pt x="75145" y="317939"/>
                  </a:cubicBezTo>
                  <a:cubicBezTo>
                    <a:pt x="74719" y="317939"/>
                    <a:pt x="73867" y="317513"/>
                    <a:pt x="73015" y="317939"/>
                  </a:cubicBezTo>
                  <a:cubicBezTo>
                    <a:pt x="72589" y="317939"/>
                    <a:pt x="72163" y="318365"/>
                    <a:pt x="72163" y="318365"/>
                  </a:cubicBezTo>
                  <a:lnTo>
                    <a:pt x="71737" y="318365"/>
                  </a:lnTo>
                  <a:cubicBezTo>
                    <a:pt x="71737" y="318365"/>
                    <a:pt x="71311" y="318365"/>
                    <a:pt x="71311" y="318365"/>
                  </a:cubicBezTo>
                  <a:cubicBezTo>
                    <a:pt x="70033" y="317513"/>
                    <a:pt x="68755" y="317087"/>
                    <a:pt x="67477" y="317513"/>
                  </a:cubicBezTo>
                  <a:cubicBezTo>
                    <a:pt x="66625" y="317513"/>
                    <a:pt x="66199" y="317939"/>
                    <a:pt x="65773" y="318791"/>
                  </a:cubicBezTo>
                  <a:cubicBezTo>
                    <a:pt x="65773" y="318791"/>
                    <a:pt x="65348" y="318791"/>
                    <a:pt x="65348" y="318791"/>
                  </a:cubicBezTo>
                  <a:cubicBezTo>
                    <a:pt x="64496" y="318365"/>
                    <a:pt x="63218" y="317939"/>
                    <a:pt x="62366" y="318365"/>
                  </a:cubicBezTo>
                  <a:cubicBezTo>
                    <a:pt x="61940" y="318365"/>
                    <a:pt x="61514" y="318365"/>
                    <a:pt x="61088" y="318365"/>
                  </a:cubicBezTo>
                  <a:cubicBezTo>
                    <a:pt x="60236" y="318365"/>
                    <a:pt x="58958" y="318365"/>
                    <a:pt x="58106" y="318791"/>
                  </a:cubicBezTo>
                  <a:cubicBezTo>
                    <a:pt x="58106" y="318791"/>
                    <a:pt x="58106" y="318791"/>
                    <a:pt x="57680" y="318791"/>
                  </a:cubicBezTo>
                  <a:cubicBezTo>
                    <a:pt x="57680" y="318791"/>
                    <a:pt x="57680" y="318791"/>
                    <a:pt x="57680" y="318791"/>
                  </a:cubicBezTo>
                  <a:cubicBezTo>
                    <a:pt x="57680" y="318791"/>
                    <a:pt x="57680" y="318791"/>
                    <a:pt x="57680" y="318791"/>
                  </a:cubicBezTo>
                  <a:cubicBezTo>
                    <a:pt x="57254" y="318791"/>
                    <a:pt x="56828" y="318791"/>
                    <a:pt x="56828" y="318791"/>
                  </a:cubicBezTo>
                  <a:lnTo>
                    <a:pt x="56402" y="318791"/>
                  </a:lnTo>
                  <a:cubicBezTo>
                    <a:pt x="55977" y="318791"/>
                    <a:pt x="55551" y="318791"/>
                    <a:pt x="54273" y="319217"/>
                  </a:cubicBezTo>
                  <a:cubicBezTo>
                    <a:pt x="53847" y="319217"/>
                    <a:pt x="53421" y="319217"/>
                    <a:pt x="52569" y="319217"/>
                  </a:cubicBezTo>
                  <a:cubicBezTo>
                    <a:pt x="52143" y="319217"/>
                    <a:pt x="51717" y="319217"/>
                    <a:pt x="51291" y="319217"/>
                  </a:cubicBezTo>
                  <a:lnTo>
                    <a:pt x="50439" y="319217"/>
                  </a:lnTo>
                  <a:lnTo>
                    <a:pt x="49161" y="319217"/>
                  </a:lnTo>
                  <a:cubicBezTo>
                    <a:pt x="49161" y="319217"/>
                    <a:pt x="48735" y="319217"/>
                    <a:pt x="48735" y="319217"/>
                  </a:cubicBezTo>
                  <a:cubicBezTo>
                    <a:pt x="48309" y="319217"/>
                    <a:pt x="47883" y="319217"/>
                    <a:pt x="47031" y="319643"/>
                  </a:cubicBezTo>
                  <a:cubicBezTo>
                    <a:pt x="46606" y="319643"/>
                    <a:pt x="46180" y="319643"/>
                    <a:pt x="45754" y="319643"/>
                  </a:cubicBezTo>
                  <a:lnTo>
                    <a:pt x="45328" y="321346"/>
                  </a:lnTo>
                  <a:lnTo>
                    <a:pt x="45328" y="319217"/>
                  </a:lnTo>
                  <a:lnTo>
                    <a:pt x="44902" y="319217"/>
                  </a:lnTo>
                  <a:cubicBezTo>
                    <a:pt x="44476" y="318791"/>
                    <a:pt x="44050" y="318791"/>
                    <a:pt x="43198" y="318365"/>
                  </a:cubicBezTo>
                  <a:lnTo>
                    <a:pt x="41494" y="317513"/>
                  </a:lnTo>
                  <a:cubicBezTo>
                    <a:pt x="39790" y="316235"/>
                    <a:pt x="38512" y="315383"/>
                    <a:pt x="37235" y="314105"/>
                  </a:cubicBezTo>
                  <a:lnTo>
                    <a:pt x="36809" y="313679"/>
                  </a:lnTo>
                  <a:cubicBezTo>
                    <a:pt x="36383" y="313253"/>
                    <a:pt x="35957" y="312401"/>
                    <a:pt x="35531" y="311975"/>
                  </a:cubicBezTo>
                  <a:lnTo>
                    <a:pt x="35531" y="311549"/>
                  </a:lnTo>
                  <a:cubicBezTo>
                    <a:pt x="35531" y="311549"/>
                    <a:pt x="35531" y="311549"/>
                    <a:pt x="35531" y="311124"/>
                  </a:cubicBezTo>
                  <a:cubicBezTo>
                    <a:pt x="35957" y="309846"/>
                    <a:pt x="35531" y="308994"/>
                    <a:pt x="35105" y="308142"/>
                  </a:cubicBezTo>
                  <a:cubicBezTo>
                    <a:pt x="35105" y="307716"/>
                    <a:pt x="35105" y="307716"/>
                    <a:pt x="35531" y="307290"/>
                  </a:cubicBezTo>
                  <a:cubicBezTo>
                    <a:pt x="35531" y="307290"/>
                    <a:pt x="35531" y="306864"/>
                    <a:pt x="35531" y="306864"/>
                  </a:cubicBezTo>
                  <a:lnTo>
                    <a:pt x="35531" y="306438"/>
                  </a:lnTo>
                  <a:cubicBezTo>
                    <a:pt x="35957" y="305586"/>
                    <a:pt x="35957" y="304734"/>
                    <a:pt x="35957" y="304308"/>
                  </a:cubicBezTo>
                  <a:cubicBezTo>
                    <a:pt x="35957" y="304308"/>
                    <a:pt x="35957" y="303882"/>
                    <a:pt x="35957" y="303882"/>
                  </a:cubicBezTo>
                  <a:lnTo>
                    <a:pt x="36383" y="303456"/>
                  </a:lnTo>
                  <a:cubicBezTo>
                    <a:pt x="36809" y="303030"/>
                    <a:pt x="36809" y="302179"/>
                    <a:pt x="37235" y="301753"/>
                  </a:cubicBezTo>
                  <a:cubicBezTo>
                    <a:pt x="38086" y="301327"/>
                    <a:pt x="38938" y="300475"/>
                    <a:pt x="39364" y="299623"/>
                  </a:cubicBezTo>
                  <a:cubicBezTo>
                    <a:pt x="39364" y="299623"/>
                    <a:pt x="39364" y="299197"/>
                    <a:pt x="39790" y="299197"/>
                  </a:cubicBezTo>
                  <a:lnTo>
                    <a:pt x="40216" y="298771"/>
                  </a:lnTo>
                  <a:cubicBezTo>
                    <a:pt x="40642" y="298771"/>
                    <a:pt x="41920" y="298771"/>
                    <a:pt x="42346" y="297919"/>
                  </a:cubicBezTo>
                  <a:lnTo>
                    <a:pt x="44902" y="296641"/>
                  </a:lnTo>
                  <a:cubicBezTo>
                    <a:pt x="45328" y="296215"/>
                    <a:pt x="46180" y="296215"/>
                    <a:pt x="46606" y="295789"/>
                  </a:cubicBezTo>
                  <a:cubicBezTo>
                    <a:pt x="47031" y="295789"/>
                    <a:pt x="47457" y="295789"/>
                    <a:pt x="48309" y="295789"/>
                  </a:cubicBezTo>
                  <a:lnTo>
                    <a:pt x="53421" y="295789"/>
                  </a:lnTo>
                  <a:cubicBezTo>
                    <a:pt x="54273" y="295789"/>
                    <a:pt x="54699" y="295363"/>
                    <a:pt x="55125" y="295363"/>
                  </a:cubicBezTo>
                  <a:cubicBezTo>
                    <a:pt x="55977" y="295789"/>
                    <a:pt x="57254" y="296215"/>
                    <a:pt x="58532" y="295789"/>
                  </a:cubicBezTo>
                  <a:lnTo>
                    <a:pt x="59384" y="295789"/>
                  </a:lnTo>
                  <a:cubicBezTo>
                    <a:pt x="60236" y="295789"/>
                    <a:pt x="61088" y="295789"/>
                    <a:pt x="61940" y="295363"/>
                  </a:cubicBezTo>
                  <a:cubicBezTo>
                    <a:pt x="62366" y="295363"/>
                    <a:pt x="62366" y="295363"/>
                    <a:pt x="62792" y="295363"/>
                  </a:cubicBezTo>
                  <a:lnTo>
                    <a:pt x="62792" y="295363"/>
                  </a:lnTo>
                  <a:cubicBezTo>
                    <a:pt x="63644" y="295363"/>
                    <a:pt x="64496" y="295789"/>
                    <a:pt x="64922" y="295789"/>
                  </a:cubicBezTo>
                  <a:cubicBezTo>
                    <a:pt x="66199" y="295789"/>
                    <a:pt x="68329" y="295789"/>
                    <a:pt x="69607" y="295363"/>
                  </a:cubicBezTo>
                  <a:cubicBezTo>
                    <a:pt x="69607" y="295363"/>
                    <a:pt x="70033" y="295363"/>
                    <a:pt x="70459" y="295363"/>
                  </a:cubicBezTo>
                  <a:cubicBezTo>
                    <a:pt x="70885" y="295363"/>
                    <a:pt x="71737" y="295363"/>
                    <a:pt x="72163" y="295363"/>
                  </a:cubicBezTo>
                  <a:cubicBezTo>
                    <a:pt x="72589" y="295363"/>
                    <a:pt x="73441" y="295363"/>
                    <a:pt x="73867" y="295363"/>
                  </a:cubicBezTo>
                  <a:cubicBezTo>
                    <a:pt x="74293" y="295363"/>
                    <a:pt x="74293" y="295363"/>
                    <a:pt x="74719" y="295363"/>
                  </a:cubicBezTo>
                  <a:cubicBezTo>
                    <a:pt x="75996" y="295363"/>
                    <a:pt x="76848" y="295363"/>
                    <a:pt x="78552" y="295789"/>
                  </a:cubicBezTo>
                  <a:cubicBezTo>
                    <a:pt x="79830" y="295789"/>
                    <a:pt x="80682" y="295789"/>
                    <a:pt x="81534" y="295363"/>
                  </a:cubicBezTo>
                  <a:lnTo>
                    <a:pt x="81534" y="295363"/>
                  </a:lnTo>
                  <a:cubicBezTo>
                    <a:pt x="83238" y="295363"/>
                    <a:pt x="84941" y="295363"/>
                    <a:pt x="86645" y="295363"/>
                  </a:cubicBezTo>
                  <a:cubicBezTo>
                    <a:pt x="87071" y="295363"/>
                    <a:pt x="87497" y="295789"/>
                    <a:pt x="88775" y="295789"/>
                  </a:cubicBezTo>
                  <a:lnTo>
                    <a:pt x="89627" y="295789"/>
                  </a:lnTo>
                  <a:cubicBezTo>
                    <a:pt x="90905" y="295789"/>
                    <a:pt x="92609" y="295789"/>
                    <a:pt x="93887" y="294937"/>
                  </a:cubicBezTo>
                  <a:lnTo>
                    <a:pt x="95164" y="294937"/>
                  </a:lnTo>
                  <a:cubicBezTo>
                    <a:pt x="95590" y="294937"/>
                    <a:pt x="96016" y="294937"/>
                    <a:pt x="96442" y="294937"/>
                  </a:cubicBezTo>
                  <a:lnTo>
                    <a:pt x="96868" y="294937"/>
                  </a:lnTo>
                  <a:cubicBezTo>
                    <a:pt x="97720" y="294937"/>
                    <a:pt x="98998" y="294937"/>
                    <a:pt x="100276" y="294937"/>
                  </a:cubicBezTo>
                  <a:lnTo>
                    <a:pt x="100702" y="294937"/>
                  </a:lnTo>
                  <a:lnTo>
                    <a:pt x="100702" y="294937"/>
                  </a:lnTo>
                  <a:cubicBezTo>
                    <a:pt x="100702" y="294937"/>
                    <a:pt x="101128" y="294937"/>
                    <a:pt x="101128" y="294937"/>
                  </a:cubicBezTo>
                  <a:cubicBezTo>
                    <a:pt x="101554" y="294937"/>
                    <a:pt x="102406" y="295363"/>
                    <a:pt x="103258" y="295363"/>
                  </a:cubicBezTo>
                  <a:lnTo>
                    <a:pt x="105387" y="295363"/>
                  </a:lnTo>
                  <a:cubicBezTo>
                    <a:pt x="106239" y="295363"/>
                    <a:pt x="107091" y="294937"/>
                    <a:pt x="108369" y="294937"/>
                  </a:cubicBezTo>
                  <a:cubicBezTo>
                    <a:pt x="109221" y="294937"/>
                    <a:pt x="110073" y="294511"/>
                    <a:pt x="110073" y="294511"/>
                  </a:cubicBezTo>
                  <a:cubicBezTo>
                    <a:pt x="112203" y="294937"/>
                    <a:pt x="114332" y="294511"/>
                    <a:pt x="115184" y="294511"/>
                  </a:cubicBezTo>
                  <a:cubicBezTo>
                    <a:pt x="115610" y="294511"/>
                    <a:pt x="116888" y="294937"/>
                    <a:pt x="117740" y="294511"/>
                  </a:cubicBezTo>
                  <a:cubicBezTo>
                    <a:pt x="118592" y="294511"/>
                    <a:pt x="119444" y="294085"/>
                    <a:pt x="119870" y="293659"/>
                  </a:cubicBezTo>
                  <a:lnTo>
                    <a:pt x="121148" y="293659"/>
                  </a:lnTo>
                  <a:lnTo>
                    <a:pt x="122000" y="293659"/>
                  </a:lnTo>
                  <a:cubicBezTo>
                    <a:pt x="123703" y="294085"/>
                    <a:pt x="125833" y="294085"/>
                    <a:pt x="127537" y="293233"/>
                  </a:cubicBezTo>
                  <a:cubicBezTo>
                    <a:pt x="127963" y="293233"/>
                    <a:pt x="128389" y="293233"/>
                    <a:pt x="129241" y="292808"/>
                  </a:cubicBezTo>
                  <a:lnTo>
                    <a:pt x="131371" y="292808"/>
                  </a:lnTo>
                  <a:cubicBezTo>
                    <a:pt x="131797" y="292808"/>
                    <a:pt x="132222" y="292808"/>
                    <a:pt x="132648" y="292808"/>
                  </a:cubicBezTo>
                  <a:cubicBezTo>
                    <a:pt x="133500" y="292808"/>
                    <a:pt x="134778" y="292808"/>
                    <a:pt x="136482" y="292382"/>
                  </a:cubicBezTo>
                  <a:cubicBezTo>
                    <a:pt x="136482" y="292382"/>
                    <a:pt x="136908" y="292382"/>
                    <a:pt x="137760" y="292382"/>
                  </a:cubicBezTo>
                  <a:cubicBezTo>
                    <a:pt x="138612" y="292382"/>
                    <a:pt x="139464" y="292382"/>
                    <a:pt x="140742" y="292382"/>
                  </a:cubicBezTo>
                  <a:cubicBezTo>
                    <a:pt x="141168" y="292382"/>
                    <a:pt x="142019" y="292382"/>
                    <a:pt x="142871" y="292382"/>
                  </a:cubicBezTo>
                  <a:cubicBezTo>
                    <a:pt x="143723" y="292382"/>
                    <a:pt x="144575" y="292382"/>
                    <a:pt x="145427" y="292382"/>
                  </a:cubicBezTo>
                  <a:lnTo>
                    <a:pt x="145853" y="292382"/>
                  </a:lnTo>
                  <a:cubicBezTo>
                    <a:pt x="147131" y="292382"/>
                    <a:pt x="147983" y="291956"/>
                    <a:pt x="148835" y="291956"/>
                  </a:cubicBezTo>
                  <a:cubicBezTo>
                    <a:pt x="148835" y="291956"/>
                    <a:pt x="148835" y="291956"/>
                    <a:pt x="149261" y="291956"/>
                  </a:cubicBezTo>
                  <a:cubicBezTo>
                    <a:pt x="149261" y="291956"/>
                    <a:pt x="149261" y="291956"/>
                    <a:pt x="149687" y="291956"/>
                  </a:cubicBezTo>
                  <a:cubicBezTo>
                    <a:pt x="150113" y="291956"/>
                    <a:pt x="150539" y="291956"/>
                    <a:pt x="151390" y="291956"/>
                  </a:cubicBezTo>
                  <a:lnTo>
                    <a:pt x="152668" y="291956"/>
                  </a:lnTo>
                  <a:cubicBezTo>
                    <a:pt x="153946" y="291956"/>
                    <a:pt x="155224" y="291530"/>
                    <a:pt x="156928" y="291530"/>
                  </a:cubicBezTo>
                  <a:cubicBezTo>
                    <a:pt x="157354" y="291530"/>
                    <a:pt x="158206" y="291104"/>
                    <a:pt x="158632" y="291104"/>
                  </a:cubicBezTo>
                  <a:cubicBezTo>
                    <a:pt x="159484" y="291104"/>
                    <a:pt x="159910" y="291104"/>
                    <a:pt x="160761" y="291104"/>
                  </a:cubicBezTo>
                  <a:cubicBezTo>
                    <a:pt x="161613" y="291104"/>
                    <a:pt x="162891" y="291104"/>
                    <a:pt x="164595" y="291104"/>
                  </a:cubicBezTo>
                  <a:cubicBezTo>
                    <a:pt x="165021" y="291104"/>
                    <a:pt x="165447" y="290678"/>
                    <a:pt x="166299" y="290678"/>
                  </a:cubicBezTo>
                  <a:cubicBezTo>
                    <a:pt x="167577" y="290678"/>
                    <a:pt x="168429" y="291104"/>
                    <a:pt x="169281" y="290678"/>
                  </a:cubicBezTo>
                  <a:lnTo>
                    <a:pt x="170984" y="290678"/>
                  </a:lnTo>
                  <a:cubicBezTo>
                    <a:pt x="171410" y="290678"/>
                    <a:pt x="171836" y="290678"/>
                    <a:pt x="172262" y="290678"/>
                  </a:cubicBezTo>
                  <a:cubicBezTo>
                    <a:pt x="173114" y="291104"/>
                    <a:pt x="174818" y="291530"/>
                    <a:pt x="176522" y="290678"/>
                  </a:cubicBezTo>
                  <a:lnTo>
                    <a:pt x="177800" y="290678"/>
                  </a:lnTo>
                  <a:cubicBezTo>
                    <a:pt x="178652" y="290678"/>
                    <a:pt x="179503" y="289826"/>
                    <a:pt x="179503" y="288974"/>
                  </a:cubicBezTo>
                  <a:lnTo>
                    <a:pt x="179503" y="287696"/>
                  </a:lnTo>
                  <a:cubicBezTo>
                    <a:pt x="179503" y="287270"/>
                    <a:pt x="179503" y="286844"/>
                    <a:pt x="179503" y="286844"/>
                  </a:cubicBezTo>
                  <a:cubicBezTo>
                    <a:pt x="179503" y="286844"/>
                    <a:pt x="179503" y="286844"/>
                    <a:pt x="179503" y="286844"/>
                  </a:cubicBezTo>
                  <a:lnTo>
                    <a:pt x="179503" y="286844"/>
                  </a:lnTo>
                  <a:cubicBezTo>
                    <a:pt x="180781" y="285140"/>
                    <a:pt x="180355" y="283011"/>
                    <a:pt x="180355" y="281733"/>
                  </a:cubicBezTo>
                  <a:cubicBezTo>
                    <a:pt x="180355" y="281733"/>
                    <a:pt x="180355" y="281307"/>
                    <a:pt x="180355" y="281307"/>
                  </a:cubicBezTo>
                  <a:lnTo>
                    <a:pt x="180355" y="279177"/>
                  </a:lnTo>
                  <a:cubicBezTo>
                    <a:pt x="180355" y="279177"/>
                    <a:pt x="180355" y="279177"/>
                    <a:pt x="180355" y="278751"/>
                  </a:cubicBezTo>
                  <a:cubicBezTo>
                    <a:pt x="180355" y="278751"/>
                    <a:pt x="180355" y="278751"/>
                    <a:pt x="180355" y="278751"/>
                  </a:cubicBezTo>
                  <a:lnTo>
                    <a:pt x="180355" y="276621"/>
                  </a:lnTo>
                  <a:cubicBezTo>
                    <a:pt x="180355" y="276621"/>
                    <a:pt x="180355" y="276195"/>
                    <a:pt x="180355" y="276195"/>
                  </a:cubicBezTo>
                  <a:cubicBezTo>
                    <a:pt x="180355" y="275343"/>
                    <a:pt x="179929" y="274917"/>
                    <a:pt x="179929" y="274065"/>
                  </a:cubicBezTo>
                  <a:cubicBezTo>
                    <a:pt x="179929" y="274065"/>
                    <a:pt x="179929" y="273640"/>
                    <a:pt x="180355" y="273214"/>
                  </a:cubicBezTo>
                  <a:cubicBezTo>
                    <a:pt x="180355" y="272788"/>
                    <a:pt x="180355" y="272788"/>
                    <a:pt x="180355" y="272362"/>
                  </a:cubicBezTo>
                  <a:cubicBezTo>
                    <a:pt x="180355" y="271936"/>
                    <a:pt x="180355" y="271936"/>
                    <a:pt x="180355" y="271510"/>
                  </a:cubicBezTo>
                  <a:cubicBezTo>
                    <a:pt x="180781" y="271510"/>
                    <a:pt x="180781" y="271510"/>
                    <a:pt x="181207" y="271510"/>
                  </a:cubicBezTo>
                  <a:cubicBezTo>
                    <a:pt x="182059" y="271510"/>
                    <a:pt x="182485" y="271510"/>
                    <a:pt x="183337" y="271936"/>
                  </a:cubicBezTo>
                  <a:cubicBezTo>
                    <a:pt x="184189" y="271936"/>
                    <a:pt x="185467" y="272362"/>
                    <a:pt x="186319" y="273214"/>
                  </a:cubicBezTo>
                  <a:cubicBezTo>
                    <a:pt x="187597" y="274065"/>
                    <a:pt x="188449" y="274065"/>
                    <a:pt x="189300" y="274491"/>
                  </a:cubicBezTo>
                  <a:lnTo>
                    <a:pt x="190152" y="274491"/>
                  </a:lnTo>
                  <a:cubicBezTo>
                    <a:pt x="191004" y="274917"/>
                    <a:pt x="193560" y="275769"/>
                    <a:pt x="194838" y="276621"/>
                  </a:cubicBezTo>
                  <a:cubicBezTo>
                    <a:pt x="195264" y="276621"/>
                    <a:pt x="195264" y="277047"/>
                    <a:pt x="195690" y="277047"/>
                  </a:cubicBezTo>
                  <a:lnTo>
                    <a:pt x="196542" y="277473"/>
                  </a:lnTo>
                  <a:cubicBezTo>
                    <a:pt x="196968" y="277899"/>
                    <a:pt x="197394" y="277899"/>
                    <a:pt x="198245" y="278325"/>
                  </a:cubicBezTo>
                  <a:cubicBezTo>
                    <a:pt x="198245" y="278325"/>
                    <a:pt x="198671" y="278325"/>
                    <a:pt x="198671" y="278325"/>
                  </a:cubicBezTo>
                  <a:cubicBezTo>
                    <a:pt x="199097" y="278325"/>
                    <a:pt x="199523" y="278751"/>
                    <a:pt x="199523" y="279177"/>
                  </a:cubicBezTo>
                  <a:cubicBezTo>
                    <a:pt x="199523" y="279177"/>
                    <a:pt x="199949" y="279603"/>
                    <a:pt x="199949" y="279603"/>
                  </a:cubicBezTo>
                  <a:lnTo>
                    <a:pt x="200375" y="280029"/>
                  </a:lnTo>
                  <a:cubicBezTo>
                    <a:pt x="200375" y="280029"/>
                    <a:pt x="200801" y="280455"/>
                    <a:pt x="200801" y="280455"/>
                  </a:cubicBezTo>
                  <a:cubicBezTo>
                    <a:pt x="201653" y="280881"/>
                    <a:pt x="202505" y="281733"/>
                    <a:pt x="203783" y="282159"/>
                  </a:cubicBezTo>
                  <a:cubicBezTo>
                    <a:pt x="204635" y="282585"/>
                    <a:pt x="204635" y="282585"/>
                    <a:pt x="205061" y="283011"/>
                  </a:cubicBezTo>
                  <a:lnTo>
                    <a:pt x="205913" y="283862"/>
                  </a:lnTo>
                  <a:cubicBezTo>
                    <a:pt x="205913" y="283862"/>
                    <a:pt x="205913" y="284288"/>
                    <a:pt x="206339" y="284288"/>
                  </a:cubicBezTo>
                  <a:cubicBezTo>
                    <a:pt x="206765" y="285140"/>
                    <a:pt x="207616" y="285992"/>
                    <a:pt x="208894" y="286418"/>
                  </a:cubicBezTo>
                  <a:cubicBezTo>
                    <a:pt x="211024" y="287696"/>
                    <a:pt x="213154" y="288974"/>
                    <a:pt x="215284" y="291530"/>
                  </a:cubicBezTo>
                  <a:cubicBezTo>
                    <a:pt x="215710" y="292382"/>
                    <a:pt x="216136" y="293233"/>
                    <a:pt x="216987" y="294085"/>
                  </a:cubicBezTo>
                  <a:cubicBezTo>
                    <a:pt x="217413" y="294511"/>
                    <a:pt x="218265" y="294937"/>
                    <a:pt x="218691" y="295363"/>
                  </a:cubicBezTo>
                  <a:cubicBezTo>
                    <a:pt x="218691" y="295363"/>
                    <a:pt x="218691" y="295363"/>
                    <a:pt x="218691" y="295363"/>
                  </a:cubicBezTo>
                  <a:cubicBezTo>
                    <a:pt x="219117" y="295789"/>
                    <a:pt x="219117" y="296641"/>
                    <a:pt x="219969" y="297067"/>
                  </a:cubicBezTo>
                  <a:cubicBezTo>
                    <a:pt x="219969" y="297067"/>
                    <a:pt x="220395" y="297493"/>
                    <a:pt x="220395" y="297919"/>
                  </a:cubicBezTo>
                  <a:cubicBezTo>
                    <a:pt x="220821" y="298345"/>
                    <a:pt x="221247" y="299197"/>
                    <a:pt x="221673" y="299623"/>
                  </a:cubicBezTo>
                  <a:lnTo>
                    <a:pt x="222951" y="301327"/>
                  </a:lnTo>
                  <a:cubicBezTo>
                    <a:pt x="223377" y="301753"/>
                    <a:pt x="223803" y="302179"/>
                    <a:pt x="224229" y="302604"/>
                  </a:cubicBezTo>
                  <a:cubicBezTo>
                    <a:pt x="224229" y="302604"/>
                    <a:pt x="224229" y="302604"/>
                    <a:pt x="224229" y="302604"/>
                  </a:cubicBezTo>
                  <a:lnTo>
                    <a:pt x="226358" y="306864"/>
                  </a:lnTo>
                  <a:cubicBezTo>
                    <a:pt x="226784" y="307290"/>
                    <a:pt x="226784" y="307716"/>
                    <a:pt x="227210" y="308142"/>
                  </a:cubicBezTo>
                  <a:cubicBezTo>
                    <a:pt x="227636" y="308994"/>
                    <a:pt x="227636" y="309420"/>
                    <a:pt x="228062" y="310272"/>
                  </a:cubicBezTo>
                  <a:lnTo>
                    <a:pt x="228062" y="310698"/>
                  </a:lnTo>
                  <a:cubicBezTo>
                    <a:pt x="228062" y="311549"/>
                    <a:pt x="228488" y="312401"/>
                    <a:pt x="228914" y="312827"/>
                  </a:cubicBezTo>
                  <a:lnTo>
                    <a:pt x="229340" y="313253"/>
                  </a:lnTo>
                  <a:cubicBezTo>
                    <a:pt x="229340" y="313679"/>
                    <a:pt x="229340" y="313679"/>
                    <a:pt x="229766" y="314105"/>
                  </a:cubicBezTo>
                  <a:lnTo>
                    <a:pt x="229766" y="314531"/>
                  </a:lnTo>
                  <a:cubicBezTo>
                    <a:pt x="230192" y="314957"/>
                    <a:pt x="230192" y="315383"/>
                    <a:pt x="230618" y="315383"/>
                  </a:cubicBezTo>
                  <a:lnTo>
                    <a:pt x="231896" y="315809"/>
                  </a:lnTo>
                  <a:cubicBezTo>
                    <a:pt x="232322" y="315809"/>
                    <a:pt x="232748" y="315809"/>
                    <a:pt x="232748" y="315809"/>
                  </a:cubicBezTo>
                  <a:lnTo>
                    <a:pt x="233174" y="315809"/>
                  </a:lnTo>
                  <a:cubicBezTo>
                    <a:pt x="233600" y="315809"/>
                    <a:pt x="234026" y="315809"/>
                    <a:pt x="234452" y="315383"/>
                  </a:cubicBezTo>
                  <a:lnTo>
                    <a:pt x="234452" y="315383"/>
                  </a:lnTo>
                  <a:cubicBezTo>
                    <a:pt x="235304" y="315809"/>
                    <a:pt x="236155" y="316235"/>
                    <a:pt x="237433" y="315809"/>
                  </a:cubicBezTo>
                  <a:cubicBezTo>
                    <a:pt x="238285" y="315809"/>
                    <a:pt x="238711" y="315383"/>
                    <a:pt x="239137" y="315383"/>
                  </a:cubicBezTo>
                  <a:lnTo>
                    <a:pt x="239137" y="315383"/>
                  </a:lnTo>
                  <a:cubicBezTo>
                    <a:pt x="239563" y="315383"/>
                    <a:pt x="239989" y="315383"/>
                    <a:pt x="240415" y="315383"/>
                  </a:cubicBezTo>
                  <a:cubicBezTo>
                    <a:pt x="241693" y="315383"/>
                    <a:pt x="242545" y="315383"/>
                    <a:pt x="243397" y="315383"/>
                  </a:cubicBezTo>
                  <a:cubicBezTo>
                    <a:pt x="243397" y="315383"/>
                    <a:pt x="243823" y="315383"/>
                    <a:pt x="243823" y="315383"/>
                  </a:cubicBezTo>
                  <a:cubicBezTo>
                    <a:pt x="243823" y="315383"/>
                    <a:pt x="244249" y="315383"/>
                    <a:pt x="244249" y="315383"/>
                  </a:cubicBezTo>
                  <a:lnTo>
                    <a:pt x="244249" y="313679"/>
                  </a:lnTo>
                  <a:lnTo>
                    <a:pt x="244675" y="315809"/>
                  </a:lnTo>
                  <a:cubicBezTo>
                    <a:pt x="245101" y="315809"/>
                    <a:pt x="245526" y="315809"/>
                    <a:pt x="245952" y="315809"/>
                  </a:cubicBezTo>
                  <a:cubicBezTo>
                    <a:pt x="246378" y="315809"/>
                    <a:pt x="247656" y="315809"/>
                    <a:pt x="248082" y="315809"/>
                  </a:cubicBezTo>
                  <a:lnTo>
                    <a:pt x="248934" y="315809"/>
                  </a:lnTo>
                  <a:cubicBezTo>
                    <a:pt x="249786" y="315809"/>
                    <a:pt x="250212" y="315809"/>
                    <a:pt x="251064" y="315383"/>
                  </a:cubicBezTo>
                  <a:lnTo>
                    <a:pt x="253194" y="315383"/>
                  </a:lnTo>
                  <a:cubicBezTo>
                    <a:pt x="253620" y="315809"/>
                    <a:pt x="254472" y="315809"/>
                    <a:pt x="254898" y="315809"/>
                  </a:cubicBezTo>
                  <a:cubicBezTo>
                    <a:pt x="256601" y="316235"/>
                    <a:pt x="257879" y="315383"/>
                    <a:pt x="258731" y="315383"/>
                  </a:cubicBezTo>
                  <a:lnTo>
                    <a:pt x="260861" y="315383"/>
                  </a:lnTo>
                  <a:cubicBezTo>
                    <a:pt x="262139" y="315809"/>
                    <a:pt x="263417" y="315383"/>
                    <a:pt x="264694" y="315383"/>
                  </a:cubicBezTo>
                  <a:lnTo>
                    <a:pt x="265120" y="315383"/>
                  </a:lnTo>
                  <a:cubicBezTo>
                    <a:pt x="266398" y="315809"/>
                    <a:pt x="268528" y="316235"/>
                    <a:pt x="270232" y="315383"/>
                  </a:cubicBezTo>
                  <a:lnTo>
                    <a:pt x="270658" y="315383"/>
                  </a:lnTo>
                  <a:lnTo>
                    <a:pt x="271084" y="315383"/>
                  </a:lnTo>
                  <a:cubicBezTo>
                    <a:pt x="271936" y="315383"/>
                    <a:pt x="272788" y="315383"/>
                    <a:pt x="273214" y="315383"/>
                  </a:cubicBezTo>
                  <a:cubicBezTo>
                    <a:pt x="274491" y="315383"/>
                    <a:pt x="276195" y="315383"/>
                    <a:pt x="277473" y="314957"/>
                  </a:cubicBezTo>
                  <a:cubicBezTo>
                    <a:pt x="277473" y="314957"/>
                    <a:pt x="277473" y="314957"/>
                    <a:pt x="277899" y="314957"/>
                  </a:cubicBezTo>
                  <a:lnTo>
                    <a:pt x="277899" y="315383"/>
                  </a:lnTo>
                  <a:cubicBezTo>
                    <a:pt x="277899" y="315809"/>
                    <a:pt x="277473" y="316661"/>
                    <a:pt x="277899" y="317513"/>
                  </a:cubicBezTo>
                  <a:cubicBezTo>
                    <a:pt x="277899" y="318365"/>
                    <a:pt x="278325" y="319217"/>
                    <a:pt x="278751" y="320069"/>
                  </a:cubicBezTo>
                  <a:cubicBezTo>
                    <a:pt x="278751" y="320495"/>
                    <a:pt x="278751" y="321346"/>
                    <a:pt x="278751" y="321772"/>
                  </a:cubicBezTo>
                  <a:cubicBezTo>
                    <a:pt x="278751" y="323476"/>
                    <a:pt x="278325" y="325180"/>
                    <a:pt x="278751" y="326884"/>
                  </a:cubicBezTo>
                  <a:cubicBezTo>
                    <a:pt x="278751" y="327310"/>
                    <a:pt x="278751" y="328162"/>
                    <a:pt x="279177" y="329014"/>
                  </a:cubicBezTo>
                  <a:lnTo>
                    <a:pt x="279177" y="329440"/>
                  </a:lnTo>
                  <a:lnTo>
                    <a:pt x="279177" y="332421"/>
                  </a:lnTo>
                  <a:cubicBezTo>
                    <a:pt x="279177" y="332847"/>
                    <a:pt x="278751" y="333699"/>
                    <a:pt x="278751" y="334125"/>
                  </a:cubicBezTo>
                  <a:cubicBezTo>
                    <a:pt x="278751" y="334977"/>
                    <a:pt x="279177" y="336255"/>
                    <a:pt x="279177" y="336681"/>
                  </a:cubicBezTo>
                  <a:lnTo>
                    <a:pt x="281307" y="336681"/>
                  </a:lnTo>
                  <a:lnTo>
                    <a:pt x="279177" y="337107"/>
                  </a:lnTo>
                  <a:lnTo>
                    <a:pt x="279177" y="337533"/>
                  </a:lnTo>
                  <a:cubicBezTo>
                    <a:pt x="279177" y="337959"/>
                    <a:pt x="279177" y="338385"/>
                    <a:pt x="279177" y="338811"/>
                  </a:cubicBezTo>
                  <a:cubicBezTo>
                    <a:pt x="279177" y="339663"/>
                    <a:pt x="279177" y="340514"/>
                    <a:pt x="279177" y="341792"/>
                  </a:cubicBezTo>
                  <a:cubicBezTo>
                    <a:pt x="279177" y="342644"/>
                    <a:pt x="279603" y="343496"/>
                    <a:pt x="279177" y="345200"/>
                  </a:cubicBezTo>
                  <a:cubicBezTo>
                    <a:pt x="279177" y="346052"/>
                    <a:pt x="279177" y="346478"/>
                    <a:pt x="279603" y="347756"/>
                  </a:cubicBezTo>
                  <a:lnTo>
                    <a:pt x="279603" y="347756"/>
                  </a:lnTo>
                  <a:cubicBezTo>
                    <a:pt x="279603" y="349034"/>
                    <a:pt x="279177" y="350737"/>
                    <a:pt x="279603" y="352015"/>
                  </a:cubicBezTo>
                  <a:cubicBezTo>
                    <a:pt x="279603" y="352867"/>
                    <a:pt x="279603" y="354145"/>
                    <a:pt x="280029" y="354571"/>
                  </a:cubicBezTo>
                  <a:lnTo>
                    <a:pt x="280029" y="354997"/>
                  </a:lnTo>
                  <a:cubicBezTo>
                    <a:pt x="280029" y="355849"/>
                    <a:pt x="280029" y="356701"/>
                    <a:pt x="280455" y="357553"/>
                  </a:cubicBezTo>
                  <a:cubicBezTo>
                    <a:pt x="280455" y="357553"/>
                    <a:pt x="280455" y="357553"/>
                    <a:pt x="280455" y="357979"/>
                  </a:cubicBezTo>
                  <a:cubicBezTo>
                    <a:pt x="280455" y="358405"/>
                    <a:pt x="280029" y="358831"/>
                    <a:pt x="280029" y="360108"/>
                  </a:cubicBezTo>
                  <a:cubicBezTo>
                    <a:pt x="280029" y="360108"/>
                    <a:pt x="280029" y="360534"/>
                    <a:pt x="280029" y="361386"/>
                  </a:cubicBezTo>
                  <a:cubicBezTo>
                    <a:pt x="279603" y="363090"/>
                    <a:pt x="280455" y="364368"/>
                    <a:pt x="280455" y="365220"/>
                  </a:cubicBezTo>
                  <a:lnTo>
                    <a:pt x="280455" y="365220"/>
                  </a:lnTo>
                  <a:cubicBezTo>
                    <a:pt x="280455" y="365220"/>
                    <a:pt x="280455" y="365220"/>
                    <a:pt x="280455" y="365220"/>
                  </a:cubicBezTo>
                  <a:cubicBezTo>
                    <a:pt x="280455" y="366072"/>
                    <a:pt x="280029" y="366924"/>
                    <a:pt x="280455" y="368202"/>
                  </a:cubicBezTo>
                  <a:cubicBezTo>
                    <a:pt x="280881" y="369479"/>
                    <a:pt x="280881" y="370331"/>
                    <a:pt x="280455" y="372035"/>
                  </a:cubicBezTo>
                  <a:cubicBezTo>
                    <a:pt x="280455" y="374165"/>
                    <a:pt x="280881" y="375869"/>
                    <a:pt x="281307" y="377147"/>
                  </a:cubicBezTo>
                  <a:cubicBezTo>
                    <a:pt x="281307" y="377147"/>
                    <a:pt x="281307" y="377573"/>
                    <a:pt x="281307" y="377998"/>
                  </a:cubicBezTo>
                  <a:lnTo>
                    <a:pt x="281307" y="378850"/>
                  </a:lnTo>
                  <a:cubicBezTo>
                    <a:pt x="281307" y="378850"/>
                    <a:pt x="281307" y="379276"/>
                    <a:pt x="281307" y="379276"/>
                  </a:cubicBezTo>
                  <a:cubicBezTo>
                    <a:pt x="281307" y="380128"/>
                    <a:pt x="280881" y="380980"/>
                    <a:pt x="281307" y="381832"/>
                  </a:cubicBezTo>
                  <a:lnTo>
                    <a:pt x="281307" y="382258"/>
                  </a:lnTo>
                  <a:cubicBezTo>
                    <a:pt x="281307" y="383110"/>
                    <a:pt x="281307" y="383962"/>
                    <a:pt x="281307" y="384814"/>
                  </a:cubicBezTo>
                  <a:cubicBezTo>
                    <a:pt x="281307" y="385240"/>
                    <a:pt x="281307" y="386092"/>
                    <a:pt x="281307" y="386092"/>
                  </a:cubicBezTo>
                  <a:lnTo>
                    <a:pt x="281307" y="386518"/>
                  </a:lnTo>
                  <a:cubicBezTo>
                    <a:pt x="281307" y="387369"/>
                    <a:pt x="281307" y="389073"/>
                    <a:pt x="281733" y="390777"/>
                  </a:cubicBezTo>
                  <a:cubicBezTo>
                    <a:pt x="281733" y="391203"/>
                    <a:pt x="281733" y="392055"/>
                    <a:pt x="281733" y="392481"/>
                  </a:cubicBezTo>
                  <a:lnTo>
                    <a:pt x="281733" y="392907"/>
                  </a:lnTo>
                  <a:lnTo>
                    <a:pt x="281733" y="393333"/>
                  </a:lnTo>
                  <a:cubicBezTo>
                    <a:pt x="281733" y="394185"/>
                    <a:pt x="281307" y="395463"/>
                    <a:pt x="281733" y="396740"/>
                  </a:cubicBezTo>
                  <a:lnTo>
                    <a:pt x="276195" y="387369"/>
                  </a:lnTo>
                  <a:lnTo>
                    <a:pt x="278325" y="386944"/>
                  </a:lnTo>
                  <a:lnTo>
                    <a:pt x="276195" y="387369"/>
                  </a:lnTo>
                  <a:close/>
                  <a:moveTo>
                    <a:pt x="1880" y="380554"/>
                  </a:moveTo>
                  <a:lnTo>
                    <a:pt x="1880" y="380554"/>
                  </a:lnTo>
                  <a:lnTo>
                    <a:pt x="1880" y="380554"/>
                  </a:lnTo>
                  <a:lnTo>
                    <a:pt x="1880" y="380554"/>
                  </a:lnTo>
                  <a:close/>
                  <a:moveTo>
                    <a:pt x="1880" y="340088"/>
                  </a:moveTo>
                  <a:lnTo>
                    <a:pt x="1880" y="340088"/>
                  </a:lnTo>
                  <a:lnTo>
                    <a:pt x="1880" y="340088"/>
                  </a:lnTo>
                  <a:lnTo>
                    <a:pt x="1880" y="340088"/>
                  </a:lnTo>
                  <a:close/>
                  <a:moveTo>
                    <a:pt x="191856" y="79830"/>
                  </a:moveTo>
                  <a:cubicBezTo>
                    <a:pt x="191856" y="78552"/>
                    <a:pt x="191856" y="76848"/>
                    <a:pt x="191430" y="75570"/>
                  </a:cubicBezTo>
                  <a:cubicBezTo>
                    <a:pt x="191430" y="75570"/>
                    <a:pt x="191430" y="75144"/>
                    <a:pt x="191430" y="74719"/>
                  </a:cubicBezTo>
                  <a:cubicBezTo>
                    <a:pt x="191430" y="73867"/>
                    <a:pt x="191430" y="73441"/>
                    <a:pt x="191430" y="72589"/>
                  </a:cubicBezTo>
                  <a:cubicBezTo>
                    <a:pt x="191430" y="71311"/>
                    <a:pt x="191430" y="69607"/>
                    <a:pt x="191004" y="68329"/>
                  </a:cubicBezTo>
                  <a:lnTo>
                    <a:pt x="191004" y="67903"/>
                  </a:lnTo>
                  <a:cubicBezTo>
                    <a:pt x="191004" y="67903"/>
                    <a:pt x="191004" y="67477"/>
                    <a:pt x="191004" y="67477"/>
                  </a:cubicBezTo>
                  <a:cubicBezTo>
                    <a:pt x="191004" y="66625"/>
                    <a:pt x="191004" y="65774"/>
                    <a:pt x="191004" y="64922"/>
                  </a:cubicBezTo>
                  <a:lnTo>
                    <a:pt x="191004" y="64496"/>
                  </a:lnTo>
                  <a:cubicBezTo>
                    <a:pt x="191004" y="64070"/>
                    <a:pt x="190578" y="63644"/>
                    <a:pt x="190578" y="62792"/>
                  </a:cubicBezTo>
                  <a:lnTo>
                    <a:pt x="190578" y="61514"/>
                  </a:lnTo>
                  <a:cubicBezTo>
                    <a:pt x="190578" y="61514"/>
                    <a:pt x="190578" y="61088"/>
                    <a:pt x="190578" y="61088"/>
                  </a:cubicBezTo>
                  <a:cubicBezTo>
                    <a:pt x="190578" y="60662"/>
                    <a:pt x="191004" y="59810"/>
                    <a:pt x="190578" y="58532"/>
                  </a:cubicBezTo>
                  <a:cubicBezTo>
                    <a:pt x="190578" y="58106"/>
                    <a:pt x="190578" y="57254"/>
                    <a:pt x="190152" y="56828"/>
                  </a:cubicBezTo>
                  <a:cubicBezTo>
                    <a:pt x="190152" y="56828"/>
                    <a:pt x="190152" y="56402"/>
                    <a:pt x="190152" y="56402"/>
                  </a:cubicBezTo>
                  <a:cubicBezTo>
                    <a:pt x="190152" y="55977"/>
                    <a:pt x="190152" y="55125"/>
                    <a:pt x="189726" y="54699"/>
                  </a:cubicBezTo>
                  <a:lnTo>
                    <a:pt x="189726" y="54699"/>
                  </a:lnTo>
                  <a:cubicBezTo>
                    <a:pt x="189726" y="55125"/>
                    <a:pt x="190152" y="55125"/>
                    <a:pt x="190152" y="55125"/>
                  </a:cubicBezTo>
                  <a:cubicBezTo>
                    <a:pt x="191004" y="56402"/>
                    <a:pt x="192708" y="56828"/>
                    <a:pt x="193986" y="56402"/>
                  </a:cubicBezTo>
                  <a:cubicBezTo>
                    <a:pt x="194838" y="55977"/>
                    <a:pt x="195690" y="55551"/>
                    <a:pt x="196542" y="54699"/>
                  </a:cubicBezTo>
                  <a:lnTo>
                    <a:pt x="197820" y="54273"/>
                  </a:lnTo>
                  <a:cubicBezTo>
                    <a:pt x="198671" y="54273"/>
                    <a:pt x="199523" y="54273"/>
                    <a:pt x="200801" y="54699"/>
                  </a:cubicBezTo>
                  <a:cubicBezTo>
                    <a:pt x="201653" y="54699"/>
                    <a:pt x="202505" y="55125"/>
                    <a:pt x="203783" y="55125"/>
                  </a:cubicBezTo>
                  <a:cubicBezTo>
                    <a:pt x="204635" y="55125"/>
                    <a:pt x="205487" y="55125"/>
                    <a:pt x="206339" y="55125"/>
                  </a:cubicBezTo>
                  <a:cubicBezTo>
                    <a:pt x="207191" y="55125"/>
                    <a:pt x="208042" y="55125"/>
                    <a:pt x="208894" y="55125"/>
                  </a:cubicBezTo>
                  <a:cubicBezTo>
                    <a:pt x="209320" y="55125"/>
                    <a:pt x="209746" y="55125"/>
                    <a:pt x="210172" y="55125"/>
                  </a:cubicBezTo>
                  <a:lnTo>
                    <a:pt x="211024" y="55125"/>
                  </a:lnTo>
                  <a:lnTo>
                    <a:pt x="212302" y="55125"/>
                  </a:lnTo>
                  <a:cubicBezTo>
                    <a:pt x="213154" y="55125"/>
                    <a:pt x="214006" y="54699"/>
                    <a:pt x="214858" y="54699"/>
                  </a:cubicBezTo>
                  <a:cubicBezTo>
                    <a:pt x="214858" y="54699"/>
                    <a:pt x="214858" y="54699"/>
                    <a:pt x="214858" y="54699"/>
                  </a:cubicBezTo>
                  <a:cubicBezTo>
                    <a:pt x="215710" y="54699"/>
                    <a:pt x="216562" y="54699"/>
                    <a:pt x="217413" y="54699"/>
                  </a:cubicBezTo>
                  <a:lnTo>
                    <a:pt x="219117" y="54699"/>
                  </a:lnTo>
                  <a:lnTo>
                    <a:pt x="219543" y="54699"/>
                  </a:lnTo>
                  <a:cubicBezTo>
                    <a:pt x="219969" y="54699"/>
                    <a:pt x="220821" y="54699"/>
                    <a:pt x="221247" y="54699"/>
                  </a:cubicBezTo>
                  <a:lnTo>
                    <a:pt x="222951" y="54699"/>
                  </a:lnTo>
                  <a:cubicBezTo>
                    <a:pt x="225507" y="55125"/>
                    <a:pt x="227636" y="54699"/>
                    <a:pt x="230192" y="54699"/>
                  </a:cubicBezTo>
                  <a:cubicBezTo>
                    <a:pt x="231044" y="54699"/>
                    <a:pt x="232322" y="54699"/>
                    <a:pt x="233174" y="54273"/>
                  </a:cubicBezTo>
                  <a:lnTo>
                    <a:pt x="234452" y="54273"/>
                  </a:lnTo>
                  <a:cubicBezTo>
                    <a:pt x="235304" y="54273"/>
                    <a:pt x="236155" y="54273"/>
                    <a:pt x="237007" y="53847"/>
                  </a:cubicBezTo>
                  <a:cubicBezTo>
                    <a:pt x="237007" y="53847"/>
                    <a:pt x="237433" y="53847"/>
                    <a:pt x="237433" y="53847"/>
                  </a:cubicBezTo>
                  <a:lnTo>
                    <a:pt x="239137" y="53847"/>
                  </a:lnTo>
                  <a:cubicBezTo>
                    <a:pt x="239563" y="53847"/>
                    <a:pt x="239989" y="54273"/>
                    <a:pt x="239989" y="54273"/>
                  </a:cubicBezTo>
                  <a:cubicBezTo>
                    <a:pt x="241693" y="54699"/>
                    <a:pt x="242971" y="54273"/>
                    <a:pt x="243823" y="53847"/>
                  </a:cubicBezTo>
                  <a:cubicBezTo>
                    <a:pt x="244249" y="53847"/>
                    <a:pt x="244675" y="54273"/>
                    <a:pt x="245526" y="54273"/>
                  </a:cubicBezTo>
                  <a:cubicBezTo>
                    <a:pt x="245526" y="54273"/>
                    <a:pt x="245952" y="54273"/>
                    <a:pt x="245952" y="54273"/>
                  </a:cubicBezTo>
                  <a:lnTo>
                    <a:pt x="246804" y="54273"/>
                  </a:lnTo>
                  <a:cubicBezTo>
                    <a:pt x="248082" y="54273"/>
                    <a:pt x="248934" y="54273"/>
                    <a:pt x="249786" y="53847"/>
                  </a:cubicBezTo>
                  <a:cubicBezTo>
                    <a:pt x="250212" y="53847"/>
                    <a:pt x="250638" y="53847"/>
                    <a:pt x="251490" y="53421"/>
                  </a:cubicBezTo>
                  <a:lnTo>
                    <a:pt x="253194" y="53421"/>
                  </a:lnTo>
                  <a:cubicBezTo>
                    <a:pt x="254472" y="53421"/>
                    <a:pt x="255323" y="52995"/>
                    <a:pt x="255749" y="52569"/>
                  </a:cubicBezTo>
                  <a:cubicBezTo>
                    <a:pt x="256175" y="52569"/>
                    <a:pt x="256175" y="52143"/>
                    <a:pt x="256601" y="52143"/>
                  </a:cubicBezTo>
                  <a:cubicBezTo>
                    <a:pt x="256601" y="52143"/>
                    <a:pt x="257027" y="52143"/>
                    <a:pt x="257027" y="52143"/>
                  </a:cubicBezTo>
                  <a:cubicBezTo>
                    <a:pt x="258305" y="51717"/>
                    <a:pt x="260009" y="51717"/>
                    <a:pt x="260861" y="50439"/>
                  </a:cubicBezTo>
                  <a:lnTo>
                    <a:pt x="261287" y="50013"/>
                  </a:lnTo>
                  <a:cubicBezTo>
                    <a:pt x="261713" y="49587"/>
                    <a:pt x="261713" y="49587"/>
                    <a:pt x="262565" y="49161"/>
                  </a:cubicBezTo>
                  <a:lnTo>
                    <a:pt x="263417" y="48309"/>
                  </a:lnTo>
                  <a:cubicBezTo>
                    <a:pt x="263417" y="48309"/>
                    <a:pt x="263843" y="47883"/>
                    <a:pt x="263843" y="47883"/>
                  </a:cubicBezTo>
                  <a:cubicBezTo>
                    <a:pt x="263843" y="47883"/>
                    <a:pt x="263843" y="47883"/>
                    <a:pt x="264269" y="47883"/>
                  </a:cubicBezTo>
                  <a:cubicBezTo>
                    <a:pt x="265120" y="47457"/>
                    <a:pt x="265972" y="47457"/>
                    <a:pt x="266824" y="46606"/>
                  </a:cubicBezTo>
                  <a:lnTo>
                    <a:pt x="268102" y="45754"/>
                  </a:lnTo>
                  <a:lnTo>
                    <a:pt x="271084" y="42772"/>
                  </a:lnTo>
                  <a:cubicBezTo>
                    <a:pt x="271510" y="42772"/>
                    <a:pt x="271936" y="42346"/>
                    <a:pt x="272788" y="42346"/>
                  </a:cubicBezTo>
                  <a:lnTo>
                    <a:pt x="277047" y="39790"/>
                  </a:lnTo>
                  <a:cubicBezTo>
                    <a:pt x="277473" y="39364"/>
                    <a:pt x="277899" y="39364"/>
                    <a:pt x="277899" y="38938"/>
                  </a:cubicBezTo>
                  <a:cubicBezTo>
                    <a:pt x="278751" y="38938"/>
                    <a:pt x="280029" y="38938"/>
                    <a:pt x="280881" y="38086"/>
                  </a:cubicBezTo>
                  <a:lnTo>
                    <a:pt x="281733" y="37660"/>
                  </a:lnTo>
                  <a:cubicBezTo>
                    <a:pt x="282585" y="37235"/>
                    <a:pt x="283011" y="36809"/>
                    <a:pt x="283862" y="36809"/>
                  </a:cubicBezTo>
                  <a:lnTo>
                    <a:pt x="283862" y="36809"/>
                  </a:lnTo>
                  <a:lnTo>
                    <a:pt x="284288" y="36809"/>
                  </a:lnTo>
                  <a:cubicBezTo>
                    <a:pt x="285140" y="36809"/>
                    <a:pt x="285992" y="36809"/>
                    <a:pt x="286418" y="36383"/>
                  </a:cubicBezTo>
                  <a:cubicBezTo>
                    <a:pt x="287696" y="35957"/>
                    <a:pt x="288974" y="35531"/>
                    <a:pt x="290252" y="35105"/>
                  </a:cubicBezTo>
                  <a:cubicBezTo>
                    <a:pt x="290252" y="35105"/>
                    <a:pt x="290678" y="35105"/>
                    <a:pt x="290678" y="35105"/>
                  </a:cubicBezTo>
                  <a:cubicBezTo>
                    <a:pt x="291104" y="35105"/>
                    <a:pt x="291530" y="35105"/>
                    <a:pt x="292382" y="35105"/>
                  </a:cubicBezTo>
                  <a:cubicBezTo>
                    <a:pt x="292807" y="35105"/>
                    <a:pt x="293233" y="34679"/>
                    <a:pt x="293659" y="34679"/>
                  </a:cubicBezTo>
                  <a:cubicBezTo>
                    <a:pt x="294085" y="34679"/>
                    <a:pt x="294085" y="34679"/>
                    <a:pt x="294511" y="34679"/>
                  </a:cubicBezTo>
                  <a:cubicBezTo>
                    <a:pt x="295789" y="34679"/>
                    <a:pt x="296641" y="34679"/>
                    <a:pt x="297919" y="34679"/>
                  </a:cubicBezTo>
                  <a:cubicBezTo>
                    <a:pt x="299197" y="34679"/>
                    <a:pt x="300049" y="34253"/>
                    <a:pt x="300901" y="34253"/>
                  </a:cubicBezTo>
                  <a:cubicBezTo>
                    <a:pt x="302178" y="34253"/>
                    <a:pt x="303882" y="34253"/>
                    <a:pt x="305160" y="33827"/>
                  </a:cubicBezTo>
                  <a:cubicBezTo>
                    <a:pt x="305586" y="33827"/>
                    <a:pt x="306012" y="34253"/>
                    <a:pt x="306864" y="34253"/>
                  </a:cubicBezTo>
                  <a:lnTo>
                    <a:pt x="307716" y="34253"/>
                  </a:lnTo>
                  <a:cubicBezTo>
                    <a:pt x="308994" y="34253"/>
                    <a:pt x="310698" y="34253"/>
                    <a:pt x="311975" y="33827"/>
                  </a:cubicBezTo>
                  <a:lnTo>
                    <a:pt x="313253" y="33827"/>
                  </a:lnTo>
                  <a:cubicBezTo>
                    <a:pt x="313679" y="33827"/>
                    <a:pt x="314105" y="33827"/>
                    <a:pt x="314531" y="33827"/>
                  </a:cubicBezTo>
                  <a:lnTo>
                    <a:pt x="314957" y="33827"/>
                  </a:lnTo>
                  <a:cubicBezTo>
                    <a:pt x="316235" y="33827"/>
                    <a:pt x="317087" y="33827"/>
                    <a:pt x="318365" y="33827"/>
                  </a:cubicBezTo>
                  <a:cubicBezTo>
                    <a:pt x="318791" y="33827"/>
                    <a:pt x="319643" y="34253"/>
                    <a:pt x="320495" y="34253"/>
                  </a:cubicBezTo>
                  <a:lnTo>
                    <a:pt x="322624" y="34253"/>
                  </a:lnTo>
                  <a:cubicBezTo>
                    <a:pt x="323476" y="34253"/>
                    <a:pt x="324328" y="34253"/>
                    <a:pt x="325606" y="33827"/>
                  </a:cubicBezTo>
                  <a:cubicBezTo>
                    <a:pt x="326032" y="33827"/>
                    <a:pt x="326884" y="33401"/>
                    <a:pt x="326884" y="33401"/>
                  </a:cubicBezTo>
                  <a:cubicBezTo>
                    <a:pt x="328588" y="33827"/>
                    <a:pt x="330717" y="33827"/>
                    <a:pt x="331995" y="33401"/>
                  </a:cubicBezTo>
                  <a:lnTo>
                    <a:pt x="331995" y="33401"/>
                  </a:lnTo>
                  <a:cubicBezTo>
                    <a:pt x="332421" y="33401"/>
                    <a:pt x="333273" y="33827"/>
                    <a:pt x="334551" y="33827"/>
                  </a:cubicBezTo>
                  <a:cubicBezTo>
                    <a:pt x="335403" y="33827"/>
                    <a:pt x="336255" y="33401"/>
                    <a:pt x="336681" y="33401"/>
                  </a:cubicBezTo>
                  <a:lnTo>
                    <a:pt x="338385" y="33401"/>
                  </a:lnTo>
                  <a:cubicBezTo>
                    <a:pt x="338385" y="33401"/>
                    <a:pt x="338385" y="33401"/>
                    <a:pt x="338385" y="33401"/>
                  </a:cubicBezTo>
                  <a:cubicBezTo>
                    <a:pt x="340089" y="33827"/>
                    <a:pt x="341792" y="34253"/>
                    <a:pt x="343496" y="33401"/>
                  </a:cubicBezTo>
                  <a:cubicBezTo>
                    <a:pt x="343922" y="33401"/>
                    <a:pt x="344348" y="33401"/>
                    <a:pt x="345200" y="32975"/>
                  </a:cubicBezTo>
                  <a:lnTo>
                    <a:pt x="347330" y="32975"/>
                  </a:lnTo>
                  <a:cubicBezTo>
                    <a:pt x="347756" y="32975"/>
                    <a:pt x="347756" y="32975"/>
                    <a:pt x="348182" y="32975"/>
                  </a:cubicBezTo>
                  <a:cubicBezTo>
                    <a:pt x="349034" y="32975"/>
                    <a:pt x="350311" y="33401"/>
                    <a:pt x="352015" y="32975"/>
                  </a:cubicBezTo>
                  <a:cubicBezTo>
                    <a:pt x="352015" y="32975"/>
                    <a:pt x="352441" y="32975"/>
                    <a:pt x="352867" y="32975"/>
                  </a:cubicBezTo>
                  <a:cubicBezTo>
                    <a:pt x="353719" y="32975"/>
                    <a:pt x="354571" y="32975"/>
                    <a:pt x="355849" y="32975"/>
                  </a:cubicBezTo>
                  <a:cubicBezTo>
                    <a:pt x="356275" y="32975"/>
                    <a:pt x="357127" y="32975"/>
                    <a:pt x="357979" y="32975"/>
                  </a:cubicBezTo>
                  <a:cubicBezTo>
                    <a:pt x="358831" y="32975"/>
                    <a:pt x="359682" y="32975"/>
                    <a:pt x="360108" y="32975"/>
                  </a:cubicBezTo>
                  <a:lnTo>
                    <a:pt x="360534" y="32975"/>
                  </a:lnTo>
                  <a:cubicBezTo>
                    <a:pt x="361812" y="32975"/>
                    <a:pt x="362664" y="32975"/>
                    <a:pt x="363942" y="32549"/>
                  </a:cubicBezTo>
                  <a:cubicBezTo>
                    <a:pt x="364368" y="32549"/>
                    <a:pt x="364794" y="32549"/>
                    <a:pt x="365646" y="32975"/>
                  </a:cubicBezTo>
                  <a:lnTo>
                    <a:pt x="366924" y="32975"/>
                  </a:lnTo>
                  <a:cubicBezTo>
                    <a:pt x="368201" y="32975"/>
                    <a:pt x="369479" y="32975"/>
                    <a:pt x="370757" y="32549"/>
                  </a:cubicBezTo>
                  <a:cubicBezTo>
                    <a:pt x="371183" y="32549"/>
                    <a:pt x="372035" y="32549"/>
                    <a:pt x="372461" y="32549"/>
                  </a:cubicBezTo>
                  <a:cubicBezTo>
                    <a:pt x="373313" y="32549"/>
                    <a:pt x="373739" y="32549"/>
                    <a:pt x="374591" y="32549"/>
                  </a:cubicBezTo>
                  <a:cubicBezTo>
                    <a:pt x="375443" y="32549"/>
                    <a:pt x="376721" y="32975"/>
                    <a:pt x="377998" y="32549"/>
                  </a:cubicBezTo>
                  <a:cubicBezTo>
                    <a:pt x="378424" y="32549"/>
                    <a:pt x="378850" y="32123"/>
                    <a:pt x="379702" y="32123"/>
                  </a:cubicBezTo>
                  <a:cubicBezTo>
                    <a:pt x="380554" y="32123"/>
                    <a:pt x="381832" y="32549"/>
                    <a:pt x="382258" y="32549"/>
                  </a:cubicBezTo>
                  <a:cubicBezTo>
                    <a:pt x="383110" y="32549"/>
                    <a:pt x="384388" y="32549"/>
                    <a:pt x="385666" y="32549"/>
                  </a:cubicBezTo>
                  <a:cubicBezTo>
                    <a:pt x="385666" y="32549"/>
                    <a:pt x="386092" y="32549"/>
                    <a:pt x="386092" y="32549"/>
                  </a:cubicBezTo>
                  <a:cubicBezTo>
                    <a:pt x="386944" y="32975"/>
                    <a:pt x="388647" y="33401"/>
                    <a:pt x="390351" y="32549"/>
                  </a:cubicBezTo>
                  <a:cubicBezTo>
                    <a:pt x="390351" y="32549"/>
                    <a:pt x="390351" y="32549"/>
                    <a:pt x="391203" y="32549"/>
                  </a:cubicBezTo>
                  <a:cubicBezTo>
                    <a:pt x="391629" y="32549"/>
                    <a:pt x="392055" y="32549"/>
                    <a:pt x="392907" y="32549"/>
                  </a:cubicBezTo>
                  <a:cubicBezTo>
                    <a:pt x="394185" y="32549"/>
                    <a:pt x="395889" y="32549"/>
                    <a:pt x="397166" y="32549"/>
                  </a:cubicBezTo>
                  <a:cubicBezTo>
                    <a:pt x="397592" y="32549"/>
                    <a:pt x="398018" y="32549"/>
                    <a:pt x="398444" y="32549"/>
                  </a:cubicBezTo>
                  <a:lnTo>
                    <a:pt x="399296" y="32549"/>
                  </a:lnTo>
                  <a:cubicBezTo>
                    <a:pt x="399722" y="32549"/>
                    <a:pt x="400148" y="32975"/>
                    <a:pt x="400574" y="32975"/>
                  </a:cubicBezTo>
                  <a:cubicBezTo>
                    <a:pt x="401852" y="33401"/>
                    <a:pt x="402704" y="32975"/>
                    <a:pt x="403556" y="32975"/>
                  </a:cubicBezTo>
                  <a:lnTo>
                    <a:pt x="403982" y="32975"/>
                  </a:lnTo>
                  <a:cubicBezTo>
                    <a:pt x="403982" y="32975"/>
                    <a:pt x="404408" y="32975"/>
                    <a:pt x="404834" y="32975"/>
                  </a:cubicBezTo>
                  <a:cubicBezTo>
                    <a:pt x="405260" y="32975"/>
                    <a:pt x="406112" y="33401"/>
                    <a:pt x="406963" y="33401"/>
                  </a:cubicBezTo>
                  <a:lnTo>
                    <a:pt x="406963" y="33401"/>
                  </a:lnTo>
                  <a:cubicBezTo>
                    <a:pt x="407389" y="33401"/>
                    <a:pt x="408241" y="33401"/>
                    <a:pt x="408667" y="33401"/>
                  </a:cubicBezTo>
                  <a:cubicBezTo>
                    <a:pt x="409945" y="33401"/>
                    <a:pt x="411649" y="33827"/>
                    <a:pt x="412501" y="33401"/>
                  </a:cubicBezTo>
                  <a:cubicBezTo>
                    <a:pt x="413353" y="33401"/>
                    <a:pt x="413779" y="33401"/>
                    <a:pt x="414631" y="33401"/>
                  </a:cubicBezTo>
                  <a:cubicBezTo>
                    <a:pt x="415057" y="33401"/>
                    <a:pt x="415483" y="33401"/>
                    <a:pt x="415908" y="33401"/>
                  </a:cubicBezTo>
                  <a:cubicBezTo>
                    <a:pt x="416760" y="33401"/>
                    <a:pt x="417186" y="33401"/>
                    <a:pt x="417612" y="33401"/>
                  </a:cubicBezTo>
                  <a:cubicBezTo>
                    <a:pt x="418890" y="33827"/>
                    <a:pt x="420168" y="33827"/>
                    <a:pt x="421020" y="33827"/>
                  </a:cubicBezTo>
                  <a:lnTo>
                    <a:pt x="421446" y="33827"/>
                  </a:lnTo>
                  <a:cubicBezTo>
                    <a:pt x="421872" y="33827"/>
                    <a:pt x="422298" y="33827"/>
                    <a:pt x="423150" y="33827"/>
                  </a:cubicBezTo>
                  <a:cubicBezTo>
                    <a:pt x="424002" y="33827"/>
                    <a:pt x="425279" y="33827"/>
                    <a:pt x="426131" y="33827"/>
                  </a:cubicBezTo>
                  <a:lnTo>
                    <a:pt x="428261" y="34253"/>
                  </a:lnTo>
                  <a:cubicBezTo>
                    <a:pt x="428687" y="34253"/>
                    <a:pt x="429113" y="34253"/>
                    <a:pt x="429965" y="34253"/>
                  </a:cubicBezTo>
                  <a:cubicBezTo>
                    <a:pt x="429965" y="34253"/>
                    <a:pt x="430391" y="34253"/>
                    <a:pt x="430391" y="34253"/>
                  </a:cubicBezTo>
                  <a:cubicBezTo>
                    <a:pt x="430817" y="34253"/>
                    <a:pt x="431243" y="34253"/>
                    <a:pt x="431669" y="34679"/>
                  </a:cubicBezTo>
                  <a:cubicBezTo>
                    <a:pt x="432095" y="34679"/>
                    <a:pt x="432521" y="34679"/>
                    <a:pt x="432521" y="35105"/>
                  </a:cubicBezTo>
                  <a:cubicBezTo>
                    <a:pt x="432521" y="35105"/>
                    <a:pt x="432947" y="35105"/>
                    <a:pt x="432947" y="35531"/>
                  </a:cubicBezTo>
                  <a:cubicBezTo>
                    <a:pt x="433799" y="35957"/>
                    <a:pt x="434650" y="36383"/>
                    <a:pt x="435928" y="36383"/>
                  </a:cubicBezTo>
                  <a:cubicBezTo>
                    <a:pt x="436780" y="36383"/>
                    <a:pt x="436780" y="36383"/>
                    <a:pt x="436780" y="36809"/>
                  </a:cubicBezTo>
                  <a:lnTo>
                    <a:pt x="437632" y="37235"/>
                  </a:lnTo>
                  <a:cubicBezTo>
                    <a:pt x="437632" y="37235"/>
                    <a:pt x="438058" y="37660"/>
                    <a:pt x="438058" y="37660"/>
                  </a:cubicBezTo>
                  <a:cubicBezTo>
                    <a:pt x="438484" y="38086"/>
                    <a:pt x="439336" y="38938"/>
                    <a:pt x="440188" y="39364"/>
                  </a:cubicBezTo>
                  <a:cubicBezTo>
                    <a:pt x="442318" y="40642"/>
                    <a:pt x="443170" y="43624"/>
                    <a:pt x="443170" y="44476"/>
                  </a:cubicBezTo>
                  <a:cubicBezTo>
                    <a:pt x="443170" y="44902"/>
                    <a:pt x="442744" y="46180"/>
                    <a:pt x="442744" y="47457"/>
                  </a:cubicBezTo>
                  <a:cubicBezTo>
                    <a:pt x="442744" y="47883"/>
                    <a:pt x="443170" y="48735"/>
                    <a:pt x="443170" y="49161"/>
                  </a:cubicBezTo>
                  <a:cubicBezTo>
                    <a:pt x="443170" y="49161"/>
                    <a:pt x="443170" y="49161"/>
                    <a:pt x="443170" y="49161"/>
                  </a:cubicBezTo>
                  <a:cubicBezTo>
                    <a:pt x="443170" y="49587"/>
                    <a:pt x="442744" y="50013"/>
                    <a:pt x="442744" y="50865"/>
                  </a:cubicBezTo>
                  <a:cubicBezTo>
                    <a:pt x="442744" y="50865"/>
                    <a:pt x="442744" y="51291"/>
                    <a:pt x="442318" y="51717"/>
                  </a:cubicBezTo>
                  <a:cubicBezTo>
                    <a:pt x="441892" y="52569"/>
                    <a:pt x="441892" y="52995"/>
                    <a:pt x="441892" y="53847"/>
                  </a:cubicBezTo>
                  <a:cubicBezTo>
                    <a:pt x="441892" y="53847"/>
                    <a:pt x="441892" y="54273"/>
                    <a:pt x="441466" y="54699"/>
                  </a:cubicBezTo>
                  <a:lnTo>
                    <a:pt x="441040" y="55551"/>
                  </a:lnTo>
                  <a:cubicBezTo>
                    <a:pt x="441040" y="55977"/>
                    <a:pt x="441040" y="56402"/>
                    <a:pt x="440614" y="56828"/>
                  </a:cubicBezTo>
                  <a:cubicBezTo>
                    <a:pt x="440614" y="56828"/>
                    <a:pt x="440614" y="56828"/>
                    <a:pt x="440614" y="57254"/>
                  </a:cubicBezTo>
                  <a:cubicBezTo>
                    <a:pt x="439336" y="59384"/>
                    <a:pt x="437206" y="61088"/>
                    <a:pt x="435076" y="61940"/>
                  </a:cubicBezTo>
                  <a:cubicBezTo>
                    <a:pt x="435076" y="61940"/>
                    <a:pt x="434650" y="61940"/>
                    <a:pt x="434225" y="62366"/>
                  </a:cubicBezTo>
                  <a:cubicBezTo>
                    <a:pt x="433799" y="62366"/>
                    <a:pt x="433373" y="62792"/>
                    <a:pt x="433373" y="62792"/>
                  </a:cubicBezTo>
                  <a:cubicBezTo>
                    <a:pt x="432947" y="62792"/>
                    <a:pt x="432095" y="62792"/>
                    <a:pt x="431243" y="63218"/>
                  </a:cubicBezTo>
                  <a:cubicBezTo>
                    <a:pt x="431243" y="63218"/>
                    <a:pt x="430817" y="63218"/>
                    <a:pt x="430817" y="63218"/>
                  </a:cubicBezTo>
                  <a:cubicBezTo>
                    <a:pt x="429965" y="62792"/>
                    <a:pt x="429113" y="62792"/>
                    <a:pt x="428261" y="63218"/>
                  </a:cubicBezTo>
                  <a:lnTo>
                    <a:pt x="427409" y="62792"/>
                  </a:lnTo>
                  <a:cubicBezTo>
                    <a:pt x="426557" y="62366"/>
                    <a:pt x="425279" y="61940"/>
                    <a:pt x="423576" y="62792"/>
                  </a:cubicBezTo>
                  <a:cubicBezTo>
                    <a:pt x="423150" y="62792"/>
                    <a:pt x="423150" y="63218"/>
                    <a:pt x="422724" y="63218"/>
                  </a:cubicBezTo>
                  <a:cubicBezTo>
                    <a:pt x="421446" y="63644"/>
                    <a:pt x="421020" y="64496"/>
                    <a:pt x="420168" y="65348"/>
                  </a:cubicBezTo>
                  <a:cubicBezTo>
                    <a:pt x="419742" y="65348"/>
                    <a:pt x="419742" y="65348"/>
                    <a:pt x="419316" y="65348"/>
                  </a:cubicBezTo>
                  <a:cubicBezTo>
                    <a:pt x="418890" y="65348"/>
                    <a:pt x="418038" y="65348"/>
                    <a:pt x="417186" y="65348"/>
                  </a:cubicBezTo>
                  <a:lnTo>
                    <a:pt x="416760" y="65348"/>
                  </a:lnTo>
                  <a:cubicBezTo>
                    <a:pt x="415908" y="65348"/>
                    <a:pt x="415483" y="65348"/>
                    <a:pt x="414631" y="65774"/>
                  </a:cubicBezTo>
                  <a:lnTo>
                    <a:pt x="412927" y="65774"/>
                  </a:lnTo>
                  <a:cubicBezTo>
                    <a:pt x="412501" y="65348"/>
                    <a:pt x="411649" y="65348"/>
                    <a:pt x="411223" y="65348"/>
                  </a:cubicBezTo>
                  <a:cubicBezTo>
                    <a:pt x="409519" y="64922"/>
                    <a:pt x="408241" y="65774"/>
                    <a:pt x="407389" y="65774"/>
                  </a:cubicBezTo>
                  <a:lnTo>
                    <a:pt x="405260" y="65774"/>
                  </a:lnTo>
                  <a:cubicBezTo>
                    <a:pt x="403982" y="65348"/>
                    <a:pt x="402704" y="65774"/>
                    <a:pt x="401426" y="65774"/>
                  </a:cubicBezTo>
                  <a:lnTo>
                    <a:pt x="401426" y="65774"/>
                  </a:lnTo>
                  <a:cubicBezTo>
                    <a:pt x="400148" y="65348"/>
                    <a:pt x="398018" y="64922"/>
                    <a:pt x="396315" y="65774"/>
                  </a:cubicBezTo>
                  <a:lnTo>
                    <a:pt x="396315" y="65774"/>
                  </a:lnTo>
                  <a:cubicBezTo>
                    <a:pt x="396315" y="65774"/>
                    <a:pt x="396315" y="65774"/>
                    <a:pt x="396315" y="65774"/>
                  </a:cubicBezTo>
                  <a:cubicBezTo>
                    <a:pt x="395463" y="65774"/>
                    <a:pt x="394611" y="65774"/>
                    <a:pt x="394185" y="65774"/>
                  </a:cubicBezTo>
                  <a:cubicBezTo>
                    <a:pt x="392907" y="65774"/>
                    <a:pt x="391629" y="65774"/>
                    <a:pt x="390351" y="66199"/>
                  </a:cubicBezTo>
                  <a:cubicBezTo>
                    <a:pt x="389499" y="65774"/>
                    <a:pt x="389073" y="65774"/>
                    <a:pt x="387795" y="65774"/>
                  </a:cubicBezTo>
                  <a:cubicBezTo>
                    <a:pt x="385240" y="65774"/>
                    <a:pt x="383536" y="68329"/>
                    <a:pt x="383536" y="71311"/>
                  </a:cubicBezTo>
                  <a:cubicBezTo>
                    <a:pt x="383536" y="73015"/>
                    <a:pt x="383962" y="74719"/>
                    <a:pt x="385240" y="75996"/>
                  </a:cubicBezTo>
                  <a:cubicBezTo>
                    <a:pt x="385666" y="76422"/>
                    <a:pt x="386518" y="76848"/>
                    <a:pt x="387369" y="77274"/>
                  </a:cubicBezTo>
                  <a:cubicBezTo>
                    <a:pt x="389073" y="78552"/>
                    <a:pt x="391203" y="78126"/>
                    <a:pt x="392055" y="78126"/>
                  </a:cubicBezTo>
                  <a:cubicBezTo>
                    <a:pt x="392055" y="78126"/>
                    <a:pt x="392481" y="78126"/>
                    <a:pt x="392481" y="78126"/>
                  </a:cubicBezTo>
                  <a:lnTo>
                    <a:pt x="394185" y="78126"/>
                  </a:lnTo>
                  <a:lnTo>
                    <a:pt x="396740" y="78126"/>
                  </a:lnTo>
                  <a:cubicBezTo>
                    <a:pt x="396740" y="78126"/>
                    <a:pt x="397166" y="78126"/>
                    <a:pt x="397166" y="78126"/>
                  </a:cubicBezTo>
                  <a:cubicBezTo>
                    <a:pt x="398018" y="78126"/>
                    <a:pt x="398444" y="77700"/>
                    <a:pt x="398870" y="77700"/>
                  </a:cubicBezTo>
                  <a:cubicBezTo>
                    <a:pt x="398870" y="77700"/>
                    <a:pt x="399296" y="77700"/>
                    <a:pt x="399296" y="77700"/>
                  </a:cubicBezTo>
                  <a:cubicBezTo>
                    <a:pt x="399722" y="77700"/>
                    <a:pt x="400148" y="77700"/>
                    <a:pt x="400148" y="77700"/>
                  </a:cubicBezTo>
                  <a:cubicBezTo>
                    <a:pt x="401000" y="77700"/>
                    <a:pt x="402278" y="77700"/>
                    <a:pt x="403130" y="77274"/>
                  </a:cubicBezTo>
                  <a:cubicBezTo>
                    <a:pt x="403130" y="77274"/>
                    <a:pt x="403556" y="77274"/>
                    <a:pt x="403982" y="77274"/>
                  </a:cubicBezTo>
                  <a:lnTo>
                    <a:pt x="404834" y="77274"/>
                  </a:lnTo>
                  <a:cubicBezTo>
                    <a:pt x="404834" y="77274"/>
                    <a:pt x="405260" y="77274"/>
                    <a:pt x="405686" y="77274"/>
                  </a:cubicBezTo>
                  <a:lnTo>
                    <a:pt x="406112" y="77274"/>
                  </a:lnTo>
                  <a:cubicBezTo>
                    <a:pt x="406537" y="77274"/>
                    <a:pt x="406963" y="77274"/>
                    <a:pt x="407389" y="77274"/>
                  </a:cubicBezTo>
                  <a:cubicBezTo>
                    <a:pt x="408241" y="77274"/>
                    <a:pt x="409519" y="77274"/>
                    <a:pt x="409945" y="76848"/>
                  </a:cubicBezTo>
                  <a:cubicBezTo>
                    <a:pt x="410371" y="77274"/>
                    <a:pt x="411223" y="77274"/>
                    <a:pt x="412501" y="77274"/>
                  </a:cubicBezTo>
                  <a:lnTo>
                    <a:pt x="415057" y="77274"/>
                  </a:lnTo>
                  <a:cubicBezTo>
                    <a:pt x="415483" y="77274"/>
                    <a:pt x="415908" y="77274"/>
                    <a:pt x="416334" y="76848"/>
                  </a:cubicBezTo>
                  <a:lnTo>
                    <a:pt x="418890" y="76848"/>
                  </a:lnTo>
                  <a:lnTo>
                    <a:pt x="419316" y="76848"/>
                  </a:lnTo>
                  <a:cubicBezTo>
                    <a:pt x="419742" y="76848"/>
                    <a:pt x="420594" y="77274"/>
                    <a:pt x="421446" y="77274"/>
                  </a:cubicBezTo>
                  <a:cubicBezTo>
                    <a:pt x="421872" y="77274"/>
                    <a:pt x="422724" y="77274"/>
                    <a:pt x="423150" y="77274"/>
                  </a:cubicBezTo>
                  <a:cubicBezTo>
                    <a:pt x="423576" y="77274"/>
                    <a:pt x="423576" y="77274"/>
                    <a:pt x="423576" y="77274"/>
                  </a:cubicBezTo>
                  <a:cubicBezTo>
                    <a:pt x="424854" y="77700"/>
                    <a:pt x="426983" y="77700"/>
                    <a:pt x="428687" y="76848"/>
                  </a:cubicBezTo>
                  <a:cubicBezTo>
                    <a:pt x="429113" y="76848"/>
                    <a:pt x="429113" y="76848"/>
                    <a:pt x="429539" y="76422"/>
                  </a:cubicBezTo>
                  <a:cubicBezTo>
                    <a:pt x="430391" y="76422"/>
                    <a:pt x="431669" y="76848"/>
                    <a:pt x="433373" y="76422"/>
                  </a:cubicBezTo>
                  <a:cubicBezTo>
                    <a:pt x="434225" y="75996"/>
                    <a:pt x="435076" y="75570"/>
                    <a:pt x="435502" y="75144"/>
                  </a:cubicBezTo>
                  <a:cubicBezTo>
                    <a:pt x="435928" y="75144"/>
                    <a:pt x="435928" y="74719"/>
                    <a:pt x="436354" y="74719"/>
                  </a:cubicBezTo>
                  <a:cubicBezTo>
                    <a:pt x="437206" y="74293"/>
                    <a:pt x="437632" y="74293"/>
                    <a:pt x="438484" y="73867"/>
                  </a:cubicBezTo>
                  <a:cubicBezTo>
                    <a:pt x="439336" y="73441"/>
                    <a:pt x="439762" y="73441"/>
                    <a:pt x="440614" y="73015"/>
                  </a:cubicBezTo>
                  <a:cubicBezTo>
                    <a:pt x="440614" y="73015"/>
                    <a:pt x="441040" y="73015"/>
                    <a:pt x="441040" y="73015"/>
                  </a:cubicBezTo>
                  <a:cubicBezTo>
                    <a:pt x="441040" y="73015"/>
                    <a:pt x="441040" y="73015"/>
                    <a:pt x="441466" y="73015"/>
                  </a:cubicBezTo>
                  <a:cubicBezTo>
                    <a:pt x="441892" y="73015"/>
                    <a:pt x="442318" y="73015"/>
                    <a:pt x="443170" y="72589"/>
                  </a:cubicBezTo>
                  <a:cubicBezTo>
                    <a:pt x="444021" y="73015"/>
                    <a:pt x="444447" y="73015"/>
                    <a:pt x="445299" y="72589"/>
                  </a:cubicBezTo>
                  <a:cubicBezTo>
                    <a:pt x="445299" y="72589"/>
                    <a:pt x="445725" y="72589"/>
                    <a:pt x="445725" y="72589"/>
                  </a:cubicBezTo>
                  <a:cubicBezTo>
                    <a:pt x="446577" y="73015"/>
                    <a:pt x="447429" y="72589"/>
                    <a:pt x="447855" y="72589"/>
                  </a:cubicBezTo>
                  <a:cubicBezTo>
                    <a:pt x="447855" y="72589"/>
                    <a:pt x="448281" y="72589"/>
                    <a:pt x="448281" y="72589"/>
                  </a:cubicBezTo>
                  <a:cubicBezTo>
                    <a:pt x="448707" y="73015"/>
                    <a:pt x="449559" y="73015"/>
                    <a:pt x="449985" y="73015"/>
                  </a:cubicBezTo>
                  <a:cubicBezTo>
                    <a:pt x="450411" y="73441"/>
                    <a:pt x="450411" y="73441"/>
                    <a:pt x="450837" y="73867"/>
                  </a:cubicBezTo>
                  <a:lnTo>
                    <a:pt x="452115" y="74293"/>
                  </a:lnTo>
                  <a:cubicBezTo>
                    <a:pt x="452115" y="74293"/>
                    <a:pt x="452541" y="74293"/>
                    <a:pt x="452541" y="74293"/>
                  </a:cubicBezTo>
                  <a:cubicBezTo>
                    <a:pt x="452541" y="74293"/>
                    <a:pt x="452541" y="74293"/>
                    <a:pt x="452541" y="74719"/>
                  </a:cubicBezTo>
                  <a:cubicBezTo>
                    <a:pt x="452967" y="75144"/>
                    <a:pt x="453392" y="75570"/>
                    <a:pt x="453818" y="75996"/>
                  </a:cubicBezTo>
                  <a:lnTo>
                    <a:pt x="454244" y="76422"/>
                  </a:lnTo>
                  <a:cubicBezTo>
                    <a:pt x="454670" y="77274"/>
                    <a:pt x="455096" y="77700"/>
                    <a:pt x="455948" y="78126"/>
                  </a:cubicBezTo>
                  <a:cubicBezTo>
                    <a:pt x="455948" y="78552"/>
                    <a:pt x="456374" y="78552"/>
                    <a:pt x="456374" y="78552"/>
                  </a:cubicBezTo>
                  <a:cubicBezTo>
                    <a:pt x="456800" y="78978"/>
                    <a:pt x="456800" y="79404"/>
                    <a:pt x="457226" y="79830"/>
                  </a:cubicBezTo>
                  <a:cubicBezTo>
                    <a:pt x="457226" y="79830"/>
                    <a:pt x="457226" y="80256"/>
                    <a:pt x="457226" y="80256"/>
                  </a:cubicBezTo>
                  <a:cubicBezTo>
                    <a:pt x="457226" y="80682"/>
                    <a:pt x="457652" y="80682"/>
                    <a:pt x="457652" y="80682"/>
                  </a:cubicBezTo>
                  <a:lnTo>
                    <a:pt x="457652" y="80682"/>
                  </a:lnTo>
                  <a:cubicBezTo>
                    <a:pt x="457652" y="81534"/>
                    <a:pt x="457652" y="82386"/>
                    <a:pt x="458504" y="83238"/>
                  </a:cubicBezTo>
                  <a:cubicBezTo>
                    <a:pt x="458504" y="83238"/>
                    <a:pt x="458504" y="83238"/>
                    <a:pt x="458504" y="83238"/>
                  </a:cubicBezTo>
                  <a:cubicBezTo>
                    <a:pt x="458504" y="83238"/>
                    <a:pt x="458504" y="83664"/>
                    <a:pt x="458504" y="83664"/>
                  </a:cubicBezTo>
                  <a:lnTo>
                    <a:pt x="458504" y="84515"/>
                  </a:lnTo>
                  <a:cubicBezTo>
                    <a:pt x="458504" y="84941"/>
                    <a:pt x="458504" y="85793"/>
                    <a:pt x="458930" y="86219"/>
                  </a:cubicBezTo>
                  <a:cubicBezTo>
                    <a:pt x="458930" y="86219"/>
                    <a:pt x="458930" y="86645"/>
                    <a:pt x="458930" y="86645"/>
                  </a:cubicBezTo>
                  <a:cubicBezTo>
                    <a:pt x="458504" y="87071"/>
                    <a:pt x="458504" y="87497"/>
                    <a:pt x="458504" y="87923"/>
                  </a:cubicBezTo>
                  <a:lnTo>
                    <a:pt x="458078" y="88775"/>
                  </a:lnTo>
                  <a:cubicBezTo>
                    <a:pt x="458078" y="89201"/>
                    <a:pt x="458078" y="89627"/>
                    <a:pt x="458078" y="90053"/>
                  </a:cubicBezTo>
                  <a:cubicBezTo>
                    <a:pt x="458078" y="90053"/>
                    <a:pt x="457652" y="90479"/>
                    <a:pt x="457652" y="90479"/>
                  </a:cubicBezTo>
                  <a:cubicBezTo>
                    <a:pt x="457226" y="90905"/>
                    <a:pt x="456800" y="91757"/>
                    <a:pt x="456374" y="92183"/>
                  </a:cubicBezTo>
                  <a:cubicBezTo>
                    <a:pt x="456374" y="92183"/>
                    <a:pt x="456374" y="92609"/>
                    <a:pt x="456374" y="92609"/>
                  </a:cubicBezTo>
                  <a:cubicBezTo>
                    <a:pt x="455522" y="93461"/>
                    <a:pt x="454670" y="94312"/>
                    <a:pt x="454670" y="95590"/>
                  </a:cubicBezTo>
                  <a:lnTo>
                    <a:pt x="454670" y="95590"/>
                  </a:lnTo>
                  <a:cubicBezTo>
                    <a:pt x="454244" y="96016"/>
                    <a:pt x="453392" y="96442"/>
                    <a:pt x="452967" y="96868"/>
                  </a:cubicBezTo>
                  <a:cubicBezTo>
                    <a:pt x="452541" y="97294"/>
                    <a:pt x="452115" y="97294"/>
                    <a:pt x="451689" y="97720"/>
                  </a:cubicBezTo>
                  <a:cubicBezTo>
                    <a:pt x="451263" y="97720"/>
                    <a:pt x="450837" y="98146"/>
                    <a:pt x="450837" y="98146"/>
                  </a:cubicBezTo>
                  <a:cubicBezTo>
                    <a:pt x="449985" y="98572"/>
                    <a:pt x="449559" y="98998"/>
                    <a:pt x="449133" y="99424"/>
                  </a:cubicBezTo>
                  <a:cubicBezTo>
                    <a:pt x="449133" y="99424"/>
                    <a:pt x="448707" y="99424"/>
                    <a:pt x="448707" y="99424"/>
                  </a:cubicBezTo>
                  <a:lnTo>
                    <a:pt x="448281" y="99424"/>
                  </a:lnTo>
                  <a:cubicBezTo>
                    <a:pt x="447429" y="99850"/>
                    <a:pt x="446577" y="100276"/>
                    <a:pt x="446151" y="100702"/>
                  </a:cubicBezTo>
                  <a:cubicBezTo>
                    <a:pt x="446151" y="100702"/>
                    <a:pt x="446151" y="100702"/>
                    <a:pt x="446151" y="100702"/>
                  </a:cubicBezTo>
                  <a:cubicBezTo>
                    <a:pt x="445725" y="100702"/>
                    <a:pt x="445725" y="100702"/>
                    <a:pt x="445725" y="100702"/>
                  </a:cubicBezTo>
                  <a:cubicBezTo>
                    <a:pt x="445725" y="100702"/>
                    <a:pt x="445299" y="100702"/>
                    <a:pt x="445299" y="100702"/>
                  </a:cubicBezTo>
                  <a:cubicBezTo>
                    <a:pt x="444873" y="100276"/>
                    <a:pt x="444021" y="100276"/>
                    <a:pt x="443596" y="100276"/>
                  </a:cubicBezTo>
                  <a:lnTo>
                    <a:pt x="443170" y="100276"/>
                  </a:lnTo>
                  <a:cubicBezTo>
                    <a:pt x="442318" y="100276"/>
                    <a:pt x="441892" y="100276"/>
                    <a:pt x="441466" y="100702"/>
                  </a:cubicBezTo>
                  <a:cubicBezTo>
                    <a:pt x="441040" y="100702"/>
                    <a:pt x="440188" y="100702"/>
                    <a:pt x="439336" y="100702"/>
                  </a:cubicBezTo>
                  <a:cubicBezTo>
                    <a:pt x="438910" y="100702"/>
                    <a:pt x="438910" y="100702"/>
                    <a:pt x="438484" y="100702"/>
                  </a:cubicBezTo>
                  <a:cubicBezTo>
                    <a:pt x="438058" y="100702"/>
                    <a:pt x="437206" y="100276"/>
                    <a:pt x="436780" y="100276"/>
                  </a:cubicBezTo>
                  <a:cubicBezTo>
                    <a:pt x="436354" y="100276"/>
                    <a:pt x="435928" y="99850"/>
                    <a:pt x="435076" y="99850"/>
                  </a:cubicBezTo>
                  <a:cubicBezTo>
                    <a:pt x="434225" y="99850"/>
                    <a:pt x="433373" y="99850"/>
                    <a:pt x="432095" y="99850"/>
                  </a:cubicBezTo>
                  <a:cubicBezTo>
                    <a:pt x="432095" y="99850"/>
                    <a:pt x="431669" y="99850"/>
                    <a:pt x="431669" y="99850"/>
                  </a:cubicBezTo>
                  <a:cubicBezTo>
                    <a:pt x="430817" y="99424"/>
                    <a:pt x="429965" y="99424"/>
                    <a:pt x="429113" y="99850"/>
                  </a:cubicBezTo>
                  <a:lnTo>
                    <a:pt x="428261" y="99424"/>
                  </a:lnTo>
                  <a:cubicBezTo>
                    <a:pt x="427409" y="98998"/>
                    <a:pt x="426131" y="98572"/>
                    <a:pt x="424428" y="99424"/>
                  </a:cubicBezTo>
                  <a:cubicBezTo>
                    <a:pt x="424428" y="99424"/>
                    <a:pt x="424002" y="99850"/>
                    <a:pt x="423576" y="99850"/>
                  </a:cubicBezTo>
                  <a:cubicBezTo>
                    <a:pt x="423150" y="99850"/>
                    <a:pt x="422724" y="100276"/>
                    <a:pt x="422298" y="100702"/>
                  </a:cubicBezTo>
                  <a:cubicBezTo>
                    <a:pt x="421872" y="100702"/>
                    <a:pt x="421872" y="100702"/>
                    <a:pt x="421446" y="100702"/>
                  </a:cubicBezTo>
                  <a:lnTo>
                    <a:pt x="421446" y="100702"/>
                  </a:lnTo>
                  <a:cubicBezTo>
                    <a:pt x="421446" y="100702"/>
                    <a:pt x="421020" y="100702"/>
                    <a:pt x="421020" y="100702"/>
                  </a:cubicBezTo>
                  <a:cubicBezTo>
                    <a:pt x="420594" y="100702"/>
                    <a:pt x="419742" y="100276"/>
                    <a:pt x="418464" y="100276"/>
                  </a:cubicBezTo>
                  <a:cubicBezTo>
                    <a:pt x="416760" y="99424"/>
                    <a:pt x="415483" y="99850"/>
                    <a:pt x="415057" y="99850"/>
                  </a:cubicBezTo>
                  <a:cubicBezTo>
                    <a:pt x="414631" y="99850"/>
                    <a:pt x="414205" y="99850"/>
                    <a:pt x="413779" y="99850"/>
                  </a:cubicBezTo>
                  <a:cubicBezTo>
                    <a:pt x="412501" y="98998"/>
                    <a:pt x="411223" y="98998"/>
                    <a:pt x="410797" y="99424"/>
                  </a:cubicBezTo>
                  <a:cubicBezTo>
                    <a:pt x="410797" y="99424"/>
                    <a:pt x="410371" y="99424"/>
                    <a:pt x="410371" y="99424"/>
                  </a:cubicBezTo>
                  <a:cubicBezTo>
                    <a:pt x="410371" y="99424"/>
                    <a:pt x="410371" y="99424"/>
                    <a:pt x="410371" y="99424"/>
                  </a:cubicBezTo>
                  <a:cubicBezTo>
                    <a:pt x="409945" y="99424"/>
                    <a:pt x="408667" y="98998"/>
                    <a:pt x="408241" y="98998"/>
                  </a:cubicBezTo>
                  <a:lnTo>
                    <a:pt x="406963" y="98998"/>
                  </a:lnTo>
                  <a:cubicBezTo>
                    <a:pt x="406537" y="98998"/>
                    <a:pt x="406537" y="98998"/>
                    <a:pt x="406112" y="99424"/>
                  </a:cubicBezTo>
                  <a:cubicBezTo>
                    <a:pt x="405686" y="99424"/>
                    <a:pt x="405686" y="99424"/>
                    <a:pt x="405260" y="99424"/>
                  </a:cubicBezTo>
                  <a:cubicBezTo>
                    <a:pt x="404834" y="99424"/>
                    <a:pt x="403982" y="99424"/>
                    <a:pt x="403556" y="99424"/>
                  </a:cubicBezTo>
                  <a:cubicBezTo>
                    <a:pt x="403130" y="99424"/>
                    <a:pt x="402278" y="98998"/>
                    <a:pt x="401000" y="98998"/>
                  </a:cubicBezTo>
                  <a:lnTo>
                    <a:pt x="401000" y="98998"/>
                  </a:lnTo>
                  <a:cubicBezTo>
                    <a:pt x="400574" y="98998"/>
                    <a:pt x="400148" y="98998"/>
                    <a:pt x="400148" y="98998"/>
                  </a:cubicBezTo>
                  <a:cubicBezTo>
                    <a:pt x="399296" y="98572"/>
                    <a:pt x="398444" y="98572"/>
                    <a:pt x="397592" y="98998"/>
                  </a:cubicBezTo>
                  <a:cubicBezTo>
                    <a:pt x="397166" y="98998"/>
                    <a:pt x="396315" y="98998"/>
                    <a:pt x="395889" y="98998"/>
                  </a:cubicBezTo>
                  <a:cubicBezTo>
                    <a:pt x="395889" y="98998"/>
                    <a:pt x="395463" y="98998"/>
                    <a:pt x="395463" y="98998"/>
                  </a:cubicBezTo>
                  <a:cubicBezTo>
                    <a:pt x="394611" y="98998"/>
                    <a:pt x="394185" y="98998"/>
                    <a:pt x="393759" y="98998"/>
                  </a:cubicBezTo>
                  <a:cubicBezTo>
                    <a:pt x="393333" y="98998"/>
                    <a:pt x="392907" y="98998"/>
                    <a:pt x="392907" y="98998"/>
                  </a:cubicBezTo>
                  <a:cubicBezTo>
                    <a:pt x="392907" y="98998"/>
                    <a:pt x="392907" y="98998"/>
                    <a:pt x="392481" y="98998"/>
                  </a:cubicBezTo>
                  <a:cubicBezTo>
                    <a:pt x="391203" y="98572"/>
                    <a:pt x="389925" y="98572"/>
                    <a:pt x="389073" y="99424"/>
                  </a:cubicBezTo>
                  <a:cubicBezTo>
                    <a:pt x="388647" y="99424"/>
                    <a:pt x="387795" y="99424"/>
                    <a:pt x="387369" y="99424"/>
                  </a:cubicBezTo>
                  <a:cubicBezTo>
                    <a:pt x="386518" y="98998"/>
                    <a:pt x="386092" y="98998"/>
                    <a:pt x="385240" y="98998"/>
                  </a:cubicBezTo>
                  <a:cubicBezTo>
                    <a:pt x="384814" y="98998"/>
                    <a:pt x="383962" y="99424"/>
                    <a:pt x="383536" y="99424"/>
                  </a:cubicBezTo>
                  <a:cubicBezTo>
                    <a:pt x="383536" y="99424"/>
                    <a:pt x="383536" y="99424"/>
                    <a:pt x="383110" y="99424"/>
                  </a:cubicBezTo>
                  <a:cubicBezTo>
                    <a:pt x="382684" y="99424"/>
                    <a:pt x="382684" y="99424"/>
                    <a:pt x="382258" y="99424"/>
                  </a:cubicBezTo>
                  <a:cubicBezTo>
                    <a:pt x="381832" y="98998"/>
                    <a:pt x="380980" y="98998"/>
                    <a:pt x="380554" y="98998"/>
                  </a:cubicBezTo>
                  <a:cubicBezTo>
                    <a:pt x="378850" y="98998"/>
                    <a:pt x="376721" y="100276"/>
                    <a:pt x="376721" y="104535"/>
                  </a:cubicBezTo>
                  <a:cubicBezTo>
                    <a:pt x="376721" y="105387"/>
                    <a:pt x="376721" y="108369"/>
                    <a:pt x="378424" y="109647"/>
                  </a:cubicBezTo>
                  <a:cubicBezTo>
                    <a:pt x="379702" y="110925"/>
                    <a:pt x="380980" y="111351"/>
                    <a:pt x="383110" y="110925"/>
                  </a:cubicBezTo>
                  <a:cubicBezTo>
                    <a:pt x="383110" y="110925"/>
                    <a:pt x="383110" y="110925"/>
                    <a:pt x="383110" y="110925"/>
                  </a:cubicBezTo>
                  <a:lnTo>
                    <a:pt x="383536" y="110925"/>
                  </a:lnTo>
                  <a:cubicBezTo>
                    <a:pt x="383536" y="110925"/>
                    <a:pt x="383962" y="110925"/>
                    <a:pt x="383962" y="110925"/>
                  </a:cubicBezTo>
                  <a:lnTo>
                    <a:pt x="384814" y="110925"/>
                  </a:lnTo>
                  <a:cubicBezTo>
                    <a:pt x="384814" y="110925"/>
                    <a:pt x="385240" y="110925"/>
                    <a:pt x="385666" y="110925"/>
                  </a:cubicBezTo>
                  <a:cubicBezTo>
                    <a:pt x="385666" y="110925"/>
                    <a:pt x="385666" y="110925"/>
                    <a:pt x="386092" y="110925"/>
                  </a:cubicBezTo>
                  <a:cubicBezTo>
                    <a:pt x="386944" y="110925"/>
                    <a:pt x="387369" y="110925"/>
                    <a:pt x="388221" y="110925"/>
                  </a:cubicBezTo>
                  <a:lnTo>
                    <a:pt x="388647" y="110925"/>
                  </a:lnTo>
                  <a:cubicBezTo>
                    <a:pt x="388647" y="110925"/>
                    <a:pt x="389073" y="110925"/>
                    <a:pt x="389073" y="110925"/>
                  </a:cubicBezTo>
                  <a:cubicBezTo>
                    <a:pt x="389073" y="110925"/>
                    <a:pt x="389499" y="110925"/>
                    <a:pt x="389499" y="110925"/>
                  </a:cubicBezTo>
                  <a:cubicBezTo>
                    <a:pt x="389925" y="110925"/>
                    <a:pt x="390777" y="110925"/>
                    <a:pt x="391203" y="110925"/>
                  </a:cubicBezTo>
                  <a:cubicBezTo>
                    <a:pt x="391629" y="110925"/>
                    <a:pt x="391629" y="110925"/>
                    <a:pt x="392055" y="110925"/>
                  </a:cubicBezTo>
                  <a:cubicBezTo>
                    <a:pt x="392055" y="110925"/>
                    <a:pt x="392481" y="110925"/>
                    <a:pt x="392481" y="110925"/>
                  </a:cubicBezTo>
                  <a:lnTo>
                    <a:pt x="394185" y="110925"/>
                  </a:lnTo>
                  <a:cubicBezTo>
                    <a:pt x="394611" y="110925"/>
                    <a:pt x="394611" y="110925"/>
                    <a:pt x="395037" y="110499"/>
                  </a:cubicBezTo>
                  <a:cubicBezTo>
                    <a:pt x="395463" y="110499"/>
                    <a:pt x="395889" y="110925"/>
                    <a:pt x="396740" y="110925"/>
                  </a:cubicBezTo>
                  <a:cubicBezTo>
                    <a:pt x="397166" y="110925"/>
                    <a:pt x="397166" y="110925"/>
                    <a:pt x="397166" y="110925"/>
                  </a:cubicBezTo>
                  <a:cubicBezTo>
                    <a:pt x="398018" y="111351"/>
                    <a:pt x="398444" y="111351"/>
                    <a:pt x="399296" y="110925"/>
                  </a:cubicBezTo>
                  <a:cubicBezTo>
                    <a:pt x="399722" y="110925"/>
                    <a:pt x="400148" y="110925"/>
                    <a:pt x="400574" y="110925"/>
                  </a:cubicBezTo>
                  <a:cubicBezTo>
                    <a:pt x="400574" y="110925"/>
                    <a:pt x="401426" y="110925"/>
                    <a:pt x="401426" y="110925"/>
                  </a:cubicBezTo>
                  <a:cubicBezTo>
                    <a:pt x="401852" y="110925"/>
                    <a:pt x="402278" y="110499"/>
                    <a:pt x="402278" y="110499"/>
                  </a:cubicBezTo>
                  <a:lnTo>
                    <a:pt x="402704" y="110499"/>
                  </a:lnTo>
                  <a:cubicBezTo>
                    <a:pt x="403556" y="110499"/>
                    <a:pt x="404408" y="110499"/>
                    <a:pt x="405260" y="110499"/>
                  </a:cubicBezTo>
                  <a:cubicBezTo>
                    <a:pt x="405686" y="110499"/>
                    <a:pt x="406537" y="110499"/>
                    <a:pt x="407815" y="110499"/>
                  </a:cubicBezTo>
                  <a:cubicBezTo>
                    <a:pt x="408667" y="110499"/>
                    <a:pt x="409093" y="110073"/>
                    <a:pt x="409519" y="110073"/>
                  </a:cubicBezTo>
                  <a:cubicBezTo>
                    <a:pt x="410371" y="110499"/>
                    <a:pt x="411649" y="110499"/>
                    <a:pt x="412501" y="110499"/>
                  </a:cubicBezTo>
                  <a:cubicBezTo>
                    <a:pt x="413353" y="110499"/>
                    <a:pt x="413779" y="110499"/>
                    <a:pt x="413779" y="110499"/>
                  </a:cubicBezTo>
                  <a:cubicBezTo>
                    <a:pt x="414631" y="110499"/>
                    <a:pt x="415908" y="110499"/>
                    <a:pt x="416334" y="110073"/>
                  </a:cubicBezTo>
                  <a:cubicBezTo>
                    <a:pt x="416334" y="110073"/>
                    <a:pt x="416760" y="110073"/>
                    <a:pt x="416760" y="110073"/>
                  </a:cubicBezTo>
                  <a:cubicBezTo>
                    <a:pt x="417186" y="110073"/>
                    <a:pt x="417612" y="110499"/>
                    <a:pt x="417612" y="110073"/>
                  </a:cubicBezTo>
                  <a:lnTo>
                    <a:pt x="418038" y="110073"/>
                  </a:lnTo>
                  <a:cubicBezTo>
                    <a:pt x="418890" y="110073"/>
                    <a:pt x="419316" y="110073"/>
                    <a:pt x="420168" y="109647"/>
                  </a:cubicBezTo>
                  <a:cubicBezTo>
                    <a:pt x="420168" y="109647"/>
                    <a:pt x="420168" y="109647"/>
                    <a:pt x="420168" y="109647"/>
                  </a:cubicBezTo>
                  <a:cubicBezTo>
                    <a:pt x="420594" y="109647"/>
                    <a:pt x="421020" y="109647"/>
                    <a:pt x="421446" y="109647"/>
                  </a:cubicBezTo>
                  <a:cubicBezTo>
                    <a:pt x="421872" y="110073"/>
                    <a:pt x="422724" y="110499"/>
                    <a:pt x="423150" y="110499"/>
                  </a:cubicBezTo>
                  <a:lnTo>
                    <a:pt x="424428" y="110499"/>
                  </a:lnTo>
                  <a:cubicBezTo>
                    <a:pt x="424854" y="110499"/>
                    <a:pt x="425705" y="110073"/>
                    <a:pt x="426557" y="109221"/>
                  </a:cubicBezTo>
                  <a:cubicBezTo>
                    <a:pt x="427409" y="109221"/>
                    <a:pt x="428261" y="109221"/>
                    <a:pt x="429113" y="108795"/>
                  </a:cubicBezTo>
                  <a:cubicBezTo>
                    <a:pt x="429539" y="108795"/>
                    <a:pt x="429539" y="108795"/>
                    <a:pt x="429965" y="108795"/>
                  </a:cubicBezTo>
                  <a:cubicBezTo>
                    <a:pt x="430391" y="108795"/>
                    <a:pt x="431243" y="109221"/>
                    <a:pt x="431669" y="109221"/>
                  </a:cubicBezTo>
                  <a:lnTo>
                    <a:pt x="431669" y="109221"/>
                  </a:lnTo>
                  <a:lnTo>
                    <a:pt x="432095" y="109221"/>
                  </a:lnTo>
                  <a:cubicBezTo>
                    <a:pt x="432947" y="109221"/>
                    <a:pt x="434225" y="108795"/>
                    <a:pt x="434650" y="108369"/>
                  </a:cubicBezTo>
                  <a:cubicBezTo>
                    <a:pt x="434650" y="108369"/>
                    <a:pt x="434650" y="108369"/>
                    <a:pt x="434650" y="108369"/>
                  </a:cubicBezTo>
                  <a:lnTo>
                    <a:pt x="435076" y="108369"/>
                  </a:lnTo>
                  <a:cubicBezTo>
                    <a:pt x="435502" y="108369"/>
                    <a:pt x="436354" y="108795"/>
                    <a:pt x="436780" y="108369"/>
                  </a:cubicBezTo>
                  <a:lnTo>
                    <a:pt x="437206" y="108369"/>
                  </a:lnTo>
                  <a:cubicBezTo>
                    <a:pt x="438910" y="108795"/>
                    <a:pt x="440188" y="108369"/>
                    <a:pt x="441466" y="107943"/>
                  </a:cubicBezTo>
                  <a:cubicBezTo>
                    <a:pt x="441892" y="107943"/>
                    <a:pt x="442318" y="107943"/>
                    <a:pt x="442318" y="107943"/>
                  </a:cubicBezTo>
                  <a:cubicBezTo>
                    <a:pt x="442318" y="107943"/>
                    <a:pt x="442318" y="107943"/>
                    <a:pt x="442744" y="107943"/>
                  </a:cubicBezTo>
                  <a:cubicBezTo>
                    <a:pt x="443170" y="107943"/>
                    <a:pt x="444021" y="107943"/>
                    <a:pt x="444447" y="107517"/>
                  </a:cubicBezTo>
                  <a:cubicBezTo>
                    <a:pt x="445299" y="107943"/>
                    <a:pt x="445725" y="107943"/>
                    <a:pt x="446577" y="107517"/>
                  </a:cubicBezTo>
                  <a:cubicBezTo>
                    <a:pt x="446577" y="107517"/>
                    <a:pt x="447003" y="107517"/>
                    <a:pt x="447003" y="107517"/>
                  </a:cubicBezTo>
                  <a:cubicBezTo>
                    <a:pt x="447855" y="107943"/>
                    <a:pt x="448707" y="107517"/>
                    <a:pt x="449133" y="107517"/>
                  </a:cubicBezTo>
                  <a:cubicBezTo>
                    <a:pt x="449133" y="107517"/>
                    <a:pt x="449559" y="107517"/>
                    <a:pt x="449559" y="107517"/>
                  </a:cubicBezTo>
                  <a:cubicBezTo>
                    <a:pt x="449985" y="107943"/>
                    <a:pt x="450837" y="107943"/>
                    <a:pt x="451263" y="107943"/>
                  </a:cubicBezTo>
                  <a:cubicBezTo>
                    <a:pt x="451689" y="108369"/>
                    <a:pt x="451689" y="108369"/>
                    <a:pt x="452115" y="108795"/>
                  </a:cubicBezTo>
                  <a:lnTo>
                    <a:pt x="453392" y="109221"/>
                  </a:lnTo>
                  <a:cubicBezTo>
                    <a:pt x="453392" y="109221"/>
                    <a:pt x="453818" y="109221"/>
                    <a:pt x="453818" y="109221"/>
                  </a:cubicBezTo>
                  <a:cubicBezTo>
                    <a:pt x="453818" y="109221"/>
                    <a:pt x="453818" y="109221"/>
                    <a:pt x="453818" y="109647"/>
                  </a:cubicBezTo>
                  <a:cubicBezTo>
                    <a:pt x="454244" y="110073"/>
                    <a:pt x="454670" y="110499"/>
                    <a:pt x="455096" y="110925"/>
                  </a:cubicBezTo>
                  <a:lnTo>
                    <a:pt x="455522" y="111351"/>
                  </a:lnTo>
                  <a:cubicBezTo>
                    <a:pt x="455948" y="112203"/>
                    <a:pt x="456374" y="112629"/>
                    <a:pt x="457226" y="113054"/>
                  </a:cubicBezTo>
                  <a:cubicBezTo>
                    <a:pt x="457226" y="113480"/>
                    <a:pt x="457652" y="113480"/>
                    <a:pt x="457652" y="113480"/>
                  </a:cubicBezTo>
                  <a:cubicBezTo>
                    <a:pt x="458078" y="113906"/>
                    <a:pt x="458078" y="114332"/>
                    <a:pt x="458504" y="114758"/>
                  </a:cubicBezTo>
                  <a:cubicBezTo>
                    <a:pt x="458504" y="114758"/>
                    <a:pt x="458504" y="115184"/>
                    <a:pt x="458504" y="115184"/>
                  </a:cubicBezTo>
                  <a:cubicBezTo>
                    <a:pt x="458504" y="115610"/>
                    <a:pt x="458930" y="115610"/>
                    <a:pt x="458930" y="115610"/>
                  </a:cubicBezTo>
                  <a:lnTo>
                    <a:pt x="458930" y="115610"/>
                  </a:lnTo>
                  <a:cubicBezTo>
                    <a:pt x="458930" y="116462"/>
                    <a:pt x="458930" y="117314"/>
                    <a:pt x="459782" y="118166"/>
                  </a:cubicBezTo>
                  <a:cubicBezTo>
                    <a:pt x="459782" y="118166"/>
                    <a:pt x="459782" y="118166"/>
                    <a:pt x="459782" y="118166"/>
                  </a:cubicBezTo>
                  <a:cubicBezTo>
                    <a:pt x="459782" y="118166"/>
                    <a:pt x="459782" y="118592"/>
                    <a:pt x="459782" y="118592"/>
                  </a:cubicBezTo>
                  <a:lnTo>
                    <a:pt x="459782" y="119444"/>
                  </a:lnTo>
                  <a:cubicBezTo>
                    <a:pt x="459782" y="119870"/>
                    <a:pt x="459782" y="120722"/>
                    <a:pt x="460208" y="121148"/>
                  </a:cubicBezTo>
                  <a:cubicBezTo>
                    <a:pt x="460208" y="121148"/>
                    <a:pt x="460208" y="121574"/>
                    <a:pt x="460208" y="121574"/>
                  </a:cubicBezTo>
                  <a:cubicBezTo>
                    <a:pt x="459782" y="122000"/>
                    <a:pt x="459782" y="122425"/>
                    <a:pt x="459782" y="122851"/>
                  </a:cubicBezTo>
                  <a:lnTo>
                    <a:pt x="459356" y="123703"/>
                  </a:lnTo>
                  <a:cubicBezTo>
                    <a:pt x="459356" y="124129"/>
                    <a:pt x="459356" y="124555"/>
                    <a:pt x="459356" y="124981"/>
                  </a:cubicBezTo>
                  <a:cubicBezTo>
                    <a:pt x="459356" y="125407"/>
                    <a:pt x="458930" y="125407"/>
                    <a:pt x="458930" y="125407"/>
                  </a:cubicBezTo>
                  <a:cubicBezTo>
                    <a:pt x="458504" y="125833"/>
                    <a:pt x="458078" y="126685"/>
                    <a:pt x="457652" y="127111"/>
                  </a:cubicBezTo>
                  <a:cubicBezTo>
                    <a:pt x="457652" y="127111"/>
                    <a:pt x="457652" y="127537"/>
                    <a:pt x="457652" y="127537"/>
                  </a:cubicBezTo>
                  <a:cubicBezTo>
                    <a:pt x="456800" y="128389"/>
                    <a:pt x="455948" y="129241"/>
                    <a:pt x="455948" y="130519"/>
                  </a:cubicBezTo>
                  <a:lnTo>
                    <a:pt x="455948" y="130519"/>
                  </a:lnTo>
                  <a:cubicBezTo>
                    <a:pt x="455522" y="130945"/>
                    <a:pt x="454670" y="131371"/>
                    <a:pt x="454244" y="131797"/>
                  </a:cubicBezTo>
                  <a:cubicBezTo>
                    <a:pt x="453818" y="131797"/>
                    <a:pt x="453392" y="132222"/>
                    <a:pt x="452967" y="132648"/>
                  </a:cubicBezTo>
                  <a:cubicBezTo>
                    <a:pt x="452541" y="132648"/>
                    <a:pt x="452115" y="133074"/>
                    <a:pt x="452115" y="133074"/>
                  </a:cubicBezTo>
                  <a:cubicBezTo>
                    <a:pt x="451263" y="133500"/>
                    <a:pt x="450837" y="133926"/>
                    <a:pt x="450411" y="134352"/>
                  </a:cubicBezTo>
                  <a:cubicBezTo>
                    <a:pt x="450411" y="134352"/>
                    <a:pt x="449985" y="134352"/>
                    <a:pt x="449985" y="134352"/>
                  </a:cubicBezTo>
                  <a:lnTo>
                    <a:pt x="449559" y="134352"/>
                  </a:lnTo>
                  <a:cubicBezTo>
                    <a:pt x="448707" y="134778"/>
                    <a:pt x="447855" y="135204"/>
                    <a:pt x="447429" y="135630"/>
                  </a:cubicBezTo>
                  <a:cubicBezTo>
                    <a:pt x="447429" y="135630"/>
                    <a:pt x="447429" y="135630"/>
                    <a:pt x="447429" y="135630"/>
                  </a:cubicBezTo>
                  <a:cubicBezTo>
                    <a:pt x="447003" y="135630"/>
                    <a:pt x="446151" y="135630"/>
                    <a:pt x="444873" y="136056"/>
                  </a:cubicBezTo>
                  <a:cubicBezTo>
                    <a:pt x="444873" y="136056"/>
                    <a:pt x="444447" y="136482"/>
                    <a:pt x="444447" y="136482"/>
                  </a:cubicBezTo>
                  <a:cubicBezTo>
                    <a:pt x="444447" y="136482"/>
                    <a:pt x="444447" y="136482"/>
                    <a:pt x="444447" y="136482"/>
                  </a:cubicBezTo>
                  <a:cubicBezTo>
                    <a:pt x="444021" y="136482"/>
                    <a:pt x="444021" y="136482"/>
                    <a:pt x="443596" y="136482"/>
                  </a:cubicBezTo>
                  <a:cubicBezTo>
                    <a:pt x="443170" y="136482"/>
                    <a:pt x="442744" y="136482"/>
                    <a:pt x="442744" y="136482"/>
                  </a:cubicBezTo>
                  <a:cubicBezTo>
                    <a:pt x="441466" y="136056"/>
                    <a:pt x="440614" y="136056"/>
                    <a:pt x="439762" y="136482"/>
                  </a:cubicBezTo>
                  <a:cubicBezTo>
                    <a:pt x="439762" y="136482"/>
                    <a:pt x="439336" y="136482"/>
                    <a:pt x="439336" y="136482"/>
                  </a:cubicBezTo>
                  <a:cubicBezTo>
                    <a:pt x="438910" y="136482"/>
                    <a:pt x="438058" y="136482"/>
                    <a:pt x="437206" y="136482"/>
                  </a:cubicBezTo>
                  <a:cubicBezTo>
                    <a:pt x="437206" y="136482"/>
                    <a:pt x="437206" y="136482"/>
                    <a:pt x="436780" y="136482"/>
                  </a:cubicBezTo>
                  <a:cubicBezTo>
                    <a:pt x="435928" y="136056"/>
                    <a:pt x="435076" y="136056"/>
                    <a:pt x="434225" y="136056"/>
                  </a:cubicBezTo>
                  <a:cubicBezTo>
                    <a:pt x="433799" y="136056"/>
                    <a:pt x="433373" y="135630"/>
                    <a:pt x="432521" y="136056"/>
                  </a:cubicBezTo>
                  <a:cubicBezTo>
                    <a:pt x="432095" y="136056"/>
                    <a:pt x="432095" y="136056"/>
                    <a:pt x="431669" y="136056"/>
                  </a:cubicBezTo>
                  <a:cubicBezTo>
                    <a:pt x="430817" y="136056"/>
                    <a:pt x="429965" y="136056"/>
                    <a:pt x="429539" y="136056"/>
                  </a:cubicBezTo>
                  <a:cubicBezTo>
                    <a:pt x="429539" y="136056"/>
                    <a:pt x="429113" y="136056"/>
                    <a:pt x="429113" y="136056"/>
                  </a:cubicBezTo>
                  <a:cubicBezTo>
                    <a:pt x="428261" y="136056"/>
                    <a:pt x="427409" y="135630"/>
                    <a:pt x="426557" y="135630"/>
                  </a:cubicBezTo>
                  <a:cubicBezTo>
                    <a:pt x="425705" y="135630"/>
                    <a:pt x="425279" y="135630"/>
                    <a:pt x="424854" y="136056"/>
                  </a:cubicBezTo>
                  <a:cubicBezTo>
                    <a:pt x="424428" y="136056"/>
                    <a:pt x="424428" y="136056"/>
                    <a:pt x="424002" y="136056"/>
                  </a:cubicBezTo>
                  <a:lnTo>
                    <a:pt x="422724" y="136056"/>
                  </a:lnTo>
                  <a:cubicBezTo>
                    <a:pt x="422298" y="136056"/>
                    <a:pt x="422298" y="136056"/>
                    <a:pt x="421872" y="136056"/>
                  </a:cubicBezTo>
                  <a:cubicBezTo>
                    <a:pt x="421446" y="136056"/>
                    <a:pt x="421446" y="136056"/>
                    <a:pt x="421446" y="136056"/>
                  </a:cubicBezTo>
                  <a:cubicBezTo>
                    <a:pt x="421020" y="136056"/>
                    <a:pt x="420168" y="135630"/>
                    <a:pt x="418464" y="135630"/>
                  </a:cubicBezTo>
                  <a:cubicBezTo>
                    <a:pt x="416760" y="134778"/>
                    <a:pt x="415483" y="135204"/>
                    <a:pt x="415057" y="135204"/>
                  </a:cubicBezTo>
                  <a:cubicBezTo>
                    <a:pt x="415057" y="135204"/>
                    <a:pt x="414631" y="135204"/>
                    <a:pt x="414631" y="135204"/>
                  </a:cubicBezTo>
                  <a:lnTo>
                    <a:pt x="413779" y="135204"/>
                  </a:lnTo>
                  <a:cubicBezTo>
                    <a:pt x="412501" y="134352"/>
                    <a:pt x="411223" y="134352"/>
                    <a:pt x="410797" y="134778"/>
                  </a:cubicBezTo>
                  <a:cubicBezTo>
                    <a:pt x="410797" y="134778"/>
                    <a:pt x="410371" y="134778"/>
                    <a:pt x="410371" y="134778"/>
                  </a:cubicBezTo>
                  <a:cubicBezTo>
                    <a:pt x="410371" y="134778"/>
                    <a:pt x="410371" y="134778"/>
                    <a:pt x="410371" y="134778"/>
                  </a:cubicBezTo>
                  <a:cubicBezTo>
                    <a:pt x="409945" y="134778"/>
                    <a:pt x="408667" y="134352"/>
                    <a:pt x="408241" y="134352"/>
                  </a:cubicBezTo>
                  <a:lnTo>
                    <a:pt x="406963" y="134352"/>
                  </a:lnTo>
                  <a:cubicBezTo>
                    <a:pt x="406537" y="134352"/>
                    <a:pt x="406112" y="134352"/>
                    <a:pt x="406112" y="134778"/>
                  </a:cubicBezTo>
                  <a:cubicBezTo>
                    <a:pt x="405686" y="134778"/>
                    <a:pt x="405686" y="134778"/>
                    <a:pt x="405260" y="134778"/>
                  </a:cubicBezTo>
                  <a:cubicBezTo>
                    <a:pt x="404834" y="134778"/>
                    <a:pt x="403982" y="134778"/>
                    <a:pt x="403556" y="134778"/>
                  </a:cubicBezTo>
                  <a:cubicBezTo>
                    <a:pt x="403130" y="134778"/>
                    <a:pt x="402278" y="134352"/>
                    <a:pt x="401000" y="134352"/>
                  </a:cubicBezTo>
                  <a:lnTo>
                    <a:pt x="401000" y="134352"/>
                  </a:lnTo>
                  <a:cubicBezTo>
                    <a:pt x="400574" y="134352"/>
                    <a:pt x="400148" y="134352"/>
                    <a:pt x="400148" y="134352"/>
                  </a:cubicBezTo>
                  <a:cubicBezTo>
                    <a:pt x="399296" y="133926"/>
                    <a:pt x="398444" y="133926"/>
                    <a:pt x="397592" y="134352"/>
                  </a:cubicBezTo>
                  <a:cubicBezTo>
                    <a:pt x="397592" y="134352"/>
                    <a:pt x="397592" y="134352"/>
                    <a:pt x="397592" y="134352"/>
                  </a:cubicBezTo>
                  <a:cubicBezTo>
                    <a:pt x="397166" y="134352"/>
                    <a:pt x="396315" y="134352"/>
                    <a:pt x="395889" y="134352"/>
                  </a:cubicBezTo>
                  <a:cubicBezTo>
                    <a:pt x="395889" y="134352"/>
                    <a:pt x="395463" y="134352"/>
                    <a:pt x="395463" y="134352"/>
                  </a:cubicBezTo>
                  <a:cubicBezTo>
                    <a:pt x="394611" y="134352"/>
                    <a:pt x="394185" y="134352"/>
                    <a:pt x="393759" y="134352"/>
                  </a:cubicBezTo>
                  <a:cubicBezTo>
                    <a:pt x="393333" y="134352"/>
                    <a:pt x="393333" y="134352"/>
                    <a:pt x="392907" y="134352"/>
                  </a:cubicBezTo>
                  <a:cubicBezTo>
                    <a:pt x="392907" y="134352"/>
                    <a:pt x="392907" y="134352"/>
                    <a:pt x="392481" y="134352"/>
                  </a:cubicBezTo>
                  <a:cubicBezTo>
                    <a:pt x="391203" y="133926"/>
                    <a:pt x="389925" y="133926"/>
                    <a:pt x="389073" y="134778"/>
                  </a:cubicBezTo>
                  <a:cubicBezTo>
                    <a:pt x="388221" y="134778"/>
                    <a:pt x="387795" y="134778"/>
                    <a:pt x="387369" y="134778"/>
                  </a:cubicBezTo>
                  <a:cubicBezTo>
                    <a:pt x="386518" y="134352"/>
                    <a:pt x="386092" y="134352"/>
                    <a:pt x="385240" y="134352"/>
                  </a:cubicBezTo>
                  <a:cubicBezTo>
                    <a:pt x="384814" y="134352"/>
                    <a:pt x="383962" y="134778"/>
                    <a:pt x="383536" y="134778"/>
                  </a:cubicBezTo>
                  <a:cubicBezTo>
                    <a:pt x="383536" y="134778"/>
                    <a:pt x="383536" y="134778"/>
                    <a:pt x="383110" y="134778"/>
                  </a:cubicBezTo>
                  <a:cubicBezTo>
                    <a:pt x="382684" y="134778"/>
                    <a:pt x="382684" y="134778"/>
                    <a:pt x="382258" y="134778"/>
                  </a:cubicBezTo>
                  <a:cubicBezTo>
                    <a:pt x="381832" y="134352"/>
                    <a:pt x="380980" y="134352"/>
                    <a:pt x="380554" y="134352"/>
                  </a:cubicBezTo>
                  <a:cubicBezTo>
                    <a:pt x="378850" y="134352"/>
                    <a:pt x="376721" y="135630"/>
                    <a:pt x="376721" y="139890"/>
                  </a:cubicBezTo>
                  <a:cubicBezTo>
                    <a:pt x="376721" y="140742"/>
                    <a:pt x="376721" y="143723"/>
                    <a:pt x="378424" y="145001"/>
                  </a:cubicBezTo>
                  <a:cubicBezTo>
                    <a:pt x="379702" y="146279"/>
                    <a:pt x="380980" y="146705"/>
                    <a:pt x="383110" y="146279"/>
                  </a:cubicBezTo>
                  <a:cubicBezTo>
                    <a:pt x="383110" y="146279"/>
                    <a:pt x="383110" y="146279"/>
                    <a:pt x="383110" y="146279"/>
                  </a:cubicBezTo>
                  <a:lnTo>
                    <a:pt x="383536" y="146279"/>
                  </a:lnTo>
                  <a:cubicBezTo>
                    <a:pt x="383536" y="146279"/>
                    <a:pt x="383962" y="146279"/>
                    <a:pt x="383962" y="146279"/>
                  </a:cubicBezTo>
                  <a:lnTo>
                    <a:pt x="384814" y="146279"/>
                  </a:lnTo>
                  <a:cubicBezTo>
                    <a:pt x="384814" y="146279"/>
                    <a:pt x="385240" y="146279"/>
                    <a:pt x="385666" y="146279"/>
                  </a:cubicBezTo>
                  <a:cubicBezTo>
                    <a:pt x="385666" y="146279"/>
                    <a:pt x="385666" y="146279"/>
                    <a:pt x="386092" y="146279"/>
                  </a:cubicBezTo>
                  <a:cubicBezTo>
                    <a:pt x="386944" y="146279"/>
                    <a:pt x="387369" y="146279"/>
                    <a:pt x="388221" y="146279"/>
                  </a:cubicBezTo>
                  <a:lnTo>
                    <a:pt x="388647" y="146279"/>
                  </a:lnTo>
                  <a:cubicBezTo>
                    <a:pt x="388647" y="146279"/>
                    <a:pt x="389073" y="146279"/>
                    <a:pt x="389073" y="146279"/>
                  </a:cubicBezTo>
                  <a:cubicBezTo>
                    <a:pt x="389073" y="146279"/>
                    <a:pt x="389073" y="146279"/>
                    <a:pt x="389499" y="146279"/>
                  </a:cubicBezTo>
                  <a:cubicBezTo>
                    <a:pt x="389925" y="146279"/>
                    <a:pt x="390777" y="146279"/>
                    <a:pt x="391203" y="146279"/>
                  </a:cubicBezTo>
                  <a:cubicBezTo>
                    <a:pt x="391629" y="146279"/>
                    <a:pt x="391629" y="146279"/>
                    <a:pt x="392055" y="146279"/>
                  </a:cubicBezTo>
                  <a:cubicBezTo>
                    <a:pt x="392055" y="146279"/>
                    <a:pt x="392481" y="146279"/>
                    <a:pt x="392481" y="146279"/>
                  </a:cubicBezTo>
                  <a:lnTo>
                    <a:pt x="394185" y="146279"/>
                  </a:lnTo>
                  <a:cubicBezTo>
                    <a:pt x="394611" y="146279"/>
                    <a:pt x="394611" y="146279"/>
                    <a:pt x="395037" y="145853"/>
                  </a:cubicBezTo>
                  <a:cubicBezTo>
                    <a:pt x="395463" y="145853"/>
                    <a:pt x="395889" y="146279"/>
                    <a:pt x="396740" y="146279"/>
                  </a:cubicBezTo>
                  <a:cubicBezTo>
                    <a:pt x="396740" y="146279"/>
                    <a:pt x="397166" y="146279"/>
                    <a:pt x="397166" y="146279"/>
                  </a:cubicBezTo>
                  <a:cubicBezTo>
                    <a:pt x="398018" y="146705"/>
                    <a:pt x="398444" y="146705"/>
                    <a:pt x="399296" y="146279"/>
                  </a:cubicBezTo>
                  <a:cubicBezTo>
                    <a:pt x="399722" y="146279"/>
                    <a:pt x="400148" y="146279"/>
                    <a:pt x="400574" y="146279"/>
                  </a:cubicBezTo>
                  <a:cubicBezTo>
                    <a:pt x="400574" y="146279"/>
                    <a:pt x="401426" y="146279"/>
                    <a:pt x="401426" y="146279"/>
                  </a:cubicBezTo>
                  <a:cubicBezTo>
                    <a:pt x="401852" y="146279"/>
                    <a:pt x="402278" y="145853"/>
                    <a:pt x="402278" y="145853"/>
                  </a:cubicBezTo>
                  <a:lnTo>
                    <a:pt x="402704" y="145853"/>
                  </a:lnTo>
                  <a:cubicBezTo>
                    <a:pt x="402704" y="145853"/>
                    <a:pt x="403130" y="145853"/>
                    <a:pt x="403130" y="145853"/>
                  </a:cubicBezTo>
                  <a:cubicBezTo>
                    <a:pt x="403982" y="146705"/>
                    <a:pt x="405686" y="147131"/>
                    <a:pt x="406963" y="146705"/>
                  </a:cubicBezTo>
                  <a:cubicBezTo>
                    <a:pt x="407815" y="146705"/>
                    <a:pt x="408241" y="146279"/>
                    <a:pt x="408667" y="145427"/>
                  </a:cubicBezTo>
                  <a:cubicBezTo>
                    <a:pt x="408667" y="145427"/>
                    <a:pt x="409093" y="145427"/>
                    <a:pt x="409093" y="145001"/>
                  </a:cubicBezTo>
                  <a:cubicBezTo>
                    <a:pt x="409945" y="145427"/>
                    <a:pt x="411223" y="145427"/>
                    <a:pt x="412075" y="145427"/>
                  </a:cubicBezTo>
                  <a:cubicBezTo>
                    <a:pt x="412501" y="145427"/>
                    <a:pt x="412927" y="145427"/>
                    <a:pt x="413353" y="145427"/>
                  </a:cubicBezTo>
                  <a:cubicBezTo>
                    <a:pt x="414205" y="145427"/>
                    <a:pt x="415483" y="145427"/>
                    <a:pt x="416334" y="145001"/>
                  </a:cubicBezTo>
                  <a:cubicBezTo>
                    <a:pt x="416334" y="145001"/>
                    <a:pt x="416334" y="145001"/>
                    <a:pt x="416760" y="145001"/>
                  </a:cubicBezTo>
                  <a:cubicBezTo>
                    <a:pt x="416760" y="145001"/>
                    <a:pt x="417186" y="145001"/>
                    <a:pt x="417186" y="145001"/>
                  </a:cubicBezTo>
                  <a:cubicBezTo>
                    <a:pt x="417612" y="145001"/>
                    <a:pt x="418038" y="145001"/>
                    <a:pt x="418038" y="145001"/>
                  </a:cubicBezTo>
                  <a:lnTo>
                    <a:pt x="418464" y="145001"/>
                  </a:lnTo>
                  <a:cubicBezTo>
                    <a:pt x="418890" y="145001"/>
                    <a:pt x="419316" y="145001"/>
                    <a:pt x="420594" y="144575"/>
                  </a:cubicBezTo>
                  <a:cubicBezTo>
                    <a:pt x="421020" y="144575"/>
                    <a:pt x="421446" y="144575"/>
                    <a:pt x="422298" y="144575"/>
                  </a:cubicBezTo>
                  <a:cubicBezTo>
                    <a:pt x="422724" y="144575"/>
                    <a:pt x="423150" y="144575"/>
                    <a:pt x="423576" y="144575"/>
                  </a:cubicBezTo>
                  <a:lnTo>
                    <a:pt x="425705" y="144575"/>
                  </a:lnTo>
                  <a:cubicBezTo>
                    <a:pt x="425705" y="144575"/>
                    <a:pt x="426131" y="144575"/>
                    <a:pt x="426131" y="144575"/>
                  </a:cubicBezTo>
                  <a:cubicBezTo>
                    <a:pt x="426557" y="144575"/>
                    <a:pt x="427409" y="144575"/>
                    <a:pt x="427409" y="144149"/>
                  </a:cubicBezTo>
                  <a:cubicBezTo>
                    <a:pt x="427835" y="144149"/>
                    <a:pt x="428261" y="144149"/>
                    <a:pt x="429113" y="144149"/>
                  </a:cubicBezTo>
                  <a:lnTo>
                    <a:pt x="429539" y="142445"/>
                  </a:lnTo>
                  <a:lnTo>
                    <a:pt x="429539" y="144575"/>
                  </a:lnTo>
                  <a:lnTo>
                    <a:pt x="429965" y="144575"/>
                  </a:lnTo>
                  <a:cubicBezTo>
                    <a:pt x="430391" y="145001"/>
                    <a:pt x="430817" y="145001"/>
                    <a:pt x="431669" y="145427"/>
                  </a:cubicBezTo>
                  <a:lnTo>
                    <a:pt x="433373" y="146279"/>
                  </a:lnTo>
                  <a:cubicBezTo>
                    <a:pt x="435076" y="147557"/>
                    <a:pt x="436354" y="148409"/>
                    <a:pt x="437632" y="149687"/>
                  </a:cubicBezTo>
                  <a:lnTo>
                    <a:pt x="438058" y="150113"/>
                  </a:lnTo>
                  <a:cubicBezTo>
                    <a:pt x="438484" y="150964"/>
                    <a:pt x="438910" y="151390"/>
                    <a:pt x="439336" y="151816"/>
                  </a:cubicBezTo>
                  <a:lnTo>
                    <a:pt x="439336" y="152242"/>
                  </a:lnTo>
                  <a:cubicBezTo>
                    <a:pt x="439336" y="152242"/>
                    <a:pt x="439336" y="152242"/>
                    <a:pt x="439336" y="152668"/>
                  </a:cubicBezTo>
                  <a:cubicBezTo>
                    <a:pt x="438910" y="153946"/>
                    <a:pt x="439336" y="154798"/>
                    <a:pt x="439762" y="155650"/>
                  </a:cubicBezTo>
                  <a:cubicBezTo>
                    <a:pt x="439762" y="155650"/>
                    <a:pt x="439762" y="156076"/>
                    <a:pt x="439336" y="156502"/>
                  </a:cubicBezTo>
                  <a:cubicBezTo>
                    <a:pt x="439336" y="156502"/>
                    <a:pt x="439336" y="156928"/>
                    <a:pt x="439336" y="156928"/>
                  </a:cubicBezTo>
                  <a:lnTo>
                    <a:pt x="439336" y="157354"/>
                  </a:lnTo>
                  <a:cubicBezTo>
                    <a:pt x="438910" y="158206"/>
                    <a:pt x="438910" y="159058"/>
                    <a:pt x="438910" y="159484"/>
                  </a:cubicBezTo>
                  <a:cubicBezTo>
                    <a:pt x="438910" y="159484"/>
                    <a:pt x="438910" y="159910"/>
                    <a:pt x="438910" y="159910"/>
                  </a:cubicBezTo>
                  <a:lnTo>
                    <a:pt x="438484" y="160335"/>
                  </a:lnTo>
                  <a:cubicBezTo>
                    <a:pt x="438058" y="160761"/>
                    <a:pt x="438058" y="161613"/>
                    <a:pt x="437632" y="162039"/>
                  </a:cubicBezTo>
                  <a:cubicBezTo>
                    <a:pt x="436780" y="162465"/>
                    <a:pt x="435928" y="163317"/>
                    <a:pt x="435502" y="164169"/>
                  </a:cubicBezTo>
                  <a:cubicBezTo>
                    <a:pt x="435502" y="164169"/>
                    <a:pt x="435502" y="164595"/>
                    <a:pt x="435076" y="164595"/>
                  </a:cubicBezTo>
                  <a:lnTo>
                    <a:pt x="434650" y="165021"/>
                  </a:lnTo>
                  <a:cubicBezTo>
                    <a:pt x="434225" y="165021"/>
                    <a:pt x="432947" y="165021"/>
                    <a:pt x="432521" y="165873"/>
                  </a:cubicBezTo>
                  <a:lnTo>
                    <a:pt x="429965" y="167151"/>
                  </a:lnTo>
                  <a:cubicBezTo>
                    <a:pt x="429539" y="167577"/>
                    <a:pt x="428687" y="167577"/>
                    <a:pt x="428261" y="168003"/>
                  </a:cubicBezTo>
                  <a:cubicBezTo>
                    <a:pt x="427835" y="168003"/>
                    <a:pt x="427409" y="168003"/>
                    <a:pt x="426557" y="168003"/>
                  </a:cubicBezTo>
                  <a:lnTo>
                    <a:pt x="421446" y="168003"/>
                  </a:lnTo>
                  <a:cubicBezTo>
                    <a:pt x="420594" y="168003"/>
                    <a:pt x="420168" y="168429"/>
                    <a:pt x="419742" y="168429"/>
                  </a:cubicBezTo>
                  <a:cubicBezTo>
                    <a:pt x="418890" y="168003"/>
                    <a:pt x="417612" y="167577"/>
                    <a:pt x="416334" y="168003"/>
                  </a:cubicBezTo>
                  <a:lnTo>
                    <a:pt x="415483" y="168003"/>
                  </a:lnTo>
                  <a:cubicBezTo>
                    <a:pt x="414631" y="168003"/>
                    <a:pt x="413779" y="168003"/>
                    <a:pt x="412927" y="168429"/>
                  </a:cubicBezTo>
                  <a:lnTo>
                    <a:pt x="412927" y="168429"/>
                  </a:lnTo>
                  <a:cubicBezTo>
                    <a:pt x="412927" y="168429"/>
                    <a:pt x="412501" y="168429"/>
                    <a:pt x="412501" y="168429"/>
                  </a:cubicBezTo>
                  <a:cubicBezTo>
                    <a:pt x="411649" y="168429"/>
                    <a:pt x="410797" y="168003"/>
                    <a:pt x="410371" y="168003"/>
                  </a:cubicBezTo>
                  <a:cubicBezTo>
                    <a:pt x="408667" y="168003"/>
                    <a:pt x="406963" y="168003"/>
                    <a:pt x="405686" y="168429"/>
                  </a:cubicBezTo>
                  <a:cubicBezTo>
                    <a:pt x="405686" y="168429"/>
                    <a:pt x="405260" y="168429"/>
                    <a:pt x="404834" y="168429"/>
                  </a:cubicBezTo>
                  <a:cubicBezTo>
                    <a:pt x="404408" y="168429"/>
                    <a:pt x="403556" y="168429"/>
                    <a:pt x="403130" y="168429"/>
                  </a:cubicBezTo>
                  <a:cubicBezTo>
                    <a:pt x="402704" y="168429"/>
                    <a:pt x="401852" y="168429"/>
                    <a:pt x="401426" y="168429"/>
                  </a:cubicBezTo>
                  <a:cubicBezTo>
                    <a:pt x="401000" y="168429"/>
                    <a:pt x="401000" y="168429"/>
                    <a:pt x="400574" y="168429"/>
                  </a:cubicBezTo>
                  <a:cubicBezTo>
                    <a:pt x="399296" y="168429"/>
                    <a:pt x="398444" y="168429"/>
                    <a:pt x="396740" y="168003"/>
                  </a:cubicBezTo>
                  <a:cubicBezTo>
                    <a:pt x="395463" y="168003"/>
                    <a:pt x="394611" y="168003"/>
                    <a:pt x="393759" y="168429"/>
                  </a:cubicBezTo>
                  <a:lnTo>
                    <a:pt x="393759" y="168429"/>
                  </a:lnTo>
                  <a:cubicBezTo>
                    <a:pt x="392055" y="168429"/>
                    <a:pt x="390351" y="168429"/>
                    <a:pt x="388647" y="168429"/>
                  </a:cubicBezTo>
                  <a:cubicBezTo>
                    <a:pt x="388221" y="168429"/>
                    <a:pt x="387369" y="168003"/>
                    <a:pt x="386518" y="168003"/>
                  </a:cubicBezTo>
                  <a:lnTo>
                    <a:pt x="385666" y="168003"/>
                  </a:lnTo>
                  <a:cubicBezTo>
                    <a:pt x="384388" y="168003"/>
                    <a:pt x="382684" y="168003"/>
                    <a:pt x="381406" y="168855"/>
                  </a:cubicBezTo>
                  <a:lnTo>
                    <a:pt x="380128" y="168855"/>
                  </a:lnTo>
                  <a:cubicBezTo>
                    <a:pt x="379702" y="168855"/>
                    <a:pt x="379276" y="168855"/>
                    <a:pt x="378850" y="168855"/>
                  </a:cubicBezTo>
                  <a:lnTo>
                    <a:pt x="378424" y="168855"/>
                  </a:lnTo>
                  <a:cubicBezTo>
                    <a:pt x="377147" y="168855"/>
                    <a:pt x="376295" y="168855"/>
                    <a:pt x="375017" y="168855"/>
                  </a:cubicBezTo>
                  <a:cubicBezTo>
                    <a:pt x="375017" y="168855"/>
                    <a:pt x="374591" y="168855"/>
                    <a:pt x="374591" y="168855"/>
                  </a:cubicBezTo>
                  <a:cubicBezTo>
                    <a:pt x="374165" y="168855"/>
                    <a:pt x="373313" y="168429"/>
                    <a:pt x="372461" y="168429"/>
                  </a:cubicBezTo>
                  <a:lnTo>
                    <a:pt x="370331" y="168429"/>
                  </a:lnTo>
                  <a:cubicBezTo>
                    <a:pt x="369479" y="168429"/>
                    <a:pt x="368627" y="168855"/>
                    <a:pt x="367350" y="168855"/>
                  </a:cubicBezTo>
                  <a:cubicBezTo>
                    <a:pt x="366498" y="168855"/>
                    <a:pt x="365646" y="169281"/>
                    <a:pt x="365646" y="169281"/>
                  </a:cubicBezTo>
                  <a:cubicBezTo>
                    <a:pt x="363516" y="168855"/>
                    <a:pt x="361386" y="169281"/>
                    <a:pt x="360534" y="169281"/>
                  </a:cubicBezTo>
                  <a:cubicBezTo>
                    <a:pt x="360108" y="169281"/>
                    <a:pt x="359256" y="168855"/>
                    <a:pt x="357979" y="169281"/>
                  </a:cubicBezTo>
                  <a:cubicBezTo>
                    <a:pt x="357127" y="169281"/>
                    <a:pt x="356275" y="169706"/>
                    <a:pt x="355849" y="170132"/>
                  </a:cubicBezTo>
                  <a:lnTo>
                    <a:pt x="354571" y="170132"/>
                  </a:lnTo>
                  <a:lnTo>
                    <a:pt x="354145" y="170132"/>
                  </a:lnTo>
                  <a:cubicBezTo>
                    <a:pt x="354145" y="170132"/>
                    <a:pt x="354145" y="170132"/>
                    <a:pt x="354145" y="170132"/>
                  </a:cubicBezTo>
                  <a:cubicBezTo>
                    <a:pt x="352441" y="169706"/>
                    <a:pt x="350311" y="169706"/>
                    <a:pt x="348608" y="170558"/>
                  </a:cubicBezTo>
                  <a:cubicBezTo>
                    <a:pt x="348182" y="170558"/>
                    <a:pt x="347756" y="170558"/>
                    <a:pt x="346904" y="170984"/>
                  </a:cubicBezTo>
                  <a:lnTo>
                    <a:pt x="344348" y="170984"/>
                  </a:lnTo>
                  <a:cubicBezTo>
                    <a:pt x="343922" y="170984"/>
                    <a:pt x="343496" y="170984"/>
                    <a:pt x="343070" y="170984"/>
                  </a:cubicBezTo>
                  <a:cubicBezTo>
                    <a:pt x="342218" y="170984"/>
                    <a:pt x="340940" y="170984"/>
                    <a:pt x="339237" y="171410"/>
                  </a:cubicBezTo>
                  <a:cubicBezTo>
                    <a:pt x="338811" y="171410"/>
                    <a:pt x="338811" y="171410"/>
                    <a:pt x="337959" y="171410"/>
                  </a:cubicBezTo>
                  <a:cubicBezTo>
                    <a:pt x="337107" y="171410"/>
                    <a:pt x="336255" y="171410"/>
                    <a:pt x="334977" y="171836"/>
                  </a:cubicBezTo>
                  <a:cubicBezTo>
                    <a:pt x="334551" y="171836"/>
                    <a:pt x="333699" y="171836"/>
                    <a:pt x="332847" y="171836"/>
                  </a:cubicBezTo>
                  <a:cubicBezTo>
                    <a:pt x="331995" y="171836"/>
                    <a:pt x="331143" y="171836"/>
                    <a:pt x="330292" y="171836"/>
                  </a:cubicBezTo>
                  <a:lnTo>
                    <a:pt x="329866" y="171836"/>
                  </a:lnTo>
                  <a:cubicBezTo>
                    <a:pt x="328588" y="171836"/>
                    <a:pt x="327736" y="172262"/>
                    <a:pt x="326884" y="172262"/>
                  </a:cubicBezTo>
                  <a:lnTo>
                    <a:pt x="326458" y="172262"/>
                  </a:lnTo>
                  <a:cubicBezTo>
                    <a:pt x="326032" y="172262"/>
                    <a:pt x="325606" y="172262"/>
                    <a:pt x="324754" y="172262"/>
                  </a:cubicBezTo>
                  <a:lnTo>
                    <a:pt x="324754" y="172262"/>
                  </a:lnTo>
                  <a:lnTo>
                    <a:pt x="323476" y="172262"/>
                  </a:lnTo>
                  <a:cubicBezTo>
                    <a:pt x="322198" y="172262"/>
                    <a:pt x="320921" y="172688"/>
                    <a:pt x="319217" y="172688"/>
                  </a:cubicBezTo>
                  <a:cubicBezTo>
                    <a:pt x="318791" y="172688"/>
                    <a:pt x="317939" y="172688"/>
                    <a:pt x="317513" y="173114"/>
                  </a:cubicBezTo>
                  <a:cubicBezTo>
                    <a:pt x="316661" y="173114"/>
                    <a:pt x="316235" y="173114"/>
                    <a:pt x="314957" y="173114"/>
                  </a:cubicBezTo>
                  <a:cubicBezTo>
                    <a:pt x="314105" y="173114"/>
                    <a:pt x="312827" y="173114"/>
                    <a:pt x="311549" y="173114"/>
                  </a:cubicBezTo>
                  <a:cubicBezTo>
                    <a:pt x="311124" y="173114"/>
                    <a:pt x="310698" y="173540"/>
                    <a:pt x="309846" y="173540"/>
                  </a:cubicBezTo>
                  <a:cubicBezTo>
                    <a:pt x="308568" y="173540"/>
                    <a:pt x="307716" y="173114"/>
                    <a:pt x="306864" y="173540"/>
                  </a:cubicBezTo>
                  <a:lnTo>
                    <a:pt x="305160" y="173540"/>
                  </a:lnTo>
                  <a:cubicBezTo>
                    <a:pt x="304734" y="173540"/>
                    <a:pt x="304308" y="173540"/>
                    <a:pt x="303882" y="173540"/>
                  </a:cubicBezTo>
                  <a:cubicBezTo>
                    <a:pt x="303030" y="173114"/>
                    <a:pt x="301327" y="172688"/>
                    <a:pt x="299623" y="173540"/>
                  </a:cubicBezTo>
                  <a:lnTo>
                    <a:pt x="298345" y="173540"/>
                  </a:lnTo>
                  <a:cubicBezTo>
                    <a:pt x="297493" y="173540"/>
                    <a:pt x="296641" y="174392"/>
                    <a:pt x="296641" y="175244"/>
                  </a:cubicBezTo>
                  <a:lnTo>
                    <a:pt x="296641" y="176522"/>
                  </a:lnTo>
                  <a:cubicBezTo>
                    <a:pt x="296641" y="176948"/>
                    <a:pt x="296641" y="177374"/>
                    <a:pt x="296641" y="177374"/>
                  </a:cubicBezTo>
                  <a:lnTo>
                    <a:pt x="296641" y="177374"/>
                  </a:lnTo>
                  <a:lnTo>
                    <a:pt x="296641" y="177374"/>
                  </a:lnTo>
                  <a:cubicBezTo>
                    <a:pt x="295363" y="179077"/>
                    <a:pt x="295789" y="181207"/>
                    <a:pt x="295789" y="182059"/>
                  </a:cubicBezTo>
                  <a:cubicBezTo>
                    <a:pt x="295789" y="182059"/>
                    <a:pt x="295789" y="182485"/>
                    <a:pt x="295789" y="182485"/>
                  </a:cubicBezTo>
                  <a:lnTo>
                    <a:pt x="295789" y="184189"/>
                  </a:lnTo>
                  <a:lnTo>
                    <a:pt x="295789" y="186745"/>
                  </a:lnTo>
                  <a:lnTo>
                    <a:pt x="295789" y="187597"/>
                  </a:lnTo>
                  <a:cubicBezTo>
                    <a:pt x="295789" y="188449"/>
                    <a:pt x="296215" y="188874"/>
                    <a:pt x="296215" y="189300"/>
                  </a:cubicBezTo>
                  <a:cubicBezTo>
                    <a:pt x="296215" y="189300"/>
                    <a:pt x="296215" y="189726"/>
                    <a:pt x="295789" y="190152"/>
                  </a:cubicBezTo>
                  <a:cubicBezTo>
                    <a:pt x="295789" y="190578"/>
                    <a:pt x="295789" y="190578"/>
                    <a:pt x="295789" y="191004"/>
                  </a:cubicBezTo>
                  <a:cubicBezTo>
                    <a:pt x="295789" y="191430"/>
                    <a:pt x="295789" y="191430"/>
                    <a:pt x="295789" y="191856"/>
                  </a:cubicBezTo>
                  <a:cubicBezTo>
                    <a:pt x="295363" y="191856"/>
                    <a:pt x="295363" y="191856"/>
                    <a:pt x="294937" y="191856"/>
                  </a:cubicBezTo>
                  <a:cubicBezTo>
                    <a:pt x="294085" y="191856"/>
                    <a:pt x="293659" y="191856"/>
                    <a:pt x="292382" y="191430"/>
                  </a:cubicBezTo>
                  <a:cubicBezTo>
                    <a:pt x="291104" y="191430"/>
                    <a:pt x="290252" y="191004"/>
                    <a:pt x="289400" y="190152"/>
                  </a:cubicBezTo>
                  <a:cubicBezTo>
                    <a:pt x="288122" y="189300"/>
                    <a:pt x="287270" y="189300"/>
                    <a:pt x="286418" y="188874"/>
                  </a:cubicBezTo>
                  <a:lnTo>
                    <a:pt x="285566" y="188874"/>
                  </a:lnTo>
                  <a:cubicBezTo>
                    <a:pt x="284714" y="188449"/>
                    <a:pt x="282159" y="187597"/>
                    <a:pt x="280881" y="186745"/>
                  </a:cubicBezTo>
                  <a:cubicBezTo>
                    <a:pt x="280455" y="186745"/>
                    <a:pt x="280455" y="186319"/>
                    <a:pt x="280029" y="186319"/>
                  </a:cubicBezTo>
                  <a:lnTo>
                    <a:pt x="279177" y="185893"/>
                  </a:lnTo>
                  <a:cubicBezTo>
                    <a:pt x="278751" y="185467"/>
                    <a:pt x="278325" y="185467"/>
                    <a:pt x="277473" y="185041"/>
                  </a:cubicBezTo>
                  <a:cubicBezTo>
                    <a:pt x="277473" y="185041"/>
                    <a:pt x="277047" y="185041"/>
                    <a:pt x="277047" y="185041"/>
                  </a:cubicBezTo>
                  <a:cubicBezTo>
                    <a:pt x="276621" y="185041"/>
                    <a:pt x="276621" y="184615"/>
                    <a:pt x="275769" y="184189"/>
                  </a:cubicBezTo>
                  <a:cubicBezTo>
                    <a:pt x="275343" y="184189"/>
                    <a:pt x="275343" y="183763"/>
                    <a:pt x="274917" y="183763"/>
                  </a:cubicBezTo>
                  <a:cubicBezTo>
                    <a:pt x="274917" y="183763"/>
                    <a:pt x="274491" y="183337"/>
                    <a:pt x="274491" y="183337"/>
                  </a:cubicBezTo>
                  <a:cubicBezTo>
                    <a:pt x="273640" y="182911"/>
                    <a:pt x="272788" y="182059"/>
                    <a:pt x="271510" y="181633"/>
                  </a:cubicBezTo>
                  <a:cubicBezTo>
                    <a:pt x="270658" y="181207"/>
                    <a:pt x="270658" y="181207"/>
                    <a:pt x="270232" y="180781"/>
                  </a:cubicBezTo>
                  <a:lnTo>
                    <a:pt x="269380" y="179929"/>
                  </a:lnTo>
                  <a:cubicBezTo>
                    <a:pt x="269380" y="179929"/>
                    <a:pt x="269380" y="179503"/>
                    <a:pt x="268954" y="179503"/>
                  </a:cubicBezTo>
                  <a:cubicBezTo>
                    <a:pt x="268528" y="178652"/>
                    <a:pt x="267676" y="177800"/>
                    <a:pt x="266398" y="177374"/>
                  </a:cubicBezTo>
                  <a:cubicBezTo>
                    <a:pt x="264269" y="176096"/>
                    <a:pt x="262139" y="174818"/>
                    <a:pt x="260009" y="172262"/>
                  </a:cubicBezTo>
                  <a:cubicBezTo>
                    <a:pt x="259583" y="171410"/>
                    <a:pt x="259157" y="170558"/>
                    <a:pt x="258305" y="169706"/>
                  </a:cubicBezTo>
                  <a:cubicBezTo>
                    <a:pt x="257879" y="169281"/>
                    <a:pt x="257027" y="168855"/>
                    <a:pt x="256601" y="168429"/>
                  </a:cubicBezTo>
                  <a:lnTo>
                    <a:pt x="256601" y="168429"/>
                  </a:lnTo>
                  <a:lnTo>
                    <a:pt x="256601" y="168429"/>
                  </a:lnTo>
                  <a:cubicBezTo>
                    <a:pt x="256175" y="168003"/>
                    <a:pt x="256175" y="167151"/>
                    <a:pt x="255323" y="166725"/>
                  </a:cubicBezTo>
                  <a:cubicBezTo>
                    <a:pt x="255323" y="166725"/>
                    <a:pt x="254898" y="166299"/>
                    <a:pt x="254898" y="165873"/>
                  </a:cubicBezTo>
                  <a:cubicBezTo>
                    <a:pt x="254472" y="165021"/>
                    <a:pt x="254046" y="164595"/>
                    <a:pt x="253620" y="164169"/>
                  </a:cubicBezTo>
                  <a:lnTo>
                    <a:pt x="252342" y="162465"/>
                  </a:lnTo>
                  <a:cubicBezTo>
                    <a:pt x="251916" y="162039"/>
                    <a:pt x="251490" y="161613"/>
                    <a:pt x="251064" y="161187"/>
                  </a:cubicBezTo>
                  <a:cubicBezTo>
                    <a:pt x="251064" y="161187"/>
                    <a:pt x="251064" y="161187"/>
                    <a:pt x="251064" y="161187"/>
                  </a:cubicBezTo>
                  <a:lnTo>
                    <a:pt x="248508" y="156502"/>
                  </a:lnTo>
                  <a:cubicBezTo>
                    <a:pt x="248082" y="156076"/>
                    <a:pt x="248082" y="155650"/>
                    <a:pt x="248082" y="155224"/>
                  </a:cubicBezTo>
                  <a:cubicBezTo>
                    <a:pt x="247656" y="154372"/>
                    <a:pt x="247656" y="153946"/>
                    <a:pt x="247230" y="153094"/>
                  </a:cubicBezTo>
                  <a:cubicBezTo>
                    <a:pt x="247230" y="153094"/>
                    <a:pt x="247230" y="152668"/>
                    <a:pt x="247230" y="152668"/>
                  </a:cubicBezTo>
                  <a:cubicBezTo>
                    <a:pt x="247230" y="151816"/>
                    <a:pt x="246804" y="150964"/>
                    <a:pt x="246378" y="150539"/>
                  </a:cubicBezTo>
                  <a:lnTo>
                    <a:pt x="245952" y="150113"/>
                  </a:lnTo>
                  <a:cubicBezTo>
                    <a:pt x="245952" y="149687"/>
                    <a:pt x="245952" y="149687"/>
                    <a:pt x="245526" y="149261"/>
                  </a:cubicBezTo>
                  <a:lnTo>
                    <a:pt x="245526" y="148835"/>
                  </a:lnTo>
                  <a:cubicBezTo>
                    <a:pt x="245101" y="148409"/>
                    <a:pt x="245101" y="147983"/>
                    <a:pt x="244675" y="147983"/>
                  </a:cubicBezTo>
                  <a:lnTo>
                    <a:pt x="243397" y="147557"/>
                  </a:lnTo>
                  <a:cubicBezTo>
                    <a:pt x="242971" y="147557"/>
                    <a:pt x="242545" y="147557"/>
                    <a:pt x="242545" y="147557"/>
                  </a:cubicBezTo>
                  <a:lnTo>
                    <a:pt x="242119" y="147557"/>
                  </a:lnTo>
                  <a:cubicBezTo>
                    <a:pt x="241693" y="147557"/>
                    <a:pt x="241267" y="147557"/>
                    <a:pt x="240841" y="147983"/>
                  </a:cubicBezTo>
                  <a:lnTo>
                    <a:pt x="240841" y="147983"/>
                  </a:lnTo>
                  <a:cubicBezTo>
                    <a:pt x="239989" y="147557"/>
                    <a:pt x="239137" y="147131"/>
                    <a:pt x="237859" y="147557"/>
                  </a:cubicBezTo>
                  <a:cubicBezTo>
                    <a:pt x="237007" y="147557"/>
                    <a:pt x="236155" y="147983"/>
                    <a:pt x="236155" y="147983"/>
                  </a:cubicBezTo>
                  <a:lnTo>
                    <a:pt x="236155" y="147983"/>
                  </a:lnTo>
                  <a:cubicBezTo>
                    <a:pt x="235730" y="147983"/>
                    <a:pt x="235304" y="147983"/>
                    <a:pt x="234878" y="147983"/>
                  </a:cubicBezTo>
                  <a:cubicBezTo>
                    <a:pt x="233600" y="147983"/>
                    <a:pt x="232748" y="147983"/>
                    <a:pt x="231896" y="148409"/>
                  </a:cubicBezTo>
                  <a:cubicBezTo>
                    <a:pt x="231470" y="148409"/>
                    <a:pt x="231470" y="148409"/>
                    <a:pt x="231044" y="148409"/>
                  </a:cubicBezTo>
                  <a:cubicBezTo>
                    <a:pt x="230618" y="148409"/>
                    <a:pt x="230192" y="148409"/>
                    <a:pt x="229766" y="148409"/>
                  </a:cubicBezTo>
                  <a:cubicBezTo>
                    <a:pt x="228914" y="148409"/>
                    <a:pt x="228488" y="148409"/>
                    <a:pt x="227636" y="148409"/>
                  </a:cubicBezTo>
                  <a:lnTo>
                    <a:pt x="226784" y="148409"/>
                  </a:lnTo>
                  <a:cubicBezTo>
                    <a:pt x="225933" y="148409"/>
                    <a:pt x="225507" y="148409"/>
                    <a:pt x="224655" y="148835"/>
                  </a:cubicBezTo>
                  <a:lnTo>
                    <a:pt x="222525" y="148835"/>
                  </a:lnTo>
                  <a:cubicBezTo>
                    <a:pt x="222099" y="148409"/>
                    <a:pt x="221247" y="148409"/>
                    <a:pt x="220821" y="148409"/>
                  </a:cubicBezTo>
                  <a:cubicBezTo>
                    <a:pt x="219117" y="147983"/>
                    <a:pt x="217839" y="148835"/>
                    <a:pt x="216987" y="148835"/>
                  </a:cubicBezTo>
                  <a:lnTo>
                    <a:pt x="214858" y="148835"/>
                  </a:lnTo>
                  <a:cubicBezTo>
                    <a:pt x="213580" y="148409"/>
                    <a:pt x="212302" y="148835"/>
                    <a:pt x="211024" y="148835"/>
                  </a:cubicBezTo>
                  <a:cubicBezTo>
                    <a:pt x="211024" y="148835"/>
                    <a:pt x="211024" y="148835"/>
                    <a:pt x="210598" y="148835"/>
                  </a:cubicBezTo>
                  <a:cubicBezTo>
                    <a:pt x="209320" y="148409"/>
                    <a:pt x="207191" y="147983"/>
                    <a:pt x="205487" y="148835"/>
                  </a:cubicBezTo>
                  <a:lnTo>
                    <a:pt x="205061" y="148835"/>
                  </a:lnTo>
                  <a:lnTo>
                    <a:pt x="204635" y="148835"/>
                  </a:lnTo>
                  <a:cubicBezTo>
                    <a:pt x="203783" y="148835"/>
                    <a:pt x="202931" y="148835"/>
                    <a:pt x="202505" y="148835"/>
                  </a:cubicBezTo>
                  <a:cubicBezTo>
                    <a:pt x="201227" y="148835"/>
                    <a:pt x="199949" y="148835"/>
                    <a:pt x="198245" y="149261"/>
                  </a:cubicBezTo>
                  <a:cubicBezTo>
                    <a:pt x="198245" y="149261"/>
                    <a:pt x="198245" y="149261"/>
                    <a:pt x="197820" y="149261"/>
                  </a:cubicBezTo>
                  <a:lnTo>
                    <a:pt x="197820" y="148835"/>
                  </a:lnTo>
                  <a:cubicBezTo>
                    <a:pt x="197820" y="148409"/>
                    <a:pt x="198245" y="147557"/>
                    <a:pt x="197820" y="146705"/>
                  </a:cubicBezTo>
                  <a:cubicBezTo>
                    <a:pt x="197820" y="145853"/>
                    <a:pt x="197394" y="145001"/>
                    <a:pt x="197394" y="144575"/>
                  </a:cubicBezTo>
                  <a:cubicBezTo>
                    <a:pt x="197394" y="144575"/>
                    <a:pt x="197394" y="144575"/>
                    <a:pt x="197394" y="144575"/>
                  </a:cubicBezTo>
                  <a:cubicBezTo>
                    <a:pt x="197394" y="144149"/>
                    <a:pt x="197394" y="143723"/>
                    <a:pt x="197394" y="142871"/>
                  </a:cubicBezTo>
                  <a:cubicBezTo>
                    <a:pt x="197394" y="141168"/>
                    <a:pt x="197820" y="139464"/>
                    <a:pt x="197394" y="137760"/>
                  </a:cubicBezTo>
                  <a:cubicBezTo>
                    <a:pt x="197394" y="137334"/>
                    <a:pt x="197394" y="136482"/>
                    <a:pt x="197394" y="135630"/>
                  </a:cubicBezTo>
                  <a:lnTo>
                    <a:pt x="197394" y="132648"/>
                  </a:lnTo>
                  <a:lnTo>
                    <a:pt x="197394" y="132222"/>
                  </a:lnTo>
                  <a:cubicBezTo>
                    <a:pt x="197394" y="131797"/>
                    <a:pt x="197820" y="130945"/>
                    <a:pt x="197820" y="130519"/>
                  </a:cubicBezTo>
                  <a:cubicBezTo>
                    <a:pt x="197820" y="129667"/>
                    <a:pt x="197394" y="128389"/>
                    <a:pt x="197394" y="127963"/>
                  </a:cubicBezTo>
                  <a:cubicBezTo>
                    <a:pt x="197394" y="127963"/>
                    <a:pt x="197394" y="127537"/>
                    <a:pt x="197394" y="127537"/>
                  </a:cubicBezTo>
                  <a:lnTo>
                    <a:pt x="197394" y="127111"/>
                  </a:lnTo>
                  <a:cubicBezTo>
                    <a:pt x="197394" y="126685"/>
                    <a:pt x="197394" y="126259"/>
                    <a:pt x="197394" y="125833"/>
                  </a:cubicBezTo>
                  <a:cubicBezTo>
                    <a:pt x="197394" y="124981"/>
                    <a:pt x="197394" y="124129"/>
                    <a:pt x="197394" y="122425"/>
                  </a:cubicBezTo>
                  <a:cubicBezTo>
                    <a:pt x="197394" y="121574"/>
                    <a:pt x="197394" y="120722"/>
                    <a:pt x="197394" y="119018"/>
                  </a:cubicBezTo>
                  <a:cubicBezTo>
                    <a:pt x="197394" y="118166"/>
                    <a:pt x="197394" y="117740"/>
                    <a:pt x="196968" y="116888"/>
                  </a:cubicBezTo>
                  <a:cubicBezTo>
                    <a:pt x="196968" y="116888"/>
                    <a:pt x="196968" y="116462"/>
                    <a:pt x="196968" y="116462"/>
                  </a:cubicBezTo>
                  <a:cubicBezTo>
                    <a:pt x="196968" y="115184"/>
                    <a:pt x="197394" y="113480"/>
                    <a:pt x="196968" y="112203"/>
                  </a:cubicBezTo>
                  <a:cubicBezTo>
                    <a:pt x="196968" y="111351"/>
                    <a:pt x="196968" y="110073"/>
                    <a:pt x="196542" y="109221"/>
                  </a:cubicBezTo>
                  <a:lnTo>
                    <a:pt x="196542" y="109221"/>
                  </a:lnTo>
                  <a:cubicBezTo>
                    <a:pt x="196542" y="108369"/>
                    <a:pt x="196542" y="107517"/>
                    <a:pt x="196116" y="106665"/>
                  </a:cubicBezTo>
                  <a:cubicBezTo>
                    <a:pt x="196116" y="106665"/>
                    <a:pt x="196116" y="106665"/>
                    <a:pt x="196116" y="106239"/>
                  </a:cubicBezTo>
                  <a:cubicBezTo>
                    <a:pt x="196116" y="105813"/>
                    <a:pt x="196542" y="105387"/>
                    <a:pt x="196542" y="104109"/>
                  </a:cubicBezTo>
                  <a:cubicBezTo>
                    <a:pt x="196542" y="104109"/>
                    <a:pt x="196542" y="103683"/>
                    <a:pt x="196542" y="102832"/>
                  </a:cubicBezTo>
                  <a:cubicBezTo>
                    <a:pt x="196968" y="101128"/>
                    <a:pt x="196116" y="99850"/>
                    <a:pt x="196116" y="98998"/>
                  </a:cubicBezTo>
                  <a:lnTo>
                    <a:pt x="196116" y="98998"/>
                  </a:lnTo>
                  <a:cubicBezTo>
                    <a:pt x="196116" y="98146"/>
                    <a:pt x="196542" y="97294"/>
                    <a:pt x="196116" y="96016"/>
                  </a:cubicBezTo>
                  <a:cubicBezTo>
                    <a:pt x="196116" y="94738"/>
                    <a:pt x="195690" y="93887"/>
                    <a:pt x="196116" y="92183"/>
                  </a:cubicBezTo>
                  <a:cubicBezTo>
                    <a:pt x="196116" y="90053"/>
                    <a:pt x="195690" y="88349"/>
                    <a:pt x="195264" y="87071"/>
                  </a:cubicBezTo>
                  <a:cubicBezTo>
                    <a:pt x="195264" y="87071"/>
                    <a:pt x="195264" y="86645"/>
                    <a:pt x="195264" y="86219"/>
                  </a:cubicBezTo>
                  <a:lnTo>
                    <a:pt x="195264" y="85367"/>
                  </a:lnTo>
                  <a:cubicBezTo>
                    <a:pt x="195264" y="85367"/>
                    <a:pt x="195264" y="84941"/>
                    <a:pt x="195264" y="84515"/>
                  </a:cubicBezTo>
                  <a:cubicBezTo>
                    <a:pt x="195264" y="83664"/>
                    <a:pt x="195690" y="82812"/>
                    <a:pt x="195264" y="81960"/>
                  </a:cubicBezTo>
                  <a:lnTo>
                    <a:pt x="195264" y="81534"/>
                  </a:lnTo>
                  <a:cubicBezTo>
                    <a:pt x="195264" y="80682"/>
                    <a:pt x="195264" y="79830"/>
                    <a:pt x="195264" y="78978"/>
                  </a:cubicBezTo>
                  <a:cubicBezTo>
                    <a:pt x="195264" y="78552"/>
                    <a:pt x="195264" y="77700"/>
                    <a:pt x="195264" y="77700"/>
                  </a:cubicBezTo>
                  <a:lnTo>
                    <a:pt x="195264" y="77274"/>
                  </a:lnTo>
                  <a:cubicBezTo>
                    <a:pt x="195264" y="76422"/>
                    <a:pt x="195264" y="74719"/>
                    <a:pt x="194838" y="73015"/>
                  </a:cubicBezTo>
                  <a:cubicBezTo>
                    <a:pt x="194838" y="72589"/>
                    <a:pt x="194838" y="71737"/>
                    <a:pt x="194838" y="71311"/>
                  </a:cubicBezTo>
                  <a:lnTo>
                    <a:pt x="194838" y="70885"/>
                  </a:lnTo>
                  <a:cubicBezTo>
                    <a:pt x="194838" y="70885"/>
                    <a:pt x="194838" y="70459"/>
                    <a:pt x="194838" y="70459"/>
                  </a:cubicBezTo>
                  <a:cubicBezTo>
                    <a:pt x="194838" y="69607"/>
                    <a:pt x="195264" y="68329"/>
                    <a:pt x="194838" y="67051"/>
                  </a:cubicBezTo>
                  <a:lnTo>
                    <a:pt x="194412" y="65348"/>
                  </a:lnTo>
                  <a:lnTo>
                    <a:pt x="192282" y="65348"/>
                  </a:lnTo>
                  <a:lnTo>
                    <a:pt x="191856" y="79830"/>
                  </a:lnTo>
                  <a:close/>
                  <a:moveTo>
                    <a:pt x="36383" y="288548"/>
                  </a:moveTo>
                  <a:lnTo>
                    <a:pt x="35531" y="287696"/>
                  </a:lnTo>
                  <a:lnTo>
                    <a:pt x="36383" y="288548"/>
                  </a:lnTo>
                  <a:lnTo>
                    <a:pt x="36383" y="288548"/>
                  </a:lnTo>
                  <a:close/>
                  <a:moveTo>
                    <a:pt x="436780" y="174818"/>
                  </a:moveTo>
                  <a:lnTo>
                    <a:pt x="436780" y="174818"/>
                  </a:lnTo>
                  <a:cubicBezTo>
                    <a:pt x="436780" y="174392"/>
                    <a:pt x="436780" y="174392"/>
                    <a:pt x="436780" y="174818"/>
                  </a:cubicBezTo>
                  <a:cubicBezTo>
                    <a:pt x="436780" y="174392"/>
                    <a:pt x="436780" y="174392"/>
                    <a:pt x="436780" y="174818"/>
                  </a:cubicBezTo>
                  <a:moveTo>
                    <a:pt x="283011" y="34679"/>
                  </a:moveTo>
                  <a:lnTo>
                    <a:pt x="283436" y="35105"/>
                  </a:lnTo>
                  <a:lnTo>
                    <a:pt x="283436" y="35957"/>
                  </a:lnTo>
                  <a:lnTo>
                    <a:pt x="283011" y="34679"/>
                  </a:lnTo>
                  <a:moveTo>
                    <a:pt x="294937" y="215710"/>
                  </a:moveTo>
                  <a:lnTo>
                    <a:pt x="294937" y="215710"/>
                  </a:lnTo>
                  <a:lnTo>
                    <a:pt x="294937" y="215710"/>
                  </a:lnTo>
                  <a:lnTo>
                    <a:pt x="294937" y="215710"/>
                  </a:lnTo>
                  <a:close/>
                  <a:moveTo>
                    <a:pt x="53421" y="225507"/>
                  </a:moveTo>
                  <a:lnTo>
                    <a:pt x="53421" y="225507"/>
                  </a:lnTo>
                  <a:lnTo>
                    <a:pt x="53421" y="225507"/>
                  </a:lnTo>
                  <a:lnTo>
                    <a:pt x="53421" y="225507"/>
                  </a:lnTo>
                  <a:close/>
                  <a:moveTo>
                    <a:pt x="142019" y="274065"/>
                  </a:moveTo>
                  <a:lnTo>
                    <a:pt x="141593" y="271936"/>
                  </a:lnTo>
                  <a:lnTo>
                    <a:pt x="140742" y="271936"/>
                  </a:lnTo>
                  <a:cubicBezTo>
                    <a:pt x="140316" y="271936"/>
                    <a:pt x="139890" y="271936"/>
                    <a:pt x="139464" y="271936"/>
                  </a:cubicBezTo>
                  <a:cubicBezTo>
                    <a:pt x="138612" y="271936"/>
                    <a:pt x="137760" y="271936"/>
                    <a:pt x="136056" y="271936"/>
                  </a:cubicBezTo>
                  <a:cubicBezTo>
                    <a:pt x="135204" y="271936"/>
                    <a:pt x="134352" y="272362"/>
                    <a:pt x="132648" y="271936"/>
                  </a:cubicBezTo>
                  <a:cubicBezTo>
                    <a:pt x="131797" y="271936"/>
                    <a:pt x="131371" y="271936"/>
                    <a:pt x="130093" y="272362"/>
                  </a:cubicBezTo>
                  <a:lnTo>
                    <a:pt x="130093" y="272362"/>
                  </a:lnTo>
                  <a:cubicBezTo>
                    <a:pt x="127963" y="272362"/>
                    <a:pt x="126685" y="272362"/>
                    <a:pt x="125833" y="272362"/>
                  </a:cubicBezTo>
                  <a:cubicBezTo>
                    <a:pt x="124981" y="272362"/>
                    <a:pt x="124129" y="272362"/>
                    <a:pt x="122851" y="272788"/>
                  </a:cubicBezTo>
                  <a:lnTo>
                    <a:pt x="122426" y="272788"/>
                  </a:lnTo>
                  <a:cubicBezTo>
                    <a:pt x="121574" y="272788"/>
                    <a:pt x="120722" y="272788"/>
                    <a:pt x="119870" y="273214"/>
                  </a:cubicBezTo>
                  <a:cubicBezTo>
                    <a:pt x="119870" y="273214"/>
                    <a:pt x="119870" y="273214"/>
                    <a:pt x="119444" y="273214"/>
                  </a:cubicBezTo>
                  <a:cubicBezTo>
                    <a:pt x="119018" y="273214"/>
                    <a:pt x="118592" y="273214"/>
                    <a:pt x="117314" y="272788"/>
                  </a:cubicBezTo>
                  <a:cubicBezTo>
                    <a:pt x="116888" y="272788"/>
                    <a:pt x="116888" y="272788"/>
                    <a:pt x="116036" y="272788"/>
                  </a:cubicBezTo>
                  <a:cubicBezTo>
                    <a:pt x="114332" y="272362"/>
                    <a:pt x="113055" y="273214"/>
                    <a:pt x="112203" y="273214"/>
                  </a:cubicBezTo>
                  <a:lnTo>
                    <a:pt x="112203" y="273214"/>
                  </a:lnTo>
                  <a:cubicBezTo>
                    <a:pt x="111351" y="273214"/>
                    <a:pt x="110499" y="272788"/>
                    <a:pt x="109221" y="273214"/>
                  </a:cubicBezTo>
                  <a:cubicBezTo>
                    <a:pt x="107943" y="273640"/>
                    <a:pt x="107091" y="273640"/>
                    <a:pt x="105387" y="273214"/>
                  </a:cubicBezTo>
                  <a:cubicBezTo>
                    <a:pt x="103258" y="273214"/>
                    <a:pt x="101554" y="273640"/>
                    <a:pt x="100276" y="274065"/>
                  </a:cubicBezTo>
                  <a:cubicBezTo>
                    <a:pt x="100276" y="274065"/>
                    <a:pt x="99850" y="274065"/>
                    <a:pt x="99424" y="274065"/>
                  </a:cubicBezTo>
                  <a:lnTo>
                    <a:pt x="98572" y="274065"/>
                  </a:lnTo>
                  <a:cubicBezTo>
                    <a:pt x="98572" y="274065"/>
                    <a:pt x="98146" y="274065"/>
                    <a:pt x="97720" y="274065"/>
                  </a:cubicBezTo>
                  <a:cubicBezTo>
                    <a:pt x="96868" y="274065"/>
                    <a:pt x="96016" y="273640"/>
                    <a:pt x="95164" y="274065"/>
                  </a:cubicBezTo>
                  <a:lnTo>
                    <a:pt x="94738" y="274065"/>
                  </a:lnTo>
                  <a:cubicBezTo>
                    <a:pt x="93887" y="274065"/>
                    <a:pt x="93035" y="274065"/>
                    <a:pt x="92183" y="274065"/>
                  </a:cubicBezTo>
                  <a:cubicBezTo>
                    <a:pt x="91757" y="274065"/>
                    <a:pt x="90905" y="274065"/>
                    <a:pt x="90905" y="274065"/>
                  </a:cubicBezTo>
                  <a:lnTo>
                    <a:pt x="90479" y="274065"/>
                  </a:lnTo>
                  <a:cubicBezTo>
                    <a:pt x="89627" y="274065"/>
                    <a:pt x="87923" y="274065"/>
                    <a:pt x="86219" y="274491"/>
                  </a:cubicBezTo>
                  <a:cubicBezTo>
                    <a:pt x="85793" y="274491"/>
                    <a:pt x="84941" y="274491"/>
                    <a:pt x="84516" y="274491"/>
                  </a:cubicBezTo>
                  <a:lnTo>
                    <a:pt x="84090" y="274491"/>
                  </a:lnTo>
                  <a:lnTo>
                    <a:pt x="83664" y="274491"/>
                  </a:lnTo>
                  <a:cubicBezTo>
                    <a:pt x="82812" y="274491"/>
                    <a:pt x="81534" y="274065"/>
                    <a:pt x="80256" y="274491"/>
                  </a:cubicBezTo>
                  <a:lnTo>
                    <a:pt x="78978" y="274917"/>
                  </a:lnTo>
                  <a:lnTo>
                    <a:pt x="78126" y="274917"/>
                  </a:lnTo>
                  <a:cubicBezTo>
                    <a:pt x="77274" y="274917"/>
                    <a:pt x="75145" y="274917"/>
                    <a:pt x="73867" y="275343"/>
                  </a:cubicBezTo>
                  <a:cubicBezTo>
                    <a:pt x="73867" y="275343"/>
                    <a:pt x="73441" y="275343"/>
                    <a:pt x="73015" y="275343"/>
                  </a:cubicBezTo>
                  <a:cubicBezTo>
                    <a:pt x="72163" y="275343"/>
                    <a:pt x="71737" y="275343"/>
                    <a:pt x="70885" y="275343"/>
                  </a:cubicBezTo>
                  <a:cubicBezTo>
                    <a:pt x="69607" y="275343"/>
                    <a:pt x="67903" y="275343"/>
                    <a:pt x="66625" y="275769"/>
                  </a:cubicBezTo>
                  <a:lnTo>
                    <a:pt x="66199" y="275769"/>
                  </a:lnTo>
                  <a:lnTo>
                    <a:pt x="66625" y="277899"/>
                  </a:lnTo>
                  <a:lnTo>
                    <a:pt x="65773" y="275769"/>
                  </a:lnTo>
                  <a:cubicBezTo>
                    <a:pt x="65348" y="275769"/>
                    <a:pt x="64922" y="275769"/>
                    <a:pt x="64496" y="275769"/>
                  </a:cubicBezTo>
                  <a:cubicBezTo>
                    <a:pt x="64070" y="275769"/>
                    <a:pt x="63644" y="275769"/>
                    <a:pt x="62792" y="275769"/>
                  </a:cubicBezTo>
                  <a:lnTo>
                    <a:pt x="62366" y="275769"/>
                  </a:lnTo>
                  <a:cubicBezTo>
                    <a:pt x="61940" y="275769"/>
                    <a:pt x="61514" y="276195"/>
                    <a:pt x="60662" y="276195"/>
                  </a:cubicBezTo>
                  <a:lnTo>
                    <a:pt x="59384" y="276195"/>
                  </a:lnTo>
                  <a:lnTo>
                    <a:pt x="58958" y="276195"/>
                  </a:lnTo>
                  <a:cubicBezTo>
                    <a:pt x="58532" y="276195"/>
                    <a:pt x="57680" y="275769"/>
                    <a:pt x="56828" y="276195"/>
                  </a:cubicBezTo>
                  <a:cubicBezTo>
                    <a:pt x="56402" y="276195"/>
                    <a:pt x="55551" y="276195"/>
                    <a:pt x="55125" y="276621"/>
                  </a:cubicBezTo>
                  <a:cubicBezTo>
                    <a:pt x="55125" y="276621"/>
                    <a:pt x="54699" y="276621"/>
                    <a:pt x="54699" y="276621"/>
                  </a:cubicBezTo>
                  <a:cubicBezTo>
                    <a:pt x="55125" y="275769"/>
                    <a:pt x="55125" y="274917"/>
                    <a:pt x="55125" y="274065"/>
                  </a:cubicBezTo>
                  <a:cubicBezTo>
                    <a:pt x="54699" y="273214"/>
                    <a:pt x="54273" y="272362"/>
                    <a:pt x="53421" y="271510"/>
                  </a:cubicBezTo>
                  <a:lnTo>
                    <a:pt x="52995" y="270232"/>
                  </a:lnTo>
                  <a:cubicBezTo>
                    <a:pt x="52995" y="269380"/>
                    <a:pt x="52995" y="268528"/>
                    <a:pt x="53421" y="267250"/>
                  </a:cubicBezTo>
                  <a:cubicBezTo>
                    <a:pt x="53421" y="266398"/>
                    <a:pt x="53847" y="265546"/>
                    <a:pt x="53847" y="264268"/>
                  </a:cubicBezTo>
                  <a:cubicBezTo>
                    <a:pt x="53847" y="263417"/>
                    <a:pt x="53847" y="262565"/>
                    <a:pt x="53847" y="261713"/>
                  </a:cubicBezTo>
                  <a:cubicBezTo>
                    <a:pt x="53847" y="260861"/>
                    <a:pt x="53847" y="260009"/>
                    <a:pt x="53847" y="259157"/>
                  </a:cubicBezTo>
                  <a:cubicBezTo>
                    <a:pt x="53847" y="258731"/>
                    <a:pt x="53847" y="258305"/>
                    <a:pt x="53847" y="257879"/>
                  </a:cubicBezTo>
                  <a:lnTo>
                    <a:pt x="53847" y="257027"/>
                  </a:lnTo>
                  <a:lnTo>
                    <a:pt x="53847" y="255749"/>
                  </a:lnTo>
                  <a:cubicBezTo>
                    <a:pt x="53847" y="254472"/>
                    <a:pt x="53421" y="253620"/>
                    <a:pt x="53421" y="253194"/>
                  </a:cubicBezTo>
                  <a:cubicBezTo>
                    <a:pt x="53421" y="253194"/>
                    <a:pt x="53421" y="253194"/>
                    <a:pt x="53421" y="253194"/>
                  </a:cubicBezTo>
                  <a:cubicBezTo>
                    <a:pt x="53421" y="252342"/>
                    <a:pt x="53421" y="251490"/>
                    <a:pt x="53421" y="250638"/>
                  </a:cubicBezTo>
                  <a:lnTo>
                    <a:pt x="53421" y="249360"/>
                  </a:lnTo>
                  <a:cubicBezTo>
                    <a:pt x="53421" y="249360"/>
                    <a:pt x="53421" y="249360"/>
                    <a:pt x="53421" y="248934"/>
                  </a:cubicBezTo>
                  <a:cubicBezTo>
                    <a:pt x="53421" y="248934"/>
                    <a:pt x="53421" y="248934"/>
                    <a:pt x="53421" y="248934"/>
                  </a:cubicBezTo>
                  <a:lnTo>
                    <a:pt x="53421" y="248508"/>
                  </a:lnTo>
                  <a:cubicBezTo>
                    <a:pt x="53421" y="248082"/>
                    <a:pt x="53421" y="247230"/>
                    <a:pt x="53421" y="246804"/>
                  </a:cubicBezTo>
                  <a:lnTo>
                    <a:pt x="53421" y="245100"/>
                  </a:lnTo>
                  <a:cubicBezTo>
                    <a:pt x="53847" y="242545"/>
                    <a:pt x="53421" y="240415"/>
                    <a:pt x="53421" y="237859"/>
                  </a:cubicBezTo>
                  <a:cubicBezTo>
                    <a:pt x="53421" y="237007"/>
                    <a:pt x="53421" y="235729"/>
                    <a:pt x="52995" y="234878"/>
                  </a:cubicBezTo>
                  <a:lnTo>
                    <a:pt x="52995" y="234026"/>
                  </a:lnTo>
                  <a:cubicBezTo>
                    <a:pt x="52995" y="233174"/>
                    <a:pt x="52569" y="232322"/>
                    <a:pt x="52569" y="231470"/>
                  </a:cubicBezTo>
                  <a:cubicBezTo>
                    <a:pt x="52569" y="231470"/>
                    <a:pt x="52569" y="231044"/>
                    <a:pt x="52569" y="231044"/>
                  </a:cubicBezTo>
                  <a:lnTo>
                    <a:pt x="52569" y="229340"/>
                  </a:lnTo>
                  <a:cubicBezTo>
                    <a:pt x="52569" y="228914"/>
                    <a:pt x="52995" y="228914"/>
                    <a:pt x="52995" y="228488"/>
                  </a:cubicBezTo>
                  <a:cubicBezTo>
                    <a:pt x="53421" y="226784"/>
                    <a:pt x="52995" y="225507"/>
                    <a:pt x="52569" y="224655"/>
                  </a:cubicBezTo>
                  <a:cubicBezTo>
                    <a:pt x="52569" y="224229"/>
                    <a:pt x="52995" y="223803"/>
                    <a:pt x="52995" y="222951"/>
                  </a:cubicBezTo>
                  <a:lnTo>
                    <a:pt x="52995" y="222525"/>
                  </a:lnTo>
                  <a:lnTo>
                    <a:pt x="52995" y="221247"/>
                  </a:lnTo>
                  <a:cubicBezTo>
                    <a:pt x="52995" y="219969"/>
                    <a:pt x="52995" y="219117"/>
                    <a:pt x="52569" y="218265"/>
                  </a:cubicBezTo>
                  <a:cubicBezTo>
                    <a:pt x="52569" y="217839"/>
                    <a:pt x="52569" y="217413"/>
                    <a:pt x="52143" y="216562"/>
                  </a:cubicBezTo>
                  <a:lnTo>
                    <a:pt x="51717" y="214858"/>
                  </a:lnTo>
                  <a:cubicBezTo>
                    <a:pt x="51717" y="213580"/>
                    <a:pt x="50865" y="212728"/>
                    <a:pt x="50865" y="212302"/>
                  </a:cubicBezTo>
                  <a:cubicBezTo>
                    <a:pt x="50865" y="211876"/>
                    <a:pt x="50439" y="211876"/>
                    <a:pt x="50439" y="211450"/>
                  </a:cubicBezTo>
                  <a:cubicBezTo>
                    <a:pt x="50439" y="211450"/>
                    <a:pt x="50439" y="211024"/>
                    <a:pt x="50439" y="211024"/>
                  </a:cubicBezTo>
                  <a:cubicBezTo>
                    <a:pt x="50013" y="209746"/>
                    <a:pt x="50013" y="208042"/>
                    <a:pt x="48735" y="207191"/>
                  </a:cubicBezTo>
                  <a:lnTo>
                    <a:pt x="48309" y="206765"/>
                  </a:lnTo>
                  <a:cubicBezTo>
                    <a:pt x="47883" y="206339"/>
                    <a:pt x="47883" y="206339"/>
                    <a:pt x="47457" y="205487"/>
                  </a:cubicBezTo>
                  <a:lnTo>
                    <a:pt x="46606" y="204635"/>
                  </a:lnTo>
                  <a:cubicBezTo>
                    <a:pt x="46606" y="204635"/>
                    <a:pt x="46180" y="204209"/>
                    <a:pt x="46180" y="204209"/>
                  </a:cubicBezTo>
                  <a:cubicBezTo>
                    <a:pt x="46180" y="204209"/>
                    <a:pt x="46180" y="203783"/>
                    <a:pt x="46180" y="203783"/>
                  </a:cubicBezTo>
                  <a:cubicBezTo>
                    <a:pt x="45754" y="202931"/>
                    <a:pt x="45754" y="202079"/>
                    <a:pt x="44902" y="201227"/>
                  </a:cubicBezTo>
                  <a:lnTo>
                    <a:pt x="44050" y="199949"/>
                  </a:lnTo>
                  <a:lnTo>
                    <a:pt x="41068" y="196968"/>
                  </a:lnTo>
                  <a:cubicBezTo>
                    <a:pt x="41068" y="196542"/>
                    <a:pt x="40642" y="196116"/>
                    <a:pt x="40642" y="195264"/>
                  </a:cubicBezTo>
                  <a:lnTo>
                    <a:pt x="38086" y="191004"/>
                  </a:lnTo>
                  <a:cubicBezTo>
                    <a:pt x="37660" y="190578"/>
                    <a:pt x="37660" y="190152"/>
                    <a:pt x="37235" y="190152"/>
                  </a:cubicBezTo>
                  <a:cubicBezTo>
                    <a:pt x="37235" y="189300"/>
                    <a:pt x="37235" y="188023"/>
                    <a:pt x="36383" y="187171"/>
                  </a:cubicBezTo>
                  <a:lnTo>
                    <a:pt x="35957" y="186319"/>
                  </a:lnTo>
                  <a:cubicBezTo>
                    <a:pt x="35531" y="185467"/>
                    <a:pt x="35105" y="185041"/>
                    <a:pt x="35105" y="184189"/>
                  </a:cubicBezTo>
                  <a:lnTo>
                    <a:pt x="35105" y="184189"/>
                  </a:lnTo>
                  <a:lnTo>
                    <a:pt x="35105" y="184189"/>
                  </a:lnTo>
                  <a:cubicBezTo>
                    <a:pt x="35105" y="183337"/>
                    <a:pt x="35105" y="182485"/>
                    <a:pt x="34679" y="182059"/>
                  </a:cubicBezTo>
                  <a:cubicBezTo>
                    <a:pt x="34253" y="180781"/>
                    <a:pt x="33827" y="179503"/>
                    <a:pt x="33401" y="178652"/>
                  </a:cubicBezTo>
                  <a:cubicBezTo>
                    <a:pt x="33401" y="178652"/>
                    <a:pt x="33401" y="178226"/>
                    <a:pt x="33401" y="178226"/>
                  </a:cubicBezTo>
                  <a:cubicBezTo>
                    <a:pt x="33401" y="177800"/>
                    <a:pt x="33401" y="177374"/>
                    <a:pt x="33401" y="176522"/>
                  </a:cubicBezTo>
                  <a:cubicBezTo>
                    <a:pt x="33401" y="176096"/>
                    <a:pt x="32975" y="175670"/>
                    <a:pt x="32975" y="175244"/>
                  </a:cubicBezTo>
                  <a:cubicBezTo>
                    <a:pt x="32975" y="174818"/>
                    <a:pt x="32975" y="174818"/>
                    <a:pt x="32975" y="174392"/>
                  </a:cubicBezTo>
                  <a:cubicBezTo>
                    <a:pt x="32975" y="173540"/>
                    <a:pt x="32975" y="172262"/>
                    <a:pt x="32975" y="170984"/>
                  </a:cubicBezTo>
                  <a:cubicBezTo>
                    <a:pt x="32975" y="169706"/>
                    <a:pt x="32549" y="168855"/>
                    <a:pt x="32549" y="168003"/>
                  </a:cubicBezTo>
                  <a:cubicBezTo>
                    <a:pt x="32549" y="166299"/>
                    <a:pt x="32549" y="165021"/>
                    <a:pt x="32123" y="163743"/>
                  </a:cubicBezTo>
                  <a:cubicBezTo>
                    <a:pt x="32123" y="163317"/>
                    <a:pt x="32549" y="162891"/>
                    <a:pt x="32549" y="162039"/>
                  </a:cubicBezTo>
                  <a:lnTo>
                    <a:pt x="32549" y="161187"/>
                  </a:lnTo>
                  <a:cubicBezTo>
                    <a:pt x="32549" y="159910"/>
                    <a:pt x="32549" y="158206"/>
                    <a:pt x="32123" y="156928"/>
                  </a:cubicBezTo>
                  <a:lnTo>
                    <a:pt x="32123" y="155650"/>
                  </a:lnTo>
                  <a:cubicBezTo>
                    <a:pt x="32123" y="155224"/>
                    <a:pt x="32123" y="154798"/>
                    <a:pt x="32123" y="154372"/>
                  </a:cubicBezTo>
                  <a:lnTo>
                    <a:pt x="32123" y="153946"/>
                  </a:lnTo>
                  <a:cubicBezTo>
                    <a:pt x="32123" y="153094"/>
                    <a:pt x="32123" y="151816"/>
                    <a:pt x="32123" y="150539"/>
                  </a:cubicBezTo>
                  <a:cubicBezTo>
                    <a:pt x="32123" y="150113"/>
                    <a:pt x="32549" y="149261"/>
                    <a:pt x="32549" y="148409"/>
                  </a:cubicBezTo>
                  <a:lnTo>
                    <a:pt x="32549" y="146279"/>
                  </a:lnTo>
                  <a:cubicBezTo>
                    <a:pt x="32549" y="145427"/>
                    <a:pt x="32549" y="144575"/>
                    <a:pt x="32123" y="143297"/>
                  </a:cubicBezTo>
                  <a:cubicBezTo>
                    <a:pt x="32123" y="142871"/>
                    <a:pt x="31697" y="142019"/>
                    <a:pt x="31697" y="141593"/>
                  </a:cubicBezTo>
                  <a:cubicBezTo>
                    <a:pt x="32123" y="139464"/>
                    <a:pt x="32123" y="137760"/>
                    <a:pt x="31697" y="136908"/>
                  </a:cubicBezTo>
                  <a:cubicBezTo>
                    <a:pt x="31697" y="136482"/>
                    <a:pt x="32123" y="135630"/>
                    <a:pt x="32123" y="134352"/>
                  </a:cubicBezTo>
                  <a:cubicBezTo>
                    <a:pt x="32123" y="133500"/>
                    <a:pt x="31697" y="132648"/>
                    <a:pt x="31697" y="132222"/>
                  </a:cubicBezTo>
                  <a:lnTo>
                    <a:pt x="31697" y="130519"/>
                  </a:lnTo>
                  <a:cubicBezTo>
                    <a:pt x="31697" y="130519"/>
                    <a:pt x="31697" y="130519"/>
                    <a:pt x="31697" y="130519"/>
                  </a:cubicBezTo>
                  <a:cubicBezTo>
                    <a:pt x="32123" y="128815"/>
                    <a:pt x="32549" y="127111"/>
                    <a:pt x="31697" y="125407"/>
                  </a:cubicBezTo>
                  <a:cubicBezTo>
                    <a:pt x="31697" y="124981"/>
                    <a:pt x="31697" y="124555"/>
                    <a:pt x="31271" y="123703"/>
                  </a:cubicBezTo>
                  <a:lnTo>
                    <a:pt x="31271" y="121574"/>
                  </a:lnTo>
                  <a:cubicBezTo>
                    <a:pt x="31271" y="121148"/>
                    <a:pt x="31271" y="121148"/>
                    <a:pt x="31271" y="120722"/>
                  </a:cubicBezTo>
                  <a:cubicBezTo>
                    <a:pt x="31271" y="119870"/>
                    <a:pt x="31697" y="118592"/>
                    <a:pt x="31271" y="117314"/>
                  </a:cubicBezTo>
                  <a:cubicBezTo>
                    <a:pt x="31271" y="117314"/>
                    <a:pt x="31271" y="116888"/>
                    <a:pt x="31271" y="116462"/>
                  </a:cubicBezTo>
                  <a:cubicBezTo>
                    <a:pt x="31271" y="115610"/>
                    <a:pt x="31271" y="114758"/>
                    <a:pt x="31271" y="113480"/>
                  </a:cubicBezTo>
                  <a:cubicBezTo>
                    <a:pt x="31271" y="113054"/>
                    <a:pt x="31271" y="112203"/>
                    <a:pt x="31271" y="111351"/>
                  </a:cubicBezTo>
                  <a:cubicBezTo>
                    <a:pt x="31271" y="110499"/>
                    <a:pt x="31271" y="109647"/>
                    <a:pt x="31271" y="109221"/>
                  </a:cubicBezTo>
                  <a:lnTo>
                    <a:pt x="31271" y="108795"/>
                  </a:lnTo>
                  <a:cubicBezTo>
                    <a:pt x="31271" y="107517"/>
                    <a:pt x="31271" y="106665"/>
                    <a:pt x="30845" y="105813"/>
                  </a:cubicBezTo>
                  <a:lnTo>
                    <a:pt x="30845" y="105387"/>
                  </a:lnTo>
                  <a:cubicBezTo>
                    <a:pt x="30845" y="104961"/>
                    <a:pt x="30845" y="104535"/>
                    <a:pt x="31271" y="103683"/>
                  </a:cubicBezTo>
                  <a:lnTo>
                    <a:pt x="31271" y="102406"/>
                  </a:lnTo>
                  <a:cubicBezTo>
                    <a:pt x="31271" y="101128"/>
                    <a:pt x="31271" y="99850"/>
                    <a:pt x="30845" y="98572"/>
                  </a:cubicBezTo>
                  <a:cubicBezTo>
                    <a:pt x="30845" y="98146"/>
                    <a:pt x="30845" y="97294"/>
                    <a:pt x="30845" y="97294"/>
                  </a:cubicBezTo>
                  <a:cubicBezTo>
                    <a:pt x="30845" y="96442"/>
                    <a:pt x="30845" y="96016"/>
                    <a:pt x="30845" y="95164"/>
                  </a:cubicBezTo>
                  <a:cubicBezTo>
                    <a:pt x="30845" y="94312"/>
                    <a:pt x="31271" y="93035"/>
                    <a:pt x="30845" y="91757"/>
                  </a:cubicBezTo>
                  <a:cubicBezTo>
                    <a:pt x="30845" y="91331"/>
                    <a:pt x="30419" y="90905"/>
                    <a:pt x="30419" y="90053"/>
                  </a:cubicBezTo>
                  <a:cubicBezTo>
                    <a:pt x="30845" y="89201"/>
                    <a:pt x="30845" y="87923"/>
                    <a:pt x="30845" y="87071"/>
                  </a:cubicBezTo>
                  <a:cubicBezTo>
                    <a:pt x="30845" y="85793"/>
                    <a:pt x="30845" y="84941"/>
                    <a:pt x="30845" y="83664"/>
                  </a:cubicBezTo>
                  <a:cubicBezTo>
                    <a:pt x="30845" y="83664"/>
                    <a:pt x="30845" y="83238"/>
                    <a:pt x="30845" y="83238"/>
                  </a:cubicBezTo>
                  <a:cubicBezTo>
                    <a:pt x="31271" y="82386"/>
                    <a:pt x="31697" y="80682"/>
                    <a:pt x="30845" y="78978"/>
                  </a:cubicBezTo>
                  <a:cubicBezTo>
                    <a:pt x="30845" y="78978"/>
                    <a:pt x="30845" y="78552"/>
                    <a:pt x="30845" y="78126"/>
                  </a:cubicBezTo>
                  <a:cubicBezTo>
                    <a:pt x="30845" y="77700"/>
                    <a:pt x="30845" y="77274"/>
                    <a:pt x="30845" y="76848"/>
                  </a:cubicBezTo>
                  <a:cubicBezTo>
                    <a:pt x="30845" y="75570"/>
                    <a:pt x="30845" y="73867"/>
                    <a:pt x="30845" y="72589"/>
                  </a:cubicBezTo>
                  <a:cubicBezTo>
                    <a:pt x="30845" y="72163"/>
                    <a:pt x="30845" y="71737"/>
                    <a:pt x="30845" y="71311"/>
                  </a:cubicBezTo>
                  <a:lnTo>
                    <a:pt x="30845" y="70459"/>
                  </a:lnTo>
                  <a:cubicBezTo>
                    <a:pt x="30845" y="70033"/>
                    <a:pt x="31271" y="69607"/>
                    <a:pt x="31271" y="69181"/>
                  </a:cubicBezTo>
                  <a:cubicBezTo>
                    <a:pt x="31697" y="67903"/>
                    <a:pt x="31271" y="67051"/>
                    <a:pt x="31271" y="66199"/>
                  </a:cubicBezTo>
                  <a:lnTo>
                    <a:pt x="31271" y="65774"/>
                  </a:lnTo>
                  <a:cubicBezTo>
                    <a:pt x="31271" y="65774"/>
                    <a:pt x="31271" y="65348"/>
                    <a:pt x="31271" y="65348"/>
                  </a:cubicBezTo>
                  <a:cubicBezTo>
                    <a:pt x="31271" y="64922"/>
                    <a:pt x="31697" y="64070"/>
                    <a:pt x="31697" y="63218"/>
                  </a:cubicBezTo>
                  <a:cubicBezTo>
                    <a:pt x="31697" y="62792"/>
                    <a:pt x="31697" y="61940"/>
                    <a:pt x="31697" y="61514"/>
                  </a:cubicBezTo>
                  <a:cubicBezTo>
                    <a:pt x="31697" y="60236"/>
                    <a:pt x="32123" y="58532"/>
                    <a:pt x="31697" y="57680"/>
                  </a:cubicBezTo>
                  <a:cubicBezTo>
                    <a:pt x="31697" y="56828"/>
                    <a:pt x="31697" y="56402"/>
                    <a:pt x="31697" y="55551"/>
                  </a:cubicBezTo>
                  <a:cubicBezTo>
                    <a:pt x="31697" y="55125"/>
                    <a:pt x="31697" y="54699"/>
                    <a:pt x="31697" y="53847"/>
                  </a:cubicBezTo>
                  <a:cubicBezTo>
                    <a:pt x="31697" y="52995"/>
                    <a:pt x="31697" y="52569"/>
                    <a:pt x="31697" y="52143"/>
                  </a:cubicBezTo>
                  <a:cubicBezTo>
                    <a:pt x="32123" y="50865"/>
                    <a:pt x="32123" y="49587"/>
                    <a:pt x="32123" y="48735"/>
                  </a:cubicBezTo>
                  <a:lnTo>
                    <a:pt x="32123" y="48309"/>
                  </a:lnTo>
                  <a:cubicBezTo>
                    <a:pt x="32123" y="47883"/>
                    <a:pt x="32123" y="47457"/>
                    <a:pt x="32123" y="46606"/>
                  </a:cubicBezTo>
                  <a:cubicBezTo>
                    <a:pt x="32123" y="45754"/>
                    <a:pt x="32123" y="44476"/>
                    <a:pt x="32123" y="43624"/>
                  </a:cubicBezTo>
                  <a:lnTo>
                    <a:pt x="32549" y="41494"/>
                  </a:lnTo>
                  <a:cubicBezTo>
                    <a:pt x="32549" y="41068"/>
                    <a:pt x="32549" y="40642"/>
                    <a:pt x="32549" y="39790"/>
                  </a:cubicBezTo>
                  <a:cubicBezTo>
                    <a:pt x="32549" y="39790"/>
                    <a:pt x="32549" y="39364"/>
                    <a:pt x="32549" y="39364"/>
                  </a:cubicBezTo>
                  <a:cubicBezTo>
                    <a:pt x="32549" y="38938"/>
                    <a:pt x="32549" y="38938"/>
                    <a:pt x="32975" y="38086"/>
                  </a:cubicBezTo>
                  <a:cubicBezTo>
                    <a:pt x="32975" y="37660"/>
                    <a:pt x="32975" y="37235"/>
                    <a:pt x="33401" y="36809"/>
                  </a:cubicBezTo>
                  <a:cubicBezTo>
                    <a:pt x="33401" y="36809"/>
                    <a:pt x="33401" y="36383"/>
                    <a:pt x="33827" y="36383"/>
                  </a:cubicBezTo>
                  <a:cubicBezTo>
                    <a:pt x="34253" y="35531"/>
                    <a:pt x="34679" y="34679"/>
                    <a:pt x="34679" y="33401"/>
                  </a:cubicBezTo>
                  <a:cubicBezTo>
                    <a:pt x="34679" y="32549"/>
                    <a:pt x="34679" y="32549"/>
                    <a:pt x="35105" y="32549"/>
                  </a:cubicBezTo>
                  <a:lnTo>
                    <a:pt x="35531" y="31697"/>
                  </a:lnTo>
                  <a:cubicBezTo>
                    <a:pt x="35531" y="31697"/>
                    <a:pt x="35957" y="31271"/>
                    <a:pt x="35957" y="31271"/>
                  </a:cubicBezTo>
                  <a:cubicBezTo>
                    <a:pt x="36383" y="30845"/>
                    <a:pt x="37235" y="29993"/>
                    <a:pt x="38086" y="29141"/>
                  </a:cubicBezTo>
                  <a:cubicBezTo>
                    <a:pt x="39364" y="27012"/>
                    <a:pt x="41494" y="26160"/>
                    <a:pt x="43198" y="26160"/>
                  </a:cubicBezTo>
                  <a:lnTo>
                    <a:pt x="43198" y="26160"/>
                  </a:lnTo>
                  <a:cubicBezTo>
                    <a:pt x="44050" y="26160"/>
                    <a:pt x="44902" y="26586"/>
                    <a:pt x="46180" y="26586"/>
                  </a:cubicBezTo>
                  <a:cubicBezTo>
                    <a:pt x="47031" y="26586"/>
                    <a:pt x="47457" y="26160"/>
                    <a:pt x="47883" y="26160"/>
                  </a:cubicBezTo>
                  <a:cubicBezTo>
                    <a:pt x="47883" y="26160"/>
                    <a:pt x="47883" y="26160"/>
                    <a:pt x="47883" y="26160"/>
                  </a:cubicBezTo>
                  <a:cubicBezTo>
                    <a:pt x="48309" y="26160"/>
                    <a:pt x="48735" y="26586"/>
                    <a:pt x="49587" y="26586"/>
                  </a:cubicBezTo>
                  <a:cubicBezTo>
                    <a:pt x="49587" y="26586"/>
                    <a:pt x="50013" y="26586"/>
                    <a:pt x="50439" y="27012"/>
                  </a:cubicBezTo>
                  <a:cubicBezTo>
                    <a:pt x="51291" y="27438"/>
                    <a:pt x="51717" y="27438"/>
                    <a:pt x="52569" y="27438"/>
                  </a:cubicBezTo>
                  <a:cubicBezTo>
                    <a:pt x="52569" y="27438"/>
                    <a:pt x="52995" y="27438"/>
                    <a:pt x="53421" y="27864"/>
                  </a:cubicBezTo>
                  <a:lnTo>
                    <a:pt x="54273" y="28289"/>
                  </a:lnTo>
                  <a:cubicBezTo>
                    <a:pt x="54699" y="28289"/>
                    <a:pt x="55125" y="28289"/>
                    <a:pt x="55551" y="28715"/>
                  </a:cubicBezTo>
                  <a:cubicBezTo>
                    <a:pt x="55551" y="28715"/>
                    <a:pt x="55551" y="28715"/>
                    <a:pt x="55977" y="28715"/>
                  </a:cubicBezTo>
                  <a:cubicBezTo>
                    <a:pt x="58106" y="29993"/>
                    <a:pt x="59810" y="32123"/>
                    <a:pt x="60662" y="34253"/>
                  </a:cubicBezTo>
                  <a:cubicBezTo>
                    <a:pt x="60662" y="34253"/>
                    <a:pt x="60662" y="34679"/>
                    <a:pt x="61088" y="35105"/>
                  </a:cubicBezTo>
                  <a:cubicBezTo>
                    <a:pt x="61088" y="35531"/>
                    <a:pt x="61514" y="35957"/>
                    <a:pt x="61514" y="35957"/>
                  </a:cubicBezTo>
                  <a:cubicBezTo>
                    <a:pt x="61514" y="36809"/>
                    <a:pt x="61514" y="37235"/>
                    <a:pt x="61940" y="38512"/>
                  </a:cubicBezTo>
                  <a:cubicBezTo>
                    <a:pt x="61940" y="38512"/>
                    <a:pt x="61940" y="38512"/>
                    <a:pt x="61940" y="38512"/>
                  </a:cubicBezTo>
                  <a:cubicBezTo>
                    <a:pt x="61514" y="39364"/>
                    <a:pt x="61514" y="40216"/>
                    <a:pt x="61940" y="41068"/>
                  </a:cubicBezTo>
                  <a:lnTo>
                    <a:pt x="61514" y="41920"/>
                  </a:lnTo>
                  <a:cubicBezTo>
                    <a:pt x="61088" y="42772"/>
                    <a:pt x="60662" y="44050"/>
                    <a:pt x="61514" y="45754"/>
                  </a:cubicBezTo>
                  <a:cubicBezTo>
                    <a:pt x="61514" y="46180"/>
                    <a:pt x="61940" y="46180"/>
                    <a:pt x="61940" y="46606"/>
                  </a:cubicBezTo>
                  <a:cubicBezTo>
                    <a:pt x="62366" y="47883"/>
                    <a:pt x="63218" y="48309"/>
                    <a:pt x="64070" y="49161"/>
                  </a:cubicBezTo>
                  <a:cubicBezTo>
                    <a:pt x="64070" y="49587"/>
                    <a:pt x="64070" y="49587"/>
                    <a:pt x="64070" y="50013"/>
                  </a:cubicBezTo>
                  <a:cubicBezTo>
                    <a:pt x="64070" y="50439"/>
                    <a:pt x="64070" y="51291"/>
                    <a:pt x="64070" y="52143"/>
                  </a:cubicBezTo>
                  <a:lnTo>
                    <a:pt x="64070" y="52569"/>
                  </a:lnTo>
                  <a:cubicBezTo>
                    <a:pt x="64070" y="53421"/>
                    <a:pt x="64070" y="53847"/>
                    <a:pt x="64496" y="54699"/>
                  </a:cubicBezTo>
                  <a:lnTo>
                    <a:pt x="64496" y="56402"/>
                  </a:lnTo>
                  <a:cubicBezTo>
                    <a:pt x="64070" y="56828"/>
                    <a:pt x="64070" y="57680"/>
                    <a:pt x="64070" y="58106"/>
                  </a:cubicBezTo>
                  <a:cubicBezTo>
                    <a:pt x="63644" y="59810"/>
                    <a:pt x="64496" y="61088"/>
                    <a:pt x="64496" y="61940"/>
                  </a:cubicBezTo>
                  <a:lnTo>
                    <a:pt x="64496" y="64070"/>
                  </a:lnTo>
                  <a:cubicBezTo>
                    <a:pt x="64070" y="65348"/>
                    <a:pt x="64496" y="67051"/>
                    <a:pt x="64496" y="67903"/>
                  </a:cubicBezTo>
                  <a:lnTo>
                    <a:pt x="64496" y="67903"/>
                  </a:lnTo>
                  <a:cubicBezTo>
                    <a:pt x="64070" y="69181"/>
                    <a:pt x="63644" y="70885"/>
                    <a:pt x="64922" y="73015"/>
                  </a:cubicBezTo>
                  <a:cubicBezTo>
                    <a:pt x="64922" y="73015"/>
                    <a:pt x="64922" y="73015"/>
                    <a:pt x="64922" y="73015"/>
                  </a:cubicBezTo>
                  <a:cubicBezTo>
                    <a:pt x="64922" y="73867"/>
                    <a:pt x="64922" y="74719"/>
                    <a:pt x="64922" y="75144"/>
                  </a:cubicBezTo>
                  <a:cubicBezTo>
                    <a:pt x="64922" y="76422"/>
                    <a:pt x="64922" y="77700"/>
                    <a:pt x="65348" y="78978"/>
                  </a:cubicBezTo>
                  <a:cubicBezTo>
                    <a:pt x="64922" y="79404"/>
                    <a:pt x="64922" y="80256"/>
                    <a:pt x="64922" y="81534"/>
                  </a:cubicBezTo>
                  <a:cubicBezTo>
                    <a:pt x="64922" y="84090"/>
                    <a:pt x="67477" y="85793"/>
                    <a:pt x="70459" y="85793"/>
                  </a:cubicBezTo>
                  <a:cubicBezTo>
                    <a:pt x="73441" y="85793"/>
                    <a:pt x="75996" y="84090"/>
                    <a:pt x="75996" y="81960"/>
                  </a:cubicBezTo>
                  <a:cubicBezTo>
                    <a:pt x="77274" y="80256"/>
                    <a:pt x="76848" y="78552"/>
                    <a:pt x="76848" y="77274"/>
                  </a:cubicBezTo>
                  <a:cubicBezTo>
                    <a:pt x="76848" y="77274"/>
                    <a:pt x="76848" y="76848"/>
                    <a:pt x="76848" y="76848"/>
                  </a:cubicBezTo>
                  <a:lnTo>
                    <a:pt x="76848" y="74719"/>
                  </a:lnTo>
                  <a:cubicBezTo>
                    <a:pt x="76848" y="74719"/>
                    <a:pt x="76848" y="74719"/>
                    <a:pt x="76848" y="74719"/>
                  </a:cubicBezTo>
                  <a:cubicBezTo>
                    <a:pt x="76848" y="74719"/>
                    <a:pt x="76848" y="74719"/>
                    <a:pt x="76848" y="74719"/>
                  </a:cubicBezTo>
                  <a:lnTo>
                    <a:pt x="76848" y="72589"/>
                  </a:lnTo>
                  <a:lnTo>
                    <a:pt x="76848" y="72163"/>
                  </a:lnTo>
                  <a:cubicBezTo>
                    <a:pt x="76848" y="71311"/>
                    <a:pt x="76422" y="70885"/>
                    <a:pt x="76422" y="70459"/>
                  </a:cubicBezTo>
                  <a:cubicBezTo>
                    <a:pt x="76422" y="70459"/>
                    <a:pt x="76422" y="70033"/>
                    <a:pt x="76422" y="70033"/>
                  </a:cubicBezTo>
                  <a:cubicBezTo>
                    <a:pt x="76422" y="69607"/>
                    <a:pt x="76422" y="69607"/>
                    <a:pt x="76422" y="69181"/>
                  </a:cubicBezTo>
                  <a:cubicBezTo>
                    <a:pt x="76422" y="67903"/>
                    <a:pt x="76422" y="67051"/>
                    <a:pt x="75996" y="66199"/>
                  </a:cubicBezTo>
                  <a:cubicBezTo>
                    <a:pt x="75996" y="66199"/>
                    <a:pt x="75996" y="65774"/>
                    <a:pt x="75996" y="65348"/>
                  </a:cubicBezTo>
                  <a:lnTo>
                    <a:pt x="75996" y="64496"/>
                  </a:lnTo>
                  <a:cubicBezTo>
                    <a:pt x="75996" y="64070"/>
                    <a:pt x="75996" y="64070"/>
                    <a:pt x="75996" y="63644"/>
                  </a:cubicBezTo>
                  <a:cubicBezTo>
                    <a:pt x="75996" y="63218"/>
                    <a:pt x="75996" y="62792"/>
                    <a:pt x="75996" y="62366"/>
                  </a:cubicBezTo>
                  <a:cubicBezTo>
                    <a:pt x="75996" y="61514"/>
                    <a:pt x="75996" y="60236"/>
                    <a:pt x="75570" y="59810"/>
                  </a:cubicBezTo>
                  <a:cubicBezTo>
                    <a:pt x="75996" y="59384"/>
                    <a:pt x="75996" y="58532"/>
                    <a:pt x="75996" y="57254"/>
                  </a:cubicBezTo>
                  <a:lnTo>
                    <a:pt x="75996" y="54699"/>
                  </a:lnTo>
                  <a:cubicBezTo>
                    <a:pt x="75996" y="54273"/>
                    <a:pt x="75996" y="53847"/>
                    <a:pt x="75570" y="53421"/>
                  </a:cubicBezTo>
                  <a:lnTo>
                    <a:pt x="75570" y="50865"/>
                  </a:lnTo>
                  <a:lnTo>
                    <a:pt x="75570" y="50439"/>
                  </a:lnTo>
                  <a:cubicBezTo>
                    <a:pt x="75570" y="50013"/>
                    <a:pt x="75996" y="49161"/>
                    <a:pt x="75996" y="48309"/>
                  </a:cubicBezTo>
                  <a:cubicBezTo>
                    <a:pt x="75996" y="47883"/>
                    <a:pt x="75996" y="47031"/>
                    <a:pt x="75996" y="46606"/>
                  </a:cubicBezTo>
                  <a:cubicBezTo>
                    <a:pt x="75996" y="46180"/>
                    <a:pt x="75996" y="46180"/>
                    <a:pt x="75996" y="46180"/>
                  </a:cubicBezTo>
                  <a:cubicBezTo>
                    <a:pt x="76422" y="44902"/>
                    <a:pt x="76422" y="42772"/>
                    <a:pt x="75570" y="41068"/>
                  </a:cubicBezTo>
                  <a:cubicBezTo>
                    <a:pt x="75570" y="40642"/>
                    <a:pt x="75570" y="40642"/>
                    <a:pt x="75145" y="40216"/>
                  </a:cubicBezTo>
                  <a:cubicBezTo>
                    <a:pt x="75145" y="39364"/>
                    <a:pt x="75570" y="38086"/>
                    <a:pt x="75145" y="36383"/>
                  </a:cubicBezTo>
                  <a:cubicBezTo>
                    <a:pt x="74719" y="35105"/>
                    <a:pt x="74293" y="34679"/>
                    <a:pt x="74293" y="34253"/>
                  </a:cubicBezTo>
                  <a:cubicBezTo>
                    <a:pt x="74293" y="33827"/>
                    <a:pt x="73867" y="33827"/>
                    <a:pt x="73867" y="33401"/>
                  </a:cubicBezTo>
                  <a:cubicBezTo>
                    <a:pt x="73441" y="32549"/>
                    <a:pt x="73441" y="32123"/>
                    <a:pt x="73015" y="31271"/>
                  </a:cubicBezTo>
                  <a:cubicBezTo>
                    <a:pt x="72589" y="30419"/>
                    <a:pt x="72589" y="29993"/>
                    <a:pt x="72163" y="29141"/>
                  </a:cubicBezTo>
                  <a:cubicBezTo>
                    <a:pt x="72163" y="29141"/>
                    <a:pt x="72163" y="28715"/>
                    <a:pt x="72163" y="28715"/>
                  </a:cubicBezTo>
                  <a:cubicBezTo>
                    <a:pt x="72163" y="28715"/>
                    <a:pt x="72163" y="28715"/>
                    <a:pt x="72163" y="28289"/>
                  </a:cubicBezTo>
                  <a:cubicBezTo>
                    <a:pt x="72163" y="27864"/>
                    <a:pt x="72163" y="27438"/>
                    <a:pt x="71737" y="26586"/>
                  </a:cubicBezTo>
                  <a:cubicBezTo>
                    <a:pt x="72163" y="25734"/>
                    <a:pt x="72163" y="25308"/>
                    <a:pt x="71737" y="24456"/>
                  </a:cubicBezTo>
                  <a:cubicBezTo>
                    <a:pt x="71737" y="24456"/>
                    <a:pt x="71737" y="24030"/>
                    <a:pt x="71737" y="24030"/>
                  </a:cubicBezTo>
                  <a:cubicBezTo>
                    <a:pt x="72163" y="23178"/>
                    <a:pt x="71737" y="22326"/>
                    <a:pt x="71737" y="21900"/>
                  </a:cubicBezTo>
                  <a:cubicBezTo>
                    <a:pt x="71737" y="21900"/>
                    <a:pt x="71737" y="21474"/>
                    <a:pt x="71737" y="21474"/>
                  </a:cubicBezTo>
                  <a:cubicBezTo>
                    <a:pt x="72163" y="21048"/>
                    <a:pt x="72163" y="20196"/>
                    <a:pt x="72163" y="19770"/>
                  </a:cubicBezTo>
                  <a:cubicBezTo>
                    <a:pt x="72589" y="19344"/>
                    <a:pt x="72589" y="19344"/>
                    <a:pt x="73015" y="18918"/>
                  </a:cubicBezTo>
                  <a:lnTo>
                    <a:pt x="73441" y="17641"/>
                  </a:lnTo>
                  <a:cubicBezTo>
                    <a:pt x="73441" y="17641"/>
                    <a:pt x="73441" y="17215"/>
                    <a:pt x="73441" y="17215"/>
                  </a:cubicBezTo>
                  <a:cubicBezTo>
                    <a:pt x="73441" y="17215"/>
                    <a:pt x="73441" y="17215"/>
                    <a:pt x="73867" y="17215"/>
                  </a:cubicBezTo>
                  <a:cubicBezTo>
                    <a:pt x="74293" y="16789"/>
                    <a:pt x="74719" y="16363"/>
                    <a:pt x="75145" y="15937"/>
                  </a:cubicBezTo>
                  <a:lnTo>
                    <a:pt x="75570" y="15511"/>
                  </a:lnTo>
                  <a:cubicBezTo>
                    <a:pt x="76422" y="15085"/>
                    <a:pt x="76848" y="14659"/>
                    <a:pt x="77274" y="13807"/>
                  </a:cubicBezTo>
                  <a:cubicBezTo>
                    <a:pt x="77700" y="13807"/>
                    <a:pt x="77700" y="13381"/>
                    <a:pt x="77700" y="13381"/>
                  </a:cubicBezTo>
                  <a:cubicBezTo>
                    <a:pt x="78126" y="12955"/>
                    <a:pt x="78552" y="12955"/>
                    <a:pt x="78978" y="12529"/>
                  </a:cubicBezTo>
                  <a:cubicBezTo>
                    <a:pt x="78978" y="12529"/>
                    <a:pt x="79404" y="12529"/>
                    <a:pt x="79404" y="12529"/>
                  </a:cubicBezTo>
                  <a:cubicBezTo>
                    <a:pt x="79404" y="12529"/>
                    <a:pt x="79830" y="12529"/>
                    <a:pt x="79830" y="12103"/>
                  </a:cubicBezTo>
                  <a:lnTo>
                    <a:pt x="79830" y="12103"/>
                  </a:lnTo>
                  <a:cubicBezTo>
                    <a:pt x="80682" y="12103"/>
                    <a:pt x="81534" y="12103"/>
                    <a:pt x="82386" y="11251"/>
                  </a:cubicBezTo>
                  <a:cubicBezTo>
                    <a:pt x="82386" y="11251"/>
                    <a:pt x="82386" y="11251"/>
                    <a:pt x="82386" y="11251"/>
                  </a:cubicBezTo>
                  <a:cubicBezTo>
                    <a:pt x="82386" y="11251"/>
                    <a:pt x="82812" y="11251"/>
                    <a:pt x="82812" y="11251"/>
                  </a:cubicBezTo>
                  <a:lnTo>
                    <a:pt x="83664" y="11251"/>
                  </a:lnTo>
                  <a:cubicBezTo>
                    <a:pt x="84090" y="11251"/>
                    <a:pt x="84941" y="11251"/>
                    <a:pt x="85367" y="10825"/>
                  </a:cubicBezTo>
                  <a:cubicBezTo>
                    <a:pt x="85367" y="10825"/>
                    <a:pt x="85793" y="10825"/>
                    <a:pt x="85793" y="10825"/>
                  </a:cubicBezTo>
                  <a:cubicBezTo>
                    <a:pt x="86219" y="11251"/>
                    <a:pt x="86645" y="11251"/>
                    <a:pt x="87071" y="11251"/>
                  </a:cubicBezTo>
                  <a:lnTo>
                    <a:pt x="87923" y="11677"/>
                  </a:lnTo>
                  <a:cubicBezTo>
                    <a:pt x="88349" y="11677"/>
                    <a:pt x="88775" y="11677"/>
                    <a:pt x="89201" y="11677"/>
                  </a:cubicBezTo>
                  <a:cubicBezTo>
                    <a:pt x="89201" y="11677"/>
                    <a:pt x="89627" y="11677"/>
                    <a:pt x="89627" y="12103"/>
                  </a:cubicBezTo>
                  <a:cubicBezTo>
                    <a:pt x="90053" y="12529"/>
                    <a:pt x="90905" y="12955"/>
                    <a:pt x="91331" y="13381"/>
                  </a:cubicBezTo>
                  <a:cubicBezTo>
                    <a:pt x="91331" y="13381"/>
                    <a:pt x="91757" y="13381"/>
                    <a:pt x="91757" y="13381"/>
                  </a:cubicBezTo>
                  <a:cubicBezTo>
                    <a:pt x="92609" y="14233"/>
                    <a:pt x="93461" y="15085"/>
                    <a:pt x="94738" y="15085"/>
                  </a:cubicBezTo>
                  <a:lnTo>
                    <a:pt x="94738" y="15085"/>
                  </a:lnTo>
                  <a:cubicBezTo>
                    <a:pt x="95164" y="15511"/>
                    <a:pt x="95590" y="16363"/>
                    <a:pt x="96016" y="16789"/>
                  </a:cubicBezTo>
                  <a:cubicBezTo>
                    <a:pt x="96442" y="17215"/>
                    <a:pt x="96442" y="17641"/>
                    <a:pt x="96868" y="18067"/>
                  </a:cubicBezTo>
                  <a:cubicBezTo>
                    <a:pt x="96868" y="18492"/>
                    <a:pt x="97294" y="18918"/>
                    <a:pt x="97294" y="18918"/>
                  </a:cubicBezTo>
                  <a:cubicBezTo>
                    <a:pt x="97720" y="19770"/>
                    <a:pt x="98146" y="20196"/>
                    <a:pt x="98572" y="20622"/>
                  </a:cubicBezTo>
                  <a:cubicBezTo>
                    <a:pt x="98572" y="20622"/>
                    <a:pt x="98572" y="21048"/>
                    <a:pt x="98572" y="21048"/>
                  </a:cubicBezTo>
                  <a:lnTo>
                    <a:pt x="98572" y="21474"/>
                  </a:lnTo>
                  <a:cubicBezTo>
                    <a:pt x="98998" y="22326"/>
                    <a:pt x="99424" y="23178"/>
                    <a:pt x="99850" y="23604"/>
                  </a:cubicBezTo>
                  <a:cubicBezTo>
                    <a:pt x="99850" y="23604"/>
                    <a:pt x="99850" y="23604"/>
                    <a:pt x="99850" y="23604"/>
                  </a:cubicBezTo>
                  <a:lnTo>
                    <a:pt x="99850" y="23604"/>
                  </a:lnTo>
                  <a:lnTo>
                    <a:pt x="99850" y="24030"/>
                  </a:lnTo>
                  <a:cubicBezTo>
                    <a:pt x="99850" y="24030"/>
                    <a:pt x="99850" y="24456"/>
                    <a:pt x="99850" y="24456"/>
                  </a:cubicBezTo>
                  <a:cubicBezTo>
                    <a:pt x="99424" y="24882"/>
                    <a:pt x="99424" y="25734"/>
                    <a:pt x="99424" y="26160"/>
                  </a:cubicBezTo>
                  <a:cubicBezTo>
                    <a:pt x="99424" y="26160"/>
                    <a:pt x="99424" y="26160"/>
                    <a:pt x="99424" y="26586"/>
                  </a:cubicBezTo>
                  <a:cubicBezTo>
                    <a:pt x="99424" y="27438"/>
                    <a:pt x="99424" y="27864"/>
                    <a:pt x="99850" y="28289"/>
                  </a:cubicBezTo>
                  <a:cubicBezTo>
                    <a:pt x="99850" y="29141"/>
                    <a:pt x="99850" y="29567"/>
                    <a:pt x="99850" y="30419"/>
                  </a:cubicBezTo>
                  <a:cubicBezTo>
                    <a:pt x="99850" y="30845"/>
                    <a:pt x="99850" y="31271"/>
                    <a:pt x="99850" y="31271"/>
                  </a:cubicBezTo>
                  <a:cubicBezTo>
                    <a:pt x="99850" y="31697"/>
                    <a:pt x="99424" y="32549"/>
                    <a:pt x="99424" y="32975"/>
                  </a:cubicBezTo>
                  <a:cubicBezTo>
                    <a:pt x="99424" y="33401"/>
                    <a:pt x="98998" y="33827"/>
                    <a:pt x="98998" y="34679"/>
                  </a:cubicBezTo>
                  <a:cubicBezTo>
                    <a:pt x="98998" y="35531"/>
                    <a:pt x="98998" y="36383"/>
                    <a:pt x="99424" y="38086"/>
                  </a:cubicBezTo>
                  <a:cubicBezTo>
                    <a:pt x="99424" y="38086"/>
                    <a:pt x="99424" y="38086"/>
                    <a:pt x="99424" y="38086"/>
                  </a:cubicBezTo>
                  <a:cubicBezTo>
                    <a:pt x="98998" y="38938"/>
                    <a:pt x="98998" y="39790"/>
                    <a:pt x="99424" y="40642"/>
                  </a:cubicBezTo>
                  <a:lnTo>
                    <a:pt x="98998" y="41494"/>
                  </a:lnTo>
                  <a:cubicBezTo>
                    <a:pt x="98572" y="42346"/>
                    <a:pt x="98146" y="43624"/>
                    <a:pt x="98998" y="45328"/>
                  </a:cubicBezTo>
                  <a:cubicBezTo>
                    <a:pt x="98998" y="45754"/>
                    <a:pt x="98998" y="45754"/>
                    <a:pt x="99424" y="46180"/>
                  </a:cubicBezTo>
                  <a:cubicBezTo>
                    <a:pt x="99424" y="46606"/>
                    <a:pt x="99850" y="47031"/>
                    <a:pt x="100276" y="47457"/>
                  </a:cubicBezTo>
                  <a:cubicBezTo>
                    <a:pt x="100276" y="47883"/>
                    <a:pt x="100276" y="47883"/>
                    <a:pt x="100276" y="48309"/>
                  </a:cubicBezTo>
                  <a:cubicBezTo>
                    <a:pt x="100276" y="48309"/>
                    <a:pt x="100276" y="48735"/>
                    <a:pt x="100276" y="48735"/>
                  </a:cubicBezTo>
                  <a:cubicBezTo>
                    <a:pt x="100276" y="49161"/>
                    <a:pt x="99850" y="50013"/>
                    <a:pt x="99850" y="51291"/>
                  </a:cubicBezTo>
                  <a:cubicBezTo>
                    <a:pt x="98998" y="52995"/>
                    <a:pt x="98998" y="54273"/>
                    <a:pt x="99424" y="54699"/>
                  </a:cubicBezTo>
                  <a:cubicBezTo>
                    <a:pt x="99424" y="55125"/>
                    <a:pt x="99424" y="55551"/>
                    <a:pt x="99424" y="55977"/>
                  </a:cubicBezTo>
                  <a:cubicBezTo>
                    <a:pt x="98572" y="57254"/>
                    <a:pt x="98572" y="58532"/>
                    <a:pt x="98572" y="58958"/>
                  </a:cubicBezTo>
                  <a:cubicBezTo>
                    <a:pt x="98572" y="58958"/>
                    <a:pt x="98572" y="59384"/>
                    <a:pt x="98572" y="59384"/>
                  </a:cubicBezTo>
                  <a:cubicBezTo>
                    <a:pt x="98572" y="59384"/>
                    <a:pt x="98572" y="59384"/>
                    <a:pt x="98572" y="59384"/>
                  </a:cubicBezTo>
                  <a:cubicBezTo>
                    <a:pt x="98572" y="59810"/>
                    <a:pt x="98146" y="61088"/>
                    <a:pt x="98146" y="61940"/>
                  </a:cubicBezTo>
                  <a:lnTo>
                    <a:pt x="98146" y="63218"/>
                  </a:lnTo>
                  <a:cubicBezTo>
                    <a:pt x="98146" y="63644"/>
                    <a:pt x="98146" y="64070"/>
                    <a:pt x="98572" y="64070"/>
                  </a:cubicBezTo>
                  <a:cubicBezTo>
                    <a:pt x="98572" y="64496"/>
                    <a:pt x="98572" y="64496"/>
                    <a:pt x="98572" y="64922"/>
                  </a:cubicBezTo>
                  <a:cubicBezTo>
                    <a:pt x="98572" y="65348"/>
                    <a:pt x="98572" y="66199"/>
                    <a:pt x="98572" y="66625"/>
                  </a:cubicBezTo>
                  <a:cubicBezTo>
                    <a:pt x="98572" y="67051"/>
                    <a:pt x="98146" y="67903"/>
                    <a:pt x="98572" y="69181"/>
                  </a:cubicBezTo>
                  <a:cubicBezTo>
                    <a:pt x="98572" y="69607"/>
                    <a:pt x="98572" y="70033"/>
                    <a:pt x="98572" y="70033"/>
                  </a:cubicBezTo>
                  <a:cubicBezTo>
                    <a:pt x="98146" y="70885"/>
                    <a:pt x="98146" y="72163"/>
                    <a:pt x="98572" y="72589"/>
                  </a:cubicBezTo>
                  <a:cubicBezTo>
                    <a:pt x="98572" y="73015"/>
                    <a:pt x="98572" y="73867"/>
                    <a:pt x="98572" y="74293"/>
                  </a:cubicBezTo>
                  <a:cubicBezTo>
                    <a:pt x="98572" y="74293"/>
                    <a:pt x="98572" y="74719"/>
                    <a:pt x="98572" y="74719"/>
                  </a:cubicBezTo>
                  <a:cubicBezTo>
                    <a:pt x="98572" y="75570"/>
                    <a:pt x="98572" y="75996"/>
                    <a:pt x="98572" y="76422"/>
                  </a:cubicBezTo>
                  <a:cubicBezTo>
                    <a:pt x="98572" y="76848"/>
                    <a:pt x="98572" y="76848"/>
                    <a:pt x="98572" y="77274"/>
                  </a:cubicBezTo>
                  <a:cubicBezTo>
                    <a:pt x="98572" y="77274"/>
                    <a:pt x="98572" y="77274"/>
                    <a:pt x="98572" y="77700"/>
                  </a:cubicBezTo>
                  <a:cubicBezTo>
                    <a:pt x="98146" y="78978"/>
                    <a:pt x="98146" y="80256"/>
                    <a:pt x="98998" y="81108"/>
                  </a:cubicBezTo>
                  <a:cubicBezTo>
                    <a:pt x="98998" y="81960"/>
                    <a:pt x="98998" y="82386"/>
                    <a:pt x="98998" y="82812"/>
                  </a:cubicBezTo>
                  <a:cubicBezTo>
                    <a:pt x="98572" y="83664"/>
                    <a:pt x="98572" y="84090"/>
                    <a:pt x="98998" y="84941"/>
                  </a:cubicBezTo>
                  <a:cubicBezTo>
                    <a:pt x="98998" y="85367"/>
                    <a:pt x="99424" y="86219"/>
                    <a:pt x="99424" y="86645"/>
                  </a:cubicBezTo>
                  <a:cubicBezTo>
                    <a:pt x="99424" y="86645"/>
                    <a:pt x="99424" y="86645"/>
                    <a:pt x="99424" y="87071"/>
                  </a:cubicBezTo>
                  <a:cubicBezTo>
                    <a:pt x="99424" y="87497"/>
                    <a:pt x="99424" y="87497"/>
                    <a:pt x="99424" y="87923"/>
                  </a:cubicBezTo>
                  <a:cubicBezTo>
                    <a:pt x="98998" y="88349"/>
                    <a:pt x="98998" y="89201"/>
                    <a:pt x="98998" y="89627"/>
                  </a:cubicBezTo>
                  <a:cubicBezTo>
                    <a:pt x="98998" y="90905"/>
                    <a:pt x="99850" y="93461"/>
                    <a:pt x="104961" y="93461"/>
                  </a:cubicBezTo>
                  <a:cubicBezTo>
                    <a:pt x="105813" y="93461"/>
                    <a:pt x="108369" y="93461"/>
                    <a:pt x="110073" y="91757"/>
                  </a:cubicBezTo>
                  <a:cubicBezTo>
                    <a:pt x="111351" y="90479"/>
                    <a:pt x="111777" y="89201"/>
                    <a:pt x="111351" y="87071"/>
                  </a:cubicBezTo>
                  <a:cubicBezTo>
                    <a:pt x="111351" y="87071"/>
                    <a:pt x="111351" y="87071"/>
                    <a:pt x="111351" y="87071"/>
                  </a:cubicBezTo>
                  <a:lnTo>
                    <a:pt x="111351" y="86645"/>
                  </a:lnTo>
                  <a:cubicBezTo>
                    <a:pt x="111351" y="86645"/>
                    <a:pt x="111351" y="86219"/>
                    <a:pt x="111351" y="86219"/>
                  </a:cubicBezTo>
                  <a:lnTo>
                    <a:pt x="111351" y="85367"/>
                  </a:lnTo>
                  <a:cubicBezTo>
                    <a:pt x="111351" y="85367"/>
                    <a:pt x="111351" y="84941"/>
                    <a:pt x="111351" y="84515"/>
                  </a:cubicBezTo>
                  <a:cubicBezTo>
                    <a:pt x="111351" y="84515"/>
                    <a:pt x="111351" y="84515"/>
                    <a:pt x="111351" y="84090"/>
                  </a:cubicBezTo>
                  <a:cubicBezTo>
                    <a:pt x="111351" y="83238"/>
                    <a:pt x="111351" y="82812"/>
                    <a:pt x="111351" y="81960"/>
                  </a:cubicBezTo>
                  <a:lnTo>
                    <a:pt x="111351" y="81534"/>
                  </a:lnTo>
                  <a:cubicBezTo>
                    <a:pt x="111351" y="81534"/>
                    <a:pt x="111351" y="81108"/>
                    <a:pt x="111351" y="81108"/>
                  </a:cubicBezTo>
                  <a:cubicBezTo>
                    <a:pt x="111351" y="81108"/>
                    <a:pt x="111351" y="80682"/>
                    <a:pt x="111351" y="80682"/>
                  </a:cubicBezTo>
                  <a:cubicBezTo>
                    <a:pt x="111351" y="80256"/>
                    <a:pt x="111351" y="79404"/>
                    <a:pt x="111351" y="78978"/>
                  </a:cubicBezTo>
                  <a:cubicBezTo>
                    <a:pt x="111351" y="78552"/>
                    <a:pt x="111351" y="78552"/>
                    <a:pt x="111351" y="78126"/>
                  </a:cubicBezTo>
                  <a:cubicBezTo>
                    <a:pt x="111351" y="78126"/>
                    <a:pt x="111351" y="77700"/>
                    <a:pt x="111351" y="77700"/>
                  </a:cubicBezTo>
                  <a:lnTo>
                    <a:pt x="111351" y="75996"/>
                  </a:lnTo>
                  <a:cubicBezTo>
                    <a:pt x="111351" y="75570"/>
                    <a:pt x="111351" y="75570"/>
                    <a:pt x="110925" y="75144"/>
                  </a:cubicBezTo>
                  <a:cubicBezTo>
                    <a:pt x="110925" y="74719"/>
                    <a:pt x="111351" y="74293"/>
                    <a:pt x="111351" y="73441"/>
                  </a:cubicBezTo>
                  <a:cubicBezTo>
                    <a:pt x="111351" y="73441"/>
                    <a:pt x="111351" y="73015"/>
                    <a:pt x="111351" y="73015"/>
                  </a:cubicBezTo>
                  <a:cubicBezTo>
                    <a:pt x="111777" y="72163"/>
                    <a:pt x="111777" y="71737"/>
                    <a:pt x="111351" y="70885"/>
                  </a:cubicBezTo>
                  <a:cubicBezTo>
                    <a:pt x="111351" y="70459"/>
                    <a:pt x="111777" y="69607"/>
                    <a:pt x="111351" y="68755"/>
                  </a:cubicBezTo>
                  <a:cubicBezTo>
                    <a:pt x="111351" y="68329"/>
                    <a:pt x="110925" y="67903"/>
                    <a:pt x="110925" y="67903"/>
                  </a:cubicBezTo>
                  <a:lnTo>
                    <a:pt x="110925" y="67477"/>
                  </a:lnTo>
                  <a:cubicBezTo>
                    <a:pt x="110925" y="66625"/>
                    <a:pt x="110925" y="65774"/>
                    <a:pt x="110925" y="64496"/>
                  </a:cubicBezTo>
                  <a:cubicBezTo>
                    <a:pt x="110925" y="64070"/>
                    <a:pt x="110925" y="63644"/>
                    <a:pt x="110925" y="62366"/>
                  </a:cubicBezTo>
                  <a:cubicBezTo>
                    <a:pt x="110925" y="61514"/>
                    <a:pt x="110499" y="61088"/>
                    <a:pt x="110499" y="60662"/>
                  </a:cubicBezTo>
                  <a:cubicBezTo>
                    <a:pt x="110925" y="59810"/>
                    <a:pt x="110925" y="58532"/>
                    <a:pt x="110925" y="57680"/>
                  </a:cubicBezTo>
                  <a:cubicBezTo>
                    <a:pt x="110925" y="57254"/>
                    <a:pt x="110925" y="56828"/>
                    <a:pt x="110925" y="56402"/>
                  </a:cubicBezTo>
                  <a:cubicBezTo>
                    <a:pt x="110925" y="55551"/>
                    <a:pt x="110925" y="54273"/>
                    <a:pt x="110499" y="53847"/>
                  </a:cubicBezTo>
                  <a:cubicBezTo>
                    <a:pt x="110499" y="53847"/>
                    <a:pt x="110499" y="53421"/>
                    <a:pt x="110499" y="53421"/>
                  </a:cubicBezTo>
                  <a:cubicBezTo>
                    <a:pt x="110499" y="52995"/>
                    <a:pt x="110499" y="52569"/>
                    <a:pt x="110499" y="52569"/>
                  </a:cubicBezTo>
                  <a:lnTo>
                    <a:pt x="110499" y="52143"/>
                  </a:lnTo>
                  <a:cubicBezTo>
                    <a:pt x="110499" y="51717"/>
                    <a:pt x="110499" y="51291"/>
                    <a:pt x="110073" y="50013"/>
                  </a:cubicBezTo>
                  <a:cubicBezTo>
                    <a:pt x="110073" y="50013"/>
                    <a:pt x="110073" y="50013"/>
                    <a:pt x="110073" y="50013"/>
                  </a:cubicBezTo>
                  <a:cubicBezTo>
                    <a:pt x="110073" y="49587"/>
                    <a:pt x="110073" y="49161"/>
                    <a:pt x="110073" y="48735"/>
                  </a:cubicBezTo>
                  <a:cubicBezTo>
                    <a:pt x="110499" y="48309"/>
                    <a:pt x="110925" y="47457"/>
                    <a:pt x="110925" y="47031"/>
                  </a:cubicBezTo>
                  <a:lnTo>
                    <a:pt x="110925" y="45754"/>
                  </a:lnTo>
                  <a:cubicBezTo>
                    <a:pt x="110925" y="45328"/>
                    <a:pt x="110499" y="44476"/>
                    <a:pt x="109647" y="43624"/>
                  </a:cubicBezTo>
                  <a:cubicBezTo>
                    <a:pt x="109647" y="42772"/>
                    <a:pt x="109647" y="41494"/>
                    <a:pt x="109221" y="41068"/>
                  </a:cubicBezTo>
                  <a:cubicBezTo>
                    <a:pt x="109221" y="40642"/>
                    <a:pt x="109221" y="40642"/>
                    <a:pt x="109221" y="40216"/>
                  </a:cubicBezTo>
                  <a:cubicBezTo>
                    <a:pt x="109221" y="39790"/>
                    <a:pt x="109647" y="38938"/>
                    <a:pt x="109647" y="38512"/>
                  </a:cubicBezTo>
                  <a:lnTo>
                    <a:pt x="109647" y="38086"/>
                  </a:lnTo>
                  <a:cubicBezTo>
                    <a:pt x="109647" y="36809"/>
                    <a:pt x="109221" y="35957"/>
                    <a:pt x="108795" y="35531"/>
                  </a:cubicBezTo>
                  <a:cubicBezTo>
                    <a:pt x="108795" y="35531"/>
                    <a:pt x="108795" y="35531"/>
                    <a:pt x="108795" y="35531"/>
                  </a:cubicBezTo>
                  <a:lnTo>
                    <a:pt x="108795" y="35105"/>
                  </a:lnTo>
                  <a:cubicBezTo>
                    <a:pt x="108795" y="34679"/>
                    <a:pt x="109221" y="34253"/>
                    <a:pt x="108795" y="33401"/>
                  </a:cubicBezTo>
                  <a:lnTo>
                    <a:pt x="108795" y="32975"/>
                  </a:lnTo>
                  <a:cubicBezTo>
                    <a:pt x="109221" y="31271"/>
                    <a:pt x="108795" y="29993"/>
                    <a:pt x="108369" y="28715"/>
                  </a:cubicBezTo>
                  <a:cubicBezTo>
                    <a:pt x="108369" y="28289"/>
                    <a:pt x="108369" y="27864"/>
                    <a:pt x="108369" y="27864"/>
                  </a:cubicBezTo>
                  <a:cubicBezTo>
                    <a:pt x="108369" y="27864"/>
                    <a:pt x="108369" y="27864"/>
                    <a:pt x="108369" y="27438"/>
                  </a:cubicBezTo>
                  <a:cubicBezTo>
                    <a:pt x="108369" y="27012"/>
                    <a:pt x="108369" y="26586"/>
                    <a:pt x="107943" y="25734"/>
                  </a:cubicBezTo>
                  <a:cubicBezTo>
                    <a:pt x="108369" y="24882"/>
                    <a:pt x="108369" y="24456"/>
                    <a:pt x="107943" y="23604"/>
                  </a:cubicBezTo>
                  <a:cubicBezTo>
                    <a:pt x="107943" y="23604"/>
                    <a:pt x="107943" y="23178"/>
                    <a:pt x="107943" y="23178"/>
                  </a:cubicBezTo>
                  <a:cubicBezTo>
                    <a:pt x="108369" y="22326"/>
                    <a:pt x="107943" y="21474"/>
                    <a:pt x="107943" y="21048"/>
                  </a:cubicBezTo>
                  <a:cubicBezTo>
                    <a:pt x="107943" y="21048"/>
                    <a:pt x="107943" y="20622"/>
                    <a:pt x="107943" y="20622"/>
                  </a:cubicBezTo>
                  <a:cubicBezTo>
                    <a:pt x="108369" y="20196"/>
                    <a:pt x="108369" y="19344"/>
                    <a:pt x="108369" y="18918"/>
                  </a:cubicBezTo>
                  <a:cubicBezTo>
                    <a:pt x="108795" y="18492"/>
                    <a:pt x="108795" y="18067"/>
                    <a:pt x="109221" y="18067"/>
                  </a:cubicBezTo>
                  <a:lnTo>
                    <a:pt x="109647" y="16789"/>
                  </a:lnTo>
                  <a:cubicBezTo>
                    <a:pt x="109647" y="16789"/>
                    <a:pt x="109647" y="16363"/>
                    <a:pt x="109647" y="16363"/>
                  </a:cubicBezTo>
                  <a:cubicBezTo>
                    <a:pt x="109647" y="16363"/>
                    <a:pt x="109647" y="16363"/>
                    <a:pt x="110073" y="16363"/>
                  </a:cubicBezTo>
                  <a:cubicBezTo>
                    <a:pt x="110499" y="15937"/>
                    <a:pt x="110925" y="15511"/>
                    <a:pt x="111351" y="15085"/>
                  </a:cubicBezTo>
                  <a:lnTo>
                    <a:pt x="111777" y="14659"/>
                  </a:lnTo>
                  <a:cubicBezTo>
                    <a:pt x="112629" y="14233"/>
                    <a:pt x="113055" y="13807"/>
                    <a:pt x="113480" y="12955"/>
                  </a:cubicBezTo>
                  <a:cubicBezTo>
                    <a:pt x="113906" y="12955"/>
                    <a:pt x="113906" y="12529"/>
                    <a:pt x="113906" y="12529"/>
                  </a:cubicBezTo>
                  <a:cubicBezTo>
                    <a:pt x="114332" y="12103"/>
                    <a:pt x="114758" y="12103"/>
                    <a:pt x="115184" y="11677"/>
                  </a:cubicBezTo>
                  <a:cubicBezTo>
                    <a:pt x="115184" y="11677"/>
                    <a:pt x="115610" y="11677"/>
                    <a:pt x="115610" y="11677"/>
                  </a:cubicBezTo>
                  <a:cubicBezTo>
                    <a:pt x="116036" y="11677"/>
                    <a:pt x="116036" y="11677"/>
                    <a:pt x="116036" y="11251"/>
                  </a:cubicBezTo>
                  <a:lnTo>
                    <a:pt x="116036" y="11251"/>
                  </a:lnTo>
                  <a:cubicBezTo>
                    <a:pt x="116888" y="11251"/>
                    <a:pt x="117740" y="11251"/>
                    <a:pt x="118592" y="10399"/>
                  </a:cubicBezTo>
                  <a:cubicBezTo>
                    <a:pt x="118592" y="10399"/>
                    <a:pt x="118592" y="10399"/>
                    <a:pt x="118592" y="10399"/>
                  </a:cubicBezTo>
                  <a:cubicBezTo>
                    <a:pt x="118592" y="10399"/>
                    <a:pt x="119018" y="10399"/>
                    <a:pt x="119018" y="10399"/>
                  </a:cubicBezTo>
                  <a:lnTo>
                    <a:pt x="119870" y="10399"/>
                  </a:lnTo>
                  <a:cubicBezTo>
                    <a:pt x="120296" y="10399"/>
                    <a:pt x="121148" y="10399"/>
                    <a:pt x="121574" y="9973"/>
                  </a:cubicBezTo>
                  <a:cubicBezTo>
                    <a:pt x="121574" y="9973"/>
                    <a:pt x="122000" y="9973"/>
                    <a:pt x="122000" y="9973"/>
                  </a:cubicBezTo>
                  <a:cubicBezTo>
                    <a:pt x="122426" y="10399"/>
                    <a:pt x="122851" y="10399"/>
                    <a:pt x="123277" y="10399"/>
                  </a:cubicBezTo>
                  <a:lnTo>
                    <a:pt x="124129" y="10825"/>
                  </a:lnTo>
                  <a:cubicBezTo>
                    <a:pt x="124555" y="10825"/>
                    <a:pt x="124981" y="10825"/>
                    <a:pt x="125407" y="10825"/>
                  </a:cubicBezTo>
                  <a:cubicBezTo>
                    <a:pt x="125407" y="10825"/>
                    <a:pt x="125833" y="10825"/>
                    <a:pt x="125833" y="11251"/>
                  </a:cubicBezTo>
                  <a:cubicBezTo>
                    <a:pt x="126259" y="11677"/>
                    <a:pt x="127111" y="12103"/>
                    <a:pt x="127537" y="12529"/>
                  </a:cubicBezTo>
                  <a:cubicBezTo>
                    <a:pt x="127537" y="12529"/>
                    <a:pt x="127963" y="12529"/>
                    <a:pt x="127963" y="12529"/>
                  </a:cubicBezTo>
                  <a:cubicBezTo>
                    <a:pt x="128815" y="13381"/>
                    <a:pt x="129667" y="14233"/>
                    <a:pt x="130945" y="14233"/>
                  </a:cubicBezTo>
                  <a:lnTo>
                    <a:pt x="130945" y="14233"/>
                  </a:lnTo>
                  <a:cubicBezTo>
                    <a:pt x="131371" y="14659"/>
                    <a:pt x="131797" y="15511"/>
                    <a:pt x="132222" y="15937"/>
                  </a:cubicBezTo>
                  <a:cubicBezTo>
                    <a:pt x="132222" y="16363"/>
                    <a:pt x="132648" y="16789"/>
                    <a:pt x="133074" y="17215"/>
                  </a:cubicBezTo>
                  <a:cubicBezTo>
                    <a:pt x="133074" y="17641"/>
                    <a:pt x="133500" y="18067"/>
                    <a:pt x="133500" y="18067"/>
                  </a:cubicBezTo>
                  <a:cubicBezTo>
                    <a:pt x="133926" y="18918"/>
                    <a:pt x="134352" y="19344"/>
                    <a:pt x="134778" y="19770"/>
                  </a:cubicBezTo>
                  <a:cubicBezTo>
                    <a:pt x="134778" y="19770"/>
                    <a:pt x="134778" y="20196"/>
                    <a:pt x="134778" y="20196"/>
                  </a:cubicBezTo>
                  <a:lnTo>
                    <a:pt x="134778" y="20622"/>
                  </a:lnTo>
                  <a:cubicBezTo>
                    <a:pt x="135204" y="21474"/>
                    <a:pt x="135630" y="22326"/>
                    <a:pt x="136056" y="22752"/>
                  </a:cubicBezTo>
                  <a:cubicBezTo>
                    <a:pt x="136056" y="22752"/>
                    <a:pt x="136056" y="22752"/>
                    <a:pt x="136056" y="22752"/>
                  </a:cubicBezTo>
                  <a:lnTo>
                    <a:pt x="136056" y="22752"/>
                  </a:lnTo>
                  <a:cubicBezTo>
                    <a:pt x="136056" y="23178"/>
                    <a:pt x="136056" y="24030"/>
                    <a:pt x="136482" y="25308"/>
                  </a:cubicBezTo>
                  <a:cubicBezTo>
                    <a:pt x="136482" y="25308"/>
                    <a:pt x="136908" y="25734"/>
                    <a:pt x="136908" y="25734"/>
                  </a:cubicBezTo>
                  <a:cubicBezTo>
                    <a:pt x="136908" y="25734"/>
                    <a:pt x="136908" y="25734"/>
                    <a:pt x="136908" y="25734"/>
                  </a:cubicBezTo>
                  <a:cubicBezTo>
                    <a:pt x="136908" y="26160"/>
                    <a:pt x="136908" y="26160"/>
                    <a:pt x="136908" y="26586"/>
                  </a:cubicBezTo>
                  <a:cubicBezTo>
                    <a:pt x="136908" y="27012"/>
                    <a:pt x="136908" y="27012"/>
                    <a:pt x="136908" y="27438"/>
                  </a:cubicBezTo>
                  <a:cubicBezTo>
                    <a:pt x="136482" y="28715"/>
                    <a:pt x="136482" y="29567"/>
                    <a:pt x="136908" y="30419"/>
                  </a:cubicBezTo>
                  <a:cubicBezTo>
                    <a:pt x="136908" y="30419"/>
                    <a:pt x="136908" y="30845"/>
                    <a:pt x="136908" y="30845"/>
                  </a:cubicBezTo>
                  <a:cubicBezTo>
                    <a:pt x="136908" y="31271"/>
                    <a:pt x="136908" y="32123"/>
                    <a:pt x="136908" y="32975"/>
                  </a:cubicBezTo>
                  <a:cubicBezTo>
                    <a:pt x="136908" y="32975"/>
                    <a:pt x="136908" y="32975"/>
                    <a:pt x="136908" y="33401"/>
                  </a:cubicBezTo>
                  <a:cubicBezTo>
                    <a:pt x="136482" y="34253"/>
                    <a:pt x="136482" y="35105"/>
                    <a:pt x="136482" y="35957"/>
                  </a:cubicBezTo>
                  <a:cubicBezTo>
                    <a:pt x="136482" y="36383"/>
                    <a:pt x="136056" y="36809"/>
                    <a:pt x="136482" y="37660"/>
                  </a:cubicBezTo>
                  <a:cubicBezTo>
                    <a:pt x="136482" y="37660"/>
                    <a:pt x="136482" y="38086"/>
                    <a:pt x="136482" y="38086"/>
                  </a:cubicBezTo>
                  <a:cubicBezTo>
                    <a:pt x="136482" y="38938"/>
                    <a:pt x="136482" y="39790"/>
                    <a:pt x="136482" y="40216"/>
                  </a:cubicBezTo>
                  <a:cubicBezTo>
                    <a:pt x="136482" y="40216"/>
                    <a:pt x="136482" y="40642"/>
                    <a:pt x="136482" y="40642"/>
                  </a:cubicBezTo>
                  <a:cubicBezTo>
                    <a:pt x="136482" y="41494"/>
                    <a:pt x="136056" y="42346"/>
                    <a:pt x="136056" y="43198"/>
                  </a:cubicBezTo>
                  <a:cubicBezTo>
                    <a:pt x="136056" y="43624"/>
                    <a:pt x="136056" y="44476"/>
                    <a:pt x="136482" y="44902"/>
                  </a:cubicBezTo>
                  <a:cubicBezTo>
                    <a:pt x="136482" y="45328"/>
                    <a:pt x="136482" y="45328"/>
                    <a:pt x="136482" y="45754"/>
                  </a:cubicBezTo>
                  <a:lnTo>
                    <a:pt x="136482" y="47031"/>
                  </a:lnTo>
                  <a:cubicBezTo>
                    <a:pt x="136482" y="47457"/>
                    <a:pt x="136482" y="47457"/>
                    <a:pt x="136482" y="47883"/>
                  </a:cubicBezTo>
                  <a:cubicBezTo>
                    <a:pt x="136482" y="48309"/>
                    <a:pt x="136482" y="48309"/>
                    <a:pt x="136482" y="48309"/>
                  </a:cubicBezTo>
                  <a:cubicBezTo>
                    <a:pt x="136482" y="48735"/>
                    <a:pt x="136056" y="49587"/>
                    <a:pt x="136056" y="51291"/>
                  </a:cubicBezTo>
                  <a:cubicBezTo>
                    <a:pt x="135204" y="52995"/>
                    <a:pt x="135204" y="54273"/>
                    <a:pt x="135630" y="54699"/>
                  </a:cubicBezTo>
                  <a:cubicBezTo>
                    <a:pt x="135630" y="54699"/>
                    <a:pt x="135630" y="55125"/>
                    <a:pt x="135630" y="55125"/>
                  </a:cubicBezTo>
                  <a:lnTo>
                    <a:pt x="135630" y="55977"/>
                  </a:lnTo>
                  <a:cubicBezTo>
                    <a:pt x="134778" y="57254"/>
                    <a:pt x="134778" y="58532"/>
                    <a:pt x="135204" y="58958"/>
                  </a:cubicBezTo>
                  <a:cubicBezTo>
                    <a:pt x="135204" y="58958"/>
                    <a:pt x="135204" y="59384"/>
                    <a:pt x="135204" y="59384"/>
                  </a:cubicBezTo>
                  <a:cubicBezTo>
                    <a:pt x="135204" y="59384"/>
                    <a:pt x="135204" y="59384"/>
                    <a:pt x="135204" y="59384"/>
                  </a:cubicBezTo>
                  <a:cubicBezTo>
                    <a:pt x="135204" y="59810"/>
                    <a:pt x="134778" y="61088"/>
                    <a:pt x="134778" y="61940"/>
                  </a:cubicBezTo>
                  <a:lnTo>
                    <a:pt x="134778" y="63218"/>
                  </a:lnTo>
                  <a:cubicBezTo>
                    <a:pt x="134778" y="63644"/>
                    <a:pt x="134778" y="64070"/>
                    <a:pt x="135204" y="64070"/>
                  </a:cubicBezTo>
                  <a:cubicBezTo>
                    <a:pt x="135204" y="64496"/>
                    <a:pt x="135204" y="64496"/>
                    <a:pt x="135204" y="64922"/>
                  </a:cubicBezTo>
                  <a:cubicBezTo>
                    <a:pt x="135204" y="65348"/>
                    <a:pt x="135204" y="66199"/>
                    <a:pt x="135204" y="66625"/>
                  </a:cubicBezTo>
                  <a:cubicBezTo>
                    <a:pt x="135204" y="67051"/>
                    <a:pt x="134778" y="67903"/>
                    <a:pt x="134778" y="69181"/>
                  </a:cubicBezTo>
                  <a:cubicBezTo>
                    <a:pt x="134778" y="69607"/>
                    <a:pt x="134778" y="70033"/>
                    <a:pt x="134778" y="70033"/>
                  </a:cubicBezTo>
                  <a:cubicBezTo>
                    <a:pt x="134352" y="70885"/>
                    <a:pt x="134352" y="72163"/>
                    <a:pt x="134778" y="72589"/>
                  </a:cubicBezTo>
                  <a:cubicBezTo>
                    <a:pt x="134778" y="73015"/>
                    <a:pt x="134778" y="73867"/>
                    <a:pt x="134778" y="74293"/>
                  </a:cubicBezTo>
                  <a:cubicBezTo>
                    <a:pt x="134778" y="74293"/>
                    <a:pt x="134778" y="74719"/>
                    <a:pt x="134778" y="74719"/>
                  </a:cubicBezTo>
                  <a:cubicBezTo>
                    <a:pt x="134778" y="75570"/>
                    <a:pt x="134778" y="75996"/>
                    <a:pt x="134778" y="76422"/>
                  </a:cubicBezTo>
                  <a:cubicBezTo>
                    <a:pt x="134778" y="76848"/>
                    <a:pt x="134778" y="76848"/>
                    <a:pt x="134778" y="77274"/>
                  </a:cubicBezTo>
                  <a:cubicBezTo>
                    <a:pt x="134778" y="77274"/>
                    <a:pt x="134778" y="77274"/>
                    <a:pt x="134778" y="77700"/>
                  </a:cubicBezTo>
                  <a:cubicBezTo>
                    <a:pt x="134352" y="78978"/>
                    <a:pt x="134352" y="80256"/>
                    <a:pt x="135204" y="81108"/>
                  </a:cubicBezTo>
                  <a:cubicBezTo>
                    <a:pt x="135204" y="81960"/>
                    <a:pt x="135204" y="82386"/>
                    <a:pt x="135204" y="82812"/>
                  </a:cubicBezTo>
                  <a:cubicBezTo>
                    <a:pt x="134778" y="83664"/>
                    <a:pt x="134778" y="84090"/>
                    <a:pt x="135204" y="84941"/>
                  </a:cubicBezTo>
                  <a:cubicBezTo>
                    <a:pt x="135204" y="85367"/>
                    <a:pt x="135630" y="86219"/>
                    <a:pt x="135630" y="86645"/>
                  </a:cubicBezTo>
                  <a:cubicBezTo>
                    <a:pt x="135630" y="86645"/>
                    <a:pt x="135630" y="86645"/>
                    <a:pt x="135630" y="87071"/>
                  </a:cubicBezTo>
                  <a:cubicBezTo>
                    <a:pt x="135630" y="87497"/>
                    <a:pt x="135630" y="87497"/>
                    <a:pt x="135630" y="87923"/>
                  </a:cubicBezTo>
                  <a:cubicBezTo>
                    <a:pt x="135204" y="88349"/>
                    <a:pt x="135204" y="89201"/>
                    <a:pt x="135204" y="89627"/>
                  </a:cubicBezTo>
                  <a:cubicBezTo>
                    <a:pt x="135204" y="90905"/>
                    <a:pt x="136056" y="93461"/>
                    <a:pt x="141168" y="93461"/>
                  </a:cubicBezTo>
                  <a:cubicBezTo>
                    <a:pt x="142019" y="93461"/>
                    <a:pt x="144575" y="93461"/>
                    <a:pt x="146279" y="91757"/>
                  </a:cubicBezTo>
                  <a:cubicBezTo>
                    <a:pt x="147557" y="90479"/>
                    <a:pt x="147983" y="89201"/>
                    <a:pt x="147557" y="87071"/>
                  </a:cubicBezTo>
                  <a:cubicBezTo>
                    <a:pt x="147557" y="87071"/>
                    <a:pt x="147557" y="87071"/>
                    <a:pt x="147557" y="87071"/>
                  </a:cubicBezTo>
                  <a:lnTo>
                    <a:pt x="147557" y="86645"/>
                  </a:lnTo>
                  <a:cubicBezTo>
                    <a:pt x="147557" y="86645"/>
                    <a:pt x="147557" y="86219"/>
                    <a:pt x="147557" y="86219"/>
                  </a:cubicBezTo>
                  <a:lnTo>
                    <a:pt x="147557" y="85367"/>
                  </a:lnTo>
                  <a:cubicBezTo>
                    <a:pt x="147557" y="85367"/>
                    <a:pt x="147557" y="84941"/>
                    <a:pt x="147557" y="84515"/>
                  </a:cubicBezTo>
                  <a:cubicBezTo>
                    <a:pt x="147557" y="84515"/>
                    <a:pt x="147557" y="84515"/>
                    <a:pt x="147557" y="84090"/>
                  </a:cubicBezTo>
                  <a:cubicBezTo>
                    <a:pt x="147983" y="83238"/>
                    <a:pt x="147557" y="82386"/>
                    <a:pt x="147557" y="81960"/>
                  </a:cubicBezTo>
                  <a:lnTo>
                    <a:pt x="147557" y="81534"/>
                  </a:lnTo>
                  <a:cubicBezTo>
                    <a:pt x="147557" y="81534"/>
                    <a:pt x="147557" y="81534"/>
                    <a:pt x="147557" y="81108"/>
                  </a:cubicBezTo>
                  <a:cubicBezTo>
                    <a:pt x="147557" y="81108"/>
                    <a:pt x="147557" y="80682"/>
                    <a:pt x="147557" y="80682"/>
                  </a:cubicBezTo>
                  <a:cubicBezTo>
                    <a:pt x="147557" y="80256"/>
                    <a:pt x="147557" y="79404"/>
                    <a:pt x="147557" y="78978"/>
                  </a:cubicBezTo>
                  <a:cubicBezTo>
                    <a:pt x="147557" y="78552"/>
                    <a:pt x="147557" y="78552"/>
                    <a:pt x="147557" y="78126"/>
                  </a:cubicBezTo>
                  <a:cubicBezTo>
                    <a:pt x="147557" y="78126"/>
                    <a:pt x="147557" y="77700"/>
                    <a:pt x="147557" y="77700"/>
                  </a:cubicBezTo>
                  <a:lnTo>
                    <a:pt x="147557" y="75996"/>
                  </a:lnTo>
                  <a:cubicBezTo>
                    <a:pt x="147557" y="75570"/>
                    <a:pt x="147557" y="75570"/>
                    <a:pt x="147131" y="75144"/>
                  </a:cubicBezTo>
                  <a:cubicBezTo>
                    <a:pt x="147131" y="74719"/>
                    <a:pt x="147557" y="74293"/>
                    <a:pt x="147557" y="73441"/>
                  </a:cubicBezTo>
                  <a:cubicBezTo>
                    <a:pt x="147557" y="73441"/>
                    <a:pt x="147557" y="73015"/>
                    <a:pt x="147557" y="73015"/>
                  </a:cubicBezTo>
                  <a:cubicBezTo>
                    <a:pt x="147983" y="72163"/>
                    <a:pt x="147983" y="71737"/>
                    <a:pt x="147557" y="70885"/>
                  </a:cubicBezTo>
                  <a:cubicBezTo>
                    <a:pt x="147557" y="70459"/>
                    <a:pt x="147557" y="69607"/>
                    <a:pt x="147557" y="68755"/>
                  </a:cubicBezTo>
                  <a:cubicBezTo>
                    <a:pt x="147557" y="68329"/>
                    <a:pt x="147131" y="67903"/>
                    <a:pt x="147131" y="67903"/>
                  </a:cubicBezTo>
                  <a:lnTo>
                    <a:pt x="147131" y="67477"/>
                  </a:lnTo>
                  <a:cubicBezTo>
                    <a:pt x="147131" y="67477"/>
                    <a:pt x="147131" y="67051"/>
                    <a:pt x="147131" y="67051"/>
                  </a:cubicBezTo>
                  <a:cubicBezTo>
                    <a:pt x="147983" y="65774"/>
                    <a:pt x="148409" y="64496"/>
                    <a:pt x="147983" y="63218"/>
                  </a:cubicBezTo>
                  <a:cubicBezTo>
                    <a:pt x="147983" y="62366"/>
                    <a:pt x="147557" y="61940"/>
                    <a:pt x="146705" y="61514"/>
                  </a:cubicBezTo>
                  <a:cubicBezTo>
                    <a:pt x="146705" y="61514"/>
                    <a:pt x="146705" y="61088"/>
                    <a:pt x="146705" y="61088"/>
                  </a:cubicBezTo>
                  <a:cubicBezTo>
                    <a:pt x="147131" y="60236"/>
                    <a:pt x="147131" y="58958"/>
                    <a:pt x="147131" y="58106"/>
                  </a:cubicBezTo>
                  <a:cubicBezTo>
                    <a:pt x="147131" y="57680"/>
                    <a:pt x="147131" y="57254"/>
                    <a:pt x="147131" y="56828"/>
                  </a:cubicBezTo>
                  <a:cubicBezTo>
                    <a:pt x="147131" y="55977"/>
                    <a:pt x="147131" y="54699"/>
                    <a:pt x="146705" y="53847"/>
                  </a:cubicBezTo>
                  <a:cubicBezTo>
                    <a:pt x="146705" y="53847"/>
                    <a:pt x="146705" y="53847"/>
                    <a:pt x="146705" y="53421"/>
                  </a:cubicBezTo>
                  <a:cubicBezTo>
                    <a:pt x="146705" y="53421"/>
                    <a:pt x="146705" y="53421"/>
                    <a:pt x="146705" y="53421"/>
                  </a:cubicBezTo>
                  <a:cubicBezTo>
                    <a:pt x="146705" y="53421"/>
                    <a:pt x="146705" y="53421"/>
                    <a:pt x="146705" y="53421"/>
                  </a:cubicBezTo>
                  <a:cubicBezTo>
                    <a:pt x="146705" y="52995"/>
                    <a:pt x="146705" y="52569"/>
                    <a:pt x="146705" y="52569"/>
                  </a:cubicBezTo>
                  <a:lnTo>
                    <a:pt x="146705" y="52143"/>
                  </a:lnTo>
                  <a:cubicBezTo>
                    <a:pt x="146705" y="51717"/>
                    <a:pt x="146705" y="51291"/>
                    <a:pt x="146279" y="50013"/>
                  </a:cubicBezTo>
                  <a:cubicBezTo>
                    <a:pt x="146279" y="49587"/>
                    <a:pt x="146279" y="49161"/>
                    <a:pt x="146279" y="48735"/>
                  </a:cubicBezTo>
                  <a:cubicBezTo>
                    <a:pt x="146279" y="48309"/>
                    <a:pt x="146279" y="47883"/>
                    <a:pt x="146279" y="47457"/>
                  </a:cubicBezTo>
                  <a:lnTo>
                    <a:pt x="146279" y="45754"/>
                  </a:lnTo>
                  <a:cubicBezTo>
                    <a:pt x="146279" y="45754"/>
                    <a:pt x="146279" y="45328"/>
                    <a:pt x="146279" y="45328"/>
                  </a:cubicBezTo>
                  <a:cubicBezTo>
                    <a:pt x="146279" y="44902"/>
                    <a:pt x="146279" y="44050"/>
                    <a:pt x="145853" y="43624"/>
                  </a:cubicBezTo>
                  <a:cubicBezTo>
                    <a:pt x="145853" y="43198"/>
                    <a:pt x="145853" y="42772"/>
                    <a:pt x="146279" y="41494"/>
                  </a:cubicBezTo>
                  <a:lnTo>
                    <a:pt x="146279" y="41068"/>
                  </a:lnTo>
                  <a:cubicBezTo>
                    <a:pt x="146705" y="40642"/>
                    <a:pt x="147131" y="40216"/>
                    <a:pt x="147131" y="39364"/>
                  </a:cubicBezTo>
                  <a:lnTo>
                    <a:pt x="147983" y="37660"/>
                  </a:lnTo>
                  <a:cubicBezTo>
                    <a:pt x="149261" y="35957"/>
                    <a:pt x="150113" y="34679"/>
                    <a:pt x="151390" y="33401"/>
                  </a:cubicBezTo>
                  <a:lnTo>
                    <a:pt x="151816" y="32975"/>
                  </a:lnTo>
                  <a:cubicBezTo>
                    <a:pt x="151816" y="32975"/>
                    <a:pt x="151816" y="32975"/>
                    <a:pt x="151816" y="32975"/>
                  </a:cubicBezTo>
                  <a:cubicBezTo>
                    <a:pt x="152668" y="32549"/>
                    <a:pt x="153094" y="32123"/>
                    <a:pt x="153520" y="31697"/>
                  </a:cubicBezTo>
                  <a:lnTo>
                    <a:pt x="153946" y="31697"/>
                  </a:lnTo>
                  <a:cubicBezTo>
                    <a:pt x="153946" y="31697"/>
                    <a:pt x="154372" y="31697"/>
                    <a:pt x="154372" y="31697"/>
                  </a:cubicBezTo>
                  <a:cubicBezTo>
                    <a:pt x="155650" y="32123"/>
                    <a:pt x="156502" y="31697"/>
                    <a:pt x="157354" y="31271"/>
                  </a:cubicBezTo>
                  <a:cubicBezTo>
                    <a:pt x="157780" y="31271"/>
                    <a:pt x="157780" y="31271"/>
                    <a:pt x="158206" y="31697"/>
                  </a:cubicBezTo>
                  <a:lnTo>
                    <a:pt x="158632" y="31697"/>
                  </a:lnTo>
                  <a:cubicBezTo>
                    <a:pt x="158632" y="31697"/>
                    <a:pt x="159058" y="31697"/>
                    <a:pt x="159058" y="31697"/>
                  </a:cubicBezTo>
                  <a:cubicBezTo>
                    <a:pt x="159910" y="32123"/>
                    <a:pt x="160761" y="32123"/>
                    <a:pt x="161187" y="32123"/>
                  </a:cubicBezTo>
                  <a:cubicBezTo>
                    <a:pt x="161187" y="32123"/>
                    <a:pt x="161613" y="32123"/>
                    <a:pt x="161613" y="32123"/>
                  </a:cubicBezTo>
                  <a:lnTo>
                    <a:pt x="162039" y="32549"/>
                  </a:lnTo>
                  <a:cubicBezTo>
                    <a:pt x="162465" y="32975"/>
                    <a:pt x="163317" y="32975"/>
                    <a:pt x="163743" y="33401"/>
                  </a:cubicBezTo>
                  <a:cubicBezTo>
                    <a:pt x="164169" y="34253"/>
                    <a:pt x="165021" y="35105"/>
                    <a:pt x="165873" y="35531"/>
                  </a:cubicBezTo>
                  <a:cubicBezTo>
                    <a:pt x="165873" y="35531"/>
                    <a:pt x="166299" y="35531"/>
                    <a:pt x="166299" y="35957"/>
                  </a:cubicBezTo>
                  <a:lnTo>
                    <a:pt x="166725" y="36383"/>
                  </a:lnTo>
                  <a:cubicBezTo>
                    <a:pt x="166725" y="36809"/>
                    <a:pt x="166725" y="38086"/>
                    <a:pt x="167577" y="38512"/>
                  </a:cubicBezTo>
                  <a:lnTo>
                    <a:pt x="168855" y="41068"/>
                  </a:lnTo>
                  <a:cubicBezTo>
                    <a:pt x="169281" y="41494"/>
                    <a:pt x="169281" y="42346"/>
                    <a:pt x="169706" y="42772"/>
                  </a:cubicBezTo>
                  <a:cubicBezTo>
                    <a:pt x="169706" y="43198"/>
                    <a:pt x="169706" y="43624"/>
                    <a:pt x="169706" y="44476"/>
                  </a:cubicBezTo>
                  <a:lnTo>
                    <a:pt x="169706" y="49587"/>
                  </a:lnTo>
                  <a:cubicBezTo>
                    <a:pt x="169706" y="50439"/>
                    <a:pt x="170132" y="50865"/>
                    <a:pt x="170132" y="51291"/>
                  </a:cubicBezTo>
                  <a:cubicBezTo>
                    <a:pt x="169706" y="52143"/>
                    <a:pt x="169281" y="53421"/>
                    <a:pt x="169706" y="54699"/>
                  </a:cubicBezTo>
                  <a:lnTo>
                    <a:pt x="169706" y="55551"/>
                  </a:lnTo>
                  <a:cubicBezTo>
                    <a:pt x="169706" y="56402"/>
                    <a:pt x="169706" y="57254"/>
                    <a:pt x="170132" y="58106"/>
                  </a:cubicBezTo>
                  <a:lnTo>
                    <a:pt x="170132" y="58106"/>
                  </a:lnTo>
                  <a:cubicBezTo>
                    <a:pt x="170132" y="58106"/>
                    <a:pt x="170132" y="58532"/>
                    <a:pt x="170132" y="58532"/>
                  </a:cubicBezTo>
                  <a:cubicBezTo>
                    <a:pt x="170132" y="59384"/>
                    <a:pt x="169706" y="60236"/>
                    <a:pt x="169706" y="60662"/>
                  </a:cubicBezTo>
                  <a:cubicBezTo>
                    <a:pt x="169706" y="62366"/>
                    <a:pt x="169706" y="64070"/>
                    <a:pt x="170132" y="65348"/>
                  </a:cubicBezTo>
                  <a:cubicBezTo>
                    <a:pt x="170132" y="65348"/>
                    <a:pt x="170132" y="65774"/>
                    <a:pt x="170132" y="66199"/>
                  </a:cubicBezTo>
                  <a:cubicBezTo>
                    <a:pt x="170132" y="66625"/>
                    <a:pt x="170132" y="67477"/>
                    <a:pt x="170132" y="67903"/>
                  </a:cubicBezTo>
                  <a:cubicBezTo>
                    <a:pt x="170132" y="68329"/>
                    <a:pt x="170132" y="69181"/>
                    <a:pt x="170132" y="69607"/>
                  </a:cubicBezTo>
                  <a:cubicBezTo>
                    <a:pt x="170132" y="70033"/>
                    <a:pt x="170132" y="70033"/>
                    <a:pt x="170132" y="70459"/>
                  </a:cubicBezTo>
                  <a:cubicBezTo>
                    <a:pt x="170132" y="71737"/>
                    <a:pt x="170132" y="72589"/>
                    <a:pt x="169706" y="74293"/>
                  </a:cubicBezTo>
                  <a:cubicBezTo>
                    <a:pt x="169706" y="75570"/>
                    <a:pt x="169706" y="76422"/>
                    <a:pt x="170132" y="77274"/>
                  </a:cubicBezTo>
                  <a:lnTo>
                    <a:pt x="170132" y="77274"/>
                  </a:lnTo>
                  <a:cubicBezTo>
                    <a:pt x="170132" y="78978"/>
                    <a:pt x="170132" y="80682"/>
                    <a:pt x="170132" y="82386"/>
                  </a:cubicBezTo>
                  <a:cubicBezTo>
                    <a:pt x="170132" y="82812"/>
                    <a:pt x="169706" y="83664"/>
                    <a:pt x="169706" y="84515"/>
                  </a:cubicBezTo>
                  <a:lnTo>
                    <a:pt x="169706" y="85367"/>
                  </a:lnTo>
                  <a:cubicBezTo>
                    <a:pt x="169706" y="86645"/>
                    <a:pt x="169706" y="88349"/>
                    <a:pt x="170558" y="89627"/>
                  </a:cubicBezTo>
                  <a:lnTo>
                    <a:pt x="170558" y="90905"/>
                  </a:lnTo>
                  <a:cubicBezTo>
                    <a:pt x="170558" y="91331"/>
                    <a:pt x="170558" y="91757"/>
                    <a:pt x="170558" y="92183"/>
                  </a:cubicBezTo>
                  <a:lnTo>
                    <a:pt x="170558" y="92609"/>
                  </a:lnTo>
                  <a:cubicBezTo>
                    <a:pt x="170558" y="93461"/>
                    <a:pt x="170558" y="94738"/>
                    <a:pt x="170558" y="96016"/>
                  </a:cubicBezTo>
                  <a:lnTo>
                    <a:pt x="170558" y="96442"/>
                  </a:lnTo>
                  <a:cubicBezTo>
                    <a:pt x="170558" y="96868"/>
                    <a:pt x="170132" y="97720"/>
                    <a:pt x="170132" y="98572"/>
                  </a:cubicBezTo>
                  <a:lnTo>
                    <a:pt x="170132" y="100702"/>
                  </a:lnTo>
                  <a:cubicBezTo>
                    <a:pt x="170132" y="101554"/>
                    <a:pt x="170558" y="102406"/>
                    <a:pt x="170558" y="103683"/>
                  </a:cubicBezTo>
                  <a:cubicBezTo>
                    <a:pt x="170558" y="104535"/>
                    <a:pt x="170984" y="105387"/>
                    <a:pt x="170984" y="105387"/>
                  </a:cubicBezTo>
                  <a:cubicBezTo>
                    <a:pt x="170558" y="107517"/>
                    <a:pt x="170984" y="109647"/>
                    <a:pt x="170984" y="110499"/>
                  </a:cubicBezTo>
                  <a:cubicBezTo>
                    <a:pt x="170984" y="110925"/>
                    <a:pt x="170558" y="112203"/>
                    <a:pt x="170984" y="113054"/>
                  </a:cubicBezTo>
                  <a:cubicBezTo>
                    <a:pt x="170984" y="113906"/>
                    <a:pt x="171410" y="114758"/>
                    <a:pt x="171836" y="115184"/>
                  </a:cubicBezTo>
                  <a:lnTo>
                    <a:pt x="171836" y="116462"/>
                  </a:lnTo>
                  <a:lnTo>
                    <a:pt x="171836" y="116888"/>
                  </a:lnTo>
                  <a:cubicBezTo>
                    <a:pt x="171836" y="116888"/>
                    <a:pt x="171836" y="116888"/>
                    <a:pt x="171836" y="116888"/>
                  </a:cubicBezTo>
                  <a:cubicBezTo>
                    <a:pt x="171410" y="118592"/>
                    <a:pt x="171410" y="120722"/>
                    <a:pt x="172262" y="122425"/>
                  </a:cubicBezTo>
                  <a:cubicBezTo>
                    <a:pt x="172262" y="122851"/>
                    <a:pt x="172262" y="123277"/>
                    <a:pt x="172688" y="124129"/>
                  </a:cubicBezTo>
                  <a:lnTo>
                    <a:pt x="172688" y="126685"/>
                  </a:lnTo>
                  <a:cubicBezTo>
                    <a:pt x="172688" y="127111"/>
                    <a:pt x="172688" y="127537"/>
                    <a:pt x="172688" y="127963"/>
                  </a:cubicBezTo>
                  <a:cubicBezTo>
                    <a:pt x="172688" y="128815"/>
                    <a:pt x="172688" y="130093"/>
                    <a:pt x="173114" y="131797"/>
                  </a:cubicBezTo>
                  <a:cubicBezTo>
                    <a:pt x="173114" y="131797"/>
                    <a:pt x="173114" y="132648"/>
                    <a:pt x="173114" y="133074"/>
                  </a:cubicBezTo>
                  <a:cubicBezTo>
                    <a:pt x="173114" y="133926"/>
                    <a:pt x="173114" y="134778"/>
                    <a:pt x="173540" y="136056"/>
                  </a:cubicBezTo>
                  <a:cubicBezTo>
                    <a:pt x="173540" y="136482"/>
                    <a:pt x="173540" y="137334"/>
                    <a:pt x="173540" y="138186"/>
                  </a:cubicBezTo>
                  <a:cubicBezTo>
                    <a:pt x="173540" y="139038"/>
                    <a:pt x="173540" y="139890"/>
                    <a:pt x="173540" y="140742"/>
                  </a:cubicBezTo>
                  <a:lnTo>
                    <a:pt x="173540" y="141168"/>
                  </a:lnTo>
                  <a:cubicBezTo>
                    <a:pt x="173540" y="142445"/>
                    <a:pt x="173966" y="143297"/>
                    <a:pt x="173966" y="144149"/>
                  </a:cubicBezTo>
                  <a:lnTo>
                    <a:pt x="173966" y="144149"/>
                  </a:lnTo>
                  <a:lnTo>
                    <a:pt x="173966" y="144575"/>
                  </a:lnTo>
                  <a:cubicBezTo>
                    <a:pt x="173966" y="145001"/>
                    <a:pt x="173966" y="145427"/>
                    <a:pt x="173966" y="146279"/>
                  </a:cubicBezTo>
                  <a:lnTo>
                    <a:pt x="173966" y="147557"/>
                  </a:lnTo>
                  <a:cubicBezTo>
                    <a:pt x="173966" y="148835"/>
                    <a:pt x="174392" y="150113"/>
                    <a:pt x="174392" y="151816"/>
                  </a:cubicBezTo>
                  <a:cubicBezTo>
                    <a:pt x="174392" y="152242"/>
                    <a:pt x="174818" y="153094"/>
                    <a:pt x="174818" y="153520"/>
                  </a:cubicBezTo>
                  <a:cubicBezTo>
                    <a:pt x="174818" y="154372"/>
                    <a:pt x="174818" y="154798"/>
                    <a:pt x="174818" y="155650"/>
                  </a:cubicBezTo>
                  <a:cubicBezTo>
                    <a:pt x="174818" y="156502"/>
                    <a:pt x="174818" y="157780"/>
                    <a:pt x="174818" y="159484"/>
                  </a:cubicBezTo>
                  <a:cubicBezTo>
                    <a:pt x="174818" y="159910"/>
                    <a:pt x="175244" y="160335"/>
                    <a:pt x="175244" y="161187"/>
                  </a:cubicBezTo>
                  <a:cubicBezTo>
                    <a:pt x="175244" y="162465"/>
                    <a:pt x="174818" y="163317"/>
                    <a:pt x="175244" y="164595"/>
                  </a:cubicBezTo>
                  <a:lnTo>
                    <a:pt x="175244" y="165873"/>
                  </a:lnTo>
                  <a:cubicBezTo>
                    <a:pt x="175244" y="166299"/>
                    <a:pt x="175244" y="166725"/>
                    <a:pt x="175244" y="167151"/>
                  </a:cubicBezTo>
                  <a:cubicBezTo>
                    <a:pt x="174818" y="168003"/>
                    <a:pt x="174392" y="169706"/>
                    <a:pt x="175244" y="171410"/>
                  </a:cubicBezTo>
                  <a:lnTo>
                    <a:pt x="175244" y="172688"/>
                  </a:lnTo>
                  <a:cubicBezTo>
                    <a:pt x="175244" y="173540"/>
                    <a:pt x="176096" y="174392"/>
                    <a:pt x="176948" y="174392"/>
                  </a:cubicBezTo>
                  <a:lnTo>
                    <a:pt x="178226" y="174392"/>
                  </a:lnTo>
                  <a:cubicBezTo>
                    <a:pt x="178652" y="174392"/>
                    <a:pt x="179078" y="174392"/>
                    <a:pt x="179503" y="174392"/>
                  </a:cubicBezTo>
                  <a:cubicBezTo>
                    <a:pt x="179929" y="174392"/>
                    <a:pt x="180781" y="174392"/>
                    <a:pt x="181207" y="174392"/>
                  </a:cubicBezTo>
                  <a:cubicBezTo>
                    <a:pt x="182911" y="175244"/>
                    <a:pt x="184615" y="175244"/>
                    <a:pt x="185893" y="174818"/>
                  </a:cubicBezTo>
                  <a:cubicBezTo>
                    <a:pt x="186319" y="174818"/>
                    <a:pt x="186319" y="174818"/>
                    <a:pt x="186745" y="174818"/>
                  </a:cubicBezTo>
                  <a:lnTo>
                    <a:pt x="188449" y="174818"/>
                  </a:lnTo>
                  <a:lnTo>
                    <a:pt x="191430" y="174818"/>
                  </a:lnTo>
                  <a:cubicBezTo>
                    <a:pt x="191430" y="174818"/>
                    <a:pt x="191856" y="174818"/>
                    <a:pt x="191856" y="174818"/>
                  </a:cubicBezTo>
                  <a:cubicBezTo>
                    <a:pt x="192282" y="174818"/>
                    <a:pt x="192282" y="174818"/>
                    <a:pt x="192708" y="174818"/>
                  </a:cubicBezTo>
                  <a:cubicBezTo>
                    <a:pt x="193134" y="174818"/>
                    <a:pt x="193560" y="175244"/>
                    <a:pt x="193986" y="174818"/>
                  </a:cubicBezTo>
                  <a:lnTo>
                    <a:pt x="194412" y="174818"/>
                  </a:lnTo>
                  <a:cubicBezTo>
                    <a:pt x="194412" y="175244"/>
                    <a:pt x="194412" y="175670"/>
                    <a:pt x="194412" y="176096"/>
                  </a:cubicBezTo>
                  <a:cubicBezTo>
                    <a:pt x="194412" y="176948"/>
                    <a:pt x="194412" y="177374"/>
                    <a:pt x="193986" y="178652"/>
                  </a:cubicBezTo>
                  <a:cubicBezTo>
                    <a:pt x="193986" y="179929"/>
                    <a:pt x="193560" y="180781"/>
                    <a:pt x="192708" y="181633"/>
                  </a:cubicBezTo>
                  <a:cubicBezTo>
                    <a:pt x="191856" y="182911"/>
                    <a:pt x="191856" y="183763"/>
                    <a:pt x="191430" y="184615"/>
                  </a:cubicBezTo>
                  <a:lnTo>
                    <a:pt x="191430" y="185467"/>
                  </a:lnTo>
                  <a:cubicBezTo>
                    <a:pt x="191004" y="186319"/>
                    <a:pt x="190152" y="188874"/>
                    <a:pt x="189300" y="190152"/>
                  </a:cubicBezTo>
                  <a:cubicBezTo>
                    <a:pt x="189300" y="190578"/>
                    <a:pt x="188875" y="190578"/>
                    <a:pt x="188875" y="191004"/>
                  </a:cubicBezTo>
                  <a:lnTo>
                    <a:pt x="188449" y="191856"/>
                  </a:lnTo>
                  <a:cubicBezTo>
                    <a:pt x="188023" y="192282"/>
                    <a:pt x="188023" y="192708"/>
                    <a:pt x="188023" y="193560"/>
                  </a:cubicBezTo>
                  <a:cubicBezTo>
                    <a:pt x="188023" y="193560"/>
                    <a:pt x="188023" y="193986"/>
                    <a:pt x="188023" y="193986"/>
                  </a:cubicBezTo>
                  <a:cubicBezTo>
                    <a:pt x="188023" y="194412"/>
                    <a:pt x="187597" y="194838"/>
                    <a:pt x="187171" y="195264"/>
                  </a:cubicBezTo>
                  <a:cubicBezTo>
                    <a:pt x="187171" y="195690"/>
                    <a:pt x="186745" y="195690"/>
                    <a:pt x="186745" y="196116"/>
                  </a:cubicBezTo>
                  <a:cubicBezTo>
                    <a:pt x="186745" y="196116"/>
                    <a:pt x="186319" y="196542"/>
                    <a:pt x="186319" y="196542"/>
                  </a:cubicBezTo>
                  <a:cubicBezTo>
                    <a:pt x="185893" y="197394"/>
                    <a:pt x="185041" y="198245"/>
                    <a:pt x="184615" y="199523"/>
                  </a:cubicBezTo>
                  <a:cubicBezTo>
                    <a:pt x="184189" y="200375"/>
                    <a:pt x="184189" y="200375"/>
                    <a:pt x="183763" y="200801"/>
                  </a:cubicBezTo>
                  <a:lnTo>
                    <a:pt x="182911" y="201653"/>
                  </a:lnTo>
                  <a:cubicBezTo>
                    <a:pt x="182911" y="201653"/>
                    <a:pt x="182485" y="201653"/>
                    <a:pt x="182485" y="202079"/>
                  </a:cubicBezTo>
                  <a:cubicBezTo>
                    <a:pt x="181633" y="202505"/>
                    <a:pt x="180781" y="203357"/>
                    <a:pt x="180355" y="204635"/>
                  </a:cubicBezTo>
                  <a:cubicBezTo>
                    <a:pt x="179078" y="206765"/>
                    <a:pt x="177800" y="208894"/>
                    <a:pt x="175244" y="211024"/>
                  </a:cubicBezTo>
                  <a:cubicBezTo>
                    <a:pt x="174392" y="211450"/>
                    <a:pt x="173540" y="211876"/>
                    <a:pt x="172688" y="212728"/>
                  </a:cubicBezTo>
                  <a:cubicBezTo>
                    <a:pt x="172262" y="213154"/>
                    <a:pt x="171836" y="214006"/>
                    <a:pt x="171836" y="214006"/>
                  </a:cubicBezTo>
                  <a:cubicBezTo>
                    <a:pt x="171836" y="214006"/>
                    <a:pt x="171836" y="214006"/>
                    <a:pt x="171836" y="214006"/>
                  </a:cubicBezTo>
                  <a:cubicBezTo>
                    <a:pt x="171410" y="214432"/>
                    <a:pt x="170558" y="214432"/>
                    <a:pt x="170132" y="215284"/>
                  </a:cubicBezTo>
                  <a:cubicBezTo>
                    <a:pt x="170132" y="215284"/>
                    <a:pt x="169706" y="215710"/>
                    <a:pt x="169281" y="215710"/>
                  </a:cubicBezTo>
                  <a:cubicBezTo>
                    <a:pt x="168429" y="216136"/>
                    <a:pt x="168003" y="216562"/>
                    <a:pt x="167577" y="216988"/>
                  </a:cubicBezTo>
                  <a:lnTo>
                    <a:pt x="165873" y="218265"/>
                  </a:lnTo>
                  <a:cubicBezTo>
                    <a:pt x="165447" y="218691"/>
                    <a:pt x="165021" y="219117"/>
                    <a:pt x="164595" y="219543"/>
                  </a:cubicBezTo>
                  <a:cubicBezTo>
                    <a:pt x="164595" y="219543"/>
                    <a:pt x="164595" y="219543"/>
                    <a:pt x="164595" y="219543"/>
                  </a:cubicBezTo>
                  <a:lnTo>
                    <a:pt x="160336" y="222099"/>
                  </a:lnTo>
                  <a:cubicBezTo>
                    <a:pt x="159910" y="222525"/>
                    <a:pt x="159484" y="222525"/>
                    <a:pt x="159058" y="222525"/>
                  </a:cubicBezTo>
                  <a:cubicBezTo>
                    <a:pt x="158206" y="222951"/>
                    <a:pt x="157780" y="222951"/>
                    <a:pt x="156928" y="223377"/>
                  </a:cubicBezTo>
                  <a:lnTo>
                    <a:pt x="156502" y="223377"/>
                  </a:lnTo>
                  <a:cubicBezTo>
                    <a:pt x="155650" y="223377"/>
                    <a:pt x="154798" y="223803"/>
                    <a:pt x="154372" y="224229"/>
                  </a:cubicBezTo>
                  <a:lnTo>
                    <a:pt x="153946" y="224655"/>
                  </a:lnTo>
                  <a:cubicBezTo>
                    <a:pt x="153520" y="224655"/>
                    <a:pt x="153520" y="224655"/>
                    <a:pt x="153094" y="225081"/>
                  </a:cubicBezTo>
                  <a:lnTo>
                    <a:pt x="152668" y="225081"/>
                  </a:lnTo>
                  <a:cubicBezTo>
                    <a:pt x="152242" y="225507"/>
                    <a:pt x="151816" y="225507"/>
                    <a:pt x="151816" y="226359"/>
                  </a:cubicBezTo>
                  <a:lnTo>
                    <a:pt x="151390" y="227636"/>
                  </a:lnTo>
                  <a:cubicBezTo>
                    <a:pt x="151390" y="228062"/>
                    <a:pt x="151390" y="228488"/>
                    <a:pt x="151390" y="228488"/>
                  </a:cubicBezTo>
                  <a:lnTo>
                    <a:pt x="151390" y="228914"/>
                  </a:lnTo>
                  <a:cubicBezTo>
                    <a:pt x="151390" y="229340"/>
                    <a:pt x="151390" y="229766"/>
                    <a:pt x="151816" y="230192"/>
                  </a:cubicBezTo>
                  <a:lnTo>
                    <a:pt x="151816" y="230192"/>
                  </a:lnTo>
                  <a:cubicBezTo>
                    <a:pt x="151390" y="231044"/>
                    <a:pt x="150964" y="231896"/>
                    <a:pt x="151390" y="233174"/>
                  </a:cubicBezTo>
                  <a:cubicBezTo>
                    <a:pt x="151390" y="234026"/>
                    <a:pt x="151816" y="234878"/>
                    <a:pt x="151816" y="234878"/>
                  </a:cubicBezTo>
                  <a:lnTo>
                    <a:pt x="151816" y="234878"/>
                  </a:lnTo>
                  <a:cubicBezTo>
                    <a:pt x="151816" y="235304"/>
                    <a:pt x="151816" y="235729"/>
                    <a:pt x="151816" y="236155"/>
                  </a:cubicBezTo>
                  <a:cubicBezTo>
                    <a:pt x="151816" y="237433"/>
                    <a:pt x="151816" y="238285"/>
                    <a:pt x="151816" y="239137"/>
                  </a:cubicBezTo>
                  <a:lnTo>
                    <a:pt x="151816" y="239563"/>
                  </a:lnTo>
                  <a:lnTo>
                    <a:pt x="151816" y="239989"/>
                  </a:lnTo>
                  <a:cubicBezTo>
                    <a:pt x="151816" y="240415"/>
                    <a:pt x="151816" y="240841"/>
                    <a:pt x="151816" y="241267"/>
                  </a:cubicBezTo>
                  <a:cubicBezTo>
                    <a:pt x="151816" y="242119"/>
                    <a:pt x="151816" y="242971"/>
                    <a:pt x="151816" y="243397"/>
                  </a:cubicBezTo>
                  <a:lnTo>
                    <a:pt x="151816" y="244249"/>
                  </a:lnTo>
                  <a:cubicBezTo>
                    <a:pt x="151816" y="244675"/>
                    <a:pt x="151816" y="245526"/>
                    <a:pt x="152242" y="246378"/>
                  </a:cubicBezTo>
                  <a:lnTo>
                    <a:pt x="152242" y="248508"/>
                  </a:lnTo>
                  <a:cubicBezTo>
                    <a:pt x="151816" y="248934"/>
                    <a:pt x="151816" y="249786"/>
                    <a:pt x="151816" y="250212"/>
                  </a:cubicBezTo>
                  <a:cubicBezTo>
                    <a:pt x="151390" y="251916"/>
                    <a:pt x="152242" y="253194"/>
                    <a:pt x="152242" y="254046"/>
                  </a:cubicBezTo>
                  <a:lnTo>
                    <a:pt x="152242" y="256175"/>
                  </a:lnTo>
                  <a:cubicBezTo>
                    <a:pt x="151816" y="257453"/>
                    <a:pt x="152242" y="258731"/>
                    <a:pt x="152242" y="260009"/>
                  </a:cubicBezTo>
                  <a:cubicBezTo>
                    <a:pt x="152242" y="260009"/>
                    <a:pt x="152242" y="260009"/>
                    <a:pt x="152242" y="260435"/>
                  </a:cubicBezTo>
                  <a:cubicBezTo>
                    <a:pt x="151816" y="261713"/>
                    <a:pt x="151390" y="263843"/>
                    <a:pt x="152242" y="265546"/>
                  </a:cubicBezTo>
                  <a:lnTo>
                    <a:pt x="152242" y="265546"/>
                  </a:lnTo>
                  <a:lnTo>
                    <a:pt x="152242" y="265972"/>
                  </a:lnTo>
                  <a:cubicBezTo>
                    <a:pt x="152242" y="266824"/>
                    <a:pt x="152242" y="267676"/>
                    <a:pt x="152242" y="268102"/>
                  </a:cubicBezTo>
                  <a:cubicBezTo>
                    <a:pt x="152242" y="268954"/>
                    <a:pt x="152242" y="269806"/>
                    <a:pt x="152242" y="271084"/>
                  </a:cubicBezTo>
                  <a:lnTo>
                    <a:pt x="151816" y="271084"/>
                  </a:lnTo>
                  <a:cubicBezTo>
                    <a:pt x="151390" y="271084"/>
                    <a:pt x="150539" y="270658"/>
                    <a:pt x="149687" y="271084"/>
                  </a:cubicBezTo>
                  <a:cubicBezTo>
                    <a:pt x="148835" y="271084"/>
                    <a:pt x="147983" y="271510"/>
                    <a:pt x="147557" y="271510"/>
                  </a:cubicBezTo>
                  <a:cubicBezTo>
                    <a:pt x="147557" y="271510"/>
                    <a:pt x="147557" y="271510"/>
                    <a:pt x="147557" y="271510"/>
                  </a:cubicBezTo>
                  <a:cubicBezTo>
                    <a:pt x="147131" y="271510"/>
                    <a:pt x="146279" y="271510"/>
                    <a:pt x="145853" y="271510"/>
                  </a:cubicBezTo>
                  <a:cubicBezTo>
                    <a:pt x="144149" y="271510"/>
                    <a:pt x="142445" y="271084"/>
                    <a:pt x="141168" y="271510"/>
                  </a:cubicBezTo>
                  <a:cubicBezTo>
                    <a:pt x="140742" y="271510"/>
                    <a:pt x="139890" y="271510"/>
                    <a:pt x="139038" y="271936"/>
                  </a:cubicBezTo>
                  <a:lnTo>
                    <a:pt x="138612" y="271936"/>
                  </a:lnTo>
                  <a:lnTo>
                    <a:pt x="135630" y="271936"/>
                  </a:lnTo>
                  <a:cubicBezTo>
                    <a:pt x="135204" y="271936"/>
                    <a:pt x="134778" y="271936"/>
                    <a:pt x="133926" y="271936"/>
                  </a:cubicBezTo>
                  <a:cubicBezTo>
                    <a:pt x="133074" y="271936"/>
                    <a:pt x="132222" y="272362"/>
                    <a:pt x="131371" y="272362"/>
                  </a:cubicBezTo>
                  <a:lnTo>
                    <a:pt x="142019" y="274065"/>
                  </a:lnTo>
                  <a:moveTo>
                    <a:pt x="236581" y="291956"/>
                  </a:moveTo>
                  <a:lnTo>
                    <a:pt x="236581" y="291956"/>
                  </a:lnTo>
                  <a:cubicBezTo>
                    <a:pt x="236155" y="291956"/>
                    <a:pt x="236155" y="291956"/>
                    <a:pt x="235730" y="291956"/>
                  </a:cubicBezTo>
                  <a:lnTo>
                    <a:pt x="235730" y="291530"/>
                  </a:lnTo>
                  <a:cubicBezTo>
                    <a:pt x="235730" y="290678"/>
                    <a:pt x="235730" y="289826"/>
                    <a:pt x="234878" y="289400"/>
                  </a:cubicBezTo>
                  <a:cubicBezTo>
                    <a:pt x="234026" y="288974"/>
                    <a:pt x="233174" y="288974"/>
                    <a:pt x="232748" y="289400"/>
                  </a:cubicBezTo>
                  <a:lnTo>
                    <a:pt x="232748" y="289400"/>
                  </a:lnTo>
                  <a:cubicBezTo>
                    <a:pt x="232748" y="289400"/>
                    <a:pt x="232748" y="289400"/>
                    <a:pt x="232748" y="289400"/>
                  </a:cubicBezTo>
                  <a:lnTo>
                    <a:pt x="232322" y="288548"/>
                  </a:lnTo>
                  <a:cubicBezTo>
                    <a:pt x="231896" y="288122"/>
                    <a:pt x="231470" y="287270"/>
                    <a:pt x="231470" y="286418"/>
                  </a:cubicBezTo>
                  <a:cubicBezTo>
                    <a:pt x="231044" y="285566"/>
                    <a:pt x="230192" y="284288"/>
                    <a:pt x="229766" y="283011"/>
                  </a:cubicBezTo>
                  <a:cubicBezTo>
                    <a:pt x="229340" y="282159"/>
                    <a:pt x="228488" y="281733"/>
                    <a:pt x="228062" y="281307"/>
                  </a:cubicBezTo>
                  <a:lnTo>
                    <a:pt x="226784" y="283011"/>
                  </a:lnTo>
                  <a:lnTo>
                    <a:pt x="227210" y="282159"/>
                  </a:lnTo>
                  <a:lnTo>
                    <a:pt x="227636" y="281733"/>
                  </a:lnTo>
                  <a:lnTo>
                    <a:pt x="225933" y="279603"/>
                  </a:lnTo>
                  <a:cubicBezTo>
                    <a:pt x="225933" y="279603"/>
                    <a:pt x="225933" y="279177"/>
                    <a:pt x="225507" y="279177"/>
                  </a:cubicBezTo>
                  <a:cubicBezTo>
                    <a:pt x="225081" y="278751"/>
                    <a:pt x="224655" y="277899"/>
                    <a:pt x="224229" y="277473"/>
                  </a:cubicBezTo>
                  <a:cubicBezTo>
                    <a:pt x="224229" y="277473"/>
                    <a:pt x="224229" y="277047"/>
                    <a:pt x="224229" y="277047"/>
                  </a:cubicBezTo>
                  <a:cubicBezTo>
                    <a:pt x="223803" y="276621"/>
                    <a:pt x="223377" y="275343"/>
                    <a:pt x="222525" y="274491"/>
                  </a:cubicBezTo>
                  <a:cubicBezTo>
                    <a:pt x="222099" y="274065"/>
                    <a:pt x="221247" y="273640"/>
                    <a:pt x="220821" y="273214"/>
                  </a:cubicBezTo>
                  <a:cubicBezTo>
                    <a:pt x="220821" y="272788"/>
                    <a:pt x="220395" y="272362"/>
                    <a:pt x="220395" y="272362"/>
                  </a:cubicBezTo>
                  <a:cubicBezTo>
                    <a:pt x="219969" y="271510"/>
                    <a:pt x="219117" y="271084"/>
                    <a:pt x="219117" y="270658"/>
                  </a:cubicBezTo>
                  <a:lnTo>
                    <a:pt x="218691" y="270232"/>
                  </a:lnTo>
                  <a:cubicBezTo>
                    <a:pt x="216987" y="268528"/>
                    <a:pt x="215284" y="267250"/>
                    <a:pt x="213154" y="265972"/>
                  </a:cubicBezTo>
                  <a:cubicBezTo>
                    <a:pt x="212302" y="265546"/>
                    <a:pt x="211876" y="265120"/>
                    <a:pt x="211024" y="264694"/>
                  </a:cubicBezTo>
                  <a:cubicBezTo>
                    <a:pt x="211024" y="264694"/>
                    <a:pt x="210598" y="264694"/>
                    <a:pt x="210598" y="264268"/>
                  </a:cubicBezTo>
                  <a:cubicBezTo>
                    <a:pt x="210172" y="263843"/>
                    <a:pt x="209746" y="262991"/>
                    <a:pt x="208894" y="262565"/>
                  </a:cubicBezTo>
                  <a:lnTo>
                    <a:pt x="207191" y="261287"/>
                  </a:lnTo>
                  <a:cubicBezTo>
                    <a:pt x="206765" y="260861"/>
                    <a:pt x="206339" y="260435"/>
                    <a:pt x="205487" y="260009"/>
                  </a:cubicBezTo>
                  <a:cubicBezTo>
                    <a:pt x="205061" y="260009"/>
                    <a:pt x="204635" y="259583"/>
                    <a:pt x="204635" y="259583"/>
                  </a:cubicBezTo>
                  <a:cubicBezTo>
                    <a:pt x="204209" y="259583"/>
                    <a:pt x="204209" y="259583"/>
                    <a:pt x="203783" y="259157"/>
                  </a:cubicBezTo>
                  <a:lnTo>
                    <a:pt x="203357" y="258731"/>
                  </a:lnTo>
                  <a:cubicBezTo>
                    <a:pt x="202931" y="258305"/>
                    <a:pt x="202505" y="258305"/>
                    <a:pt x="202079" y="257879"/>
                  </a:cubicBezTo>
                  <a:lnTo>
                    <a:pt x="201227" y="257453"/>
                  </a:lnTo>
                  <a:cubicBezTo>
                    <a:pt x="199949" y="256601"/>
                    <a:pt x="198671" y="256175"/>
                    <a:pt x="197820" y="255749"/>
                  </a:cubicBezTo>
                  <a:lnTo>
                    <a:pt x="196968" y="255323"/>
                  </a:lnTo>
                  <a:cubicBezTo>
                    <a:pt x="196542" y="254897"/>
                    <a:pt x="196116" y="254897"/>
                    <a:pt x="195264" y="254472"/>
                  </a:cubicBezTo>
                  <a:lnTo>
                    <a:pt x="192282" y="253194"/>
                  </a:lnTo>
                  <a:cubicBezTo>
                    <a:pt x="191430" y="252768"/>
                    <a:pt x="191004" y="252768"/>
                    <a:pt x="190152" y="252342"/>
                  </a:cubicBezTo>
                  <a:lnTo>
                    <a:pt x="187171" y="251490"/>
                  </a:lnTo>
                  <a:cubicBezTo>
                    <a:pt x="187171" y="251490"/>
                    <a:pt x="186745" y="251490"/>
                    <a:pt x="186745" y="251490"/>
                  </a:cubicBezTo>
                  <a:cubicBezTo>
                    <a:pt x="185467" y="250638"/>
                    <a:pt x="182911" y="249786"/>
                    <a:pt x="180781" y="249360"/>
                  </a:cubicBezTo>
                  <a:cubicBezTo>
                    <a:pt x="180355" y="249360"/>
                    <a:pt x="179929" y="249360"/>
                    <a:pt x="179078" y="248934"/>
                  </a:cubicBezTo>
                  <a:cubicBezTo>
                    <a:pt x="177800" y="248934"/>
                    <a:pt x="176948" y="248508"/>
                    <a:pt x="176096" y="248508"/>
                  </a:cubicBezTo>
                  <a:cubicBezTo>
                    <a:pt x="176096" y="248082"/>
                    <a:pt x="176096" y="247656"/>
                    <a:pt x="176096" y="246804"/>
                  </a:cubicBezTo>
                  <a:lnTo>
                    <a:pt x="176096" y="243823"/>
                  </a:lnTo>
                  <a:cubicBezTo>
                    <a:pt x="176096" y="243397"/>
                    <a:pt x="176096" y="242971"/>
                    <a:pt x="176096" y="242545"/>
                  </a:cubicBezTo>
                  <a:cubicBezTo>
                    <a:pt x="176096" y="242545"/>
                    <a:pt x="176096" y="242119"/>
                    <a:pt x="176096" y="242119"/>
                  </a:cubicBezTo>
                  <a:lnTo>
                    <a:pt x="176096" y="239989"/>
                  </a:lnTo>
                  <a:cubicBezTo>
                    <a:pt x="176096" y="239989"/>
                    <a:pt x="176096" y="239989"/>
                    <a:pt x="176096" y="239989"/>
                  </a:cubicBezTo>
                  <a:lnTo>
                    <a:pt x="176096" y="239563"/>
                  </a:lnTo>
                  <a:cubicBezTo>
                    <a:pt x="176096" y="239137"/>
                    <a:pt x="176522" y="238285"/>
                    <a:pt x="176522" y="237433"/>
                  </a:cubicBezTo>
                  <a:cubicBezTo>
                    <a:pt x="176522" y="237007"/>
                    <a:pt x="176522" y="236155"/>
                    <a:pt x="176522" y="235729"/>
                  </a:cubicBezTo>
                  <a:cubicBezTo>
                    <a:pt x="176522" y="235729"/>
                    <a:pt x="176522" y="235304"/>
                    <a:pt x="176522" y="235729"/>
                  </a:cubicBezTo>
                  <a:lnTo>
                    <a:pt x="176522" y="235304"/>
                  </a:lnTo>
                  <a:cubicBezTo>
                    <a:pt x="176522" y="235304"/>
                    <a:pt x="176522" y="234878"/>
                    <a:pt x="176522" y="234878"/>
                  </a:cubicBezTo>
                  <a:lnTo>
                    <a:pt x="176948" y="234878"/>
                  </a:lnTo>
                  <a:cubicBezTo>
                    <a:pt x="177800" y="234878"/>
                    <a:pt x="178652" y="234878"/>
                    <a:pt x="179078" y="234026"/>
                  </a:cubicBezTo>
                  <a:cubicBezTo>
                    <a:pt x="179503" y="233174"/>
                    <a:pt x="179503" y="232322"/>
                    <a:pt x="179078" y="231896"/>
                  </a:cubicBezTo>
                  <a:lnTo>
                    <a:pt x="179078" y="231896"/>
                  </a:lnTo>
                  <a:cubicBezTo>
                    <a:pt x="179078" y="231896"/>
                    <a:pt x="179078" y="231896"/>
                    <a:pt x="179078" y="231896"/>
                  </a:cubicBezTo>
                  <a:lnTo>
                    <a:pt x="179503" y="231470"/>
                  </a:lnTo>
                  <a:cubicBezTo>
                    <a:pt x="179929" y="231044"/>
                    <a:pt x="180781" y="230618"/>
                    <a:pt x="181207" y="230618"/>
                  </a:cubicBezTo>
                  <a:cubicBezTo>
                    <a:pt x="182059" y="230192"/>
                    <a:pt x="183337" y="229340"/>
                    <a:pt x="184615" y="228914"/>
                  </a:cubicBezTo>
                  <a:cubicBezTo>
                    <a:pt x="185467" y="228488"/>
                    <a:pt x="185893" y="227636"/>
                    <a:pt x="186319" y="227210"/>
                  </a:cubicBezTo>
                  <a:lnTo>
                    <a:pt x="184615" y="225933"/>
                  </a:lnTo>
                  <a:lnTo>
                    <a:pt x="185467" y="226359"/>
                  </a:lnTo>
                  <a:lnTo>
                    <a:pt x="185893" y="226784"/>
                  </a:lnTo>
                  <a:lnTo>
                    <a:pt x="188023" y="225081"/>
                  </a:lnTo>
                  <a:lnTo>
                    <a:pt x="188449" y="224655"/>
                  </a:lnTo>
                  <a:cubicBezTo>
                    <a:pt x="188875" y="224229"/>
                    <a:pt x="189726" y="223803"/>
                    <a:pt x="190152" y="223377"/>
                  </a:cubicBezTo>
                  <a:cubicBezTo>
                    <a:pt x="190152" y="223377"/>
                    <a:pt x="190578" y="223377"/>
                    <a:pt x="190578" y="223377"/>
                  </a:cubicBezTo>
                  <a:cubicBezTo>
                    <a:pt x="191004" y="222951"/>
                    <a:pt x="192282" y="222525"/>
                    <a:pt x="193134" y="221673"/>
                  </a:cubicBezTo>
                  <a:cubicBezTo>
                    <a:pt x="193560" y="220821"/>
                    <a:pt x="193986" y="220395"/>
                    <a:pt x="194412" y="219969"/>
                  </a:cubicBezTo>
                  <a:cubicBezTo>
                    <a:pt x="194838" y="219969"/>
                    <a:pt x="195264" y="219543"/>
                    <a:pt x="195264" y="219543"/>
                  </a:cubicBezTo>
                  <a:cubicBezTo>
                    <a:pt x="196116" y="219117"/>
                    <a:pt x="196542" y="218691"/>
                    <a:pt x="196968" y="218265"/>
                  </a:cubicBezTo>
                  <a:lnTo>
                    <a:pt x="197394" y="217839"/>
                  </a:lnTo>
                  <a:cubicBezTo>
                    <a:pt x="199097" y="216136"/>
                    <a:pt x="200375" y="214432"/>
                    <a:pt x="201653" y="212302"/>
                  </a:cubicBezTo>
                  <a:cubicBezTo>
                    <a:pt x="202079" y="211450"/>
                    <a:pt x="202505" y="211024"/>
                    <a:pt x="202931" y="210172"/>
                  </a:cubicBezTo>
                  <a:cubicBezTo>
                    <a:pt x="202931" y="210172"/>
                    <a:pt x="202931" y="209746"/>
                    <a:pt x="203357" y="209746"/>
                  </a:cubicBezTo>
                  <a:cubicBezTo>
                    <a:pt x="203783" y="209320"/>
                    <a:pt x="204635" y="208894"/>
                    <a:pt x="205061" y="208042"/>
                  </a:cubicBezTo>
                  <a:lnTo>
                    <a:pt x="206339" y="206339"/>
                  </a:lnTo>
                  <a:cubicBezTo>
                    <a:pt x="206765" y="205913"/>
                    <a:pt x="206765" y="205487"/>
                    <a:pt x="207191" y="204635"/>
                  </a:cubicBezTo>
                  <a:cubicBezTo>
                    <a:pt x="207191" y="204209"/>
                    <a:pt x="207191" y="204209"/>
                    <a:pt x="207616" y="203783"/>
                  </a:cubicBezTo>
                  <a:cubicBezTo>
                    <a:pt x="207616" y="203783"/>
                    <a:pt x="207616" y="203357"/>
                    <a:pt x="208042" y="202931"/>
                  </a:cubicBezTo>
                  <a:lnTo>
                    <a:pt x="208468" y="202505"/>
                  </a:lnTo>
                  <a:cubicBezTo>
                    <a:pt x="208894" y="202079"/>
                    <a:pt x="208894" y="201653"/>
                    <a:pt x="209320" y="201227"/>
                  </a:cubicBezTo>
                  <a:lnTo>
                    <a:pt x="209746" y="200375"/>
                  </a:lnTo>
                  <a:cubicBezTo>
                    <a:pt x="210598" y="199097"/>
                    <a:pt x="211024" y="197820"/>
                    <a:pt x="211450" y="196968"/>
                  </a:cubicBezTo>
                  <a:lnTo>
                    <a:pt x="211876" y="196116"/>
                  </a:lnTo>
                  <a:cubicBezTo>
                    <a:pt x="212302" y="195690"/>
                    <a:pt x="212302" y="195264"/>
                    <a:pt x="212728" y="194412"/>
                  </a:cubicBezTo>
                  <a:lnTo>
                    <a:pt x="214006" y="191430"/>
                  </a:lnTo>
                  <a:cubicBezTo>
                    <a:pt x="214432" y="190578"/>
                    <a:pt x="214432" y="190152"/>
                    <a:pt x="214858" y="189300"/>
                  </a:cubicBezTo>
                  <a:lnTo>
                    <a:pt x="215284" y="186745"/>
                  </a:lnTo>
                  <a:cubicBezTo>
                    <a:pt x="215284" y="186745"/>
                    <a:pt x="215284" y="186319"/>
                    <a:pt x="215284" y="186319"/>
                  </a:cubicBezTo>
                  <a:cubicBezTo>
                    <a:pt x="215284" y="186319"/>
                    <a:pt x="215284" y="185893"/>
                    <a:pt x="215284" y="185893"/>
                  </a:cubicBezTo>
                  <a:cubicBezTo>
                    <a:pt x="216136" y="184615"/>
                    <a:pt x="216987" y="182059"/>
                    <a:pt x="216987" y="179929"/>
                  </a:cubicBezTo>
                  <a:cubicBezTo>
                    <a:pt x="216987" y="179503"/>
                    <a:pt x="216987" y="179077"/>
                    <a:pt x="217413" y="178226"/>
                  </a:cubicBezTo>
                  <a:cubicBezTo>
                    <a:pt x="217413" y="176948"/>
                    <a:pt x="217839" y="176096"/>
                    <a:pt x="217839" y="175244"/>
                  </a:cubicBezTo>
                  <a:lnTo>
                    <a:pt x="217839" y="174818"/>
                  </a:lnTo>
                  <a:cubicBezTo>
                    <a:pt x="217839" y="174818"/>
                    <a:pt x="218265" y="174818"/>
                    <a:pt x="218265" y="174818"/>
                  </a:cubicBezTo>
                  <a:cubicBezTo>
                    <a:pt x="218691" y="175244"/>
                    <a:pt x="219543" y="175244"/>
                    <a:pt x="220821" y="175244"/>
                  </a:cubicBezTo>
                  <a:lnTo>
                    <a:pt x="223803" y="175244"/>
                  </a:lnTo>
                  <a:cubicBezTo>
                    <a:pt x="224229" y="175244"/>
                    <a:pt x="224655" y="175244"/>
                    <a:pt x="225081" y="175244"/>
                  </a:cubicBezTo>
                  <a:cubicBezTo>
                    <a:pt x="225081" y="175244"/>
                    <a:pt x="225507" y="175244"/>
                    <a:pt x="225507" y="175244"/>
                  </a:cubicBezTo>
                  <a:lnTo>
                    <a:pt x="227636" y="175244"/>
                  </a:lnTo>
                  <a:cubicBezTo>
                    <a:pt x="227636" y="175244"/>
                    <a:pt x="227636" y="175244"/>
                    <a:pt x="227636" y="175244"/>
                  </a:cubicBezTo>
                  <a:lnTo>
                    <a:pt x="228062" y="175244"/>
                  </a:lnTo>
                  <a:cubicBezTo>
                    <a:pt x="228488" y="175244"/>
                    <a:pt x="229340" y="175244"/>
                    <a:pt x="229766" y="175244"/>
                  </a:cubicBezTo>
                  <a:cubicBezTo>
                    <a:pt x="230192" y="175244"/>
                    <a:pt x="231044" y="175244"/>
                    <a:pt x="231470" y="175244"/>
                  </a:cubicBezTo>
                  <a:lnTo>
                    <a:pt x="231470" y="175244"/>
                  </a:lnTo>
                  <a:lnTo>
                    <a:pt x="231896" y="175244"/>
                  </a:lnTo>
                  <a:cubicBezTo>
                    <a:pt x="231896" y="175244"/>
                    <a:pt x="232322" y="175244"/>
                    <a:pt x="232322" y="175244"/>
                  </a:cubicBezTo>
                  <a:lnTo>
                    <a:pt x="232322" y="175670"/>
                  </a:lnTo>
                  <a:cubicBezTo>
                    <a:pt x="232322" y="176522"/>
                    <a:pt x="232322" y="177374"/>
                    <a:pt x="233174" y="177800"/>
                  </a:cubicBezTo>
                  <a:cubicBezTo>
                    <a:pt x="234026" y="178226"/>
                    <a:pt x="234878" y="178226"/>
                    <a:pt x="235304" y="177800"/>
                  </a:cubicBezTo>
                  <a:lnTo>
                    <a:pt x="235304" y="177800"/>
                  </a:lnTo>
                  <a:cubicBezTo>
                    <a:pt x="235304" y="177800"/>
                    <a:pt x="235304" y="177800"/>
                    <a:pt x="235304" y="177800"/>
                  </a:cubicBezTo>
                  <a:lnTo>
                    <a:pt x="236581" y="180355"/>
                  </a:lnTo>
                  <a:cubicBezTo>
                    <a:pt x="237007" y="181207"/>
                    <a:pt x="237859" y="182485"/>
                    <a:pt x="238285" y="183763"/>
                  </a:cubicBezTo>
                  <a:cubicBezTo>
                    <a:pt x="238711" y="184615"/>
                    <a:pt x="239563" y="185041"/>
                    <a:pt x="239989" y="185467"/>
                  </a:cubicBezTo>
                  <a:lnTo>
                    <a:pt x="241267" y="183763"/>
                  </a:lnTo>
                  <a:lnTo>
                    <a:pt x="240841" y="184615"/>
                  </a:lnTo>
                  <a:lnTo>
                    <a:pt x="239989" y="185041"/>
                  </a:lnTo>
                  <a:lnTo>
                    <a:pt x="241693" y="187171"/>
                  </a:lnTo>
                  <a:lnTo>
                    <a:pt x="242119" y="187597"/>
                  </a:lnTo>
                  <a:cubicBezTo>
                    <a:pt x="242545" y="188023"/>
                    <a:pt x="242971" y="188874"/>
                    <a:pt x="243397" y="189300"/>
                  </a:cubicBezTo>
                  <a:cubicBezTo>
                    <a:pt x="243397" y="189300"/>
                    <a:pt x="243397" y="189726"/>
                    <a:pt x="243823" y="189726"/>
                  </a:cubicBezTo>
                  <a:cubicBezTo>
                    <a:pt x="244249" y="190152"/>
                    <a:pt x="244675" y="191430"/>
                    <a:pt x="245526" y="192282"/>
                  </a:cubicBezTo>
                  <a:cubicBezTo>
                    <a:pt x="246378" y="192708"/>
                    <a:pt x="246804" y="193134"/>
                    <a:pt x="247230" y="193560"/>
                  </a:cubicBezTo>
                  <a:cubicBezTo>
                    <a:pt x="247230" y="193986"/>
                    <a:pt x="247656" y="194412"/>
                    <a:pt x="247656" y="194412"/>
                  </a:cubicBezTo>
                  <a:cubicBezTo>
                    <a:pt x="248082" y="195264"/>
                    <a:pt x="248934" y="196116"/>
                    <a:pt x="248934" y="196116"/>
                  </a:cubicBezTo>
                  <a:lnTo>
                    <a:pt x="249360" y="196542"/>
                  </a:lnTo>
                  <a:cubicBezTo>
                    <a:pt x="251064" y="198245"/>
                    <a:pt x="252768" y="199523"/>
                    <a:pt x="254898" y="200801"/>
                  </a:cubicBezTo>
                  <a:cubicBezTo>
                    <a:pt x="255749" y="201227"/>
                    <a:pt x="256175" y="201653"/>
                    <a:pt x="257027" y="202079"/>
                  </a:cubicBezTo>
                  <a:cubicBezTo>
                    <a:pt x="257027" y="202079"/>
                    <a:pt x="257453" y="202079"/>
                    <a:pt x="257453" y="202505"/>
                  </a:cubicBezTo>
                  <a:cubicBezTo>
                    <a:pt x="257879" y="202931"/>
                    <a:pt x="258305" y="203783"/>
                    <a:pt x="259157" y="204209"/>
                  </a:cubicBezTo>
                  <a:lnTo>
                    <a:pt x="260861" y="205487"/>
                  </a:lnTo>
                  <a:cubicBezTo>
                    <a:pt x="261287" y="205913"/>
                    <a:pt x="261713" y="205913"/>
                    <a:pt x="262565" y="206339"/>
                  </a:cubicBezTo>
                  <a:cubicBezTo>
                    <a:pt x="262991" y="206339"/>
                    <a:pt x="263417" y="206765"/>
                    <a:pt x="263417" y="206765"/>
                  </a:cubicBezTo>
                  <a:cubicBezTo>
                    <a:pt x="263417" y="206765"/>
                    <a:pt x="263843" y="206765"/>
                    <a:pt x="264269" y="207191"/>
                  </a:cubicBezTo>
                  <a:lnTo>
                    <a:pt x="264694" y="207617"/>
                  </a:lnTo>
                  <a:cubicBezTo>
                    <a:pt x="265120" y="208042"/>
                    <a:pt x="265546" y="208042"/>
                    <a:pt x="265972" y="208468"/>
                  </a:cubicBezTo>
                  <a:lnTo>
                    <a:pt x="266824" y="208894"/>
                  </a:lnTo>
                  <a:cubicBezTo>
                    <a:pt x="268102" y="209746"/>
                    <a:pt x="269380" y="210172"/>
                    <a:pt x="270232" y="210598"/>
                  </a:cubicBezTo>
                  <a:lnTo>
                    <a:pt x="271084" y="211024"/>
                  </a:lnTo>
                  <a:cubicBezTo>
                    <a:pt x="271510" y="211450"/>
                    <a:pt x="271936" y="211450"/>
                    <a:pt x="272788" y="211876"/>
                  </a:cubicBezTo>
                  <a:lnTo>
                    <a:pt x="275769" y="213154"/>
                  </a:lnTo>
                  <a:cubicBezTo>
                    <a:pt x="276621" y="213580"/>
                    <a:pt x="277047" y="213580"/>
                    <a:pt x="277899" y="214006"/>
                  </a:cubicBezTo>
                  <a:lnTo>
                    <a:pt x="280455" y="214432"/>
                  </a:lnTo>
                  <a:cubicBezTo>
                    <a:pt x="280455" y="214432"/>
                    <a:pt x="280881" y="214432"/>
                    <a:pt x="280881" y="214432"/>
                  </a:cubicBezTo>
                  <a:cubicBezTo>
                    <a:pt x="280881" y="214432"/>
                    <a:pt x="281307" y="214432"/>
                    <a:pt x="281307" y="214432"/>
                  </a:cubicBezTo>
                  <a:cubicBezTo>
                    <a:pt x="282585" y="215284"/>
                    <a:pt x="285140" y="216136"/>
                    <a:pt x="287270" y="216562"/>
                  </a:cubicBezTo>
                  <a:cubicBezTo>
                    <a:pt x="287696" y="216562"/>
                    <a:pt x="288548" y="216562"/>
                    <a:pt x="288974" y="216988"/>
                  </a:cubicBezTo>
                  <a:cubicBezTo>
                    <a:pt x="289826" y="216988"/>
                    <a:pt x="291104" y="217413"/>
                    <a:pt x="291956" y="217413"/>
                  </a:cubicBezTo>
                  <a:cubicBezTo>
                    <a:pt x="291956" y="217839"/>
                    <a:pt x="291956" y="217839"/>
                    <a:pt x="291956" y="218265"/>
                  </a:cubicBezTo>
                  <a:cubicBezTo>
                    <a:pt x="291956" y="218265"/>
                    <a:pt x="291956" y="218691"/>
                    <a:pt x="291956" y="218691"/>
                  </a:cubicBezTo>
                  <a:cubicBezTo>
                    <a:pt x="291956" y="218691"/>
                    <a:pt x="291956" y="219117"/>
                    <a:pt x="291956" y="219117"/>
                  </a:cubicBezTo>
                  <a:cubicBezTo>
                    <a:pt x="291956" y="219117"/>
                    <a:pt x="291956" y="219117"/>
                    <a:pt x="291956" y="219543"/>
                  </a:cubicBezTo>
                  <a:lnTo>
                    <a:pt x="291956" y="221673"/>
                  </a:lnTo>
                  <a:cubicBezTo>
                    <a:pt x="291956" y="222099"/>
                    <a:pt x="291956" y="222525"/>
                    <a:pt x="291956" y="222951"/>
                  </a:cubicBezTo>
                  <a:cubicBezTo>
                    <a:pt x="291956" y="222951"/>
                    <a:pt x="291956" y="223377"/>
                    <a:pt x="291956" y="223377"/>
                  </a:cubicBezTo>
                  <a:lnTo>
                    <a:pt x="291956" y="225507"/>
                  </a:lnTo>
                  <a:cubicBezTo>
                    <a:pt x="291956" y="225507"/>
                    <a:pt x="291956" y="225933"/>
                    <a:pt x="291956" y="225933"/>
                  </a:cubicBezTo>
                  <a:cubicBezTo>
                    <a:pt x="291956" y="226359"/>
                    <a:pt x="291530" y="227210"/>
                    <a:pt x="291530" y="228062"/>
                  </a:cubicBezTo>
                  <a:cubicBezTo>
                    <a:pt x="291530" y="228488"/>
                    <a:pt x="291530" y="229340"/>
                    <a:pt x="291530" y="229766"/>
                  </a:cubicBezTo>
                  <a:cubicBezTo>
                    <a:pt x="291530" y="229766"/>
                    <a:pt x="291530" y="230192"/>
                    <a:pt x="291530" y="229766"/>
                  </a:cubicBezTo>
                  <a:lnTo>
                    <a:pt x="291530" y="230192"/>
                  </a:lnTo>
                  <a:cubicBezTo>
                    <a:pt x="291530" y="230192"/>
                    <a:pt x="291530" y="230618"/>
                    <a:pt x="291530" y="230618"/>
                  </a:cubicBezTo>
                  <a:lnTo>
                    <a:pt x="291104" y="230618"/>
                  </a:lnTo>
                  <a:cubicBezTo>
                    <a:pt x="290252" y="230618"/>
                    <a:pt x="289400" y="230618"/>
                    <a:pt x="288974" y="231470"/>
                  </a:cubicBezTo>
                  <a:cubicBezTo>
                    <a:pt x="288548" y="232322"/>
                    <a:pt x="288548" y="233174"/>
                    <a:pt x="288974" y="233600"/>
                  </a:cubicBezTo>
                  <a:lnTo>
                    <a:pt x="288974" y="233600"/>
                  </a:lnTo>
                  <a:cubicBezTo>
                    <a:pt x="288974" y="233600"/>
                    <a:pt x="288974" y="233600"/>
                    <a:pt x="288974" y="233600"/>
                  </a:cubicBezTo>
                  <a:lnTo>
                    <a:pt x="286418" y="234878"/>
                  </a:lnTo>
                  <a:cubicBezTo>
                    <a:pt x="285566" y="235304"/>
                    <a:pt x="284288" y="236155"/>
                    <a:pt x="283011" y="236581"/>
                  </a:cubicBezTo>
                  <a:cubicBezTo>
                    <a:pt x="282159" y="237007"/>
                    <a:pt x="281733" y="237859"/>
                    <a:pt x="281307" y="238285"/>
                  </a:cubicBezTo>
                  <a:lnTo>
                    <a:pt x="283011" y="239563"/>
                  </a:lnTo>
                  <a:lnTo>
                    <a:pt x="282159" y="239137"/>
                  </a:lnTo>
                  <a:lnTo>
                    <a:pt x="281733" y="238285"/>
                  </a:lnTo>
                  <a:lnTo>
                    <a:pt x="279603" y="239989"/>
                  </a:lnTo>
                  <a:lnTo>
                    <a:pt x="279177" y="240415"/>
                  </a:lnTo>
                  <a:cubicBezTo>
                    <a:pt x="278751" y="240841"/>
                    <a:pt x="277899" y="241267"/>
                    <a:pt x="277473" y="241693"/>
                  </a:cubicBezTo>
                  <a:cubicBezTo>
                    <a:pt x="277473" y="241693"/>
                    <a:pt x="277047" y="241693"/>
                    <a:pt x="277047" y="241693"/>
                  </a:cubicBezTo>
                  <a:cubicBezTo>
                    <a:pt x="276621" y="242119"/>
                    <a:pt x="275343" y="242545"/>
                    <a:pt x="274491" y="243397"/>
                  </a:cubicBezTo>
                  <a:cubicBezTo>
                    <a:pt x="274065" y="244249"/>
                    <a:pt x="273640" y="244675"/>
                    <a:pt x="273214" y="245100"/>
                  </a:cubicBezTo>
                  <a:cubicBezTo>
                    <a:pt x="272788" y="245100"/>
                    <a:pt x="272362" y="245526"/>
                    <a:pt x="272362" y="245526"/>
                  </a:cubicBezTo>
                  <a:cubicBezTo>
                    <a:pt x="271510" y="245952"/>
                    <a:pt x="271084" y="246378"/>
                    <a:pt x="270658" y="246804"/>
                  </a:cubicBezTo>
                  <a:lnTo>
                    <a:pt x="270232" y="247230"/>
                  </a:lnTo>
                  <a:cubicBezTo>
                    <a:pt x="268528" y="248934"/>
                    <a:pt x="267250" y="250638"/>
                    <a:pt x="265972" y="252768"/>
                  </a:cubicBezTo>
                  <a:cubicBezTo>
                    <a:pt x="265546" y="253620"/>
                    <a:pt x="265120" y="254046"/>
                    <a:pt x="264694" y="254897"/>
                  </a:cubicBezTo>
                  <a:cubicBezTo>
                    <a:pt x="264694" y="254897"/>
                    <a:pt x="264694" y="255323"/>
                    <a:pt x="264269" y="255323"/>
                  </a:cubicBezTo>
                  <a:cubicBezTo>
                    <a:pt x="263843" y="255749"/>
                    <a:pt x="262991" y="256175"/>
                    <a:pt x="262565" y="257027"/>
                  </a:cubicBezTo>
                  <a:lnTo>
                    <a:pt x="261287" y="258731"/>
                  </a:lnTo>
                  <a:cubicBezTo>
                    <a:pt x="260861" y="259157"/>
                    <a:pt x="260861" y="259583"/>
                    <a:pt x="260435" y="260435"/>
                  </a:cubicBezTo>
                  <a:cubicBezTo>
                    <a:pt x="260435" y="260861"/>
                    <a:pt x="260009" y="261287"/>
                    <a:pt x="260009" y="261287"/>
                  </a:cubicBezTo>
                  <a:cubicBezTo>
                    <a:pt x="260009" y="261287"/>
                    <a:pt x="260009" y="261713"/>
                    <a:pt x="259583" y="262139"/>
                  </a:cubicBezTo>
                  <a:lnTo>
                    <a:pt x="259157" y="262565"/>
                  </a:lnTo>
                  <a:cubicBezTo>
                    <a:pt x="258731" y="262991"/>
                    <a:pt x="258731" y="263417"/>
                    <a:pt x="258305" y="263843"/>
                  </a:cubicBezTo>
                  <a:lnTo>
                    <a:pt x="257453" y="264694"/>
                  </a:lnTo>
                  <a:cubicBezTo>
                    <a:pt x="256601" y="265972"/>
                    <a:pt x="256175" y="267250"/>
                    <a:pt x="255749" y="268102"/>
                  </a:cubicBezTo>
                  <a:lnTo>
                    <a:pt x="255323" y="268954"/>
                  </a:lnTo>
                  <a:cubicBezTo>
                    <a:pt x="254898" y="269380"/>
                    <a:pt x="254898" y="269806"/>
                    <a:pt x="254472" y="270658"/>
                  </a:cubicBezTo>
                  <a:lnTo>
                    <a:pt x="253194" y="273640"/>
                  </a:lnTo>
                  <a:cubicBezTo>
                    <a:pt x="252768" y="274491"/>
                    <a:pt x="252768" y="275343"/>
                    <a:pt x="252342" y="275769"/>
                  </a:cubicBezTo>
                  <a:lnTo>
                    <a:pt x="251916" y="278325"/>
                  </a:lnTo>
                  <a:cubicBezTo>
                    <a:pt x="251916" y="278325"/>
                    <a:pt x="251916" y="278751"/>
                    <a:pt x="251916" y="278751"/>
                  </a:cubicBezTo>
                  <a:cubicBezTo>
                    <a:pt x="251916" y="278751"/>
                    <a:pt x="251916" y="279177"/>
                    <a:pt x="251916" y="279177"/>
                  </a:cubicBezTo>
                  <a:cubicBezTo>
                    <a:pt x="251064" y="280455"/>
                    <a:pt x="250212" y="283011"/>
                    <a:pt x="249786" y="285140"/>
                  </a:cubicBezTo>
                  <a:cubicBezTo>
                    <a:pt x="249786" y="285566"/>
                    <a:pt x="249786" y="286418"/>
                    <a:pt x="249360" y="286844"/>
                  </a:cubicBezTo>
                  <a:cubicBezTo>
                    <a:pt x="249360" y="288122"/>
                    <a:pt x="248934" y="288974"/>
                    <a:pt x="248934" y="289826"/>
                  </a:cubicBezTo>
                  <a:lnTo>
                    <a:pt x="248934" y="290252"/>
                  </a:lnTo>
                  <a:cubicBezTo>
                    <a:pt x="248934" y="290252"/>
                    <a:pt x="248508" y="290252"/>
                    <a:pt x="248508" y="290252"/>
                  </a:cubicBezTo>
                  <a:cubicBezTo>
                    <a:pt x="248082" y="289826"/>
                    <a:pt x="247230" y="289826"/>
                    <a:pt x="245952" y="289826"/>
                  </a:cubicBezTo>
                  <a:lnTo>
                    <a:pt x="243397" y="289826"/>
                  </a:lnTo>
                  <a:cubicBezTo>
                    <a:pt x="243397" y="289826"/>
                    <a:pt x="243397" y="289826"/>
                    <a:pt x="243397" y="289826"/>
                  </a:cubicBezTo>
                  <a:cubicBezTo>
                    <a:pt x="242971" y="289826"/>
                    <a:pt x="242545" y="289826"/>
                    <a:pt x="242119" y="289826"/>
                  </a:cubicBezTo>
                  <a:cubicBezTo>
                    <a:pt x="242119" y="289826"/>
                    <a:pt x="241693" y="289826"/>
                    <a:pt x="241693" y="289826"/>
                  </a:cubicBezTo>
                  <a:lnTo>
                    <a:pt x="239563" y="289826"/>
                  </a:lnTo>
                  <a:cubicBezTo>
                    <a:pt x="239563" y="289826"/>
                    <a:pt x="239563" y="289826"/>
                    <a:pt x="239563" y="289826"/>
                  </a:cubicBezTo>
                  <a:cubicBezTo>
                    <a:pt x="239563" y="289826"/>
                    <a:pt x="239137" y="289826"/>
                    <a:pt x="239137" y="289826"/>
                  </a:cubicBezTo>
                  <a:cubicBezTo>
                    <a:pt x="238711" y="289826"/>
                    <a:pt x="237859" y="289400"/>
                    <a:pt x="237007" y="289400"/>
                  </a:cubicBezTo>
                  <a:lnTo>
                    <a:pt x="237007" y="289400"/>
                  </a:lnTo>
                  <a:cubicBezTo>
                    <a:pt x="237859" y="291956"/>
                    <a:pt x="237433" y="291956"/>
                    <a:pt x="236581" y="291956"/>
                  </a:cubicBezTo>
                  <a:cubicBezTo>
                    <a:pt x="236581" y="291956"/>
                    <a:pt x="236581" y="291956"/>
                    <a:pt x="236581" y="291956"/>
                  </a:cubicBezTo>
                  <a:moveTo>
                    <a:pt x="321346" y="389499"/>
                  </a:moveTo>
                  <a:lnTo>
                    <a:pt x="321346" y="389499"/>
                  </a:lnTo>
                  <a:lnTo>
                    <a:pt x="321346" y="389499"/>
                  </a:lnTo>
                  <a:close/>
                  <a:moveTo>
                    <a:pt x="432095" y="284714"/>
                  </a:moveTo>
                  <a:cubicBezTo>
                    <a:pt x="432521" y="285992"/>
                    <a:pt x="432947" y="287270"/>
                    <a:pt x="433373" y="288122"/>
                  </a:cubicBezTo>
                  <a:cubicBezTo>
                    <a:pt x="433373" y="288122"/>
                    <a:pt x="433373" y="288548"/>
                    <a:pt x="433373" y="288548"/>
                  </a:cubicBezTo>
                  <a:cubicBezTo>
                    <a:pt x="433373" y="288974"/>
                    <a:pt x="433373" y="289400"/>
                    <a:pt x="433373" y="290252"/>
                  </a:cubicBezTo>
                  <a:cubicBezTo>
                    <a:pt x="433373" y="290678"/>
                    <a:pt x="433799" y="291104"/>
                    <a:pt x="433799" y="291530"/>
                  </a:cubicBezTo>
                  <a:cubicBezTo>
                    <a:pt x="433799" y="291956"/>
                    <a:pt x="433799" y="291956"/>
                    <a:pt x="433799" y="291956"/>
                  </a:cubicBezTo>
                  <a:cubicBezTo>
                    <a:pt x="433799" y="293233"/>
                    <a:pt x="433799" y="294085"/>
                    <a:pt x="433799" y="295363"/>
                  </a:cubicBezTo>
                  <a:cubicBezTo>
                    <a:pt x="433799" y="296641"/>
                    <a:pt x="434225" y="297493"/>
                    <a:pt x="434225" y="298345"/>
                  </a:cubicBezTo>
                  <a:cubicBezTo>
                    <a:pt x="434225" y="299623"/>
                    <a:pt x="434225" y="301327"/>
                    <a:pt x="434650" y="302604"/>
                  </a:cubicBezTo>
                  <a:cubicBezTo>
                    <a:pt x="434650" y="303030"/>
                    <a:pt x="434650" y="303456"/>
                    <a:pt x="434225" y="304308"/>
                  </a:cubicBezTo>
                  <a:lnTo>
                    <a:pt x="434225" y="305160"/>
                  </a:lnTo>
                  <a:cubicBezTo>
                    <a:pt x="434225" y="306438"/>
                    <a:pt x="434225" y="308142"/>
                    <a:pt x="434650" y="309420"/>
                  </a:cubicBezTo>
                  <a:lnTo>
                    <a:pt x="434650" y="310698"/>
                  </a:lnTo>
                  <a:cubicBezTo>
                    <a:pt x="434650" y="311124"/>
                    <a:pt x="434650" y="311549"/>
                    <a:pt x="434650" y="311975"/>
                  </a:cubicBezTo>
                  <a:lnTo>
                    <a:pt x="434650" y="312401"/>
                  </a:lnTo>
                  <a:cubicBezTo>
                    <a:pt x="434650" y="313253"/>
                    <a:pt x="434650" y="314531"/>
                    <a:pt x="434650" y="315809"/>
                  </a:cubicBezTo>
                  <a:cubicBezTo>
                    <a:pt x="434650" y="316235"/>
                    <a:pt x="434225" y="317087"/>
                    <a:pt x="434225" y="317939"/>
                  </a:cubicBezTo>
                  <a:lnTo>
                    <a:pt x="434225" y="320069"/>
                  </a:lnTo>
                  <a:cubicBezTo>
                    <a:pt x="434225" y="320920"/>
                    <a:pt x="434225" y="321772"/>
                    <a:pt x="434650" y="323050"/>
                  </a:cubicBezTo>
                  <a:cubicBezTo>
                    <a:pt x="434650" y="323902"/>
                    <a:pt x="435076" y="324328"/>
                    <a:pt x="435076" y="324754"/>
                  </a:cubicBezTo>
                  <a:cubicBezTo>
                    <a:pt x="434650" y="326884"/>
                    <a:pt x="434650" y="329014"/>
                    <a:pt x="434650" y="329440"/>
                  </a:cubicBezTo>
                  <a:cubicBezTo>
                    <a:pt x="434650" y="329866"/>
                    <a:pt x="434225" y="330717"/>
                    <a:pt x="434225" y="331995"/>
                  </a:cubicBezTo>
                  <a:cubicBezTo>
                    <a:pt x="434225" y="332847"/>
                    <a:pt x="434650" y="333699"/>
                    <a:pt x="434650" y="334125"/>
                  </a:cubicBezTo>
                  <a:lnTo>
                    <a:pt x="434650" y="335829"/>
                  </a:lnTo>
                  <a:cubicBezTo>
                    <a:pt x="434225" y="337533"/>
                    <a:pt x="433799" y="339237"/>
                    <a:pt x="434650" y="340940"/>
                  </a:cubicBezTo>
                  <a:cubicBezTo>
                    <a:pt x="434650" y="341366"/>
                    <a:pt x="434650" y="341792"/>
                    <a:pt x="435076" y="342644"/>
                  </a:cubicBezTo>
                  <a:lnTo>
                    <a:pt x="435076" y="344774"/>
                  </a:lnTo>
                  <a:cubicBezTo>
                    <a:pt x="435076" y="345200"/>
                    <a:pt x="435076" y="345626"/>
                    <a:pt x="435076" y="345626"/>
                  </a:cubicBezTo>
                  <a:cubicBezTo>
                    <a:pt x="435076" y="346478"/>
                    <a:pt x="434650" y="347756"/>
                    <a:pt x="435076" y="349459"/>
                  </a:cubicBezTo>
                  <a:cubicBezTo>
                    <a:pt x="435076" y="349459"/>
                    <a:pt x="435076" y="349885"/>
                    <a:pt x="435076" y="350311"/>
                  </a:cubicBezTo>
                  <a:cubicBezTo>
                    <a:pt x="435076" y="351163"/>
                    <a:pt x="435076" y="352015"/>
                    <a:pt x="435076" y="353293"/>
                  </a:cubicBezTo>
                  <a:cubicBezTo>
                    <a:pt x="435076" y="353719"/>
                    <a:pt x="435076" y="354571"/>
                    <a:pt x="435076" y="355423"/>
                  </a:cubicBezTo>
                  <a:cubicBezTo>
                    <a:pt x="435076" y="356275"/>
                    <a:pt x="435076" y="357127"/>
                    <a:pt x="435076" y="357553"/>
                  </a:cubicBezTo>
                  <a:lnTo>
                    <a:pt x="435076" y="357979"/>
                  </a:lnTo>
                  <a:cubicBezTo>
                    <a:pt x="435076" y="359256"/>
                    <a:pt x="435076" y="360534"/>
                    <a:pt x="435502" y="360960"/>
                  </a:cubicBezTo>
                  <a:lnTo>
                    <a:pt x="435502" y="361386"/>
                  </a:lnTo>
                  <a:cubicBezTo>
                    <a:pt x="435502" y="361812"/>
                    <a:pt x="435502" y="362238"/>
                    <a:pt x="435502" y="363090"/>
                  </a:cubicBezTo>
                  <a:lnTo>
                    <a:pt x="435502" y="364368"/>
                  </a:lnTo>
                  <a:cubicBezTo>
                    <a:pt x="435502" y="365646"/>
                    <a:pt x="435502" y="366924"/>
                    <a:pt x="435928" y="368202"/>
                  </a:cubicBezTo>
                  <a:cubicBezTo>
                    <a:pt x="435928" y="368627"/>
                    <a:pt x="435928" y="369479"/>
                    <a:pt x="435928" y="369479"/>
                  </a:cubicBezTo>
                  <a:cubicBezTo>
                    <a:pt x="435928" y="370331"/>
                    <a:pt x="435928" y="370757"/>
                    <a:pt x="435928" y="371609"/>
                  </a:cubicBezTo>
                  <a:cubicBezTo>
                    <a:pt x="435928" y="372461"/>
                    <a:pt x="435502" y="373739"/>
                    <a:pt x="435502" y="375017"/>
                  </a:cubicBezTo>
                  <a:cubicBezTo>
                    <a:pt x="435502" y="375443"/>
                    <a:pt x="435928" y="376295"/>
                    <a:pt x="435928" y="376721"/>
                  </a:cubicBezTo>
                  <a:cubicBezTo>
                    <a:pt x="435502" y="377573"/>
                    <a:pt x="435502" y="378850"/>
                    <a:pt x="435502" y="379276"/>
                  </a:cubicBezTo>
                  <a:cubicBezTo>
                    <a:pt x="435502" y="380128"/>
                    <a:pt x="435502" y="381406"/>
                    <a:pt x="435502" y="382684"/>
                  </a:cubicBezTo>
                  <a:cubicBezTo>
                    <a:pt x="435502" y="382684"/>
                    <a:pt x="435502" y="383110"/>
                    <a:pt x="435502" y="383110"/>
                  </a:cubicBezTo>
                  <a:cubicBezTo>
                    <a:pt x="435076" y="383962"/>
                    <a:pt x="434650" y="385666"/>
                    <a:pt x="435502" y="387369"/>
                  </a:cubicBezTo>
                  <a:cubicBezTo>
                    <a:pt x="435502" y="387369"/>
                    <a:pt x="435502" y="387369"/>
                    <a:pt x="435502" y="388221"/>
                  </a:cubicBezTo>
                  <a:cubicBezTo>
                    <a:pt x="435502" y="388647"/>
                    <a:pt x="435502" y="389073"/>
                    <a:pt x="435502" y="389499"/>
                  </a:cubicBezTo>
                  <a:cubicBezTo>
                    <a:pt x="435502" y="390777"/>
                    <a:pt x="435502" y="392481"/>
                    <a:pt x="435502" y="393759"/>
                  </a:cubicBezTo>
                  <a:cubicBezTo>
                    <a:pt x="435502" y="394185"/>
                    <a:pt x="435502" y="394611"/>
                    <a:pt x="435502" y="395037"/>
                  </a:cubicBezTo>
                  <a:lnTo>
                    <a:pt x="435502" y="395889"/>
                  </a:lnTo>
                  <a:cubicBezTo>
                    <a:pt x="435502" y="396315"/>
                    <a:pt x="435076" y="396740"/>
                    <a:pt x="435076" y="397166"/>
                  </a:cubicBezTo>
                  <a:cubicBezTo>
                    <a:pt x="434650" y="398444"/>
                    <a:pt x="435076" y="399296"/>
                    <a:pt x="435076" y="400148"/>
                  </a:cubicBezTo>
                  <a:lnTo>
                    <a:pt x="435076" y="400574"/>
                  </a:lnTo>
                  <a:cubicBezTo>
                    <a:pt x="435076" y="400574"/>
                    <a:pt x="435076" y="401000"/>
                    <a:pt x="435076" y="401000"/>
                  </a:cubicBezTo>
                  <a:cubicBezTo>
                    <a:pt x="435076" y="401426"/>
                    <a:pt x="434650" y="402278"/>
                    <a:pt x="434650" y="403130"/>
                  </a:cubicBezTo>
                  <a:cubicBezTo>
                    <a:pt x="434650" y="403556"/>
                    <a:pt x="434650" y="404408"/>
                    <a:pt x="434650" y="404834"/>
                  </a:cubicBezTo>
                  <a:cubicBezTo>
                    <a:pt x="434650" y="406111"/>
                    <a:pt x="434225" y="407815"/>
                    <a:pt x="434650" y="408667"/>
                  </a:cubicBezTo>
                  <a:cubicBezTo>
                    <a:pt x="434650" y="409519"/>
                    <a:pt x="434650" y="409945"/>
                    <a:pt x="434650" y="410797"/>
                  </a:cubicBezTo>
                  <a:cubicBezTo>
                    <a:pt x="434650" y="411223"/>
                    <a:pt x="434650" y="411649"/>
                    <a:pt x="434650" y="412501"/>
                  </a:cubicBezTo>
                  <a:cubicBezTo>
                    <a:pt x="434650" y="413353"/>
                    <a:pt x="434650" y="413779"/>
                    <a:pt x="434650" y="414205"/>
                  </a:cubicBezTo>
                  <a:cubicBezTo>
                    <a:pt x="434225" y="415482"/>
                    <a:pt x="434225" y="416760"/>
                    <a:pt x="434225" y="417612"/>
                  </a:cubicBezTo>
                  <a:lnTo>
                    <a:pt x="434225" y="418038"/>
                  </a:lnTo>
                  <a:cubicBezTo>
                    <a:pt x="434225" y="418464"/>
                    <a:pt x="434225" y="418890"/>
                    <a:pt x="434225" y="419316"/>
                  </a:cubicBezTo>
                  <a:lnTo>
                    <a:pt x="434225" y="419742"/>
                  </a:lnTo>
                  <a:cubicBezTo>
                    <a:pt x="434225" y="421020"/>
                    <a:pt x="434225" y="421872"/>
                    <a:pt x="434225" y="422724"/>
                  </a:cubicBezTo>
                  <a:lnTo>
                    <a:pt x="433799" y="424854"/>
                  </a:lnTo>
                  <a:cubicBezTo>
                    <a:pt x="433799" y="425279"/>
                    <a:pt x="433799" y="425705"/>
                    <a:pt x="433799" y="426557"/>
                  </a:cubicBezTo>
                  <a:cubicBezTo>
                    <a:pt x="433799" y="426557"/>
                    <a:pt x="433799" y="426983"/>
                    <a:pt x="433799" y="426983"/>
                  </a:cubicBezTo>
                  <a:cubicBezTo>
                    <a:pt x="433799" y="427409"/>
                    <a:pt x="433799" y="427835"/>
                    <a:pt x="433373" y="428261"/>
                  </a:cubicBezTo>
                  <a:cubicBezTo>
                    <a:pt x="433373" y="428687"/>
                    <a:pt x="433373" y="429113"/>
                    <a:pt x="432947" y="429539"/>
                  </a:cubicBezTo>
                  <a:cubicBezTo>
                    <a:pt x="432947" y="429539"/>
                    <a:pt x="432947" y="429965"/>
                    <a:pt x="432521" y="429965"/>
                  </a:cubicBezTo>
                  <a:cubicBezTo>
                    <a:pt x="432095" y="430817"/>
                    <a:pt x="431669" y="431669"/>
                    <a:pt x="431669" y="432947"/>
                  </a:cubicBezTo>
                  <a:cubicBezTo>
                    <a:pt x="431669" y="433799"/>
                    <a:pt x="431669" y="433799"/>
                    <a:pt x="431243" y="433799"/>
                  </a:cubicBezTo>
                  <a:lnTo>
                    <a:pt x="430817" y="434650"/>
                  </a:lnTo>
                  <a:cubicBezTo>
                    <a:pt x="430817" y="434650"/>
                    <a:pt x="430391" y="435076"/>
                    <a:pt x="430391" y="435076"/>
                  </a:cubicBezTo>
                  <a:cubicBezTo>
                    <a:pt x="429965" y="435502"/>
                    <a:pt x="429113" y="436354"/>
                    <a:pt x="428687" y="437206"/>
                  </a:cubicBezTo>
                  <a:cubicBezTo>
                    <a:pt x="427835" y="439336"/>
                    <a:pt x="425279" y="439762"/>
                    <a:pt x="423576" y="440188"/>
                  </a:cubicBezTo>
                  <a:cubicBezTo>
                    <a:pt x="423576" y="440188"/>
                    <a:pt x="423576" y="440188"/>
                    <a:pt x="423576" y="440188"/>
                  </a:cubicBezTo>
                  <a:cubicBezTo>
                    <a:pt x="422724" y="440188"/>
                    <a:pt x="421872" y="439762"/>
                    <a:pt x="420594" y="439762"/>
                  </a:cubicBezTo>
                  <a:cubicBezTo>
                    <a:pt x="419742" y="439762"/>
                    <a:pt x="419316" y="440188"/>
                    <a:pt x="418890" y="440188"/>
                  </a:cubicBezTo>
                  <a:cubicBezTo>
                    <a:pt x="418890" y="440188"/>
                    <a:pt x="418890" y="440188"/>
                    <a:pt x="418890" y="440188"/>
                  </a:cubicBezTo>
                  <a:cubicBezTo>
                    <a:pt x="418464" y="440188"/>
                    <a:pt x="418038" y="439762"/>
                    <a:pt x="417186" y="439762"/>
                  </a:cubicBezTo>
                  <a:cubicBezTo>
                    <a:pt x="417186" y="439762"/>
                    <a:pt x="416760" y="439762"/>
                    <a:pt x="416334" y="439336"/>
                  </a:cubicBezTo>
                  <a:cubicBezTo>
                    <a:pt x="415483" y="438910"/>
                    <a:pt x="415057" y="438910"/>
                    <a:pt x="414205" y="438910"/>
                  </a:cubicBezTo>
                  <a:cubicBezTo>
                    <a:pt x="414205" y="438910"/>
                    <a:pt x="413779" y="438910"/>
                    <a:pt x="413353" y="438484"/>
                  </a:cubicBezTo>
                  <a:lnTo>
                    <a:pt x="412501" y="438058"/>
                  </a:lnTo>
                  <a:cubicBezTo>
                    <a:pt x="412075" y="438058"/>
                    <a:pt x="411649" y="438058"/>
                    <a:pt x="411223" y="437632"/>
                  </a:cubicBezTo>
                  <a:cubicBezTo>
                    <a:pt x="411223" y="437632"/>
                    <a:pt x="411223" y="437632"/>
                    <a:pt x="411223" y="437632"/>
                  </a:cubicBezTo>
                  <a:cubicBezTo>
                    <a:pt x="409093" y="435928"/>
                    <a:pt x="407389" y="434225"/>
                    <a:pt x="406537" y="432095"/>
                  </a:cubicBezTo>
                  <a:cubicBezTo>
                    <a:pt x="406537" y="432095"/>
                    <a:pt x="406537" y="431669"/>
                    <a:pt x="406112" y="431243"/>
                  </a:cubicBezTo>
                  <a:cubicBezTo>
                    <a:pt x="406112" y="430817"/>
                    <a:pt x="405686" y="430391"/>
                    <a:pt x="405686" y="430391"/>
                  </a:cubicBezTo>
                  <a:cubicBezTo>
                    <a:pt x="405686" y="429539"/>
                    <a:pt x="405686" y="429113"/>
                    <a:pt x="405260" y="428261"/>
                  </a:cubicBezTo>
                  <a:cubicBezTo>
                    <a:pt x="405260" y="428261"/>
                    <a:pt x="405260" y="427835"/>
                    <a:pt x="405260" y="427835"/>
                  </a:cubicBezTo>
                  <a:cubicBezTo>
                    <a:pt x="405686" y="426983"/>
                    <a:pt x="405686" y="426131"/>
                    <a:pt x="405260" y="425705"/>
                  </a:cubicBezTo>
                  <a:lnTo>
                    <a:pt x="405686" y="424428"/>
                  </a:lnTo>
                  <a:cubicBezTo>
                    <a:pt x="406112" y="423576"/>
                    <a:pt x="406537" y="422298"/>
                    <a:pt x="405686" y="420594"/>
                  </a:cubicBezTo>
                  <a:cubicBezTo>
                    <a:pt x="405686" y="420594"/>
                    <a:pt x="405260" y="420168"/>
                    <a:pt x="405260" y="419742"/>
                  </a:cubicBezTo>
                  <a:cubicBezTo>
                    <a:pt x="404834" y="418464"/>
                    <a:pt x="403982" y="418038"/>
                    <a:pt x="403130" y="417186"/>
                  </a:cubicBezTo>
                  <a:cubicBezTo>
                    <a:pt x="403130" y="416760"/>
                    <a:pt x="403130" y="416760"/>
                    <a:pt x="403130" y="416334"/>
                  </a:cubicBezTo>
                  <a:cubicBezTo>
                    <a:pt x="403130" y="415908"/>
                    <a:pt x="403130" y="415057"/>
                    <a:pt x="403130" y="414205"/>
                  </a:cubicBezTo>
                  <a:lnTo>
                    <a:pt x="403130" y="413353"/>
                  </a:lnTo>
                  <a:cubicBezTo>
                    <a:pt x="403130" y="412501"/>
                    <a:pt x="403130" y="412075"/>
                    <a:pt x="402704" y="411223"/>
                  </a:cubicBezTo>
                  <a:lnTo>
                    <a:pt x="402704" y="409519"/>
                  </a:lnTo>
                  <a:lnTo>
                    <a:pt x="402704" y="409519"/>
                  </a:lnTo>
                  <a:cubicBezTo>
                    <a:pt x="403130" y="409093"/>
                    <a:pt x="403130" y="408241"/>
                    <a:pt x="403130" y="407815"/>
                  </a:cubicBezTo>
                  <a:cubicBezTo>
                    <a:pt x="403556" y="406111"/>
                    <a:pt x="403130" y="404834"/>
                    <a:pt x="402704" y="403982"/>
                  </a:cubicBezTo>
                  <a:lnTo>
                    <a:pt x="402704" y="401852"/>
                  </a:lnTo>
                  <a:cubicBezTo>
                    <a:pt x="402704" y="401852"/>
                    <a:pt x="402704" y="401852"/>
                    <a:pt x="402704" y="401852"/>
                  </a:cubicBezTo>
                  <a:cubicBezTo>
                    <a:pt x="403130" y="400574"/>
                    <a:pt x="402704" y="399296"/>
                    <a:pt x="402704" y="398444"/>
                  </a:cubicBezTo>
                  <a:lnTo>
                    <a:pt x="402704" y="398444"/>
                  </a:lnTo>
                  <a:cubicBezTo>
                    <a:pt x="403130" y="397166"/>
                    <a:pt x="403556" y="395463"/>
                    <a:pt x="402278" y="393333"/>
                  </a:cubicBezTo>
                  <a:lnTo>
                    <a:pt x="402278" y="393333"/>
                  </a:lnTo>
                  <a:cubicBezTo>
                    <a:pt x="402278" y="392481"/>
                    <a:pt x="402278" y="391629"/>
                    <a:pt x="402278" y="391203"/>
                  </a:cubicBezTo>
                  <a:cubicBezTo>
                    <a:pt x="402278" y="389925"/>
                    <a:pt x="402278" y="388647"/>
                    <a:pt x="401852" y="387369"/>
                  </a:cubicBezTo>
                  <a:cubicBezTo>
                    <a:pt x="402278" y="386944"/>
                    <a:pt x="402278" y="386092"/>
                    <a:pt x="402278" y="384814"/>
                  </a:cubicBezTo>
                  <a:cubicBezTo>
                    <a:pt x="402278" y="382258"/>
                    <a:pt x="399722" y="380554"/>
                    <a:pt x="396740" y="380554"/>
                  </a:cubicBezTo>
                  <a:cubicBezTo>
                    <a:pt x="393759" y="380554"/>
                    <a:pt x="391629" y="382258"/>
                    <a:pt x="391203" y="384388"/>
                  </a:cubicBezTo>
                  <a:cubicBezTo>
                    <a:pt x="389925" y="386092"/>
                    <a:pt x="390351" y="387795"/>
                    <a:pt x="390351" y="389073"/>
                  </a:cubicBezTo>
                  <a:cubicBezTo>
                    <a:pt x="390351" y="389073"/>
                    <a:pt x="390351" y="389499"/>
                    <a:pt x="390351" y="389499"/>
                  </a:cubicBezTo>
                  <a:lnTo>
                    <a:pt x="390351" y="391203"/>
                  </a:lnTo>
                  <a:lnTo>
                    <a:pt x="390351" y="393333"/>
                  </a:lnTo>
                  <a:lnTo>
                    <a:pt x="390351" y="394185"/>
                  </a:lnTo>
                  <a:cubicBezTo>
                    <a:pt x="390351" y="395037"/>
                    <a:pt x="390777" y="395463"/>
                    <a:pt x="390777" y="395889"/>
                  </a:cubicBezTo>
                  <a:cubicBezTo>
                    <a:pt x="390777" y="395889"/>
                    <a:pt x="390777" y="396315"/>
                    <a:pt x="390777" y="396315"/>
                  </a:cubicBezTo>
                  <a:cubicBezTo>
                    <a:pt x="390777" y="396740"/>
                    <a:pt x="390777" y="396740"/>
                    <a:pt x="390351" y="397166"/>
                  </a:cubicBezTo>
                  <a:cubicBezTo>
                    <a:pt x="390351" y="398018"/>
                    <a:pt x="390351" y="399296"/>
                    <a:pt x="390777" y="400148"/>
                  </a:cubicBezTo>
                  <a:cubicBezTo>
                    <a:pt x="390777" y="400148"/>
                    <a:pt x="390777" y="400574"/>
                    <a:pt x="390777" y="401000"/>
                  </a:cubicBezTo>
                  <a:lnTo>
                    <a:pt x="390777" y="401852"/>
                  </a:lnTo>
                  <a:cubicBezTo>
                    <a:pt x="390777" y="402278"/>
                    <a:pt x="390777" y="402278"/>
                    <a:pt x="390777" y="402704"/>
                  </a:cubicBezTo>
                  <a:cubicBezTo>
                    <a:pt x="390777" y="403130"/>
                    <a:pt x="390777" y="403556"/>
                    <a:pt x="390777" y="403982"/>
                  </a:cubicBezTo>
                  <a:cubicBezTo>
                    <a:pt x="390777" y="404834"/>
                    <a:pt x="390777" y="406111"/>
                    <a:pt x="391203" y="406537"/>
                  </a:cubicBezTo>
                  <a:cubicBezTo>
                    <a:pt x="390777" y="406963"/>
                    <a:pt x="390777" y="407815"/>
                    <a:pt x="390777" y="409093"/>
                  </a:cubicBezTo>
                  <a:lnTo>
                    <a:pt x="390777" y="411649"/>
                  </a:lnTo>
                  <a:cubicBezTo>
                    <a:pt x="390777" y="412075"/>
                    <a:pt x="390777" y="412501"/>
                    <a:pt x="391203" y="412927"/>
                  </a:cubicBezTo>
                  <a:lnTo>
                    <a:pt x="391203" y="415908"/>
                  </a:lnTo>
                  <a:cubicBezTo>
                    <a:pt x="391203" y="416334"/>
                    <a:pt x="390777" y="417186"/>
                    <a:pt x="390777" y="418038"/>
                  </a:cubicBezTo>
                  <a:cubicBezTo>
                    <a:pt x="390777" y="418464"/>
                    <a:pt x="390777" y="419316"/>
                    <a:pt x="390777" y="419742"/>
                  </a:cubicBezTo>
                  <a:cubicBezTo>
                    <a:pt x="390777" y="420168"/>
                    <a:pt x="390777" y="420168"/>
                    <a:pt x="390777" y="420168"/>
                  </a:cubicBezTo>
                  <a:cubicBezTo>
                    <a:pt x="390351" y="421446"/>
                    <a:pt x="390351" y="423576"/>
                    <a:pt x="391203" y="425279"/>
                  </a:cubicBezTo>
                  <a:cubicBezTo>
                    <a:pt x="391203" y="425705"/>
                    <a:pt x="391203" y="425705"/>
                    <a:pt x="391629" y="426131"/>
                  </a:cubicBezTo>
                  <a:cubicBezTo>
                    <a:pt x="391629" y="426983"/>
                    <a:pt x="391203" y="428261"/>
                    <a:pt x="391629" y="429965"/>
                  </a:cubicBezTo>
                  <a:cubicBezTo>
                    <a:pt x="392055" y="430817"/>
                    <a:pt x="392481" y="431669"/>
                    <a:pt x="392907" y="432095"/>
                  </a:cubicBezTo>
                  <a:cubicBezTo>
                    <a:pt x="392907" y="432521"/>
                    <a:pt x="393333" y="432521"/>
                    <a:pt x="393333" y="432947"/>
                  </a:cubicBezTo>
                  <a:cubicBezTo>
                    <a:pt x="393759" y="433799"/>
                    <a:pt x="393759" y="434225"/>
                    <a:pt x="394185" y="435076"/>
                  </a:cubicBezTo>
                  <a:cubicBezTo>
                    <a:pt x="394611" y="435928"/>
                    <a:pt x="394611" y="436354"/>
                    <a:pt x="395037" y="437206"/>
                  </a:cubicBezTo>
                  <a:cubicBezTo>
                    <a:pt x="395037" y="437206"/>
                    <a:pt x="395037" y="437632"/>
                    <a:pt x="395037" y="437632"/>
                  </a:cubicBezTo>
                  <a:cubicBezTo>
                    <a:pt x="395037" y="437632"/>
                    <a:pt x="395037" y="437632"/>
                    <a:pt x="395037" y="438058"/>
                  </a:cubicBezTo>
                  <a:cubicBezTo>
                    <a:pt x="395037" y="438484"/>
                    <a:pt x="395037" y="438910"/>
                    <a:pt x="395463" y="439762"/>
                  </a:cubicBezTo>
                  <a:cubicBezTo>
                    <a:pt x="395037" y="440614"/>
                    <a:pt x="395037" y="441040"/>
                    <a:pt x="395463" y="441892"/>
                  </a:cubicBezTo>
                  <a:cubicBezTo>
                    <a:pt x="395463" y="441892"/>
                    <a:pt x="395463" y="442318"/>
                    <a:pt x="395463" y="442318"/>
                  </a:cubicBezTo>
                  <a:cubicBezTo>
                    <a:pt x="395037" y="443170"/>
                    <a:pt x="395463" y="444022"/>
                    <a:pt x="395463" y="444447"/>
                  </a:cubicBezTo>
                  <a:cubicBezTo>
                    <a:pt x="395463" y="444447"/>
                    <a:pt x="395463" y="444873"/>
                    <a:pt x="395463" y="444873"/>
                  </a:cubicBezTo>
                  <a:cubicBezTo>
                    <a:pt x="395037" y="445299"/>
                    <a:pt x="395037" y="446151"/>
                    <a:pt x="395037" y="446577"/>
                  </a:cubicBezTo>
                  <a:cubicBezTo>
                    <a:pt x="394611" y="447003"/>
                    <a:pt x="394611" y="447003"/>
                    <a:pt x="394185" y="447429"/>
                  </a:cubicBezTo>
                  <a:lnTo>
                    <a:pt x="393759" y="448707"/>
                  </a:lnTo>
                  <a:cubicBezTo>
                    <a:pt x="393759" y="448707"/>
                    <a:pt x="393759" y="449133"/>
                    <a:pt x="393759" y="449133"/>
                  </a:cubicBezTo>
                  <a:cubicBezTo>
                    <a:pt x="393759" y="449133"/>
                    <a:pt x="393759" y="449133"/>
                    <a:pt x="393333" y="449133"/>
                  </a:cubicBezTo>
                  <a:cubicBezTo>
                    <a:pt x="392907" y="449559"/>
                    <a:pt x="392481" y="449985"/>
                    <a:pt x="392055" y="450411"/>
                  </a:cubicBezTo>
                  <a:lnTo>
                    <a:pt x="391629" y="450837"/>
                  </a:lnTo>
                  <a:cubicBezTo>
                    <a:pt x="390777" y="451263"/>
                    <a:pt x="390351" y="451689"/>
                    <a:pt x="389925" y="452541"/>
                  </a:cubicBezTo>
                  <a:cubicBezTo>
                    <a:pt x="389499" y="452541"/>
                    <a:pt x="389499" y="452967"/>
                    <a:pt x="389499" y="452967"/>
                  </a:cubicBezTo>
                  <a:cubicBezTo>
                    <a:pt x="389073" y="453393"/>
                    <a:pt x="388647" y="453393"/>
                    <a:pt x="388221" y="453818"/>
                  </a:cubicBezTo>
                  <a:cubicBezTo>
                    <a:pt x="388221" y="453818"/>
                    <a:pt x="387795" y="453818"/>
                    <a:pt x="387795" y="453818"/>
                  </a:cubicBezTo>
                  <a:cubicBezTo>
                    <a:pt x="387369" y="453818"/>
                    <a:pt x="387369" y="454244"/>
                    <a:pt x="387369" y="454244"/>
                  </a:cubicBezTo>
                  <a:lnTo>
                    <a:pt x="387369" y="454244"/>
                  </a:lnTo>
                  <a:cubicBezTo>
                    <a:pt x="386518" y="454244"/>
                    <a:pt x="385666" y="454670"/>
                    <a:pt x="384814" y="455096"/>
                  </a:cubicBezTo>
                  <a:cubicBezTo>
                    <a:pt x="384814" y="455096"/>
                    <a:pt x="384814" y="455096"/>
                    <a:pt x="384814" y="455096"/>
                  </a:cubicBezTo>
                  <a:cubicBezTo>
                    <a:pt x="384814" y="455096"/>
                    <a:pt x="384388" y="455096"/>
                    <a:pt x="384388" y="455096"/>
                  </a:cubicBezTo>
                  <a:lnTo>
                    <a:pt x="383536" y="455096"/>
                  </a:lnTo>
                  <a:cubicBezTo>
                    <a:pt x="383110" y="455096"/>
                    <a:pt x="382258" y="455096"/>
                    <a:pt x="381832" y="455522"/>
                  </a:cubicBezTo>
                  <a:cubicBezTo>
                    <a:pt x="381832" y="455522"/>
                    <a:pt x="381406" y="455522"/>
                    <a:pt x="381406" y="455522"/>
                  </a:cubicBezTo>
                  <a:cubicBezTo>
                    <a:pt x="380980" y="455096"/>
                    <a:pt x="380554" y="455096"/>
                    <a:pt x="380128" y="455096"/>
                  </a:cubicBezTo>
                  <a:lnTo>
                    <a:pt x="379276" y="454670"/>
                  </a:lnTo>
                  <a:cubicBezTo>
                    <a:pt x="378850" y="454670"/>
                    <a:pt x="377998" y="454670"/>
                    <a:pt x="377572" y="454670"/>
                  </a:cubicBezTo>
                  <a:cubicBezTo>
                    <a:pt x="377572" y="454670"/>
                    <a:pt x="377147" y="454670"/>
                    <a:pt x="377147" y="454244"/>
                  </a:cubicBezTo>
                  <a:cubicBezTo>
                    <a:pt x="376721" y="453818"/>
                    <a:pt x="375869" y="453393"/>
                    <a:pt x="375443" y="452967"/>
                  </a:cubicBezTo>
                  <a:cubicBezTo>
                    <a:pt x="375443" y="452967"/>
                    <a:pt x="375017" y="452967"/>
                    <a:pt x="375017" y="452967"/>
                  </a:cubicBezTo>
                  <a:cubicBezTo>
                    <a:pt x="374165" y="452115"/>
                    <a:pt x="373313" y="451263"/>
                    <a:pt x="372035" y="451263"/>
                  </a:cubicBezTo>
                  <a:lnTo>
                    <a:pt x="372035" y="451263"/>
                  </a:lnTo>
                  <a:cubicBezTo>
                    <a:pt x="371609" y="450837"/>
                    <a:pt x="371183" y="449985"/>
                    <a:pt x="370757" y="449559"/>
                  </a:cubicBezTo>
                  <a:cubicBezTo>
                    <a:pt x="370331" y="449133"/>
                    <a:pt x="370331" y="448707"/>
                    <a:pt x="369905" y="448281"/>
                  </a:cubicBezTo>
                  <a:cubicBezTo>
                    <a:pt x="369905" y="447855"/>
                    <a:pt x="369479" y="447429"/>
                    <a:pt x="369479" y="447429"/>
                  </a:cubicBezTo>
                  <a:cubicBezTo>
                    <a:pt x="369053" y="446577"/>
                    <a:pt x="368627" y="446151"/>
                    <a:pt x="368201" y="445725"/>
                  </a:cubicBezTo>
                  <a:cubicBezTo>
                    <a:pt x="368201" y="445725"/>
                    <a:pt x="368201" y="445299"/>
                    <a:pt x="368201" y="445299"/>
                  </a:cubicBezTo>
                  <a:lnTo>
                    <a:pt x="368201" y="444873"/>
                  </a:lnTo>
                  <a:cubicBezTo>
                    <a:pt x="367776" y="444022"/>
                    <a:pt x="367350" y="443170"/>
                    <a:pt x="366924" y="442744"/>
                  </a:cubicBezTo>
                  <a:cubicBezTo>
                    <a:pt x="366924" y="442744"/>
                    <a:pt x="366924" y="442744"/>
                    <a:pt x="366924" y="442744"/>
                  </a:cubicBezTo>
                  <a:lnTo>
                    <a:pt x="366924" y="442744"/>
                  </a:lnTo>
                  <a:lnTo>
                    <a:pt x="366924" y="442318"/>
                  </a:lnTo>
                  <a:cubicBezTo>
                    <a:pt x="366924" y="442318"/>
                    <a:pt x="366924" y="441892"/>
                    <a:pt x="366924" y="441892"/>
                  </a:cubicBezTo>
                  <a:cubicBezTo>
                    <a:pt x="367350" y="441466"/>
                    <a:pt x="367350" y="440614"/>
                    <a:pt x="367350" y="440188"/>
                  </a:cubicBezTo>
                  <a:lnTo>
                    <a:pt x="367350" y="439762"/>
                  </a:lnTo>
                  <a:cubicBezTo>
                    <a:pt x="367350" y="438910"/>
                    <a:pt x="367350" y="438484"/>
                    <a:pt x="366924" y="438058"/>
                  </a:cubicBezTo>
                  <a:cubicBezTo>
                    <a:pt x="366924" y="437206"/>
                    <a:pt x="366924" y="436780"/>
                    <a:pt x="366924" y="435928"/>
                  </a:cubicBezTo>
                  <a:cubicBezTo>
                    <a:pt x="366924" y="435502"/>
                    <a:pt x="366924" y="435076"/>
                    <a:pt x="366924" y="435076"/>
                  </a:cubicBezTo>
                  <a:cubicBezTo>
                    <a:pt x="366924" y="434650"/>
                    <a:pt x="367350" y="433799"/>
                    <a:pt x="367350" y="433373"/>
                  </a:cubicBezTo>
                  <a:cubicBezTo>
                    <a:pt x="367350" y="432947"/>
                    <a:pt x="367776" y="432521"/>
                    <a:pt x="367776" y="431669"/>
                  </a:cubicBezTo>
                  <a:cubicBezTo>
                    <a:pt x="367776" y="430817"/>
                    <a:pt x="367776" y="429965"/>
                    <a:pt x="367350" y="428261"/>
                  </a:cubicBezTo>
                  <a:cubicBezTo>
                    <a:pt x="367350" y="428261"/>
                    <a:pt x="367350" y="428261"/>
                    <a:pt x="367350" y="428261"/>
                  </a:cubicBezTo>
                  <a:cubicBezTo>
                    <a:pt x="367776" y="427409"/>
                    <a:pt x="367776" y="426557"/>
                    <a:pt x="367350" y="425705"/>
                  </a:cubicBezTo>
                  <a:lnTo>
                    <a:pt x="367776" y="424854"/>
                  </a:lnTo>
                  <a:cubicBezTo>
                    <a:pt x="368201" y="424002"/>
                    <a:pt x="368627" y="422724"/>
                    <a:pt x="367776" y="421020"/>
                  </a:cubicBezTo>
                  <a:cubicBezTo>
                    <a:pt x="367776" y="420594"/>
                    <a:pt x="367350" y="420594"/>
                    <a:pt x="367350" y="420168"/>
                  </a:cubicBezTo>
                  <a:cubicBezTo>
                    <a:pt x="367350" y="419742"/>
                    <a:pt x="366924" y="419316"/>
                    <a:pt x="366498" y="418890"/>
                  </a:cubicBezTo>
                  <a:cubicBezTo>
                    <a:pt x="366498" y="418464"/>
                    <a:pt x="366498" y="418464"/>
                    <a:pt x="366498" y="418038"/>
                  </a:cubicBezTo>
                  <a:cubicBezTo>
                    <a:pt x="366498" y="418038"/>
                    <a:pt x="366498" y="417612"/>
                    <a:pt x="366498" y="417612"/>
                  </a:cubicBezTo>
                  <a:cubicBezTo>
                    <a:pt x="366498" y="417186"/>
                    <a:pt x="366924" y="416334"/>
                    <a:pt x="366924" y="415057"/>
                  </a:cubicBezTo>
                  <a:cubicBezTo>
                    <a:pt x="367776" y="413779"/>
                    <a:pt x="367776" y="412501"/>
                    <a:pt x="367350" y="411649"/>
                  </a:cubicBezTo>
                  <a:cubicBezTo>
                    <a:pt x="367350" y="411223"/>
                    <a:pt x="367350" y="411223"/>
                    <a:pt x="367350" y="410371"/>
                  </a:cubicBezTo>
                  <a:cubicBezTo>
                    <a:pt x="368201" y="409093"/>
                    <a:pt x="368201" y="407815"/>
                    <a:pt x="367776" y="407389"/>
                  </a:cubicBezTo>
                  <a:cubicBezTo>
                    <a:pt x="367776" y="407389"/>
                    <a:pt x="367776" y="406963"/>
                    <a:pt x="367776" y="406963"/>
                  </a:cubicBezTo>
                  <a:cubicBezTo>
                    <a:pt x="367776" y="406963"/>
                    <a:pt x="367776" y="406963"/>
                    <a:pt x="367776" y="406963"/>
                  </a:cubicBezTo>
                  <a:cubicBezTo>
                    <a:pt x="367776" y="406537"/>
                    <a:pt x="368201" y="405260"/>
                    <a:pt x="368201" y="404408"/>
                  </a:cubicBezTo>
                  <a:lnTo>
                    <a:pt x="368201" y="403130"/>
                  </a:lnTo>
                  <a:cubicBezTo>
                    <a:pt x="368201" y="402704"/>
                    <a:pt x="368201" y="402704"/>
                    <a:pt x="367776" y="402278"/>
                  </a:cubicBezTo>
                  <a:cubicBezTo>
                    <a:pt x="367776" y="401852"/>
                    <a:pt x="367776" y="401852"/>
                    <a:pt x="367776" y="401426"/>
                  </a:cubicBezTo>
                  <a:cubicBezTo>
                    <a:pt x="367776" y="401000"/>
                    <a:pt x="367776" y="400148"/>
                    <a:pt x="367776" y="399722"/>
                  </a:cubicBezTo>
                  <a:cubicBezTo>
                    <a:pt x="367776" y="399296"/>
                    <a:pt x="368201" y="398018"/>
                    <a:pt x="368201" y="397166"/>
                  </a:cubicBezTo>
                  <a:cubicBezTo>
                    <a:pt x="368201" y="396740"/>
                    <a:pt x="368201" y="396315"/>
                    <a:pt x="368201" y="396315"/>
                  </a:cubicBezTo>
                  <a:cubicBezTo>
                    <a:pt x="368627" y="395463"/>
                    <a:pt x="368627" y="394185"/>
                    <a:pt x="368201" y="393759"/>
                  </a:cubicBezTo>
                  <a:cubicBezTo>
                    <a:pt x="368201" y="393333"/>
                    <a:pt x="368201" y="392481"/>
                    <a:pt x="368201" y="392055"/>
                  </a:cubicBezTo>
                  <a:lnTo>
                    <a:pt x="368201" y="391629"/>
                  </a:lnTo>
                  <a:cubicBezTo>
                    <a:pt x="368201" y="390777"/>
                    <a:pt x="368201" y="390351"/>
                    <a:pt x="368201" y="389925"/>
                  </a:cubicBezTo>
                  <a:cubicBezTo>
                    <a:pt x="368201" y="389499"/>
                    <a:pt x="368201" y="389499"/>
                    <a:pt x="368201" y="389073"/>
                  </a:cubicBezTo>
                  <a:cubicBezTo>
                    <a:pt x="368201" y="389073"/>
                    <a:pt x="368201" y="389073"/>
                    <a:pt x="368201" y="388647"/>
                  </a:cubicBezTo>
                  <a:cubicBezTo>
                    <a:pt x="368627" y="387369"/>
                    <a:pt x="368627" y="386092"/>
                    <a:pt x="367776" y="385240"/>
                  </a:cubicBezTo>
                  <a:cubicBezTo>
                    <a:pt x="367776" y="384388"/>
                    <a:pt x="367776" y="383962"/>
                    <a:pt x="367776" y="383536"/>
                  </a:cubicBezTo>
                  <a:cubicBezTo>
                    <a:pt x="368201" y="382684"/>
                    <a:pt x="368201" y="382258"/>
                    <a:pt x="367776" y="381406"/>
                  </a:cubicBezTo>
                  <a:cubicBezTo>
                    <a:pt x="367776" y="380980"/>
                    <a:pt x="367350" y="380128"/>
                    <a:pt x="367350" y="379702"/>
                  </a:cubicBezTo>
                  <a:cubicBezTo>
                    <a:pt x="367350" y="379702"/>
                    <a:pt x="367350" y="379702"/>
                    <a:pt x="367350" y="379276"/>
                  </a:cubicBezTo>
                  <a:cubicBezTo>
                    <a:pt x="367350" y="378850"/>
                    <a:pt x="367350" y="378850"/>
                    <a:pt x="367350" y="378424"/>
                  </a:cubicBezTo>
                  <a:cubicBezTo>
                    <a:pt x="367776" y="377998"/>
                    <a:pt x="367776" y="377147"/>
                    <a:pt x="367776" y="376721"/>
                  </a:cubicBezTo>
                  <a:cubicBezTo>
                    <a:pt x="367776" y="375017"/>
                    <a:pt x="366498" y="372887"/>
                    <a:pt x="362238" y="372887"/>
                  </a:cubicBezTo>
                  <a:cubicBezTo>
                    <a:pt x="361386" y="372887"/>
                    <a:pt x="358405" y="372887"/>
                    <a:pt x="357127" y="374591"/>
                  </a:cubicBezTo>
                  <a:cubicBezTo>
                    <a:pt x="355849" y="375869"/>
                    <a:pt x="355423" y="377147"/>
                    <a:pt x="355849" y="379276"/>
                  </a:cubicBezTo>
                  <a:cubicBezTo>
                    <a:pt x="355849" y="379276"/>
                    <a:pt x="355849" y="379276"/>
                    <a:pt x="355849" y="379276"/>
                  </a:cubicBezTo>
                  <a:lnTo>
                    <a:pt x="355849" y="379702"/>
                  </a:lnTo>
                  <a:cubicBezTo>
                    <a:pt x="355849" y="379702"/>
                    <a:pt x="355849" y="380128"/>
                    <a:pt x="355849" y="380128"/>
                  </a:cubicBezTo>
                  <a:lnTo>
                    <a:pt x="355849" y="380980"/>
                  </a:lnTo>
                  <a:cubicBezTo>
                    <a:pt x="355849" y="380980"/>
                    <a:pt x="355849" y="381406"/>
                    <a:pt x="355849" y="381832"/>
                  </a:cubicBezTo>
                  <a:cubicBezTo>
                    <a:pt x="355849" y="381832"/>
                    <a:pt x="355849" y="381832"/>
                    <a:pt x="355849" y="382258"/>
                  </a:cubicBezTo>
                  <a:cubicBezTo>
                    <a:pt x="355849" y="383110"/>
                    <a:pt x="355849" y="383962"/>
                    <a:pt x="355849" y="384388"/>
                  </a:cubicBezTo>
                  <a:lnTo>
                    <a:pt x="355849" y="384814"/>
                  </a:lnTo>
                  <a:cubicBezTo>
                    <a:pt x="355849" y="384814"/>
                    <a:pt x="355849" y="385240"/>
                    <a:pt x="355849" y="385240"/>
                  </a:cubicBezTo>
                  <a:cubicBezTo>
                    <a:pt x="355849" y="385666"/>
                    <a:pt x="355849" y="386092"/>
                    <a:pt x="355849" y="386944"/>
                  </a:cubicBezTo>
                  <a:cubicBezTo>
                    <a:pt x="355849" y="387369"/>
                    <a:pt x="355849" y="387369"/>
                    <a:pt x="355849" y="387795"/>
                  </a:cubicBezTo>
                  <a:lnTo>
                    <a:pt x="355849" y="388221"/>
                  </a:lnTo>
                  <a:lnTo>
                    <a:pt x="355849" y="389925"/>
                  </a:lnTo>
                  <a:cubicBezTo>
                    <a:pt x="355849" y="390351"/>
                    <a:pt x="355849" y="390351"/>
                    <a:pt x="356275" y="390777"/>
                  </a:cubicBezTo>
                  <a:cubicBezTo>
                    <a:pt x="356275" y="391203"/>
                    <a:pt x="355849" y="391629"/>
                    <a:pt x="355849" y="392481"/>
                  </a:cubicBezTo>
                  <a:cubicBezTo>
                    <a:pt x="355849" y="392481"/>
                    <a:pt x="355849" y="392907"/>
                    <a:pt x="355849" y="392907"/>
                  </a:cubicBezTo>
                  <a:cubicBezTo>
                    <a:pt x="355423" y="393759"/>
                    <a:pt x="355423" y="394185"/>
                    <a:pt x="355849" y="395037"/>
                  </a:cubicBezTo>
                  <a:cubicBezTo>
                    <a:pt x="355849" y="395463"/>
                    <a:pt x="355849" y="396315"/>
                    <a:pt x="355849" y="397166"/>
                  </a:cubicBezTo>
                  <a:cubicBezTo>
                    <a:pt x="355849" y="397592"/>
                    <a:pt x="356275" y="398018"/>
                    <a:pt x="356275" y="398018"/>
                  </a:cubicBezTo>
                  <a:lnTo>
                    <a:pt x="356275" y="398444"/>
                  </a:lnTo>
                  <a:cubicBezTo>
                    <a:pt x="356275" y="399296"/>
                    <a:pt x="356275" y="400574"/>
                    <a:pt x="356275" y="401426"/>
                  </a:cubicBezTo>
                  <a:cubicBezTo>
                    <a:pt x="356275" y="401852"/>
                    <a:pt x="356275" y="402278"/>
                    <a:pt x="356275" y="403556"/>
                  </a:cubicBezTo>
                  <a:cubicBezTo>
                    <a:pt x="356275" y="403982"/>
                    <a:pt x="356701" y="404834"/>
                    <a:pt x="356701" y="405260"/>
                  </a:cubicBezTo>
                  <a:cubicBezTo>
                    <a:pt x="356275" y="406111"/>
                    <a:pt x="356275" y="407389"/>
                    <a:pt x="356275" y="408241"/>
                  </a:cubicBezTo>
                  <a:cubicBezTo>
                    <a:pt x="356275" y="409093"/>
                    <a:pt x="356275" y="409519"/>
                    <a:pt x="356275" y="409519"/>
                  </a:cubicBezTo>
                  <a:cubicBezTo>
                    <a:pt x="356275" y="410371"/>
                    <a:pt x="356275" y="411649"/>
                    <a:pt x="356701" y="412075"/>
                  </a:cubicBezTo>
                  <a:cubicBezTo>
                    <a:pt x="356701" y="412075"/>
                    <a:pt x="356701" y="412501"/>
                    <a:pt x="356701" y="412501"/>
                  </a:cubicBezTo>
                  <a:cubicBezTo>
                    <a:pt x="356701" y="412927"/>
                    <a:pt x="356701" y="413353"/>
                    <a:pt x="356701" y="413353"/>
                  </a:cubicBezTo>
                  <a:lnTo>
                    <a:pt x="356701" y="413779"/>
                  </a:lnTo>
                  <a:cubicBezTo>
                    <a:pt x="356701" y="414205"/>
                    <a:pt x="356701" y="415057"/>
                    <a:pt x="357127" y="415908"/>
                  </a:cubicBezTo>
                  <a:cubicBezTo>
                    <a:pt x="357127" y="415908"/>
                    <a:pt x="357127" y="415908"/>
                    <a:pt x="357127" y="415908"/>
                  </a:cubicBezTo>
                  <a:cubicBezTo>
                    <a:pt x="357127" y="416334"/>
                    <a:pt x="357127" y="416760"/>
                    <a:pt x="357127" y="417186"/>
                  </a:cubicBezTo>
                  <a:cubicBezTo>
                    <a:pt x="356701" y="417612"/>
                    <a:pt x="356275" y="418464"/>
                    <a:pt x="356275" y="418890"/>
                  </a:cubicBezTo>
                  <a:lnTo>
                    <a:pt x="356275" y="420168"/>
                  </a:lnTo>
                  <a:cubicBezTo>
                    <a:pt x="356275" y="421020"/>
                    <a:pt x="356701" y="421446"/>
                    <a:pt x="357553" y="422298"/>
                  </a:cubicBezTo>
                  <a:cubicBezTo>
                    <a:pt x="357553" y="423150"/>
                    <a:pt x="357553" y="424002"/>
                    <a:pt x="357979" y="424854"/>
                  </a:cubicBezTo>
                  <a:cubicBezTo>
                    <a:pt x="357979" y="425279"/>
                    <a:pt x="357979" y="425279"/>
                    <a:pt x="357979" y="425705"/>
                  </a:cubicBezTo>
                  <a:cubicBezTo>
                    <a:pt x="357979" y="426131"/>
                    <a:pt x="357979" y="426983"/>
                    <a:pt x="357979" y="427409"/>
                  </a:cubicBezTo>
                  <a:lnTo>
                    <a:pt x="357979" y="427835"/>
                  </a:lnTo>
                  <a:cubicBezTo>
                    <a:pt x="357979" y="429113"/>
                    <a:pt x="358405" y="429965"/>
                    <a:pt x="358831" y="430391"/>
                  </a:cubicBezTo>
                  <a:cubicBezTo>
                    <a:pt x="358831" y="430391"/>
                    <a:pt x="358831" y="430391"/>
                    <a:pt x="358831" y="430391"/>
                  </a:cubicBezTo>
                  <a:lnTo>
                    <a:pt x="358831" y="430817"/>
                  </a:lnTo>
                  <a:cubicBezTo>
                    <a:pt x="358831" y="431243"/>
                    <a:pt x="358405" y="431669"/>
                    <a:pt x="358831" y="432521"/>
                  </a:cubicBezTo>
                  <a:lnTo>
                    <a:pt x="358831" y="432947"/>
                  </a:lnTo>
                  <a:cubicBezTo>
                    <a:pt x="358405" y="434650"/>
                    <a:pt x="358831" y="435928"/>
                    <a:pt x="359256" y="437206"/>
                  </a:cubicBezTo>
                  <a:cubicBezTo>
                    <a:pt x="359256" y="437632"/>
                    <a:pt x="359256" y="438058"/>
                    <a:pt x="359256" y="438058"/>
                  </a:cubicBezTo>
                  <a:cubicBezTo>
                    <a:pt x="359256" y="438058"/>
                    <a:pt x="359256" y="438058"/>
                    <a:pt x="359256" y="438058"/>
                  </a:cubicBezTo>
                  <a:cubicBezTo>
                    <a:pt x="359256" y="438484"/>
                    <a:pt x="359256" y="438910"/>
                    <a:pt x="359682" y="439762"/>
                  </a:cubicBezTo>
                  <a:cubicBezTo>
                    <a:pt x="359256" y="440614"/>
                    <a:pt x="359256" y="441040"/>
                    <a:pt x="359682" y="441892"/>
                  </a:cubicBezTo>
                  <a:cubicBezTo>
                    <a:pt x="359682" y="441892"/>
                    <a:pt x="359682" y="442318"/>
                    <a:pt x="359682" y="442318"/>
                  </a:cubicBezTo>
                  <a:cubicBezTo>
                    <a:pt x="359256" y="443170"/>
                    <a:pt x="359682" y="444022"/>
                    <a:pt x="359682" y="444447"/>
                  </a:cubicBezTo>
                  <a:cubicBezTo>
                    <a:pt x="359682" y="444447"/>
                    <a:pt x="359682" y="444873"/>
                    <a:pt x="359682" y="444873"/>
                  </a:cubicBezTo>
                  <a:cubicBezTo>
                    <a:pt x="359256" y="445299"/>
                    <a:pt x="359256" y="445725"/>
                    <a:pt x="359256" y="446577"/>
                  </a:cubicBezTo>
                  <a:cubicBezTo>
                    <a:pt x="358831" y="447003"/>
                    <a:pt x="358831" y="447003"/>
                    <a:pt x="358405" y="447429"/>
                  </a:cubicBezTo>
                  <a:lnTo>
                    <a:pt x="357979" y="448707"/>
                  </a:lnTo>
                  <a:cubicBezTo>
                    <a:pt x="357979" y="448707"/>
                    <a:pt x="357979" y="449133"/>
                    <a:pt x="357979" y="449133"/>
                  </a:cubicBezTo>
                  <a:cubicBezTo>
                    <a:pt x="357979" y="449133"/>
                    <a:pt x="357979" y="449133"/>
                    <a:pt x="357553" y="449133"/>
                  </a:cubicBezTo>
                  <a:cubicBezTo>
                    <a:pt x="357127" y="449559"/>
                    <a:pt x="356701" y="449985"/>
                    <a:pt x="356275" y="450411"/>
                  </a:cubicBezTo>
                  <a:lnTo>
                    <a:pt x="355849" y="450837"/>
                  </a:lnTo>
                  <a:cubicBezTo>
                    <a:pt x="354997" y="451263"/>
                    <a:pt x="354571" y="451689"/>
                    <a:pt x="354145" y="452541"/>
                  </a:cubicBezTo>
                  <a:cubicBezTo>
                    <a:pt x="353719" y="452541"/>
                    <a:pt x="353719" y="452967"/>
                    <a:pt x="353719" y="452967"/>
                  </a:cubicBezTo>
                  <a:cubicBezTo>
                    <a:pt x="353293" y="453393"/>
                    <a:pt x="352867" y="453393"/>
                    <a:pt x="352441" y="453818"/>
                  </a:cubicBezTo>
                  <a:cubicBezTo>
                    <a:pt x="352441" y="453818"/>
                    <a:pt x="352015" y="453818"/>
                    <a:pt x="352015" y="453818"/>
                  </a:cubicBezTo>
                  <a:cubicBezTo>
                    <a:pt x="351589" y="453818"/>
                    <a:pt x="351589" y="454244"/>
                    <a:pt x="351589" y="454244"/>
                  </a:cubicBezTo>
                  <a:lnTo>
                    <a:pt x="351589" y="454244"/>
                  </a:lnTo>
                  <a:cubicBezTo>
                    <a:pt x="350737" y="454244"/>
                    <a:pt x="349885" y="454244"/>
                    <a:pt x="349034" y="455096"/>
                  </a:cubicBezTo>
                  <a:cubicBezTo>
                    <a:pt x="349034" y="455096"/>
                    <a:pt x="349034" y="455096"/>
                    <a:pt x="349034" y="455096"/>
                  </a:cubicBezTo>
                  <a:cubicBezTo>
                    <a:pt x="349034" y="455096"/>
                    <a:pt x="348608" y="455096"/>
                    <a:pt x="348608" y="455096"/>
                  </a:cubicBezTo>
                  <a:lnTo>
                    <a:pt x="348182" y="455096"/>
                  </a:lnTo>
                  <a:cubicBezTo>
                    <a:pt x="348182" y="455096"/>
                    <a:pt x="347756" y="455096"/>
                    <a:pt x="347756" y="455096"/>
                  </a:cubicBezTo>
                  <a:cubicBezTo>
                    <a:pt x="347330" y="455096"/>
                    <a:pt x="346478" y="455096"/>
                    <a:pt x="346052" y="455522"/>
                  </a:cubicBezTo>
                  <a:cubicBezTo>
                    <a:pt x="346052" y="455522"/>
                    <a:pt x="345626" y="455522"/>
                    <a:pt x="345626" y="455522"/>
                  </a:cubicBezTo>
                  <a:cubicBezTo>
                    <a:pt x="345200" y="455096"/>
                    <a:pt x="344774" y="455096"/>
                    <a:pt x="344348" y="455096"/>
                  </a:cubicBezTo>
                  <a:lnTo>
                    <a:pt x="343496" y="454670"/>
                  </a:lnTo>
                  <a:cubicBezTo>
                    <a:pt x="343070" y="454670"/>
                    <a:pt x="342218" y="454670"/>
                    <a:pt x="341792" y="454670"/>
                  </a:cubicBezTo>
                  <a:cubicBezTo>
                    <a:pt x="341366" y="454670"/>
                    <a:pt x="341366" y="454670"/>
                    <a:pt x="341366" y="454244"/>
                  </a:cubicBezTo>
                  <a:cubicBezTo>
                    <a:pt x="340940" y="453818"/>
                    <a:pt x="340089" y="453393"/>
                    <a:pt x="339663" y="452967"/>
                  </a:cubicBezTo>
                  <a:cubicBezTo>
                    <a:pt x="339663" y="452967"/>
                    <a:pt x="339237" y="452967"/>
                    <a:pt x="339237" y="452967"/>
                  </a:cubicBezTo>
                  <a:cubicBezTo>
                    <a:pt x="338385" y="452115"/>
                    <a:pt x="337533" y="451263"/>
                    <a:pt x="336255" y="451263"/>
                  </a:cubicBezTo>
                  <a:lnTo>
                    <a:pt x="336255" y="451263"/>
                  </a:lnTo>
                  <a:cubicBezTo>
                    <a:pt x="335829" y="450837"/>
                    <a:pt x="335403" y="449985"/>
                    <a:pt x="334977" y="449559"/>
                  </a:cubicBezTo>
                  <a:cubicBezTo>
                    <a:pt x="334977" y="449133"/>
                    <a:pt x="334551" y="448707"/>
                    <a:pt x="334125" y="448281"/>
                  </a:cubicBezTo>
                  <a:cubicBezTo>
                    <a:pt x="334125" y="447855"/>
                    <a:pt x="333699" y="447429"/>
                    <a:pt x="333699" y="447429"/>
                  </a:cubicBezTo>
                  <a:cubicBezTo>
                    <a:pt x="333273" y="446577"/>
                    <a:pt x="332847" y="446151"/>
                    <a:pt x="332421" y="445725"/>
                  </a:cubicBezTo>
                  <a:cubicBezTo>
                    <a:pt x="332421" y="445725"/>
                    <a:pt x="332421" y="445299"/>
                    <a:pt x="332421" y="445299"/>
                  </a:cubicBezTo>
                  <a:lnTo>
                    <a:pt x="332421" y="444873"/>
                  </a:lnTo>
                  <a:cubicBezTo>
                    <a:pt x="331995" y="444022"/>
                    <a:pt x="331569" y="443170"/>
                    <a:pt x="331143" y="442744"/>
                  </a:cubicBezTo>
                  <a:cubicBezTo>
                    <a:pt x="331143" y="442744"/>
                    <a:pt x="331143" y="442744"/>
                    <a:pt x="331143" y="442744"/>
                  </a:cubicBezTo>
                  <a:lnTo>
                    <a:pt x="331143" y="442744"/>
                  </a:lnTo>
                  <a:cubicBezTo>
                    <a:pt x="331143" y="442318"/>
                    <a:pt x="331143" y="441466"/>
                    <a:pt x="330717" y="440188"/>
                  </a:cubicBezTo>
                  <a:cubicBezTo>
                    <a:pt x="330717" y="440188"/>
                    <a:pt x="330292" y="439762"/>
                    <a:pt x="330292" y="439762"/>
                  </a:cubicBezTo>
                  <a:cubicBezTo>
                    <a:pt x="330292" y="439762"/>
                    <a:pt x="330292" y="439762"/>
                    <a:pt x="330292" y="439762"/>
                  </a:cubicBezTo>
                  <a:cubicBezTo>
                    <a:pt x="330292" y="439336"/>
                    <a:pt x="330292" y="439336"/>
                    <a:pt x="330292" y="438910"/>
                  </a:cubicBezTo>
                  <a:cubicBezTo>
                    <a:pt x="330292" y="438484"/>
                    <a:pt x="330292" y="438058"/>
                    <a:pt x="330292" y="438058"/>
                  </a:cubicBezTo>
                  <a:cubicBezTo>
                    <a:pt x="330717" y="436780"/>
                    <a:pt x="330717" y="435928"/>
                    <a:pt x="330292" y="435076"/>
                  </a:cubicBezTo>
                  <a:cubicBezTo>
                    <a:pt x="330292" y="435076"/>
                    <a:pt x="330292" y="434650"/>
                    <a:pt x="330292" y="434650"/>
                  </a:cubicBezTo>
                  <a:cubicBezTo>
                    <a:pt x="330292" y="434225"/>
                    <a:pt x="330292" y="433373"/>
                    <a:pt x="329866" y="432521"/>
                  </a:cubicBezTo>
                  <a:cubicBezTo>
                    <a:pt x="329866" y="432521"/>
                    <a:pt x="329866" y="432521"/>
                    <a:pt x="329866" y="432095"/>
                  </a:cubicBezTo>
                  <a:cubicBezTo>
                    <a:pt x="330292" y="431243"/>
                    <a:pt x="330292" y="430391"/>
                    <a:pt x="330292" y="429539"/>
                  </a:cubicBezTo>
                  <a:cubicBezTo>
                    <a:pt x="330292" y="429113"/>
                    <a:pt x="330717" y="428687"/>
                    <a:pt x="330292" y="427835"/>
                  </a:cubicBezTo>
                  <a:cubicBezTo>
                    <a:pt x="330292" y="427835"/>
                    <a:pt x="330292" y="427409"/>
                    <a:pt x="330292" y="427409"/>
                  </a:cubicBezTo>
                  <a:cubicBezTo>
                    <a:pt x="330292" y="426557"/>
                    <a:pt x="330292" y="425705"/>
                    <a:pt x="330292" y="425279"/>
                  </a:cubicBezTo>
                  <a:cubicBezTo>
                    <a:pt x="330292" y="425279"/>
                    <a:pt x="330292" y="424854"/>
                    <a:pt x="330292" y="424854"/>
                  </a:cubicBezTo>
                  <a:cubicBezTo>
                    <a:pt x="330292" y="424002"/>
                    <a:pt x="330717" y="423150"/>
                    <a:pt x="330717" y="422298"/>
                  </a:cubicBezTo>
                  <a:cubicBezTo>
                    <a:pt x="330717" y="421872"/>
                    <a:pt x="330717" y="421020"/>
                    <a:pt x="330292" y="420594"/>
                  </a:cubicBezTo>
                  <a:cubicBezTo>
                    <a:pt x="330292" y="420168"/>
                    <a:pt x="330292" y="420168"/>
                    <a:pt x="330292" y="419742"/>
                  </a:cubicBezTo>
                  <a:lnTo>
                    <a:pt x="330292" y="418464"/>
                  </a:lnTo>
                  <a:cubicBezTo>
                    <a:pt x="330292" y="418038"/>
                    <a:pt x="330292" y="418038"/>
                    <a:pt x="330292" y="417612"/>
                  </a:cubicBezTo>
                  <a:cubicBezTo>
                    <a:pt x="330292" y="417186"/>
                    <a:pt x="330292" y="417186"/>
                    <a:pt x="330292" y="417186"/>
                  </a:cubicBezTo>
                  <a:lnTo>
                    <a:pt x="330292" y="417186"/>
                  </a:lnTo>
                  <a:cubicBezTo>
                    <a:pt x="330292" y="416760"/>
                    <a:pt x="330717" y="415908"/>
                    <a:pt x="330717" y="414631"/>
                  </a:cubicBezTo>
                  <a:cubicBezTo>
                    <a:pt x="331569" y="412927"/>
                    <a:pt x="331569" y="411649"/>
                    <a:pt x="331143" y="411223"/>
                  </a:cubicBezTo>
                  <a:cubicBezTo>
                    <a:pt x="331143" y="411223"/>
                    <a:pt x="331143" y="410797"/>
                    <a:pt x="331143" y="410797"/>
                  </a:cubicBezTo>
                  <a:lnTo>
                    <a:pt x="331143" y="409945"/>
                  </a:lnTo>
                  <a:cubicBezTo>
                    <a:pt x="331569" y="409093"/>
                    <a:pt x="331995" y="407815"/>
                    <a:pt x="331569" y="406963"/>
                  </a:cubicBezTo>
                  <a:cubicBezTo>
                    <a:pt x="331569" y="406963"/>
                    <a:pt x="331569" y="406537"/>
                    <a:pt x="331569" y="406537"/>
                  </a:cubicBezTo>
                  <a:cubicBezTo>
                    <a:pt x="331569" y="406537"/>
                    <a:pt x="331569" y="406537"/>
                    <a:pt x="331569" y="406537"/>
                  </a:cubicBezTo>
                  <a:cubicBezTo>
                    <a:pt x="331569" y="406111"/>
                    <a:pt x="331995" y="404834"/>
                    <a:pt x="331995" y="403982"/>
                  </a:cubicBezTo>
                  <a:lnTo>
                    <a:pt x="331995" y="402704"/>
                  </a:lnTo>
                  <a:cubicBezTo>
                    <a:pt x="331995" y="402278"/>
                    <a:pt x="331995" y="401852"/>
                    <a:pt x="331569" y="401852"/>
                  </a:cubicBezTo>
                  <a:cubicBezTo>
                    <a:pt x="331569" y="401426"/>
                    <a:pt x="331569" y="401426"/>
                    <a:pt x="331569" y="401000"/>
                  </a:cubicBezTo>
                  <a:cubicBezTo>
                    <a:pt x="331569" y="400574"/>
                    <a:pt x="331569" y="399722"/>
                    <a:pt x="331569" y="399296"/>
                  </a:cubicBezTo>
                  <a:cubicBezTo>
                    <a:pt x="331569" y="398870"/>
                    <a:pt x="331995" y="398018"/>
                    <a:pt x="331569" y="396740"/>
                  </a:cubicBezTo>
                  <a:cubicBezTo>
                    <a:pt x="331569" y="396315"/>
                    <a:pt x="331569" y="395889"/>
                    <a:pt x="331569" y="395889"/>
                  </a:cubicBezTo>
                  <a:cubicBezTo>
                    <a:pt x="331995" y="395037"/>
                    <a:pt x="331995" y="393759"/>
                    <a:pt x="331569" y="393333"/>
                  </a:cubicBezTo>
                  <a:cubicBezTo>
                    <a:pt x="331569" y="392907"/>
                    <a:pt x="331569" y="392055"/>
                    <a:pt x="331569" y="391629"/>
                  </a:cubicBezTo>
                  <a:cubicBezTo>
                    <a:pt x="331569" y="391629"/>
                    <a:pt x="331569" y="391203"/>
                    <a:pt x="331569" y="391203"/>
                  </a:cubicBezTo>
                  <a:cubicBezTo>
                    <a:pt x="331569" y="390351"/>
                    <a:pt x="331569" y="389499"/>
                    <a:pt x="331569" y="389499"/>
                  </a:cubicBezTo>
                  <a:cubicBezTo>
                    <a:pt x="331569" y="389073"/>
                    <a:pt x="331569" y="388647"/>
                    <a:pt x="331569" y="388221"/>
                  </a:cubicBezTo>
                  <a:cubicBezTo>
                    <a:pt x="331569" y="388221"/>
                    <a:pt x="331569" y="388221"/>
                    <a:pt x="331569" y="387795"/>
                  </a:cubicBezTo>
                  <a:cubicBezTo>
                    <a:pt x="331995" y="386518"/>
                    <a:pt x="331995" y="385240"/>
                    <a:pt x="331143" y="384388"/>
                  </a:cubicBezTo>
                  <a:cubicBezTo>
                    <a:pt x="331143" y="383536"/>
                    <a:pt x="331143" y="383110"/>
                    <a:pt x="331143" y="382684"/>
                  </a:cubicBezTo>
                  <a:cubicBezTo>
                    <a:pt x="331569" y="381832"/>
                    <a:pt x="331569" y="381406"/>
                    <a:pt x="331143" y="380554"/>
                  </a:cubicBezTo>
                  <a:cubicBezTo>
                    <a:pt x="331143" y="380128"/>
                    <a:pt x="330717" y="379276"/>
                    <a:pt x="330717" y="378850"/>
                  </a:cubicBezTo>
                  <a:cubicBezTo>
                    <a:pt x="330717" y="378850"/>
                    <a:pt x="330717" y="378850"/>
                    <a:pt x="330717" y="378424"/>
                  </a:cubicBezTo>
                  <a:cubicBezTo>
                    <a:pt x="330717" y="377998"/>
                    <a:pt x="330717" y="377998"/>
                    <a:pt x="330717" y="377573"/>
                  </a:cubicBezTo>
                  <a:cubicBezTo>
                    <a:pt x="331143" y="377147"/>
                    <a:pt x="331143" y="376295"/>
                    <a:pt x="331143" y="375869"/>
                  </a:cubicBezTo>
                  <a:cubicBezTo>
                    <a:pt x="331143" y="374165"/>
                    <a:pt x="329866" y="372035"/>
                    <a:pt x="325606" y="372035"/>
                  </a:cubicBezTo>
                  <a:cubicBezTo>
                    <a:pt x="324754" y="372035"/>
                    <a:pt x="321772" y="372035"/>
                    <a:pt x="320495" y="373739"/>
                  </a:cubicBezTo>
                  <a:cubicBezTo>
                    <a:pt x="319217" y="375017"/>
                    <a:pt x="318791" y="376721"/>
                    <a:pt x="319217" y="378424"/>
                  </a:cubicBezTo>
                  <a:lnTo>
                    <a:pt x="319217" y="378850"/>
                  </a:lnTo>
                  <a:cubicBezTo>
                    <a:pt x="319217" y="378850"/>
                    <a:pt x="319217" y="379276"/>
                    <a:pt x="319217" y="379276"/>
                  </a:cubicBezTo>
                  <a:lnTo>
                    <a:pt x="319217" y="380128"/>
                  </a:lnTo>
                  <a:cubicBezTo>
                    <a:pt x="319217" y="380128"/>
                    <a:pt x="319217" y="380554"/>
                    <a:pt x="319217" y="380980"/>
                  </a:cubicBezTo>
                  <a:cubicBezTo>
                    <a:pt x="319217" y="380980"/>
                    <a:pt x="319217" y="380980"/>
                    <a:pt x="319217" y="381406"/>
                  </a:cubicBezTo>
                  <a:cubicBezTo>
                    <a:pt x="318791" y="382258"/>
                    <a:pt x="319217" y="383110"/>
                    <a:pt x="319217" y="383536"/>
                  </a:cubicBezTo>
                  <a:lnTo>
                    <a:pt x="319217" y="383962"/>
                  </a:lnTo>
                  <a:cubicBezTo>
                    <a:pt x="319217" y="383962"/>
                    <a:pt x="319217" y="384388"/>
                    <a:pt x="319217" y="384814"/>
                  </a:cubicBezTo>
                  <a:cubicBezTo>
                    <a:pt x="319217" y="385240"/>
                    <a:pt x="319217" y="385666"/>
                    <a:pt x="319217" y="386518"/>
                  </a:cubicBezTo>
                  <a:cubicBezTo>
                    <a:pt x="319217" y="386944"/>
                    <a:pt x="319217" y="386944"/>
                    <a:pt x="319217" y="387369"/>
                  </a:cubicBezTo>
                  <a:cubicBezTo>
                    <a:pt x="319217" y="387369"/>
                    <a:pt x="319217" y="387795"/>
                    <a:pt x="319217" y="387795"/>
                  </a:cubicBezTo>
                  <a:lnTo>
                    <a:pt x="319217" y="389499"/>
                  </a:lnTo>
                  <a:cubicBezTo>
                    <a:pt x="319217" y="389925"/>
                    <a:pt x="319217" y="389925"/>
                    <a:pt x="319643" y="390351"/>
                  </a:cubicBezTo>
                  <a:cubicBezTo>
                    <a:pt x="319643" y="390777"/>
                    <a:pt x="319217" y="391203"/>
                    <a:pt x="319217" y="392055"/>
                  </a:cubicBezTo>
                  <a:cubicBezTo>
                    <a:pt x="319217" y="392055"/>
                    <a:pt x="319217" y="392481"/>
                    <a:pt x="319217" y="392481"/>
                  </a:cubicBezTo>
                  <a:cubicBezTo>
                    <a:pt x="318791" y="393333"/>
                    <a:pt x="318791" y="393759"/>
                    <a:pt x="319217" y="394611"/>
                  </a:cubicBezTo>
                  <a:cubicBezTo>
                    <a:pt x="319217" y="395037"/>
                    <a:pt x="318791" y="395889"/>
                    <a:pt x="319217" y="396740"/>
                  </a:cubicBezTo>
                  <a:cubicBezTo>
                    <a:pt x="319217" y="397166"/>
                    <a:pt x="319643" y="397592"/>
                    <a:pt x="319643" y="397592"/>
                  </a:cubicBezTo>
                  <a:lnTo>
                    <a:pt x="319643" y="398018"/>
                  </a:lnTo>
                  <a:cubicBezTo>
                    <a:pt x="319643" y="398018"/>
                    <a:pt x="319643" y="398444"/>
                    <a:pt x="319643" y="398444"/>
                  </a:cubicBezTo>
                  <a:cubicBezTo>
                    <a:pt x="318791" y="399722"/>
                    <a:pt x="318365" y="401000"/>
                    <a:pt x="318791" y="402278"/>
                  </a:cubicBezTo>
                  <a:cubicBezTo>
                    <a:pt x="318791" y="403130"/>
                    <a:pt x="319217" y="403556"/>
                    <a:pt x="320069" y="403982"/>
                  </a:cubicBezTo>
                  <a:cubicBezTo>
                    <a:pt x="320069" y="403982"/>
                    <a:pt x="320069" y="404408"/>
                    <a:pt x="320495" y="404408"/>
                  </a:cubicBezTo>
                  <a:cubicBezTo>
                    <a:pt x="320069" y="405260"/>
                    <a:pt x="319643" y="406537"/>
                    <a:pt x="320069" y="407389"/>
                  </a:cubicBezTo>
                  <a:cubicBezTo>
                    <a:pt x="320069" y="408241"/>
                    <a:pt x="320069" y="408667"/>
                    <a:pt x="320069" y="408667"/>
                  </a:cubicBezTo>
                  <a:cubicBezTo>
                    <a:pt x="320069" y="409519"/>
                    <a:pt x="320069" y="410797"/>
                    <a:pt x="320495" y="411649"/>
                  </a:cubicBezTo>
                  <a:cubicBezTo>
                    <a:pt x="320495" y="411649"/>
                    <a:pt x="320495" y="411649"/>
                    <a:pt x="320495" y="412075"/>
                  </a:cubicBezTo>
                  <a:cubicBezTo>
                    <a:pt x="320495" y="412075"/>
                    <a:pt x="320495" y="412075"/>
                    <a:pt x="320495" y="412075"/>
                  </a:cubicBezTo>
                  <a:cubicBezTo>
                    <a:pt x="320495" y="412075"/>
                    <a:pt x="320495" y="412075"/>
                    <a:pt x="320495" y="412075"/>
                  </a:cubicBezTo>
                  <a:cubicBezTo>
                    <a:pt x="320495" y="412501"/>
                    <a:pt x="320495" y="412927"/>
                    <a:pt x="320495" y="412927"/>
                  </a:cubicBezTo>
                  <a:lnTo>
                    <a:pt x="320495" y="413779"/>
                  </a:lnTo>
                  <a:cubicBezTo>
                    <a:pt x="320495" y="414205"/>
                    <a:pt x="320495" y="414631"/>
                    <a:pt x="320921" y="415482"/>
                  </a:cubicBezTo>
                  <a:cubicBezTo>
                    <a:pt x="320921" y="415908"/>
                    <a:pt x="320921" y="416334"/>
                    <a:pt x="320921" y="416760"/>
                  </a:cubicBezTo>
                  <a:cubicBezTo>
                    <a:pt x="320921" y="417186"/>
                    <a:pt x="320921" y="417612"/>
                    <a:pt x="320921" y="418038"/>
                  </a:cubicBezTo>
                  <a:lnTo>
                    <a:pt x="320921" y="418890"/>
                  </a:lnTo>
                  <a:lnTo>
                    <a:pt x="323050" y="418890"/>
                  </a:lnTo>
                  <a:lnTo>
                    <a:pt x="320921" y="419316"/>
                  </a:lnTo>
                  <a:lnTo>
                    <a:pt x="320921" y="419742"/>
                  </a:lnTo>
                  <a:cubicBezTo>
                    <a:pt x="320921" y="419742"/>
                    <a:pt x="320921" y="420168"/>
                    <a:pt x="320921" y="420168"/>
                  </a:cubicBezTo>
                  <a:cubicBezTo>
                    <a:pt x="320921" y="420594"/>
                    <a:pt x="320921" y="421020"/>
                    <a:pt x="321346" y="421446"/>
                  </a:cubicBezTo>
                  <a:cubicBezTo>
                    <a:pt x="321346" y="421446"/>
                    <a:pt x="321346" y="421446"/>
                    <a:pt x="321346" y="421446"/>
                  </a:cubicBezTo>
                  <a:cubicBezTo>
                    <a:pt x="321346" y="421872"/>
                    <a:pt x="321346" y="422298"/>
                    <a:pt x="320921" y="423150"/>
                  </a:cubicBezTo>
                  <a:lnTo>
                    <a:pt x="320495" y="423576"/>
                  </a:lnTo>
                  <a:cubicBezTo>
                    <a:pt x="320069" y="424002"/>
                    <a:pt x="320069" y="424428"/>
                    <a:pt x="319643" y="425279"/>
                  </a:cubicBezTo>
                  <a:lnTo>
                    <a:pt x="318791" y="426983"/>
                  </a:lnTo>
                  <a:cubicBezTo>
                    <a:pt x="317513" y="428687"/>
                    <a:pt x="316661" y="429965"/>
                    <a:pt x="315383" y="431243"/>
                  </a:cubicBezTo>
                  <a:lnTo>
                    <a:pt x="314957" y="431669"/>
                  </a:lnTo>
                  <a:cubicBezTo>
                    <a:pt x="314531" y="432095"/>
                    <a:pt x="313679" y="432521"/>
                    <a:pt x="313253" y="432947"/>
                  </a:cubicBezTo>
                  <a:lnTo>
                    <a:pt x="312827" y="432947"/>
                  </a:lnTo>
                  <a:cubicBezTo>
                    <a:pt x="312827" y="432947"/>
                    <a:pt x="312827" y="432947"/>
                    <a:pt x="312401" y="432947"/>
                  </a:cubicBezTo>
                  <a:cubicBezTo>
                    <a:pt x="311124" y="432521"/>
                    <a:pt x="310272" y="432947"/>
                    <a:pt x="309420" y="433373"/>
                  </a:cubicBezTo>
                  <a:cubicBezTo>
                    <a:pt x="308994" y="433373"/>
                    <a:pt x="308994" y="433373"/>
                    <a:pt x="308568" y="432947"/>
                  </a:cubicBezTo>
                  <a:lnTo>
                    <a:pt x="308142" y="432947"/>
                  </a:lnTo>
                  <a:cubicBezTo>
                    <a:pt x="308142" y="432947"/>
                    <a:pt x="307716" y="432947"/>
                    <a:pt x="307716" y="432947"/>
                  </a:cubicBezTo>
                  <a:cubicBezTo>
                    <a:pt x="306864" y="432521"/>
                    <a:pt x="306012" y="432521"/>
                    <a:pt x="305586" y="432521"/>
                  </a:cubicBezTo>
                  <a:cubicBezTo>
                    <a:pt x="305586" y="432521"/>
                    <a:pt x="305160" y="432521"/>
                    <a:pt x="305160" y="432521"/>
                  </a:cubicBezTo>
                  <a:lnTo>
                    <a:pt x="304734" y="432095"/>
                  </a:lnTo>
                  <a:cubicBezTo>
                    <a:pt x="304308" y="431669"/>
                    <a:pt x="303456" y="431669"/>
                    <a:pt x="303030" y="431243"/>
                  </a:cubicBezTo>
                  <a:cubicBezTo>
                    <a:pt x="302604" y="430391"/>
                    <a:pt x="301753" y="429539"/>
                    <a:pt x="300901" y="429113"/>
                  </a:cubicBezTo>
                  <a:cubicBezTo>
                    <a:pt x="300901" y="429113"/>
                    <a:pt x="300475" y="429113"/>
                    <a:pt x="300475" y="428687"/>
                  </a:cubicBezTo>
                  <a:lnTo>
                    <a:pt x="300049" y="428261"/>
                  </a:lnTo>
                  <a:cubicBezTo>
                    <a:pt x="300049" y="427835"/>
                    <a:pt x="300049" y="426557"/>
                    <a:pt x="299197" y="426131"/>
                  </a:cubicBezTo>
                  <a:lnTo>
                    <a:pt x="297919" y="423576"/>
                  </a:lnTo>
                  <a:cubicBezTo>
                    <a:pt x="297493" y="423150"/>
                    <a:pt x="297493" y="422298"/>
                    <a:pt x="297067" y="421872"/>
                  </a:cubicBezTo>
                  <a:cubicBezTo>
                    <a:pt x="297067" y="421446"/>
                    <a:pt x="297067" y="421020"/>
                    <a:pt x="297067" y="420168"/>
                  </a:cubicBezTo>
                  <a:lnTo>
                    <a:pt x="297067" y="415057"/>
                  </a:lnTo>
                  <a:cubicBezTo>
                    <a:pt x="297067" y="414205"/>
                    <a:pt x="296641" y="413779"/>
                    <a:pt x="296641" y="413353"/>
                  </a:cubicBezTo>
                  <a:cubicBezTo>
                    <a:pt x="297067" y="412501"/>
                    <a:pt x="297493" y="411223"/>
                    <a:pt x="297067" y="409945"/>
                  </a:cubicBezTo>
                  <a:lnTo>
                    <a:pt x="297067" y="409093"/>
                  </a:lnTo>
                  <a:cubicBezTo>
                    <a:pt x="297067" y="408241"/>
                    <a:pt x="297067" y="407389"/>
                    <a:pt x="296641" y="406537"/>
                  </a:cubicBezTo>
                  <a:cubicBezTo>
                    <a:pt x="296641" y="406537"/>
                    <a:pt x="296641" y="406111"/>
                    <a:pt x="296641" y="406111"/>
                  </a:cubicBezTo>
                  <a:cubicBezTo>
                    <a:pt x="296641" y="406111"/>
                    <a:pt x="296641" y="405686"/>
                    <a:pt x="296641" y="405686"/>
                  </a:cubicBezTo>
                  <a:cubicBezTo>
                    <a:pt x="296641" y="404834"/>
                    <a:pt x="297067" y="403982"/>
                    <a:pt x="297067" y="403556"/>
                  </a:cubicBezTo>
                  <a:cubicBezTo>
                    <a:pt x="297067" y="402278"/>
                    <a:pt x="297067" y="400148"/>
                    <a:pt x="296641" y="398870"/>
                  </a:cubicBezTo>
                  <a:cubicBezTo>
                    <a:pt x="296641" y="398870"/>
                    <a:pt x="296641" y="398444"/>
                    <a:pt x="296641" y="398018"/>
                  </a:cubicBezTo>
                  <a:cubicBezTo>
                    <a:pt x="296641" y="397592"/>
                    <a:pt x="296641" y="396740"/>
                    <a:pt x="296641" y="396315"/>
                  </a:cubicBezTo>
                  <a:cubicBezTo>
                    <a:pt x="296641" y="395889"/>
                    <a:pt x="296641" y="395037"/>
                    <a:pt x="296641" y="394611"/>
                  </a:cubicBezTo>
                  <a:cubicBezTo>
                    <a:pt x="296641" y="394185"/>
                    <a:pt x="296641" y="394185"/>
                    <a:pt x="296641" y="393759"/>
                  </a:cubicBezTo>
                  <a:cubicBezTo>
                    <a:pt x="296641" y="392481"/>
                    <a:pt x="296641" y="391629"/>
                    <a:pt x="297067" y="389925"/>
                  </a:cubicBezTo>
                  <a:cubicBezTo>
                    <a:pt x="297067" y="388647"/>
                    <a:pt x="297067" y="387795"/>
                    <a:pt x="296641" y="386944"/>
                  </a:cubicBezTo>
                  <a:lnTo>
                    <a:pt x="296641" y="386944"/>
                  </a:lnTo>
                  <a:cubicBezTo>
                    <a:pt x="296641" y="385240"/>
                    <a:pt x="296641" y="383536"/>
                    <a:pt x="296641" y="381832"/>
                  </a:cubicBezTo>
                  <a:cubicBezTo>
                    <a:pt x="296641" y="381406"/>
                    <a:pt x="297067" y="380554"/>
                    <a:pt x="297067" y="379702"/>
                  </a:cubicBezTo>
                  <a:lnTo>
                    <a:pt x="297067" y="378850"/>
                  </a:lnTo>
                  <a:cubicBezTo>
                    <a:pt x="297067" y="377573"/>
                    <a:pt x="297067" y="375869"/>
                    <a:pt x="296215" y="374591"/>
                  </a:cubicBezTo>
                  <a:lnTo>
                    <a:pt x="296215" y="373313"/>
                  </a:lnTo>
                  <a:cubicBezTo>
                    <a:pt x="296215" y="372887"/>
                    <a:pt x="296215" y="372461"/>
                    <a:pt x="296215" y="372035"/>
                  </a:cubicBezTo>
                  <a:lnTo>
                    <a:pt x="296215" y="371609"/>
                  </a:lnTo>
                  <a:cubicBezTo>
                    <a:pt x="296215" y="370331"/>
                    <a:pt x="296215" y="369053"/>
                    <a:pt x="296215" y="368202"/>
                  </a:cubicBezTo>
                  <a:lnTo>
                    <a:pt x="296215" y="367776"/>
                  </a:lnTo>
                  <a:cubicBezTo>
                    <a:pt x="296215" y="367350"/>
                    <a:pt x="296641" y="366498"/>
                    <a:pt x="296641" y="365646"/>
                  </a:cubicBezTo>
                  <a:lnTo>
                    <a:pt x="296641" y="363516"/>
                  </a:lnTo>
                  <a:cubicBezTo>
                    <a:pt x="296641" y="362664"/>
                    <a:pt x="296215" y="361812"/>
                    <a:pt x="296215" y="360534"/>
                  </a:cubicBezTo>
                  <a:cubicBezTo>
                    <a:pt x="296215" y="359682"/>
                    <a:pt x="295789" y="358831"/>
                    <a:pt x="295789" y="358831"/>
                  </a:cubicBezTo>
                  <a:cubicBezTo>
                    <a:pt x="296215" y="356701"/>
                    <a:pt x="295789" y="354571"/>
                    <a:pt x="295789" y="353719"/>
                  </a:cubicBezTo>
                  <a:cubicBezTo>
                    <a:pt x="295789" y="353293"/>
                    <a:pt x="296215" y="352015"/>
                    <a:pt x="295789" y="351163"/>
                  </a:cubicBezTo>
                  <a:cubicBezTo>
                    <a:pt x="295789" y="350311"/>
                    <a:pt x="295363" y="349459"/>
                    <a:pt x="294937" y="349034"/>
                  </a:cubicBezTo>
                  <a:lnTo>
                    <a:pt x="294937" y="347756"/>
                  </a:lnTo>
                  <a:lnTo>
                    <a:pt x="294937" y="346904"/>
                  </a:lnTo>
                  <a:cubicBezTo>
                    <a:pt x="295363" y="345200"/>
                    <a:pt x="295363" y="343070"/>
                    <a:pt x="294511" y="341366"/>
                  </a:cubicBezTo>
                  <a:cubicBezTo>
                    <a:pt x="294511" y="340940"/>
                    <a:pt x="294511" y="340514"/>
                    <a:pt x="294085" y="339663"/>
                  </a:cubicBezTo>
                  <a:lnTo>
                    <a:pt x="294085" y="337533"/>
                  </a:lnTo>
                  <a:cubicBezTo>
                    <a:pt x="294085" y="337107"/>
                    <a:pt x="294085" y="336681"/>
                    <a:pt x="294085" y="336255"/>
                  </a:cubicBezTo>
                  <a:cubicBezTo>
                    <a:pt x="294085" y="335403"/>
                    <a:pt x="294085" y="334125"/>
                    <a:pt x="293659" y="332421"/>
                  </a:cubicBezTo>
                  <a:cubicBezTo>
                    <a:pt x="293659" y="332421"/>
                    <a:pt x="293659" y="331569"/>
                    <a:pt x="293659" y="331143"/>
                  </a:cubicBezTo>
                  <a:cubicBezTo>
                    <a:pt x="293659" y="330291"/>
                    <a:pt x="293659" y="329440"/>
                    <a:pt x="293233" y="328162"/>
                  </a:cubicBezTo>
                  <a:cubicBezTo>
                    <a:pt x="293233" y="327736"/>
                    <a:pt x="293233" y="326884"/>
                    <a:pt x="293233" y="326032"/>
                  </a:cubicBezTo>
                  <a:cubicBezTo>
                    <a:pt x="293233" y="325180"/>
                    <a:pt x="293233" y="324328"/>
                    <a:pt x="293233" y="323476"/>
                  </a:cubicBezTo>
                  <a:lnTo>
                    <a:pt x="293233" y="323050"/>
                  </a:lnTo>
                  <a:cubicBezTo>
                    <a:pt x="293233" y="321772"/>
                    <a:pt x="292807" y="320920"/>
                    <a:pt x="292807" y="320069"/>
                  </a:cubicBezTo>
                  <a:lnTo>
                    <a:pt x="292807" y="320069"/>
                  </a:lnTo>
                  <a:lnTo>
                    <a:pt x="292807" y="319643"/>
                  </a:lnTo>
                  <a:cubicBezTo>
                    <a:pt x="292807" y="319217"/>
                    <a:pt x="292807" y="318791"/>
                    <a:pt x="292807" y="317939"/>
                  </a:cubicBezTo>
                  <a:lnTo>
                    <a:pt x="292807" y="316661"/>
                  </a:lnTo>
                  <a:cubicBezTo>
                    <a:pt x="292807" y="315383"/>
                    <a:pt x="292382" y="313679"/>
                    <a:pt x="292382" y="312401"/>
                  </a:cubicBezTo>
                  <a:cubicBezTo>
                    <a:pt x="292382" y="311975"/>
                    <a:pt x="292382" y="311124"/>
                    <a:pt x="291956" y="310698"/>
                  </a:cubicBezTo>
                  <a:cubicBezTo>
                    <a:pt x="291956" y="309846"/>
                    <a:pt x="291956" y="308994"/>
                    <a:pt x="291956" y="308568"/>
                  </a:cubicBezTo>
                  <a:cubicBezTo>
                    <a:pt x="291956" y="307716"/>
                    <a:pt x="291956" y="306438"/>
                    <a:pt x="291956" y="304734"/>
                  </a:cubicBezTo>
                  <a:cubicBezTo>
                    <a:pt x="291956" y="304308"/>
                    <a:pt x="291530" y="303882"/>
                    <a:pt x="291530" y="303030"/>
                  </a:cubicBezTo>
                  <a:cubicBezTo>
                    <a:pt x="291530" y="301753"/>
                    <a:pt x="291956" y="300901"/>
                    <a:pt x="291530" y="300049"/>
                  </a:cubicBezTo>
                  <a:lnTo>
                    <a:pt x="291530" y="298345"/>
                  </a:lnTo>
                  <a:cubicBezTo>
                    <a:pt x="291530" y="297919"/>
                    <a:pt x="291530" y="297493"/>
                    <a:pt x="291530" y="297067"/>
                  </a:cubicBezTo>
                  <a:cubicBezTo>
                    <a:pt x="291956" y="296215"/>
                    <a:pt x="292382" y="294511"/>
                    <a:pt x="291530" y="292808"/>
                  </a:cubicBezTo>
                  <a:lnTo>
                    <a:pt x="291530" y="291530"/>
                  </a:lnTo>
                  <a:cubicBezTo>
                    <a:pt x="291530" y="290678"/>
                    <a:pt x="290678" y="289826"/>
                    <a:pt x="289826" y="289826"/>
                  </a:cubicBezTo>
                  <a:lnTo>
                    <a:pt x="288548" y="289826"/>
                  </a:lnTo>
                  <a:cubicBezTo>
                    <a:pt x="288122" y="289826"/>
                    <a:pt x="287696" y="289826"/>
                    <a:pt x="287270" y="289826"/>
                  </a:cubicBezTo>
                  <a:cubicBezTo>
                    <a:pt x="286844" y="289826"/>
                    <a:pt x="285992" y="289826"/>
                    <a:pt x="285566" y="289826"/>
                  </a:cubicBezTo>
                  <a:cubicBezTo>
                    <a:pt x="283862" y="288974"/>
                    <a:pt x="282159" y="288974"/>
                    <a:pt x="280881" y="289400"/>
                  </a:cubicBezTo>
                  <a:cubicBezTo>
                    <a:pt x="280881" y="289400"/>
                    <a:pt x="280455" y="289400"/>
                    <a:pt x="280455" y="289400"/>
                  </a:cubicBezTo>
                  <a:lnTo>
                    <a:pt x="278325" y="289400"/>
                  </a:lnTo>
                  <a:cubicBezTo>
                    <a:pt x="278325" y="289400"/>
                    <a:pt x="278325" y="289400"/>
                    <a:pt x="278325" y="289400"/>
                  </a:cubicBezTo>
                  <a:cubicBezTo>
                    <a:pt x="278325" y="289400"/>
                    <a:pt x="278325" y="289400"/>
                    <a:pt x="278325" y="289400"/>
                  </a:cubicBezTo>
                  <a:lnTo>
                    <a:pt x="276195" y="289400"/>
                  </a:lnTo>
                  <a:lnTo>
                    <a:pt x="275343" y="289400"/>
                  </a:lnTo>
                  <a:cubicBezTo>
                    <a:pt x="274917" y="289400"/>
                    <a:pt x="274491" y="289400"/>
                    <a:pt x="274491" y="289400"/>
                  </a:cubicBezTo>
                  <a:cubicBezTo>
                    <a:pt x="274065" y="289400"/>
                    <a:pt x="273640" y="289400"/>
                    <a:pt x="273214" y="289400"/>
                  </a:cubicBezTo>
                  <a:lnTo>
                    <a:pt x="272788" y="289400"/>
                  </a:lnTo>
                  <a:cubicBezTo>
                    <a:pt x="272788" y="288974"/>
                    <a:pt x="272788" y="288548"/>
                    <a:pt x="272788" y="288122"/>
                  </a:cubicBezTo>
                  <a:cubicBezTo>
                    <a:pt x="272788" y="287270"/>
                    <a:pt x="272788" y="286844"/>
                    <a:pt x="273214" y="285566"/>
                  </a:cubicBezTo>
                  <a:cubicBezTo>
                    <a:pt x="273214" y="284288"/>
                    <a:pt x="273640" y="283436"/>
                    <a:pt x="274491" y="282585"/>
                  </a:cubicBezTo>
                  <a:cubicBezTo>
                    <a:pt x="275343" y="281307"/>
                    <a:pt x="275343" y="280455"/>
                    <a:pt x="275769" y="279603"/>
                  </a:cubicBezTo>
                  <a:lnTo>
                    <a:pt x="275769" y="278751"/>
                  </a:lnTo>
                  <a:cubicBezTo>
                    <a:pt x="276195" y="277899"/>
                    <a:pt x="277047" y="275343"/>
                    <a:pt x="277899" y="274065"/>
                  </a:cubicBezTo>
                  <a:cubicBezTo>
                    <a:pt x="277899" y="273640"/>
                    <a:pt x="278325" y="273640"/>
                    <a:pt x="278325" y="273214"/>
                  </a:cubicBezTo>
                  <a:lnTo>
                    <a:pt x="278751" y="272362"/>
                  </a:lnTo>
                  <a:cubicBezTo>
                    <a:pt x="279177" y="271936"/>
                    <a:pt x="279177" y="271510"/>
                    <a:pt x="279177" y="270658"/>
                  </a:cubicBezTo>
                  <a:cubicBezTo>
                    <a:pt x="279177" y="270658"/>
                    <a:pt x="279177" y="270232"/>
                    <a:pt x="279177" y="270232"/>
                  </a:cubicBezTo>
                  <a:cubicBezTo>
                    <a:pt x="279177" y="269806"/>
                    <a:pt x="279603" y="269380"/>
                    <a:pt x="280029" y="268954"/>
                  </a:cubicBezTo>
                  <a:cubicBezTo>
                    <a:pt x="280455" y="268528"/>
                    <a:pt x="280455" y="268528"/>
                    <a:pt x="280455" y="268102"/>
                  </a:cubicBezTo>
                  <a:cubicBezTo>
                    <a:pt x="280455" y="268102"/>
                    <a:pt x="280881" y="267676"/>
                    <a:pt x="280881" y="267676"/>
                  </a:cubicBezTo>
                  <a:cubicBezTo>
                    <a:pt x="281307" y="267250"/>
                    <a:pt x="282159" y="265972"/>
                    <a:pt x="282585" y="264694"/>
                  </a:cubicBezTo>
                  <a:cubicBezTo>
                    <a:pt x="283011" y="263843"/>
                    <a:pt x="283011" y="263843"/>
                    <a:pt x="283436" y="263417"/>
                  </a:cubicBezTo>
                  <a:lnTo>
                    <a:pt x="284288" y="262565"/>
                  </a:lnTo>
                  <a:cubicBezTo>
                    <a:pt x="284288" y="262565"/>
                    <a:pt x="284714" y="262565"/>
                    <a:pt x="284714" y="262139"/>
                  </a:cubicBezTo>
                  <a:cubicBezTo>
                    <a:pt x="285566" y="261713"/>
                    <a:pt x="286418" y="260861"/>
                    <a:pt x="286844" y="259583"/>
                  </a:cubicBezTo>
                  <a:cubicBezTo>
                    <a:pt x="288122" y="257453"/>
                    <a:pt x="289400" y="255323"/>
                    <a:pt x="291956" y="253194"/>
                  </a:cubicBezTo>
                  <a:cubicBezTo>
                    <a:pt x="292807" y="252768"/>
                    <a:pt x="293659" y="252342"/>
                    <a:pt x="294511" y="251490"/>
                  </a:cubicBezTo>
                  <a:cubicBezTo>
                    <a:pt x="294937" y="251064"/>
                    <a:pt x="295363" y="250212"/>
                    <a:pt x="295789" y="249786"/>
                  </a:cubicBezTo>
                  <a:cubicBezTo>
                    <a:pt x="295789" y="249786"/>
                    <a:pt x="295789" y="249786"/>
                    <a:pt x="295789" y="249786"/>
                  </a:cubicBezTo>
                  <a:cubicBezTo>
                    <a:pt x="296215" y="249786"/>
                    <a:pt x="297067" y="249360"/>
                    <a:pt x="297919" y="248508"/>
                  </a:cubicBezTo>
                  <a:cubicBezTo>
                    <a:pt x="297919" y="248508"/>
                    <a:pt x="298345" y="248082"/>
                    <a:pt x="298771" y="248082"/>
                  </a:cubicBezTo>
                  <a:cubicBezTo>
                    <a:pt x="299623" y="247656"/>
                    <a:pt x="300049" y="247230"/>
                    <a:pt x="300475" y="246804"/>
                  </a:cubicBezTo>
                  <a:lnTo>
                    <a:pt x="302178" y="245526"/>
                  </a:lnTo>
                  <a:cubicBezTo>
                    <a:pt x="302604" y="245100"/>
                    <a:pt x="303030" y="244675"/>
                    <a:pt x="303456" y="244249"/>
                  </a:cubicBezTo>
                  <a:cubicBezTo>
                    <a:pt x="303456" y="244249"/>
                    <a:pt x="303456" y="244249"/>
                    <a:pt x="303456" y="244249"/>
                  </a:cubicBezTo>
                  <a:lnTo>
                    <a:pt x="308142" y="241693"/>
                  </a:lnTo>
                  <a:cubicBezTo>
                    <a:pt x="308568" y="241267"/>
                    <a:pt x="308994" y="241267"/>
                    <a:pt x="308994" y="241267"/>
                  </a:cubicBezTo>
                  <a:cubicBezTo>
                    <a:pt x="309846" y="240841"/>
                    <a:pt x="310272" y="240841"/>
                    <a:pt x="311124" y="240415"/>
                  </a:cubicBezTo>
                  <a:cubicBezTo>
                    <a:pt x="311124" y="240415"/>
                    <a:pt x="311549" y="240415"/>
                    <a:pt x="311549" y="240415"/>
                  </a:cubicBezTo>
                  <a:cubicBezTo>
                    <a:pt x="312401" y="240415"/>
                    <a:pt x="313253" y="239989"/>
                    <a:pt x="313679" y="239563"/>
                  </a:cubicBezTo>
                  <a:lnTo>
                    <a:pt x="314105" y="239137"/>
                  </a:lnTo>
                  <a:cubicBezTo>
                    <a:pt x="314531" y="239137"/>
                    <a:pt x="314531" y="239137"/>
                    <a:pt x="314957" y="238711"/>
                  </a:cubicBezTo>
                  <a:lnTo>
                    <a:pt x="315383" y="238285"/>
                  </a:lnTo>
                  <a:cubicBezTo>
                    <a:pt x="315809" y="238285"/>
                    <a:pt x="316235" y="237859"/>
                    <a:pt x="316235" y="237007"/>
                  </a:cubicBezTo>
                  <a:lnTo>
                    <a:pt x="316661" y="235729"/>
                  </a:lnTo>
                  <a:cubicBezTo>
                    <a:pt x="316661" y="235304"/>
                    <a:pt x="316661" y="234878"/>
                    <a:pt x="316661" y="234878"/>
                  </a:cubicBezTo>
                  <a:lnTo>
                    <a:pt x="316661" y="234452"/>
                  </a:lnTo>
                  <a:cubicBezTo>
                    <a:pt x="316661" y="234026"/>
                    <a:pt x="316661" y="233600"/>
                    <a:pt x="316235" y="233174"/>
                  </a:cubicBezTo>
                  <a:lnTo>
                    <a:pt x="316235" y="233174"/>
                  </a:lnTo>
                  <a:cubicBezTo>
                    <a:pt x="316661" y="232322"/>
                    <a:pt x="317087" y="231470"/>
                    <a:pt x="316661" y="230192"/>
                  </a:cubicBezTo>
                  <a:cubicBezTo>
                    <a:pt x="316661" y="229340"/>
                    <a:pt x="316235" y="228914"/>
                    <a:pt x="316235" y="228488"/>
                  </a:cubicBezTo>
                  <a:lnTo>
                    <a:pt x="316235" y="228488"/>
                  </a:lnTo>
                  <a:cubicBezTo>
                    <a:pt x="316235" y="228062"/>
                    <a:pt x="316235" y="227636"/>
                    <a:pt x="316661" y="227210"/>
                  </a:cubicBezTo>
                  <a:cubicBezTo>
                    <a:pt x="316661" y="225933"/>
                    <a:pt x="316661" y="225081"/>
                    <a:pt x="316661" y="224229"/>
                  </a:cubicBezTo>
                  <a:cubicBezTo>
                    <a:pt x="316661" y="224229"/>
                    <a:pt x="316661" y="223803"/>
                    <a:pt x="316661" y="223803"/>
                  </a:cubicBezTo>
                  <a:lnTo>
                    <a:pt x="316661" y="223377"/>
                  </a:lnTo>
                  <a:cubicBezTo>
                    <a:pt x="316661" y="222951"/>
                    <a:pt x="316661" y="222525"/>
                    <a:pt x="316661" y="222099"/>
                  </a:cubicBezTo>
                  <a:cubicBezTo>
                    <a:pt x="316661" y="221247"/>
                    <a:pt x="316661" y="220395"/>
                    <a:pt x="316661" y="219969"/>
                  </a:cubicBezTo>
                  <a:lnTo>
                    <a:pt x="316661" y="219117"/>
                  </a:lnTo>
                  <a:cubicBezTo>
                    <a:pt x="316661" y="218265"/>
                    <a:pt x="316661" y="217839"/>
                    <a:pt x="316235" y="216988"/>
                  </a:cubicBezTo>
                  <a:lnTo>
                    <a:pt x="316235" y="214858"/>
                  </a:lnTo>
                  <a:cubicBezTo>
                    <a:pt x="316661" y="214006"/>
                    <a:pt x="316661" y="213580"/>
                    <a:pt x="316661" y="213154"/>
                  </a:cubicBezTo>
                  <a:cubicBezTo>
                    <a:pt x="317087" y="211450"/>
                    <a:pt x="316235" y="210172"/>
                    <a:pt x="316235" y="209320"/>
                  </a:cubicBezTo>
                  <a:lnTo>
                    <a:pt x="316235" y="207191"/>
                  </a:lnTo>
                  <a:cubicBezTo>
                    <a:pt x="316235" y="207191"/>
                    <a:pt x="316235" y="207191"/>
                    <a:pt x="316235" y="206765"/>
                  </a:cubicBezTo>
                  <a:cubicBezTo>
                    <a:pt x="316661" y="205487"/>
                    <a:pt x="316235" y="204209"/>
                    <a:pt x="316235" y="202931"/>
                  </a:cubicBezTo>
                  <a:lnTo>
                    <a:pt x="316235" y="202505"/>
                  </a:lnTo>
                  <a:cubicBezTo>
                    <a:pt x="316661" y="201227"/>
                    <a:pt x="317087" y="199097"/>
                    <a:pt x="316235" y="197394"/>
                  </a:cubicBezTo>
                  <a:lnTo>
                    <a:pt x="316235" y="196968"/>
                  </a:lnTo>
                  <a:lnTo>
                    <a:pt x="316235" y="196542"/>
                  </a:lnTo>
                  <a:cubicBezTo>
                    <a:pt x="316235" y="195690"/>
                    <a:pt x="316235" y="194838"/>
                    <a:pt x="316235" y="194412"/>
                  </a:cubicBezTo>
                  <a:cubicBezTo>
                    <a:pt x="316235" y="193560"/>
                    <a:pt x="316235" y="192708"/>
                    <a:pt x="316235" y="191430"/>
                  </a:cubicBezTo>
                  <a:lnTo>
                    <a:pt x="316661" y="191430"/>
                  </a:lnTo>
                  <a:cubicBezTo>
                    <a:pt x="317513" y="191430"/>
                    <a:pt x="317939" y="191856"/>
                    <a:pt x="318791" y="191430"/>
                  </a:cubicBezTo>
                  <a:cubicBezTo>
                    <a:pt x="319643" y="191430"/>
                    <a:pt x="320495" y="191004"/>
                    <a:pt x="320921" y="191004"/>
                  </a:cubicBezTo>
                  <a:cubicBezTo>
                    <a:pt x="320921" y="191004"/>
                    <a:pt x="320921" y="191004"/>
                    <a:pt x="320921" y="191004"/>
                  </a:cubicBezTo>
                  <a:cubicBezTo>
                    <a:pt x="321346" y="191004"/>
                    <a:pt x="321772" y="191004"/>
                    <a:pt x="322624" y="191004"/>
                  </a:cubicBezTo>
                  <a:cubicBezTo>
                    <a:pt x="324328" y="191004"/>
                    <a:pt x="326032" y="191430"/>
                    <a:pt x="327310" y="191004"/>
                  </a:cubicBezTo>
                  <a:cubicBezTo>
                    <a:pt x="327736" y="191004"/>
                    <a:pt x="328588" y="191004"/>
                    <a:pt x="329440" y="190578"/>
                  </a:cubicBezTo>
                  <a:lnTo>
                    <a:pt x="332421" y="190578"/>
                  </a:lnTo>
                  <a:lnTo>
                    <a:pt x="332847" y="190578"/>
                  </a:lnTo>
                  <a:cubicBezTo>
                    <a:pt x="333273" y="190578"/>
                    <a:pt x="334125" y="190578"/>
                    <a:pt x="334551" y="190578"/>
                  </a:cubicBezTo>
                  <a:cubicBezTo>
                    <a:pt x="335403" y="190578"/>
                    <a:pt x="336681" y="190152"/>
                    <a:pt x="337107" y="190152"/>
                  </a:cubicBezTo>
                  <a:lnTo>
                    <a:pt x="337533" y="190152"/>
                  </a:lnTo>
                  <a:lnTo>
                    <a:pt x="337959" y="190152"/>
                  </a:lnTo>
                  <a:cubicBezTo>
                    <a:pt x="338385" y="190152"/>
                    <a:pt x="338811" y="190152"/>
                    <a:pt x="339237" y="190152"/>
                  </a:cubicBezTo>
                  <a:cubicBezTo>
                    <a:pt x="340089" y="190152"/>
                    <a:pt x="340940" y="190152"/>
                    <a:pt x="342644" y="190152"/>
                  </a:cubicBezTo>
                  <a:cubicBezTo>
                    <a:pt x="343496" y="190152"/>
                    <a:pt x="344348" y="189726"/>
                    <a:pt x="346052" y="190152"/>
                  </a:cubicBezTo>
                  <a:cubicBezTo>
                    <a:pt x="346904" y="190152"/>
                    <a:pt x="347330" y="190152"/>
                    <a:pt x="348608" y="189726"/>
                  </a:cubicBezTo>
                  <a:lnTo>
                    <a:pt x="348608" y="189726"/>
                  </a:lnTo>
                  <a:cubicBezTo>
                    <a:pt x="349885" y="189726"/>
                    <a:pt x="351589" y="190152"/>
                    <a:pt x="352867" y="189726"/>
                  </a:cubicBezTo>
                  <a:cubicBezTo>
                    <a:pt x="353719" y="189726"/>
                    <a:pt x="354997" y="189726"/>
                    <a:pt x="355849" y="189300"/>
                  </a:cubicBezTo>
                  <a:lnTo>
                    <a:pt x="356275" y="189300"/>
                  </a:lnTo>
                  <a:cubicBezTo>
                    <a:pt x="357127" y="189300"/>
                    <a:pt x="357979" y="189300"/>
                    <a:pt x="358831" y="188874"/>
                  </a:cubicBezTo>
                  <a:cubicBezTo>
                    <a:pt x="358831" y="188874"/>
                    <a:pt x="358831" y="188874"/>
                    <a:pt x="359256" y="188874"/>
                  </a:cubicBezTo>
                  <a:cubicBezTo>
                    <a:pt x="359682" y="188874"/>
                    <a:pt x="360108" y="188874"/>
                    <a:pt x="361386" y="189300"/>
                  </a:cubicBezTo>
                  <a:cubicBezTo>
                    <a:pt x="361812" y="189300"/>
                    <a:pt x="361812" y="189300"/>
                    <a:pt x="362664" y="189300"/>
                  </a:cubicBezTo>
                  <a:cubicBezTo>
                    <a:pt x="364368" y="189726"/>
                    <a:pt x="365646" y="188874"/>
                    <a:pt x="366498" y="188874"/>
                  </a:cubicBezTo>
                  <a:cubicBezTo>
                    <a:pt x="366498" y="188874"/>
                    <a:pt x="366498" y="188874"/>
                    <a:pt x="366498" y="188874"/>
                  </a:cubicBezTo>
                  <a:cubicBezTo>
                    <a:pt x="367350" y="188874"/>
                    <a:pt x="368201" y="189300"/>
                    <a:pt x="369479" y="188874"/>
                  </a:cubicBezTo>
                  <a:cubicBezTo>
                    <a:pt x="370757" y="188874"/>
                    <a:pt x="371609" y="188449"/>
                    <a:pt x="373313" y="188874"/>
                  </a:cubicBezTo>
                  <a:cubicBezTo>
                    <a:pt x="375443" y="188874"/>
                    <a:pt x="377147" y="188449"/>
                    <a:pt x="378424" y="188023"/>
                  </a:cubicBezTo>
                  <a:cubicBezTo>
                    <a:pt x="378424" y="188023"/>
                    <a:pt x="378850" y="188023"/>
                    <a:pt x="379276" y="188023"/>
                  </a:cubicBezTo>
                  <a:lnTo>
                    <a:pt x="380128" y="188023"/>
                  </a:lnTo>
                  <a:cubicBezTo>
                    <a:pt x="380128" y="188023"/>
                    <a:pt x="380554" y="188023"/>
                    <a:pt x="380980" y="188023"/>
                  </a:cubicBezTo>
                  <a:cubicBezTo>
                    <a:pt x="381832" y="188023"/>
                    <a:pt x="382684" y="188449"/>
                    <a:pt x="383536" y="188023"/>
                  </a:cubicBezTo>
                  <a:lnTo>
                    <a:pt x="383962" y="188023"/>
                  </a:lnTo>
                  <a:cubicBezTo>
                    <a:pt x="384814" y="188023"/>
                    <a:pt x="385666" y="188023"/>
                    <a:pt x="386518" y="188023"/>
                  </a:cubicBezTo>
                  <a:cubicBezTo>
                    <a:pt x="386944" y="188023"/>
                    <a:pt x="387795" y="188023"/>
                    <a:pt x="387795" y="188023"/>
                  </a:cubicBezTo>
                  <a:lnTo>
                    <a:pt x="388221" y="188023"/>
                  </a:lnTo>
                  <a:cubicBezTo>
                    <a:pt x="389073" y="188023"/>
                    <a:pt x="390777" y="188023"/>
                    <a:pt x="392481" y="187597"/>
                  </a:cubicBezTo>
                  <a:cubicBezTo>
                    <a:pt x="392907" y="187597"/>
                    <a:pt x="393759" y="187597"/>
                    <a:pt x="394185" y="187597"/>
                  </a:cubicBezTo>
                  <a:lnTo>
                    <a:pt x="395037" y="187597"/>
                  </a:lnTo>
                  <a:cubicBezTo>
                    <a:pt x="395889" y="187597"/>
                    <a:pt x="397166" y="188023"/>
                    <a:pt x="398444" y="187597"/>
                  </a:cubicBezTo>
                  <a:lnTo>
                    <a:pt x="400148" y="187171"/>
                  </a:lnTo>
                  <a:lnTo>
                    <a:pt x="400148" y="185041"/>
                  </a:lnTo>
                  <a:lnTo>
                    <a:pt x="400574" y="187171"/>
                  </a:lnTo>
                  <a:cubicBezTo>
                    <a:pt x="402278" y="187171"/>
                    <a:pt x="403982" y="187171"/>
                    <a:pt x="404834" y="186745"/>
                  </a:cubicBezTo>
                  <a:cubicBezTo>
                    <a:pt x="404834" y="186745"/>
                    <a:pt x="405260" y="186745"/>
                    <a:pt x="405686" y="186745"/>
                  </a:cubicBezTo>
                  <a:cubicBezTo>
                    <a:pt x="406537" y="186745"/>
                    <a:pt x="406963" y="186745"/>
                    <a:pt x="407815" y="186745"/>
                  </a:cubicBezTo>
                  <a:cubicBezTo>
                    <a:pt x="409093" y="186745"/>
                    <a:pt x="410797" y="186745"/>
                    <a:pt x="412075" y="186319"/>
                  </a:cubicBezTo>
                  <a:lnTo>
                    <a:pt x="412501" y="186319"/>
                  </a:lnTo>
                  <a:cubicBezTo>
                    <a:pt x="412501" y="186319"/>
                    <a:pt x="412927" y="186319"/>
                    <a:pt x="412927" y="186319"/>
                  </a:cubicBezTo>
                  <a:cubicBezTo>
                    <a:pt x="413353" y="186319"/>
                    <a:pt x="414205" y="186319"/>
                    <a:pt x="415483" y="186319"/>
                  </a:cubicBezTo>
                  <a:lnTo>
                    <a:pt x="415908" y="186319"/>
                  </a:lnTo>
                  <a:cubicBezTo>
                    <a:pt x="416334" y="186319"/>
                    <a:pt x="416760" y="185893"/>
                    <a:pt x="417612" y="185893"/>
                  </a:cubicBezTo>
                  <a:lnTo>
                    <a:pt x="418890" y="185893"/>
                  </a:lnTo>
                  <a:lnTo>
                    <a:pt x="419316" y="185893"/>
                  </a:lnTo>
                  <a:cubicBezTo>
                    <a:pt x="420168" y="185893"/>
                    <a:pt x="420594" y="186319"/>
                    <a:pt x="421872" y="185893"/>
                  </a:cubicBezTo>
                  <a:cubicBezTo>
                    <a:pt x="422298" y="185893"/>
                    <a:pt x="423150" y="185893"/>
                    <a:pt x="423576" y="185467"/>
                  </a:cubicBezTo>
                  <a:cubicBezTo>
                    <a:pt x="423576" y="185467"/>
                    <a:pt x="424002" y="185467"/>
                    <a:pt x="424002" y="185467"/>
                  </a:cubicBezTo>
                  <a:cubicBezTo>
                    <a:pt x="423576" y="186319"/>
                    <a:pt x="423576" y="187171"/>
                    <a:pt x="423576" y="188023"/>
                  </a:cubicBezTo>
                  <a:cubicBezTo>
                    <a:pt x="424002" y="188874"/>
                    <a:pt x="424428" y="189726"/>
                    <a:pt x="425279" y="190578"/>
                  </a:cubicBezTo>
                  <a:lnTo>
                    <a:pt x="425279" y="191430"/>
                  </a:lnTo>
                  <a:cubicBezTo>
                    <a:pt x="425279" y="191430"/>
                    <a:pt x="425279" y="191430"/>
                    <a:pt x="425279" y="191856"/>
                  </a:cubicBezTo>
                  <a:cubicBezTo>
                    <a:pt x="425279" y="192708"/>
                    <a:pt x="425279" y="193560"/>
                    <a:pt x="424854" y="194838"/>
                  </a:cubicBezTo>
                  <a:cubicBezTo>
                    <a:pt x="424854" y="195690"/>
                    <a:pt x="424428" y="196542"/>
                    <a:pt x="424428" y="197820"/>
                  </a:cubicBezTo>
                  <a:cubicBezTo>
                    <a:pt x="424428" y="198671"/>
                    <a:pt x="424428" y="199523"/>
                    <a:pt x="424428" y="200375"/>
                  </a:cubicBezTo>
                  <a:cubicBezTo>
                    <a:pt x="424428" y="201227"/>
                    <a:pt x="424428" y="202079"/>
                    <a:pt x="424428" y="202931"/>
                  </a:cubicBezTo>
                  <a:cubicBezTo>
                    <a:pt x="424428" y="203357"/>
                    <a:pt x="424428" y="203783"/>
                    <a:pt x="424428" y="204209"/>
                  </a:cubicBezTo>
                  <a:lnTo>
                    <a:pt x="424428" y="205061"/>
                  </a:lnTo>
                  <a:lnTo>
                    <a:pt x="424428" y="206339"/>
                  </a:lnTo>
                  <a:cubicBezTo>
                    <a:pt x="424428" y="207617"/>
                    <a:pt x="424854" y="208468"/>
                    <a:pt x="424854" y="208894"/>
                  </a:cubicBezTo>
                  <a:cubicBezTo>
                    <a:pt x="424854" y="208894"/>
                    <a:pt x="424854" y="208894"/>
                    <a:pt x="424854" y="208894"/>
                  </a:cubicBezTo>
                  <a:cubicBezTo>
                    <a:pt x="424854" y="209746"/>
                    <a:pt x="424854" y="210598"/>
                    <a:pt x="424854" y="211450"/>
                  </a:cubicBezTo>
                  <a:lnTo>
                    <a:pt x="424854" y="213580"/>
                  </a:lnTo>
                  <a:cubicBezTo>
                    <a:pt x="424854" y="214006"/>
                    <a:pt x="424854" y="214858"/>
                    <a:pt x="424854" y="215284"/>
                  </a:cubicBezTo>
                  <a:lnTo>
                    <a:pt x="424854" y="216988"/>
                  </a:lnTo>
                  <a:cubicBezTo>
                    <a:pt x="424428" y="219543"/>
                    <a:pt x="424854" y="222099"/>
                    <a:pt x="425279" y="224229"/>
                  </a:cubicBezTo>
                  <a:cubicBezTo>
                    <a:pt x="425279" y="225081"/>
                    <a:pt x="425279" y="225933"/>
                    <a:pt x="425705" y="227210"/>
                  </a:cubicBezTo>
                  <a:lnTo>
                    <a:pt x="425705" y="228062"/>
                  </a:lnTo>
                  <a:cubicBezTo>
                    <a:pt x="425705" y="228914"/>
                    <a:pt x="425705" y="229766"/>
                    <a:pt x="426131" y="230618"/>
                  </a:cubicBezTo>
                  <a:cubicBezTo>
                    <a:pt x="426131" y="230618"/>
                    <a:pt x="426131" y="231044"/>
                    <a:pt x="426131" y="231044"/>
                  </a:cubicBezTo>
                  <a:lnTo>
                    <a:pt x="426131" y="232748"/>
                  </a:lnTo>
                  <a:cubicBezTo>
                    <a:pt x="426131" y="233174"/>
                    <a:pt x="425705" y="233600"/>
                    <a:pt x="425705" y="233600"/>
                  </a:cubicBezTo>
                  <a:cubicBezTo>
                    <a:pt x="425279" y="235304"/>
                    <a:pt x="425705" y="236581"/>
                    <a:pt x="426131" y="237433"/>
                  </a:cubicBezTo>
                  <a:cubicBezTo>
                    <a:pt x="426131" y="237859"/>
                    <a:pt x="425705" y="238285"/>
                    <a:pt x="425705" y="239137"/>
                  </a:cubicBezTo>
                  <a:lnTo>
                    <a:pt x="425705" y="240415"/>
                  </a:lnTo>
                  <a:cubicBezTo>
                    <a:pt x="425705" y="241693"/>
                    <a:pt x="425705" y="242545"/>
                    <a:pt x="426131" y="243397"/>
                  </a:cubicBezTo>
                  <a:cubicBezTo>
                    <a:pt x="426131" y="243823"/>
                    <a:pt x="426131" y="244249"/>
                    <a:pt x="426557" y="245100"/>
                  </a:cubicBezTo>
                  <a:lnTo>
                    <a:pt x="426983" y="246804"/>
                  </a:lnTo>
                  <a:cubicBezTo>
                    <a:pt x="426983" y="248082"/>
                    <a:pt x="427409" y="248934"/>
                    <a:pt x="427835" y="249786"/>
                  </a:cubicBezTo>
                  <a:cubicBezTo>
                    <a:pt x="427835" y="249786"/>
                    <a:pt x="428261" y="250212"/>
                    <a:pt x="428261" y="250638"/>
                  </a:cubicBezTo>
                  <a:lnTo>
                    <a:pt x="428261" y="251064"/>
                  </a:lnTo>
                  <a:cubicBezTo>
                    <a:pt x="428687" y="252342"/>
                    <a:pt x="428687" y="254046"/>
                    <a:pt x="429965" y="254897"/>
                  </a:cubicBezTo>
                  <a:lnTo>
                    <a:pt x="430391" y="255323"/>
                  </a:lnTo>
                  <a:cubicBezTo>
                    <a:pt x="430817" y="255749"/>
                    <a:pt x="430817" y="255749"/>
                    <a:pt x="431243" y="256601"/>
                  </a:cubicBezTo>
                  <a:lnTo>
                    <a:pt x="432095" y="257453"/>
                  </a:lnTo>
                  <a:cubicBezTo>
                    <a:pt x="432095" y="257453"/>
                    <a:pt x="432521" y="257879"/>
                    <a:pt x="432521" y="257879"/>
                  </a:cubicBezTo>
                  <a:cubicBezTo>
                    <a:pt x="432521" y="257879"/>
                    <a:pt x="432521" y="257879"/>
                    <a:pt x="432521" y="258305"/>
                  </a:cubicBezTo>
                  <a:cubicBezTo>
                    <a:pt x="432947" y="259157"/>
                    <a:pt x="432947" y="260009"/>
                    <a:pt x="433799" y="260861"/>
                  </a:cubicBezTo>
                  <a:lnTo>
                    <a:pt x="434650" y="262139"/>
                  </a:lnTo>
                  <a:lnTo>
                    <a:pt x="437632" y="265120"/>
                  </a:lnTo>
                  <a:cubicBezTo>
                    <a:pt x="437632" y="265546"/>
                    <a:pt x="438058" y="265972"/>
                    <a:pt x="438058" y="266824"/>
                  </a:cubicBezTo>
                  <a:lnTo>
                    <a:pt x="440614" y="271084"/>
                  </a:lnTo>
                  <a:cubicBezTo>
                    <a:pt x="441040" y="271510"/>
                    <a:pt x="441040" y="271936"/>
                    <a:pt x="441466" y="271936"/>
                  </a:cubicBezTo>
                  <a:cubicBezTo>
                    <a:pt x="441466" y="272788"/>
                    <a:pt x="441466" y="274065"/>
                    <a:pt x="442318" y="274917"/>
                  </a:cubicBezTo>
                  <a:lnTo>
                    <a:pt x="442744" y="275769"/>
                  </a:lnTo>
                  <a:cubicBezTo>
                    <a:pt x="443170" y="276621"/>
                    <a:pt x="443596" y="277047"/>
                    <a:pt x="443596" y="277899"/>
                  </a:cubicBezTo>
                  <a:lnTo>
                    <a:pt x="443596" y="277899"/>
                  </a:lnTo>
                  <a:lnTo>
                    <a:pt x="443596" y="277899"/>
                  </a:lnTo>
                  <a:cubicBezTo>
                    <a:pt x="431669" y="283436"/>
                    <a:pt x="431669" y="284288"/>
                    <a:pt x="432095" y="284714"/>
                  </a:cubicBezTo>
                  <a:moveTo>
                    <a:pt x="83664" y="434225"/>
                  </a:moveTo>
                  <a:cubicBezTo>
                    <a:pt x="83664" y="434225"/>
                    <a:pt x="83664" y="434225"/>
                    <a:pt x="83664" y="434225"/>
                  </a:cubicBezTo>
                  <a:lnTo>
                    <a:pt x="84090" y="434225"/>
                  </a:lnTo>
                  <a:cubicBezTo>
                    <a:pt x="83664" y="434225"/>
                    <a:pt x="83664" y="434225"/>
                    <a:pt x="83664" y="434225"/>
                  </a:cubicBezTo>
                  <a:moveTo>
                    <a:pt x="22752" y="320495"/>
                  </a:moveTo>
                  <a:lnTo>
                    <a:pt x="22752" y="320495"/>
                  </a:lnTo>
                  <a:lnTo>
                    <a:pt x="22752" y="320495"/>
                  </a:lnTo>
                  <a:cubicBezTo>
                    <a:pt x="22752" y="320069"/>
                    <a:pt x="22752" y="320069"/>
                    <a:pt x="22752" y="320495"/>
                  </a:cubicBezTo>
                  <a:lnTo>
                    <a:pt x="22752" y="320495"/>
                  </a:lnTo>
                  <a:close/>
                  <a:moveTo>
                    <a:pt x="467875" y="127111"/>
                  </a:moveTo>
                  <a:cubicBezTo>
                    <a:pt x="468301" y="125833"/>
                    <a:pt x="467875" y="124981"/>
                    <a:pt x="467449" y="124129"/>
                  </a:cubicBezTo>
                  <a:lnTo>
                    <a:pt x="467449" y="123703"/>
                  </a:lnTo>
                  <a:cubicBezTo>
                    <a:pt x="467449" y="123277"/>
                    <a:pt x="467023" y="122425"/>
                    <a:pt x="466597" y="121574"/>
                  </a:cubicBezTo>
                  <a:cubicBezTo>
                    <a:pt x="466597" y="121574"/>
                    <a:pt x="466597" y="121148"/>
                    <a:pt x="466597" y="120722"/>
                  </a:cubicBezTo>
                  <a:cubicBezTo>
                    <a:pt x="466597" y="119444"/>
                    <a:pt x="465745" y="119018"/>
                    <a:pt x="465319" y="118166"/>
                  </a:cubicBezTo>
                  <a:cubicBezTo>
                    <a:pt x="465319" y="117740"/>
                    <a:pt x="464893" y="116888"/>
                    <a:pt x="464041" y="116036"/>
                  </a:cubicBezTo>
                  <a:lnTo>
                    <a:pt x="463615" y="115610"/>
                  </a:lnTo>
                  <a:cubicBezTo>
                    <a:pt x="463615" y="115184"/>
                    <a:pt x="463189" y="114332"/>
                    <a:pt x="462338" y="113480"/>
                  </a:cubicBezTo>
                  <a:cubicBezTo>
                    <a:pt x="461912" y="113054"/>
                    <a:pt x="461486" y="113054"/>
                    <a:pt x="461486" y="113054"/>
                  </a:cubicBezTo>
                  <a:cubicBezTo>
                    <a:pt x="461486" y="112629"/>
                    <a:pt x="461060" y="112629"/>
                    <a:pt x="461060" y="112203"/>
                  </a:cubicBezTo>
                  <a:cubicBezTo>
                    <a:pt x="460208" y="111351"/>
                    <a:pt x="459356" y="110925"/>
                    <a:pt x="458504" y="110925"/>
                  </a:cubicBezTo>
                  <a:cubicBezTo>
                    <a:pt x="458078" y="110499"/>
                    <a:pt x="458078" y="110073"/>
                    <a:pt x="457652" y="109647"/>
                  </a:cubicBezTo>
                  <a:cubicBezTo>
                    <a:pt x="457652" y="109647"/>
                    <a:pt x="458078" y="109647"/>
                    <a:pt x="458078" y="109647"/>
                  </a:cubicBezTo>
                  <a:cubicBezTo>
                    <a:pt x="458504" y="109221"/>
                    <a:pt x="458930" y="108795"/>
                    <a:pt x="459356" y="108369"/>
                  </a:cubicBezTo>
                  <a:cubicBezTo>
                    <a:pt x="459782" y="107943"/>
                    <a:pt x="460634" y="107517"/>
                    <a:pt x="461060" y="107091"/>
                  </a:cubicBezTo>
                  <a:cubicBezTo>
                    <a:pt x="461912" y="106665"/>
                    <a:pt x="462338" y="105813"/>
                    <a:pt x="462338" y="105387"/>
                  </a:cubicBezTo>
                  <a:cubicBezTo>
                    <a:pt x="462763" y="104961"/>
                    <a:pt x="462763" y="104961"/>
                    <a:pt x="462763" y="104535"/>
                  </a:cubicBezTo>
                  <a:cubicBezTo>
                    <a:pt x="463189" y="104535"/>
                    <a:pt x="463189" y="104109"/>
                    <a:pt x="463615" y="103683"/>
                  </a:cubicBezTo>
                  <a:cubicBezTo>
                    <a:pt x="463615" y="103683"/>
                    <a:pt x="463615" y="103683"/>
                    <a:pt x="463615" y="103683"/>
                  </a:cubicBezTo>
                  <a:cubicBezTo>
                    <a:pt x="464467" y="103258"/>
                    <a:pt x="464893" y="102406"/>
                    <a:pt x="465319" y="101128"/>
                  </a:cubicBezTo>
                  <a:cubicBezTo>
                    <a:pt x="465745" y="100702"/>
                    <a:pt x="466171" y="99850"/>
                    <a:pt x="466171" y="99424"/>
                  </a:cubicBezTo>
                  <a:cubicBezTo>
                    <a:pt x="466171" y="99424"/>
                    <a:pt x="466171" y="98998"/>
                    <a:pt x="466597" y="98998"/>
                  </a:cubicBezTo>
                  <a:lnTo>
                    <a:pt x="467023" y="98146"/>
                  </a:lnTo>
                  <a:cubicBezTo>
                    <a:pt x="467449" y="96868"/>
                    <a:pt x="467449" y="95590"/>
                    <a:pt x="467449" y="94738"/>
                  </a:cubicBezTo>
                  <a:cubicBezTo>
                    <a:pt x="467449" y="94738"/>
                    <a:pt x="467449" y="94738"/>
                    <a:pt x="467449" y="94312"/>
                  </a:cubicBezTo>
                  <a:cubicBezTo>
                    <a:pt x="467875" y="93887"/>
                    <a:pt x="468301" y="93035"/>
                    <a:pt x="468301" y="92183"/>
                  </a:cubicBezTo>
                  <a:cubicBezTo>
                    <a:pt x="468301" y="91331"/>
                    <a:pt x="468301" y="90905"/>
                    <a:pt x="468301" y="90479"/>
                  </a:cubicBezTo>
                  <a:cubicBezTo>
                    <a:pt x="468727" y="88775"/>
                    <a:pt x="468301" y="87497"/>
                    <a:pt x="467875" y="86645"/>
                  </a:cubicBezTo>
                  <a:cubicBezTo>
                    <a:pt x="468301" y="85367"/>
                    <a:pt x="467875" y="84515"/>
                    <a:pt x="467449" y="83664"/>
                  </a:cubicBezTo>
                  <a:lnTo>
                    <a:pt x="467449" y="83238"/>
                  </a:lnTo>
                  <a:cubicBezTo>
                    <a:pt x="467449" y="82812"/>
                    <a:pt x="467023" y="81960"/>
                    <a:pt x="466597" y="81108"/>
                  </a:cubicBezTo>
                  <a:cubicBezTo>
                    <a:pt x="466597" y="81108"/>
                    <a:pt x="466597" y="80682"/>
                    <a:pt x="466597" y="80256"/>
                  </a:cubicBezTo>
                  <a:cubicBezTo>
                    <a:pt x="466597" y="78978"/>
                    <a:pt x="465745" y="78552"/>
                    <a:pt x="465319" y="77700"/>
                  </a:cubicBezTo>
                  <a:cubicBezTo>
                    <a:pt x="465319" y="77274"/>
                    <a:pt x="464893" y="76422"/>
                    <a:pt x="464041" y="75570"/>
                  </a:cubicBezTo>
                  <a:lnTo>
                    <a:pt x="463615" y="75144"/>
                  </a:lnTo>
                  <a:cubicBezTo>
                    <a:pt x="463615" y="74719"/>
                    <a:pt x="463189" y="73867"/>
                    <a:pt x="462338" y="73015"/>
                  </a:cubicBezTo>
                  <a:cubicBezTo>
                    <a:pt x="461912" y="72589"/>
                    <a:pt x="461486" y="72589"/>
                    <a:pt x="461486" y="72589"/>
                  </a:cubicBezTo>
                  <a:cubicBezTo>
                    <a:pt x="461486" y="72163"/>
                    <a:pt x="461060" y="72163"/>
                    <a:pt x="461060" y="71737"/>
                  </a:cubicBezTo>
                  <a:cubicBezTo>
                    <a:pt x="460208" y="70885"/>
                    <a:pt x="459356" y="70459"/>
                    <a:pt x="458504" y="70459"/>
                  </a:cubicBezTo>
                  <a:cubicBezTo>
                    <a:pt x="458078" y="70033"/>
                    <a:pt x="457652" y="69181"/>
                    <a:pt x="457226" y="68755"/>
                  </a:cubicBezTo>
                  <a:cubicBezTo>
                    <a:pt x="456374" y="68329"/>
                    <a:pt x="455522" y="67903"/>
                    <a:pt x="455096" y="67903"/>
                  </a:cubicBezTo>
                  <a:cubicBezTo>
                    <a:pt x="454670" y="67477"/>
                    <a:pt x="454244" y="67051"/>
                    <a:pt x="453818" y="66625"/>
                  </a:cubicBezTo>
                  <a:cubicBezTo>
                    <a:pt x="453392" y="66199"/>
                    <a:pt x="452541" y="66199"/>
                    <a:pt x="452115" y="66199"/>
                  </a:cubicBezTo>
                  <a:cubicBezTo>
                    <a:pt x="452115" y="66199"/>
                    <a:pt x="451689" y="66199"/>
                    <a:pt x="451689" y="66199"/>
                  </a:cubicBezTo>
                  <a:cubicBezTo>
                    <a:pt x="451689" y="66199"/>
                    <a:pt x="451689" y="66199"/>
                    <a:pt x="451263" y="66199"/>
                  </a:cubicBezTo>
                  <a:cubicBezTo>
                    <a:pt x="450837" y="66199"/>
                    <a:pt x="450837" y="65774"/>
                    <a:pt x="450411" y="65774"/>
                  </a:cubicBezTo>
                  <a:cubicBezTo>
                    <a:pt x="450837" y="65348"/>
                    <a:pt x="450837" y="64922"/>
                    <a:pt x="451263" y="64922"/>
                  </a:cubicBezTo>
                  <a:cubicBezTo>
                    <a:pt x="452115" y="63644"/>
                    <a:pt x="452115" y="62792"/>
                    <a:pt x="452115" y="61940"/>
                  </a:cubicBezTo>
                  <a:cubicBezTo>
                    <a:pt x="452115" y="61940"/>
                    <a:pt x="452115" y="61940"/>
                    <a:pt x="452115" y="61514"/>
                  </a:cubicBezTo>
                  <a:cubicBezTo>
                    <a:pt x="452541" y="61088"/>
                    <a:pt x="452967" y="59384"/>
                    <a:pt x="452967" y="58106"/>
                  </a:cubicBezTo>
                  <a:lnTo>
                    <a:pt x="453392" y="57254"/>
                  </a:lnTo>
                  <a:cubicBezTo>
                    <a:pt x="453818" y="56402"/>
                    <a:pt x="453818" y="55977"/>
                    <a:pt x="454244" y="54699"/>
                  </a:cubicBezTo>
                  <a:cubicBezTo>
                    <a:pt x="454244" y="54273"/>
                    <a:pt x="454244" y="54273"/>
                    <a:pt x="454670" y="53847"/>
                  </a:cubicBezTo>
                  <a:cubicBezTo>
                    <a:pt x="455096" y="52995"/>
                    <a:pt x="455522" y="52143"/>
                    <a:pt x="455096" y="50439"/>
                  </a:cubicBezTo>
                  <a:cubicBezTo>
                    <a:pt x="455096" y="49161"/>
                    <a:pt x="454670" y="48735"/>
                    <a:pt x="454670" y="47883"/>
                  </a:cubicBezTo>
                  <a:cubicBezTo>
                    <a:pt x="454670" y="47457"/>
                    <a:pt x="455096" y="46606"/>
                    <a:pt x="455096" y="46180"/>
                  </a:cubicBezTo>
                  <a:cubicBezTo>
                    <a:pt x="455096" y="45328"/>
                    <a:pt x="455096" y="44050"/>
                    <a:pt x="455096" y="44050"/>
                  </a:cubicBezTo>
                  <a:lnTo>
                    <a:pt x="454670" y="43198"/>
                  </a:lnTo>
                  <a:cubicBezTo>
                    <a:pt x="453818" y="39790"/>
                    <a:pt x="451689" y="35957"/>
                    <a:pt x="449559" y="33827"/>
                  </a:cubicBezTo>
                  <a:cubicBezTo>
                    <a:pt x="448707" y="32975"/>
                    <a:pt x="447855" y="32123"/>
                    <a:pt x="446577" y="31697"/>
                  </a:cubicBezTo>
                  <a:cubicBezTo>
                    <a:pt x="446151" y="31697"/>
                    <a:pt x="446151" y="31271"/>
                    <a:pt x="446151" y="31271"/>
                  </a:cubicBezTo>
                  <a:lnTo>
                    <a:pt x="445725" y="30845"/>
                  </a:lnTo>
                  <a:cubicBezTo>
                    <a:pt x="445299" y="30419"/>
                    <a:pt x="444447" y="29567"/>
                    <a:pt x="442744" y="28715"/>
                  </a:cubicBezTo>
                  <a:lnTo>
                    <a:pt x="441040" y="27864"/>
                  </a:lnTo>
                  <a:cubicBezTo>
                    <a:pt x="440614" y="27438"/>
                    <a:pt x="439762" y="27438"/>
                    <a:pt x="438484" y="27012"/>
                  </a:cubicBezTo>
                  <a:cubicBezTo>
                    <a:pt x="438058" y="27012"/>
                    <a:pt x="437206" y="27012"/>
                    <a:pt x="436780" y="26586"/>
                  </a:cubicBezTo>
                  <a:cubicBezTo>
                    <a:pt x="436354" y="26586"/>
                    <a:pt x="435928" y="26586"/>
                    <a:pt x="435928" y="26586"/>
                  </a:cubicBezTo>
                  <a:cubicBezTo>
                    <a:pt x="435076" y="26160"/>
                    <a:pt x="434650" y="26160"/>
                    <a:pt x="433799" y="26160"/>
                  </a:cubicBezTo>
                  <a:lnTo>
                    <a:pt x="432521" y="25734"/>
                  </a:lnTo>
                  <a:cubicBezTo>
                    <a:pt x="430817" y="25308"/>
                    <a:pt x="429113" y="25308"/>
                    <a:pt x="428261" y="25308"/>
                  </a:cubicBezTo>
                  <a:lnTo>
                    <a:pt x="426131" y="25308"/>
                  </a:lnTo>
                  <a:cubicBezTo>
                    <a:pt x="425279" y="25308"/>
                    <a:pt x="424002" y="25308"/>
                    <a:pt x="423150" y="25308"/>
                  </a:cubicBezTo>
                  <a:cubicBezTo>
                    <a:pt x="422724" y="25308"/>
                    <a:pt x="421872" y="25308"/>
                    <a:pt x="421446" y="25308"/>
                  </a:cubicBezTo>
                  <a:lnTo>
                    <a:pt x="420594" y="25308"/>
                  </a:lnTo>
                  <a:cubicBezTo>
                    <a:pt x="420168" y="25308"/>
                    <a:pt x="419742" y="25308"/>
                    <a:pt x="419316" y="25308"/>
                  </a:cubicBezTo>
                  <a:cubicBezTo>
                    <a:pt x="419316" y="25308"/>
                    <a:pt x="418890" y="25308"/>
                    <a:pt x="418890" y="25308"/>
                  </a:cubicBezTo>
                  <a:cubicBezTo>
                    <a:pt x="417612" y="24882"/>
                    <a:pt x="416334" y="24882"/>
                    <a:pt x="415057" y="24882"/>
                  </a:cubicBezTo>
                  <a:lnTo>
                    <a:pt x="414205" y="24882"/>
                  </a:lnTo>
                  <a:cubicBezTo>
                    <a:pt x="413353" y="24882"/>
                    <a:pt x="412501" y="24882"/>
                    <a:pt x="412075" y="24882"/>
                  </a:cubicBezTo>
                  <a:cubicBezTo>
                    <a:pt x="412075" y="24882"/>
                    <a:pt x="412075" y="24882"/>
                    <a:pt x="411223" y="24882"/>
                  </a:cubicBezTo>
                  <a:lnTo>
                    <a:pt x="409945" y="24882"/>
                  </a:lnTo>
                  <a:lnTo>
                    <a:pt x="406112" y="24882"/>
                  </a:lnTo>
                  <a:lnTo>
                    <a:pt x="405260" y="24882"/>
                  </a:lnTo>
                  <a:cubicBezTo>
                    <a:pt x="405260" y="24882"/>
                    <a:pt x="405260" y="24882"/>
                    <a:pt x="405260" y="24882"/>
                  </a:cubicBezTo>
                  <a:lnTo>
                    <a:pt x="404834" y="24882"/>
                  </a:lnTo>
                  <a:cubicBezTo>
                    <a:pt x="403982" y="24882"/>
                    <a:pt x="402704" y="24456"/>
                    <a:pt x="401852" y="24456"/>
                  </a:cubicBezTo>
                  <a:lnTo>
                    <a:pt x="401000" y="24456"/>
                  </a:lnTo>
                  <a:cubicBezTo>
                    <a:pt x="400574" y="24030"/>
                    <a:pt x="399722" y="24030"/>
                    <a:pt x="398444" y="24030"/>
                  </a:cubicBezTo>
                  <a:lnTo>
                    <a:pt x="398444" y="24030"/>
                  </a:lnTo>
                  <a:lnTo>
                    <a:pt x="397592" y="24030"/>
                  </a:lnTo>
                  <a:cubicBezTo>
                    <a:pt x="396740" y="24030"/>
                    <a:pt x="396315" y="24030"/>
                    <a:pt x="395037" y="24030"/>
                  </a:cubicBezTo>
                  <a:cubicBezTo>
                    <a:pt x="394185" y="24030"/>
                    <a:pt x="392907" y="24030"/>
                    <a:pt x="392055" y="24030"/>
                  </a:cubicBezTo>
                  <a:lnTo>
                    <a:pt x="391203" y="24030"/>
                  </a:lnTo>
                  <a:cubicBezTo>
                    <a:pt x="389925" y="24030"/>
                    <a:pt x="388221" y="23604"/>
                    <a:pt x="386944" y="24030"/>
                  </a:cubicBezTo>
                  <a:cubicBezTo>
                    <a:pt x="386944" y="24030"/>
                    <a:pt x="386944" y="24030"/>
                    <a:pt x="386518" y="24030"/>
                  </a:cubicBezTo>
                  <a:cubicBezTo>
                    <a:pt x="385666" y="23604"/>
                    <a:pt x="384388" y="23178"/>
                    <a:pt x="383110" y="23604"/>
                  </a:cubicBezTo>
                  <a:cubicBezTo>
                    <a:pt x="382258" y="23604"/>
                    <a:pt x="380980" y="23604"/>
                    <a:pt x="379702" y="23604"/>
                  </a:cubicBezTo>
                  <a:cubicBezTo>
                    <a:pt x="379276" y="23604"/>
                    <a:pt x="378424" y="23178"/>
                    <a:pt x="377572" y="23178"/>
                  </a:cubicBezTo>
                  <a:cubicBezTo>
                    <a:pt x="376721" y="23178"/>
                    <a:pt x="375869" y="23604"/>
                    <a:pt x="375017" y="23604"/>
                  </a:cubicBezTo>
                  <a:cubicBezTo>
                    <a:pt x="374591" y="23604"/>
                    <a:pt x="374165" y="23604"/>
                    <a:pt x="373739" y="23178"/>
                  </a:cubicBezTo>
                  <a:cubicBezTo>
                    <a:pt x="372461" y="22752"/>
                    <a:pt x="370757" y="22752"/>
                    <a:pt x="369053" y="22752"/>
                  </a:cubicBezTo>
                  <a:cubicBezTo>
                    <a:pt x="368627" y="22752"/>
                    <a:pt x="367776" y="22752"/>
                    <a:pt x="366924" y="22752"/>
                  </a:cubicBezTo>
                  <a:lnTo>
                    <a:pt x="366498" y="22752"/>
                  </a:lnTo>
                  <a:lnTo>
                    <a:pt x="363942" y="22326"/>
                  </a:lnTo>
                  <a:cubicBezTo>
                    <a:pt x="363516" y="22326"/>
                    <a:pt x="362664" y="21900"/>
                    <a:pt x="362238" y="21900"/>
                  </a:cubicBezTo>
                  <a:cubicBezTo>
                    <a:pt x="361386" y="21900"/>
                    <a:pt x="360108" y="21900"/>
                    <a:pt x="359256" y="22326"/>
                  </a:cubicBezTo>
                  <a:lnTo>
                    <a:pt x="358831" y="22326"/>
                  </a:lnTo>
                  <a:cubicBezTo>
                    <a:pt x="358405" y="22326"/>
                    <a:pt x="357979" y="22326"/>
                    <a:pt x="357553" y="22326"/>
                  </a:cubicBezTo>
                  <a:cubicBezTo>
                    <a:pt x="356701" y="22326"/>
                    <a:pt x="355849" y="21900"/>
                    <a:pt x="354571" y="21900"/>
                  </a:cubicBezTo>
                  <a:cubicBezTo>
                    <a:pt x="353719" y="21900"/>
                    <a:pt x="352867" y="21900"/>
                    <a:pt x="351589" y="21900"/>
                  </a:cubicBezTo>
                  <a:cubicBezTo>
                    <a:pt x="350737" y="21900"/>
                    <a:pt x="349885" y="21900"/>
                    <a:pt x="349034" y="21900"/>
                  </a:cubicBezTo>
                  <a:lnTo>
                    <a:pt x="349034" y="21900"/>
                  </a:lnTo>
                  <a:cubicBezTo>
                    <a:pt x="347330" y="21474"/>
                    <a:pt x="345626" y="21474"/>
                    <a:pt x="345200" y="21474"/>
                  </a:cubicBezTo>
                  <a:cubicBezTo>
                    <a:pt x="344348" y="21474"/>
                    <a:pt x="343496" y="21474"/>
                    <a:pt x="342218" y="21474"/>
                  </a:cubicBezTo>
                  <a:lnTo>
                    <a:pt x="342218" y="21474"/>
                  </a:lnTo>
                  <a:cubicBezTo>
                    <a:pt x="341366" y="21474"/>
                    <a:pt x="340514" y="21474"/>
                    <a:pt x="339237" y="21900"/>
                  </a:cubicBezTo>
                  <a:cubicBezTo>
                    <a:pt x="339663" y="21900"/>
                    <a:pt x="339663" y="21900"/>
                    <a:pt x="339663" y="21474"/>
                  </a:cubicBezTo>
                  <a:cubicBezTo>
                    <a:pt x="339237" y="21474"/>
                    <a:pt x="338811" y="21048"/>
                    <a:pt x="337959" y="21048"/>
                  </a:cubicBezTo>
                  <a:cubicBezTo>
                    <a:pt x="337959" y="21048"/>
                    <a:pt x="337533" y="21048"/>
                    <a:pt x="337107" y="21048"/>
                  </a:cubicBezTo>
                  <a:lnTo>
                    <a:pt x="336681" y="21048"/>
                  </a:lnTo>
                  <a:cubicBezTo>
                    <a:pt x="335403" y="20622"/>
                    <a:pt x="334125" y="21048"/>
                    <a:pt x="332847" y="21474"/>
                  </a:cubicBezTo>
                  <a:cubicBezTo>
                    <a:pt x="332421" y="21474"/>
                    <a:pt x="331143" y="21048"/>
                    <a:pt x="329866" y="21048"/>
                  </a:cubicBezTo>
                  <a:cubicBezTo>
                    <a:pt x="329014" y="21048"/>
                    <a:pt x="328162" y="21048"/>
                    <a:pt x="326458" y="21048"/>
                  </a:cubicBezTo>
                  <a:cubicBezTo>
                    <a:pt x="324328" y="21048"/>
                    <a:pt x="322624" y="21474"/>
                    <a:pt x="321772" y="21474"/>
                  </a:cubicBezTo>
                  <a:cubicBezTo>
                    <a:pt x="321772" y="21474"/>
                    <a:pt x="321346" y="21474"/>
                    <a:pt x="320921" y="21474"/>
                  </a:cubicBezTo>
                  <a:lnTo>
                    <a:pt x="320069" y="21474"/>
                  </a:lnTo>
                  <a:cubicBezTo>
                    <a:pt x="320069" y="21474"/>
                    <a:pt x="319643" y="21474"/>
                    <a:pt x="319643" y="21474"/>
                  </a:cubicBezTo>
                  <a:cubicBezTo>
                    <a:pt x="318791" y="21474"/>
                    <a:pt x="317939" y="21048"/>
                    <a:pt x="317087" y="21048"/>
                  </a:cubicBezTo>
                  <a:lnTo>
                    <a:pt x="316661" y="21048"/>
                  </a:lnTo>
                  <a:cubicBezTo>
                    <a:pt x="315809" y="21048"/>
                    <a:pt x="314957" y="21048"/>
                    <a:pt x="314531" y="21048"/>
                  </a:cubicBezTo>
                  <a:cubicBezTo>
                    <a:pt x="314105" y="21048"/>
                    <a:pt x="313253" y="21048"/>
                    <a:pt x="313253" y="21048"/>
                  </a:cubicBezTo>
                  <a:lnTo>
                    <a:pt x="312827" y="21048"/>
                  </a:lnTo>
                  <a:cubicBezTo>
                    <a:pt x="311975" y="21048"/>
                    <a:pt x="310272" y="20622"/>
                    <a:pt x="308568" y="21474"/>
                  </a:cubicBezTo>
                  <a:cubicBezTo>
                    <a:pt x="308142" y="21474"/>
                    <a:pt x="307716" y="21474"/>
                    <a:pt x="307290" y="21474"/>
                  </a:cubicBezTo>
                  <a:cubicBezTo>
                    <a:pt x="307290" y="21474"/>
                    <a:pt x="307290" y="21474"/>
                    <a:pt x="307290" y="21474"/>
                  </a:cubicBezTo>
                  <a:lnTo>
                    <a:pt x="306864" y="21474"/>
                  </a:lnTo>
                  <a:lnTo>
                    <a:pt x="306864" y="21474"/>
                  </a:lnTo>
                  <a:cubicBezTo>
                    <a:pt x="306012" y="21474"/>
                    <a:pt x="304308" y="21048"/>
                    <a:pt x="303030" y="21474"/>
                  </a:cubicBezTo>
                  <a:lnTo>
                    <a:pt x="301753" y="21900"/>
                  </a:lnTo>
                  <a:lnTo>
                    <a:pt x="301753" y="24030"/>
                  </a:lnTo>
                  <a:lnTo>
                    <a:pt x="301327" y="21900"/>
                  </a:lnTo>
                  <a:cubicBezTo>
                    <a:pt x="299623" y="21900"/>
                    <a:pt x="298345" y="21900"/>
                    <a:pt x="297493" y="22752"/>
                  </a:cubicBezTo>
                  <a:cubicBezTo>
                    <a:pt x="297493" y="22752"/>
                    <a:pt x="297067" y="22752"/>
                    <a:pt x="296641" y="22752"/>
                  </a:cubicBezTo>
                  <a:cubicBezTo>
                    <a:pt x="296215" y="22752"/>
                    <a:pt x="295363" y="22752"/>
                    <a:pt x="294937" y="22752"/>
                  </a:cubicBezTo>
                  <a:cubicBezTo>
                    <a:pt x="293659" y="22752"/>
                    <a:pt x="291956" y="23178"/>
                    <a:pt x="290252" y="23604"/>
                  </a:cubicBezTo>
                  <a:cubicBezTo>
                    <a:pt x="290252" y="23604"/>
                    <a:pt x="289826" y="23604"/>
                    <a:pt x="289826" y="23604"/>
                  </a:cubicBezTo>
                  <a:cubicBezTo>
                    <a:pt x="289400" y="23604"/>
                    <a:pt x="288548" y="23604"/>
                    <a:pt x="287270" y="24030"/>
                  </a:cubicBezTo>
                  <a:cubicBezTo>
                    <a:pt x="286844" y="24030"/>
                    <a:pt x="286418" y="24456"/>
                    <a:pt x="285992" y="24456"/>
                  </a:cubicBezTo>
                  <a:cubicBezTo>
                    <a:pt x="285566" y="24456"/>
                    <a:pt x="285566" y="24882"/>
                    <a:pt x="284714" y="24882"/>
                  </a:cubicBezTo>
                  <a:lnTo>
                    <a:pt x="283011" y="25308"/>
                  </a:lnTo>
                  <a:cubicBezTo>
                    <a:pt x="282585" y="25308"/>
                    <a:pt x="281307" y="25308"/>
                    <a:pt x="280455" y="25734"/>
                  </a:cubicBezTo>
                  <a:cubicBezTo>
                    <a:pt x="280029" y="26160"/>
                    <a:pt x="279603" y="26160"/>
                    <a:pt x="279177" y="26586"/>
                  </a:cubicBezTo>
                  <a:cubicBezTo>
                    <a:pt x="279177" y="26586"/>
                    <a:pt x="278751" y="27012"/>
                    <a:pt x="278751" y="27012"/>
                  </a:cubicBezTo>
                  <a:cubicBezTo>
                    <a:pt x="278325" y="27012"/>
                    <a:pt x="277899" y="27438"/>
                    <a:pt x="277473" y="27864"/>
                  </a:cubicBezTo>
                  <a:lnTo>
                    <a:pt x="277473" y="27864"/>
                  </a:lnTo>
                  <a:cubicBezTo>
                    <a:pt x="277047" y="27864"/>
                    <a:pt x="276195" y="27864"/>
                    <a:pt x="275343" y="28289"/>
                  </a:cubicBezTo>
                  <a:cubicBezTo>
                    <a:pt x="274065" y="28715"/>
                    <a:pt x="273214" y="29567"/>
                    <a:pt x="272788" y="30419"/>
                  </a:cubicBezTo>
                  <a:cubicBezTo>
                    <a:pt x="272788" y="30419"/>
                    <a:pt x="272788" y="30419"/>
                    <a:pt x="272788" y="30419"/>
                  </a:cubicBezTo>
                  <a:lnTo>
                    <a:pt x="272362" y="30419"/>
                  </a:lnTo>
                  <a:cubicBezTo>
                    <a:pt x="271936" y="30845"/>
                    <a:pt x="271510" y="30845"/>
                    <a:pt x="270658" y="31271"/>
                  </a:cubicBezTo>
                  <a:cubicBezTo>
                    <a:pt x="270232" y="31271"/>
                    <a:pt x="270232" y="31697"/>
                    <a:pt x="269806" y="31697"/>
                  </a:cubicBezTo>
                  <a:lnTo>
                    <a:pt x="269380" y="32123"/>
                  </a:lnTo>
                  <a:cubicBezTo>
                    <a:pt x="268954" y="32123"/>
                    <a:pt x="268102" y="32549"/>
                    <a:pt x="266824" y="32975"/>
                  </a:cubicBezTo>
                  <a:cubicBezTo>
                    <a:pt x="265972" y="33401"/>
                    <a:pt x="265546" y="34253"/>
                    <a:pt x="265120" y="34679"/>
                  </a:cubicBezTo>
                  <a:cubicBezTo>
                    <a:pt x="265120" y="35105"/>
                    <a:pt x="264694" y="35105"/>
                    <a:pt x="264269" y="35105"/>
                  </a:cubicBezTo>
                  <a:cubicBezTo>
                    <a:pt x="263843" y="35531"/>
                    <a:pt x="263843" y="35531"/>
                    <a:pt x="263417" y="35957"/>
                  </a:cubicBezTo>
                  <a:cubicBezTo>
                    <a:pt x="262991" y="36383"/>
                    <a:pt x="262991" y="36383"/>
                    <a:pt x="262565" y="36809"/>
                  </a:cubicBezTo>
                  <a:lnTo>
                    <a:pt x="261287" y="37660"/>
                  </a:lnTo>
                  <a:cubicBezTo>
                    <a:pt x="260861" y="37660"/>
                    <a:pt x="260009" y="38086"/>
                    <a:pt x="259157" y="38512"/>
                  </a:cubicBezTo>
                  <a:cubicBezTo>
                    <a:pt x="258731" y="38938"/>
                    <a:pt x="258305" y="39364"/>
                    <a:pt x="257879" y="39364"/>
                  </a:cubicBezTo>
                  <a:lnTo>
                    <a:pt x="257453" y="39790"/>
                  </a:lnTo>
                  <a:cubicBezTo>
                    <a:pt x="257027" y="40216"/>
                    <a:pt x="256601" y="40642"/>
                    <a:pt x="255749" y="41068"/>
                  </a:cubicBezTo>
                  <a:lnTo>
                    <a:pt x="255749" y="41068"/>
                  </a:lnTo>
                  <a:cubicBezTo>
                    <a:pt x="255323" y="41068"/>
                    <a:pt x="254898" y="41068"/>
                    <a:pt x="254898" y="41068"/>
                  </a:cubicBezTo>
                  <a:cubicBezTo>
                    <a:pt x="253620" y="41068"/>
                    <a:pt x="253194" y="41494"/>
                    <a:pt x="252342" y="41920"/>
                  </a:cubicBezTo>
                  <a:cubicBezTo>
                    <a:pt x="252342" y="41920"/>
                    <a:pt x="251916" y="41920"/>
                    <a:pt x="252342" y="41920"/>
                  </a:cubicBezTo>
                  <a:lnTo>
                    <a:pt x="251064" y="41920"/>
                  </a:lnTo>
                  <a:cubicBezTo>
                    <a:pt x="250212" y="41920"/>
                    <a:pt x="249360" y="41920"/>
                    <a:pt x="248508" y="42346"/>
                  </a:cubicBezTo>
                  <a:cubicBezTo>
                    <a:pt x="248082" y="42346"/>
                    <a:pt x="247656" y="42346"/>
                    <a:pt x="247230" y="42346"/>
                  </a:cubicBezTo>
                  <a:lnTo>
                    <a:pt x="246804" y="42346"/>
                  </a:lnTo>
                  <a:cubicBezTo>
                    <a:pt x="246804" y="42346"/>
                    <a:pt x="246378" y="42346"/>
                    <a:pt x="245952" y="42346"/>
                  </a:cubicBezTo>
                  <a:cubicBezTo>
                    <a:pt x="244249" y="41494"/>
                    <a:pt x="242545" y="41920"/>
                    <a:pt x="241267" y="42346"/>
                  </a:cubicBezTo>
                  <a:cubicBezTo>
                    <a:pt x="240841" y="41920"/>
                    <a:pt x="239989" y="41920"/>
                    <a:pt x="238711" y="41920"/>
                  </a:cubicBezTo>
                  <a:lnTo>
                    <a:pt x="237007" y="41920"/>
                  </a:lnTo>
                  <a:cubicBezTo>
                    <a:pt x="236155" y="41920"/>
                    <a:pt x="235730" y="41920"/>
                    <a:pt x="234878" y="42346"/>
                  </a:cubicBezTo>
                  <a:cubicBezTo>
                    <a:pt x="234878" y="42346"/>
                    <a:pt x="234452" y="42346"/>
                    <a:pt x="234452" y="42346"/>
                  </a:cubicBezTo>
                  <a:cubicBezTo>
                    <a:pt x="232748" y="42346"/>
                    <a:pt x="231044" y="42346"/>
                    <a:pt x="228914" y="42346"/>
                  </a:cubicBezTo>
                  <a:cubicBezTo>
                    <a:pt x="227636" y="42346"/>
                    <a:pt x="226358" y="42346"/>
                    <a:pt x="225507" y="42346"/>
                  </a:cubicBezTo>
                  <a:cubicBezTo>
                    <a:pt x="223803" y="41920"/>
                    <a:pt x="223377" y="41920"/>
                    <a:pt x="222951" y="41920"/>
                  </a:cubicBezTo>
                  <a:lnTo>
                    <a:pt x="222099" y="41920"/>
                  </a:lnTo>
                  <a:cubicBezTo>
                    <a:pt x="221673" y="41920"/>
                    <a:pt x="221247" y="41920"/>
                    <a:pt x="220395" y="41920"/>
                  </a:cubicBezTo>
                  <a:cubicBezTo>
                    <a:pt x="219543" y="41920"/>
                    <a:pt x="219117" y="41920"/>
                    <a:pt x="218265" y="41920"/>
                  </a:cubicBezTo>
                  <a:lnTo>
                    <a:pt x="217839" y="41920"/>
                  </a:lnTo>
                  <a:cubicBezTo>
                    <a:pt x="216562" y="41920"/>
                    <a:pt x="214858" y="41920"/>
                    <a:pt x="213154" y="41920"/>
                  </a:cubicBezTo>
                  <a:cubicBezTo>
                    <a:pt x="212728" y="41920"/>
                    <a:pt x="212302" y="41920"/>
                    <a:pt x="211876" y="42346"/>
                  </a:cubicBezTo>
                  <a:cubicBezTo>
                    <a:pt x="211450" y="42346"/>
                    <a:pt x="211024" y="42346"/>
                    <a:pt x="210598" y="42346"/>
                  </a:cubicBezTo>
                  <a:cubicBezTo>
                    <a:pt x="210172" y="42346"/>
                    <a:pt x="210172" y="42346"/>
                    <a:pt x="209746" y="42346"/>
                  </a:cubicBezTo>
                  <a:cubicBezTo>
                    <a:pt x="208468" y="41920"/>
                    <a:pt x="206765" y="41920"/>
                    <a:pt x="205487" y="41920"/>
                  </a:cubicBezTo>
                  <a:cubicBezTo>
                    <a:pt x="204635" y="41920"/>
                    <a:pt x="203783" y="41920"/>
                    <a:pt x="202931" y="41920"/>
                  </a:cubicBezTo>
                  <a:lnTo>
                    <a:pt x="200801" y="41494"/>
                  </a:lnTo>
                  <a:cubicBezTo>
                    <a:pt x="199523" y="41494"/>
                    <a:pt x="198245" y="41068"/>
                    <a:pt x="196542" y="41494"/>
                  </a:cubicBezTo>
                  <a:cubicBezTo>
                    <a:pt x="196116" y="41494"/>
                    <a:pt x="195690" y="41494"/>
                    <a:pt x="195264" y="41920"/>
                  </a:cubicBezTo>
                  <a:lnTo>
                    <a:pt x="194838" y="41920"/>
                  </a:lnTo>
                  <a:cubicBezTo>
                    <a:pt x="194838" y="41920"/>
                    <a:pt x="194412" y="41920"/>
                    <a:pt x="194412" y="41920"/>
                  </a:cubicBezTo>
                  <a:cubicBezTo>
                    <a:pt x="193560" y="41920"/>
                    <a:pt x="191430" y="42346"/>
                    <a:pt x="189726" y="44902"/>
                  </a:cubicBezTo>
                  <a:lnTo>
                    <a:pt x="189300" y="45754"/>
                  </a:lnTo>
                  <a:cubicBezTo>
                    <a:pt x="189300" y="45754"/>
                    <a:pt x="189300" y="45754"/>
                    <a:pt x="189300" y="46180"/>
                  </a:cubicBezTo>
                  <a:lnTo>
                    <a:pt x="189300" y="43624"/>
                  </a:lnTo>
                  <a:cubicBezTo>
                    <a:pt x="189300" y="43198"/>
                    <a:pt x="189726" y="42346"/>
                    <a:pt x="189300" y="41068"/>
                  </a:cubicBezTo>
                  <a:cubicBezTo>
                    <a:pt x="189300" y="40216"/>
                    <a:pt x="188875" y="39364"/>
                    <a:pt x="188449" y="38938"/>
                  </a:cubicBezTo>
                  <a:cubicBezTo>
                    <a:pt x="188449" y="38512"/>
                    <a:pt x="188023" y="38512"/>
                    <a:pt x="188023" y="38086"/>
                  </a:cubicBezTo>
                  <a:cubicBezTo>
                    <a:pt x="188023" y="37660"/>
                    <a:pt x="187597" y="37235"/>
                    <a:pt x="187597" y="37235"/>
                  </a:cubicBezTo>
                  <a:cubicBezTo>
                    <a:pt x="187597" y="36809"/>
                    <a:pt x="187171" y="36809"/>
                    <a:pt x="187171" y="36383"/>
                  </a:cubicBezTo>
                  <a:cubicBezTo>
                    <a:pt x="187171" y="35957"/>
                    <a:pt x="186745" y="35531"/>
                    <a:pt x="186319" y="34679"/>
                  </a:cubicBezTo>
                  <a:lnTo>
                    <a:pt x="186319" y="34679"/>
                  </a:lnTo>
                  <a:cubicBezTo>
                    <a:pt x="186319" y="34253"/>
                    <a:pt x="186319" y="32975"/>
                    <a:pt x="185467" y="31697"/>
                  </a:cubicBezTo>
                  <a:cubicBezTo>
                    <a:pt x="185041" y="31271"/>
                    <a:pt x="184615" y="30845"/>
                    <a:pt x="184189" y="30419"/>
                  </a:cubicBezTo>
                  <a:lnTo>
                    <a:pt x="183763" y="29993"/>
                  </a:lnTo>
                  <a:cubicBezTo>
                    <a:pt x="183337" y="29567"/>
                    <a:pt x="182485" y="28715"/>
                    <a:pt x="181633" y="28289"/>
                  </a:cubicBezTo>
                  <a:lnTo>
                    <a:pt x="181633" y="28289"/>
                  </a:lnTo>
                  <a:cubicBezTo>
                    <a:pt x="181633" y="27864"/>
                    <a:pt x="181207" y="27438"/>
                    <a:pt x="180781" y="27012"/>
                  </a:cubicBezTo>
                  <a:cubicBezTo>
                    <a:pt x="179929" y="25734"/>
                    <a:pt x="178652" y="25308"/>
                    <a:pt x="177800" y="25308"/>
                  </a:cubicBezTo>
                  <a:cubicBezTo>
                    <a:pt x="177800" y="25308"/>
                    <a:pt x="177374" y="24882"/>
                    <a:pt x="177374" y="24882"/>
                  </a:cubicBezTo>
                  <a:lnTo>
                    <a:pt x="176522" y="24456"/>
                  </a:lnTo>
                  <a:cubicBezTo>
                    <a:pt x="175244" y="23604"/>
                    <a:pt x="173966" y="23604"/>
                    <a:pt x="173114" y="23178"/>
                  </a:cubicBezTo>
                  <a:cubicBezTo>
                    <a:pt x="172688" y="23178"/>
                    <a:pt x="172262" y="23178"/>
                    <a:pt x="172262" y="23178"/>
                  </a:cubicBezTo>
                  <a:cubicBezTo>
                    <a:pt x="171836" y="23178"/>
                    <a:pt x="171410" y="22752"/>
                    <a:pt x="170984" y="22752"/>
                  </a:cubicBezTo>
                  <a:cubicBezTo>
                    <a:pt x="170984" y="22752"/>
                    <a:pt x="170558" y="22752"/>
                    <a:pt x="170558" y="22752"/>
                  </a:cubicBezTo>
                  <a:cubicBezTo>
                    <a:pt x="168429" y="21474"/>
                    <a:pt x="166299" y="21900"/>
                    <a:pt x="165021" y="22326"/>
                  </a:cubicBezTo>
                  <a:cubicBezTo>
                    <a:pt x="164595" y="22326"/>
                    <a:pt x="163317" y="21900"/>
                    <a:pt x="162039" y="22326"/>
                  </a:cubicBezTo>
                  <a:lnTo>
                    <a:pt x="161613" y="22326"/>
                  </a:lnTo>
                  <a:cubicBezTo>
                    <a:pt x="161187" y="22326"/>
                    <a:pt x="160336" y="22752"/>
                    <a:pt x="160336" y="22752"/>
                  </a:cubicBezTo>
                  <a:cubicBezTo>
                    <a:pt x="159484" y="23178"/>
                    <a:pt x="158632" y="23604"/>
                    <a:pt x="158206" y="24030"/>
                  </a:cubicBezTo>
                  <a:lnTo>
                    <a:pt x="157780" y="24456"/>
                  </a:lnTo>
                  <a:cubicBezTo>
                    <a:pt x="156502" y="24882"/>
                    <a:pt x="155650" y="25734"/>
                    <a:pt x="154372" y="26586"/>
                  </a:cubicBezTo>
                  <a:cubicBezTo>
                    <a:pt x="154372" y="26586"/>
                    <a:pt x="154372" y="26586"/>
                    <a:pt x="154372" y="26586"/>
                  </a:cubicBezTo>
                  <a:cubicBezTo>
                    <a:pt x="154372" y="26160"/>
                    <a:pt x="154798" y="25308"/>
                    <a:pt x="154372" y="24456"/>
                  </a:cubicBezTo>
                  <a:cubicBezTo>
                    <a:pt x="154372" y="24030"/>
                    <a:pt x="153946" y="23178"/>
                    <a:pt x="153520" y="22752"/>
                  </a:cubicBezTo>
                  <a:cubicBezTo>
                    <a:pt x="153520" y="21900"/>
                    <a:pt x="153520" y="20622"/>
                    <a:pt x="152668" y="18918"/>
                  </a:cubicBezTo>
                  <a:cubicBezTo>
                    <a:pt x="152668" y="18492"/>
                    <a:pt x="152242" y="18492"/>
                    <a:pt x="152242" y="18067"/>
                  </a:cubicBezTo>
                  <a:cubicBezTo>
                    <a:pt x="152242" y="18067"/>
                    <a:pt x="152242" y="17641"/>
                    <a:pt x="152242" y="17641"/>
                  </a:cubicBezTo>
                  <a:lnTo>
                    <a:pt x="152242" y="17641"/>
                  </a:lnTo>
                  <a:cubicBezTo>
                    <a:pt x="152242" y="17215"/>
                    <a:pt x="152242" y="16789"/>
                    <a:pt x="152242" y="16363"/>
                  </a:cubicBezTo>
                  <a:cubicBezTo>
                    <a:pt x="152242" y="15511"/>
                    <a:pt x="151390" y="14659"/>
                    <a:pt x="150964" y="14233"/>
                  </a:cubicBezTo>
                  <a:lnTo>
                    <a:pt x="150964" y="14233"/>
                  </a:lnTo>
                  <a:cubicBezTo>
                    <a:pt x="150964" y="13807"/>
                    <a:pt x="150539" y="12955"/>
                    <a:pt x="150113" y="11677"/>
                  </a:cubicBezTo>
                  <a:cubicBezTo>
                    <a:pt x="150113" y="11677"/>
                    <a:pt x="149687" y="11251"/>
                    <a:pt x="149687" y="11251"/>
                  </a:cubicBezTo>
                  <a:cubicBezTo>
                    <a:pt x="149687" y="11251"/>
                    <a:pt x="149687" y="10825"/>
                    <a:pt x="149261" y="10399"/>
                  </a:cubicBezTo>
                  <a:cubicBezTo>
                    <a:pt x="148835" y="9973"/>
                    <a:pt x="148409" y="9547"/>
                    <a:pt x="147983" y="9121"/>
                  </a:cubicBezTo>
                  <a:cubicBezTo>
                    <a:pt x="147557" y="8696"/>
                    <a:pt x="147131" y="7844"/>
                    <a:pt x="146705" y="7418"/>
                  </a:cubicBezTo>
                  <a:cubicBezTo>
                    <a:pt x="146279" y="6566"/>
                    <a:pt x="145427" y="6140"/>
                    <a:pt x="145001" y="6140"/>
                  </a:cubicBezTo>
                  <a:cubicBezTo>
                    <a:pt x="144575" y="5714"/>
                    <a:pt x="144575" y="5714"/>
                    <a:pt x="144149" y="5714"/>
                  </a:cubicBezTo>
                  <a:cubicBezTo>
                    <a:pt x="144149" y="5288"/>
                    <a:pt x="143723" y="5288"/>
                    <a:pt x="143297" y="4862"/>
                  </a:cubicBezTo>
                  <a:cubicBezTo>
                    <a:pt x="143297" y="4862"/>
                    <a:pt x="143297" y="4862"/>
                    <a:pt x="143297" y="4862"/>
                  </a:cubicBezTo>
                  <a:cubicBezTo>
                    <a:pt x="142445" y="4010"/>
                    <a:pt x="141593" y="3584"/>
                    <a:pt x="140742" y="3158"/>
                  </a:cubicBezTo>
                  <a:cubicBezTo>
                    <a:pt x="139890" y="2732"/>
                    <a:pt x="139464" y="2306"/>
                    <a:pt x="139038" y="2306"/>
                  </a:cubicBezTo>
                  <a:cubicBezTo>
                    <a:pt x="139038" y="2306"/>
                    <a:pt x="138612" y="2306"/>
                    <a:pt x="138612" y="1880"/>
                  </a:cubicBezTo>
                  <a:lnTo>
                    <a:pt x="137760" y="1454"/>
                  </a:lnTo>
                  <a:cubicBezTo>
                    <a:pt x="136482" y="1028"/>
                    <a:pt x="135204" y="1028"/>
                    <a:pt x="134352" y="1028"/>
                  </a:cubicBezTo>
                  <a:cubicBezTo>
                    <a:pt x="134352" y="1028"/>
                    <a:pt x="134352" y="1028"/>
                    <a:pt x="133926" y="1028"/>
                  </a:cubicBezTo>
                  <a:cubicBezTo>
                    <a:pt x="133500" y="602"/>
                    <a:pt x="132648" y="176"/>
                    <a:pt x="131797" y="176"/>
                  </a:cubicBezTo>
                  <a:cubicBezTo>
                    <a:pt x="130945" y="176"/>
                    <a:pt x="130519" y="176"/>
                    <a:pt x="130093" y="176"/>
                  </a:cubicBezTo>
                  <a:cubicBezTo>
                    <a:pt x="130093" y="176"/>
                    <a:pt x="130093" y="176"/>
                    <a:pt x="130093" y="176"/>
                  </a:cubicBezTo>
                  <a:cubicBezTo>
                    <a:pt x="128389" y="-250"/>
                    <a:pt x="127537" y="176"/>
                    <a:pt x="126685" y="602"/>
                  </a:cubicBezTo>
                  <a:cubicBezTo>
                    <a:pt x="125407" y="176"/>
                    <a:pt x="124129" y="602"/>
                    <a:pt x="123703" y="1028"/>
                  </a:cubicBezTo>
                  <a:lnTo>
                    <a:pt x="123277" y="1028"/>
                  </a:lnTo>
                  <a:cubicBezTo>
                    <a:pt x="122851" y="1028"/>
                    <a:pt x="122000" y="1454"/>
                    <a:pt x="121148" y="1880"/>
                  </a:cubicBezTo>
                  <a:cubicBezTo>
                    <a:pt x="120722" y="1880"/>
                    <a:pt x="120722" y="1880"/>
                    <a:pt x="120296" y="1880"/>
                  </a:cubicBezTo>
                  <a:cubicBezTo>
                    <a:pt x="119444" y="1880"/>
                    <a:pt x="118592" y="2732"/>
                    <a:pt x="117740" y="3158"/>
                  </a:cubicBezTo>
                  <a:cubicBezTo>
                    <a:pt x="117314" y="3158"/>
                    <a:pt x="116462" y="3584"/>
                    <a:pt x="115610" y="4436"/>
                  </a:cubicBezTo>
                  <a:lnTo>
                    <a:pt x="115184" y="4862"/>
                  </a:lnTo>
                  <a:cubicBezTo>
                    <a:pt x="114758" y="4862"/>
                    <a:pt x="113906" y="5288"/>
                    <a:pt x="113055" y="6140"/>
                  </a:cubicBezTo>
                  <a:cubicBezTo>
                    <a:pt x="112629" y="6566"/>
                    <a:pt x="112629" y="6992"/>
                    <a:pt x="112629" y="6992"/>
                  </a:cubicBezTo>
                  <a:cubicBezTo>
                    <a:pt x="112203" y="6992"/>
                    <a:pt x="112203" y="7418"/>
                    <a:pt x="111777" y="7418"/>
                  </a:cubicBezTo>
                  <a:cubicBezTo>
                    <a:pt x="110925" y="8270"/>
                    <a:pt x="110499" y="9121"/>
                    <a:pt x="110499" y="9973"/>
                  </a:cubicBezTo>
                  <a:cubicBezTo>
                    <a:pt x="110073" y="9973"/>
                    <a:pt x="109647" y="10399"/>
                    <a:pt x="109221" y="10825"/>
                  </a:cubicBezTo>
                  <a:cubicBezTo>
                    <a:pt x="109221" y="10825"/>
                    <a:pt x="109221" y="10399"/>
                    <a:pt x="109221" y="10399"/>
                  </a:cubicBezTo>
                  <a:cubicBezTo>
                    <a:pt x="108795" y="9973"/>
                    <a:pt x="108369" y="9547"/>
                    <a:pt x="107943" y="9121"/>
                  </a:cubicBezTo>
                  <a:cubicBezTo>
                    <a:pt x="107517" y="8696"/>
                    <a:pt x="107091" y="7844"/>
                    <a:pt x="106665" y="7418"/>
                  </a:cubicBezTo>
                  <a:cubicBezTo>
                    <a:pt x="106239" y="6566"/>
                    <a:pt x="105387" y="6140"/>
                    <a:pt x="104961" y="6140"/>
                  </a:cubicBezTo>
                  <a:cubicBezTo>
                    <a:pt x="104535" y="5714"/>
                    <a:pt x="104535" y="5714"/>
                    <a:pt x="104109" y="5714"/>
                  </a:cubicBezTo>
                  <a:cubicBezTo>
                    <a:pt x="104109" y="5288"/>
                    <a:pt x="103683" y="5288"/>
                    <a:pt x="103258" y="4862"/>
                  </a:cubicBezTo>
                  <a:cubicBezTo>
                    <a:pt x="103258" y="4862"/>
                    <a:pt x="103258" y="4862"/>
                    <a:pt x="103258" y="4862"/>
                  </a:cubicBezTo>
                  <a:cubicBezTo>
                    <a:pt x="102832" y="4010"/>
                    <a:pt x="101980" y="3584"/>
                    <a:pt x="100702" y="3158"/>
                  </a:cubicBezTo>
                  <a:cubicBezTo>
                    <a:pt x="100276" y="2732"/>
                    <a:pt x="99424" y="2306"/>
                    <a:pt x="98998" y="2306"/>
                  </a:cubicBezTo>
                  <a:cubicBezTo>
                    <a:pt x="98998" y="2306"/>
                    <a:pt x="98572" y="2306"/>
                    <a:pt x="98572" y="1880"/>
                  </a:cubicBezTo>
                  <a:lnTo>
                    <a:pt x="97720" y="1454"/>
                  </a:lnTo>
                  <a:cubicBezTo>
                    <a:pt x="96442" y="1028"/>
                    <a:pt x="95164" y="1028"/>
                    <a:pt x="94312" y="1028"/>
                  </a:cubicBezTo>
                  <a:cubicBezTo>
                    <a:pt x="94312" y="1028"/>
                    <a:pt x="94312" y="1028"/>
                    <a:pt x="93887" y="1028"/>
                  </a:cubicBezTo>
                  <a:cubicBezTo>
                    <a:pt x="93461" y="602"/>
                    <a:pt x="92609" y="176"/>
                    <a:pt x="91757" y="176"/>
                  </a:cubicBezTo>
                  <a:cubicBezTo>
                    <a:pt x="90905" y="176"/>
                    <a:pt x="90479" y="176"/>
                    <a:pt x="90053" y="176"/>
                  </a:cubicBezTo>
                  <a:lnTo>
                    <a:pt x="90053" y="176"/>
                  </a:lnTo>
                  <a:cubicBezTo>
                    <a:pt x="88349" y="-250"/>
                    <a:pt x="87497" y="176"/>
                    <a:pt x="86645" y="602"/>
                  </a:cubicBezTo>
                  <a:cubicBezTo>
                    <a:pt x="85367" y="176"/>
                    <a:pt x="84090" y="602"/>
                    <a:pt x="83664" y="1028"/>
                  </a:cubicBezTo>
                  <a:lnTo>
                    <a:pt x="83238" y="1028"/>
                  </a:lnTo>
                  <a:cubicBezTo>
                    <a:pt x="82812" y="1028"/>
                    <a:pt x="81960" y="1454"/>
                    <a:pt x="81108" y="1880"/>
                  </a:cubicBezTo>
                  <a:cubicBezTo>
                    <a:pt x="80682" y="1880"/>
                    <a:pt x="80682" y="1880"/>
                    <a:pt x="80256" y="1880"/>
                  </a:cubicBezTo>
                  <a:cubicBezTo>
                    <a:pt x="79404" y="1880"/>
                    <a:pt x="78552" y="2732"/>
                    <a:pt x="77700" y="3158"/>
                  </a:cubicBezTo>
                  <a:cubicBezTo>
                    <a:pt x="77274" y="3158"/>
                    <a:pt x="76422" y="3584"/>
                    <a:pt x="75570" y="4436"/>
                  </a:cubicBezTo>
                  <a:lnTo>
                    <a:pt x="75145" y="4862"/>
                  </a:lnTo>
                  <a:cubicBezTo>
                    <a:pt x="74719" y="4862"/>
                    <a:pt x="73867" y="5288"/>
                    <a:pt x="73015" y="6140"/>
                  </a:cubicBezTo>
                  <a:cubicBezTo>
                    <a:pt x="72589" y="6566"/>
                    <a:pt x="72589" y="6566"/>
                    <a:pt x="72589" y="6992"/>
                  </a:cubicBezTo>
                  <a:cubicBezTo>
                    <a:pt x="72163" y="6992"/>
                    <a:pt x="72163" y="7418"/>
                    <a:pt x="71737" y="7418"/>
                  </a:cubicBezTo>
                  <a:cubicBezTo>
                    <a:pt x="70885" y="8270"/>
                    <a:pt x="70459" y="9121"/>
                    <a:pt x="70459" y="9973"/>
                  </a:cubicBezTo>
                  <a:cubicBezTo>
                    <a:pt x="70033" y="10399"/>
                    <a:pt x="69181" y="10825"/>
                    <a:pt x="68755" y="11251"/>
                  </a:cubicBezTo>
                  <a:cubicBezTo>
                    <a:pt x="68329" y="12103"/>
                    <a:pt x="67903" y="12955"/>
                    <a:pt x="67903" y="13381"/>
                  </a:cubicBezTo>
                  <a:cubicBezTo>
                    <a:pt x="67903" y="13381"/>
                    <a:pt x="67903" y="13381"/>
                    <a:pt x="67903" y="13381"/>
                  </a:cubicBezTo>
                  <a:cubicBezTo>
                    <a:pt x="67477" y="13807"/>
                    <a:pt x="67051" y="14233"/>
                    <a:pt x="66625" y="14659"/>
                  </a:cubicBezTo>
                  <a:cubicBezTo>
                    <a:pt x="66199" y="15085"/>
                    <a:pt x="66199" y="15937"/>
                    <a:pt x="66199" y="16363"/>
                  </a:cubicBezTo>
                  <a:cubicBezTo>
                    <a:pt x="66199" y="16363"/>
                    <a:pt x="66199" y="16789"/>
                    <a:pt x="66199" y="16789"/>
                  </a:cubicBezTo>
                  <a:cubicBezTo>
                    <a:pt x="66199" y="16789"/>
                    <a:pt x="66199" y="16789"/>
                    <a:pt x="66199" y="16789"/>
                  </a:cubicBezTo>
                  <a:cubicBezTo>
                    <a:pt x="66199" y="17215"/>
                    <a:pt x="65773" y="17215"/>
                    <a:pt x="65773" y="17641"/>
                  </a:cubicBezTo>
                  <a:cubicBezTo>
                    <a:pt x="65348" y="17215"/>
                    <a:pt x="64922" y="17215"/>
                    <a:pt x="64922" y="16789"/>
                  </a:cubicBezTo>
                  <a:cubicBezTo>
                    <a:pt x="63644" y="16363"/>
                    <a:pt x="62792" y="15937"/>
                    <a:pt x="61940" y="15937"/>
                  </a:cubicBezTo>
                  <a:cubicBezTo>
                    <a:pt x="61940" y="15937"/>
                    <a:pt x="59810" y="15085"/>
                    <a:pt x="58532" y="14659"/>
                  </a:cubicBezTo>
                  <a:lnTo>
                    <a:pt x="57680" y="14233"/>
                  </a:lnTo>
                  <a:cubicBezTo>
                    <a:pt x="56828" y="13807"/>
                    <a:pt x="56402" y="13807"/>
                    <a:pt x="55125" y="13381"/>
                  </a:cubicBezTo>
                  <a:cubicBezTo>
                    <a:pt x="54699" y="13381"/>
                    <a:pt x="54699" y="13381"/>
                    <a:pt x="54273" y="12955"/>
                  </a:cubicBezTo>
                  <a:cubicBezTo>
                    <a:pt x="53421" y="12529"/>
                    <a:pt x="52569" y="12103"/>
                    <a:pt x="50865" y="12529"/>
                  </a:cubicBezTo>
                  <a:cubicBezTo>
                    <a:pt x="50013" y="12529"/>
                    <a:pt x="49161" y="12955"/>
                    <a:pt x="48309" y="13381"/>
                  </a:cubicBezTo>
                  <a:cubicBezTo>
                    <a:pt x="47883" y="13381"/>
                    <a:pt x="47457" y="12955"/>
                    <a:pt x="46606" y="12955"/>
                  </a:cubicBezTo>
                  <a:cubicBezTo>
                    <a:pt x="45754" y="12955"/>
                    <a:pt x="44902" y="12955"/>
                    <a:pt x="44476" y="12955"/>
                  </a:cubicBezTo>
                  <a:lnTo>
                    <a:pt x="43624" y="12955"/>
                  </a:lnTo>
                  <a:cubicBezTo>
                    <a:pt x="40216" y="13807"/>
                    <a:pt x="36383" y="15937"/>
                    <a:pt x="34253" y="18067"/>
                  </a:cubicBezTo>
                  <a:cubicBezTo>
                    <a:pt x="33401" y="18918"/>
                    <a:pt x="32549" y="19770"/>
                    <a:pt x="32123" y="21048"/>
                  </a:cubicBezTo>
                  <a:cubicBezTo>
                    <a:pt x="32123" y="21048"/>
                    <a:pt x="31697" y="21474"/>
                    <a:pt x="31697" y="21474"/>
                  </a:cubicBezTo>
                  <a:lnTo>
                    <a:pt x="31271" y="21900"/>
                  </a:lnTo>
                  <a:cubicBezTo>
                    <a:pt x="30845" y="22326"/>
                    <a:pt x="29567" y="23178"/>
                    <a:pt x="28715" y="24882"/>
                  </a:cubicBezTo>
                  <a:lnTo>
                    <a:pt x="27864" y="26586"/>
                  </a:lnTo>
                  <a:cubicBezTo>
                    <a:pt x="27438" y="27012"/>
                    <a:pt x="27438" y="27864"/>
                    <a:pt x="27012" y="29141"/>
                  </a:cubicBezTo>
                  <a:cubicBezTo>
                    <a:pt x="27012" y="29567"/>
                    <a:pt x="27012" y="30419"/>
                    <a:pt x="26586" y="30845"/>
                  </a:cubicBezTo>
                  <a:cubicBezTo>
                    <a:pt x="26586" y="31271"/>
                    <a:pt x="26586" y="31697"/>
                    <a:pt x="26586" y="31697"/>
                  </a:cubicBezTo>
                  <a:cubicBezTo>
                    <a:pt x="26160" y="32549"/>
                    <a:pt x="26160" y="32975"/>
                    <a:pt x="26160" y="33827"/>
                  </a:cubicBezTo>
                  <a:lnTo>
                    <a:pt x="25734" y="35105"/>
                  </a:lnTo>
                  <a:cubicBezTo>
                    <a:pt x="25308" y="36809"/>
                    <a:pt x="25308" y="38512"/>
                    <a:pt x="25308" y="39364"/>
                  </a:cubicBezTo>
                  <a:lnTo>
                    <a:pt x="25308" y="41494"/>
                  </a:lnTo>
                  <a:cubicBezTo>
                    <a:pt x="25308" y="42346"/>
                    <a:pt x="25308" y="43624"/>
                    <a:pt x="25308" y="44476"/>
                  </a:cubicBezTo>
                  <a:cubicBezTo>
                    <a:pt x="25308" y="44902"/>
                    <a:pt x="25308" y="45754"/>
                    <a:pt x="25308" y="46180"/>
                  </a:cubicBezTo>
                  <a:lnTo>
                    <a:pt x="25308" y="47031"/>
                  </a:lnTo>
                  <a:cubicBezTo>
                    <a:pt x="25308" y="47457"/>
                    <a:pt x="25308" y="47883"/>
                    <a:pt x="25308" y="47883"/>
                  </a:cubicBezTo>
                  <a:cubicBezTo>
                    <a:pt x="25308" y="47883"/>
                    <a:pt x="25308" y="48309"/>
                    <a:pt x="25308" y="48309"/>
                  </a:cubicBezTo>
                  <a:cubicBezTo>
                    <a:pt x="24456" y="51717"/>
                    <a:pt x="24456" y="52995"/>
                    <a:pt x="24456" y="54273"/>
                  </a:cubicBezTo>
                  <a:cubicBezTo>
                    <a:pt x="24456" y="54699"/>
                    <a:pt x="24456" y="54699"/>
                    <a:pt x="24456" y="55125"/>
                  </a:cubicBezTo>
                  <a:cubicBezTo>
                    <a:pt x="24456" y="55977"/>
                    <a:pt x="24456" y="56828"/>
                    <a:pt x="24456" y="57254"/>
                  </a:cubicBezTo>
                  <a:cubicBezTo>
                    <a:pt x="24456" y="57254"/>
                    <a:pt x="24456" y="57254"/>
                    <a:pt x="24456" y="58106"/>
                  </a:cubicBezTo>
                  <a:lnTo>
                    <a:pt x="24456" y="59384"/>
                  </a:lnTo>
                  <a:lnTo>
                    <a:pt x="24456" y="63218"/>
                  </a:lnTo>
                  <a:lnTo>
                    <a:pt x="24456" y="64070"/>
                  </a:lnTo>
                  <a:cubicBezTo>
                    <a:pt x="24456" y="64070"/>
                    <a:pt x="24456" y="64070"/>
                    <a:pt x="24456" y="64070"/>
                  </a:cubicBezTo>
                  <a:lnTo>
                    <a:pt x="24456" y="64496"/>
                  </a:lnTo>
                  <a:cubicBezTo>
                    <a:pt x="24456" y="65348"/>
                    <a:pt x="24030" y="66625"/>
                    <a:pt x="24030" y="67477"/>
                  </a:cubicBezTo>
                  <a:lnTo>
                    <a:pt x="24030" y="68329"/>
                  </a:lnTo>
                  <a:cubicBezTo>
                    <a:pt x="24030" y="68755"/>
                    <a:pt x="23604" y="69607"/>
                    <a:pt x="23604" y="70885"/>
                  </a:cubicBezTo>
                  <a:lnTo>
                    <a:pt x="23604" y="71737"/>
                  </a:lnTo>
                  <a:cubicBezTo>
                    <a:pt x="23604" y="72589"/>
                    <a:pt x="23604" y="73015"/>
                    <a:pt x="23604" y="74293"/>
                  </a:cubicBezTo>
                  <a:cubicBezTo>
                    <a:pt x="23604" y="75144"/>
                    <a:pt x="23604" y="76422"/>
                    <a:pt x="23604" y="77274"/>
                  </a:cubicBezTo>
                  <a:lnTo>
                    <a:pt x="23604" y="78126"/>
                  </a:lnTo>
                  <a:cubicBezTo>
                    <a:pt x="23604" y="79404"/>
                    <a:pt x="23178" y="81108"/>
                    <a:pt x="23604" y="82386"/>
                  </a:cubicBezTo>
                  <a:cubicBezTo>
                    <a:pt x="23604" y="82386"/>
                    <a:pt x="23604" y="82386"/>
                    <a:pt x="23604" y="82812"/>
                  </a:cubicBezTo>
                  <a:cubicBezTo>
                    <a:pt x="23178" y="83664"/>
                    <a:pt x="22752" y="84941"/>
                    <a:pt x="23178" y="86219"/>
                  </a:cubicBezTo>
                  <a:cubicBezTo>
                    <a:pt x="23178" y="87071"/>
                    <a:pt x="23178" y="87923"/>
                    <a:pt x="23178" y="89201"/>
                  </a:cubicBezTo>
                  <a:cubicBezTo>
                    <a:pt x="23178" y="89627"/>
                    <a:pt x="22752" y="90479"/>
                    <a:pt x="22752" y="91331"/>
                  </a:cubicBezTo>
                  <a:cubicBezTo>
                    <a:pt x="22752" y="92183"/>
                    <a:pt x="23178" y="93035"/>
                    <a:pt x="23178" y="93461"/>
                  </a:cubicBezTo>
                  <a:cubicBezTo>
                    <a:pt x="23178" y="93887"/>
                    <a:pt x="23178" y="94312"/>
                    <a:pt x="22752" y="94738"/>
                  </a:cubicBezTo>
                  <a:cubicBezTo>
                    <a:pt x="22326" y="96016"/>
                    <a:pt x="22326" y="97720"/>
                    <a:pt x="22326" y="99424"/>
                  </a:cubicBezTo>
                  <a:cubicBezTo>
                    <a:pt x="22326" y="99850"/>
                    <a:pt x="22326" y="100702"/>
                    <a:pt x="22326" y="101128"/>
                  </a:cubicBezTo>
                  <a:lnTo>
                    <a:pt x="22326" y="101554"/>
                  </a:lnTo>
                  <a:lnTo>
                    <a:pt x="21900" y="104109"/>
                  </a:lnTo>
                  <a:cubicBezTo>
                    <a:pt x="21900" y="104535"/>
                    <a:pt x="21474" y="105387"/>
                    <a:pt x="21474" y="105813"/>
                  </a:cubicBezTo>
                  <a:cubicBezTo>
                    <a:pt x="21474" y="106665"/>
                    <a:pt x="21474" y="107943"/>
                    <a:pt x="21900" y="108795"/>
                  </a:cubicBezTo>
                  <a:lnTo>
                    <a:pt x="21900" y="109221"/>
                  </a:lnTo>
                  <a:cubicBezTo>
                    <a:pt x="21900" y="109647"/>
                    <a:pt x="21900" y="110073"/>
                    <a:pt x="21900" y="110499"/>
                  </a:cubicBezTo>
                  <a:cubicBezTo>
                    <a:pt x="21900" y="111351"/>
                    <a:pt x="21474" y="112203"/>
                    <a:pt x="21474" y="113480"/>
                  </a:cubicBezTo>
                  <a:cubicBezTo>
                    <a:pt x="21474" y="114332"/>
                    <a:pt x="21474" y="115184"/>
                    <a:pt x="21474" y="116462"/>
                  </a:cubicBezTo>
                  <a:cubicBezTo>
                    <a:pt x="21474" y="117314"/>
                    <a:pt x="21474" y="117740"/>
                    <a:pt x="21474" y="119018"/>
                  </a:cubicBezTo>
                  <a:cubicBezTo>
                    <a:pt x="21474" y="120296"/>
                    <a:pt x="21048" y="122000"/>
                    <a:pt x="21048" y="122851"/>
                  </a:cubicBezTo>
                  <a:cubicBezTo>
                    <a:pt x="21048" y="123703"/>
                    <a:pt x="21048" y="124555"/>
                    <a:pt x="21048" y="125833"/>
                  </a:cubicBezTo>
                  <a:cubicBezTo>
                    <a:pt x="21048" y="126685"/>
                    <a:pt x="21048" y="127537"/>
                    <a:pt x="21474" y="128389"/>
                  </a:cubicBezTo>
                  <a:cubicBezTo>
                    <a:pt x="21474" y="128389"/>
                    <a:pt x="21474" y="128389"/>
                    <a:pt x="21474" y="128389"/>
                  </a:cubicBezTo>
                  <a:cubicBezTo>
                    <a:pt x="21474" y="128815"/>
                    <a:pt x="21048" y="129241"/>
                    <a:pt x="21048" y="130519"/>
                  </a:cubicBezTo>
                  <a:cubicBezTo>
                    <a:pt x="21048" y="130519"/>
                    <a:pt x="21048" y="130945"/>
                    <a:pt x="21048" y="131371"/>
                  </a:cubicBezTo>
                  <a:lnTo>
                    <a:pt x="21048" y="131371"/>
                  </a:lnTo>
                  <a:cubicBezTo>
                    <a:pt x="20622" y="133074"/>
                    <a:pt x="21048" y="134352"/>
                    <a:pt x="21474" y="135204"/>
                  </a:cubicBezTo>
                  <a:cubicBezTo>
                    <a:pt x="21474" y="136056"/>
                    <a:pt x="21048" y="136908"/>
                    <a:pt x="21048" y="138186"/>
                  </a:cubicBezTo>
                  <a:cubicBezTo>
                    <a:pt x="21048" y="139038"/>
                    <a:pt x="21048" y="139890"/>
                    <a:pt x="21048" y="141593"/>
                  </a:cubicBezTo>
                  <a:cubicBezTo>
                    <a:pt x="21048" y="143723"/>
                    <a:pt x="21474" y="145427"/>
                    <a:pt x="21474" y="146705"/>
                  </a:cubicBezTo>
                  <a:cubicBezTo>
                    <a:pt x="21474" y="146705"/>
                    <a:pt x="21474" y="147131"/>
                    <a:pt x="21474" y="147557"/>
                  </a:cubicBezTo>
                  <a:lnTo>
                    <a:pt x="21474" y="148409"/>
                  </a:lnTo>
                  <a:cubicBezTo>
                    <a:pt x="21474" y="148409"/>
                    <a:pt x="21474" y="148835"/>
                    <a:pt x="21474" y="148835"/>
                  </a:cubicBezTo>
                  <a:cubicBezTo>
                    <a:pt x="21474" y="149687"/>
                    <a:pt x="21048" y="150539"/>
                    <a:pt x="21048" y="151390"/>
                  </a:cubicBezTo>
                  <a:lnTo>
                    <a:pt x="21048" y="151816"/>
                  </a:lnTo>
                  <a:cubicBezTo>
                    <a:pt x="21048" y="152668"/>
                    <a:pt x="21048" y="153520"/>
                    <a:pt x="21048" y="153946"/>
                  </a:cubicBezTo>
                  <a:cubicBezTo>
                    <a:pt x="21048" y="154372"/>
                    <a:pt x="21048" y="155224"/>
                    <a:pt x="21048" y="155224"/>
                  </a:cubicBezTo>
                  <a:lnTo>
                    <a:pt x="21048" y="155650"/>
                  </a:lnTo>
                  <a:cubicBezTo>
                    <a:pt x="21048" y="156502"/>
                    <a:pt x="20622" y="158206"/>
                    <a:pt x="21474" y="159910"/>
                  </a:cubicBezTo>
                  <a:cubicBezTo>
                    <a:pt x="21474" y="160335"/>
                    <a:pt x="21474" y="161187"/>
                    <a:pt x="21474" y="161613"/>
                  </a:cubicBezTo>
                  <a:lnTo>
                    <a:pt x="21474" y="162039"/>
                  </a:lnTo>
                  <a:lnTo>
                    <a:pt x="21474" y="162039"/>
                  </a:lnTo>
                  <a:cubicBezTo>
                    <a:pt x="21474" y="162891"/>
                    <a:pt x="21048" y="164595"/>
                    <a:pt x="21474" y="165873"/>
                  </a:cubicBezTo>
                  <a:lnTo>
                    <a:pt x="21900" y="167151"/>
                  </a:lnTo>
                  <a:lnTo>
                    <a:pt x="24030" y="167151"/>
                  </a:lnTo>
                  <a:lnTo>
                    <a:pt x="21900" y="167577"/>
                  </a:lnTo>
                  <a:cubicBezTo>
                    <a:pt x="21900" y="168855"/>
                    <a:pt x="21900" y="170558"/>
                    <a:pt x="22752" y="171410"/>
                  </a:cubicBezTo>
                  <a:cubicBezTo>
                    <a:pt x="22752" y="171410"/>
                    <a:pt x="22752" y="171836"/>
                    <a:pt x="22752" y="171836"/>
                  </a:cubicBezTo>
                  <a:cubicBezTo>
                    <a:pt x="22752" y="172262"/>
                    <a:pt x="22752" y="173114"/>
                    <a:pt x="22752" y="173540"/>
                  </a:cubicBezTo>
                  <a:cubicBezTo>
                    <a:pt x="22752" y="174818"/>
                    <a:pt x="23178" y="176522"/>
                    <a:pt x="23604" y="178226"/>
                  </a:cubicBezTo>
                  <a:cubicBezTo>
                    <a:pt x="23604" y="178226"/>
                    <a:pt x="23604" y="178652"/>
                    <a:pt x="23604" y="178652"/>
                  </a:cubicBezTo>
                  <a:cubicBezTo>
                    <a:pt x="23604" y="179077"/>
                    <a:pt x="23604" y="179929"/>
                    <a:pt x="24030" y="181207"/>
                  </a:cubicBezTo>
                  <a:cubicBezTo>
                    <a:pt x="24030" y="181633"/>
                    <a:pt x="24456" y="182059"/>
                    <a:pt x="24456" y="182485"/>
                  </a:cubicBezTo>
                  <a:cubicBezTo>
                    <a:pt x="24456" y="182911"/>
                    <a:pt x="24882" y="182911"/>
                    <a:pt x="24882" y="183763"/>
                  </a:cubicBezTo>
                  <a:lnTo>
                    <a:pt x="25308" y="185467"/>
                  </a:lnTo>
                  <a:cubicBezTo>
                    <a:pt x="25308" y="185893"/>
                    <a:pt x="25308" y="186745"/>
                    <a:pt x="25734" y="188023"/>
                  </a:cubicBezTo>
                  <a:cubicBezTo>
                    <a:pt x="26160" y="188449"/>
                    <a:pt x="26160" y="188874"/>
                    <a:pt x="26586" y="189300"/>
                  </a:cubicBezTo>
                  <a:lnTo>
                    <a:pt x="28289" y="188023"/>
                  </a:lnTo>
                  <a:lnTo>
                    <a:pt x="27012" y="189726"/>
                  </a:lnTo>
                  <a:cubicBezTo>
                    <a:pt x="27012" y="190152"/>
                    <a:pt x="27438" y="190578"/>
                    <a:pt x="27864" y="191004"/>
                  </a:cubicBezTo>
                  <a:lnTo>
                    <a:pt x="27864" y="191004"/>
                  </a:lnTo>
                  <a:cubicBezTo>
                    <a:pt x="27864" y="191430"/>
                    <a:pt x="27864" y="192282"/>
                    <a:pt x="28289" y="193134"/>
                  </a:cubicBezTo>
                  <a:cubicBezTo>
                    <a:pt x="28715" y="194412"/>
                    <a:pt x="29567" y="195264"/>
                    <a:pt x="30419" y="195690"/>
                  </a:cubicBezTo>
                  <a:cubicBezTo>
                    <a:pt x="30419" y="195690"/>
                    <a:pt x="30419" y="195690"/>
                    <a:pt x="30419" y="195690"/>
                  </a:cubicBezTo>
                  <a:lnTo>
                    <a:pt x="30845" y="196116"/>
                  </a:lnTo>
                  <a:cubicBezTo>
                    <a:pt x="31271" y="196542"/>
                    <a:pt x="31271" y="196968"/>
                    <a:pt x="31697" y="197394"/>
                  </a:cubicBezTo>
                  <a:cubicBezTo>
                    <a:pt x="31697" y="197820"/>
                    <a:pt x="32123" y="198245"/>
                    <a:pt x="32123" y="198245"/>
                  </a:cubicBezTo>
                  <a:lnTo>
                    <a:pt x="32549" y="198671"/>
                  </a:lnTo>
                  <a:cubicBezTo>
                    <a:pt x="32549" y="199097"/>
                    <a:pt x="32975" y="199949"/>
                    <a:pt x="33401" y="201227"/>
                  </a:cubicBezTo>
                  <a:cubicBezTo>
                    <a:pt x="33827" y="202079"/>
                    <a:pt x="34679" y="202505"/>
                    <a:pt x="35105" y="202931"/>
                  </a:cubicBezTo>
                  <a:cubicBezTo>
                    <a:pt x="35531" y="202931"/>
                    <a:pt x="35531" y="203357"/>
                    <a:pt x="35531" y="203783"/>
                  </a:cubicBezTo>
                  <a:cubicBezTo>
                    <a:pt x="35957" y="204209"/>
                    <a:pt x="35957" y="204209"/>
                    <a:pt x="36383" y="204635"/>
                  </a:cubicBezTo>
                  <a:cubicBezTo>
                    <a:pt x="36809" y="205061"/>
                    <a:pt x="36809" y="205061"/>
                    <a:pt x="36809" y="205487"/>
                  </a:cubicBezTo>
                  <a:lnTo>
                    <a:pt x="37660" y="206765"/>
                  </a:lnTo>
                  <a:cubicBezTo>
                    <a:pt x="37660" y="207191"/>
                    <a:pt x="38086" y="208042"/>
                    <a:pt x="38512" y="208894"/>
                  </a:cubicBezTo>
                  <a:cubicBezTo>
                    <a:pt x="38938" y="209320"/>
                    <a:pt x="39364" y="209746"/>
                    <a:pt x="39364" y="210172"/>
                  </a:cubicBezTo>
                  <a:lnTo>
                    <a:pt x="39790" y="210598"/>
                  </a:lnTo>
                  <a:cubicBezTo>
                    <a:pt x="40216" y="211024"/>
                    <a:pt x="40642" y="211450"/>
                    <a:pt x="41068" y="211876"/>
                  </a:cubicBezTo>
                  <a:lnTo>
                    <a:pt x="41068" y="211876"/>
                  </a:lnTo>
                  <a:cubicBezTo>
                    <a:pt x="41068" y="212302"/>
                    <a:pt x="41068" y="212728"/>
                    <a:pt x="41068" y="212728"/>
                  </a:cubicBezTo>
                  <a:cubicBezTo>
                    <a:pt x="41068" y="214006"/>
                    <a:pt x="41494" y="214432"/>
                    <a:pt x="41920" y="215284"/>
                  </a:cubicBezTo>
                  <a:cubicBezTo>
                    <a:pt x="41920" y="215284"/>
                    <a:pt x="41920" y="215710"/>
                    <a:pt x="41920" y="215284"/>
                  </a:cubicBezTo>
                  <a:lnTo>
                    <a:pt x="41920" y="216562"/>
                  </a:lnTo>
                  <a:cubicBezTo>
                    <a:pt x="41920" y="217413"/>
                    <a:pt x="41920" y="218265"/>
                    <a:pt x="42346" y="219117"/>
                  </a:cubicBezTo>
                  <a:cubicBezTo>
                    <a:pt x="42346" y="219543"/>
                    <a:pt x="42346" y="219969"/>
                    <a:pt x="42346" y="220395"/>
                  </a:cubicBezTo>
                  <a:lnTo>
                    <a:pt x="42346" y="220821"/>
                  </a:lnTo>
                  <a:cubicBezTo>
                    <a:pt x="42346" y="220821"/>
                    <a:pt x="42346" y="221247"/>
                    <a:pt x="42346" y="221673"/>
                  </a:cubicBezTo>
                  <a:cubicBezTo>
                    <a:pt x="41494" y="223377"/>
                    <a:pt x="41920" y="225081"/>
                    <a:pt x="42346" y="226359"/>
                  </a:cubicBezTo>
                  <a:cubicBezTo>
                    <a:pt x="41920" y="226784"/>
                    <a:pt x="41920" y="227636"/>
                    <a:pt x="41920" y="228914"/>
                  </a:cubicBezTo>
                  <a:lnTo>
                    <a:pt x="41920" y="230618"/>
                  </a:lnTo>
                  <a:cubicBezTo>
                    <a:pt x="41920" y="231470"/>
                    <a:pt x="41920" y="232322"/>
                    <a:pt x="42346" y="232748"/>
                  </a:cubicBezTo>
                  <a:cubicBezTo>
                    <a:pt x="42346" y="232748"/>
                    <a:pt x="42346" y="233174"/>
                    <a:pt x="42346" y="233174"/>
                  </a:cubicBezTo>
                  <a:cubicBezTo>
                    <a:pt x="42346" y="234878"/>
                    <a:pt x="42346" y="236581"/>
                    <a:pt x="42346" y="238711"/>
                  </a:cubicBezTo>
                  <a:cubicBezTo>
                    <a:pt x="42346" y="239989"/>
                    <a:pt x="42346" y="241267"/>
                    <a:pt x="42346" y="242119"/>
                  </a:cubicBezTo>
                  <a:cubicBezTo>
                    <a:pt x="41920" y="243823"/>
                    <a:pt x="41920" y="244249"/>
                    <a:pt x="41920" y="244675"/>
                  </a:cubicBezTo>
                  <a:lnTo>
                    <a:pt x="41920" y="245526"/>
                  </a:lnTo>
                  <a:cubicBezTo>
                    <a:pt x="41920" y="245952"/>
                    <a:pt x="41920" y="246378"/>
                    <a:pt x="41920" y="247230"/>
                  </a:cubicBezTo>
                  <a:cubicBezTo>
                    <a:pt x="41920" y="248082"/>
                    <a:pt x="41920" y="248508"/>
                    <a:pt x="41920" y="249360"/>
                  </a:cubicBezTo>
                  <a:cubicBezTo>
                    <a:pt x="41920" y="249360"/>
                    <a:pt x="41920" y="249786"/>
                    <a:pt x="41920" y="249786"/>
                  </a:cubicBezTo>
                  <a:cubicBezTo>
                    <a:pt x="41920" y="251490"/>
                    <a:pt x="41920" y="252768"/>
                    <a:pt x="41920" y="254897"/>
                  </a:cubicBezTo>
                  <a:cubicBezTo>
                    <a:pt x="41920" y="255323"/>
                    <a:pt x="41920" y="255749"/>
                    <a:pt x="42346" y="255749"/>
                  </a:cubicBezTo>
                  <a:cubicBezTo>
                    <a:pt x="42346" y="256175"/>
                    <a:pt x="42346" y="256601"/>
                    <a:pt x="42346" y="257027"/>
                  </a:cubicBezTo>
                  <a:cubicBezTo>
                    <a:pt x="42346" y="257453"/>
                    <a:pt x="42346" y="257879"/>
                    <a:pt x="42346" y="257879"/>
                  </a:cubicBezTo>
                  <a:cubicBezTo>
                    <a:pt x="41920" y="259583"/>
                    <a:pt x="41920" y="260861"/>
                    <a:pt x="41920" y="262139"/>
                  </a:cubicBezTo>
                  <a:cubicBezTo>
                    <a:pt x="41920" y="262991"/>
                    <a:pt x="41920" y="263843"/>
                    <a:pt x="41920" y="264694"/>
                  </a:cubicBezTo>
                  <a:lnTo>
                    <a:pt x="41494" y="266824"/>
                  </a:lnTo>
                  <a:cubicBezTo>
                    <a:pt x="41494" y="268102"/>
                    <a:pt x="41068" y="269380"/>
                    <a:pt x="41494" y="271510"/>
                  </a:cubicBezTo>
                  <a:cubicBezTo>
                    <a:pt x="41494" y="271936"/>
                    <a:pt x="41494" y="272362"/>
                    <a:pt x="41920" y="272788"/>
                  </a:cubicBezTo>
                  <a:lnTo>
                    <a:pt x="41920" y="273640"/>
                  </a:lnTo>
                  <a:cubicBezTo>
                    <a:pt x="41920" y="274491"/>
                    <a:pt x="42346" y="275769"/>
                    <a:pt x="43624" y="277473"/>
                  </a:cubicBezTo>
                  <a:lnTo>
                    <a:pt x="42772" y="277473"/>
                  </a:lnTo>
                  <a:cubicBezTo>
                    <a:pt x="42346" y="277473"/>
                    <a:pt x="41494" y="277047"/>
                    <a:pt x="40216" y="277473"/>
                  </a:cubicBezTo>
                  <a:cubicBezTo>
                    <a:pt x="39364" y="277473"/>
                    <a:pt x="38512" y="277899"/>
                    <a:pt x="38086" y="278325"/>
                  </a:cubicBezTo>
                  <a:cubicBezTo>
                    <a:pt x="37660" y="278325"/>
                    <a:pt x="37660" y="278751"/>
                    <a:pt x="37235" y="278751"/>
                  </a:cubicBezTo>
                  <a:cubicBezTo>
                    <a:pt x="36809" y="278751"/>
                    <a:pt x="36383" y="279177"/>
                    <a:pt x="36383" y="279177"/>
                  </a:cubicBezTo>
                  <a:cubicBezTo>
                    <a:pt x="35957" y="279177"/>
                    <a:pt x="35957" y="279603"/>
                    <a:pt x="35105" y="279603"/>
                  </a:cubicBezTo>
                  <a:cubicBezTo>
                    <a:pt x="34679" y="280029"/>
                    <a:pt x="34253" y="280029"/>
                    <a:pt x="33827" y="280029"/>
                  </a:cubicBezTo>
                  <a:lnTo>
                    <a:pt x="33827" y="280029"/>
                  </a:lnTo>
                  <a:cubicBezTo>
                    <a:pt x="32975" y="280029"/>
                    <a:pt x="32123" y="280029"/>
                    <a:pt x="30845" y="280881"/>
                  </a:cubicBezTo>
                  <a:cubicBezTo>
                    <a:pt x="30419" y="281307"/>
                    <a:pt x="29993" y="281733"/>
                    <a:pt x="29567" y="282159"/>
                  </a:cubicBezTo>
                  <a:lnTo>
                    <a:pt x="29141" y="282585"/>
                  </a:lnTo>
                  <a:cubicBezTo>
                    <a:pt x="28715" y="283011"/>
                    <a:pt x="27864" y="283862"/>
                    <a:pt x="27438" y="284714"/>
                  </a:cubicBezTo>
                  <a:lnTo>
                    <a:pt x="27438" y="284714"/>
                  </a:lnTo>
                  <a:cubicBezTo>
                    <a:pt x="27012" y="284714"/>
                    <a:pt x="26586" y="285140"/>
                    <a:pt x="26160" y="285566"/>
                  </a:cubicBezTo>
                  <a:cubicBezTo>
                    <a:pt x="24882" y="286418"/>
                    <a:pt x="24456" y="287696"/>
                    <a:pt x="24456" y="288548"/>
                  </a:cubicBezTo>
                  <a:cubicBezTo>
                    <a:pt x="24456" y="288548"/>
                    <a:pt x="24030" y="288974"/>
                    <a:pt x="24030" y="288974"/>
                  </a:cubicBezTo>
                  <a:lnTo>
                    <a:pt x="23604" y="289826"/>
                  </a:lnTo>
                  <a:cubicBezTo>
                    <a:pt x="22752" y="291104"/>
                    <a:pt x="22752" y="292382"/>
                    <a:pt x="22326" y="293233"/>
                  </a:cubicBezTo>
                  <a:cubicBezTo>
                    <a:pt x="22326" y="293659"/>
                    <a:pt x="22326" y="294085"/>
                    <a:pt x="22326" y="294085"/>
                  </a:cubicBezTo>
                  <a:cubicBezTo>
                    <a:pt x="22326" y="294511"/>
                    <a:pt x="21900" y="294937"/>
                    <a:pt x="21900" y="295363"/>
                  </a:cubicBezTo>
                  <a:cubicBezTo>
                    <a:pt x="21900" y="295363"/>
                    <a:pt x="21900" y="295789"/>
                    <a:pt x="21900" y="295789"/>
                  </a:cubicBezTo>
                  <a:cubicBezTo>
                    <a:pt x="20622" y="297919"/>
                    <a:pt x="21048" y="300049"/>
                    <a:pt x="21474" y="301327"/>
                  </a:cubicBezTo>
                  <a:cubicBezTo>
                    <a:pt x="21474" y="301753"/>
                    <a:pt x="21048" y="303030"/>
                    <a:pt x="21474" y="304308"/>
                  </a:cubicBezTo>
                  <a:lnTo>
                    <a:pt x="21900" y="304734"/>
                  </a:lnTo>
                  <a:cubicBezTo>
                    <a:pt x="21900" y="305160"/>
                    <a:pt x="22326" y="306012"/>
                    <a:pt x="22326" y="306012"/>
                  </a:cubicBezTo>
                  <a:cubicBezTo>
                    <a:pt x="22752" y="306864"/>
                    <a:pt x="23178" y="307716"/>
                    <a:pt x="23604" y="308142"/>
                  </a:cubicBezTo>
                  <a:cubicBezTo>
                    <a:pt x="23604" y="308142"/>
                    <a:pt x="24030" y="308568"/>
                    <a:pt x="24030" y="308568"/>
                  </a:cubicBezTo>
                  <a:cubicBezTo>
                    <a:pt x="24456" y="309846"/>
                    <a:pt x="25308" y="310698"/>
                    <a:pt x="26160" y="311975"/>
                  </a:cubicBezTo>
                  <a:lnTo>
                    <a:pt x="26160" y="311975"/>
                  </a:lnTo>
                  <a:cubicBezTo>
                    <a:pt x="25734" y="311975"/>
                    <a:pt x="24882" y="311549"/>
                    <a:pt x="24030" y="311975"/>
                  </a:cubicBezTo>
                  <a:cubicBezTo>
                    <a:pt x="23604" y="311975"/>
                    <a:pt x="23178" y="312401"/>
                    <a:pt x="22326" y="312827"/>
                  </a:cubicBezTo>
                  <a:cubicBezTo>
                    <a:pt x="21474" y="312827"/>
                    <a:pt x="20196" y="312827"/>
                    <a:pt x="18492" y="313679"/>
                  </a:cubicBezTo>
                  <a:cubicBezTo>
                    <a:pt x="18067" y="313679"/>
                    <a:pt x="18067" y="314105"/>
                    <a:pt x="17641" y="314105"/>
                  </a:cubicBezTo>
                  <a:cubicBezTo>
                    <a:pt x="17215" y="314105"/>
                    <a:pt x="17215" y="314105"/>
                    <a:pt x="17215" y="314105"/>
                  </a:cubicBezTo>
                  <a:lnTo>
                    <a:pt x="17215" y="314105"/>
                  </a:lnTo>
                  <a:cubicBezTo>
                    <a:pt x="16789" y="314105"/>
                    <a:pt x="16363" y="314105"/>
                    <a:pt x="15937" y="314105"/>
                  </a:cubicBezTo>
                  <a:cubicBezTo>
                    <a:pt x="15085" y="314531"/>
                    <a:pt x="14233" y="314957"/>
                    <a:pt x="13807" y="315383"/>
                  </a:cubicBezTo>
                  <a:lnTo>
                    <a:pt x="13807" y="315383"/>
                  </a:lnTo>
                  <a:cubicBezTo>
                    <a:pt x="13381" y="315383"/>
                    <a:pt x="12529" y="315809"/>
                    <a:pt x="11677" y="316235"/>
                  </a:cubicBezTo>
                  <a:cubicBezTo>
                    <a:pt x="11677" y="316235"/>
                    <a:pt x="11251" y="316661"/>
                    <a:pt x="11251" y="316661"/>
                  </a:cubicBezTo>
                  <a:cubicBezTo>
                    <a:pt x="11251" y="316661"/>
                    <a:pt x="10825" y="316661"/>
                    <a:pt x="10399" y="317087"/>
                  </a:cubicBezTo>
                  <a:cubicBezTo>
                    <a:pt x="9973" y="317513"/>
                    <a:pt x="9547" y="317939"/>
                    <a:pt x="9121" y="318365"/>
                  </a:cubicBezTo>
                  <a:cubicBezTo>
                    <a:pt x="8270" y="318791"/>
                    <a:pt x="7844" y="319217"/>
                    <a:pt x="7418" y="319643"/>
                  </a:cubicBezTo>
                  <a:cubicBezTo>
                    <a:pt x="6566" y="320069"/>
                    <a:pt x="6140" y="320920"/>
                    <a:pt x="6140" y="321346"/>
                  </a:cubicBezTo>
                  <a:cubicBezTo>
                    <a:pt x="5714" y="321772"/>
                    <a:pt x="5714" y="321772"/>
                    <a:pt x="5714" y="322198"/>
                  </a:cubicBezTo>
                  <a:cubicBezTo>
                    <a:pt x="5288" y="322198"/>
                    <a:pt x="5288" y="322624"/>
                    <a:pt x="4862" y="323050"/>
                  </a:cubicBezTo>
                  <a:cubicBezTo>
                    <a:pt x="4862" y="323050"/>
                    <a:pt x="4862" y="323050"/>
                    <a:pt x="4862" y="323050"/>
                  </a:cubicBezTo>
                  <a:cubicBezTo>
                    <a:pt x="4010" y="323476"/>
                    <a:pt x="3584" y="324328"/>
                    <a:pt x="3158" y="325606"/>
                  </a:cubicBezTo>
                  <a:cubicBezTo>
                    <a:pt x="2306" y="326458"/>
                    <a:pt x="2306" y="326884"/>
                    <a:pt x="2306" y="327310"/>
                  </a:cubicBezTo>
                  <a:cubicBezTo>
                    <a:pt x="2306" y="327310"/>
                    <a:pt x="2306" y="327736"/>
                    <a:pt x="1880" y="327736"/>
                  </a:cubicBezTo>
                  <a:lnTo>
                    <a:pt x="1454" y="328588"/>
                  </a:lnTo>
                  <a:cubicBezTo>
                    <a:pt x="1028" y="329866"/>
                    <a:pt x="1028" y="331143"/>
                    <a:pt x="1028" y="331995"/>
                  </a:cubicBezTo>
                  <a:cubicBezTo>
                    <a:pt x="1028" y="331995"/>
                    <a:pt x="1028" y="331995"/>
                    <a:pt x="1028" y="332421"/>
                  </a:cubicBezTo>
                  <a:cubicBezTo>
                    <a:pt x="602" y="332847"/>
                    <a:pt x="176" y="333699"/>
                    <a:pt x="176" y="334551"/>
                  </a:cubicBezTo>
                  <a:cubicBezTo>
                    <a:pt x="176" y="335403"/>
                    <a:pt x="176" y="335829"/>
                    <a:pt x="176" y="336255"/>
                  </a:cubicBezTo>
                  <a:lnTo>
                    <a:pt x="176" y="336255"/>
                  </a:lnTo>
                  <a:cubicBezTo>
                    <a:pt x="-250" y="337959"/>
                    <a:pt x="176" y="338811"/>
                    <a:pt x="602" y="339663"/>
                  </a:cubicBezTo>
                  <a:cubicBezTo>
                    <a:pt x="176" y="340940"/>
                    <a:pt x="602" y="342218"/>
                    <a:pt x="1028" y="342644"/>
                  </a:cubicBezTo>
                  <a:lnTo>
                    <a:pt x="1028" y="343070"/>
                  </a:lnTo>
                  <a:cubicBezTo>
                    <a:pt x="1028" y="343496"/>
                    <a:pt x="1454" y="344348"/>
                    <a:pt x="1880" y="345200"/>
                  </a:cubicBezTo>
                  <a:cubicBezTo>
                    <a:pt x="1880" y="345200"/>
                    <a:pt x="1880" y="345626"/>
                    <a:pt x="1880" y="346052"/>
                  </a:cubicBezTo>
                  <a:cubicBezTo>
                    <a:pt x="1880" y="347330"/>
                    <a:pt x="2732" y="347756"/>
                    <a:pt x="3158" y="348608"/>
                  </a:cubicBezTo>
                  <a:cubicBezTo>
                    <a:pt x="3158" y="349034"/>
                    <a:pt x="3584" y="349885"/>
                    <a:pt x="4436" y="350737"/>
                  </a:cubicBezTo>
                  <a:lnTo>
                    <a:pt x="4862" y="351163"/>
                  </a:lnTo>
                  <a:cubicBezTo>
                    <a:pt x="4862" y="351589"/>
                    <a:pt x="5288" y="352441"/>
                    <a:pt x="6140" y="353293"/>
                  </a:cubicBezTo>
                  <a:cubicBezTo>
                    <a:pt x="6566" y="353719"/>
                    <a:pt x="6566" y="353719"/>
                    <a:pt x="6992" y="353719"/>
                  </a:cubicBezTo>
                  <a:cubicBezTo>
                    <a:pt x="6992" y="354145"/>
                    <a:pt x="7418" y="354145"/>
                    <a:pt x="7418" y="354571"/>
                  </a:cubicBezTo>
                  <a:cubicBezTo>
                    <a:pt x="8270" y="355423"/>
                    <a:pt x="9121" y="355849"/>
                    <a:pt x="9973" y="355849"/>
                  </a:cubicBezTo>
                  <a:cubicBezTo>
                    <a:pt x="9973" y="356275"/>
                    <a:pt x="10399" y="356701"/>
                    <a:pt x="10825" y="357127"/>
                  </a:cubicBezTo>
                  <a:cubicBezTo>
                    <a:pt x="10825" y="357127"/>
                    <a:pt x="10399" y="357127"/>
                    <a:pt x="10399" y="357127"/>
                  </a:cubicBezTo>
                  <a:cubicBezTo>
                    <a:pt x="9973" y="357553"/>
                    <a:pt x="9547" y="357979"/>
                    <a:pt x="9121" y="358405"/>
                  </a:cubicBezTo>
                  <a:cubicBezTo>
                    <a:pt x="8696" y="358831"/>
                    <a:pt x="7844" y="359256"/>
                    <a:pt x="7418" y="359682"/>
                  </a:cubicBezTo>
                  <a:cubicBezTo>
                    <a:pt x="6566" y="360108"/>
                    <a:pt x="6140" y="360960"/>
                    <a:pt x="6140" y="361386"/>
                  </a:cubicBezTo>
                  <a:cubicBezTo>
                    <a:pt x="5714" y="361812"/>
                    <a:pt x="5714" y="361812"/>
                    <a:pt x="5714" y="362238"/>
                  </a:cubicBezTo>
                  <a:cubicBezTo>
                    <a:pt x="5288" y="362238"/>
                    <a:pt x="5288" y="362664"/>
                    <a:pt x="4862" y="363090"/>
                  </a:cubicBezTo>
                  <a:cubicBezTo>
                    <a:pt x="4862" y="363090"/>
                    <a:pt x="4862" y="363090"/>
                    <a:pt x="4862" y="363090"/>
                  </a:cubicBezTo>
                  <a:cubicBezTo>
                    <a:pt x="4010" y="363516"/>
                    <a:pt x="3584" y="364368"/>
                    <a:pt x="3158" y="365646"/>
                  </a:cubicBezTo>
                  <a:cubicBezTo>
                    <a:pt x="2732" y="366072"/>
                    <a:pt x="2306" y="366924"/>
                    <a:pt x="2306" y="367350"/>
                  </a:cubicBezTo>
                  <a:cubicBezTo>
                    <a:pt x="2306" y="367350"/>
                    <a:pt x="2306" y="367776"/>
                    <a:pt x="1880" y="367776"/>
                  </a:cubicBezTo>
                  <a:lnTo>
                    <a:pt x="1454" y="368627"/>
                  </a:lnTo>
                  <a:cubicBezTo>
                    <a:pt x="1028" y="369905"/>
                    <a:pt x="1028" y="371183"/>
                    <a:pt x="1028" y="372035"/>
                  </a:cubicBezTo>
                  <a:cubicBezTo>
                    <a:pt x="1028" y="372035"/>
                    <a:pt x="1028" y="372035"/>
                    <a:pt x="1028" y="372461"/>
                  </a:cubicBezTo>
                  <a:cubicBezTo>
                    <a:pt x="602" y="372887"/>
                    <a:pt x="176" y="373739"/>
                    <a:pt x="176" y="374591"/>
                  </a:cubicBezTo>
                  <a:cubicBezTo>
                    <a:pt x="176" y="375443"/>
                    <a:pt x="176" y="375869"/>
                    <a:pt x="176" y="376295"/>
                  </a:cubicBezTo>
                  <a:lnTo>
                    <a:pt x="176" y="376295"/>
                  </a:lnTo>
                  <a:cubicBezTo>
                    <a:pt x="-250" y="377998"/>
                    <a:pt x="176" y="378850"/>
                    <a:pt x="602" y="379702"/>
                  </a:cubicBezTo>
                  <a:cubicBezTo>
                    <a:pt x="176" y="380980"/>
                    <a:pt x="602" y="382258"/>
                    <a:pt x="1028" y="382684"/>
                  </a:cubicBezTo>
                  <a:lnTo>
                    <a:pt x="1028" y="383110"/>
                  </a:lnTo>
                  <a:cubicBezTo>
                    <a:pt x="1028" y="383536"/>
                    <a:pt x="1454" y="384388"/>
                    <a:pt x="1880" y="385240"/>
                  </a:cubicBezTo>
                  <a:cubicBezTo>
                    <a:pt x="1880" y="385240"/>
                    <a:pt x="1880" y="385666"/>
                    <a:pt x="1880" y="386092"/>
                  </a:cubicBezTo>
                  <a:cubicBezTo>
                    <a:pt x="1880" y="386944"/>
                    <a:pt x="2732" y="387795"/>
                    <a:pt x="3158" y="388647"/>
                  </a:cubicBezTo>
                  <a:cubicBezTo>
                    <a:pt x="3158" y="389073"/>
                    <a:pt x="3584" y="389925"/>
                    <a:pt x="4436" y="390777"/>
                  </a:cubicBezTo>
                  <a:lnTo>
                    <a:pt x="4862" y="391203"/>
                  </a:lnTo>
                  <a:cubicBezTo>
                    <a:pt x="4862" y="391629"/>
                    <a:pt x="5288" y="392481"/>
                    <a:pt x="6140" y="393333"/>
                  </a:cubicBezTo>
                  <a:cubicBezTo>
                    <a:pt x="6566" y="393759"/>
                    <a:pt x="6992" y="393759"/>
                    <a:pt x="6992" y="393759"/>
                  </a:cubicBezTo>
                  <a:cubicBezTo>
                    <a:pt x="6992" y="394185"/>
                    <a:pt x="7418" y="394185"/>
                    <a:pt x="7418" y="394611"/>
                  </a:cubicBezTo>
                  <a:cubicBezTo>
                    <a:pt x="8270" y="395463"/>
                    <a:pt x="9121" y="395889"/>
                    <a:pt x="9973" y="395889"/>
                  </a:cubicBezTo>
                  <a:cubicBezTo>
                    <a:pt x="10399" y="396315"/>
                    <a:pt x="10825" y="397166"/>
                    <a:pt x="11251" y="397592"/>
                  </a:cubicBezTo>
                  <a:cubicBezTo>
                    <a:pt x="12103" y="398444"/>
                    <a:pt x="13381" y="398444"/>
                    <a:pt x="13381" y="398444"/>
                  </a:cubicBezTo>
                  <a:cubicBezTo>
                    <a:pt x="13381" y="398444"/>
                    <a:pt x="13381" y="398444"/>
                    <a:pt x="13381" y="398444"/>
                  </a:cubicBezTo>
                  <a:cubicBezTo>
                    <a:pt x="13807" y="398870"/>
                    <a:pt x="14233" y="399296"/>
                    <a:pt x="14659" y="399722"/>
                  </a:cubicBezTo>
                  <a:cubicBezTo>
                    <a:pt x="15085" y="400148"/>
                    <a:pt x="15937" y="400148"/>
                    <a:pt x="16363" y="400148"/>
                  </a:cubicBezTo>
                  <a:cubicBezTo>
                    <a:pt x="16363" y="400148"/>
                    <a:pt x="16789" y="400148"/>
                    <a:pt x="16789" y="400148"/>
                  </a:cubicBezTo>
                  <a:cubicBezTo>
                    <a:pt x="16789" y="400148"/>
                    <a:pt x="16789" y="400148"/>
                    <a:pt x="16789" y="400148"/>
                  </a:cubicBezTo>
                  <a:cubicBezTo>
                    <a:pt x="17215" y="400148"/>
                    <a:pt x="17215" y="400574"/>
                    <a:pt x="17641" y="400574"/>
                  </a:cubicBezTo>
                  <a:cubicBezTo>
                    <a:pt x="17215" y="401000"/>
                    <a:pt x="17215" y="401426"/>
                    <a:pt x="16789" y="401852"/>
                  </a:cubicBezTo>
                  <a:cubicBezTo>
                    <a:pt x="15937" y="403130"/>
                    <a:pt x="15937" y="403982"/>
                    <a:pt x="15937" y="404834"/>
                  </a:cubicBezTo>
                  <a:cubicBezTo>
                    <a:pt x="15937" y="404834"/>
                    <a:pt x="15937" y="404834"/>
                    <a:pt x="15937" y="405260"/>
                  </a:cubicBezTo>
                  <a:cubicBezTo>
                    <a:pt x="15511" y="406537"/>
                    <a:pt x="15085" y="407815"/>
                    <a:pt x="15085" y="408667"/>
                  </a:cubicBezTo>
                  <a:lnTo>
                    <a:pt x="14659" y="409519"/>
                  </a:lnTo>
                  <a:cubicBezTo>
                    <a:pt x="14233" y="410371"/>
                    <a:pt x="14233" y="410797"/>
                    <a:pt x="13807" y="412075"/>
                  </a:cubicBezTo>
                  <a:cubicBezTo>
                    <a:pt x="13807" y="412501"/>
                    <a:pt x="13807" y="412501"/>
                    <a:pt x="13381" y="412927"/>
                  </a:cubicBezTo>
                  <a:cubicBezTo>
                    <a:pt x="12955" y="413779"/>
                    <a:pt x="12529" y="415057"/>
                    <a:pt x="12955" y="416334"/>
                  </a:cubicBezTo>
                  <a:cubicBezTo>
                    <a:pt x="12955" y="417612"/>
                    <a:pt x="13381" y="418464"/>
                    <a:pt x="13807" y="418890"/>
                  </a:cubicBezTo>
                  <a:cubicBezTo>
                    <a:pt x="13807" y="419316"/>
                    <a:pt x="13381" y="420168"/>
                    <a:pt x="13381" y="420594"/>
                  </a:cubicBezTo>
                  <a:cubicBezTo>
                    <a:pt x="13381" y="421446"/>
                    <a:pt x="13381" y="422724"/>
                    <a:pt x="13381" y="422724"/>
                  </a:cubicBezTo>
                  <a:lnTo>
                    <a:pt x="13381" y="423576"/>
                  </a:lnTo>
                  <a:cubicBezTo>
                    <a:pt x="14233" y="426983"/>
                    <a:pt x="16363" y="430817"/>
                    <a:pt x="18492" y="432947"/>
                  </a:cubicBezTo>
                  <a:cubicBezTo>
                    <a:pt x="19344" y="434225"/>
                    <a:pt x="20622" y="434650"/>
                    <a:pt x="21474" y="435076"/>
                  </a:cubicBezTo>
                  <a:cubicBezTo>
                    <a:pt x="21474" y="435076"/>
                    <a:pt x="21900" y="435502"/>
                    <a:pt x="21900" y="435076"/>
                  </a:cubicBezTo>
                  <a:lnTo>
                    <a:pt x="22326" y="435502"/>
                  </a:lnTo>
                  <a:cubicBezTo>
                    <a:pt x="22752" y="435928"/>
                    <a:pt x="23604" y="436780"/>
                    <a:pt x="25308" y="437632"/>
                  </a:cubicBezTo>
                  <a:lnTo>
                    <a:pt x="27012" y="438484"/>
                  </a:lnTo>
                  <a:cubicBezTo>
                    <a:pt x="27438" y="438910"/>
                    <a:pt x="28289" y="438910"/>
                    <a:pt x="29567" y="439336"/>
                  </a:cubicBezTo>
                  <a:cubicBezTo>
                    <a:pt x="29993" y="439336"/>
                    <a:pt x="30845" y="439336"/>
                    <a:pt x="31271" y="439336"/>
                  </a:cubicBezTo>
                  <a:cubicBezTo>
                    <a:pt x="31697" y="439336"/>
                    <a:pt x="32123" y="439336"/>
                    <a:pt x="32123" y="439336"/>
                  </a:cubicBezTo>
                  <a:cubicBezTo>
                    <a:pt x="32975" y="439762"/>
                    <a:pt x="33401" y="439762"/>
                    <a:pt x="34253" y="439762"/>
                  </a:cubicBezTo>
                  <a:lnTo>
                    <a:pt x="35531" y="440188"/>
                  </a:lnTo>
                  <a:cubicBezTo>
                    <a:pt x="37235" y="440614"/>
                    <a:pt x="38938" y="440614"/>
                    <a:pt x="39790" y="440614"/>
                  </a:cubicBezTo>
                  <a:lnTo>
                    <a:pt x="41920" y="440614"/>
                  </a:lnTo>
                  <a:cubicBezTo>
                    <a:pt x="42772" y="440614"/>
                    <a:pt x="44050" y="440614"/>
                    <a:pt x="44902" y="440614"/>
                  </a:cubicBezTo>
                  <a:cubicBezTo>
                    <a:pt x="45328" y="440614"/>
                    <a:pt x="46180" y="440614"/>
                    <a:pt x="46606" y="440614"/>
                  </a:cubicBezTo>
                  <a:lnTo>
                    <a:pt x="47457" y="440614"/>
                  </a:lnTo>
                  <a:cubicBezTo>
                    <a:pt x="47883" y="440614"/>
                    <a:pt x="48309" y="440614"/>
                    <a:pt x="48735" y="440614"/>
                  </a:cubicBezTo>
                  <a:cubicBezTo>
                    <a:pt x="48735" y="440614"/>
                    <a:pt x="48735" y="440614"/>
                    <a:pt x="49161" y="440614"/>
                  </a:cubicBezTo>
                  <a:cubicBezTo>
                    <a:pt x="50013" y="441040"/>
                    <a:pt x="51717" y="441466"/>
                    <a:pt x="52995" y="441040"/>
                  </a:cubicBezTo>
                  <a:cubicBezTo>
                    <a:pt x="53421" y="441040"/>
                    <a:pt x="53421" y="441040"/>
                    <a:pt x="53847" y="441040"/>
                  </a:cubicBezTo>
                  <a:cubicBezTo>
                    <a:pt x="54699" y="441040"/>
                    <a:pt x="55551" y="441040"/>
                    <a:pt x="55551" y="441040"/>
                  </a:cubicBezTo>
                  <a:cubicBezTo>
                    <a:pt x="55551" y="441040"/>
                    <a:pt x="55977" y="441040"/>
                    <a:pt x="56402" y="441040"/>
                  </a:cubicBezTo>
                  <a:lnTo>
                    <a:pt x="57680" y="441040"/>
                  </a:lnTo>
                  <a:lnTo>
                    <a:pt x="62792" y="441040"/>
                  </a:lnTo>
                  <a:cubicBezTo>
                    <a:pt x="63644" y="441040"/>
                    <a:pt x="64922" y="441466"/>
                    <a:pt x="65773" y="441466"/>
                  </a:cubicBezTo>
                  <a:lnTo>
                    <a:pt x="66625" y="441466"/>
                  </a:lnTo>
                  <a:cubicBezTo>
                    <a:pt x="67051" y="441466"/>
                    <a:pt x="67903" y="441892"/>
                    <a:pt x="69181" y="441892"/>
                  </a:cubicBezTo>
                  <a:lnTo>
                    <a:pt x="70033" y="441892"/>
                  </a:lnTo>
                  <a:cubicBezTo>
                    <a:pt x="70885" y="441892"/>
                    <a:pt x="71311" y="441892"/>
                    <a:pt x="72589" y="441892"/>
                  </a:cubicBezTo>
                  <a:cubicBezTo>
                    <a:pt x="73441" y="441892"/>
                    <a:pt x="74719" y="441892"/>
                    <a:pt x="75570" y="441892"/>
                  </a:cubicBezTo>
                  <a:lnTo>
                    <a:pt x="76422" y="441892"/>
                  </a:lnTo>
                  <a:cubicBezTo>
                    <a:pt x="77700" y="441892"/>
                    <a:pt x="78978" y="442318"/>
                    <a:pt x="80256" y="441892"/>
                  </a:cubicBezTo>
                  <a:cubicBezTo>
                    <a:pt x="80256" y="441892"/>
                    <a:pt x="80256" y="441892"/>
                    <a:pt x="80682" y="441892"/>
                  </a:cubicBezTo>
                  <a:cubicBezTo>
                    <a:pt x="81534" y="442318"/>
                    <a:pt x="82812" y="442744"/>
                    <a:pt x="84090" y="442318"/>
                  </a:cubicBezTo>
                  <a:cubicBezTo>
                    <a:pt x="84941" y="442318"/>
                    <a:pt x="86219" y="442318"/>
                    <a:pt x="87071" y="442318"/>
                  </a:cubicBezTo>
                  <a:cubicBezTo>
                    <a:pt x="87497" y="442318"/>
                    <a:pt x="88349" y="442744"/>
                    <a:pt x="89201" y="442744"/>
                  </a:cubicBezTo>
                  <a:cubicBezTo>
                    <a:pt x="90053" y="442744"/>
                    <a:pt x="90905" y="442318"/>
                    <a:pt x="91757" y="442318"/>
                  </a:cubicBezTo>
                  <a:cubicBezTo>
                    <a:pt x="92183" y="442318"/>
                    <a:pt x="92609" y="442318"/>
                    <a:pt x="93461" y="442744"/>
                  </a:cubicBezTo>
                  <a:cubicBezTo>
                    <a:pt x="94738" y="443170"/>
                    <a:pt x="96442" y="443170"/>
                    <a:pt x="98146" y="443170"/>
                  </a:cubicBezTo>
                  <a:cubicBezTo>
                    <a:pt x="98572" y="443170"/>
                    <a:pt x="99424" y="443170"/>
                    <a:pt x="99850" y="443170"/>
                  </a:cubicBezTo>
                  <a:lnTo>
                    <a:pt x="100276" y="443170"/>
                  </a:lnTo>
                  <a:lnTo>
                    <a:pt x="102832" y="443596"/>
                  </a:lnTo>
                  <a:cubicBezTo>
                    <a:pt x="103258" y="443596"/>
                    <a:pt x="104109" y="444022"/>
                    <a:pt x="104535" y="444022"/>
                  </a:cubicBezTo>
                  <a:cubicBezTo>
                    <a:pt x="105813" y="444022"/>
                    <a:pt x="106665" y="444022"/>
                    <a:pt x="107517" y="443596"/>
                  </a:cubicBezTo>
                  <a:lnTo>
                    <a:pt x="107943" y="443596"/>
                  </a:lnTo>
                  <a:cubicBezTo>
                    <a:pt x="108369" y="443596"/>
                    <a:pt x="108795" y="443596"/>
                    <a:pt x="109221" y="443596"/>
                  </a:cubicBezTo>
                  <a:cubicBezTo>
                    <a:pt x="110073" y="443596"/>
                    <a:pt x="110925" y="444022"/>
                    <a:pt x="112203" y="444022"/>
                  </a:cubicBezTo>
                  <a:cubicBezTo>
                    <a:pt x="113055" y="444022"/>
                    <a:pt x="113906" y="444022"/>
                    <a:pt x="115184" y="444022"/>
                  </a:cubicBezTo>
                  <a:cubicBezTo>
                    <a:pt x="116036" y="444022"/>
                    <a:pt x="116888" y="444022"/>
                    <a:pt x="117740" y="444022"/>
                  </a:cubicBezTo>
                  <a:lnTo>
                    <a:pt x="117740" y="444022"/>
                  </a:lnTo>
                  <a:cubicBezTo>
                    <a:pt x="119870" y="444447"/>
                    <a:pt x="121148" y="444447"/>
                    <a:pt x="121574" y="444447"/>
                  </a:cubicBezTo>
                  <a:cubicBezTo>
                    <a:pt x="122426" y="444447"/>
                    <a:pt x="123277" y="444447"/>
                    <a:pt x="124129" y="444447"/>
                  </a:cubicBezTo>
                  <a:lnTo>
                    <a:pt x="124555" y="444447"/>
                  </a:lnTo>
                  <a:cubicBezTo>
                    <a:pt x="125407" y="444447"/>
                    <a:pt x="126259" y="444447"/>
                    <a:pt x="127537" y="444022"/>
                  </a:cubicBezTo>
                  <a:cubicBezTo>
                    <a:pt x="127111" y="444022"/>
                    <a:pt x="127111" y="444022"/>
                    <a:pt x="127111" y="444022"/>
                  </a:cubicBezTo>
                  <a:cubicBezTo>
                    <a:pt x="127537" y="444022"/>
                    <a:pt x="127963" y="444447"/>
                    <a:pt x="129241" y="444447"/>
                  </a:cubicBezTo>
                  <a:cubicBezTo>
                    <a:pt x="129241" y="444447"/>
                    <a:pt x="129667" y="444447"/>
                    <a:pt x="130093" y="444447"/>
                  </a:cubicBezTo>
                  <a:lnTo>
                    <a:pt x="130093" y="444447"/>
                  </a:lnTo>
                  <a:cubicBezTo>
                    <a:pt x="131371" y="444873"/>
                    <a:pt x="133074" y="444447"/>
                    <a:pt x="133926" y="444022"/>
                  </a:cubicBezTo>
                  <a:cubicBezTo>
                    <a:pt x="133926" y="444022"/>
                    <a:pt x="133926" y="444022"/>
                    <a:pt x="133926" y="444022"/>
                  </a:cubicBezTo>
                  <a:cubicBezTo>
                    <a:pt x="134778" y="444022"/>
                    <a:pt x="135630" y="444447"/>
                    <a:pt x="136908" y="444447"/>
                  </a:cubicBezTo>
                  <a:cubicBezTo>
                    <a:pt x="137760" y="444447"/>
                    <a:pt x="138612" y="444447"/>
                    <a:pt x="140316" y="444447"/>
                  </a:cubicBezTo>
                  <a:cubicBezTo>
                    <a:pt x="142445" y="444447"/>
                    <a:pt x="144149" y="444022"/>
                    <a:pt x="145427" y="444022"/>
                  </a:cubicBezTo>
                  <a:cubicBezTo>
                    <a:pt x="145427" y="444022"/>
                    <a:pt x="145853" y="444022"/>
                    <a:pt x="146279" y="444022"/>
                  </a:cubicBezTo>
                  <a:lnTo>
                    <a:pt x="147131" y="444022"/>
                  </a:lnTo>
                  <a:cubicBezTo>
                    <a:pt x="147131" y="444022"/>
                    <a:pt x="147557" y="444022"/>
                    <a:pt x="147557" y="444022"/>
                  </a:cubicBezTo>
                  <a:cubicBezTo>
                    <a:pt x="148409" y="444022"/>
                    <a:pt x="149261" y="444447"/>
                    <a:pt x="150113" y="444447"/>
                  </a:cubicBezTo>
                  <a:lnTo>
                    <a:pt x="150539" y="444447"/>
                  </a:lnTo>
                  <a:cubicBezTo>
                    <a:pt x="151390" y="444447"/>
                    <a:pt x="152242" y="444447"/>
                    <a:pt x="152668" y="444447"/>
                  </a:cubicBezTo>
                  <a:lnTo>
                    <a:pt x="153946" y="444447"/>
                  </a:lnTo>
                  <a:lnTo>
                    <a:pt x="154372" y="444447"/>
                  </a:lnTo>
                  <a:cubicBezTo>
                    <a:pt x="155224" y="444447"/>
                    <a:pt x="156928" y="444873"/>
                    <a:pt x="158632" y="444022"/>
                  </a:cubicBezTo>
                  <a:cubicBezTo>
                    <a:pt x="159058" y="444022"/>
                    <a:pt x="159910" y="444022"/>
                    <a:pt x="160336" y="444022"/>
                  </a:cubicBezTo>
                  <a:lnTo>
                    <a:pt x="160761" y="444022"/>
                  </a:lnTo>
                  <a:lnTo>
                    <a:pt x="161187" y="444022"/>
                  </a:lnTo>
                  <a:cubicBezTo>
                    <a:pt x="162039" y="444022"/>
                    <a:pt x="163743" y="444447"/>
                    <a:pt x="165021" y="444022"/>
                  </a:cubicBezTo>
                  <a:lnTo>
                    <a:pt x="166299" y="443596"/>
                  </a:lnTo>
                  <a:lnTo>
                    <a:pt x="166299" y="441466"/>
                  </a:lnTo>
                  <a:lnTo>
                    <a:pt x="166725" y="443596"/>
                  </a:lnTo>
                  <a:cubicBezTo>
                    <a:pt x="168429" y="443596"/>
                    <a:pt x="169706" y="443596"/>
                    <a:pt x="170558" y="442744"/>
                  </a:cubicBezTo>
                  <a:cubicBezTo>
                    <a:pt x="170558" y="442744"/>
                    <a:pt x="170984" y="442744"/>
                    <a:pt x="170984" y="442744"/>
                  </a:cubicBezTo>
                  <a:cubicBezTo>
                    <a:pt x="171410" y="442744"/>
                    <a:pt x="172262" y="442744"/>
                    <a:pt x="172688" y="442744"/>
                  </a:cubicBezTo>
                  <a:cubicBezTo>
                    <a:pt x="173966" y="442744"/>
                    <a:pt x="175670" y="442318"/>
                    <a:pt x="177374" y="441892"/>
                  </a:cubicBezTo>
                  <a:cubicBezTo>
                    <a:pt x="177374" y="441892"/>
                    <a:pt x="177800" y="441892"/>
                    <a:pt x="177800" y="441892"/>
                  </a:cubicBezTo>
                  <a:cubicBezTo>
                    <a:pt x="178226" y="441892"/>
                    <a:pt x="179078" y="441892"/>
                    <a:pt x="180355" y="441466"/>
                  </a:cubicBezTo>
                  <a:cubicBezTo>
                    <a:pt x="180781" y="441466"/>
                    <a:pt x="181207" y="441040"/>
                    <a:pt x="181633" y="441040"/>
                  </a:cubicBezTo>
                  <a:cubicBezTo>
                    <a:pt x="182059" y="441040"/>
                    <a:pt x="182059" y="440614"/>
                    <a:pt x="182911" y="440614"/>
                  </a:cubicBezTo>
                  <a:lnTo>
                    <a:pt x="184615" y="440188"/>
                  </a:lnTo>
                  <a:cubicBezTo>
                    <a:pt x="185041" y="440188"/>
                    <a:pt x="186319" y="440188"/>
                    <a:pt x="187171" y="439762"/>
                  </a:cubicBezTo>
                  <a:cubicBezTo>
                    <a:pt x="187597" y="439336"/>
                    <a:pt x="188023" y="439336"/>
                    <a:pt x="188449" y="438910"/>
                  </a:cubicBezTo>
                  <a:cubicBezTo>
                    <a:pt x="188449" y="438910"/>
                    <a:pt x="188875" y="438910"/>
                    <a:pt x="188875" y="438484"/>
                  </a:cubicBezTo>
                  <a:cubicBezTo>
                    <a:pt x="189300" y="438484"/>
                    <a:pt x="189726" y="438058"/>
                    <a:pt x="190152" y="437632"/>
                  </a:cubicBezTo>
                  <a:lnTo>
                    <a:pt x="190152" y="437632"/>
                  </a:lnTo>
                  <a:cubicBezTo>
                    <a:pt x="190578" y="437632"/>
                    <a:pt x="191430" y="437632"/>
                    <a:pt x="192282" y="437206"/>
                  </a:cubicBezTo>
                  <a:cubicBezTo>
                    <a:pt x="193560" y="436780"/>
                    <a:pt x="194412" y="435928"/>
                    <a:pt x="194838" y="435076"/>
                  </a:cubicBezTo>
                  <a:cubicBezTo>
                    <a:pt x="194838" y="435076"/>
                    <a:pt x="194838" y="435076"/>
                    <a:pt x="194838" y="435076"/>
                  </a:cubicBezTo>
                  <a:lnTo>
                    <a:pt x="195264" y="435076"/>
                  </a:lnTo>
                  <a:cubicBezTo>
                    <a:pt x="195690" y="434650"/>
                    <a:pt x="196116" y="434650"/>
                    <a:pt x="196968" y="434225"/>
                  </a:cubicBezTo>
                  <a:cubicBezTo>
                    <a:pt x="197394" y="434225"/>
                    <a:pt x="197820" y="433799"/>
                    <a:pt x="197820" y="433799"/>
                  </a:cubicBezTo>
                  <a:lnTo>
                    <a:pt x="198245" y="433373"/>
                  </a:lnTo>
                  <a:cubicBezTo>
                    <a:pt x="198671" y="433373"/>
                    <a:pt x="199523" y="432947"/>
                    <a:pt x="200801" y="432521"/>
                  </a:cubicBezTo>
                  <a:cubicBezTo>
                    <a:pt x="201653" y="432095"/>
                    <a:pt x="202079" y="431243"/>
                    <a:pt x="202505" y="430817"/>
                  </a:cubicBezTo>
                  <a:cubicBezTo>
                    <a:pt x="202505" y="430391"/>
                    <a:pt x="202931" y="430391"/>
                    <a:pt x="203357" y="430391"/>
                  </a:cubicBezTo>
                  <a:cubicBezTo>
                    <a:pt x="203783" y="429965"/>
                    <a:pt x="203783" y="429965"/>
                    <a:pt x="204209" y="429539"/>
                  </a:cubicBezTo>
                  <a:cubicBezTo>
                    <a:pt x="204635" y="429113"/>
                    <a:pt x="204635" y="429113"/>
                    <a:pt x="205061" y="429113"/>
                  </a:cubicBezTo>
                  <a:lnTo>
                    <a:pt x="206339" y="428261"/>
                  </a:lnTo>
                  <a:cubicBezTo>
                    <a:pt x="206765" y="428261"/>
                    <a:pt x="207616" y="427835"/>
                    <a:pt x="208468" y="427409"/>
                  </a:cubicBezTo>
                  <a:cubicBezTo>
                    <a:pt x="208894" y="426983"/>
                    <a:pt x="209320" y="426557"/>
                    <a:pt x="209746" y="426557"/>
                  </a:cubicBezTo>
                  <a:lnTo>
                    <a:pt x="210172" y="426131"/>
                  </a:lnTo>
                  <a:cubicBezTo>
                    <a:pt x="210598" y="425705"/>
                    <a:pt x="211024" y="425279"/>
                    <a:pt x="211450" y="424854"/>
                  </a:cubicBezTo>
                  <a:lnTo>
                    <a:pt x="211450" y="424854"/>
                  </a:lnTo>
                  <a:cubicBezTo>
                    <a:pt x="211876" y="424854"/>
                    <a:pt x="212302" y="424854"/>
                    <a:pt x="212302" y="424854"/>
                  </a:cubicBezTo>
                  <a:cubicBezTo>
                    <a:pt x="213580" y="424854"/>
                    <a:pt x="214006" y="424428"/>
                    <a:pt x="214858" y="424002"/>
                  </a:cubicBezTo>
                  <a:cubicBezTo>
                    <a:pt x="214858" y="424002"/>
                    <a:pt x="215284" y="424002"/>
                    <a:pt x="214858" y="424002"/>
                  </a:cubicBezTo>
                  <a:lnTo>
                    <a:pt x="216136" y="424002"/>
                  </a:lnTo>
                  <a:cubicBezTo>
                    <a:pt x="216987" y="424002"/>
                    <a:pt x="217839" y="424002"/>
                    <a:pt x="218691" y="423576"/>
                  </a:cubicBezTo>
                  <a:cubicBezTo>
                    <a:pt x="219117" y="423576"/>
                    <a:pt x="219543" y="423576"/>
                    <a:pt x="219969" y="423576"/>
                  </a:cubicBezTo>
                  <a:lnTo>
                    <a:pt x="220821" y="423576"/>
                  </a:lnTo>
                  <a:cubicBezTo>
                    <a:pt x="220821" y="423576"/>
                    <a:pt x="221247" y="423576"/>
                    <a:pt x="221247" y="423576"/>
                  </a:cubicBezTo>
                  <a:cubicBezTo>
                    <a:pt x="222951" y="424428"/>
                    <a:pt x="224655" y="424002"/>
                    <a:pt x="225933" y="423576"/>
                  </a:cubicBezTo>
                  <a:cubicBezTo>
                    <a:pt x="226358" y="424002"/>
                    <a:pt x="227210" y="424002"/>
                    <a:pt x="228488" y="424002"/>
                  </a:cubicBezTo>
                  <a:lnTo>
                    <a:pt x="230192" y="424002"/>
                  </a:lnTo>
                  <a:cubicBezTo>
                    <a:pt x="231044" y="424002"/>
                    <a:pt x="231896" y="424002"/>
                    <a:pt x="232322" y="423576"/>
                  </a:cubicBezTo>
                  <a:lnTo>
                    <a:pt x="232748" y="423576"/>
                  </a:lnTo>
                  <a:cubicBezTo>
                    <a:pt x="234452" y="423576"/>
                    <a:pt x="236155" y="423576"/>
                    <a:pt x="238285" y="423576"/>
                  </a:cubicBezTo>
                  <a:cubicBezTo>
                    <a:pt x="239563" y="423576"/>
                    <a:pt x="240841" y="423576"/>
                    <a:pt x="241693" y="423576"/>
                  </a:cubicBezTo>
                  <a:cubicBezTo>
                    <a:pt x="242971" y="423576"/>
                    <a:pt x="243823" y="424002"/>
                    <a:pt x="244249" y="424002"/>
                  </a:cubicBezTo>
                  <a:lnTo>
                    <a:pt x="245101" y="424002"/>
                  </a:lnTo>
                  <a:cubicBezTo>
                    <a:pt x="245526" y="424002"/>
                    <a:pt x="245952" y="424002"/>
                    <a:pt x="246804" y="424002"/>
                  </a:cubicBezTo>
                  <a:cubicBezTo>
                    <a:pt x="247656" y="424002"/>
                    <a:pt x="248082" y="424002"/>
                    <a:pt x="249360" y="424428"/>
                  </a:cubicBezTo>
                  <a:cubicBezTo>
                    <a:pt x="250638" y="424428"/>
                    <a:pt x="252342" y="424428"/>
                    <a:pt x="254472" y="424428"/>
                  </a:cubicBezTo>
                  <a:cubicBezTo>
                    <a:pt x="254898" y="424428"/>
                    <a:pt x="255323" y="424428"/>
                    <a:pt x="255749" y="424002"/>
                  </a:cubicBezTo>
                  <a:lnTo>
                    <a:pt x="257879" y="424002"/>
                  </a:lnTo>
                  <a:cubicBezTo>
                    <a:pt x="259157" y="424428"/>
                    <a:pt x="260861" y="424428"/>
                    <a:pt x="262139" y="424428"/>
                  </a:cubicBezTo>
                  <a:cubicBezTo>
                    <a:pt x="262991" y="424428"/>
                    <a:pt x="263843" y="424428"/>
                    <a:pt x="264694" y="424428"/>
                  </a:cubicBezTo>
                  <a:lnTo>
                    <a:pt x="266824" y="424854"/>
                  </a:lnTo>
                  <a:cubicBezTo>
                    <a:pt x="268102" y="424854"/>
                    <a:pt x="269380" y="425279"/>
                    <a:pt x="271084" y="424854"/>
                  </a:cubicBezTo>
                  <a:cubicBezTo>
                    <a:pt x="271510" y="424854"/>
                    <a:pt x="271936" y="424854"/>
                    <a:pt x="272362" y="424428"/>
                  </a:cubicBezTo>
                  <a:cubicBezTo>
                    <a:pt x="272362" y="424428"/>
                    <a:pt x="272788" y="424428"/>
                    <a:pt x="273214" y="424428"/>
                  </a:cubicBezTo>
                  <a:cubicBezTo>
                    <a:pt x="274065" y="424002"/>
                    <a:pt x="276195" y="424002"/>
                    <a:pt x="277899" y="421446"/>
                  </a:cubicBezTo>
                  <a:lnTo>
                    <a:pt x="278325" y="420594"/>
                  </a:lnTo>
                  <a:cubicBezTo>
                    <a:pt x="278325" y="420594"/>
                    <a:pt x="278325" y="420594"/>
                    <a:pt x="278325" y="420168"/>
                  </a:cubicBezTo>
                  <a:lnTo>
                    <a:pt x="278325" y="422724"/>
                  </a:lnTo>
                  <a:cubicBezTo>
                    <a:pt x="278325" y="423150"/>
                    <a:pt x="277899" y="424002"/>
                    <a:pt x="278325" y="425279"/>
                  </a:cubicBezTo>
                  <a:cubicBezTo>
                    <a:pt x="278751" y="426131"/>
                    <a:pt x="278751" y="426983"/>
                    <a:pt x="279177" y="427409"/>
                  </a:cubicBezTo>
                  <a:cubicBezTo>
                    <a:pt x="279177" y="427835"/>
                    <a:pt x="279603" y="427835"/>
                    <a:pt x="279603" y="428261"/>
                  </a:cubicBezTo>
                  <a:cubicBezTo>
                    <a:pt x="279603" y="428687"/>
                    <a:pt x="280029" y="429113"/>
                    <a:pt x="280029" y="429113"/>
                  </a:cubicBezTo>
                  <a:cubicBezTo>
                    <a:pt x="280029" y="429539"/>
                    <a:pt x="280455" y="429539"/>
                    <a:pt x="280455" y="430391"/>
                  </a:cubicBezTo>
                  <a:cubicBezTo>
                    <a:pt x="280881" y="430817"/>
                    <a:pt x="280881" y="431243"/>
                    <a:pt x="280881" y="431669"/>
                  </a:cubicBezTo>
                  <a:lnTo>
                    <a:pt x="280881" y="431669"/>
                  </a:lnTo>
                  <a:cubicBezTo>
                    <a:pt x="280881" y="432095"/>
                    <a:pt x="280881" y="433373"/>
                    <a:pt x="281733" y="434650"/>
                  </a:cubicBezTo>
                  <a:cubicBezTo>
                    <a:pt x="282159" y="435076"/>
                    <a:pt x="282585" y="435502"/>
                    <a:pt x="283011" y="436354"/>
                  </a:cubicBezTo>
                  <a:cubicBezTo>
                    <a:pt x="283436" y="436780"/>
                    <a:pt x="284288" y="437632"/>
                    <a:pt x="285140" y="438484"/>
                  </a:cubicBezTo>
                  <a:lnTo>
                    <a:pt x="285140" y="438484"/>
                  </a:lnTo>
                  <a:cubicBezTo>
                    <a:pt x="285566" y="438910"/>
                    <a:pt x="285566" y="439336"/>
                    <a:pt x="285992" y="439762"/>
                  </a:cubicBezTo>
                  <a:cubicBezTo>
                    <a:pt x="286844" y="441040"/>
                    <a:pt x="288122" y="441466"/>
                    <a:pt x="288974" y="441466"/>
                  </a:cubicBezTo>
                  <a:lnTo>
                    <a:pt x="290252" y="442318"/>
                  </a:lnTo>
                  <a:cubicBezTo>
                    <a:pt x="291530" y="443170"/>
                    <a:pt x="292807" y="443170"/>
                    <a:pt x="293659" y="443596"/>
                  </a:cubicBezTo>
                  <a:cubicBezTo>
                    <a:pt x="294085" y="443596"/>
                    <a:pt x="294085" y="443596"/>
                    <a:pt x="294511" y="443596"/>
                  </a:cubicBezTo>
                  <a:cubicBezTo>
                    <a:pt x="294937" y="443596"/>
                    <a:pt x="295363" y="444022"/>
                    <a:pt x="295789" y="444022"/>
                  </a:cubicBezTo>
                  <a:cubicBezTo>
                    <a:pt x="295789" y="444022"/>
                    <a:pt x="296215" y="444022"/>
                    <a:pt x="296215" y="444022"/>
                  </a:cubicBezTo>
                  <a:cubicBezTo>
                    <a:pt x="297919" y="444873"/>
                    <a:pt x="300049" y="444873"/>
                    <a:pt x="301753" y="444447"/>
                  </a:cubicBezTo>
                  <a:cubicBezTo>
                    <a:pt x="302178" y="444447"/>
                    <a:pt x="303456" y="444873"/>
                    <a:pt x="304734" y="444447"/>
                  </a:cubicBezTo>
                  <a:lnTo>
                    <a:pt x="305586" y="444022"/>
                  </a:lnTo>
                  <a:cubicBezTo>
                    <a:pt x="306012" y="444022"/>
                    <a:pt x="306864" y="443596"/>
                    <a:pt x="306864" y="443596"/>
                  </a:cubicBezTo>
                  <a:cubicBezTo>
                    <a:pt x="307716" y="443170"/>
                    <a:pt x="308568" y="442744"/>
                    <a:pt x="308994" y="442318"/>
                  </a:cubicBezTo>
                  <a:cubicBezTo>
                    <a:pt x="308994" y="442318"/>
                    <a:pt x="309420" y="441892"/>
                    <a:pt x="309420" y="441892"/>
                  </a:cubicBezTo>
                  <a:cubicBezTo>
                    <a:pt x="310698" y="441466"/>
                    <a:pt x="311549" y="440614"/>
                    <a:pt x="312827" y="439762"/>
                  </a:cubicBezTo>
                  <a:lnTo>
                    <a:pt x="312827" y="439762"/>
                  </a:lnTo>
                  <a:cubicBezTo>
                    <a:pt x="312827" y="440188"/>
                    <a:pt x="312401" y="441040"/>
                    <a:pt x="312827" y="441892"/>
                  </a:cubicBezTo>
                  <a:cubicBezTo>
                    <a:pt x="312827" y="442318"/>
                    <a:pt x="313253" y="443170"/>
                    <a:pt x="313679" y="443596"/>
                  </a:cubicBezTo>
                  <a:cubicBezTo>
                    <a:pt x="313679" y="444447"/>
                    <a:pt x="313679" y="445725"/>
                    <a:pt x="314531" y="447429"/>
                  </a:cubicBezTo>
                  <a:cubicBezTo>
                    <a:pt x="314531" y="447855"/>
                    <a:pt x="314957" y="448281"/>
                    <a:pt x="314957" y="448281"/>
                  </a:cubicBezTo>
                  <a:cubicBezTo>
                    <a:pt x="314957" y="448281"/>
                    <a:pt x="314957" y="448281"/>
                    <a:pt x="314957" y="448281"/>
                  </a:cubicBezTo>
                  <a:cubicBezTo>
                    <a:pt x="314957" y="448281"/>
                    <a:pt x="314957" y="448707"/>
                    <a:pt x="314957" y="448707"/>
                  </a:cubicBezTo>
                  <a:cubicBezTo>
                    <a:pt x="314957" y="449133"/>
                    <a:pt x="314957" y="449559"/>
                    <a:pt x="314957" y="449985"/>
                  </a:cubicBezTo>
                  <a:cubicBezTo>
                    <a:pt x="314957" y="450837"/>
                    <a:pt x="315809" y="451689"/>
                    <a:pt x="316235" y="452115"/>
                  </a:cubicBezTo>
                  <a:lnTo>
                    <a:pt x="316235" y="452115"/>
                  </a:lnTo>
                  <a:cubicBezTo>
                    <a:pt x="316235" y="452541"/>
                    <a:pt x="316661" y="453393"/>
                    <a:pt x="317087" y="454670"/>
                  </a:cubicBezTo>
                  <a:cubicBezTo>
                    <a:pt x="317087" y="454670"/>
                    <a:pt x="317513" y="455096"/>
                    <a:pt x="317513" y="455096"/>
                  </a:cubicBezTo>
                  <a:cubicBezTo>
                    <a:pt x="317513" y="455096"/>
                    <a:pt x="317513" y="455522"/>
                    <a:pt x="317939" y="455948"/>
                  </a:cubicBezTo>
                  <a:cubicBezTo>
                    <a:pt x="318365" y="456374"/>
                    <a:pt x="318791" y="456800"/>
                    <a:pt x="319217" y="457226"/>
                  </a:cubicBezTo>
                  <a:cubicBezTo>
                    <a:pt x="319643" y="458078"/>
                    <a:pt x="320069" y="458504"/>
                    <a:pt x="320495" y="458930"/>
                  </a:cubicBezTo>
                  <a:cubicBezTo>
                    <a:pt x="320921" y="459782"/>
                    <a:pt x="321772" y="460208"/>
                    <a:pt x="322198" y="460208"/>
                  </a:cubicBezTo>
                  <a:cubicBezTo>
                    <a:pt x="322624" y="460208"/>
                    <a:pt x="322624" y="460634"/>
                    <a:pt x="323050" y="460634"/>
                  </a:cubicBezTo>
                  <a:cubicBezTo>
                    <a:pt x="323050" y="461060"/>
                    <a:pt x="323476" y="461060"/>
                    <a:pt x="323902" y="461486"/>
                  </a:cubicBezTo>
                  <a:cubicBezTo>
                    <a:pt x="323902" y="461486"/>
                    <a:pt x="323902" y="461486"/>
                    <a:pt x="323902" y="461486"/>
                  </a:cubicBezTo>
                  <a:cubicBezTo>
                    <a:pt x="324328" y="462338"/>
                    <a:pt x="325180" y="462763"/>
                    <a:pt x="326458" y="463189"/>
                  </a:cubicBezTo>
                  <a:cubicBezTo>
                    <a:pt x="327310" y="463615"/>
                    <a:pt x="327736" y="464041"/>
                    <a:pt x="328162" y="464041"/>
                  </a:cubicBezTo>
                  <a:cubicBezTo>
                    <a:pt x="328162" y="464041"/>
                    <a:pt x="328588" y="464041"/>
                    <a:pt x="328588" y="464467"/>
                  </a:cubicBezTo>
                  <a:lnTo>
                    <a:pt x="329440" y="464893"/>
                  </a:lnTo>
                  <a:cubicBezTo>
                    <a:pt x="330717" y="465319"/>
                    <a:pt x="331995" y="465319"/>
                    <a:pt x="332847" y="465319"/>
                  </a:cubicBezTo>
                  <a:cubicBezTo>
                    <a:pt x="332847" y="465319"/>
                    <a:pt x="332847" y="465319"/>
                    <a:pt x="333273" y="465319"/>
                  </a:cubicBezTo>
                  <a:cubicBezTo>
                    <a:pt x="333699" y="465745"/>
                    <a:pt x="334551" y="466171"/>
                    <a:pt x="335403" y="466171"/>
                  </a:cubicBezTo>
                  <a:cubicBezTo>
                    <a:pt x="336255" y="466171"/>
                    <a:pt x="336681" y="466171"/>
                    <a:pt x="337533" y="466171"/>
                  </a:cubicBezTo>
                  <a:cubicBezTo>
                    <a:pt x="338385" y="466597"/>
                    <a:pt x="340089" y="466597"/>
                    <a:pt x="340940" y="465745"/>
                  </a:cubicBezTo>
                  <a:cubicBezTo>
                    <a:pt x="342218" y="466171"/>
                    <a:pt x="343070" y="465745"/>
                    <a:pt x="343922" y="465319"/>
                  </a:cubicBezTo>
                  <a:lnTo>
                    <a:pt x="344348" y="465319"/>
                  </a:lnTo>
                  <a:cubicBezTo>
                    <a:pt x="344774" y="465319"/>
                    <a:pt x="345626" y="464893"/>
                    <a:pt x="346478" y="464467"/>
                  </a:cubicBezTo>
                  <a:cubicBezTo>
                    <a:pt x="346904" y="464467"/>
                    <a:pt x="346904" y="464467"/>
                    <a:pt x="347330" y="464467"/>
                  </a:cubicBezTo>
                  <a:cubicBezTo>
                    <a:pt x="348182" y="464467"/>
                    <a:pt x="349034" y="463615"/>
                    <a:pt x="349885" y="463189"/>
                  </a:cubicBezTo>
                  <a:cubicBezTo>
                    <a:pt x="350311" y="463189"/>
                    <a:pt x="351163" y="462763"/>
                    <a:pt x="352015" y="461912"/>
                  </a:cubicBezTo>
                  <a:lnTo>
                    <a:pt x="352441" y="461486"/>
                  </a:lnTo>
                  <a:cubicBezTo>
                    <a:pt x="352867" y="461486"/>
                    <a:pt x="353719" y="461060"/>
                    <a:pt x="354571" y="460208"/>
                  </a:cubicBezTo>
                  <a:cubicBezTo>
                    <a:pt x="354997" y="459782"/>
                    <a:pt x="354997" y="459782"/>
                    <a:pt x="354997" y="459356"/>
                  </a:cubicBezTo>
                  <a:cubicBezTo>
                    <a:pt x="355423" y="459356"/>
                    <a:pt x="355423" y="458930"/>
                    <a:pt x="355849" y="458930"/>
                  </a:cubicBezTo>
                  <a:cubicBezTo>
                    <a:pt x="356701" y="458078"/>
                    <a:pt x="357127" y="457226"/>
                    <a:pt x="357127" y="456374"/>
                  </a:cubicBezTo>
                  <a:cubicBezTo>
                    <a:pt x="357553" y="456374"/>
                    <a:pt x="357979" y="455948"/>
                    <a:pt x="358405" y="455522"/>
                  </a:cubicBezTo>
                  <a:cubicBezTo>
                    <a:pt x="358405" y="455522"/>
                    <a:pt x="358405" y="455948"/>
                    <a:pt x="358405" y="455948"/>
                  </a:cubicBezTo>
                  <a:cubicBezTo>
                    <a:pt x="358831" y="456374"/>
                    <a:pt x="359256" y="456800"/>
                    <a:pt x="359682" y="457226"/>
                  </a:cubicBezTo>
                  <a:cubicBezTo>
                    <a:pt x="360108" y="458078"/>
                    <a:pt x="360534" y="458504"/>
                    <a:pt x="360960" y="458930"/>
                  </a:cubicBezTo>
                  <a:cubicBezTo>
                    <a:pt x="361386" y="459782"/>
                    <a:pt x="362238" y="460208"/>
                    <a:pt x="362664" y="460208"/>
                  </a:cubicBezTo>
                  <a:cubicBezTo>
                    <a:pt x="363090" y="460208"/>
                    <a:pt x="363090" y="460634"/>
                    <a:pt x="363516" y="460634"/>
                  </a:cubicBezTo>
                  <a:cubicBezTo>
                    <a:pt x="363516" y="461060"/>
                    <a:pt x="363942" y="461060"/>
                    <a:pt x="364368" y="461486"/>
                  </a:cubicBezTo>
                  <a:cubicBezTo>
                    <a:pt x="364368" y="461486"/>
                    <a:pt x="364368" y="461486"/>
                    <a:pt x="364368" y="461486"/>
                  </a:cubicBezTo>
                  <a:cubicBezTo>
                    <a:pt x="364794" y="462338"/>
                    <a:pt x="365646" y="462763"/>
                    <a:pt x="366924" y="463189"/>
                  </a:cubicBezTo>
                  <a:cubicBezTo>
                    <a:pt x="367776" y="463615"/>
                    <a:pt x="368201" y="464041"/>
                    <a:pt x="368627" y="464041"/>
                  </a:cubicBezTo>
                  <a:cubicBezTo>
                    <a:pt x="368627" y="464041"/>
                    <a:pt x="369053" y="464041"/>
                    <a:pt x="369053" y="464467"/>
                  </a:cubicBezTo>
                  <a:lnTo>
                    <a:pt x="369905" y="464893"/>
                  </a:lnTo>
                  <a:cubicBezTo>
                    <a:pt x="371183" y="465319"/>
                    <a:pt x="372461" y="465319"/>
                    <a:pt x="373313" y="465319"/>
                  </a:cubicBezTo>
                  <a:cubicBezTo>
                    <a:pt x="373313" y="465319"/>
                    <a:pt x="373313" y="465319"/>
                    <a:pt x="373739" y="465319"/>
                  </a:cubicBezTo>
                  <a:cubicBezTo>
                    <a:pt x="374165" y="465745"/>
                    <a:pt x="375017" y="466171"/>
                    <a:pt x="375869" y="466171"/>
                  </a:cubicBezTo>
                  <a:cubicBezTo>
                    <a:pt x="376721" y="466171"/>
                    <a:pt x="377147" y="466171"/>
                    <a:pt x="377998" y="466171"/>
                  </a:cubicBezTo>
                  <a:cubicBezTo>
                    <a:pt x="378424" y="466171"/>
                    <a:pt x="378850" y="466171"/>
                    <a:pt x="379276" y="466171"/>
                  </a:cubicBezTo>
                  <a:cubicBezTo>
                    <a:pt x="380128" y="466171"/>
                    <a:pt x="380980" y="466171"/>
                    <a:pt x="381406" y="465745"/>
                  </a:cubicBezTo>
                  <a:cubicBezTo>
                    <a:pt x="382684" y="466171"/>
                    <a:pt x="383536" y="465745"/>
                    <a:pt x="384388" y="465319"/>
                  </a:cubicBezTo>
                  <a:lnTo>
                    <a:pt x="384814" y="465319"/>
                  </a:lnTo>
                  <a:cubicBezTo>
                    <a:pt x="385240" y="465319"/>
                    <a:pt x="386092" y="464893"/>
                    <a:pt x="386944" y="464467"/>
                  </a:cubicBezTo>
                  <a:cubicBezTo>
                    <a:pt x="387369" y="464467"/>
                    <a:pt x="387369" y="464467"/>
                    <a:pt x="387795" y="464467"/>
                  </a:cubicBezTo>
                  <a:cubicBezTo>
                    <a:pt x="388647" y="464467"/>
                    <a:pt x="389499" y="463615"/>
                    <a:pt x="390351" y="463189"/>
                  </a:cubicBezTo>
                  <a:cubicBezTo>
                    <a:pt x="390777" y="463189"/>
                    <a:pt x="391629" y="462763"/>
                    <a:pt x="392481" y="461912"/>
                  </a:cubicBezTo>
                  <a:lnTo>
                    <a:pt x="392907" y="461486"/>
                  </a:lnTo>
                  <a:cubicBezTo>
                    <a:pt x="393333" y="461486"/>
                    <a:pt x="394185" y="461060"/>
                    <a:pt x="395037" y="460208"/>
                  </a:cubicBezTo>
                  <a:cubicBezTo>
                    <a:pt x="395463" y="459782"/>
                    <a:pt x="395463" y="459356"/>
                    <a:pt x="395463" y="459356"/>
                  </a:cubicBezTo>
                  <a:cubicBezTo>
                    <a:pt x="395889" y="459356"/>
                    <a:pt x="395889" y="458930"/>
                    <a:pt x="396315" y="458930"/>
                  </a:cubicBezTo>
                  <a:cubicBezTo>
                    <a:pt x="397166" y="458078"/>
                    <a:pt x="397592" y="457226"/>
                    <a:pt x="397592" y="456374"/>
                  </a:cubicBezTo>
                  <a:cubicBezTo>
                    <a:pt x="398018" y="455948"/>
                    <a:pt x="398870" y="455522"/>
                    <a:pt x="399296" y="455096"/>
                  </a:cubicBezTo>
                  <a:cubicBezTo>
                    <a:pt x="399722" y="454244"/>
                    <a:pt x="400148" y="453393"/>
                    <a:pt x="400148" y="452967"/>
                  </a:cubicBezTo>
                  <a:cubicBezTo>
                    <a:pt x="400574" y="452541"/>
                    <a:pt x="401000" y="452115"/>
                    <a:pt x="401426" y="451689"/>
                  </a:cubicBezTo>
                  <a:cubicBezTo>
                    <a:pt x="401852" y="451263"/>
                    <a:pt x="401852" y="450411"/>
                    <a:pt x="401852" y="449985"/>
                  </a:cubicBezTo>
                  <a:cubicBezTo>
                    <a:pt x="401852" y="449985"/>
                    <a:pt x="401852" y="449559"/>
                    <a:pt x="401852" y="449559"/>
                  </a:cubicBezTo>
                  <a:cubicBezTo>
                    <a:pt x="401852" y="449559"/>
                    <a:pt x="401852" y="449559"/>
                    <a:pt x="401852" y="449133"/>
                  </a:cubicBezTo>
                  <a:cubicBezTo>
                    <a:pt x="401852" y="448707"/>
                    <a:pt x="402278" y="448707"/>
                    <a:pt x="402278" y="448281"/>
                  </a:cubicBezTo>
                  <a:cubicBezTo>
                    <a:pt x="402704" y="448707"/>
                    <a:pt x="403130" y="448707"/>
                    <a:pt x="403130" y="449133"/>
                  </a:cubicBezTo>
                  <a:cubicBezTo>
                    <a:pt x="404408" y="449985"/>
                    <a:pt x="405260" y="449985"/>
                    <a:pt x="406112" y="449985"/>
                  </a:cubicBezTo>
                  <a:cubicBezTo>
                    <a:pt x="406112" y="449985"/>
                    <a:pt x="406112" y="449985"/>
                    <a:pt x="406537" y="449985"/>
                  </a:cubicBezTo>
                  <a:cubicBezTo>
                    <a:pt x="406963" y="450411"/>
                    <a:pt x="408667" y="450837"/>
                    <a:pt x="409945" y="450837"/>
                  </a:cubicBezTo>
                  <a:lnTo>
                    <a:pt x="410797" y="451263"/>
                  </a:lnTo>
                  <a:cubicBezTo>
                    <a:pt x="411649" y="451689"/>
                    <a:pt x="412075" y="451689"/>
                    <a:pt x="413353" y="452115"/>
                  </a:cubicBezTo>
                  <a:cubicBezTo>
                    <a:pt x="413779" y="452115"/>
                    <a:pt x="413779" y="452115"/>
                    <a:pt x="414205" y="452541"/>
                  </a:cubicBezTo>
                  <a:cubicBezTo>
                    <a:pt x="415057" y="452967"/>
                    <a:pt x="415908" y="452967"/>
                    <a:pt x="417186" y="452967"/>
                  </a:cubicBezTo>
                  <a:cubicBezTo>
                    <a:pt x="417186" y="452967"/>
                    <a:pt x="417612" y="452967"/>
                    <a:pt x="417612" y="452967"/>
                  </a:cubicBezTo>
                  <a:cubicBezTo>
                    <a:pt x="418890" y="452967"/>
                    <a:pt x="419742" y="452541"/>
                    <a:pt x="420168" y="452115"/>
                  </a:cubicBezTo>
                  <a:cubicBezTo>
                    <a:pt x="420594" y="452115"/>
                    <a:pt x="421020" y="452115"/>
                    <a:pt x="421872" y="452541"/>
                  </a:cubicBezTo>
                  <a:cubicBezTo>
                    <a:pt x="423150" y="452541"/>
                    <a:pt x="424002" y="452541"/>
                    <a:pt x="424002" y="452541"/>
                  </a:cubicBezTo>
                  <a:lnTo>
                    <a:pt x="424854" y="452115"/>
                  </a:lnTo>
                  <a:cubicBezTo>
                    <a:pt x="428261" y="451263"/>
                    <a:pt x="432095" y="449133"/>
                    <a:pt x="434225" y="447003"/>
                  </a:cubicBezTo>
                  <a:cubicBezTo>
                    <a:pt x="435076" y="446151"/>
                    <a:pt x="435928" y="445299"/>
                    <a:pt x="436354" y="444447"/>
                  </a:cubicBezTo>
                  <a:cubicBezTo>
                    <a:pt x="436354" y="444022"/>
                    <a:pt x="436780" y="444022"/>
                    <a:pt x="436780" y="444022"/>
                  </a:cubicBezTo>
                  <a:lnTo>
                    <a:pt x="437206" y="443596"/>
                  </a:lnTo>
                  <a:cubicBezTo>
                    <a:pt x="437632" y="443170"/>
                    <a:pt x="438910" y="442318"/>
                    <a:pt x="439762" y="440614"/>
                  </a:cubicBezTo>
                  <a:lnTo>
                    <a:pt x="440614" y="438910"/>
                  </a:lnTo>
                  <a:cubicBezTo>
                    <a:pt x="441040" y="438484"/>
                    <a:pt x="441466" y="437632"/>
                    <a:pt x="441466" y="436354"/>
                  </a:cubicBezTo>
                  <a:cubicBezTo>
                    <a:pt x="441466" y="435928"/>
                    <a:pt x="441466" y="435076"/>
                    <a:pt x="441466" y="434650"/>
                  </a:cubicBezTo>
                  <a:cubicBezTo>
                    <a:pt x="441466" y="434225"/>
                    <a:pt x="441466" y="433799"/>
                    <a:pt x="441466" y="433799"/>
                  </a:cubicBezTo>
                  <a:cubicBezTo>
                    <a:pt x="441892" y="432947"/>
                    <a:pt x="441892" y="432521"/>
                    <a:pt x="441892" y="431669"/>
                  </a:cubicBezTo>
                  <a:lnTo>
                    <a:pt x="442318" y="430391"/>
                  </a:lnTo>
                  <a:cubicBezTo>
                    <a:pt x="442744" y="428687"/>
                    <a:pt x="442744" y="426983"/>
                    <a:pt x="442744" y="426131"/>
                  </a:cubicBezTo>
                  <a:lnTo>
                    <a:pt x="442744" y="424002"/>
                  </a:lnTo>
                  <a:cubicBezTo>
                    <a:pt x="442744" y="423150"/>
                    <a:pt x="442744" y="421872"/>
                    <a:pt x="442744" y="421020"/>
                  </a:cubicBezTo>
                  <a:cubicBezTo>
                    <a:pt x="442744" y="420594"/>
                    <a:pt x="442744" y="419742"/>
                    <a:pt x="442744" y="419316"/>
                  </a:cubicBezTo>
                  <a:lnTo>
                    <a:pt x="442744" y="418890"/>
                  </a:lnTo>
                  <a:cubicBezTo>
                    <a:pt x="442744" y="418464"/>
                    <a:pt x="442744" y="418038"/>
                    <a:pt x="442744" y="417612"/>
                  </a:cubicBezTo>
                  <a:cubicBezTo>
                    <a:pt x="442744" y="417612"/>
                    <a:pt x="442744" y="417612"/>
                    <a:pt x="442744" y="417186"/>
                  </a:cubicBezTo>
                  <a:cubicBezTo>
                    <a:pt x="443170" y="415908"/>
                    <a:pt x="443170" y="414631"/>
                    <a:pt x="443170" y="413353"/>
                  </a:cubicBezTo>
                  <a:lnTo>
                    <a:pt x="443170" y="412501"/>
                  </a:lnTo>
                  <a:cubicBezTo>
                    <a:pt x="443170" y="411649"/>
                    <a:pt x="443170" y="410797"/>
                    <a:pt x="443170" y="410371"/>
                  </a:cubicBezTo>
                  <a:cubicBezTo>
                    <a:pt x="443170" y="410371"/>
                    <a:pt x="443170" y="410371"/>
                    <a:pt x="443170" y="409945"/>
                  </a:cubicBezTo>
                  <a:lnTo>
                    <a:pt x="443170" y="403556"/>
                  </a:lnTo>
                  <a:lnTo>
                    <a:pt x="443170" y="403130"/>
                  </a:lnTo>
                  <a:cubicBezTo>
                    <a:pt x="443170" y="402278"/>
                    <a:pt x="443596" y="401000"/>
                    <a:pt x="443596" y="400148"/>
                  </a:cubicBezTo>
                  <a:lnTo>
                    <a:pt x="443596" y="399296"/>
                  </a:lnTo>
                  <a:cubicBezTo>
                    <a:pt x="444021" y="398870"/>
                    <a:pt x="444021" y="398018"/>
                    <a:pt x="444021" y="396740"/>
                  </a:cubicBezTo>
                  <a:lnTo>
                    <a:pt x="444021" y="395889"/>
                  </a:lnTo>
                  <a:cubicBezTo>
                    <a:pt x="444021" y="395037"/>
                    <a:pt x="444021" y="394611"/>
                    <a:pt x="444021" y="393333"/>
                  </a:cubicBezTo>
                  <a:cubicBezTo>
                    <a:pt x="444021" y="392481"/>
                    <a:pt x="444021" y="391203"/>
                    <a:pt x="444021" y="390351"/>
                  </a:cubicBezTo>
                  <a:lnTo>
                    <a:pt x="444021" y="389499"/>
                  </a:lnTo>
                  <a:cubicBezTo>
                    <a:pt x="444021" y="388221"/>
                    <a:pt x="444447" y="386518"/>
                    <a:pt x="444021" y="385240"/>
                  </a:cubicBezTo>
                  <a:cubicBezTo>
                    <a:pt x="444021" y="385240"/>
                    <a:pt x="444021" y="385240"/>
                    <a:pt x="444021" y="384814"/>
                  </a:cubicBezTo>
                  <a:cubicBezTo>
                    <a:pt x="444447" y="383962"/>
                    <a:pt x="444873" y="382684"/>
                    <a:pt x="444447" y="381406"/>
                  </a:cubicBezTo>
                  <a:cubicBezTo>
                    <a:pt x="444447" y="380554"/>
                    <a:pt x="444447" y="379702"/>
                    <a:pt x="444447" y="378424"/>
                  </a:cubicBezTo>
                  <a:cubicBezTo>
                    <a:pt x="444447" y="377998"/>
                    <a:pt x="444873" y="377147"/>
                    <a:pt x="444873" y="376295"/>
                  </a:cubicBezTo>
                  <a:cubicBezTo>
                    <a:pt x="444873" y="375443"/>
                    <a:pt x="444447" y="374591"/>
                    <a:pt x="444447" y="374165"/>
                  </a:cubicBezTo>
                  <a:cubicBezTo>
                    <a:pt x="444447" y="373739"/>
                    <a:pt x="444447" y="373313"/>
                    <a:pt x="444873" y="372887"/>
                  </a:cubicBezTo>
                  <a:cubicBezTo>
                    <a:pt x="445299" y="371609"/>
                    <a:pt x="445299" y="369905"/>
                    <a:pt x="445299" y="368202"/>
                  </a:cubicBezTo>
                  <a:cubicBezTo>
                    <a:pt x="445299" y="367776"/>
                    <a:pt x="445299" y="366924"/>
                    <a:pt x="445299" y="366498"/>
                  </a:cubicBezTo>
                  <a:lnTo>
                    <a:pt x="445299" y="366072"/>
                  </a:lnTo>
                  <a:lnTo>
                    <a:pt x="445725" y="363516"/>
                  </a:lnTo>
                  <a:cubicBezTo>
                    <a:pt x="445725" y="363090"/>
                    <a:pt x="446151" y="362238"/>
                    <a:pt x="446151" y="361812"/>
                  </a:cubicBezTo>
                  <a:cubicBezTo>
                    <a:pt x="446151" y="360534"/>
                    <a:pt x="446151" y="359682"/>
                    <a:pt x="445725" y="358831"/>
                  </a:cubicBezTo>
                  <a:lnTo>
                    <a:pt x="445725" y="358405"/>
                  </a:lnTo>
                  <a:cubicBezTo>
                    <a:pt x="445725" y="357979"/>
                    <a:pt x="445725" y="357553"/>
                    <a:pt x="445725" y="357127"/>
                  </a:cubicBezTo>
                  <a:cubicBezTo>
                    <a:pt x="445725" y="356275"/>
                    <a:pt x="446151" y="355423"/>
                    <a:pt x="446151" y="354145"/>
                  </a:cubicBezTo>
                  <a:cubicBezTo>
                    <a:pt x="446151" y="353293"/>
                    <a:pt x="446151" y="352441"/>
                    <a:pt x="446151" y="351163"/>
                  </a:cubicBezTo>
                  <a:cubicBezTo>
                    <a:pt x="446151" y="350311"/>
                    <a:pt x="446151" y="349885"/>
                    <a:pt x="446151" y="348608"/>
                  </a:cubicBezTo>
                  <a:lnTo>
                    <a:pt x="446151" y="348608"/>
                  </a:lnTo>
                  <a:cubicBezTo>
                    <a:pt x="446151" y="347330"/>
                    <a:pt x="446577" y="345626"/>
                    <a:pt x="446577" y="344348"/>
                  </a:cubicBezTo>
                  <a:cubicBezTo>
                    <a:pt x="446577" y="343496"/>
                    <a:pt x="446577" y="342218"/>
                    <a:pt x="446577" y="341366"/>
                  </a:cubicBezTo>
                  <a:cubicBezTo>
                    <a:pt x="446577" y="340514"/>
                    <a:pt x="446577" y="339663"/>
                    <a:pt x="446151" y="338811"/>
                  </a:cubicBezTo>
                  <a:cubicBezTo>
                    <a:pt x="446151" y="338811"/>
                    <a:pt x="446151" y="338811"/>
                    <a:pt x="446151" y="338811"/>
                  </a:cubicBezTo>
                  <a:cubicBezTo>
                    <a:pt x="446151" y="338385"/>
                    <a:pt x="446577" y="337959"/>
                    <a:pt x="446577" y="336681"/>
                  </a:cubicBezTo>
                  <a:cubicBezTo>
                    <a:pt x="446577" y="336681"/>
                    <a:pt x="446577" y="336255"/>
                    <a:pt x="446577" y="335829"/>
                  </a:cubicBezTo>
                  <a:lnTo>
                    <a:pt x="446577" y="335403"/>
                  </a:lnTo>
                  <a:cubicBezTo>
                    <a:pt x="447003" y="333699"/>
                    <a:pt x="446577" y="332421"/>
                    <a:pt x="446151" y="331569"/>
                  </a:cubicBezTo>
                  <a:cubicBezTo>
                    <a:pt x="446577" y="330717"/>
                    <a:pt x="446577" y="329866"/>
                    <a:pt x="446577" y="328588"/>
                  </a:cubicBezTo>
                  <a:cubicBezTo>
                    <a:pt x="446577" y="327736"/>
                    <a:pt x="446577" y="326884"/>
                    <a:pt x="446577" y="325180"/>
                  </a:cubicBezTo>
                  <a:cubicBezTo>
                    <a:pt x="446577" y="323050"/>
                    <a:pt x="446151" y="321346"/>
                    <a:pt x="446151" y="320069"/>
                  </a:cubicBezTo>
                  <a:cubicBezTo>
                    <a:pt x="446151" y="320069"/>
                    <a:pt x="446151" y="319643"/>
                    <a:pt x="446151" y="319217"/>
                  </a:cubicBezTo>
                  <a:lnTo>
                    <a:pt x="446151" y="318365"/>
                  </a:lnTo>
                  <a:cubicBezTo>
                    <a:pt x="446151" y="318365"/>
                    <a:pt x="446151" y="317939"/>
                    <a:pt x="446151" y="317939"/>
                  </a:cubicBezTo>
                  <a:cubicBezTo>
                    <a:pt x="446151" y="317087"/>
                    <a:pt x="446577" y="316235"/>
                    <a:pt x="446577" y="315383"/>
                  </a:cubicBezTo>
                  <a:lnTo>
                    <a:pt x="446577" y="314957"/>
                  </a:lnTo>
                  <a:cubicBezTo>
                    <a:pt x="446577" y="314105"/>
                    <a:pt x="446577" y="313253"/>
                    <a:pt x="446577" y="312401"/>
                  </a:cubicBezTo>
                  <a:cubicBezTo>
                    <a:pt x="446577" y="311975"/>
                    <a:pt x="446577" y="311549"/>
                    <a:pt x="446577" y="311549"/>
                  </a:cubicBezTo>
                  <a:lnTo>
                    <a:pt x="446577" y="311124"/>
                  </a:lnTo>
                  <a:cubicBezTo>
                    <a:pt x="446577" y="310272"/>
                    <a:pt x="447003" y="308568"/>
                    <a:pt x="446151" y="306864"/>
                  </a:cubicBezTo>
                  <a:cubicBezTo>
                    <a:pt x="446151" y="306438"/>
                    <a:pt x="446151" y="305586"/>
                    <a:pt x="446151" y="305160"/>
                  </a:cubicBezTo>
                  <a:lnTo>
                    <a:pt x="446151" y="304734"/>
                  </a:lnTo>
                  <a:lnTo>
                    <a:pt x="446151" y="304734"/>
                  </a:lnTo>
                  <a:cubicBezTo>
                    <a:pt x="446577" y="303882"/>
                    <a:pt x="446577" y="302179"/>
                    <a:pt x="446151" y="300901"/>
                  </a:cubicBezTo>
                  <a:lnTo>
                    <a:pt x="445725" y="299623"/>
                  </a:lnTo>
                  <a:lnTo>
                    <a:pt x="443596" y="299623"/>
                  </a:lnTo>
                  <a:lnTo>
                    <a:pt x="445725" y="299197"/>
                  </a:lnTo>
                  <a:cubicBezTo>
                    <a:pt x="445725" y="297919"/>
                    <a:pt x="445725" y="296215"/>
                    <a:pt x="444873" y="295363"/>
                  </a:cubicBezTo>
                  <a:cubicBezTo>
                    <a:pt x="444873" y="295363"/>
                    <a:pt x="444873" y="294937"/>
                    <a:pt x="444873" y="294937"/>
                  </a:cubicBezTo>
                  <a:cubicBezTo>
                    <a:pt x="444873" y="294511"/>
                    <a:pt x="444873" y="293659"/>
                    <a:pt x="444873" y="293233"/>
                  </a:cubicBezTo>
                  <a:cubicBezTo>
                    <a:pt x="444873" y="291956"/>
                    <a:pt x="444447" y="290252"/>
                    <a:pt x="444021" y="288548"/>
                  </a:cubicBezTo>
                  <a:cubicBezTo>
                    <a:pt x="444021" y="288548"/>
                    <a:pt x="444021" y="288122"/>
                    <a:pt x="444021" y="288122"/>
                  </a:cubicBezTo>
                  <a:cubicBezTo>
                    <a:pt x="444021" y="287696"/>
                    <a:pt x="444021" y="286844"/>
                    <a:pt x="443596" y="285566"/>
                  </a:cubicBezTo>
                  <a:cubicBezTo>
                    <a:pt x="443596" y="285140"/>
                    <a:pt x="443170" y="284714"/>
                    <a:pt x="443170" y="284288"/>
                  </a:cubicBezTo>
                  <a:cubicBezTo>
                    <a:pt x="443170" y="283862"/>
                    <a:pt x="442744" y="283862"/>
                    <a:pt x="442744" y="283011"/>
                  </a:cubicBezTo>
                  <a:lnTo>
                    <a:pt x="442318" y="281307"/>
                  </a:lnTo>
                  <a:cubicBezTo>
                    <a:pt x="442318" y="280881"/>
                    <a:pt x="442318" y="280029"/>
                    <a:pt x="441892" y="278751"/>
                  </a:cubicBezTo>
                  <a:cubicBezTo>
                    <a:pt x="441466" y="278325"/>
                    <a:pt x="441466" y="277899"/>
                    <a:pt x="441040" y="277473"/>
                  </a:cubicBezTo>
                  <a:cubicBezTo>
                    <a:pt x="441040" y="277473"/>
                    <a:pt x="440614" y="277047"/>
                    <a:pt x="440614" y="277047"/>
                  </a:cubicBezTo>
                  <a:cubicBezTo>
                    <a:pt x="440614" y="276621"/>
                    <a:pt x="440188" y="276195"/>
                    <a:pt x="439762" y="275769"/>
                  </a:cubicBezTo>
                  <a:lnTo>
                    <a:pt x="439762" y="275769"/>
                  </a:lnTo>
                  <a:cubicBezTo>
                    <a:pt x="439762" y="275343"/>
                    <a:pt x="439762" y="274491"/>
                    <a:pt x="439336" y="273640"/>
                  </a:cubicBezTo>
                  <a:cubicBezTo>
                    <a:pt x="438910" y="272362"/>
                    <a:pt x="438058" y="271510"/>
                    <a:pt x="437206" y="271084"/>
                  </a:cubicBezTo>
                  <a:cubicBezTo>
                    <a:pt x="437206" y="271084"/>
                    <a:pt x="437206" y="271084"/>
                    <a:pt x="437206" y="271084"/>
                  </a:cubicBezTo>
                  <a:lnTo>
                    <a:pt x="436780" y="270658"/>
                  </a:lnTo>
                  <a:cubicBezTo>
                    <a:pt x="436354" y="270232"/>
                    <a:pt x="436354" y="269806"/>
                    <a:pt x="435928" y="269380"/>
                  </a:cubicBezTo>
                  <a:cubicBezTo>
                    <a:pt x="435928" y="268954"/>
                    <a:pt x="435502" y="268528"/>
                    <a:pt x="435502" y="268528"/>
                  </a:cubicBezTo>
                  <a:lnTo>
                    <a:pt x="435076" y="268102"/>
                  </a:lnTo>
                  <a:cubicBezTo>
                    <a:pt x="435076" y="267676"/>
                    <a:pt x="434650" y="266824"/>
                    <a:pt x="434225" y="265546"/>
                  </a:cubicBezTo>
                  <a:cubicBezTo>
                    <a:pt x="433799" y="264694"/>
                    <a:pt x="432947" y="264268"/>
                    <a:pt x="432521" y="263843"/>
                  </a:cubicBezTo>
                  <a:cubicBezTo>
                    <a:pt x="432095" y="263843"/>
                    <a:pt x="432095" y="263417"/>
                    <a:pt x="431669" y="262991"/>
                  </a:cubicBezTo>
                  <a:cubicBezTo>
                    <a:pt x="431243" y="262565"/>
                    <a:pt x="431243" y="262565"/>
                    <a:pt x="430817" y="262139"/>
                  </a:cubicBezTo>
                  <a:cubicBezTo>
                    <a:pt x="430391" y="261713"/>
                    <a:pt x="430391" y="261713"/>
                    <a:pt x="429965" y="261287"/>
                  </a:cubicBezTo>
                  <a:lnTo>
                    <a:pt x="429113" y="260009"/>
                  </a:lnTo>
                  <a:cubicBezTo>
                    <a:pt x="429113" y="259583"/>
                    <a:pt x="428687" y="258731"/>
                    <a:pt x="428261" y="257879"/>
                  </a:cubicBezTo>
                  <a:cubicBezTo>
                    <a:pt x="427835" y="257453"/>
                    <a:pt x="427409" y="257027"/>
                    <a:pt x="427409" y="256601"/>
                  </a:cubicBezTo>
                  <a:lnTo>
                    <a:pt x="426983" y="256175"/>
                  </a:lnTo>
                  <a:cubicBezTo>
                    <a:pt x="426557" y="255749"/>
                    <a:pt x="426131" y="255323"/>
                    <a:pt x="425705" y="254897"/>
                  </a:cubicBezTo>
                  <a:lnTo>
                    <a:pt x="425705" y="254897"/>
                  </a:lnTo>
                  <a:cubicBezTo>
                    <a:pt x="425705" y="254472"/>
                    <a:pt x="425705" y="254046"/>
                    <a:pt x="425705" y="253620"/>
                  </a:cubicBezTo>
                  <a:cubicBezTo>
                    <a:pt x="425705" y="252768"/>
                    <a:pt x="425279" y="251916"/>
                    <a:pt x="424854" y="251490"/>
                  </a:cubicBezTo>
                  <a:cubicBezTo>
                    <a:pt x="424854" y="251490"/>
                    <a:pt x="424854" y="251064"/>
                    <a:pt x="424854" y="251490"/>
                  </a:cubicBezTo>
                  <a:lnTo>
                    <a:pt x="424854" y="250212"/>
                  </a:lnTo>
                  <a:cubicBezTo>
                    <a:pt x="424854" y="249360"/>
                    <a:pt x="424854" y="248508"/>
                    <a:pt x="424428" y="247656"/>
                  </a:cubicBezTo>
                  <a:cubicBezTo>
                    <a:pt x="424428" y="247230"/>
                    <a:pt x="424428" y="246804"/>
                    <a:pt x="424428" y="246378"/>
                  </a:cubicBezTo>
                  <a:lnTo>
                    <a:pt x="424428" y="245952"/>
                  </a:lnTo>
                  <a:cubicBezTo>
                    <a:pt x="424428" y="245952"/>
                    <a:pt x="424428" y="245526"/>
                    <a:pt x="424428" y="245526"/>
                  </a:cubicBezTo>
                  <a:cubicBezTo>
                    <a:pt x="425279" y="243823"/>
                    <a:pt x="424854" y="241693"/>
                    <a:pt x="424428" y="240841"/>
                  </a:cubicBezTo>
                  <a:cubicBezTo>
                    <a:pt x="424854" y="240415"/>
                    <a:pt x="424854" y="239563"/>
                    <a:pt x="424854" y="238285"/>
                  </a:cubicBezTo>
                  <a:lnTo>
                    <a:pt x="424854" y="236581"/>
                  </a:lnTo>
                  <a:cubicBezTo>
                    <a:pt x="424854" y="235729"/>
                    <a:pt x="424854" y="234878"/>
                    <a:pt x="424428" y="234452"/>
                  </a:cubicBezTo>
                  <a:cubicBezTo>
                    <a:pt x="424428" y="234452"/>
                    <a:pt x="424428" y="234026"/>
                    <a:pt x="424428" y="234026"/>
                  </a:cubicBezTo>
                  <a:cubicBezTo>
                    <a:pt x="424428" y="232322"/>
                    <a:pt x="424428" y="230618"/>
                    <a:pt x="424428" y="228488"/>
                  </a:cubicBezTo>
                  <a:cubicBezTo>
                    <a:pt x="424428" y="227210"/>
                    <a:pt x="424428" y="226359"/>
                    <a:pt x="424428" y="225081"/>
                  </a:cubicBezTo>
                  <a:cubicBezTo>
                    <a:pt x="424854" y="223803"/>
                    <a:pt x="424854" y="222951"/>
                    <a:pt x="424854" y="222951"/>
                  </a:cubicBezTo>
                  <a:lnTo>
                    <a:pt x="424854" y="222099"/>
                  </a:lnTo>
                  <a:cubicBezTo>
                    <a:pt x="424854" y="221673"/>
                    <a:pt x="424854" y="221247"/>
                    <a:pt x="424854" y="220395"/>
                  </a:cubicBezTo>
                  <a:cubicBezTo>
                    <a:pt x="424854" y="219543"/>
                    <a:pt x="424854" y="219117"/>
                    <a:pt x="424854" y="218265"/>
                  </a:cubicBezTo>
                  <a:lnTo>
                    <a:pt x="424854" y="217839"/>
                  </a:lnTo>
                  <a:cubicBezTo>
                    <a:pt x="424854" y="216562"/>
                    <a:pt x="424854" y="214858"/>
                    <a:pt x="424854" y="213154"/>
                  </a:cubicBezTo>
                  <a:cubicBezTo>
                    <a:pt x="424854" y="212728"/>
                    <a:pt x="424854" y="212302"/>
                    <a:pt x="424428" y="212302"/>
                  </a:cubicBezTo>
                  <a:cubicBezTo>
                    <a:pt x="424428" y="211876"/>
                    <a:pt x="424428" y="211450"/>
                    <a:pt x="424428" y="211024"/>
                  </a:cubicBezTo>
                  <a:lnTo>
                    <a:pt x="424428" y="210172"/>
                  </a:lnTo>
                  <a:cubicBezTo>
                    <a:pt x="424854" y="208894"/>
                    <a:pt x="424854" y="207191"/>
                    <a:pt x="424854" y="205913"/>
                  </a:cubicBezTo>
                  <a:cubicBezTo>
                    <a:pt x="424854" y="205061"/>
                    <a:pt x="424854" y="204209"/>
                    <a:pt x="424854" y="203357"/>
                  </a:cubicBezTo>
                  <a:lnTo>
                    <a:pt x="425279" y="201227"/>
                  </a:lnTo>
                  <a:cubicBezTo>
                    <a:pt x="425279" y="199949"/>
                    <a:pt x="425705" y="198671"/>
                    <a:pt x="425279" y="196968"/>
                  </a:cubicBezTo>
                  <a:cubicBezTo>
                    <a:pt x="425279" y="196542"/>
                    <a:pt x="425279" y="196116"/>
                    <a:pt x="424854" y="195690"/>
                  </a:cubicBezTo>
                  <a:cubicBezTo>
                    <a:pt x="424854" y="195690"/>
                    <a:pt x="424854" y="195264"/>
                    <a:pt x="424854" y="194838"/>
                  </a:cubicBezTo>
                  <a:cubicBezTo>
                    <a:pt x="424854" y="193986"/>
                    <a:pt x="424428" y="192708"/>
                    <a:pt x="423150" y="191004"/>
                  </a:cubicBezTo>
                  <a:lnTo>
                    <a:pt x="424002" y="191004"/>
                  </a:lnTo>
                  <a:cubicBezTo>
                    <a:pt x="424428" y="191004"/>
                    <a:pt x="425279" y="191430"/>
                    <a:pt x="426557" y="191004"/>
                  </a:cubicBezTo>
                  <a:cubicBezTo>
                    <a:pt x="427409" y="191004"/>
                    <a:pt x="428261" y="190578"/>
                    <a:pt x="428687" y="190152"/>
                  </a:cubicBezTo>
                  <a:cubicBezTo>
                    <a:pt x="429113" y="190152"/>
                    <a:pt x="429113" y="190152"/>
                    <a:pt x="429539" y="189726"/>
                  </a:cubicBezTo>
                  <a:cubicBezTo>
                    <a:pt x="429965" y="189726"/>
                    <a:pt x="430391" y="189300"/>
                    <a:pt x="430391" y="189300"/>
                  </a:cubicBezTo>
                  <a:cubicBezTo>
                    <a:pt x="430817" y="189300"/>
                    <a:pt x="430817" y="188874"/>
                    <a:pt x="431669" y="188874"/>
                  </a:cubicBezTo>
                  <a:cubicBezTo>
                    <a:pt x="432095" y="188449"/>
                    <a:pt x="432521" y="188449"/>
                    <a:pt x="432947" y="188449"/>
                  </a:cubicBezTo>
                  <a:lnTo>
                    <a:pt x="432947" y="188449"/>
                  </a:lnTo>
                  <a:cubicBezTo>
                    <a:pt x="433373" y="188449"/>
                    <a:pt x="434650" y="188449"/>
                    <a:pt x="435928" y="187597"/>
                  </a:cubicBezTo>
                  <a:cubicBezTo>
                    <a:pt x="436354" y="187171"/>
                    <a:pt x="436780" y="186745"/>
                    <a:pt x="437206" y="186319"/>
                  </a:cubicBezTo>
                  <a:cubicBezTo>
                    <a:pt x="437206" y="186319"/>
                    <a:pt x="437632" y="185893"/>
                    <a:pt x="437632" y="185893"/>
                  </a:cubicBezTo>
                  <a:cubicBezTo>
                    <a:pt x="438058" y="185467"/>
                    <a:pt x="438910" y="184615"/>
                    <a:pt x="439336" y="183763"/>
                  </a:cubicBezTo>
                  <a:lnTo>
                    <a:pt x="439336" y="183763"/>
                  </a:lnTo>
                  <a:cubicBezTo>
                    <a:pt x="439762" y="183337"/>
                    <a:pt x="440188" y="183337"/>
                    <a:pt x="440614" y="182911"/>
                  </a:cubicBezTo>
                  <a:cubicBezTo>
                    <a:pt x="441892" y="182059"/>
                    <a:pt x="442318" y="180781"/>
                    <a:pt x="442318" y="179929"/>
                  </a:cubicBezTo>
                  <a:lnTo>
                    <a:pt x="443170" y="178652"/>
                  </a:lnTo>
                  <a:cubicBezTo>
                    <a:pt x="444021" y="177374"/>
                    <a:pt x="444021" y="176096"/>
                    <a:pt x="444447" y="175244"/>
                  </a:cubicBezTo>
                  <a:cubicBezTo>
                    <a:pt x="444447" y="174818"/>
                    <a:pt x="444447" y="174818"/>
                    <a:pt x="444447" y="174392"/>
                  </a:cubicBezTo>
                  <a:cubicBezTo>
                    <a:pt x="444447" y="173966"/>
                    <a:pt x="444873" y="173540"/>
                    <a:pt x="444873" y="173114"/>
                  </a:cubicBezTo>
                  <a:cubicBezTo>
                    <a:pt x="444873" y="173114"/>
                    <a:pt x="444873" y="172688"/>
                    <a:pt x="444873" y="172688"/>
                  </a:cubicBezTo>
                  <a:cubicBezTo>
                    <a:pt x="446151" y="170558"/>
                    <a:pt x="445725" y="168429"/>
                    <a:pt x="445299" y="167151"/>
                  </a:cubicBezTo>
                  <a:cubicBezTo>
                    <a:pt x="445299" y="166725"/>
                    <a:pt x="445725" y="165447"/>
                    <a:pt x="445299" y="164169"/>
                  </a:cubicBezTo>
                  <a:lnTo>
                    <a:pt x="444873" y="163743"/>
                  </a:lnTo>
                  <a:cubicBezTo>
                    <a:pt x="444873" y="163317"/>
                    <a:pt x="444447" y="162465"/>
                    <a:pt x="444447" y="162465"/>
                  </a:cubicBezTo>
                  <a:cubicBezTo>
                    <a:pt x="444021" y="161613"/>
                    <a:pt x="443596" y="160761"/>
                    <a:pt x="443170" y="160335"/>
                  </a:cubicBezTo>
                  <a:cubicBezTo>
                    <a:pt x="443170" y="160335"/>
                    <a:pt x="443170" y="159910"/>
                    <a:pt x="442744" y="159910"/>
                  </a:cubicBezTo>
                  <a:cubicBezTo>
                    <a:pt x="442318" y="158632"/>
                    <a:pt x="441466" y="157780"/>
                    <a:pt x="440614" y="156502"/>
                  </a:cubicBezTo>
                  <a:cubicBezTo>
                    <a:pt x="440614" y="156502"/>
                    <a:pt x="440614" y="156502"/>
                    <a:pt x="440614" y="156502"/>
                  </a:cubicBezTo>
                  <a:cubicBezTo>
                    <a:pt x="441040" y="156502"/>
                    <a:pt x="441892" y="156928"/>
                    <a:pt x="442744" y="156502"/>
                  </a:cubicBezTo>
                  <a:cubicBezTo>
                    <a:pt x="443170" y="156502"/>
                    <a:pt x="444021" y="156076"/>
                    <a:pt x="444447" y="155650"/>
                  </a:cubicBezTo>
                  <a:cubicBezTo>
                    <a:pt x="445299" y="155650"/>
                    <a:pt x="446577" y="155650"/>
                    <a:pt x="448281" y="154798"/>
                  </a:cubicBezTo>
                  <a:cubicBezTo>
                    <a:pt x="448707" y="154798"/>
                    <a:pt x="449133" y="154372"/>
                    <a:pt x="449133" y="154372"/>
                  </a:cubicBezTo>
                  <a:cubicBezTo>
                    <a:pt x="449133" y="154372"/>
                    <a:pt x="449559" y="154372"/>
                    <a:pt x="449559" y="154372"/>
                  </a:cubicBezTo>
                  <a:cubicBezTo>
                    <a:pt x="449985" y="154372"/>
                    <a:pt x="450411" y="154372"/>
                    <a:pt x="450837" y="154372"/>
                  </a:cubicBezTo>
                  <a:cubicBezTo>
                    <a:pt x="451689" y="153946"/>
                    <a:pt x="452541" y="153520"/>
                    <a:pt x="452967" y="153094"/>
                  </a:cubicBezTo>
                  <a:lnTo>
                    <a:pt x="452967" y="153094"/>
                  </a:lnTo>
                  <a:cubicBezTo>
                    <a:pt x="453392" y="153094"/>
                    <a:pt x="454244" y="152668"/>
                    <a:pt x="455522" y="152242"/>
                  </a:cubicBezTo>
                  <a:cubicBezTo>
                    <a:pt x="455522" y="152242"/>
                    <a:pt x="455948" y="151816"/>
                    <a:pt x="455948" y="151816"/>
                  </a:cubicBezTo>
                  <a:cubicBezTo>
                    <a:pt x="455948" y="151816"/>
                    <a:pt x="456374" y="151816"/>
                    <a:pt x="456800" y="151390"/>
                  </a:cubicBezTo>
                  <a:cubicBezTo>
                    <a:pt x="457226" y="150964"/>
                    <a:pt x="457652" y="150539"/>
                    <a:pt x="458078" y="150113"/>
                  </a:cubicBezTo>
                  <a:cubicBezTo>
                    <a:pt x="458504" y="149687"/>
                    <a:pt x="459356" y="149261"/>
                    <a:pt x="459782" y="148835"/>
                  </a:cubicBezTo>
                  <a:cubicBezTo>
                    <a:pt x="460634" y="148409"/>
                    <a:pt x="461060" y="147557"/>
                    <a:pt x="461060" y="147131"/>
                  </a:cubicBezTo>
                  <a:cubicBezTo>
                    <a:pt x="461486" y="146705"/>
                    <a:pt x="461486" y="146705"/>
                    <a:pt x="461486" y="146279"/>
                  </a:cubicBezTo>
                  <a:cubicBezTo>
                    <a:pt x="461912" y="146279"/>
                    <a:pt x="461912" y="145853"/>
                    <a:pt x="462338" y="145427"/>
                  </a:cubicBezTo>
                  <a:cubicBezTo>
                    <a:pt x="462338" y="145427"/>
                    <a:pt x="462338" y="145427"/>
                    <a:pt x="462338" y="145427"/>
                  </a:cubicBezTo>
                  <a:cubicBezTo>
                    <a:pt x="463189" y="145001"/>
                    <a:pt x="463615" y="144149"/>
                    <a:pt x="464041" y="142871"/>
                  </a:cubicBezTo>
                  <a:cubicBezTo>
                    <a:pt x="464467" y="142445"/>
                    <a:pt x="464893" y="141593"/>
                    <a:pt x="464893" y="141168"/>
                  </a:cubicBezTo>
                  <a:cubicBezTo>
                    <a:pt x="464893" y="141168"/>
                    <a:pt x="464893" y="140742"/>
                    <a:pt x="465319" y="140742"/>
                  </a:cubicBezTo>
                  <a:lnTo>
                    <a:pt x="465745" y="139890"/>
                  </a:lnTo>
                  <a:cubicBezTo>
                    <a:pt x="466171" y="138612"/>
                    <a:pt x="466171" y="137334"/>
                    <a:pt x="466171" y="136482"/>
                  </a:cubicBezTo>
                  <a:cubicBezTo>
                    <a:pt x="466171" y="136482"/>
                    <a:pt x="466171" y="136482"/>
                    <a:pt x="466171" y="136056"/>
                  </a:cubicBezTo>
                  <a:cubicBezTo>
                    <a:pt x="466597" y="135630"/>
                    <a:pt x="467023" y="134778"/>
                    <a:pt x="467023" y="133926"/>
                  </a:cubicBezTo>
                  <a:cubicBezTo>
                    <a:pt x="467023" y="133074"/>
                    <a:pt x="467023" y="132648"/>
                    <a:pt x="467023" y="132222"/>
                  </a:cubicBezTo>
                  <a:cubicBezTo>
                    <a:pt x="468727" y="128815"/>
                    <a:pt x="468301" y="127963"/>
                    <a:pt x="467875" y="127111"/>
                  </a:cubicBezTo>
                </a:path>
              </a:pathLst>
            </a:custGeom>
            <a:solidFill>
              <a:srgbClr val="003046"/>
            </a:solidFill>
            <a:ln w="4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Freeform 69">
            <a:extLst>
              <a:ext uri="{FF2B5EF4-FFF2-40B4-BE49-F238E27FC236}">
                <a16:creationId xmlns:a16="http://schemas.microsoft.com/office/drawing/2014/main" id="{9D368028-0D87-63D9-DFD8-77631DD2B5D5}"/>
              </a:ext>
            </a:extLst>
          </p:cNvPr>
          <p:cNvSpPr/>
          <p:nvPr/>
        </p:nvSpPr>
        <p:spPr>
          <a:xfrm>
            <a:off x="745159" y="4401187"/>
            <a:ext cx="965897" cy="964361"/>
          </a:xfrm>
          <a:custGeom>
            <a:avLst/>
            <a:gdLst>
              <a:gd name="connsiteX0" fmla="*/ 964362 w 965897"/>
              <a:gd name="connsiteY0" fmla="*/ 482181 h 964361"/>
              <a:gd name="connsiteX1" fmla="*/ 482181 w 965897"/>
              <a:gd name="connsiteY1" fmla="*/ 964362 h 964361"/>
              <a:gd name="connsiteX2" fmla="*/ 0 w 965897"/>
              <a:gd name="connsiteY2" fmla="*/ 482181 h 964361"/>
              <a:gd name="connsiteX3" fmla="*/ 482181 w 965897"/>
              <a:gd name="connsiteY3" fmla="*/ 0 h 964361"/>
              <a:gd name="connsiteX4" fmla="*/ 964362 w 965897"/>
              <a:gd name="connsiteY4" fmla="*/ 482181 h 96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897" h="964361">
                <a:moveTo>
                  <a:pt x="964362" y="482181"/>
                </a:moveTo>
                <a:cubicBezTo>
                  <a:pt x="987364" y="747551"/>
                  <a:pt x="748403" y="964362"/>
                  <a:pt x="482181" y="964362"/>
                </a:cubicBezTo>
                <a:cubicBezTo>
                  <a:pt x="215959" y="964362"/>
                  <a:pt x="0" y="748829"/>
                  <a:pt x="0" y="482181"/>
                </a:cubicBezTo>
                <a:cubicBezTo>
                  <a:pt x="0" y="215533"/>
                  <a:pt x="215959" y="0"/>
                  <a:pt x="482181" y="0"/>
                </a:cubicBezTo>
                <a:cubicBezTo>
                  <a:pt x="748403" y="0"/>
                  <a:pt x="938379" y="178901"/>
                  <a:pt x="964362" y="482181"/>
                </a:cubicBezTo>
              </a:path>
            </a:pathLst>
          </a:custGeom>
          <a:solidFill>
            <a:schemeClr val="accent2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0D2C9819-137D-5030-062D-E62ADE912E10}"/>
              </a:ext>
            </a:extLst>
          </p:cNvPr>
          <p:cNvSpPr/>
          <p:nvPr/>
        </p:nvSpPr>
        <p:spPr>
          <a:xfrm>
            <a:off x="852458" y="4516153"/>
            <a:ext cx="774202" cy="742593"/>
          </a:xfrm>
          <a:custGeom>
            <a:avLst/>
            <a:gdLst>
              <a:gd name="connsiteX0" fmla="*/ 738222 w 774202"/>
              <a:gd name="connsiteY0" fmla="*/ 386809 h 742593"/>
              <a:gd name="connsiteX1" fmla="*/ 740351 w 774202"/>
              <a:gd name="connsiteY1" fmla="*/ 369344 h 742593"/>
              <a:gd name="connsiteX2" fmla="*/ 733962 w 774202"/>
              <a:gd name="connsiteY2" fmla="*/ 343361 h 742593"/>
              <a:gd name="connsiteX3" fmla="*/ 731832 w 774202"/>
              <a:gd name="connsiteY3" fmla="*/ 329731 h 742593"/>
              <a:gd name="connsiteX4" fmla="*/ 726721 w 774202"/>
              <a:gd name="connsiteY4" fmla="*/ 319508 h 742593"/>
              <a:gd name="connsiteX5" fmla="*/ 722887 w 774202"/>
              <a:gd name="connsiteY5" fmla="*/ 297784 h 742593"/>
              <a:gd name="connsiteX6" fmla="*/ 713942 w 774202"/>
              <a:gd name="connsiteY6" fmla="*/ 275208 h 742593"/>
              <a:gd name="connsiteX7" fmla="*/ 707553 w 774202"/>
              <a:gd name="connsiteY7" fmla="*/ 254337 h 742593"/>
              <a:gd name="connsiteX8" fmla="*/ 705849 w 774202"/>
              <a:gd name="connsiteY8" fmla="*/ 251781 h 742593"/>
              <a:gd name="connsiteX9" fmla="*/ 696478 w 774202"/>
              <a:gd name="connsiteY9" fmla="*/ 239428 h 742593"/>
              <a:gd name="connsiteX10" fmla="*/ 694774 w 774202"/>
              <a:gd name="connsiteY10" fmla="*/ 226224 h 742593"/>
              <a:gd name="connsiteX11" fmla="*/ 686255 w 774202"/>
              <a:gd name="connsiteY11" fmla="*/ 211315 h 742593"/>
              <a:gd name="connsiteX12" fmla="*/ 677736 w 774202"/>
              <a:gd name="connsiteY12" fmla="*/ 200666 h 742593"/>
              <a:gd name="connsiteX13" fmla="*/ 667087 w 774202"/>
              <a:gd name="connsiteY13" fmla="*/ 185758 h 742593"/>
              <a:gd name="connsiteX14" fmla="*/ 661124 w 774202"/>
              <a:gd name="connsiteY14" fmla="*/ 174257 h 742593"/>
              <a:gd name="connsiteX15" fmla="*/ 648771 w 774202"/>
              <a:gd name="connsiteY15" fmla="*/ 160627 h 742593"/>
              <a:gd name="connsiteX16" fmla="*/ 642382 w 774202"/>
              <a:gd name="connsiteY16" fmla="*/ 149978 h 742593"/>
              <a:gd name="connsiteX17" fmla="*/ 631307 w 774202"/>
              <a:gd name="connsiteY17" fmla="*/ 142736 h 742593"/>
              <a:gd name="connsiteX18" fmla="*/ 621936 w 774202"/>
              <a:gd name="connsiteY18" fmla="*/ 127402 h 742593"/>
              <a:gd name="connsiteX19" fmla="*/ 606176 w 774202"/>
              <a:gd name="connsiteY19" fmla="*/ 118031 h 742593"/>
              <a:gd name="connsiteX20" fmla="*/ 602768 w 774202"/>
              <a:gd name="connsiteY20" fmla="*/ 115475 h 742593"/>
              <a:gd name="connsiteX21" fmla="*/ 599360 w 774202"/>
              <a:gd name="connsiteY21" fmla="*/ 112920 h 742593"/>
              <a:gd name="connsiteX22" fmla="*/ 586156 w 774202"/>
              <a:gd name="connsiteY22" fmla="*/ 100993 h 742593"/>
              <a:gd name="connsiteX23" fmla="*/ 534189 w 774202"/>
              <a:gd name="connsiteY23" fmla="*/ 68194 h 742593"/>
              <a:gd name="connsiteX24" fmla="*/ 521411 w 774202"/>
              <a:gd name="connsiteY24" fmla="*/ 66065 h 742593"/>
              <a:gd name="connsiteX25" fmla="*/ 520133 w 774202"/>
              <a:gd name="connsiteY25" fmla="*/ 65639 h 742593"/>
              <a:gd name="connsiteX26" fmla="*/ 518855 w 774202"/>
              <a:gd name="connsiteY26" fmla="*/ 65213 h 742593"/>
              <a:gd name="connsiteX27" fmla="*/ 508632 w 774202"/>
              <a:gd name="connsiteY27" fmla="*/ 61805 h 742593"/>
              <a:gd name="connsiteX28" fmla="*/ 490316 w 774202"/>
              <a:gd name="connsiteY28" fmla="*/ 53712 h 742593"/>
              <a:gd name="connsiteX29" fmla="*/ 477537 w 774202"/>
              <a:gd name="connsiteY29" fmla="*/ 46471 h 742593"/>
              <a:gd name="connsiteX30" fmla="*/ 469444 w 774202"/>
              <a:gd name="connsiteY30" fmla="*/ 47323 h 742593"/>
              <a:gd name="connsiteX31" fmla="*/ 463481 w 774202"/>
              <a:gd name="connsiteY31" fmla="*/ 47323 h 742593"/>
              <a:gd name="connsiteX32" fmla="*/ 446868 w 774202"/>
              <a:gd name="connsiteY32" fmla="*/ 39229 h 742593"/>
              <a:gd name="connsiteX33" fmla="*/ 418755 w 774202"/>
              <a:gd name="connsiteY33" fmla="*/ 35396 h 742593"/>
              <a:gd name="connsiteX34" fmla="*/ 390216 w 774202"/>
              <a:gd name="connsiteY34" fmla="*/ 36248 h 742593"/>
              <a:gd name="connsiteX35" fmla="*/ 372326 w 774202"/>
              <a:gd name="connsiteY35" fmla="*/ 32414 h 742593"/>
              <a:gd name="connsiteX36" fmla="*/ 363381 w 774202"/>
              <a:gd name="connsiteY36" fmla="*/ 31988 h 742593"/>
              <a:gd name="connsiteX37" fmla="*/ 346343 w 774202"/>
              <a:gd name="connsiteY37" fmla="*/ 34118 h 742593"/>
              <a:gd name="connsiteX38" fmla="*/ 327601 w 774202"/>
              <a:gd name="connsiteY38" fmla="*/ 34544 h 742593"/>
              <a:gd name="connsiteX39" fmla="*/ 310137 w 774202"/>
              <a:gd name="connsiteY39" fmla="*/ 35822 h 742593"/>
              <a:gd name="connsiteX40" fmla="*/ 296932 w 774202"/>
              <a:gd name="connsiteY40" fmla="*/ 39229 h 742593"/>
              <a:gd name="connsiteX41" fmla="*/ 292673 w 774202"/>
              <a:gd name="connsiteY41" fmla="*/ 40081 h 742593"/>
              <a:gd name="connsiteX42" fmla="*/ 283728 w 774202"/>
              <a:gd name="connsiteY42" fmla="*/ 41785 h 742593"/>
              <a:gd name="connsiteX43" fmla="*/ 266263 w 774202"/>
              <a:gd name="connsiteY43" fmla="*/ 45619 h 742593"/>
              <a:gd name="connsiteX44" fmla="*/ 249651 w 774202"/>
              <a:gd name="connsiteY44" fmla="*/ 52008 h 742593"/>
              <a:gd name="connsiteX45" fmla="*/ 232187 w 774202"/>
              <a:gd name="connsiteY45" fmla="*/ 58823 h 742593"/>
              <a:gd name="connsiteX46" fmla="*/ 212167 w 774202"/>
              <a:gd name="connsiteY46" fmla="*/ 66916 h 742593"/>
              <a:gd name="connsiteX47" fmla="*/ 192999 w 774202"/>
              <a:gd name="connsiteY47" fmla="*/ 78843 h 742593"/>
              <a:gd name="connsiteX48" fmla="*/ 159775 w 774202"/>
              <a:gd name="connsiteY48" fmla="*/ 101845 h 742593"/>
              <a:gd name="connsiteX49" fmla="*/ 141033 w 774202"/>
              <a:gd name="connsiteY49" fmla="*/ 113771 h 742593"/>
              <a:gd name="connsiteX50" fmla="*/ 131236 w 774202"/>
              <a:gd name="connsiteY50" fmla="*/ 123994 h 742593"/>
              <a:gd name="connsiteX51" fmla="*/ 119309 w 774202"/>
              <a:gd name="connsiteY51" fmla="*/ 130384 h 742593"/>
              <a:gd name="connsiteX52" fmla="*/ 106530 w 774202"/>
              <a:gd name="connsiteY52" fmla="*/ 143162 h 742593"/>
              <a:gd name="connsiteX53" fmla="*/ 89918 w 774202"/>
              <a:gd name="connsiteY53" fmla="*/ 164886 h 742593"/>
              <a:gd name="connsiteX54" fmla="*/ 75436 w 774202"/>
              <a:gd name="connsiteY54" fmla="*/ 187036 h 742593"/>
              <a:gd name="connsiteX55" fmla="*/ 67343 w 774202"/>
              <a:gd name="connsiteY55" fmla="*/ 198111 h 742593"/>
              <a:gd name="connsiteX56" fmla="*/ 59675 w 774202"/>
              <a:gd name="connsiteY56" fmla="*/ 209185 h 742593"/>
              <a:gd name="connsiteX57" fmla="*/ 51582 w 774202"/>
              <a:gd name="connsiteY57" fmla="*/ 225372 h 742593"/>
              <a:gd name="connsiteX58" fmla="*/ 42637 w 774202"/>
              <a:gd name="connsiteY58" fmla="*/ 241132 h 742593"/>
              <a:gd name="connsiteX59" fmla="*/ 39655 w 774202"/>
              <a:gd name="connsiteY59" fmla="*/ 258596 h 742593"/>
              <a:gd name="connsiteX60" fmla="*/ 27303 w 774202"/>
              <a:gd name="connsiteY60" fmla="*/ 292247 h 742593"/>
              <a:gd name="connsiteX61" fmla="*/ 23469 w 774202"/>
              <a:gd name="connsiteY61" fmla="*/ 328027 h 742593"/>
              <a:gd name="connsiteX62" fmla="*/ 22617 w 774202"/>
              <a:gd name="connsiteY62" fmla="*/ 336972 h 742593"/>
              <a:gd name="connsiteX63" fmla="*/ 19636 w 774202"/>
              <a:gd name="connsiteY63" fmla="*/ 349751 h 742593"/>
              <a:gd name="connsiteX64" fmla="*/ 22191 w 774202"/>
              <a:gd name="connsiteY64" fmla="*/ 367215 h 742593"/>
              <a:gd name="connsiteX65" fmla="*/ 22191 w 774202"/>
              <a:gd name="connsiteY65" fmla="*/ 371474 h 742593"/>
              <a:gd name="connsiteX66" fmla="*/ 21339 w 774202"/>
              <a:gd name="connsiteY66" fmla="*/ 388938 h 742593"/>
              <a:gd name="connsiteX67" fmla="*/ 21339 w 774202"/>
              <a:gd name="connsiteY67" fmla="*/ 397458 h 742593"/>
              <a:gd name="connsiteX68" fmla="*/ 23469 w 774202"/>
              <a:gd name="connsiteY68" fmla="*/ 405977 h 742593"/>
              <a:gd name="connsiteX69" fmla="*/ 26451 w 774202"/>
              <a:gd name="connsiteY69" fmla="*/ 431534 h 742593"/>
              <a:gd name="connsiteX70" fmla="*/ 31562 w 774202"/>
              <a:gd name="connsiteY70" fmla="*/ 457091 h 742593"/>
              <a:gd name="connsiteX71" fmla="*/ 34544 w 774202"/>
              <a:gd name="connsiteY71" fmla="*/ 469444 h 742593"/>
              <a:gd name="connsiteX72" fmla="*/ 40507 w 774202"/>
              <a:gd name="connsiteY72" fmla="*/ 480945 h 742593"/>
              <a:gd name="connsiteX73" fmla="*/ 44341 w 774202"/>
              <a:gd name="connsiteY73" fmla="*/ 487760 h 742593"/>
              <a:gd name="connsiteX74" fmla="*/ 50304 w 774202"/>
              <a:gd name="connsiteY74" fmla="*/ 505224 h 742593"/>
              <a:gd name="connsiteX75" fmla="*/ 52860 w 774202"/>
              <a:gd name="connsiteY75" fmla="*/ 512891 h 742593"/>
              <a:gd name="connsiteX76" fmla="*/ 55416 w 774202"/>
              <a:gd name="connsiteY76" fmla="*/ 520984 h 742593"/>
              <a:gd name="connsiteX77" fmla="*/ 66065 w 774202"/>
              <a:gd name="connsiteY77" fmla="*/ 533763 h 742593"/>
              <a:gd name="connsiteX78" fmla="*/ 71602 w 774202"/>
              <a:gd name="connsiteY78" fmla="*/ 549523 h 742593"/>
              <a:gd name="connsiteX79" fmla="*/ 78843 w 774202"/>
              <a:gd name="connsiteY79" fmla="*/ 560172 h 742593"/>
              <a:gd name="connsiteX80" fmla="*/ 84807 w 774202"/>
              <a:gd name="connsiteY80" fmla="*/ 571247 h 742593"/>
              <a:gd name="connsiteX81" fmla="*/ 95456 w 774202"/>
              <a:gd name="connsiteY81" fmla="*/ 583600 h 742593"/>
              <a:gd name="connsiteX82" fmla="*/ 107808 w 774202"/>
              <a:gd name="connsiteY82" fmla="*/ 595101 h 742593"/>
              <a:gd name="connsiteX83" fmla="*/ 112920 w 774202"/>
              <a:gd name="connsiteY83" fmla="*/ 601490 h 742593"/>
              <a:gd name="connsiteX84" fmla="*/ 115475 w 774202"/>
              <a:gd name="connsiteY84" fmla="*/ 604898 h 742593"/>
              <a:gd name="connsiteX85" fmla="*/ 123143 w 774202"/>
              <a:gd name="connsiteY85" fmla="*/ 617250 h 742593"/>
              <a:gd name="connsiteX86" fmla="*/ 138903 w 774202"/>
              <a:gd name="connsiteY86" fmla="*/ 633437 h 742593"/>
              <a:gd name="connsiteX87" fmla="*/ 145292 w 774202"/>
              <a:gd name="connsiteY87" fmla="*/ 638974 h 742593"/>
              <a:gd name="connsiteX88" fmla="*/ 150830 w 774202"/>
              <a:gd name="connsiteY88" fmla="*/ 644937 h 742593"/>
              <a:gd name="connsiteX89" fmla="*/ 156793 w 774202"/>
              <a:gd name="connsiteY89" fmla="*/ 648771 h 742593"/>
              <a:gd name="connsiteX90" fmla="*/ 178943 w 774202"/>
              <a:gd name="connsiteY90" fmla="*/ 661975 h 742593"/>
              <a:gd name="connsiteX91" fmla="*/ 190018 w 774202"/>
              <a:gd name="connsiteY91" fmla="*/ 673050 h 742593"/>
              <a:gd name="connsiteX92" fmla="*/ 211741 w 774202"/>
              <a:gd name="connsiteY92" fmla="*/ 684977 h 742593"/>
              <a:gd name="connsiteX93" fmla="*/ 219408 w 774202"/>
              <a:gd name="connsiteY93" fmla="*/ 687533 h 742593"/>
              <a:gd name="connsiteX94" fmla="*/ 227502 w 774202"/>
              <a:gd name="connsiteY94" fmla="*/ 690089 h 742593"/>
              <a:gd name="connsiteX95" fmla="*/ 247947 w 774202"/>
              <a:gd name="connsiteY95" fmla="*/ 702867 h 742593"/>
              <a:gd name="connsiteX96" fmla="*/ 263708 w 774202"/>
              <a:gd name="connsiteY96" fmla="*/ 707127 h 742593"/>
              <a:gd name="connsiteX97" fmla="*/ 278616 w 774202"/>
              <a:gd name="connsiteY97" fmla="*/ 713516 h 742593"/>
              <a:gd name="connsiteX98" fmla="*/ 302896 w 774202"/>
              <a:gd name="connsiteY98" fmla="*/ 717350 h 742593"/>
              <a:gd name="connsiteX99" fmla="*/ 310563 w 774202"/>
              <a:gd name="connsiteY99" fmla="*/ 720331 h 742593"/>
              <a:gd name="connsiteX100" fmla="*/ 318230 w 774202"/>
              <a:gd name="connsiteY100" fmla="*/ 722887 h 742593"/>
              <a:gd name="connsiteX101" fmla="*/ 334416 w 774202"/>
              <a:gd name="connsiteY101" fmla="*/ 722887 h 742593"/>
              <a:gd name="connsiteX102" fmla="*/ 342509 w 774202"/>
              <a:gd name="connsiteY102" fmla="*/ 722887 h 742593"/>
              <a:gd name="connsiteX103" fmla="*/ 358696 w 774202"/>
              <a:gd name="connsiteY103" fmla="*/ 727999 h 742593"/>
              <a:gd name="connsiteX104" fmla="*/ 372326 w 774202"/>
              <a:gd name="connsiteY104" fmla="*/ 724165 h 742593"/>
              <a:gd name="connsiteX105" fmla="*/ 402995 w 774202"/>
              <a:gd name="connsiteY105" fmla="*/ 722887 h 742593"/>
              <a:gd name="connsiteX106" fmla="*/ 414922 w 774202"/>
              <a:gd name="connsiteY106" fmla="*/ 725443 h 742593"/>
              <a:gd name="connsiteX107" fmla="*/ 441757 w 774202"/>
              <a:gd name="connsiteY107" fmla="*/ 716498 h 742593"/>
              <a:gd name="connsiteX108" fmla="*/ 445591 w 774202"/>
              <a:gd name="connsiteY108" fmla="*/ 715646 h 742593"/>
              <a:gd name="connsiteX109" fmla="*/ 453258 w 774202"/>
              <a:gd name="connsiteY109" fmla="*/ 713942 h 742593"/>
              <a:gd name="connsiteX110" fmla="*/ 469870 w 774202"/>
              <a:gd name="connsiteY110" fmla="*/ 713516 h 742593"/>
              <a:gd name="connsiteX111" fmla="*/ 477111 w 774202"/>
              <a:gd name="connsiteY111" fmla="*/ 710534 h 742593"/>
              <a:gd name="connsiteX112" fmla="*/ 480945 w 774202"/>
              <a:gd name="connsiteY112" fmla="*/ 708831 h 742593"/>
              <a:gd name="connsiteX113" fmla="*/ 491168 w 774202"/>
              <a:gd name="connsiteY113" fmla="*/ 702441 h 742593"/>
              <a:gd name="connsiteX114" fmla="*/ 507354 w 774202"/>
              <a:gd name="connsiteY114" fmla="*/ 698608 h 742593"/>
              <a:gd name="connsiteX115" fmla="*/ 520559 w 774202"/>
              <a:gd name="connsiteY115" fmla="*/ 689663 h 742593"/>
              <a:gd name="connsiteX116" fmla="*/ 527800 w 774202"/>
              <a:gd name="connsiteY116" fmla="*/ 686255 h 742593"/>
              <a:gd name="connsiteX117" fmla="*/ 547394 w 774202"/>
              <a:gd name="connsiteY117" fmla="*/ 672198 h 742593"/>
              <a:gd name="connsiteX118" fmla="*/ 554209 w 774202"/>
              <a:gd name="connsiteY118" fmla="*/ 667939 h 742593"/>
              <a:gd name="connsiteX119" fmla="*/ 555913 w 774202"/>
              <a:gd name="connsiteY119" fmla="*/ 666661 h 742593"/>
              <a:gd name="connsiteX120" fmla="*/ 562302 w 774202"/>
              <a:gd name="connsiteY120" fmla="*/ 664531 h 742593"/>
              <a:gd name="connsiteX121" fmla="*/ 579766 w 774202"/>
              <a:gd name="connsiteY121" fmla="*/ 648771 h 742593"/>
              <a:gd name="connsiteX122" fmla="*/ 590415 w 774202"/>
              <a:gd name="connsiteY122" fmla="*/ 644085 h 742593"/>
              <a:gd name="connsiteX123" fmla="*/ 592971 w 774202"/>
              <a:gd name="connsiteY123" fmla="*/ 641104 h 742593"/>
              <a:gd name="connsiteX124" fmla="*/ 598508 w 774202"/>
              <a:gd name="connsiteY124" fmla="*/ 635140 h 742593"/>
              <a:gd name="connsiteX125" fmla="*/ 608305 w 774202"/>
              <a:gd name="connsiteY125" fmla="*/ 622362 h 742593"/>
              <a:gd name="connsiteX126" fmla="*/ 610861 w 774202"/>
              <a:gd name="connsiteY126" fmla="*/ 619380 h 742593"/>
              <a:gd name="connsiteX127" fmla="*/ 613417 w 774202"/>
              <a:gd name="connsiteY127" fmla="*/ 616398 h 742593"/>
              <a:gd name="connsiteX128" fmla="*/ 622788 w 774202"/>
              <a:gd name="connsiteY128" fmla="*/ 604898 h 742593"/>
              <a:gd name="connsiteX129" fmla="*/ 631307 w 774202"/>
              <a:gd name="connsiteY129" fmla="*/ 592971 h 742593"/>
              <a:gd name="connsiteX130" fmla="*/ 648345 w 774202"/>
              <a:gd name="connsiteY130" fmla="*/ 569543 h 742593"/>
              <a:gd name="connsiteX131" fmla="*/ 650475 w 774202"/>
              <a:gd name="connsiteY131" fmla="*/ 566136 h 742593"/>
              <a:gd name="connsiteX132" fmla="*/ 654308 w 774202"/>
              <a:gd name="connsiteY132" fmla="*/ 559320 h 742593"/>
              <a:gd name="connsiteX133" fmla="*/ 661550 w 774202"/>
              <a:gd name="connsiteY133" fmla="*/ 549949 h 742593"/>
              <a:gd name="connsiteX134" fmla="*/ 662402 w 774202"/>
              <a:gd name="connsiteY134" fmla="*/ 548672 h 742593"/>
              <a:gd name="connsiteX135" fmla="*/ 663253 w 774202"/>
              <a:gd name="connsiteY135" fmla="*/ 546968 h 742593"/>
              <a:gd name="connsiteX136" fmla="*/ 666235 w 774202"/>
              <a:gd name="connsiteY136" fmla="*/ 539726 h 742593"/>
              <a:gd name="connsiteX137" fmla="*/ 673050 w 774202"/>
              <a:gd name="connsiteY137" fmla="*/ 522262 h 742593"/>
              <a:gd name="connsiteX138" fmla="*/ 674328 w 774202"/>
              <a:gd name="connsiteY138" fmla="*/ 509910 h 742593"/>
              <a:gd name="connsiteX139" fmla="*/ 676884 w 774202"/>
              <a:gd name="connsiteY139" fmla="*/ 502668 h 742593"/>
              <a:gd name="connsiteX140" fmla="*/ 678162 w 774202"/>
              <a:gd name="connsiteY140" fmla="*/ 499261 h 742593"/>
              <a:gd name="connsiteX141" fmla="*/ 679866 w 774202"/>
              <a:gd name="connsiteY141" fmla="*/ 495427 h 742593"/>
              <a:gd name="connsiteX142" fmla="*/ 684551 w 774202"/>
              <a:gd name="connsiteY142" fmla="*/ 481371 h 742593"/>
              <a:gd name="connsiteX143" fmla="*/ 687107 w 774202"/>
              <a:gd name="connsiteY143" fmla="*/ 466462 h 742593"/>
              <a:gd name="connsiteX144" fmla="*/ 692644 w 774202"/>
              <a:gd name="connsiteY144" fmla="*/ 448572 h 742593"/>
              <a:gd name="connsiteX145" fmla="*/ 696052 w 774202"/>
              <a:gd name="connsiteY145" fmla="*/ 430256 h 742593"/>
              <a:gd name="connsiteX146" fmla="*/ 693922 w 774202"/>
              <a:gd name="connsiteY146" fmla="*/ 422589 h 742593"/>
              <a:gd name="connsiteX147" fmla="*/ 693496 w 774202"/>
              <a:gd name="connsiteY147" fmla="*/ 420459 h 742593"/>
              <a:gd name="connsiteX148" fmla="*/ 693070 w 774202"/>
              <a:gd name="connsiteY148" fmla="*/ 418755 h 742593"/>
              <a:gd name="connsiteX149" fmla="*/ 692218 w 774202"/>
              <a:gd name="connsiteY149" fmla="*/ 415348 h 742593"/>
              <a:gd name="connsiteX150" fmla="*/ 689663 w 774202"/>
              <a:gd name="connsiteY150" fmla="*/ 411088 h 742593"/>
              <a:gd name="connsiteX151" fmla="*/ 682847 w 774202"/>
              <a:gd name="connsiteY151" fmla="*/ 402569 h 742593"/>
              <a:gd name="connsiteX152" fmla="*/ 703293 w 774202"/>
              <a:gd name="connsiteY152" fmla="*/ 397883 h 742593"/>
              <a:gd name="connsiteX153" fmla="*/ 708831 w 774202"/>
              <a:gd name="connsiteY153" fmla="*/ 399587 h 742593"/>
              <a:gd name="connsiteX154" fmla="*/ 712664 w 774202"/>
              <a:gd name="connsiteY154" fmla="*/ 401717 h 742593"/>
              <a:gd name="connsiteX155" fmla="*/ 722887 w 774202"/>
              <a:gd name="connsiteY155" fmla="*/ 419181 h 742593"/>
              <a:gd name="connsiteX156" fmla="*/ 725869 w 774202"/>
              <a:gd name="connsiteY156" fmla="*/ 429830 h 742593"/>
              <a:gd name="connsiteX157" fmla="*/ 721609 w 774202"/>
              <a:gd name="connsiteY157" fmla="*/ 456239 h 742593"/>
              <a:gd name="connsiteX158" fmla="*/ 719480 w 774202"/>
              <a:gd name="connsiteY158" fmla="*/ 464332 h 742593"/>
              <a:gd name="connsiteX159" fmla="*/ 714368 w 774202"/>
              <a:gd name="connsiteY159" fmla="*/ 484778 h 742593"/>
              <a:gd name="connsiteX160" fmla="*/ 707553 w 774202"/>
              <a:gd name="connsiteY160" fmla="*/ 504798 h 742593"/>
              <a:gd name="connsiteX161" fmla="*/ 701589 w 774202"/>
              <a:gd name="connsiteY161" fmla="*/ 520133 h 742593"/>
              <a:gd name="connsiteX162" fmla="*/ 699886 w 774202"/>
              <a:gd name="connsiteY162" fmla="*/ 532059 h 742593"/>
              <a:gd name="connsiteX163" fmla="*/ 687533 w 774202"/>
              <a:gd name="connsiteY163" fmla="*/ 559320 h 742593"/>
              <a:gd name="connsiteX164" fmla="*/ 672625 w 774202"/>
              <a:gd name="connsiteY164" fmla="*/ 579766 h 742593"/>
              <a:gd name="connsiteX165" fmla="*/ 670495 w 774202"/>
              <a:gd name="connsiteY165" fmla="*/ 583174 h 742593"/>
              <a:gd name="connsiteX166" fmla="*/ 661976 w 774202"/>
              <a:gd name="connsiteY166" fmla="*/ 592971 h 742593"/>
              <a:gd name="connsiteX167" fmla="*/ 644086 w 774202"/>
              <a:gd name="connsiteY167" fmla="*/ 615972 h 742593"/>
              <a:gd name="connsiteX168" fmla="*/ 624066 w 774202"/>
              <a:gd name="connsiteY168" fmla="*/ 637270 h 742593"/>
              <a:gd name="connsiteX169" fmla="*/ 612991 w 774202"/>
              <a:gd name="connsiteY169" fmla="*/ 650049 h 742593"/>
              <a:gd name="connsiteX170" fmla="*/ 603194 w 774202"/>
              <a:gd name="connsiteY170" fmla="*/ 659420 h 742593"/>
              <a:gd name="connsiteX171" fmla="*/ 588285 w 774202"/>
              <a:gd name="connsiteY171" fmla="*/ 665383 h 742593"/>
              <a:gd name="connsiteX172" fmla="*/ 571673 w 774202"/>
              <a:gd name="connsiteY172" fmla="*/ 679440 h 742593"/>
              <a:gd name="connsiteX173" fmla="*/ 556765 w 774202"/>
              <a:gd name="connsiteY173" fmla="*/ 685829 h 742593"/>
              <a:gd name="connsiteX174" fmla="*/ 535893 w 774202"/>
              <a:gd name="connsiteY174" fmla="*/ 699460 h 742593"/>
              <a:gd name="connsiteX175" fmla="*/ 528226 w 774202"/>
              <a:gd name="connsiteY175" fmla="*/ 702867 h 742593"/>
              <a:gd name="connsiteX176" fmla="*/ 513743 w 774202"/>
              <a:gd name="connsiteY176" fmla="*/ 712238 h 742593"/>
              <a:gd name="connsiteX177" fmla="*/ 497557 w 774202"/>
              <a:gd name="connsiteY177" fmla="*/ 715220 h 742593"/>
              <a:gd name="connsiteX178" fmla="*/ 482223 w 774202"/>
              <a:gd name="connsiteY178" fmla="*/ 723313 h 742593"/>
              <a:gd name="connsiteX179" fmla="*/ 474129 w 774202"/>
              <a:gd name="connsiteY179" fmla="*/ 726295 h 742593"/>
              <a:gd name="connsiteX180" fmla="*/ 459221 w 774202"/>
              <a:gd name="connsiteY180" fmla="*/ 726295 h 742593"/>
              <a:gd name="connsiteX181" fmla="*/ 448998 w 774202"/>
              <a:gd name="connsiteY181" fmla="*/ 728850 h 742593"/>
              <a:gd name="connsiteX182" fmla="*/ 432812 w 774202"/>
              <a:gd name="connsiteY182" fmla="*/ 733536 h 742593"/>
              <a:gd name="connsiteX183" fmla="*/ 416200 w 774202"/>
              <a:gd name="connsiteY183" fmla="*/ 739073 h 742593"/>
              <a:gd name="connsiteX184" fmla="*/ 403421 w 774202"/>
              <a:gd name="connsiteY184" fmla="*/ 736944 h 742593"/>
              <a:gd name="connsiteX185" fmla="*/ 399587 w 774202"/>
              <a:gd name="connsiteY185" fmla="*/ 736944 h 742593"/>
              <a:gd name="connsiteX186" fmla="*/ 391068 w 774202"/>
              <a:gd name="connsiteY186" fmla="*/ 737370 h 742593"/>
              <a:gd name="connsiteX187" fmla="*/ 372326 w 774202"/>
              <a:gd name="connsiteY187" fmla="*/ 738647 h 742593"/>
              <a:gd name="connsiteX188" fmla="*/ 356992 w 774202"/>
              <a:gd name="connsiteY188" fmla="*/ 742481 h 742593"/>
              <a:gd name="connsiteX189" fmla="*/ 340806 w 774202"/>
              <a:gd name="connsiteY189" fmla="*/ 738221 h 742593"/>
              <a:gd name="connsiteX190" fmla="*/ 330157 w 774202"/>
              <a:gd name="connsiteY190" fmla="*/ 738221 h 742593"/>
              <a:gd name="connsiteX191" fmla="*/ 315248 w 774202"/>
              <a:gd name="connsiteY191" fmla="*/ 739073 h 742593"/>
              <a:gd name="connsiteX192" fmla="*/ 298636 w 774202"/>
              <a:gd name="connsiteY192" fmla="*/ 734388 h 742593"/>
              <a:gd name="connsiteX193" fmla="*/ 290117 w 774202"/>
              <a:gd name="connsiteY193" fmla="*/ 732684 h 742593"/>
              <a:gd name="connsiteX194" fmla="*/ 273079 w 774202"/>
              <a:gd name="connsiteY194" fmla="*/ 730980 h 742593"/>
              <a:gd name="connsiteX195" fmla="*/ 256892 w 774202"/>
              <a:gd name="connsiteY195" fmla="*/ 725017 h 742593"/>
              <a:gd name="connsiteX196" fmla="*/ 232187 w 774202"/>
              <a:gd name="connsiteY196" fmla="*/ 716924 h 742593"/>
              <a:gd name="connsiteX197" fmla="*/ 209611 w 774202"/>
              <a:gd name="connsiteY197" fmla="*/ 706275 h 742593"/>
              <a:gd name="connsiteX198" fmla="*/ 192999 w 774202"/>
              <a:gd name="connsiteY198" fmla="*/ 699034 h 742593"/>
              <a:gd name="connsiteX199" fmla="*/ 185758 w 774202"/>
              <a:gd name="connsiteY199" fmla="*/ 695200 h 742593"/>
              <a:gd name="connsiteX200" fmla="*/ 177665 w 774202"/>
              <a:gd name="connsiteY200" fmla="*/ 692218 h 742593"/>
              <a:gd name="connsiteX201" fmla="*/ 164034 w 774202"/>
              <a:gd name="connsiteY201" fmla="*/ 680292 h 742593"/>
              <a:gd name="connsiteX202" fmla="*/ 141885 w 774202"/>
              <a:gd name="connsiteY202" fmla="*/ 667939 h 742593"/>
              <a:gd name="connsiteX203" fmla="*/ 127402 w 774202"/>
              <a:gd name="connsiteY203" fmla="*/ 656012 h 742593"/>
              <a:gd name="connsiteX204" fmla="*/ 107808 w 774202"/>
              <a:gd name="connsiteY204" fmla="*/ 638548 h 742593"/>
              <a:gd name="connsiteX205" fmla="*/ 104827 w 774202"/>
              <a:gd name="connsiteY205" fmla="*/ 635566 h 742593"/>
              <a:gd name="connsiteX206" fmla="*/ 98011 w 774202"/>
              <a:gd name="connsiteY206" fmla="*/ 626621 h 742593"/>
              <a:gd name="connsiteX207" fmla="*/ 92048 w 774202"/>
              <a:gd name="connsiteY207" fmla="*/ 617676 h 742593"/>
              <a:gd name="connsiteX208" fmla="*/ 83955 w 774202"/>
              <a:gd name="connsiteY208" fmla="*/ 607879 h 742593"/>
              <a:gd name="connsiteX209" fmla="*/ 61805 w 774202"/>
              <a:gd name="connsiteY209" fmla="*/ 584452 h 742593"/>
              <a:gd name="connsiteX210" fmla="*/ 47749 w 774202"/>
              <a:gd name="connsiteY210" fmla="*/ 561876 h 742593"/>
              <a:gd name="connsiteX211" fmla="*/ 41785 w 774202"/>
              <a:gd name="connsiteY211" fmla="*/ 544838 h 742593"/>
              <a:gd name="connsiteX212" fmla="*/ 30284 w 774202"/>
              <a:gd name="connsiteY212" fmla="*/ 529504 h 742593"/>
              <a:gd name="connsiteX213" fmla="*/ 26451 w 774202"/>
              <a:gd name="connsiteY213" fmla="*/ 516725 h 742593"/>
              <a:gd name="connsiteX214" fmla="*/ 24321 w 774202"/>
              <a:gd name="connsiteY214" fmla="*/ 506076 h 742593"/>
              <a:gd name="connsiteX215" fmla="*/ 20487 w 774202"/>
              <a:gd name="connsiteY215" fmla="*/ 496279 h 742593"/>
              <a:gd name="connsiteX216" fmla="*/ 15802 w 774202"/>
              <a:gd name="connsiteY216" fmla="*/ 487334 h 742593"/>
              <a:gd name="connsiteX217" fmla="*/ 8987 w 774202"/>
              <a:gd name="connsiteY217" fmla="*/ 469870 h 742593"/>
              <a:gd name="connsiteX218" fmla="*/ 5579 w 774202"/>
              <a:gd name="connsiteY218" fmla="*/ 442609 h 742593"/>
              <a:gd name="connsiteX219" fmla="*/ 3449 w 774202"/>
              <a:gd name="connsiteY219" fmla="*/ 433664 h 742593"/>
              <a:gd name="connsiteX220" fmla="*/ 2171 w 774202"/>
              <a:gd name="connsiteY220" fmla="*/ 424293 h 742593"/>
              <a:gd name="connsiteX221" fmla="*/ 42 w 774202"/>
              <a:gd name="connsiteY221" fmla="*/ 397032 h 742593"/>
              <a:gd name="connsiteX222" fmla="*/ 2597 w 774202"/>
              <a:gd name="connsiteY222" fmla="*/ 369344 h 742593"/>
              <a:gd name="connsiteX223" fmla="*/ 3023 w 774202"/>
              <a:gd name="connsiteY223" fmla="*/ 360825 h 742593"/>
              <a:gd name="connsiteX224" fmla="*/ 1745 w 774202"/>
              <a:gd name="connsiteY224" fmla="*/ 346343 h 742593"/>
              <a:gd name="connsiteX225" fmla="*/ 5579 w 774202"/>
              <a:gd name="connsiteY225" fmla="*/ 332712 h 742593"/>
              <a:gd name="connsiteX226" fmla="*/ 8987 w 774202"/>
              <a:gd name="connsiteY226" fmla="*/ 314822 h 742593"/>
              <a:gd name="connsiteX227" fmla="*/ 11542 w 774202"/>
              <a:gd name="connsiteY227" fmla="*/ 296506 h 742593"/>
              <a:gd name="connsiteX228" fmla="*/ 27303 w 774202"/>
              <a:gd name="connsiteY228" fmla="*/ 253059 h 742593"/>
              <a:gd name="connsiteX229" fmla="*/ 29007 w 774202"/>
              <a:gd name="connsiteY229" fmla="*/ 238576 h 742593"/>
              <a:gd name="connsiteX230" fmla="*/ 36674 w 774202"/>
              <a:gd name="connsiteY230" fmla="*/ 226224 h 742593"/>
              <a:gd name="connsiteX231" fmla="*/ 42637 w 774202"/>
              <a:gd name="connsiteY231" fmla="*/ 213871 h 742593"/>
              <a:gd name="connsiteX232" fmla="*/ 49026 w 774202"/>
              <a:gd name="connsiteY232" fmla="*/ 201518 h 742593"/>
              <a:gd name="connsiteX233" fmla="*/ 64787 w 774202"/>
              <a:gd name="connsiteY233" fmla="*/ 178943 h 742593"/>
              <a:gd name="connsiteX234" fmla="*/ 80121 w 774202"/>
              <a:gd name="connsiteY234" fmla="*/ 154663 h 742593"/>
              <a:gd name="connsiteX235" fmla="*/ 96733 w 774202"/>
              <a:gd name="connsiteY235" fmla="*/ 132088 h 742593"/>
              <a:gd name="connsiteX236" fmla="*/ 109512 w 774202"/>
              <a:gd name="connsiteY236" fmla="*/ 118031 h 742593"/>
              <a:gd name="connsiteX237" fmla="*/ 121865 w 774202"/>
              <a:gd name="connsiteY237" fmla="*/ 110364 h 742593"/>
              <a:gd name="connsiteX238" fmla="*/ 130810 w 774202"/>
              <a:gd name="connsiteY238" fmla="*/ 100141 h 742593"/>
              <a:gd name="connsiteX239" fmla="*/ 146570 w 774202"/>
              <a:gd name="connsiteY239" fmla="*/ 89066 h 742593"/>
              <a:gd name="connsiteX240" fmla="*/ 148274 w 774202"/>
              <a:gd name="connsiteY240" fmla="*/ 87788 h 742593"/>
              <a:gd name="connsiteX241" fmla="*/ 149978 w 774202"/>
              <a:gd name="connsiteY241" fmla="*/ 86084 h 742593"/>
              <a:gd name="connsiteX242" fmla="*/ 153385 w 774202"/>
              <a:gd name="connsiteY242" fmla="*/ 83103 h 742593"/>
              <a:gd name="connsiteX243" fmla="*/ 175961 w 774202"/>
              <a:gd name="connsiteY243" fmla="*/ 66490 h 742593"/>
              <a:gd name="connsiteX244" fmla="*/ 183202 w 774202"/>
              <a:gd name="connsiteY244" fmla="*/ 60527 h 742593"/>
              <a:gd name="connsiteX245" fmla="*/ 185332 w 774202"/>
              <a:gd name="connsiteY245" fmla="*/ 58823 h 742593"/>
              <a:gd name="connsiteX246" fmla="*/ 187462 w 774202"/>
              <a:gd name="connsiteY246" fmla="*/ 57545 h 742593"/>
              <a:gd name="connsiteX247" fmla="*/ 190869 w 774202"/>
              <a:gd name="connsiteY247" fmla="*/ 54564 h 742593"/>
              <a:gd name="connsiteX248" fmla="*/ 207056 w 774202"/>
              <a:gd name="connsiteY248" fmla="*/ 43915 h 742593"/>
              <a:gd name="connsiteX249" fmla="*/ 225798 w 774202"/>
              <a:gd name="connsiteY249" fmla="*/ 35822 h 742593"/>
              <a:gd name="connsiteX250" fmla="*/ 242410 w 774202"/>
              <a:gd name="connsiteY250" fmla="*/ 28581 h 742593"/>
              <a:gd name="connsiteX251" fmla="*/ 260300 w 774202"/>
              <a:gd name="connsiteY251" fmla="*/ 20487 h 742593"/>
              <a:gd name="connsiteX252" fmla="*/ 279042 w 774202"/>
              <a:gd name="connsiteY252" fmla="*/ 15376 h 742593"/>
              <a:gd name="connsiteX253" fmla="*/ 288413 w 774202"/>
              <a:gd name="connsiteY253" fmla="*/ 13246 h 742593"/>
              <a:gd name="connsiteX254" fmla="*/ 293099 w 774202"/>
              <a:gd name="connsiteY254" fmla="*/ 11968 h 742593"/>
              <a:gd name="connsiteX255" fmla="*/ 316952 w 774202"/>
              <a:gd name="connsiteY255" fmla="*/ 6005 h 742593"/>
              <a:gd name="connsiteX256" fmla="*/ 321638 w 774202"/>
              <a:gd name="connsiteY256" fmla="*/ 5579 h 742593"/>
              <a:gd name="connsiteX257" fmla="*/ 326323 w 774202"/>
              <a:gd name="connsiteY257" fmla="*/ 4727 h 742593"/>
              <a:gd name="connsiteX258" fmla="*/ 336546 w 774202"/>
              <a:gd name="connsiteY258" fmla="*/ 4301 h 742593"/>
              <a:gd name="connsiteX259" fmla="*/ 354436 w 774202"/>
              <a:gd name="connsiteY259" fmla="*/ 893 h 742593"/>
              <a:gd name="connsiteX260" fmla="*/ 364659 w 774202"/>
              <a:gd name="connsiteY260" fmla="*/ 42 h 742593"/>
              <a:gd name="connsiteX261" fmla="*/ 374456 w 774202"/>
              <a:gd name="connsiteY261" fmla="*/ 42 h 742593"/>
              <a:gd name="connsiteX262" fmla="*/ 389364 w 774202"/>
              <a:gd name="connsiteY262" fmla="*/ 3023 h 742593"/>
              <a:gd name="connsiteX263" fmla="*/ 407681 w 774202"/>
              <a:gd name="connsiteY263" fmla="*/ 1319 h 742593"/>
              <a:gd name="connsiteX264" fmla="*/ 450702 w 774202"/>
              <a:gd name="connsiteY264" fmla="*/ 3875 h 742593"/>
              <a:gd name="connsiteX265" fmla="*/ 455388 w 774202"/>
              <a:gd name="connsiteY265" fmla="*/ 4727 h 742593"/>
              <a:gd name="connsiteX266" fmla="*/ 461351 w 774202"/>
              <a:gd name="connsiteY266" fmla="*/ 6431 h 742593"/>
              <a:gd name="connsiteX267" fmla="*/ 472852 w 774202"/>
              <a:gd name="connsiteY267" fmla="*/ 12394 h 742593"/>
              <a:gd name="connsiteX268" fmla="*/ 487760 w 774202"/>
              <a:gd name="connsiteY268" fmla="*/ 11542 h 742593"/>
              <a:gd name="connsiteX269" fmla="*/ 506502 w 774202"/>
              <a:gd name="connsiteY269" fmla="*/ 19635 h 742593"/>
              <a:gd name="connsiteX270" fmla="*/ 519707 w 774202"/>
              <a:gd name="connsiteY270" fmla="*/ 25173 h 742593"/>
              <a:gd name="connsiteX271" fmla="*/ 537171 w 774202"/>
              <a:gd name="connsiteY271" fmla="*/ 31136 h 742593"/>
              <a:gd name="connsiteX272" fmla="*/ 552505 w 774202"/>
              <a:gd name="connsiteY272" fmla="*/ 34118 h 742593"/>
              <a:gd name="connsiteX273" fmla="*/ 611713 w 774202"/>
              <a:gd name="connsiteY273" fmla="*/ 70324 h 742593"/>
              <a:gd name="connsiteX274" fmla="*/ 633863 w 774202"/>
              <a:gd name="connsiteY274" fmla="*/ 89492 h 742593"/>
              <a:gd name="connsiteX275" fmla="*/ 650475 w 774202"/>
              <a:gd name="connsiteY275" fmla="*/ 99715 h 742593"/>
              <a:gd name="connsiteX276" fmla="*/ 658994 w 774202"/>
              <a:gd name="connsiteY276" fmla="*/ 114623 h 742593"/>
              <a:gd name="connsiteX277" fmla="*/ 668365 w 774202"/>
              <a:gd name="connsiteY277" fmla="*/ 121439 h 742593"/>
              <a:gd name="connsiteX278" fmla="*/ 681570 w 774202"/>
              <a:gd name="connsiteY278" fmla="*/ 138903 h 742593"/>
              <a:gd name="connsiteX279" fmla="*/ 693922 w 774202"/>
              <a:gd name="connsiteY279" fmla="*/ 152959 h 742593"/>
              <a:gd name="connsiteX280" fmla="*/ 701164 w 774202"/>
              <a:gd name="connsiteY280" fmla="*/ 166590 h 742593"/>
              <a:gd name="connsiteX281" fmla="*/ 702015 w 774202"/>
              <a:gd name="connsiteY281" fmla="*/ 168294 h 742593"/>
              <a:gd name="connsiteX282" fmla="*/ 703293 w 774202"/>
              <a:gd name="connsiteY282" fmla="*/ 170424 h 742593"/>
              <a:gd name="connsiteX283" fmla="*/ 708831 w 774202"/>
              <a:gd name="connsiteY283" fmla="*/ 178517 h 742593"/>
              <a:gd name="connsiteX284" fmla="*/ 711386 w 774202"/>
              <a:gd name="connsiteY284" fmla="*/ 182350 h 742593"/>
              <a:gd name="connsiteX285" fmla="*/ 719905 w 774202"/>
              <a:gd name="connsiteY285" fmla="*/ 193851 h 742593"/>
              <a:gd name="connsiteX286" fmla="*/ 725017 w 774202"/>
              <a:gd name="connsiteY286" fmla="*/ 202796 h 742593"/>
              <a:gd name="connsiteX287" fmla="*/ 727147 w 774202"/>
              <a:gd name="connsiteY287" fmla="*/ 207056 h 742593"/>
              <a:gd name="connsiteX288" fmla="*/ 728425 w 774202"/>
              <a:gd name="connsiteY288" fmla="*/ 209185 h 742593"/>
              <a:gd name="connsiteX289" fmla="*/ 728851 w 774202"/>
              <a:gd name="connsiteY289" fmla="*/ 210463 h 742593"/>
              <a:gd name="connsiteX290" fmla="*/ 729276 w 774202"/>
              <a:gd name="connsiteY290" fmla="*/ 210889 h 742593"/>
              <a:gd name="connsiteX291" fmla="*/ 729702 w 774202"/>
              <a:gd name="connsiteY291" fmla="*/ 211741 h 742593"/>
              <a:gd name="connsiteX292" fmla="*/ 732684 w 774202"/>
              <a:gd name="connsiteY292" fmla="*/ 229631 h 742593"/>
              <a:gd name="connsiteX293" fmla="*/ 742055 w 774202"/>
              <a:gd name="connsiteY293" fmla="*/ 242410 h 742593"/>
              <a:gd name="connsiteX294" fmla="*/ 747593 w 774202"/>
              <a:gd name="connsiteY294" fmla="*/ 261152 h 742593"/>
              <a:gd name="connsiteX295" fmla="*/ 748870 w 774202"/>
              <a:gd name="connsiteY295" fmla="*/ 265837 h 742593"/>
              <a:gd name="connsiteX296" fmla="*/ 751000 w 774202"/>
              <a:gd name="connsiteY296" fmla="*/ 274357 h 742593"/>
              <a:gd name="connsiteX297" fmla="*/ 757816 w 774202"/>
              <a:gd name="connsiteY297" fmla="*/ 290543 h 742593"/>
              <a:gd name="connsiteX298" fmla="*/ 758241 w 774202"/>
              <a:gd name="connsiteY298" fmla="*/ 293524 h 742593"/>
              <a:gd name="connsiteX299" fmla="*/ 758241 w 774202"/>
              <a:gd name="connsiteY299" fmla="*/ 305877 h 742593"/>
              <a:gd name="connsiteX300" fmla="*/ 765483 w 774202"/>
              <a:gd name="connsiteY300" fmla="*/ 318656 h 742593"/>
              <a:gd name="connsiteX301" fmla="*/ 765909 w 774202"/>
              <a:gd name="connsiteY301" fmla="*/ 321212 h 742593"/>
              <a:gd name="connsiteX302" fmla="*/ 766335 w 774202"/>
              <a:gd name="connsiteY302" fmla="*/ 323767 h 742593"/>
              <a:gd name="connsiteX303" fmla="*/ 766761 w 774202"/>
              <a:gd name="connsiteY303" fmla="*/ 328453 h 742593"/>
              <a:gd name="connsiteX304" fmla="*/ 767187 w 774202"/>
              <a:gd name="connsiteY304" fmla="*/ 333138 h 742593"/>
              <a:gd name="connsiteX305" fmla="*/ 768038 w 774202"/>
              <a:gd name="connsiteY305" fmla="*/ 337398 h 742593"/>
              <a:gd name="connsiteX306" fmla="*/ 769742 w 774202"/>
              <a:gd name="connsiteY306" fmla="*/ 346769 h 742593"/>
              <a:gd name="connsiteX307" fmla="*/ 770594 w 774202"/>
              <a:gd name="connsiteY307" fmla="*/ 351454 h 742593"/>
              <a:gd name="connsiteX308" fmla="*/ 772724 w 774202"/>
              <a:gd name="connsiteY308" fmla="*/ 376586 h 742593"/>
              <a:gd name="connsiteX309" fmla="*/ 770594 w 774202"/>
              <a:gd name="connsiteY309" fmla="*/ 384253 h 742593"/>
              <a:gd name="connsiteX310" fmla="*/ 756964 w 774202"/>
              <a:gd name="connsiteY310" fmla="*/ 393198 h 742593"/>
              <a:gd name="connsiteX311" fmla="*/ 738222 w 774202"/>
              <a:gd name="connsiteY311" fmla="*/ 386809 h 74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774202" h="742593">
                <a:moveTo>
                  <a:pt x="738222" y="386809"/>
                </a:moveTo>
                <a:cubicBezTo>
                  <a:pt x="737370" y="379993"/>
                  <a:pt x="742055" y="375308"/>
                  <a:pt x="740351" y="369344"/>
                </a:cubicBezTo>
                <a:cubicBezTo>
                  <a:pt x="737796" y="361251"/>
                  <a:pt x="735666" y="351454"/>
                  <a:pt x="733962" y="343361"/>
                </a:cubicBezTo>
                <a:cubicBezTo>
                  <a:pt x="733110" y="339528"/>
                  <a:pt x="732258" y="333990"/>
                  <a:pt x="731832" y="329731"/>
                </a:cubicBezTo>
                <a:cubicBezTo>
                  <a:pt x="731406" y="325471"/>
                  <a:pt x="730128" y="323767"/>
                  <a:pt x="726721" y="319508"/>
                </a:cubicBezTo>
                <a:cubicBezTo>
                  <a:pt x="721183" y="313544"/>
                  <a:pt x="723313" y="304599"/>
                  <a:pt x="722887" y="297784"/>
                </a:cubicBezTo>
                <a:cubicBezTo>
                  <a:pt x="720331" y="290969"/>
                  <a:pt x="714794" y="282876"/>
                  <a:pt x="713942" y="275208"/>
                </a:cubicBezTo>
                <a:cubicBezTo>
                  <a:pt x="711812" y="268393"/>
                  <a:pt x="709683" y="261152"/>
                  <a:pt x="707553" y="254337"/>
                </a:cubicBezTo>
                <a:cubicBezTo>
                  <a:pt x="707127" y="253059"/>
                  <a:pt x="706701" y="252633"/>
                  <a:pt x="705849" y="251781"/>
                </a:cubicBezTo>
                <a:cubicBezTo>
                  <a:pt x="702867" y="248373"/>
                  <a:pt x="697330" y="244540"/>
                  <a:pt x="696478" y="239428"/>
                </a:cubicBezTo>
                <a:cubicBezTo>
                  <a:pt x="695626" y="236021"/>
                  <a:pt x="696052" y="228353"/>
                  <a:pt x="694774" y="226224"/>
                </a:cubicBezTo>
                <a:cubicBezTo>
                  <a:pt x="692644" y="222390"/>
                  <a:pt x="688385" y="215149"/>
                  <a:pt x="686255" y="211315"/>
                </a:cubicBezTo>
                <a:cubicBezTo>
                  <a:pt x="684125" y="207908"/>
                  <a:pt x="680292" y="204500"/>
                  <a:pt x="677736" y="200666"/>
                </a:cubicBezTo>
                <a:cubicBezTo>
                  <a:pt x="674754" y="196407"/>
                  <a:pt x="669643" y="190443"/>
                  <a:pt x="667087" y="185758"/>
                </a:cubicBezTo>
                <a:cubicBezTo>
                  <a:pt x="664957" y="182350"/>
                  <a:pt x="663253" y="177239"/>
                  <a:pt x="661124" y="174257"/>
                </a:cubicBezTo>
                <a:cubicBezTo>
                  <a:pt x="658142" y="170424"/>
                  <a:pt x="652605" y="167016"/>
                  <a:pt x="648771" y="160627"/>
                </a:cubicBezTo>
                <a:cubicBezTo>
                  <a:pt x="646641" y="156367"/>
                  <a:pt x="644937" y="152959"/>
                  <a:pt x="642382" y="149978"/>
                </a:cubicBezTo>
                <a:cubicBezTo>
                  <a:pt x="638974" y="146996"/>
                  <a:pt x="635566" y="146570"/>
                  <a:pt x="631307" y="142736"/>
                </a:cubicBezTo>
                <a:cubicBezTo>
                  <a:pt x="626621" y="140181"/>
                  <a:pt x="624918" y="130384"/>
                  <a:pt x="621936" y="127402"/>
                </a:cubicBezTo>
                <a:cubicBezTo>
                  <a:pt x="617676" y="124846"/>
                  <a:pt x="610009" y="122291"/>
                  <a:pt x="606176" y="118031"/>
                </a:cubicBezTo>
                <a:cubicBezTo>
                  <a:pt x="606176" y="118031"/>
                  <a:pt x="604472" y="116753"/>
                  <a:pt x="602768" y="115475"/>
                </a:cubicBezTo>
                <a:cubicBezTo>
                  <a:pt x="601064" y="114197"/>
                  <a:pt x="599360" y="112920"/>
                  <a:pt x="599360" y="112920"/>
                </a:cubicBezTo>
                <a:cubicBezTo>
                  <a:pt x="594675" y="110364"/>
                  <a:pt x="590415" y="103975"/>
                  <a:pt x="586156" y="100993"/>
                </a:cubicBezTo>
                <a:cubicBezTo>
                  <a:pt x="570821" y="87362"/>
                  <a:pt x="551653" y="77991"/>
                  <a:pt x="534189" y="68194"/>
                </a:cubicBezTo>
                <a:cubicBezTo>
                  <a:pt x="531207" y="66916"/>
                  <a:pt x="525244" y="67342"/>
                  <a:pt x="521411" y="66065"/>
                </a:cubicBezTo>
                <a:lnTo>
                  <a:pt x="520133" y="65639"/>
                </a:lnTo>
                <a:lnTo>
                  <a:pt x="518855" y="65213"/>
                </a:lnTo>
                <a:cubicBezTo>
                  <a:pt x="517577" y="64787"/>
                  <a:pt x="509910" y="62231"/>
                  <a:pt x="508632" y="61805"/>
                </a:cubicBezTo>
                <a:cubicBezTo>
                  <a:pt x="502243" y="60101"/>
                  <a:pt x="496279" y="55842"/>
                  <a:pt x="490316" y="53712"/>
                </a:cubicBezTo>
                <a:cubicBezTo>
                  <a:pt x="486482" y="52434"/>
                  <a:pt x="480945" y="46897"/>
                  <a:pt x="477537" y="46471"/>
                </a:cubicBezTo>
                <a:cubicBezTo>
                  <a:pt x="475833" y="46045"/>
                  <a:pt x="473278" y="46471"/>
                  <a:pt x="469444" y="47323"/>
                </a:cubicBezTo>
                <a:cubicBezTo>
                  <a:pt x="467740" y="47323"/>
                  <a:pt x="465610" y="47748"/>
                  <a:pt x="463481" y="47323"/>
                </a:cubicBezTo>
                <a:cubicBezTo>
                  <a:pt x="456665" y="46471"/>
                  <a:pt x="452832" y="40507"/>
                  <a:pt x="446868" y="39229"/>
                </a:cubicBezTo>
                <a:cubicBezTo>
                  <a:pt x="437497" y="37526"/>
                  <a:pt x="428126" y="36248"/>
                  <a:pt x="418755" y="35396"/>
                </a:cubicBezTo>
                <a:cubicBezTo>
                  <a:pt x="409384" y="34970"/>
                  <a:pt x="400013" y="34544"/>
                  <a:pt x="390216" y="36248"/>
                </a:cubicBezTo>
                <a:cubicBezTo>
                  <a:pt x="384679" y="37100"/>
                  <a:pt x="377438" y="32414"/>
                  <a:pt x="372326" y="32414"/>
                </a:cubicBezTo>
                <a:lnTo>
                  <a:pt x="363381" y="31988"/>
                </a:lnTo>
                <a:cubicBezTo>
                  <a:pt x="356566" y="31136"/>
                  <a:pt x="353158" y="32414"/>
                  <a:pt x="346343" y="34118"/>
                </a:cubicBezTo>
                <a:cubicBezTo>
                  <a:pt x="340380" y="35396"/>
                  <a:pt x="333564" y="34118"/>
                  <a:pt x="327601" y="34544"/>
                </a:cubicBezTo>
                <a:cubicBezTo>
                  <a:pt x="322064" y="35396"/>
                  <a:pt x="315248" y="34970"/>
                  <a:pt x="310137" y="35822"/>
                </a:cubicBezTo>
                <a:cubicBezTo>
                  <a:pt x="305877" y="36674"/>
                  <a:pt x="301618" y="37952"/>
                  <a:pt x="296932" y="39229"/>
                </a:cubicBezTo>
                <a:lnTo>
                  <a:pt x="292673" y="40081"/>
                </a:lnTo>
                <a:lnTo>
                  <a:pt x="283728" y="41785"/>
                </a:lnTo>
                <a:cubicBezTo>
                  <a:pt x="279042" y="42637"/>
                  <a:pt x="272653" y="43915"/>
                  <a:pt x="266263" y="45619"/>
                </a:cubicBezTo>
                <a:cubicBezTo>
                  <a:pt x="259874" y="47748"/>
                  <a:pt x="253911" y="50304"/>
                  <a:pt x="249651" y="52008"/>
                </a:cubicBezTo>
                <a:cubicBezTo>
                  <a:pt x="244114" y="54138"/>
                  <a:pt x="238150" y="57971"/>
                  <a:pt x="232187" y="58823"/>
                </a:cubicBezTo>
                <a:cubicBezTo>
                  <a:pt x="224520" y="59675"/>
                  <a:pt x="218557" y="63083"/>
                  <a:pt x="212167" y="66916"/>
                </a:cubicBezTo>
                <a:cubicBezTo>
                  <a:pt x="205352" y="69898"/>
                  <a:pt x="199389" y="74584"/>
                  <a:pt x="192999" y="78843"/>
                </a:cubicBezTo>
                <a:cubicBezTo>
                  <a:pt x="183202" y="86084"/>
                  <a:pt x="168720" y="93752"/>
                  <a:pt x="159775" y="101845"/>
                </a:cubicBezTo>
                <a:cubicBezTo>
                  <a:pt x="154237" y="106956"/>
                  <a:pt x="146144" y="108234"/>
                  <a:pt x="141033" y="113771"/>
                </a:cubicBezTo>
                <a:cubicBezTo>
                  <a:pt x="138051" y="117179"/>
                  <a:pt x="135495" y="121439"/>
                  <a:pt x="131236" y="123994"/>
                </a:cubicBezTo>
                <a:cubicBezTo>
                  <a:pt x="127402" y="126124"/>
                  <a:pt x="122291" y="127402"/>
                  <a:pt x="119309" y="130384"/>
                </a:cubicBezTo>
                <a:cubicBezTo>
                  <a:pt x="115049" y="133791"/>
                  <a:pt x="109938" y="138903"/>
                  <a:pt x="106530" y="143162"/>
                </a:cubicBezTo>
                <a:cubicBezTo>
                  <a:pt x="102271" y="150830"/>
                  <a:pt x="95030" y="158071"/>
                  <a:pt x="89918" y="164886"/>
                </a:cubicBezTo>
                <a:cubicBezTo>
                  <a:pt x="83955" y="172553"/>
                  <a:pt x="77565" y="177239"/>
                  <a:pt x="75436" y="187036"/>
                </a:cubicBezTo>
                <a:cubicBezTo>
                  <a:pt x="73732" y="191721"/>
                  <a:pt x="70750" y="194703"/>
                  <a:pt x="67343" y="198111"/>
                </a:cubicBezTo>
                <a:cubicBezTo>
                  <a:pt x="63935" y="201518"/>
                  <a:pt x="60953" y="204500"/>
                  <a:pt x="59675" y="209185"/>
                </a:cubicBezTo>
                <a:cubicBezTo>
                  <a:pt x="57972" y="213871"/>
                  <a:pt x="53712" y="220686"/>
                  <a:pt x="51582" y="225372"/>
                </a:cubicBezTo>
                <a:cubicBezTo>
                  <a:pt x="49452" y="230483"/>
                  <a:pt x="46045" y="236447"/>
                  <a:pt x="42637" y="241132"/>
                </a:cubicBezTo>
                <a:cubicBezTo>
                  <a:pt x="38804" y="246243"/>
                  <a:pt x="40507" y="251781"/>
                  <a:pt x="39655" y="258596"/>
                </a:cubicBezTo>
                <a:cubicBezTo>
                  <a:pt x="36248" y="270949"/>
                  <a:pt x="29858" y="279894"/>
                  <a:pt x="27303" y="292247"/>
                </a:cubicBezTo>
                <a:cubicBezTo>
                  <a:pt x="26025" y="304173"/>
                  <a:pt x="25599" y="316526"/>
                  <a:pt x="23469" y="328027"/>
                </a:cubicBezTo>
                <a:lnTo>
                  <a:pt x="22617" y="336972"/>
                </a:lnTo>
                <a:cubicBezTo>
                  <a:pt x="21765" y="341657"/>
                  <a:pt x="20062" y="345491"/>
                  <a:pt x="19636" y="349751"/>
                </a:cubicBezTo>
                <a:cubicBezTo>
                  <a:pt x="19210" y="355288"/>
                  <a:pt x="22617" y="361677"/>
                  <a:pt x="22191" y="367215"/>
                </a:cubicBezTo>
                <a:lnTo>
                  <a:pt x="22191" y="371474"/>
                </a:lnTo>
                <a:cubicBezTo>
                  <a:pt x="22617" y="377438"/>
                  <a:pt x="21765" y="383401"/>
                  <a:pt x="21339" y="388938"/>
                </a:cubicBezTo>
                <a:cubicBezTo>
                  <a:pt x="21339" y="391920"/>
                  <a:pt x="20913" y="394476"/>
                  <a:pt x="21339" y="397458"/>
                </a:cubicBezTo>
                <a:cubicBezTo>
                  <a:pt x="21765" y="400439"/>
                  <a:pt x="22191" y="402995"/>
                  <a:pt x="23469" y="405977"/>
                </a:cubicBezTo>
                <a:cubicBezTo>
                  <a:pt x="25599" y="414496"/>
                  <a:pt x="23469" y="423015"/>
                  <a:pt x="26451" y="431534"/>
                </a:cubicBezTo>
                <a:cubicBezTo>
                  <a:pt x="30284" y="439627"/>
                  <a:pt x="29433" y="448572"/>
                  <a:pt x="31562" y="457091"/>
                </a:cubicBezTo>
                <a:cubicBezTo>
                  <a:pt x="31988" y="459647"/>
                  <a:pt x="33266" y="467314"/>
                  <a:pt x="34544" y="469444"/>
                </a:cubicBezTo>
                <a:cubicBezTo>
                  <a:pt x="36248" y="473277"/>
                  <a:pt x="38804" y="476685"/>
                  <a:pt x="40507" y="480945"/>
                </a:cubicBezTo>
                <a:cubicBezTo>
                  <a:pt x="41359" y="483500"/>
                  <a:pt x="42637" y="485630"/>
                  <a:pt x="44341" y="487760"/>
                </a:cubicBezTo>
                <a:cubicBezTo>
                  <a:pt x="48175" y="492019"/>
                  <a:pt x="49878" y="500113"/>
                  <a:pt x="50304" y="505224"/>
                </a:cubicBezTo>
                <a:cubicBezTo>
                  <a:pt x="50730" y="508206"/>
                  <a:pt x="52008" y="510336"/>
                  <a:pt x="52860" y="512891"/>
                </a:cubicBezTo>
                <a:lnTo>
                  <a:pt x="55416" y="520984"/>
                </a:lnTo>
                <a:cubicBezTo>
                  <a:pt x="57120" y="526948"/>
                  <a:pt x="62231" y="528652"/>
                  <a:pt x="66065" y="533763"/>
                </a:cubicBezTo>
                <a:cubicBezTo>
                  <a:pt x="69898" y="539301"/>
                  <a:pt x="68620" y="544412"/>
                  <a:pt x="71602" y="549523"/>
                </a:cubicBezTo>
                <a:cubicBezTo>
                  <a:pt x="74158" y="552931"/>
                  <a:pt x="76288" y="556765"/>
                  <a:pt x="78843" y="560172"/>
                </a:cubicBezTo>
                <a:cubicBezTo>
                  <a:pt x="81399" y="563580"/>
                  <a:pt x="83529" y="567414"/>
                  <a:pt x="84807" y="571247"/>
                </a:cubicBezTo>
                <a:cubicBezTo>
                  <a:pt x="86936" y="575081"/>
                  <a:pt x="91196" y="579340"/>
                  <a:pt x="95456" y="583600"/>
                </a:cubicBezTo>
                <a:cubicBezTo>
                  <a:pt x="99715" y="587859"/>
                  <a:pt x="104827" y="591693"/>
                  <a:pt x="107808" y="595101"/>
                </a:cubicBezTo>
                <a:lnTo>
                  <a:pt x="112920" y="601490"/>
                </a:lnTo>
                <a:lnTo>
                  <a:pt x="115475" y="604898"/>
                </a:lnTo>
                <a:cubicBezTo>
                  <a:pt x="118457" y="608731"/>
                  <a:pt x="120161" y="613843"/>
                  <a:pt x="123143" y="617250"/>
                </a:cubicBezTo>
                <a:cubicBezTo>
                  <a:pt x="128254" y="622788"/>
                  <a:pt x="133791" y="628325"/>
                  <a:pt x="138903" y="633437"/>
                </a:cubicBezTo>
                <a:cubicBezTo>
                  <a:pt x="141033" y="635140"/>
                  <a:pt x="143163" y="636844"/>
                  <a:pt x="145292" y="638974"/>
                </a:cubicBezTo>
                <a:lnTo>
                  <a:pt x="150830" y="644937"/>
                </a:lnTo>
                <a:cubicBezTo>
                  <a:pt x="152534" y="647067"/>
                  <a:pt x="154237" y="647919"/>
                  <a:pt x="156793" y="648771"/>
                </a:cubicBezTo>
                <a:cubicBezTo>
                  <a:pt x="164886" y="651327"/>
                  <a:pt x="172127" y="657290"/>
                  <a:pt x="178943" y="661975"/>
                </a:cubicBezTo>
                <a:cubicBezTo>
                  <a:pt x="183628" y="665809"/>
                  <a:pt x="184906" y="670921"/>
                  <a:pt x="190018" y="673050"/>
                </a:cubicBezTo>
                <a:cubicBezTo>
                  <a:pt x="197685" y="675180"/>
                  <a:pt x="205778" y="680718"/>
                  <a:pt x="211741" y="684977"/>
                </a:cubicBezTo>
                <a:cubicBezTo>
                  <a:pt x="213871" y="686255"/>
                  <a:pt x="216853" y="687107"/>
                  <a:pt x="219408" y="687533"/>
                </a:cubicBezTo>
                <a:cubicBezTo>
                  <a:pt x="222390" y="687959"/>
                  <a:pt x="224946" y="688385"/>
                  <a:pt x="227502" y="690089"/>
                </a:cubicBezTo>
                <a:cubicBezTo>
                  <a:pt x="234317" y="695200"/>
                  <a:pt x="240706" y="699034"/>
                  <a:pt x="247947" y="702867"/>
                </a:cubicBezTo>
                <a:cubicBezTo>
                  <a:pt x="252633" y="704997"/>
                  <a:pt x="258170" y="705423"/>
                  <a:pt x="263708" y="707127"/>
                </a:cubicBezTo>
                <a:cubicBezTo>
                  <a:pt x="269245" y="709257"/>
                  <a:pt x="273505" y="712664"/>
                  <a:pt x="278616" y="713516"/>
                </a:cubicBezTo>
                <a:cubicBezTo>
                  <a:pt x="286709" y="713516"/>
                  <a:pt x="295228" y="715646"/>
                  <a:pt x="302896" y="717350"/>
                </a:cubicBezTo>
                <a:cubicBezTo>
                  <a:pt x="305451" y="717776"/>
                  <a:pt x="308007" y="719053"/>
                  <a:pt x="310563" y="720331"/>
                </a:cubicBezTo>
                <a:cubicBezTo>
                  <a:pt x="313119" y="721183"/>
                  <a:pt x="315674" y="722461"/>
                  <a:pt x="318230" y="722887"/>
                </a:cubicBezTo>
                <a:cubicBezTo>
                  <a:pt x="323341" y="722887"/>
                  <a:pt x="329305" y="721609"/>
                  <a:pt x="334416" y="722887"/>
                </a:cubicBezTo>
                <a:lnTo>
                  <a:pt x="342509" y="722887"/>
                </a:lnTo>
                <a:cubicBezTo>
                  <a:pt x="347621" y="721609"/>
                  <a:pt x="353584" y="726721"/>
                  <a:pt x="358696" y="727999"/>
                </a:cubicBezTo>
                <a:cubicBezTo>
                  <a:pt x="362529" y="728850"/>
                  <a:pt x="368067" y="724591"/>
                  <a:pt x="372326" y="724165"/>
                </a:cubicBezTo>
                <a:cubicBezTo>
                  <a:pt x="382549" y="724165"/>
                  <a:pt x="392772" y="722461"/>
                  <a:pt x="402995" y="722887"/>
                </a:cubicBezTo>
                <a:cubicBezTo>
                  <a:pt x="406829" y="723313"/>
                  <a:pt x="411514" y="725869"/>
                  <a:pt x="414922" y="725443"/>
                </a:cubicBezTo>
                <a:cubicBezTo>
                  <a:pt x="423867" y="722887"/>
                  <a:pt x="432812" y="719053"/>
                  <a:pt x="441757" y="716498"/>
                </a:cubicBezTo>
                <a:cubicBezTo>
                  <a:pt x="441757" y="716498"/>
                  <a:pt x="445591" y="715646"/>
                  <a:pt x="445591" y="715646"/>
                </a:cubicBezTo>
                <a:lnTo>
                  <a:pt x="453258" y="713942"/>
                </a:lnTo>
                <a:cubicBezTo>
                  <a:pt x="457943" y="711812"/>
                  <a:pt x="464759" y="714794"/>
                  <a:pt x="469870" y="713516"/>
                </a:cubicBezTo>
                <a:cubicBezTo>
                  <a:pt x="472426" y="712664"/>
                  <a:pt x="474981" y="711812"/>
                  <a:pt x="477111" y="710534"/>
                </a:cubicBezTo>
                <a:lnTo>
                  <a:pt x="480945" y="708831"/>
                </a:lnTo>
                <a:cubicBezTo>
                  <a:pt x="484778" y="707553"/>
                  <a:pt x="487760" y="704997"/>
                  <a:pt x="491168" y="702441"/>
                </a:cubicBezTo>
                <a:cubicBezTo>
                  <a:pt x="495427" y="699034"/>
                  <a:pt x="502668" y="699886"/>
                  <a:pt x="507354" y="698608"/>
                </a:cubicBezTo>
                <a:cubicBezTo>
                  <a:pt x="512039" y="696904"/>
                  <a:pt x="515873" y="691792"/>
                  <a:pt x="520559" y="689663"/>
                </a:cubicBezTo>
                <a:lnTo>
                  <a:pt x="527800" y="686255"/>
                </a:lnTo>
                <a:cubicBezTo>
                  <a:pt x="535893" y="683699"/>
                  <a:pt x="540153" y="675606"/>
                  <a:pt x="547394" y="672198"/>
                </a:cubicBezTo>
                <a:lnTo>
                  <a:pt x="554209" y="667939"/>
                </a:lnTo>
                <a:lnTo>
                  <a:pt x="555913" y="666661"/>
                </a:lnTo>
                <a:cubicBezTo>
                  <a:pt x="558043" y="665809"/>
                  <a:pt x="560172" y="665383"/>
                  <a:pt x="562302" y="664531"/>
                </a:cubicBezTo>
                <a:cubicBezTo>
                  <a:pt x="571673" y="663253"/>
                  <a:pt x="571673" y="651327"/>
                  <a:pt x="579766" y="648771"/>
                </a:cubicBezTo>
                <a:cubicBezTo>
                  <a:pt x="584026" y="647067"/>
                  <a:pt x="587859" y="647493"/>
                  <a:pt x="590415" y="644085"/>
                </a:cubicBezTo>
                <a:lnTo>
                  <a:pt x="592971" y="641104"/>
                </a:lnTo>
                <a:lnTo>
                  <a:pt x="598508" y="635140"/>
                </a:lnTo>
                <a:cubicBezTo>
                  <a:pt x="602342" y="631733"/>
                  <a:pt x="604046" y="625769"/>
                  <a:pt x="608305" y="622362"/>
                </a:cubicBezTo>
                <a:cubicBezTo>
                  <a:pt x="608305" y="622362"/>
                  <a:pt x="609583" y="621084"/>
                  <a:pt x="610861" y="619380"/>
                </a:cubicBezTo>
                <a:cubicBezTo>
                  <a:pt x="612139" y="617676"/>
                  <a:pt x="613417" y="616398"/>
                  <a:pt x="613417" y="616398"/>
                </a:cubicBezTo>
                <a:cubicBezTo>
                  <a:pt x="616398" y="612565"/>
                  <a:pt x="619806" y="608731"/>
                  <a:pt x="622788" y="604898"/>
                </a:cubicBezTo>
                <a:cubicBezTo>
                  <a:pt x="625769" y="601064"/>
                  <a:pt x="628751" y="597230"/>
                  <a:pt x="631307" y="592971"/>
                </a:cubicBezTo>
                <a:cubicBezTo>
                  <a:pt x="636418" y="584452"/>
                  <a:pt x="642382" y="577210"/>
                  <a:pt x="648345" y="569543"/>
                </a:cubicBezTo>
                <a:lnTo>
                  <a:pt x="650475" y="566136"/>
                </a:lnTo>
                <a:lnTo>
                  <a:pt x="654308" y="559320"/>
                </a:lnTo>
                <a:cubicBezTo>
                  <a:pt x="656012" y="555487"/>
                  <a:pt x="659420" y="552931"/>
                  <a:pt x="661550" y="549949"/>
                </a:cubicBezTo>
                <a:lnTo>
                  <a:pt x="662402" y="548672"/>
                </a:lnTo>
                <a:cubicBezTo>
                  <a:pt x="662828" y="548246"/>
                  <a:pt x="663253" y="547820"/>
                  <a:pt x="663253" y="546968"/>
                </a:cubicBezTo>
                <a:lnTo>
                  <a:pt x="666235" y="539726"/>
                </a:lnTo>
                <a:cubicBezTo>
                  <a:pt x="668791" y="534189"/>
                  <a:pt x="670921" y="528226"/>
                  <a:pt x="673050" y="522262"/>
                </a:cubicBezTo>
                <a:cubicBezTo>
                  <a:pt x="673902" y="518429"/>
                  <a:pt x="672625" y="513743"/>
                  <a:pt x="674328" y="509910"/>
                </a:cubicBezTo>
                <a:lnTo>
                  <a:pt x="676884" y="502668"/>
                </a:lnTo>
                <a:lnTo>
                  <a:pt x="678162" y="499261"/>
                </a:lnTo>
                <a:cubicBezTo>
                  <a:pt x="678588" y="497983"/>
                  <a:pt x="679014" y="496705"/>
                  <a:pt x="679866" y="495427"/>
                </a:cubicBezTo>
                <a:cubicBezTo>
                  <a:pt x="683273" y="490742"/>
                  <a:pt x="684125" y="486056"/>
                  <a:pt x="684551" y="481371"/>
                </a:cubicBezTo>
                <a:cubicBezTo>
                  <a:pt x="685403" y="476685"/>
                  <a:pt x="685829" y="471574"/>
                  <a:pt x="687107" y="466462"/>
                </a:cubicBezTo>
                <a:cubicBezTo>
                  <a:pt x="689237" y="460499"/>
                  <a:pt x="690941" y="454535"/>
                  <a:pt x="692644" y="448572"/>
                </a:cubicBezTo>
                <a:cubicBezTo>
                  <a:pt x="694348" y="442609"/>
                  <a:pt x="696052" y="436219"/>
                  <a:pt x="696052" y="430256"/>
                </a:cubicBezTo>
                <a:cubicBezTo>
                  <a:pt x="695626" y="428126"/>
                  <a:pt x="694774" y="425570"/>
                  <a:pt x="693922" y="422589"/>
                </a:cubicBezTo>
                <a:lnTo>
                  <a:pt x="693496" y="420459"/>
                </a:lnTo>
                <a:lnTo>
                  <a:pt x="693070" y="418755"/>
                </a:lnTo>
                <a:cubicBezTo>
                  <a:pt x="692644" y="417477"/>
                  <a:pt x="692644" y="416199"/>
                  <a:pt x="692218" y="415348"/>
                </a:cubicBezTo>
                <a:cubicBezTo>
                  <a:pt x="691793" y="413218"/>
                  <a:pt x="690089" y="411088"/>
                  <a:pt x="689663" y="411088"/>
                </a:cubicBezTo>
                <a:cubicBezTo>
                  <a:pt x="681996" y="409810"/>
                  <a:pt x="679014" y="405977"/>
                  <a:pt x="682847" y="402569"/>
                </a:cubicBezTo>
                <a:cubicBezTo>
                  <a:pt x="686681" y="399161"/>
                  <a:pt x="695626" y="397032"/>
                  <a:pt x="703293" y="397883"/>
                </a:cubicBezTo>
                <a:cubicBezTo>
                  <a:pt x="705423" y="398309"/>
                  <a:pt x="707127" y="398735"/>
                  <a:pt x="708831" y="399587"/>
                </a:cubicBezTo>
                <a:lnTo>
                  <a:pt x="712664" y="401717"/>
                </a:lnTo>
                <a:cubicBezTo>
                  <a:pt x="721183" y="406828"/>
                  <a:pt x="721183" y="412792"/>
                  <a:pt x="722887" y="419181"/>
                </a:cubicBezTo>
                <a:cubicBezTo>
                  <a:pt x="723739" y="422589"/>
                  <a:pt x="725017" y="425570"/>
                  <a:pt x="725869" y="429830"/>
                </a:cubicBezTo>
                <a:cubicBezTo>
                  <a:pt x="726721" y="438775"/>
                  <a:pt x="723313" y="447720"/>
                  <a:pt x="721609" y="456239"/>
                </a:cubicBezTo>
                <a:lnTo>
                  <a:pt x="719480" y="464332"/>
                </a:lnTo>
                <a:cubicBezTo>
                  <a:pt x="716924" y="470722"/>
                  <a:pt x="715220" y="477537"/>
                  <a:pt x="714368" y="484778"/>
                </a:cubicBezTo>
                <a:cubicBezTo>
                  <a:pt x="713090" y="491594"/>
                  <a:pt x="711812" y="498835"/>
                  <a:pt x="707553" y="504798"/>
                </a:cubicBezTo>
                <a:cubicBezTo>
                  <a:pt x="705849" y="508632"/>
                  <a:pt x="703293" y="515873"/>
                  <a:pt x="701589" y="520133"/>
                </a:cubicBezTo>
                <a:cubicBezTo>
                  <a:pt x="699886" y="523966"/>
                  <a:pt x="701164" y="528226"/>
                  <a:pt x="699886" y="532059"/>
                </a:cubicBezTo>
                <a:cubicBezTo>
                  <a:pt x="696478" y="541430"/>
                  <a:pt x="691793" y="550801"/>
                  <a:pt x="687533" y="559320"/>
                </a:cubicBezTo>
                <a:cubicBezTo>
                  <a:pt x="683273" y="566136"/>
                  <a:pt x="676458" y="572525"/>
                  <a:pt x="672625" y="579766"/>
                </a:cubicBezTo>
                <a:lnTo>
                  <a:pt x="670495" y="583174"/>
                </a:lnTo>
                <a:cubicBezTo>
                  <a:pt x="669643" y="585730"/>
                  <a:pt x="663679" y="590841"/>
                  <a:pt x="661976" y="592971"/>
                </a:cubicBezTo>
                <a:cubicBezTo>
                  <a:pt x="656012" y="600638"/>
                  <a:pt x="650901" y="608731"/>
                  <a:pt x="644086" y="615972"/>
                </a:cubicBezTo>
                <a:cubicBezTo>
                  <a:pt x="637696" y="623214"/>
                  <a:pt x="630881" y="630455"/>
                  <a:pt x="624066" y="637270"/>
                </a:cubicBezTo>
                <a:cubicBezTo>
                  <a:pt x="619806" y="640678"/>
                  <a:pt x="617250" y="646215"/>
                  <a:pt x="612991" y="650049"/>
                </a:cubicBezTo>
                <a:cubicBezTo>
                  <a:pt x="610009" y="653030"/>
                  <a:pt x="605750" y="656864"/>
                  <a:pt x="603194" y="659420"/>
                </a:cubicBezTo>
                <a:cubicBezTo>
                  <a:pt x="598934" y="663253"/>
                  <a:pt x="592119" y="661975"/>
                  <a:pt x="588285" y="665383"/>
                </a:cubicBezTo>
                <a:cubicBezTo>
                  <a:pt x="584026" y="670495"/>
                  <a:pt x="579340" y="679014"/>
                  <a:pt x="571673" y="679440"/>
                </a:cubicBezTo>
                <a:cubicBezTo>
                  <a:pt x="566988" y="679866"/>
                  <a:pt x="560598" y="683699"/>
                  <a:pt x="556765" y="685829"/>
                </a:cubicBezTo>
                <a:cubicBezTo>
                  <a:pt x="549098" y="688811"/>
                  <a:pt x="543560" y="697330"/>
                  <a:pt x="535893" y="699460"/>
                </a:cubicBezTo>
                <a:lnTo>
                  <a:pt x="528226" y="702867"/>
                </a:lnTo>
                <a:cubicBezTo>
                  <a:pt x="523114" y="705423"/>
                  <a:pt x="519707" y="710108"/>
                  <a:pt x="513743" y="712238"/>
                </a:cubicBezTo>
                <a:cubicBezTo>
                  <a:pt x="507780" y="713516"/>
                  <a:pt x="502668" y="711812"/>
                  <a:pt x="497557" y="715220"/>
                </a:cubicBezTo>
                <a:cubicBezTo>
                  <a:pt x="493297" y="718202"/>
                  <a:pt x="487334" y="721183"/>
                  <a:pt x="482223" y="723313"/>
                </a:cubicBezTo>
                <a:cubicBezTo>
                  <a:pt x="479667" y="724591"/>
                  <a:pt x="477111" y="725443"/>
                  <a:pt x="474129" y="726295"/>
                </a:cubicBezTo>
                <a:cubicBezTo>
                  <a:pt x="469018" y="727573"/>
                  <a:pt x="463907" y="725017"/>
                  <a:pt x="459221" y="726295"/>
                </a:cubicBezTo>
                <a:cubicBezTo>
                  <a:pt x="458369" y="726721"/>
                  <a:pt x="450276" y="728424"/>
                  <a:pt x="448998" y="728850"/>
                </a:cubicBezTo>
                <a:cubicBezTo>
                  <a:pt x="443461" y="729702"/>
                  <a:pt x="438775" y="731832"/>
                  <a:pt x="432812" y="733536"/>
                </a:cubicBezTo>
                <a:cubicBezTo>
                  <a:pt x="426848" y="734388"/>
                  <a:pt x="422589" y="738221"/>
                  <a:pt x="416200" y="739073"/>
                </a:cubicBezTo>
                <a:cubicBezTo>
                  <a:pt x="411514" y="739925"/>
                  <a:pt x="407681" y="737370"/>
                  <a:pt x="403421" y="736944"/>
                </a:cubicBezTo>
                <a:cubicBezTo>
                  <a:pt x="402143" y="736944"/>
                  <a:pt x="400865" y="736944"/>
                  <a:pt x="399587" y="736944"/>
                </a:cubicBezTo>
                <a:lnTo>
                  <a:pt x="391068" y="737370"/>
                </a:lnTo>
                <a:cubicBezTo>
                  <a:pt x="384679" y="737370"/>
                  <a:pt x="378716" y="738647"/>
                  <a:pt x="372326" y="738647"/>
                </a:cubicBezTo>
                <a:cubicBezTo>
                  <a:pt x="367215" y="739073"/>
                  <a:pt x="362955" y="743333"/>
                  <a:pt x="356992" y="742481"/>
                </a:cubicBezTo>
                <a:cubicBezTo>
                  <a:pt x="350603" y="741629"/>
                  <a:pt x="347195" y="736944"/>
                  <a:pt x="340806" y="738221"/>
                </a:cubicBezTo>
                <a:cubicBezTo>
                  <a:pt x="338250" y="738221"/>
                  <a:pt x="332286" y="738647"/>
                  <a:pt x="330157" y="738221"/>
                </a:cubicBezTo>
                <a:cubicBezTo>
                  <a:pt x="325045" y="737370"/>
                  <a:pt x="320360" y="739073"/>
                  <a:pt x="315248" y="739073"/>
                </a:cubicBezTo>
                <a:cubicBezTo>
                  <a:pt x="308859" y="738647"/>
                  <a:pt x="304599" y="735240"/>
                  <a:pt x="298636" y="734388"/>
                </a:cubicBezTo>
                <a:lnTo>
                  <a:pt x="290117" y="732684"/>
                </a:lnTo>
                <a:cubicBezTo>
                  <a:pt x="284580" y="731406"/>
                  <a:pt x="279042" y="731406"/>
                  <a:pt x="273079" y="730980"/>
                </a:cubicBezTo>
                <a:cubicBezTo>
                  <a:pt x="266689" y="730128"/>
                  <a:pt x="261578" y="726295"/>
                  <a:pt x="256892" y="725017"/>
                </a:cubicBezTo>
                <a:cubicBezTo>
                  <a:pt x="249651" y="723313"/>
                  <a:pt x="238576" y="722035"/>
                  <a:pt x="232187" y="716924"/>
                </a:cubicBezTo>
                <a:cubicBezTo>
                  <a:pt x="223668" y="713942"/>
                  <a:pt x="218982" y="706701"/>
                  <a:pt x="209611" y="706275"/>
                </a:cubicBezTo>
                <a:cubicBezTo>
                  <a:pt x="204500" y="706275"/>
                  <a:pt x="197259" y="701589"/>
                  <a:pt x="192999" y="699034"/>
                </a:cubicBezTo>
                <a:cubicBezTo>
                  <a:pt x="190444" y="697756"/>
                  <a:pt x="187888" y="696052"/>
                  <a:pt x="185758" y="695200"/>
                </a:cubicBezTo>
                <a:lnTo>
                  <a:pt x="177665" y="692218"/>
                </a:lnTo>
                <a:cubicBezTo>
                  <a:pt x="172127" y="690515"/>
                  <a:pt x="167868" y="683699"/>
                  <a:pt x="164034" y="680292"/>
                </a:cubicBezTo>
                <a:cubicBezTo>
                  <a:pt x="158071" y="676458"/>
                  <a:pt x="149126" y="670069"/>
                  <a:pt x="141885" y="667939"/>
                </a:cubicBezTo>
                <a:cubicBezTo>
                  <a:pt x="136347" y="666235"/>
                  <a:pt x="131236" y="659846"/>
                  <a:pt x="127402" y="656012"/>
                </a:cubicBezTo>
                <a:cubicBezTo>
                  <a:pt x="120587" y="650901"/>
                  <a:pt x="113772" y="644511"/>
                  <a:pt x="107808" y="638548"/>
                </a:cubicBezTo>
                <a:lnTo>
                  <a:pt x="104827" y="635566"/>
                </a:lnTo>
                <a:cubicBezTo>
                  <a:pt x="101845" y="633011"/>
                  <a:pt x="99715" y="630029"/>
                  <a:pt x="98011" y="626621"/>
                </a:cubicBezTo>
                <a:cubicBezTo>
                  <a:pt x="96307" y="623214"/>
                  <a:pt x="94604" y="620232"/>
                  <a:pt x="92048" y="617676"/>
                </a:cubicBezTo>
                <a:cubicBezTo>
                  <a:pt x="89918" y="615120"/>
                  <a:pt x="86085" y="610009"/>
                  <a:pt x="83955" y="607879"/>
                </a:cubicBezTo>
                <a:cubicBezTo>
                  <a:pt x="75010" y="601064"/>
                  <a:pt x="68620" y="594249"/>
                  <a:pt x="61805" y="584452"/>
                </a:cubicBezTo>
                <a:cubicBezTo>
                  <a:pt x="57972" y="575933"/>
                  <a:pt x="53286" y="569543"/>
                  <a:pt x="47749" y="561876"/>
                </a:cubicBezTo>
                <a:cubicBezTo>
                  <a:pt x="44341" y="557617"/>
                  <a:pt x="43915" y="549097"/>
                  <a:pt x="41785" y="544838"/>
                </a:cubicBezTo>
                <a:cubicBezTo>
                  <a:pt x="38378" y="541004"/>
                  <a:pt x="31136" y="535467"/>
                  <a:pt x="30284" y="529504"/>
                </a:cubicBezTo>
                <a:cubicBezTo>
                  <a:pt x="29433" y="526096"/>
                  <a:pt x="27729" y="519281"/>
                  <a:pt x="26451" y="516725"/>
                </a:cubicBezTo>
                <a:cubicBezTo>
                  <a:pt x="25173" y="512891"/>
                  <a:pt x="25173" y="509484"/>
                  <a:pt x="24321" y="506076"/>
                </a:cubicBezTo>
                <a:cubicBezTo>
                  <a:pt x="23895" y="502668"/>
                  <a:pt x="23043" y="499261"/>
                  <a:pt x="20487" y="496279"/>
                </a:cubicBezTo>
                <a:cubicBezTo>
                  <a:pt x="18784" y="493723"/>
                  <a:pt x="16654" y="490316"/>
                  <a:pt x="15802" y="487334"/>
                </a:cubicBezTo>
                <a:cubicBezTo>
                  <a:pt x="13672" y="482223"/>
                  <a:pt x="9839" y="475833"/>
                  <a:pt x="8987" y="469870"/>
                </a:cubicBezTo>
                <a:cubicBezTo>
                  <a:pt x="6857" y="461351"/>
                  <a:pt x="6005" y="451128"/>
                  <a:pt x="5579" y="442609"/>
                </a:cubicBezTo>
                <a:cubicBezTo>
                  <a:pt x="5153" y="439627"/>
                  <a:pt x="3875" y="436645"/>
                  <a:pt x="3449" y="433664"/>
                </a:cubicBezTo>
                <a:cubicBezTo>
                  <a:pt x="3023" y="430682"/>
                  <a:pt x="2171" y="427700"/>
                  <a:pt x="2171" y="424293"/>
                </a:cubicBezTo>
                <a:cubicBezTo>
                  <a:pt x="2597" y="414496"/>
                  <a:pt x="2171" y="406403"/>
                  <a:pt x="42" y="397032"/>
                </a:cubicBezTo>
                <a:cubicBezTo>
                  <a:pt x="-384" y="386809"/>
                  <a:pt x="2597" y="378715"/>
                  <a:pt x="2597" y="369344"/>
                </a:cubicBezTo>
                <a:cubicBezTo>
                  <a:pt x="2597" y="366789"/>
                  <a:pt x="3449" y="362955"/>
                  <a:pt x="3023" y="360825"/>
                </a:cubicBezTo>
                <a:cubicBezTo>
                  <a:pt x="2171" y="356566"/>
                  <a:pt x="894" y="351028"/>
                  <a:pt x="1745" y="346343"/>
                </a:cubicBezTo>
                <a:cubicBezTo>
                  <a:pt x="2597" y="341657"/>
                  <a:pt x="4727" y="336972"/>
                  <a:pt x="5579" y="332712"/>
                </a:cubicBezTo>
                <a:cubicBezTo>
                  <a:pt x="6431" y="328453"/>
                  <a:pt x="7283" y="319082"/>
                  <a:pt x="8987" y="314822"/>
                </a:cubicBezTo>
                <a:cubicBezTo>
                  <a:pt x="9839" y="309285"/>
                  <a:pt x="10265" y="302044"/>
                  <a:pt x="11542" y="296506"/>
                </a:cubicBezTo>
                <a:cubicBezTo>
                  <a:pt x="11542" y="281172"/>
                  <a:pt x="22617" y="266263"/>
                  <a:pt x="27303" y="253059"/>
                </a:cubicBezTo>
                <a:cubicBezTo>
                  <a:pt x="27729" y="248799"/>
                  <a:pt x="27303" y="242836"/>
                  <a:pt x="29007" y="238576"/>
                </a:cubicBezTo>
                <a:cubicBezTo>
                  <a:pt x="30710" y="233891"/>
                  <a:pt x="34544" y="230057"/>
                  <a:pt x="36674" y="226224"/>
                </a:cubicBezTo>
                <a:cubicBezTo>
                  <a:pt x="38378" y="222390"/>
                  <a:pt x="40507" y="218130"/>
                  <a:pt x="42637" y="213871"/>
                </a:cubicBezTo>
                <a:cubicBezTo>
                  <a:pt x="44767" y="209611"/>
                  <a:pt x="47323" y="205352"/>
                  <a:pt x="49026" y="201518"/>
                </a:cubicBezTo>
                <a:cubicBezTo>
                  <a:pt x="51582" y="192573"/>
                  <a:pt x="61805" y="187462"/>
                  <a:pt x="64787" y="178943"/>
                </a:cubicBezTo>
                <a:cubicBezTo>
                  <a:pt x="66491" y="169572"/>
                  <a:pt x="75010" y="161478"/>
                  <a:pt x="80121" y="154663"/>
                </a:cubicBezTo>
                <a:cubicBezTo>
                  <a:pt x="85233" y="147848"/>
                  <a:pt x="92474" y="139755"/>
                  <a:pt x="96733" y="132088"/>
                </a:cubicBezTo>
                <a:cubicBezTo>
                  <a:pt x="100567" y="126976"/>
                  <a:pt x="104827" y="122291"/>
                  <a:pt x="109512" y="118031"/>
                </a:cubicBezTo>
                <a:cubicBezTo>
                  <a:pt x="113346" y="114197"/>
                  <a:pt x="118031" y="112920"/>
                  <a:pt x="121865" y="110364"/>
                </a:cubicBezTo>
                <a:cubicBezTo>
                  <a:pt x="125272" y="107808"/>
                  <a:pt x="127828" y="103975"/>
                  <a:pt x="130810" y="100141"/>
                </a:cubicBezTo>
                <a:cubicBezTo>
                  <a:pt x="134643" y="95029"/>
                  <a:pt x="141885" y="92474"/>
                  <a:pt x="146570" y="89066"/>
                </a:cubicBezTo>
                <a:cubicBezTo>
                  <a:pt x="146996" y="88640"/>
                  <a:pt x="147848" y="88214"/>
                  <a:pt x="148274" y="87788"/>
                </a:cubicBezTo>
                <a:lnTo>
                  <a:pt x="149978" y="86084"/>
                </a:lnTo>
                <a:lnTo>
                  <a:pt x="153385" y="83103"/>
                </a:lnTo>
                <a:cubicBezTo>
                  <a:pt x="159349" y="77565"/>
                  <a:pt x="169572" y="70750"/>
                  <a:pt x="175961" y="66490"/>
                </a:cubicBezTo>
                <a:lnTo>
                  <a:pt x="183202" y="60527"/>
                </a:lnTo>
                <a:lnTo>
                  <a:pt x="185332" y="58823"/>
                </a:lnTo>
                <a:lnTo>
                  <a:pt x="187462" y="57545"/>
                </a:lnTo>
                <a:cubicBezTo>
                  <a:pt x="188740" y="56694"/>
                  <a:pt x="189592" y="55842"/>
                  <a:pt x="190869" y="54564"/>
                </a:cubicBezTo>
                <a:cubicBezTo>
                  <a:pt x="195555" y="50730"/>
                  <a:pt x="201944" y="47323"/>
                  <a:pt x="207056" y="43915"/>
                </a:cubicBezTo>
                <a:cubicBezTo>
                  <a:pt x="212167" y="40081"/>
                  <a:pt x="219834" y="37100"/>
                  <a:pt x="225798" y="35822"/>
                </a:cubicBezTo>
                <a:cubicBezTo>
                  <a:pt x="231335" y="34970"/>
                  <a:pt x="236021" y="31562"/>
                  <a:pt x="242410" y="28581"/>
                </a:cubicBezTo>
                <a:lnTo>
                  <a:pt x="260300" y="20487"/>
                </a:lnTo>
                <a:lnTo>
                  <a:pt x="279042" y="15376"/>
                </a:lnTo>
                <a:lnTo>
                  <a:pt x="288413" y="13246"/>
                </a:lnTo>
                <a:lnTo>
                  <a:pt x="293099" y="11968"/>
                </a:lnTo>
                <a:cubicBezTo>
                  <a:pt x="300340" y="8987"/>
                  <a:pt x="308859" y="6431"/>
                  <a:pt x="316952" y="6005"/>
                </a:cubicBezTo>
                <a:lnTo>
                  <a:pt x="321638" y="5579"/>
                </a:lnTo>
                <a:lnTo>
                  <a:pt x="326323" y="4727"/>
                </a:lnTo>
                <a:cubicBezTo>
                  <a:pt x="329731" y="4301"/>
                  <a:pt x="333138" y="4301"/>
                  <a:pt x="336546" y="4301"/>
                </a:cubicBezTo>
                <a:cubicBezTo>
                  <a:pt x="342935" y="4727"/>
                  <a:pt x="347621" y="2597"/>
                  <a:pt x="354436" y="893"/>
                </a:cubicBezTo>
                <a:cubicBezTo>
                  <a:pt x="358696" y="42"/>
                  <a:pt x="361251" y="467"/>
                  <a:pt x="364659" y="42"/>
                </a:cubicBezTo>
                <a:lnTo>
                  <a:pt x="374456" y="42"/>
                </a:lnTo>
                <a:cubicBezTo>
                  <a:pt x="380419" y="-384"/>
                  <a:pt x="384679" y="2597"/>
                  <a:pt x="389364" y="3023"/>
                </a:cubicBezTo>
                <a:cubicBezTo>
                  <a:pt x="394902" y="3875"/>
                  <a:pt x="401291" y="467"/>
                  <a:pt x="407681" y="1319"/>
                </a:cubicBezTo>
                <a:cubicBezTo>
                  <a:pt x="421737" y="893"/>
                  <a:pt x="436645" y="1745"/>
                  <a:pt x="450702" y="3875"/>
                </a:cubicBezTo>
                <a:lnTo>
                  <a:pt x="455388" y="4727"/>
                </a:lnTo>
                <a:cubicBezTo>
                  <a:pt x="456665" y="4727"/>
                  <a:pt x="459647" y="5579"/>
                  <a:pt x="461351" y="6431"/>
                </a:cubicBezTo>
                <a:cubicBezTo>
                  <a:pt x="466462" y="8561"/>
                  <a:pt x="469018" y="11542"/>
                  <a:pt x="472852" y="12394"/>
                </a:cubicBezTo>
                <a:cubicBezTo>
                  <a:pt x="477537" y="12820"/>
                  <a:pt x="481371" y="10690"/>
                  <a:pt x="487760" y="11542"/>
                </a:cubicBezTo>
                <a:cubicBezTo>
                  <a:pt x="496279" y="12820"/>
                  <a:pt x="499261" y="17932"/>
                  <a:pt x="506502" y="19635"/>
                </a:cubicBezTo>
                <a:cubicBezTo>
                  <a:pt x="511614" y="21339"/>
                  <a:pt x="515447" y="23469"/>
                  <a:pt x="519707" y="25173"/>
                </a:cubicBezTo>
                <a:cubicBezTo>
                  <a:pt x="524392" y="26877"/>
                  <a:pt x="532485" y="29432"/>
                  <a:pt x="537171" y="31136"/>
                </a:cubicBezTo>
                <a:cubicBezTo>
                  <a:pt x="541856" y="32414"/>
                  <a:pt x="546542" y="31988"/>
                  <a:pt x="552505" y="34118"/>
                </a:cubicBezTo>
                <a:cubicBezTo>
                  <a:pt x="572525" y="44767"/>
                  <a:pt x="593823" y="55842"/>
                  <a:pt x="611713" y="70324"/>
                </a:cubicBezTo>
                <a:cubicBezTo>
                  <a:pt x="621510" y="79695"/>
                  <a:pt x="624066" y="82251"/>
                  <a:pt x="633863" y="89492"/>
                </a:cubicBezTo>
                <a:cubicBezTo>
                  <a:pt x="639400" y="95029"/>
                  <a:pt x="643660" y="94604"/>
                  <a:pt x="650475" y="99715"/>
                </a:cubicBezTo>
                <a:cubicBezTo>
                  <a:pt x="655586" y="104400"/>
                  <a:pt x="656438" y="109512"/>
                  <a:pt x="658994" y="114623"/>
                </a:cubicBezTo>
                <a:cubicBezTo>
                  <a:pt x="661550" y="118457"/>
                  <a:pt x="663679" y="118457"/>
                  <a:pt x="668365" y="121439"/>
                </a:cubicBezTo>
                <a:cubicBezTo>
                  <a:pt x="674754" y="124846"/>
                  <a:pt x="679014" y="133365"/>
                  <a:pt x="681570" y="138903"/>
                </a:cubicBezTo>
                <a:cubicBezTo>
                  <a:pt x="683699" y="143162"/>
                  <a:pt x="689237" y="146996"/>
                  <a:pt x="693922" y="152959"/>
                </a:cubicBezTo>
                <a:cubicBezTo>
                  <a:pt x="697330" y="157645"/>
                  <a:pt x="698608" y="161904"/>
                  <a:pt x="701164" y="166590"/>
                </a:cubicBezTo>
                <a:lnTo>
                  <a:pt x="702015" y="168294"/>
                </a:lnTo>
                <a:lnTo>
                  <a:pt x="703293" y="170424"/>
                </a:lnTo>
                <a:lnTo>
                  <a:pt x="708831" y="178517"/>
                </a:lnTo>
                <a:lnTo>
                  <a:pt x="711386" y="182350"/>
                </a:lnTo>
                <a:cubicBezTo>
                  <a:pt x="713942" y="186184"/>
                  <a:pt x="716924" y="189166"/>
                  <a:pt x="719905" y="193851"/>
                </a:cubicBezTo>
                <a:lnTo>
                  <a:pt x="725017" y="202796"/>
                </a:lnTo>
                <a:lnTo>
                  <a:pt x="727147" y="207056"/>
                </a:lnTo>
                <a:lnTo>
                  <a:pt x="728425" y="209185"/>
                </a:lnTo>
                <a:lnTo>
                  <a:pt x="728851" y="210463"/>
                </a:lnTo>
                <a:lnTo>
                  <a:pt x="729276" y="210889"/>
                </a:lnTo>
                <a:lnTo>
                  <a:pt x="729702" y="211741"/>
                </a:lnTo>
                <a:cubicBezTo>
                  <a:pt x="732684" y="218982"/>
                  <a:pt x="729276" y="224094"/>
                  <a:pt x="732684" y="229631"/>
                </a:cubicBezTo>
                <a:cubicBezTo>
                  <a:pt x="735240" y="232613"/>
                  <a:pt x="740777" y="237724"/>
                  <a:pt x="742055" y="242410"/>
                </a:cubicBezTo>
                <a:cubicBezTo>
                  <a:pt x="744185" y="248799"/>
                  <a:pt x="745463" y="255189"/>
                  <a:pt x="747593" y="261152"/>
                </a:cubicBezTo>
                <a:lnTo>
                  <a:pt x="748870" y="265837"/>
                </a:lnTo>
                <a:cubicBezTo>
                  <a:pt x="749722" y="268819"/>
                  <a:pt x="750148" y="271801"/>
                  <a:pt x="751000" y="274357"/>
                </a:cubicBezTo>
                <a:cubicBezTo>
                  <a:pt x="752704" y="279042"/>
                  <a:pt x="756538" y="285005"/>
                  <a:pt x="757816" y="290543"/>
                </a:cubicBezTo>
                <a:cubicBezTo>
                  <a:pt x="757816" y="291821"/>
                  <a:pt x="758241" y="292673"/>
                  <a:pt x="758241" y="293524"/>
                </a:cubicBezTo>
                <a:cubicBezTo>
                  <a:pt x="758241" y="299062"/>
                  <a:pt x="756964" y="302044"/>
                  <a:pt x="758241" y="305877"/>
                </a:cubicBezTo>
                <a:cubicBezTo>
                  <a:pt x="759945" y="310137"/>
                  <a:pt x="763779" y="313118"/>
                  <a:pt x="765483" y="318656"/>
                </a:cubicBezTo>
                <a:cubicBezTo>
                  <a:pt x="765909" y="319934"/>
                  <a:pt x="765909" y="320360"/>
                  <a:pt x="765909" y="321212"/>
                </a:cubicBezTo>
                <a:lnTo>
                  <a:pt x="766335" y="323767"/>
                </a:lnTo>
                <a:lnTo>
                  <a:pt x="766761" y="328453"/>
                </a:lnTo>
                <a:lnTo>
                  <a:pt x="767187" y="333138"/>
                </a:lnTo>
                <a:cubicBezTo>
                  <a:pt x="767187" y="334416"/>
                  <a:pt x="767612" y="336120"/>
                  <a:pt x="768038" y="337398"/>
                </a:cubicBezTo>
                <a:cubicBezTo>
                  <a:pt x="768890" y="340380"/>
                  <a:pt x="769316" y="343361"/>
                  <a:pt x="769742" y="346769"/>
                </a:cubicBezTo>
                <a:lnTo>
                  <a:pt x="770594" y="351454"/>
                </a:lnTo>
                <a:cubicBezTo>
                  <a:pt x="771872" y="359547"/>
                  <a:pt x="776558" y="368067"/>
                  <a:pt x="772724" y="376586"/>
                </a:cubicBezTo>
                <a:cubicBezTo>
                  <a:pt x="771446" y="379993"/>
                  <a:pt x="770594" y="382549"/>
                  <a:pt x="770594" y="384253"/>
                </a:cubicBezTo>
                <a:cubicBezTo>
                  <a:pt x="771020" y="388512"/>
                  <a:pt x="764631" y="392346"/>
                  <a:pt x="756964" y="393198"/>
                </a:cubicBezTo>
                <a:cubicBezTo>
                  <a:pt x="745037" y="393624"/>
                  <a:pt x="738648" y="390642"/>
                  <a:pt x="738222" y="386809"/>
                </a:cubicBezTo>
              </a:path>
            </a:pathLst>
          </a:custGeom>
          <a:solidFill>
            <a:srgbClr val="003047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E22E9356-290A-F231-871A-C7B01D0CFB49}"/>
              </a:ext>
            </a:extLst>
          </p:cNvPr>
          <p:cNvSpPr/>
          <p:nvPr/>
        </p:nvSpPr>
        <p:spPr>
          <a:xfrm>
            <a:off x="1071683" y="4597973"/>
            <a:ext cx="350396" cy="492796"/>
          </a:xfrm>
          <a:custGeom>
            <a:avLst/>
            <a:gdLst>
              <a:gd name="connsiteX0" fmla="*/ 331150 w 350396"/>
              <a:gd name="connsiteY0" fmla="*/ 391031 h 492796"/>
              <a:gd name="connsiteX1" fmla="*/ 337114 w 350396"/>
              <a:gd name="connsiteY1" fmla="*/ 385068 h 492796"/>
              <a:gd name="connsiteX2" fmla="*/ 337114 w 350396"/>
              <a:gd name="connsiteY2" fmla="*/ 385920 h 492796"/>
              <a:gd name="connsiteX3" fmla="*/ 331150 w 350396"/>
              <a:gd name="connsiteY3" fmla="*/ 391031 h 492796"/>
              <a:gd name="connsiteX4" fmla="*/ 299630 w 350396"/>
              <a:gd name="connsiteY4" fmla="*/ 383364 h 492796"/>
              <a:gd name="connsiteX5" fmla="*/ 322631 w 350396"/>
              <a:gd name="connsiteY5" fmla="*/ 355677 h 492796"/>
              <a:gd name="connsiteX6" fmla="*/ 326891 w 350396"/>
              <a:gd name="connsiteY6" fmla="*/ 364196 h 492796"/>
              <a:gd name="connsiteX7" fmla="*/ 307723 w 350396"/>
              <a:gd name="connsiteY7" fmla="*/ 385494 h 492796"/>
              <a:gd name="connsiteX8" fmla="*/ 302185 w 350396"/>
              <a:gd name="connsiteY8" fmla="*/ 384216 h 492796"/>
              <a:gd name="connsiteX9" fmla="*/ 299630 w 350396"/>
              <a:gd name="connsiteY9" fmla="*/ 383364 h 492796"/>
              <a:gd name="connsiteX10" fmla="*/ 200382 w 350396"/>
              <a:gd name="connsiteY10" fmla="*/ 417440 h 492796"/>
              <a:gd name="connsiteX11" fmla="*/ 216568 w 350396"/>
              <a:gd name="connsiteY11" fmla="*/ 393161 h 492796"/>
              <a:gd name="connsiteX12" fmla="*/ 230199 w 350396"/>
              <a:gd name="connsiteY12" fmla="*/ 389753 h 492796"/>
              <a:gd name="connsiteX13" fmla="*/ 215716 w 350396"/>
              <a:gd name="connsiteY13" fmla="*/ 410199 h 492796"/>
              <a:gd name="connsiteX14" fmla="*/ 207197 w 350396"/>
              <a:gd name="connsiteY14" fmla="*/ 414459 h 492796"/>
              <a:gd name="connsiteX15" fmla="*/ 200382 w 350396"/>
              <a:gd name="connsiteY15" fmla="*/ 417440 h 492796"/>
              <a:gd name="connsiteX16" fmla="*/ 59817 w 350396"/>
              <a:gd name="connsiteY16" fmla="*/ 454073 h 492796"/>
              <a:gd name="connsiteX17" fmla="*/ 32982 w 350396"/>
              <a:gd name="connsiteY17" fmla="*/ 479204 h 492796"/>
              <a:gd name="connsiteX18" fmla="*/ 79837 w 350396"/>
              <a:gd name="connsiteY18" fmla="*/ 413607 h 492796"/>
              <a:gd name="connsiteX19" fmla="*/ 87078 w 350396"/>
              <a:gd name="connsiteY19" fmla="*/ 421700 h 492796"/>
              <a:gd name="connsiteX20" fmla="*/ 86226 w 350396"/>
              <a:gd name="connsiteY20" fmla="*/ 422552 h 492796"/>
              <a:gd name="connsiteX21" fmla="*/ 84948 w 350396"/>
              <a:gd name="connsiteY21" fmla="*/ 423830 h 492796"/>
              <a:gd name="connsiteX22" fmla="*/ 80263 w 350396"/>
              <a:gd name="connsiteY22" fmla="*/ 428089 h 492796"/>
              <a:gd name="connsiteX23" fmla="*/ 78559 w 350396"/>
              <a:gd name="connsiteY23" fmla="*/ 432349 h 492796"/>
              <a:gd name="connsiteX24" fmla="*/ 59817 w 350396"/>
              <a:gd name="connsiteY24" fmla="*/ 454073 h 492796"/>
              <a:gd name="connsiteX25" fmla="*/ 29574 w 350396"/>
              <a:gd name="connsiteY25" fmla="*/ 258559 h 492796"/>
              <a:gd name="connsiteX26" fmla="*/ 30000 w 350396"/>
              <a:gd name="connsiteY26" fmla="*/ 262393 h 492796"/>
              <a:gd name="connsiteX27" fmla="*/ 12536 w 350396"/>
              <a:gd name="connsiteY27" fmla="*/ 299877 h 492796"/>
              <a:gd name="connsiteX28" fmla="*/ 29574 w 350396"/>
              <a:gd name="connsiteY28" fmla="*/ 258559 h 492796"/>
              <a:gd name="connsiteX29" fmla="*/ 54279 w 350396"/>
              <a:gd name="connsiteY29" fmla="*/ 25562 h 492796"/>
              <a:gd name="connsiteX30" fmla="*/ 67910 w 350396"/>
              <a:gd name="connsiteY30" fmla="*/ 13635 h 492796"/>
              <a:gd name="connsiteX31" fmla="*/ 69188 w 350396"/>
              <a:gd name="connsiteY31" fmla="*/ 13635 h 492796"/>
              <a:gd name="connsiteX32" fmla="*/ 48742 w 350396"/>
              <a:gd name="connsiteY32" fmla="*/ 46860 h 492796"/>
              <a:gd name="connsiteX33" fmla="*/ 54279 w 350396"/>
              <a:gd name="connsiteY33" fmla="*/ 25562 h 492796"/>
              <a:gd name="connsiteX34" fmla="*/ 80689 w 350396"/>
              <a:gd name="connsiteY34" fmla="*/ 20876 h 492796"/>
              <a:gd name="connsiteX35" fmla="*/ 81967 w 350396"/>
              <a:gd name="connsiteY35" fmla="*/ 24710 h 492796"/>
              <a:gd name="connsiteX36" fmla="*/ 60243 w 350396"/>
              <a:gd name="connsiteY36" fmla="*/ 53675 h 492796"/>
              <a:gd name="connsiteX37" fmla="*/ 45334 w 350396"/>
              <a:gd name="connsiteY37" fmla="*/ 78806 h 492796"/>
              <a:gd name="connsiteX38" fmla="*/ 45760 w 350396"/>
              <a:gd name="connsiteY38" fmla="*/ 74121 h 492796"/>
              <a:gd name="connsiteX39" fmla="*/ 47464 w 350396"/>
              <a:gd name="connsiteY39" fmla="*/ 57935 h 492796"/>
              <a:gd name="connsiteX40" fmla="*/ 75151 w 350396"/>
              <a:gd name="connsiteY40" fmla="*/ 14061 h 492796"/>
              <a:gd name="connsiteX41" fmla="*/ 80689 w 350396"/>
              <a:gd name="connsiteY41" fmla="*/ 20876 h 492796"/>
              <a:gd name="connsiteX42" fmla="*/ 61095 w 350396"/>
              <a:gd name="connsiteY42" fmla="*/ 389753 h 492796"/>
              <a:gd name="connsiteX43" fmla="*/ 66632 w 350396"/>
              <a:gd name="connsiteY43" fmla="*/ 397421 h 492796"/>
              <a:gd name="connsiteX44" fmla="*/ 26592 w 350396"/>
              <a:gd name="connsiteY44" fmla="*/ 448961 h 492796"/>
              <a:gd name="connsiteX45" fmla="*/ 25740 w 350396"/>
              <a:gd name="connsiteY45" fmla="*/ 440442 h 492796"/>
              <a:gd name="connsiteX46" fmla="*/ 61095 w 350396"/>
              <a:gd name="connsiteY46" fmla="*/ 389753 h 492796"/>
              <a:gd name="connsiteX47" fmla="*/ 23611 w 350396"/>
              <a:gd name="connsiteY47" fmla="*/ 422126 h 492796"/>
              <a:gd name="connsiteX48" fmla="*/ 23611 w 350396"/>
              <a:gd name="connsiteY48" fmla="*/ 420422 h 492796"/>
              <a:gd name="connsiteX49" fmla="*/ 51724 w 350396"/>
              <a:gd name="connsiteY49" fmla="*/ 374419 h 492796"/>
              <a:gd name="connsiteX50" fmla="*/ 57687 w 350396"/>
              <a:gd name="connsiteY50" fmla="*/ 385068 h 492796"/>
              <a:gd name="connsiteX51" fmla="*/ 24463 w 350396"/>
              <a:gd name="connsiteY51" fmla="*/ 431923 h 492796"/>
              <a:gd name="connsiteX52" fmla="*/ 23611 w 350396"/>
              <a:gd name="connsiteY52" fmla="*/ 422126 h 492796"/>
              <a:gd name="connsiteX53" fmla="*/ 19777 w 350396"/>
              <a:gd name="connsiteY53" fmla="*/ 383790 h 492796"/>
              <a:gd name="connsiteX54" fmla="*/ 40649 w 350396"/>
              <a:gd name="connsiteY54" fmla="*/ 342046 h 492796"/>
              <a:gd name="connsiteX55" fmla="*/ 41501 w 350396"/>
              <a:gd name="connsiteY55" fmla="*/ 345454 h 492796"/>
              <a:gd name="connsiteX56" fmla="*/ 42779 w 350396"/>
              <a:gd name="connsiteY56" fmla="*/ 350140 h 492796"/>
              <a:gd name="connsiteX57" fmla="*/ 20629 w 350396"/>
              <a:gd name="connsiteY57" fmla="*/ 391883 h 492796"/>
              <a:gd name="connsiteX58" fmla="*/ 19777 w 350396"/>
              <a:gd name="connsiteY58" fmla="*/ 383790 h 492796"/>
              <a:gd name="connsiteX59" fmla="*/ 15944 w 350396"/>
              <a:gd name="connsiteY59" fmla="*/ 328416 h 492796"/>
              <a:gd name="connsiteX60" fmla="*/ 32982 w 350396"/>
              <a:gd name="connsiteY60" fmla="*/ 292636 h 492796"/>
              <a:gd name="connsiteX61" fmla="*/ 35111 w 350396"/>
              <a:gd name="connsiteY61" fmla="*/ 309674 h 492796"/>
              <a:gd name="connsiteX62" fmla="*/ 33408 w 350396"/>
              <a:gd name="connsiteY62" fmla="*/ 310952 h 492796"/>
              <a:gd name="connsiteX63" fmla="*/ 15518 w 350396"/>
              <a:gd name="connsiteY63" fmla="*/ 346306 h 492796"/>
              <a:gd name="connsiteX64" fmla="*/ 13814 w 350396"/>
              <a:gd name="connsiteY64" fmla="*/ 330546 h 492796"/>
              <a:gd name="connsiteX65" fmla="*/ 15944 w 350396"/>
              <a:gd name="connsiteY65" fmla="*/ 328416 h 492796"/>
              <a:gd name="connsiteX66" fmla="*/ 16369 w 350396"/>
              <a:gd name="connsiteY66" fmla="*/ 353973 h 492796"/>
              <a:gd name="connsiteX67" fmla="*/ 18073 w 350396"/>
              <a:gd name="connsiteY67" fmla="*/ 352695 h 492796"/>
              <a:gd name="connsiteX68" fmla="*/ 35963 w 350396"/>
              <a:gd name="connsiteY68" fmla="*/ 317341 h 492796"/>
              <a:gd name="connsiteX69" fmla="*/ 38945 w 350396"/>
              <a:gd name="connsiteY69" fmla="*/ 334379 h 492796"/>
              <a:gd name="connsiteX70" fmla="*/ 18499 w 350396"/>
              <a:gd name="connsiteY70" fmla="*/ 373141 h 492796"/>
              <a:gd name="connsiteX71" fmla="*/ 16369 w 350396"/>
              <a:gd name="connsiteY71" fmla="*/ 353973 h 492796"/>
              <a:gd name="connsiteX72" fmla="*/ 21481 w 350396"/>
              <a:gd name="connsiteY72" fmla="*/ 401254 h 492796"/>
              <a:gd name="connsiteX73" fmla="*/ 44482 w 350396"/>
              <a:gd name="connsiteY73" fmla="*/ 356529 h 492796"/>
              <a:gd name="connsiteX74" fmla="*/ 49168 w 350396"/>
              <a:gd name="connsiteY74" fmla="*/ 368882 h 492796"/>
              <a:gd name="connsiteX75" fmla="*/ 22333 w 350396"/>
              <a:gd name="connsiteY75" fmla="*/ 411477 h 492796"/>
              <a:gd name="connsiteX76" fmla="*/ 21481 w 350396"/>
              <a:gd name="connsiteY76" fmla="*/ 401254 h 492796"/>
              <a:gd name="connsiteX77" fmla="*/ 86652 w 350396"/>
              <a:gd name="connsiteY77" fmla="*/ 26840 h 492796"/>
              <a:gd name="connsiteX78" fmla="*/ 86652 w 350396"/>
              <a:gd name="connsiteY78" fmla="*/ 26840 h 492796"/>
              <a:gd name="connsiteX79" fmla="*/ 86652 w 350396"/>
              <a:gd name="connsiteY79" fmla="*/ 26840 h 492796"/>
              <a:gd name="connsiteX80" fmla="*/ 87504 w 350396"/>
              <a:gd name="connsiteY80" fmla="*/ 28118 h 492796"/>
              <a:gd name="connsiteX81" fmla="*/ 89634 w 350396"/>
              <a:gd name="connsiteY81" fmla="*/ 30247 h 492796"/>
              <a:gd name="connsiteX82" fmla="*/ 90912 w 350396"/>
              <a:gd name="connsiteY82" fmla="*/ 31951 h 492796"/>
              <a:gd name="connsiteX83" fmla="*/ 49594 w 350396"/>
              <a:gd name="connsiteY83" fmla="*/ 93715 h 492796"/>
              <a:gd name="connsiteX84" fmla="*/ 43205 w 350396"/>
              <a:gd name="connsiteY84" fmla="*/ 96270 h 492796"/>
              <a:gd name="connsiteX85" fmla="*/ 43205 w 350396"/>
              <a:gd name="connsiteY85" fmla="*/ 95844 h 492796"/>
              <a:gd name="connsiteX86" fmla="*/ 65354 w 350396"/>
              <a:gd name="connsiteY86" fmla="*/ 54953 h 492796"/>
              <a:gd name="connsiteX87" fmla="*/ 86652 w 350396"/>
              <a:gd name="connsiteY87" fmla="*/ 26840 h 492796"/>
              <a:gd name="connsiteX88" fmla="*/ 80263 w 350396"/>
              <a:gd name="connsiteY88" fmla="*/ 84344 h 492796"/>
              <a:gd name="connsiteX89" fmla="*/ 66632 w 350396"/>
              <a:gd name="connsiteY89" fmla="*/ 88603 h 492796"/>
              <a:gd name="connsiteX90" fmla="*/ 57687 w 350396"/>
              <a:gd name="connsiteY90" fmla="*/ 91159 h 492796"/>
              <a:gd name="connsiteX91" fmla="*/ 94319 w 350396"/>
              <a:gd name="connsiteY91" fmla="*/ 36211 h 492796"/>
              <a:gd name="connsiteX92" fmla="*/ 100709 w 350396"/>
              <a:gd name="connsiteY92" fmla="*/ 43878 h 492796"/>
              <a:gd name="connsiteX93" fmla="*/ 80263 w 350396"/>
              <a:gd name="connsiteY93" fmla="*/ 84344 h 492796"/>
              <a:gd name="connsiteX94" fmla="*/ 119025 w 350396"/>
              <a:gd name="connsiteY94" fmla="*/ 67731 h 492796"/>
              <a:gd name="connsiteX95" fmla="*/ 121154 w 350396"/>
              <a:gd name="connsiteY95" fmla="*/ 71565 h 492796"/>
              <a:gd name="connsiteX96" fmla="*/ 108376 w 350396"/>
              <a:gd name="connsiteY96" fmla="*/ 75399 h 492796"/>
              <a:gd name="connsiteX97" fmla="*/ 113487 w 350396"/>
              <a:gd name="connsiteY97" fmla="*/ 60490 h 492796"/>
              <a:gd name="connsiteX98" fmla="*/ 119025 w 350396"/>
              <a:gd name="connsiteY98" fmla="*/ 67731 h 492796"/>
              <a:gd name="connsiteX99" fmla="*/ 110080 w 350396"/>
              <a:gd name="connsiteY99" fmla="*/ 55379 h 492796"/>
              <a:gd name="connsiteX100" fmla="*/ 102412 w 350396"/>
              <a:gd name="connsiteY100" fmla="*/ 77528 h 492796"/>
              <a:gd name="connsiteX101" fmla="*/ 87078 w 350396"/>
              <a:gd name="connsiteY101" fmla="*/ 82214 h 492796"/>
              <a:gd name="connsiteX102" fmla="*/ 104542 w 350396"/>
              <a:gd name="connsiteY102" fmla="*/ 48563 h 492796"/>
              <a:gd name="connsiteX103" fmla="*/ 110080 w 350396"/>
              <a:gd name="connsiteY103" fmla="*/ 55379 h 492796"/>
              <a:gd name="connsiteX104" fmla="*/ 12536 w 350396"/>
              <a:gd name="connsiteY104" fmla="*/ 313507 h 492796"/>
              <a:gd name="connsiteX105" fmla="*/ 12536 w 350396"/>
              <a:gd name="connsiteY105" fmla="*/ 311378 h 492796"/>
              <a:gd name="connsiteX106" fmla="*/ 13388 w 350396"/>
              <a:gd name="connsiteY106" fmla="*/ 310100 h 492796"/>
              <a:gd name="connsiteX107" fmla="*/ 30852 w 350396"/>
              <a:gd name="connsiteY107" fmla="*/ 272616 h 492796"/>
              <a:gd name="connsiteX108" fmla="*/ 32130 w 350396"/>
              <a:gd name="connsiteY108" fmla="*/ 284117 h 492796"/>
              <a:gd name="connsiteX109" fmla="*/ 13388 w 350396"/>
              <a:gd name="connsiteY109" fmla="*/ 320749 h 492796"/>
              <a:gd name="connsiteX110" fmla="*/ 12536 w 350396"/>
              <a:gd name="connsiteY110" fmla="*/ 313507 h 492796"/>
              <a:gd name="connsiteX111" fmla="*/ 29148 w 350396"/>
              <a:gd name="connsiteY111" fmla="*/ 475370 h 492796"/>
              <a:gd name="connsiteX112" fmla="*/ 27870 w 350396"/>
              <a:gd name="connsiteY112" fmla="*/ 460462 h 492796"/>
              <a:gd name="connsiteX113" fmla="*/ 27444 w 350396"/>
              <a:gd name="connsiteY113" fmla="*/ 456202 h 492796"/>
              <a:gd name="connsiteX114" fmla="*/ 29148 w 350396"/>
              <a:gd name="connsiteY114" fmla="*/ 454925 h 492796"/>
              <a:gd name="connsiteX115" fmla="*/ 70040 w 350396"/>
              <a:gd name="connsiteY115" fmla="*/ 401680 h 492796"/>
              <a:gd name="connsiteX116" fmla="*/ 76429 w 350396"/>
              <a:gd name="connsiteY116" fmla="*/ 409773 h 492796"/>
              <a:gd name="connsiteX117" fmla="*/ 34260 w 350396"/>
              <a:gd name="connsiteY117" fmla="*/ 465999 h 492796"/>
              <a:gd name="connsiteX118" fmla="*/ 29148 w 350396"/>
              <a:gd name="connsiteY118" fmla="*/ 475370 h 492796"/>
              <a:gd name="connsiteX119" fmla="*/ 184622 w 350396"/>
              <a:gd name="connsiteY119" fmla="*/ 399550 h 492796"/>
              <a:gd name="connsiteX120" fmla="*/ 194419 w 350396"/>
              <a:gd name="connsiteY120" fmla="*/ 397421 h 492796"/>
              <a:gd name="connsiteX121" fmla="*/ 174399 w 350396"/>
              <a:gd name="connsiteY121" fmla="*/ 426386 h 492796"/>
              <a:gd name="connsiteX122" fmla="*/ 172269 w 350396"/>
              <a:gd name="connsiteY122" fmla="*/ 427237 h 492796"/>
              <a:gd name="connsiteX123" fmla="*/ 160768 w 350396"/>
              <a:gd name="connsiteY123" fmla="*/ 430645 h 492796"/>
              <a:gd name="connsiteX124" fmla="*/ 184622 w 350396"/>
              <a:gd name="connsiteY124" fmla="*/ 399550 h 492796"/>
              <a:gd name="connsiteX125" fmla="*/ 162472 w 350396"/>
              <a:gd name="connsiteY125" fmla="*/ 405088 h 492796"/>
              <a:gd name="connsiteX126" fmla="*/ 176529 w 350396"/>
              <a:gd name="connsiteY126" fmla="*/ 401254 h 492796"/>
              <a:gd name="connsiteX127" fmla="*/ 176954 w 350396"/>
              <a:gd name="connsiteY127" fmla="*/ 401254 h 492796"/>
              <a:gd name="connsiteX128" fmla="*/ 155231 w 350396"/>
              <a:gd name="connsiteY128" fmla="*/ 428089 h 492796"/>
              <a:gd name="connsiteX129" fmla="*/ 155231 w 350396"/>
              <a:gd name="connsiteY129" fmla="*/ 431497 h 492796"/>
              <a:gd name="connsiteX130" fmla="*/ 139896 w 350396"/>
              <a:gd name="connsiteY130" fmla="*/ 434053 h 492796"/>
              <a:gd name="connsiteX131" fmla="*/ 162472 w 350396"/>
              <a:gd name="connsiteY131" fmla="*/ 405088 h 492796"/>
              <a:gd name="connsiteX132" fmla="*/ 107950 w 350396"/>
              <a:gd name="connsiteY132" fmla="*/ 422978 h 492796"/>
              <a:gd name="connsiteX133" fmla="*/ 115617 w 350396"/>
              <a:gd name="connsiteY133" fmla="*/ 420422 h 492796"/>
              <a:gd name="connsiteX134" fmla="*/ 112209 w 350396"/>
              <a:gd name="connsiteY134" fmla="*/ 427237 h 492796"/>
              <a:gd name="connsiteX135" fmla="*/ 107950 w 350396"/>
              <a:gd name="connsiteY135" fmla="*/ 422978 h 492796"/>
              <a:gd name="connsiteX136" fmla="*/ 116469 w 350396"/>
              <a:gd name="connsiteY136" fmla="*/ 430219 h 492796"/>
              <a:gd name="connsiteX137" fmla="*/ 122858 w 350396"/>
              <a:gd name="connsiteY137" fmla="*/ 417866 h 492796"/>
              <a:gd name="connsiteX138" fmla="*/ 131377 w 350396"/>
              <a:gd name="connsiteY138" fmla="*/ 414885 h 492796"/>
              <a:gd name="connsiteX139" fmla="*/ 118599 w 350396"/>
              <a:gd name="connsiteY139" fmla="*/ 431071 h 492796"/>
              <a:gd name="connsiteX140" fmla="*/ 116469 w 350396"/>
              <a:gd name="connsiteY140" fmla="*/ 430219 h 492796"/>
              <a:gd name="connsiteX141" fmla="*/ 123710 w 350396"/>
              <a:gd name="connsiteY141" fmla="*/ 433201 h 492796"/>
              <a:gd name="connsiteX142" fmla="*/ 141174 w 350396"/>
              <a:gd name="connsiteY142" fmla="*/ 411903 h 492796"/>
              <a:gd name="connsiteX143" fmla="*/ 141600 w 350396"/>
              <a:gd name="connsiteY143" fmla="*/ 411477 h 492796"/>
              <a:gd name="connsiteX144" fmla="*/ 153953 w 350396"/>
              <a:gd name="connsiteY144" fmla="*/ 407643 h 492796"/>
              <a:gd name="connsiteX145" fmla="*/ 133081 w 350396"/>
              <a:gd name="connsiteY145" fmla="*/ 434053 h 492796"/>
              <a:gd name="connsiteX146" fmla="*/ 123710 w 350396"/>
              <a:gd name="connsiteY146" fmla="*/ 433201 h 492796"/>
              <a:gd name="connsiteX147" fmla="*/ 192289 w 350396"/>
              <a:gd name="connsiteY147" fmla="*/ 419570 h 492796"/>
              <a:gd name="connsiteX148" fmla="*/ 191863 w 350396"/>
              <a:gd name="connsiteY148" fmla="*/ 420848 h 492796"/>
              <a:gd name="connsiteX149" fmla="*/ 182066 w 350396"/>
              <a:gd name="connsiteY149" fmla="*/ 424256 h 492796"/>
              <a:gd name="connsiteX150" fmla="*/ 201234 w 350396"/>
              <a:gd name="connsiteY150" fmla="*/ 396143 h 492796"/>
              <a:gd name="connsiteX151" fmla="*/ 208901 w 350396"/>
              <a:gd name="connsiteY151" fmla="*/ 394439 h 492796"/>
              <a:gd name="connsiteX152" fmla="*/ 192289 w 350396"/>
              <a:gd name="connsiteY152" fmla="*/ 419570 h 492796"/>
              <a:gd name="connsiteX153" fmla="*/ 193141 w 350396"/>
              <a:gd name="connsiteY153" fmla="*/ 191684 h 492796"/>
              <a:gd name="connsiteX154" fmla="*/ 234032 w 350396"/>
              <a:gd name="connsiteY154" fmla="*/ 273894 h 492796"/>
              <a:gd name="connsiteX155" fmla="*/ 234032 w 350396"/>
              <a:gd name="connsiteY155" fmla="*/ 273894 h 492796"/>
              <a:gd name="connsiteX156" fmla="*/ 235736 w 350396"/>
              <a:gd name="connsiteY156" fmla="*/ 277727 h 492796"/>
              <a:gd name="connsiteX157" fmla="*/ 237866 w 350396"/>
              <a:gd name="connsiteY157" fmla="*/ 282839 h 492796"/>
              <a:gd name="connsiteX158" fmla="*/ 246811 w 350396"/>
              <a:gd name="connsiteY158" fmla="*/ 348862 h 492796"/>
              <a:gd name="connsiteX159" fmla="*/ 244681 w 350396"/>
              <a:gd name="connsiteY159" fmla="*/ 351417 h 492796"/>
              <a:gd name="connsiteX160" fmla="*/ 246385 w 350396"/>
              <a:gd name="connsiteY160" fmla="*/ 356103 h 492796"/>
              <a:gd name="connsiteX161" fmla="*/ 244681 w 350396"/>
              <a:gd name="connsiteY161" fmla="*/ 369308 h 492796"/>
              <a:gd name="connsiteX162" fmla="*/ 242552 w 350396"/>
              <a:gd name="connsiteY162" fmla="*/ 372715 h 492796"/>
              <a:gd name="connsiteX163" fmla="*/ 170565 w 350396"/>
              <a:gd name="connsiteY163" fmla="*/ 390179 h 492796"/>
              <a:gd name="connsiteX164" fmla="*/ 97301 w 350396"/>
              <a:gd name="connsiteY164" fmla="*/ 413607 h 492796"/>
              <a:gd name="connsiteX165" fmla="*/ 59817 w 350396"/>
              <a:gd name="connsiteY165" fmla="*/ 360363 h 492796"/>
              <a:gd name="connsiteX166" fmla="*/ 44057 w 350396"/>
              <a:gd name="connsiteY166" fmla="*/ 267930 h 492796"/>
              <a:gd name="connsiteX167" fmla="*/ 42779 w 350396"/>
              <a:gd name="connsiteY167" fmla="*/ 111605 h 492796"/>
              <a:gd name="connsiteX168" fmla="*/ 61095 w 350396"/>
              <a:gd name="connsiteY168" fmla="*/ 103938 h 492796"/>
              <a:gd name="connsiteX169" fmla="*/ 87078 w 350396"/>
              <a:gd name="connsiteY169" fmla="*/ 95844 h 492796"/>
              <a:gd name="connsiteX170" fmla="*/ 130525 w 350396"/>
              <a:gd name="connsiteY170" fmla="*/ 82214 h 492796"/>
              <a:gd name="connsiteX171" fmla="*/ 193141 w 350396"/>
              <a:gd name="connsiteY171" fmla="*/ 191684 h 492796"/>
              <a:gd name="connsiteX172" fmla="*/ 224661 w 350396"/>
              <a:gd name="connsiteY172" fmla="*/ 204463 h 492796"/>
              <a:gd name="connsiteX173" fmla="*/ 216994 w 350396"/>
              <a:gd name="connsiteY173" fmla="*/ 210852 h 492796"/>
              <a:gd name="connsiteX174" fmla="*/ 212309 w 350396"/>
              <a:gd name="connsiteY174" fmla="*/ 201481 h 492796"/>
              <a:gd name="connsiteX175" fmla="*/ 224661 w 350396"/>
              <a:gd name="connsiteY175" fmla="*/ 204463 h 492796"/>
              <a:gd name="connsiteX176" fmla="*/ 239570 w 350396"/>
              <a:gd name="connsiteY176" fmla="*/ 386772 h 492796"/>
              <a:gd name="connsiteX177" fmla="*/ 239144 w 350396"/>
              <a:gd name="connsiteY177" fmla="*/ 387624 h 492796"/>
              <a:gd name="connsiteX178" fmla="*/ 237014 w 350396"/>
              <a:gd name="connsiteY178" fmla="*/ 395717 h 492796"/>
              <a:gd name="connsiteX179" fmla="*/ 235736 w 350396"/>
              <a:gd name="connsiteY179" fmla="*/ 398698 h 492796"/>
              <a:gd name="connsiteX180" fmla="*/ 225939 w 350396"/>
              <a:gd name="connsiteY180" fmla="*/ 404236 h 492796"/>
              <a:gd name="connsiteX181" fmla="*/ 237866 w 350396"/>
              <a:gd name="connsiteY181" fmla="*/ 387198 h 492796"/>
              <a:gd name="connsiteX182" fmla="*/ 239570 w 350396"/>
              <a:gd name="connsiteY182" fmla="*/ 386772 h 492796"/>
              <a:gd name="connsiteX183" fmla="*/ 299630 w 350396"/>
              <a:gd name="connsiteY183" fmla="*/ 310100 h 492796"/>
              <a:gd name="connsiteX184" fmla="*/ 296648 w 350396"/>
              <a:gd name="connsiteY184" fmla="*/ 310526 h 492796"/>
              <a:gd name="connsiteX185" fmla="*/ 259164 w 350396"/>
              <a:gd name="connsiteY185" fmla="*/ 353973 h 492796"/>
              <a:gd name="connsiteX186" fmla="*/ 260016 w 350396"/>
              <a:gd name="connsiteY186" fmla="*/ 342472 h 492796"/>
              <a:gd name="connsiteX187" fmla="*/ 294092 w 350396"/>
              <a:gd name="connsiteY187" fmla="*/ 299025 h 492796"/>
              <a:gd name="connsiteX188" fmla="*/ 299630 w 350396"/>
              <a:gd name="connsiteY188" fmla="*/ 310100 h 492796"/>
              <a:gd name="connsiteX189" fmla="*/ 259590 w 350396"/>
              <a:gd name="connsiteY189" fmla="*/ 321601 h 492796"/>
              <a:gd name="connsiteX190" fmla="*/ 287703 w 350396"/>
              <a:gd name="connsiteY190" fmla="*/ 285820 h 492796"/>
              <a:gd name="connsiteX191" fmla="*/ 291536 w 350396"/>
              <a:gd name="connsiteY191" fmla="*/ 293488 h 492796"/>
              <a:gd name="connsiteX192" fmla="*/ 290684 w 350396"/>
              <a:gd name="connsiteY192" fmla="*/ 294340 h 492796"/>
              <a:gd name="connsiteX193" fmla="*/ 260442 w 350396"/>
              <a:gd name="connsiteY193" fmla="*/ 333953 h 492796"/>
              <a:gd name="connsiteX194" fmla="*/ 259590 w 350396"/>
              <a:gd name="connsiteY194" fmla="*/ 321601 h 492796"/>
              <a:gd name="connsiteX195" fmla="*/ 284721 w 350396"/>
              <a:gd name="connsiteY195" fmla="*/ 280283 h 492796"/>
              <a:gd name="connsiteX196" fmla="*/ 258738 w 350396"/>
              <a:gd name="connsiteY196" fmla="*/ 314785 h 492796"/>
              <a:gd name="connsiteX197" fmla="*/ 257886 w 350396"/>
              <a:gd name="connsiteY197" fmla="*/ 308822 h 492796"/>
              <a:gd name="connsiteX198" fmla="*/ 257034 w 350396"/>
              <a:gd name="connsiteY198" fmla="*/ 304988 h 492796"/>
              <a:gd name="connsiteX199" fmla="*/ 279184 w 350396"/>
              <a:gd name="connsiteY199" fmla="*/ 270060 h 492796"/>
              <a:gd name="connsiteX200" fmla="*/ 284721 w 350396"/>
              <a:gd name="connsiteY200" fmla="*/ 280283 h 492796"/>
              <a:gd name="connsiteX201" fmla="*/ 271516 w 350396"/>
              <a:gd name="connsiteY201" fmla="*/ 254726 h 492796"/>
              <a:gd name="connsiteX202" fmla="*/ 276202 w 350396"/>
              <a:gd name="connsiteY202" fmla="*/ 264097 h 492796"/>
              <a:gd name="connsiteX203" fmla="*/ 255330 w 350396"/>
              <a:gd name="connsiteY203" fmla="*/ 297747 h 492796"/>
              <a:gd name="connsiteX204" fmla="*/ 251071 w 350396"/>
              <a:gd name="connsiteY204" fmla="*/ 284117 h 492796"/>
              <a:gd name="connsiteX205" fmla="*/ 271516 w 350396"/>
              <a:gd name="connsiteY205" fmla="*/ 254726 h 492796"/>
              <a:gd name="connsiteX206" fmla="*/ 264275 w 350396"/>
              <a:gd name="connsiteY206" fmla="*/ 240669 h 492796"/>
              <a:gd name="connsiteX207" fmla="*/ 268961 w 350396"/>
              <a:gd name="connsiteY207" fmla="*/ 249614 h 492796"/>
              <a:gd name="connsiteX208" fmla="*/ 249367 w 350396"/>
              <a:gd name="connsiteY208" fmla="*/ 278153 h 492796"/>
              <a:gd name="connsiteX209" fmla="*/ 245107 w 350396"/>
              <a:gd name="connsiteY209" fmla="*/ 267930 h 492796"/>
              <a:gd name="connsiteX210" fmla="*/ 264275 w 350396"/>
              <a:gd name="connsiteY210" fmla="*/ 240669 h 492796"/>
              <a:gd name="connsiteX211" fmla="*/ 238292 w 350396"/>
              <a:gd name="connsiteY211" fmla="*/ 253448 h 492796"/>
              <a:gd name="connsiteX212" fmla="*/ 257886 w 350396"/>
              <a:gd name="connsiteY212" fmla="*/ 230020 h 492796"/>
              <a:gd name="connsiteX213" fmla="*/ 261720 w 350396"/>
              <a:gd name="connsiteY213" fmla="*/ 235558 h 492796"/>
              <a:gd name="connsiteX214" fmla="*/ 242552 w 350396"/>
              <a:gd name="connsiteY214" fmla="*/ 261967 h 492796"/>
              <a:gd name="connsiteX215" fmla="*/ 238292 w 350396"/>
              <a:gd name="connsiteY215" fmla="*/ 253448 h 492796"/>
              <a:gd name="connsiteX216" fmla="*/ 248089 w 350396"/>
              <a:gd name="connsiteY216" fmla="*/ 218520 h 492796"/>
              <a:gd name="connsiteX217" fmla="*/ 254478 w 350396"/>
              <a:gd name="connsiteY217" fmla="*/ 225761 h 492796"/>
              <a:gd name="connsiteX218" fmla="*/ 235736 w 350396"/>
              <a:gd name="connsiteY218" fmla="*/ 248336 h 492796"/>
              <a:gd name="connsiteX219" fmla="*/ 231051 w 350396"/>
              <a:gd name="connsiteY219" fmla="*/ 238965 h 492796"/>
              <a:gd name="connsiteX220" fmla="*/ 248089 w 350396"/>
              <a:gd name="connsiteY220" fmla="*/ 218520 h 492796"/>
              <a:gd name="connsiteX221" fmla="*/ 243829 w 350396"/>
              <a:gd name="connsiteY221" fmla="*/ 215112 h 492796"/>
              <a:gd name="connsiteX222" fmla="*/ 228495 w 350396"/>
              <a:gd name="connsiteY222" fmla="*/ 233428 h 492796"/>
              <a:gd name="connsiteX223" fmla="*/ 228069 w 350396"/>
              <a:gd name="connsiteY223" fmla="*/ 232576 h 492796"/>
              <a:gd name="connsiteX224" fmla="*/ 224235 w 350396"/>
              <a:gd name="connsiteY224" fmla="*/ 224483 h 492796"/>
              <a:gd name="connsiteX225" fmla="*/ 238292 w 350396"/>
              <a:gd name="connsiteY225" fmla="*/ 210852 h 492796"/>
              <a:gd name="connsiteX226" fmla="*/ 243829 w 350396"/>
              <a:gd name="connsiteY226" fmla="*/ 215112 h 492796"/>
              <a:gd name="connsiteX227" fmla="*/ 233181 w 350396"/>
              <a:gd name="connsiteY227" fmla="*/ 207871 h 492796"/>
              <a:gd name="connsiteX228" fmla="*/ 221680 w 350396"/>
              <a:gd name="connsiteY228" fmla="*/ 219371 h 492796"/>
              <a:gd name="connsiteX229" fmla="*/ 219976 w 350396"/>
              <a:gd name="connsiteY229" fmla="*/ 215538 h 492796"/>
              <a:gd name="connsiteX230" fmla="*/ 230625 w 350396"/>
              <a:gd name="connsiteY230" fmla="*/ 206593 h 492796"/>
              <a:gd name="connsiteX231" fmla="*/ 233181 w 350396"/>
              <a:gd name="connsiteY231" fmla="*/ 207871 h 492796"/>
              <a:gd name="connsiteX232" fmla="*/ 266831 w 350396"/>
              <a:gd name="connsiteY232" fmla="*/ 373141 h 492796"/>
              <a:gd name="connsiteX233" fmla="*/ 263423 w 350396"/>
              <a:gd name="connsiteY233" fmla="*/ 370585 h 492796"/>
              <a:gd name="connsiteX234" fmla="*/ 257034 w 350396"/>
              <a:gd name="connsiteY234" fmla="*/ 368882 h 492796"/>
              <a:gd name="connsiteX235" fmla="*/ 257886 w 350396"/>
              <a:gd name="connsiteY235" fmla="*/ 363770 h 492796"/>
              <a:gd name="connsiteX236" fmla="*/ 297500 w 350396"/>
              <a:gd name="connsiteY236" fmla="*/ 316915 h 492796"/>
              <a:gd name="connsiteX237" fmla="*/ 298352 w 350396"/>
              <a:gd name="connsiteY237" fmla="*/ 316063 h 492796"/>
              <a:gd name="connsiteX238" fmla="*/ 300055 w 350396"/>
              <a:gd name="connsiteY238" fmla="*/ 313933 h 492796"/>
              <a:gd name="connsiteX239" fmla="*/ 300481 w 350396"/>
              <a:gd name="connsiteY239" fmla="*/ 312230 h 492796"/>
              <a:gd name="connsiteX240" fmla="*/ 306445 w 350396"/>
              <a:gd name="connsiteY240" fmla="*/ 323730 h 492796"/>
              <a:gd name="connsiteX241" fmla="*/ 304315 w 350396"/>
              <a:gd name="connsiteY241" fmla="*/ 324582 h 492796"/>
              <a:gd name="connsiteX242" fmla="*/ 268961 w 350396"/>
              <a:gd name="connsiteY242" fmla="*/ 373141 h 492796"/>
              <a:gd name="connsiteX243" fmla="*/ 266831 w 350396"/>
              <a:gd name="connsiteY243" fmla="*/ 373141 h 492796"/>
              <a:gd name="connsiteX244" fmla="*/ 274498 w 350396"/>
              <a:gd name="connsiteY244" fmla="*/ 375697 h 492796"/>
              <a:gd name="connsiteX245" fmla="*/ 308575 w 350396"/>
              <a:gd name="connsiteY245" fmla="*/ 328842 h 492796"/>
              <a:gd name="connsiteX246" fmla="*/ 309001 w 350396"/>
              <a:gd name="connsiteY246" fmla="*/ 327990 h 492796"/>
              <a:gd name="connsiteX247" fmla="*/ 313260 w 350396"/>
              <a:gd name="connsiteY247" fmla="*/ 336509 h 492796"/>
              <a:gd name="connsiteX248" fmla="*/ 281313 w 350396"/>
              <a:gd name="connsiteY248" fmla="*/ 377401 h 492796"/>
              <a:gd name="connsiteX249" fmla="*/ 274498 w 350396"/>
              <a:gd name="connsiteY249" fmla="*/ 375697 h 492796"/>
              <a:gd name="connsiteX250" fmla="*/ 286425 w 350396"/>
              <a:gd name="connsiteY250" fmla="*/ 379530 h 492796"/>
              <a:gd name="connsiteX251" fmla="*/ 315390 w 350396"/>
              <a:gd name="connsiteY251" fmla="*/ 342046 h 492796"/>
              <a:gd name="connsiteX252" fmla="*/ 318797 w 350396"/>
              <a:gd name="connsiteY252" fmla="*/ 348862 h 492796"/>
              <a:gd name="connsiteX253" fmla="*/ 319649 w 350396"/>
              <a:gd name="connsiteY253" fmla="*/ 350566 h 492796"/>
              <a:gd name="connsiteX254" fmla="*/ 293666 w 350396"/>
              <a:gd name="connsiteY254" fmla="*/ 381660 h 492796"/>
              <a:gd name="connsiteX255" fmla="*/ 286425 w 350396"/>
              <a:gd name="connsiteY255" fmla="*/ 379530 h 492796"/>
              <a:gd name="connsiteX256" fmla="*/ 322205 w 350396"/>
              <a:gd name="connsiteY256" fmla="*/ 388901 h 492796"/>
              <a:gd name="connsiteX257" fmla="*/ 314112 w 350396"/>
              <a:gd name="connsiteY257" fmla="*/ 386772 h 492796"/>
              <a:gd name="connsiteX258" fmla="*/ 329872 w 350396"/>
              <a:gd name="connsiteY258" fmla="*/ 368882 h 492796"/>
              <a:gd name="connsiteX259" fmla="*/ 335410 w 350396"/>
              <a:gd name="connsiteY259" fmla="*/ 378679 h 492796"/>
              <a:gd name="connsiteX260" fmla="*/ 325187 w 350396"/>
              <a:gd name="connsiteY260" fmla="*/ 389327 h 492796"/>
              <a:gd name="connsiteX261" fmla="*/ 322205 w 350396"/>
              <a:gd name="connsiteY261" fmla="*/ 388901 h 492796"/>
              <a:gd name="connsiteX262" fmla="*/ 344355 w 350396"/>
              <a:gd name="connsiteY262" fmla="*/ 370585 h 492796"/>
              <a:gd name="connsiteX263" fmla="*/ 337539 w 350396"/>
              <a:gd name="connsiteY263" fmla="*/ 357381 h 492796"/>
              <a:gd name="connsiteX264" fmla="*/ 335836 w 350396"/>
              <a:gd name="connsiteY264" fmla="*/ 353547 h 492796"/>
              <a:gd name="connsiteX265" fmla="*/ 319649 w 350396"/>
              <a:gd name="connsiteY265" fmla="*/ 321601 h 492796"/>
              <a:gd name="connsiteX266" fmla="*/ 271942 w 350396"/>
              <a:gd name="connsiteY266" fmla="*/ 228316 h 492796"/>
              <a:gd name="connsiteX267" fmla="*/ 206771 w 350396"/>
              <a:gd name="connsiteY267" fmla="*/ 187851 h 492796"/>
              <a:gd name="connsiteX268" fmla="*/ 205493 w 350396"/>
              <a:gd name="connsiteY268" fmla="*/ 187851 h 492796"/>
              <a:gd name="connsiteX269" fmla="*/ 147990 w 350396"/>
              <a:gd name="connsiteY269" fmla="*/ 86899 h 492796"/>
              <a:gd name="connsiteX270" fmla="*/ 141174 w 350396"/>
              <a:gd name="connsiteY270" fmla="*/ 76677 h 492796"/>
              <a:gd name="connsiteX271" fmla="*/ 139470 w 350396"/>
              <a:gd name="connsiteY271" fmla="*/ 67306 h 492796"/>
              <a:gd name="connsiteX272" fmla="*/ 131377 w 350396"/>
              <a:gd name="connsiteY272" fmla="*/ 62194 h 492796"/>
              <a:gd name="connsiteX273" fmla="*/ 97301 w 350396"/>
              <a:gd name="connsiteY273" fmla="*/ 19173 h 492796"/>
              <a:gd name="connsiteX274" fmla="*/ 96023 w 350396"/>
              <a:gd name="connsiteY274" fmla="*/ 17043 h 492796"/>
              <a:gd name="connsiteX275" fmla="*/ 93467 w 350396"/>
              <a:gd name="connsiteY275" fmla="*/ 14487 h 492796"/>
              <a:gd name="connsiteX276" fmla="*/ 92615 w 350396"/>
              <a:gd name="connsiteY276" fmla="*/ 13635 h 492796"/>
              <a:gd name="connsiteX277" fmla="*/ 92189 w 350396"/>
              <a:gd name="connsiteY277" fmla="*/ 13209 h 492796"/>
              <a:gd name="connsiteX278" fmla="*/ 74725 w 350396"/>
              <a:gd name="connsiteY278" fmla="*/ 431 h 492796"/>
              <a:gd name="connsiteX279" fmla="*/ 46186 w 350396"/>
              <a:gd name="connsiteY279" fmla="*/ 14061 h 492796"/>
              <a:gd name="connsiteX280" fmla="*/ 35111 w 350396"/>
              <a:gd name="connsiteY280" fmla="*/ 57083 h 492796"/>
              <a:gd name="connsiteX281" fmla="*/ 30000 w 350396"/>
              <a:gd name="connsiteY281" fmla="*/ 106067 h 492796"/>
              <a:gd name="connsiteX282" fmla="*/ 27018 w 350396"/>
              <a:gd name="connsiteY282" fmla="*/ 117994 h 492796"/>
              <a:gd name="connsiteX283" fmla="*/ 29148 w 350396"/>
              <a:gd name="connsiteY283" fmla="*/ 122254 h 492796"/>
              <a:gd name="connsiteX284" fmla="*/ 28722 w 350396"/>
              <a:gd name="connsiteY284" fmla="*/ 230872 h 492796"/>
              <a:gd name="connsiteX285" fmla="*/ 29148 w 350396"/>
              <a:gd name="connsiteY285" fmla="*/ 241521 h 492796"/>
              <a:gd name="connsiteX286" fmla="*/ 183 w 350396"/>
              <a:gd name="connsiteY286" fmla="*/ 309674 h 492796"/>
              <a:gd name="connsiteX287" fmla="*/ 10832 w 350396"/>
              <a:gd name="connsiteY287" fmla="*/ 414033 h 492796"/>
              <a:gd name="connsiteX288" fmla="*/ 16369 w 350396"/>
              <a:gd name="connsiteY288" fmla="*/ 466851 h 492796"/>
              <a:gd name="connsiteX289" fmla="*/ 30000 w 350396"/>
              <a:gd name="connsiteY289" fmla="*/ 492409 h 492796"/>
              <a:gd name="connsiteX290" fmla="*/ 60669 w 350396"/>
              <a:gd name="connsiteY290" fmla="*/ 472389 h 492796"/>
              <a:gd name="connsiteX291" fmla="*/ 93893 w 350396"/>
              <a:gd name="connsiteY291" fmla="*/ 432775 h 492796"/>
              <a:gd name="connsiteX292" fmla="*/ 93893 w 350396"/>
              <a:gd name="connsiteY292" fmla="*/ 432775 h 492796"/>
              <a:gd name="connsiteX293" fmla="*/ 96449 w 350396"/>
              <a:gd name="connsiteY293" fmla="*/ 430645 h 492796"/>
              <a:gd name="connsiteX294" fmla="*/ 100709 w 350396"/>
              <a:gd name="connsiteY294" fmla="*/ 434905 h 492796"/>
              <a:gd name="connsiteX295" fmla="*/ 103690 w 350396"/>
              <a:gd name="connsiteY295" fmla="*/ 436608 h 492796"/>
              <a:gd name="connsiteX296" fmla="*/ 127970 w 350396"/>
              <a:gd name="connsiteY296" fmla="*/ 445979 h 492796"/>
              <a:gd name="connsiteX297" fmla="*/ 129674 w 350396"/>
              <a:gd name="connsiteY297" fmla="*/ 445979 h 492796"/>
              <a:gd name="connsiteX298" fmla="*/ 170991 w 350396"/>
              <a:gd name="connsiteY298" fmla="*/ 440016 h 492796"/>
              <a:gd name="connsiteX299" fmla="*/ 216142 w 350396"/>
              <a:gd name="connsiteY299" fmla="*/ 423404 h 492796"/>
              <a:gd name="connsiteX300" fmla="*/ 237866 w 350396"/>
              <a:gd name="connsiteY300" fmla="*/ 411477 h 492796"/>
              <a:gd name="connsiteX301" fmla="*/ 249793 w 350396"/>
              <a:gd name="connsiteY301" fmla="*/ 400402 h 492796"/>
              <a:gd name="connsiteX302" fmla="*/ 249793 w 350396"/>
              <a:gd name="connsiteY302" fmla="*/ 398272 h 492796"/>
              <a:gd name="connsiteX303" fmla="*/ 251071 w 350396"/>
              <a:gd name="connsiteY303" fmla="*/ 393587 h 492796"/>
              <a:gd name="connsiteX304" fmla="*/ 253626 w 350396"/>
              <a:gd name="connsiteY304" fmla="*/ 389753 h 492796"/>
              <a:gd name="connsiteX305" fmla="*/ 255756 w 350396"/>
              <a:gd name="connsiteY305" fmla="*/ 380382 h 492796"/>
              <a:gd name="connsiteX306" fmla="*/ 257460 w 350396"/>
              <a:gd name="connsiteY306" fmla="*/ 380808 h 492796"/>
              <a:gd name="connsiteX307" fmla="*/ 260442 w 350396"/>
              <a:gd name="connsiteY307" fmla="*/ 382938 h 492796"/>
              <a:gd name="connsiteX308" fmla="*/ 309001 w 350396"/>
              <a:gd name="connsiteY308" fmla="*/ 397847 h 492796"/>
              <a:gd name="connsiteX309" fmla="*/ 344781 w 350396"/>
              <a:gd name="connsiteY309" fmla="*/ 399550 h 492796"/>
              <a:gd name="connsiteX310" fmla="*/ 344355 w 350396"/>
              <a:gd name="connsiteY310" fmla="*/ 370585 h 49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</a:cxnLst>
            <a:rect l="l" t="t" r="r" b="b"/>
            <a:pathLst>
              <a:path w="350396" h="492796">
                <a:moveTo>
                  <a:pt x="331150" y="391031"/>
                </a:moveTo>
                <a:cubicBezTo>
                  <a:pt x="333280" y="388901"/>
                  <a:pt x="334984" y="387198"/>
                  <a:pt x="337114" y="385068"/>
                </a:cubicBezTo>
                <a:cubicBezTo>
                  <a:pt x="337114" y="385494"/>
                  <a:pt x="337114" y="385494"/>
                  <a:pt x="337114" y="385920"/>
                </a:cubicBezTo>
                <a:cubicBezTo>
                  <a:pt x="337539" y="390179"/>
                  <a:pt x="334984" y="391457"/>
                  <a:pt x="331150" y="391031"/>
                </a:cubicBezTo>
                <a:moveTo>
                  <a:pt x="299630" y="383364"/>
                </a:moveTo>
                <a:cubicBezTo>
                  <a:pt x="306871" y="373993"/>
                  <a:pt x="314538" y="364622"/>
                  <a:pt x="322631" y="355677"/>
                </a:cubicBezTo>
                <a:cubicBezTo>
                  <a:pt x="323909" y="358659"/>
                  <a:pt x="325613" y="361214"/>
                  <a:pt x="326891" y="364196"/>
                </a:cubicBezTo>
                <a:cubicBezTo>
                  <a:pt x="321353" y="371863"/>
                  <a:pt x="314964" y="379105"/>
                  <a:pt x="307723" y="385494"/>
                </a:cubicBezTo>
                <a:cubicBezTo>
                  <a:pt x="306019" y="385068"/>
                  <a:pt x="304315" y="384642"/>
                  <a:pt x="302185" y="384216"/>
                </a:cubicBezTo>
                <a:cubicBezTo>
                  <a:pt x="301333" y="383790"/>
                  <a:pt x="300481" y="383364"/>
                  <a:pt x="299630" y="383364"/>
                </a:cubicBezTo>
                <a:moveTo>
                  <a:pt x="200382" y="417440"/>
                </a:moveTo>
                <a:cubicBezTo>
                  <a:pt x="205919" y="409347"/>
                  <a:pt x="211031" y="401254"/>
                  <a:pt x="216568" y="393161"/>
                </a:cubicBezTo>
                <a:cubicBezTo>
                  <a:pt x="221254" y="392309"/>
                  <a:pt x="225939" y="391031"/>
                  <a:pt x="230199" y="389753"/>
                </a:cubicBezTo>
                <a:cubicBezTo>
                  <a:pt x="225513" y="396569"/>
                  <a:pt x="220402" y="403384"/>
                  <a:pt x="215716" y="410199"/>
                </a:cubicBezTo>
                <a:cubicBezTo>
                  <a:pt x="212735" y="411903"/>
                  <a:pt x="209753" y="413181"/>
                  <a:pt x="207197" y="414459"/>
                </a:cubicBezTo>
                <a:cubicBezTo>
                  <a:pt x="204642" y="415311"/>
                  <a:pt x="202512" y="416163"/>
                  <a:pt x="200382" y="417440"/>
                </a:cubicBezTo>
                <a:moveTo>
                  <a:pt x="59817" y="454073"/>
                </a:moveTo>
                <a:cubicBezTo>
                  <a:pt x="56409" y="457906"/>
                  <a:pt x="40223" y="479204"/>
                  <a:pt x="32982" y="479204"/>
                </a:cubicBezTo>
                <a:cubicBezTo>
                  <a:pt x="44908" y="454925"/>
                  <a:pt x="62373" y="434053"/>
                  <a:pt x="79837" y="413607"/>
                </a:cubicBezTo>
                <a:cubicBezTo>
                  <a:pt x="82392" y="416163"/>
                  <a:pt x="84522" y="418718"/>
                  <a:pt x="87078" y="421700"/>
                </a:cubicBezTo>
                <a:cubicBezTo>
                  <a:pt x="86652" y="422126"/>
                  <a:pt x="86226" y="422126"/>
                  <a:pt x="86226" y="422552"/>
                </a:cubicBezTo>
                <a:cubicBezTo>
                  <a:pt x="85800" y="422978"/>
                  <a:pt x="85374" y="422978"/>
                  <a:pt x="84948" y="423830"/>
                </a:cubicBezTo>
                <a:cubicBezTo>
                  <a:pt x="83244" y="425108"/>
                  <a:pt x="81967" y="426386"/>
                  <a:pt x="80263" y="428089"/>
                </a:cubicBezTo>
                <a:cubicBezTo>
                  <a:pt x="78985" y="428941"/>
                  <a:pt x="78559" y="430645"/>
                  <a:pt x="78559" y="432349"/>
                </a:cubicBezTo>
                <a:cubicBezTo>
                  <a:pt x="72596" y="439590"/>
                  <a:pt x="66206" y="446831"/>
                  <a:pt x="59817" y="454073"/>
                </a:cubicBezTo>
                <a:moveTo>
                  <a:pt x="29574" y="258559"/>
                </a:moveTo>
                <a:cubicBezTo>
                  <a:pt x="29574" y="259837"/>
                  <a:pt x="29574" y="261115"/>
                  <a:pt x="30000" y="262393"/>
                </a:cubicBezTo>
                <a:cubicBezTo>
                  <a:pt x="24037" y="274746"/>
                  <a:pt x="18499" y="287524"/>
                  <a:pt x="12536" y="299877"/>
                </a:cubicBezTo>
                <a:cubicBezTo>
                  <a:pt x="13814" y="284117"/>
                  <a:pt x="18925" y="270060"/>
                  <a:pt x="29574" y="258559"/>
                </a:cubicBezTo>
                <a:moveTo>
                  <a:pt x="54279" y="25562"/>
                </a:moveTo>
                <a:cubicBezTo>
                  <a:pt x="56835" y="20025"/>
                  <a:pt x="61095" y="14061"/>
                  <a:pt x="67910" y="13635"/>
                </a:cubicBezTo>
                <a:cubicBezTo>
                  <a:pt x="68336" y="13635"/>
                  <a:pt x="68762" y="13635"/>
                  <a:pt x="69188" y="13635"/>
                </a:cubicBezTo>
                <a:cubicBezTo>
                  <a:pt x="62799" y="25136"/>
                  <a:pt x="55983" y="36211"/>
                  <a:pt x="48742" y="46860"/>
                </a:cubicBezTo>
                <a:cubicBezTo>
                  <a:pt x="49594" y="39192"/>
                  <a:pt x="51298" y="31951"/>
                  <a:pt x="54279" y="25562"/>
                </a:cubicBezTo>
                <a:moveTo>
                  <a:pt x="80689" y="20876"/>
                </a:moveTo>
                <a:cubicBezTo>
                  <a:pt x="80689" y="22154"/>
                  <a:pt x="81115" y="23432"/>
                  <a:pt x="81967" y="24710"/>
                </a:cubicBezTo>
                <a:cubicBezTo>
                  <a:pt x="76003" y="34933"/>
                  <a:pt x="67058" y="43878"/>
                  <a:pt x="60243" y="53675"/>
                </a:cubicBezTo>
                <a:cubicBezTo>
                  <a:pt x="54705" y="61768"/>
                  <a:pt x="49594" y="70287"/>
                  <a:pt x="45334" y="78806"/>
                </a:cubicBezTo>
                <a:cubicBezTo>
                  <a:pt x="45334" y="77102"/>
                  <a:pt x="45760" y="75399"/>
                  <a:pt x="45760" y="74121"/>
                </a:cubicBezTo>
                <a:cubicBezTo>
                  <a:pt x="46186" y="69009"/>
                  <a:pt x="46612" y="63472"/>
                  <a:pt x="47464" y="57935"/>
                </a:cubicBezTo>
                <a:cubicBezTo>
                  <a:pt x="57261" y="43878"/>
                  <a:pt x="66632" y="28970"/>
                  <a:pt x="75151" y="14061"/>
                </a:cubicBezTo>
                <a:cubicBezTo>
                  <a:pt x="77707" y="14913"/>
                  <a:pt x="80689" y="17043"/>
                  <a:pt x="80689" y="20876"/>
                </a:cubicBezTo>
                <a:moveTo>
                  <a:pt x="61095" y="389753"/>
                </a:moveTo>
                <a:cubicBezTo>
                  <a:pt x="62799" y="392309"/>
                  <a:pt x="64502" y="394865"/>
                  <a:pt x="66632" y="397421"/>
                </a:cubicBezTo>
                <a:cubicBezTo>
                  <a:pt x="51298" y="413181"/>
                  <a:pt x="38093" y="430219"/>
                  <a:pt x="26592" y="448961"/>
                </a:cubicBezTo>
                <a:cubicBezTo>
                  <a:pt x="26166" y="445979"/>
                  <a:pt x="26166" y="442998"/>
                  <a:pt x="25740" y="440442"/>
                </a:cubicBezTo>
                <a:cubicBezTo>
                  <a:pt x="36815" y="422978"/>
                  <a:pt x="48316" y="405940"/>
                  <a:pt x="61095" y="389753"/>
                </a:cubicBezTo>
                <a:moveTo>
                  <a:pt x="23611" y="422126"/>
                </a:moveTo>
                <a:cubicBezTo>
                  <a:pt x="24037" y="421700"/>
                  <a:pt x="24037" y="420848"/>
                  <a:pt x="23611" y="420422"/>
                </a:cubicBezTo>
                <a:cubicBezTo>
                  <a:pt x="32130" y="404662"/>
                  <a:pt x="41501" y="389327"/>
                  <a:pt x="51724" y="374419"/>
                </a:cubicBezTo>
                <a:cubicBezTo>
                  <a:pt x="53428" y="378253"/>
                  <a:pt x="55557" y="381660"/>
                  <a:pt x="57687" y="385068"/>
                </a:cubicBezTo>
                <a:cubicBezTo>
                  <a:pt x="45760" y="399976"/>
                  <a:pt x="34686" y="415737"/>
                  <a:pt x="24463" y="431923"/>
                </a:cubicBezTo>
                <a:cubicBezTo>
                  <a:pt x="24463" y="428515"/>
                  <a:pt x="24037" y="425534"/>
                  <a:pt x="23611" y="422126"/>
                </a:cubicBezTo>
                <a:moveTo>
                  <a:pt x="19777" y="383790"/>
                </a:moveTo>
                <a:cubicBezTo>
                  <a:pt x="25740" y="369308"/>
                  <a:pt x="32556" y="355251"/>
                  <a:pt x="40649" y="342046"/>
                </a:cubicBezTo>
                <a:cubicBezTo>
                  <a:pt x="41075" y="343324"/>
                  <a:pt x="41075" y="344176"/>
                  <a:pt x="41501" y="345454"/>
                </a:cubicBezTo>
                <a:cubicBezTo>
                  <a:pt x="41927" y="347158"/>
                  <a:pt x="42353" y="348436"/>
                  <a:pt x="42779" y="350140"/>
                </a:cubicBezTo>
                <a:cubicBezTo>
                  <a:pt x="34686" y="363770"/>
                  <a:pt x="27444" y="377401"/>
                  <a:pt x="20629" y="391883"/>
                </a:cubicBezTo>
                <a:cubicBezTo>
                  <a:pt x="20203" y="388901"/>
                  <a:pt x="20203" y="386346"/>
                  <a:pt x="19777" y="383790"/>
                </a:cubicBezTo>
                <a:moveTo>
                  <a:pt x="15944" y="328416"/>
                </a:moveTo>
                <a:cubicBezTo>
                  <a:pt x="20203" y="315637"/>
                  <a:pt x="25740" y="303711"/>
                  <a:pt x="32982" y="292636"/>
                </a:cubicBezTo>
                <a:cubicBezTo>
                  <a:pt x="33834" y="298173"/>
                  <a:pt x="34260" y="304136"/>
                  <a:pt x="35111" y="309674"/>
                </a:cubicBezTo>
                <a:cubicBezTo>
                  <a:pt x="34260" y="309674"/>
                  <a:pt x="33834" y="310100"/>
                  <a:pt x="33408" y="310952"/>
                </a:cubicBezTo>
                <a:cubicBezTo>
                  <a:pt x="27444" y="322878"/>
                  <a:pt x="21481" y="334379"/>
                  <a:pt x="15518" y="346306"/>
                </a:cubicBezTo>
                <a:cubicBezTo>
                  <a:pt x="15092" y="341195"/>
                  <a:pt x="14240" y="335657"/>
                  <a:pt x="13814" y="330546"/>
                </a:cubicBezTo>
                <a:cubicBezTo>
                  <a:pt x="14666" y="330120"/>
                  <a:pt x="15518" y="329694"/>
                  <a:pt x="15944" y="328416"/>
                </a:cubicBezTo>
                <a:moveTo>
                  <a:pt x="16369" y="353973"/>
                </a:moveTo>
                <a:cubicBezTo>
                  <a:pt x="17221" y="353973"/>
                  <a:pt x="17647" y="353547"/>
                  <a:pt x="18073" y="352695"/>
                </a:cubicBezTo>
                <a:cubicBezTo>
                  <a:pt x="24037" y="340769"/>
                  <a:pt x="30000" y="329268"/>
                  <a:pt x="35963" y="317341"/>
                </a:cubicBezTo>
                <a:cubicBezTo>
                  <a:pt x="36815" y="323304"/>
                  <a:pt x="38093" y="328842"/>
                  <a:pt x="38945" y="334379"/>
                </a:cubicBezTo>
                <a:cubicBezTo>
                  <a:pt x="31278" y="346732"/>
                  <a:pt x="24463" y="359937"/>
                  <a:pt x="18499" y="373141"/>
                </a:cubicBezTo>
                <a:cubicBezTo>
                  <a:pt x="17647" y="366752"/>
                  <a:pt x="17221" y="360363"/>
                  <a:pt x="16369" y="353973"/>
                </a:cubicBezTo>
                <a:moveTo>
                  <a:pt x="21481" y="401254"/>
                </a:moveTo>
                <a:cubicBezTo>
                  <a:pt x="28296" y="385920"/>
                  <a:pt x="36389" y="371011"/>
                  <a:pt x="44482" y="356529"/>
                </a:cubicBezTo>
                <a:cubicBezTo>
                  <a:pt x="45760" y="360788"/>
                  <a:pt x="47464" y="365048"/>
                  <a:pt x="49168" y="368882"/>
                </a:cubicBezTo>
                <a:cubicBezTo>
                  <a:pt x="39371" y="382512"/>
                  <a:pt x="30426" y="396995"/>
                  <a:pt x="22333" y="411477"/>
                </a:cubicBezTo>
                <a:cubicBezTo>
                  <a:pt x="22333" y="408069"/>
                  <a:pt x="21907" y="404662"/>
                  <a:pt x="21481" y="401254"/>
                </a:cubicBezTo>
                <a:moveTo>
                  <a:pt x="86652" y="26840"/>
                </a:moveTo>
                <a:cubicBezTo>
                  <a:pt x="86652" y="26840"/>
                  <a:pt x="86652" y="26840"/>
                  <a:pt x="86652" y="26840"/>
                </a:cubicBezTo>
                <a:cubicBezTo>
                  <a:pt x="86652" y="27266"/>
                  <a:pt x="86652" y="27266"/>
                  <a:pt x="86652" y="26840"/>
                </a:cubicBezTo>
                <a:cubicBezTo>
                  <a:pt x="87078" y="27266"/>
                  <a:pt x="87504" y="27692"/>
                  <a:pt x="87504" y="28118"/>
                </a:cubicBezTo>
                <a:cubicBezTo>
                  <a:pt x="87930" y="28970"/>
                  <a:pt x="88782" y="29821"/>
                  <a:pt x="89634" y="30247"/>
                </a:cubicBezTo>
                <a:cubicBezTo>
                  <a:pt x="90060" y="30673"/>
                  <a:pt x="90486" y="31525"/>
                  <a:pt x="90912" y="31951"/>
                </a:cubicBezTo>
                <a:lnTo>
                  <a:pt x="49594" y="93715"/>
                </a:lnTo>
                <a:cubicBezTo>
                  <a:pt x="47464" y="94567"/>
                  <a:pt x="45334" y="95419"/>
                  <a:pt x="43205" y="96270"/>
                </a:cubicBezTo>
                <a:cubicBezTo>
                  <a:pt x="43205" y="96270"/>
                  <a:pt x="43205" y="95844"/>
                  <a:pt x="43205" y="95844"/>
                </a:cubicBezTo>
                <a:cubicBezTo>
                  <a:pt x="48742" y="81362"/>
                  <a:pt x="56409" y="67731"/>
                  <a:pt x="65354" y="54953"/>
                </a:cubicBezTo>
                <a:cubicBezTo>
                  <a:pt x="72170" y="45582"/>
                  <a:pt x="80689" y="37063"/>
                  <a:pt x="86652" y="26840"/>
                </a:cubicBezTo>
                <a:moveTo>
                  <a:pt x="80263" y="84344"/>
                </a:moveTo>
                <a:cubicBezTo>
                  <a:pt x="75577" y="85622"/>
                  <a:pt x="71318" y="87325"/>
                  <a:pt x="66632" y="88603"/>
                </a:cubicBezTo>
                <a:cubicBezTo>
                  <a:pt x="64076" y="89455"/>
                  <a:pt x="61095" y="90307"/>
                  <a:pt x="57687" y="91159"/>
                </a:cubicBezTo>
                <a:cubicBezTo>
                  <a:pt x="70040" y="72843"/>
                  <a:pt x="82392" y="54527"/>
                  <a:pt x="94319" y="36211"/>
                </a:cubicBezTo>
                <a:cubicBezTo>
                  <a:pt x="96449" y="38767"/>
                  <a:pt x="98579" y="41322"/>
                  <a:pt x="100709" y="43878"/>
                </a:cubicBezTo>
                <a:cubicBezTo>
                  <a:pt x="93467" y="57083"/>
                  <a:pt x="86652" y="70713"/>
                  <a:pt x="80263" y="84344"/>
                </a:cubicBezTo>
                <a:moveTo>
                  <a:pt x="119025" y="67731"/>
                </a:moveTo>
                <a:cubicBezTo>
                  <a:pt x="119451" y="69009"/>
                  <a:pt x="119877" y="70287"/>
                  <a:pt x="121154" y="71565"/>
                </a:cubicBezTo>
                <a:cubicBezTo>
                  <a:pt x="116895" y="72843"/>
                  <a:pt x="112635" y="74121"/>
                  <a:pt x="108376" y="75399"/>
                </a:cubicBezTo>
                <a:cubicBezTo>
                  <a:pt x="110080" y="70713"/>
                  <a:pt x="112209" y="65602"/>
                  <a:pt x="113487" y="60490"/>
                </a:cubicBezTo>
                <a:cubicBezTo>
                  <a:pt x="115617" y="63046"/>
                  <a:pt x="117321" y="65602"/>
                  <a:pt x="119025" y="67731"/>
                </a:cubicBezTo>
                <a:moveTo>
                  <a:pt x="110080" y="55379"/>
                </a:moveTo>
                <a:cubicBezTo>
                  <a:pt x="107524" y="62620"/>
                  <a:pt x="104968" y="70287"/>
                  <a:pt x="102412" y="77528"/>
                </a:cubicBezTo>
                <a:lnTo>
                  <a:pt x="87078" y="82214"/>
                </a:lnTo>
                <a:cubicBezTo>
                  <a:pt x="92615" y="70713"/>
                  <a:pt x="98153" y="59638"/>
                  <a:pt x="104542" y="48563"/>
                </a:cubicBezTo>
                <a:cubicBezTo>
                  <a:pt x="106246" y="50693"/>
                  <a:pt x="107950" y="53249"/>
                  <a:pt x="110080" y="55379"/>
                </a:cubicBezTo>
                <a:moveTo>
                  <a:pt x="12536" y="313507"/>
                </a:moveTo>
                <a:cubicBezTo>
                  <a:pt x="12536" y="312656"/>
                  <a:pt x="12536" y="311804"/>
                  <a:pt x="12536" y="311378"/>
                </a:cubicBezTo>
                <a:cubicBezTo>
                  <a:pt x="12962" y="310952"/>
                  <a:pt x="13388" y="310952"/>
                  <a:pt x="13388" y="310100"/>
                </a:cubicBezTo>
                <a:cubicBezTo>
                  <a:pt x="19351" y="297747"/>
                  <a:pt x="24889" y="285394"/>
                  <a:pt x="30852" y="272616"/>
                </a:cubicBezTo>
                <a:cubicBezTo>
                  <a:pt x="31278" y="276449"/>
                  <a:pt x="31704" y="280283"/>
                  <a:pt x="32130" y="284117"/>
                </a:cubicBezTo>
                <a:cubicBezTo>
                  <a:pt x="24463" y="295617"/>
                  <a:pt x="18073" y="307970"/>
                  <a:pt x="13388" y="320749"/>
                </a:cubicBezTo>
                <a:cubicBezTo>
                  <a:pt x="12962" y="318193"/>
                  <a:pt x="12536" y="316063"/>
                  <a:pt x="12536" y="313507"/>
                </a:cubicBezTo>
                <a:moveTo>
                  <a:pt x="29148" y="475370"/>
                </a:moveTo>
                <a:cubicBezTo>
                  <a:pt x="27870" y="470685"/>
                  <a:pt x="28296" y="464296"/>
                  <a:pt x="27870" y="460462"/>
                </a:cubicBezTo>
                <a:cubicBezTo>
                  <a:pt x="27870" y="459184"/>
                  <a:pt x="27444" y="457480"/>
                  <a:pt x="27444" y="456202"/>
                </a:cubicBezTo>
                <a:cubicBezTo>
                  <a:pt x="28296" y="456202"/>
                  <a:pt x="28722" y="455776"/>
                  <a:pt x="29148" y="454925"/>
                </a:cubicBezTo>
                <a:cubicBezTo>
                  <a:pt x="40649" y="435757"/>
                  <a:pt x="54279" y="417866"/>
                  <a:pt x="70040" y="401680"/>
                </a:cubicBezTo>
                <a:cubicBezTo>
                  <a:pt x="72170" y="404236"/>
                  <a:pt x="74299" y="407218"/>
                  <a:pt x="76429" y="409773"/>
                </a:cubicBezTo>
                <a:cubicBezTo>
                  <a:pt x="61095" y="427663"/>
                  <a:pt x="45760" y="445554"/>
                  <a:pt x="34260" y="465999"/>
                </a:cubicBezTo>
                <a:cubicBezTo>
                  <a:pt x="32556" y="468981"/>
                  <a:pt x="30852" y="472389"/>
                  <a:pt x="29148" y="475370"/>
                </a:cubicBezTo>
                <a:moveTo>
                  <a:pt x="184622" y="399550"/>
                </a:moveTo>
                <a:cubicBezTo>
                  <a:pt x="188029" y="398698"/>
                  <a:pt x="191011" y="398272"/>
                  <a:pt x="194419" y="397421"/>
                </a:cubicBezTo>
                <a:cubicBezTo>
                  <a:pt x="188029" y="407218"/>
                  <a:pt x="180788" y="416589"/>
                  <a:pt x="174399" y="426386"/>
                </a:cubicBezTo>
                <a:cubicBezTo>
                  <a:pt x="173547" y="426386"/>
                  <a:pt x="173121" y="426811"/>
                  <a:pt x="172269" y="427237"/>
                </a:cubicBezTo>
                <a:cubicBezTo>
                  <a:pt x="168435" y="428089"/>
                  <a:pt x="164602" y="429367"/>
                  <a:pt x="160768" y="430645"/>
                </a:cubicBezTo>
                <a:cubicBezTo>
                  <a:pt x="169713" y="421274"/>
                  <a:pt x="177806" y="410625"/>
                  <a:pt x="184622" y="399550"/>
                </a:cubicBezTo>
                <a:moveTo>
                  <a:pt x="162472" y="405088"/>
                </a:moveTo>
                <a:cubicBezTo>
                  <a:pt x="167158" y="403810"/>
                  <a:pt x="171843" y="402532"/>
                  <a:pt x="176529" y="401254"/>
                </a:cubicBezTo>
                <a:cubicBezTo>
                  <a:pt x="176529" y="401254"/>
                  <a:pt x="176954" y="401254"/>
                  <a:pt x="176954" y="401254"/>
                </a:cubicBezTo>
                <a:cubicBezTo>
                  <a:pt x="170565" y="411051"/>
                  <a:pt x="163324" y="419996"/>
                  <a:pt x="155231" y="428089"/>
                </a:cubicBezTo>
                <a:cubicBezTo>
                  <a:pt x="153953" y="429367"/>
                  <a:pt x="154379" y="430645"/>
                  <a:pt x="155231" y="431497"/>
                </a:cubicBezTo>
                <a:cubicBezTo>
                  <a:pt x="150119" y="432775"/>
                  <a:pt x="145008" y="433627"/>
                  <a:pt x="139896" y="434053"/>
                </a:cubicBezTo>
                <a:cubicBezTo>
                  <a:pt x="147564" y="424682"/>
                  <a:pt x="155231" y="414885"/>
                  <a:pt x="162472" y="405088"/>
                </a:cubicBezTo>
                <a:moveTo>
                  <a:pt x="107950" y="422978"/>
                </a:moveTo>
                <a:cubicBezTo>
                  <a:pt x="110506" y="422126"/>
                  <a:pt x="113061" y="421274"/>
                  <a:pt x="115617" y="420422"/>
                </a:cubicBezTo>
                <a:cubicBezTo>
                  <a:pt x="114339" y="422552"/>
                  <a:pt x="113061" y="425108"/>
                  <a:pt x="112209" y="427237"/>
                </a:cubicBezTo>
                <a:cubicBezTo>
                  <a:pt x="110506" y="425960"/>
                  <a:pt x="109228" y="424682"/>
                  <a:pt x="107950" y="422978"/>
                </a:cubicBezTo>
                <a:moveTo>
                  <a:pt x="116469" y="430219"/>
                </a:moveTo>
                <a:cubicBezTo>
                  <a:pt x="118599" y="425960"/>
                  <a:pt x="120728" y="421700"/>
                  <a:pt x="122858" y="417866"/>
                </a:cubicBezTo>
                <a:cubicBezTo>
                  <a:pt x="125840" y="417015"/>
                  <a:pt x="128396" y="416163"/>
                  <a:pt x="131377" y="414885"/>
                </a:cubicBezTo>
                <a:cubicBezTo>
                  <a:pt x="126692" y="419996"/>
                  <a:pt x="122432" y="425534"/>
                  <a:pt x="118599" y="431071"/>
                </a:cubicBezTo>
                <a:cubicBezTo>
                  <a:pt x="117747" y="431071"/>
                  <a:pt x="117321" y="430645"/>
                  <a:pt x="116469" y="430219"/>
                </a:cubicBezTo>
                <a:moveTo>
                  <a:pt x="123710" y="433201"/>
                </a:moveTo>
                <a:cubicBezTo>
                  <a:pt x="128822" y="425534"/>
                  <a:pt x="134785" y="418718"/>
                  <a:pt x="141174" y="411903"/>
                </a:cubicBezTo>
                <a:cubicBezTo>
                  <a:pt x="141174" y="411903"/>
                  <a:pt x="141600" y="411477"/>
                  <a:pt x="141600" y="411477"/>
                </a:cubicBezTo>
                <a:cubicBezTo>
                  <a:pt x="145860" y="410199"/>
                  <a:pt x="149693" y="408921"/>
                  <a:pt x="153953" y="407643"/>
                </a:cubicBezTo>
                <a:cubicBezTo>
                  <a:pt x="147138" y="416589"/>
                  <a:pt x="139896" y="425108"/>
                  <a:pt x="133081" y="434053"/>
                </a:cubicBezTo>
                <a:cubicBezTo>
                  <a:pt x="130099" y="434053"/>
                  <a:pt x="126692" y="434053"/>
                  <a:pt x="123710" y="433201"/>
                </a:cubicBezTo>
                <a:moveTo>
                  <a:pt x="192289" y="419570"/>
                </a:moveTo>
                <a:cubicBezTo>
                  <a:pt x="191863" y="419996"/>
                  <a:pt x="191863" y="420422"/>
                  <a:pt x="191863" y="420848"/>
                </a:cubicBezTo>
                <a:cubicBezTo>
                  <a:pt x="188455" y="422126"/>
                  <a:pt x="185474" y="423404"/>
                  <a:pt x="182066" y="424256"/>
                </a:cubicBezTo>
                <a:cubicBezTo>
                  <a:pt x="188455" y="414885"/>
                  <a:pt x="195271" y="405940"/>
                  <a:pt x="201234" y="396143"/>
                </a:cubicBezTo>
                <a:cubicBezTo>
                  <a:pt x="203790" y="395717"/>
                  <a:pt x="206345" y="395291"/>
                  <a:pt x="208901" y="394439"/>
                </a:cubicBezTo>
                <a:cubicBezTo>
                  <a:pt x="203364" y="402958"/>
                  <a:pt x="197826" y="411051"/>
                  <a:pt x="192289" y="419570"/>
                </a:cubicBezTo>
                <a:moveTo>
                  <a:pt x="193141" y="191684"/>
                </a:moveTo>
                <a:cubicBezTo>
                  <a:pt x="207197" y="218520"/>
                  <a:pt x="222106" y="245781"/>
                  <a:pt x="234032" y="273894"/>
                </a:cubicBezTo>
                <a:cubicBezTo>
                  <a:pt x="234032" y="273894"/>
                  <a:pt x="234032" y="273894"/>
                  <a:pt x="234032" y="273894"/>
                </a:cubicBezTo>
                <a:cubicBezTo>
                  <a:pt x="232755" y="275597"/>
                  <a:pt x="234032" y="277301"/>
                  <a:pt x="235736" y="277727"/>
                </a:cubicBezTo>
                <a:cubicBezTo>
                  <a:pt x="236588" y="279431"/>
                  <a:pt x="237014" y="281135"/>
                  <a:pt x="237866" y="282839"/>
                </a:cubicBezTo>
                <a:cubicBezTo>
                  <a:pt x="246385" y="304136"/>
                  <a:pt x="248515" y="326712"/>
                  <a:pt x="246811" y="348862"/>
                </a:cubicBezTo>
                <a:cubicBezTo>
                  <a:pt x="245959" y="349714"/>
                  <a:pt x="245107" y="350566"/>
                  <a:pt x="244681" y="351417"/>
                </a:cubicBezTo>
                <a:cubicBezTo>
                  <a:pt x="242977" y="353121"/>
                  <a:pt x="244681" y="355677"/>
                  <a:pt x="246385" y="356103"/>
                </a:cubicBezTo>
                <a:cubicBezTo>
                  <a:pt x="245959" y="360363"/>
                  <a:pt x="245533" y="364622"/>
                  <a:pt x="244681" y="369308"/>
                </a:cubicBezTo>
                <a:cubicBezTo>
                  <a:pt x="243403" y="370160"/>
                  <a:pt x="242977" y="371437"/>
                  <a:pt x="242552" y="372715"/>
                </a:cubicBezTo>
                <a:cubicBezTo>
                  <a:pt x="219550" y="382086"/>
                  <a:pt x="193993" y="383790"/>
                  <a:pt x="170565" y="390179"/>
                </a:cubicBezTo>
                <a:cubicBezTo>
                  <a:pt x="145860" y="396569"/>
                  <a:pt x="121580" y="405088"/>
                  <a:pt x="97301" y="413607"/>
                </a:cubicBezTo>
                <a:cubicBezTo>
                  <a:pt x="81967" y="397847"/>
                  <a:pt x="67484" y="380808"/>
                  <a:pt x="59817" y="360363"/>
                </a:cubicBezTo>
                <a:cubicBezTo>
                  <a:pt x="48742" y="331824"/>
                  <a:pt x="46612" y="298173"/>
                  <a:pt x="44057" y="267930"/>
                </a:cubicBezTo>
                <a:cubicBezTo>
                  <a:pt x="39371" y="215964"/>
                  <a:pt x="38945" y="163571"/>
                  <a:pt x="42779" y="111605"/>
                </a:cubicBezTo>
                <a:cubicBezTo>
                  <a:pt x="47038" y="107345"/>
                  <a:pt x="55557" y="105641"/>
                  <a:pt x="61095" y="103938"/>
                </a:cubicBezTo>
                <a:cubicBezTo>
                  <a:pt x="69614" y="101382"/>
                  <a:pt x="78559" y="98400"/>
                  <a:pt x="87078" y="95844"/>
                </a:cubicBezTo>
                <a:lnTo>
                  <a:pt x="130525" y="82214"/>
                </a:lnTo>
                <a:cubicBezTo>
                  <a:pt x="153101" y="117142"/>
                  <a:pt x="173973" y="154200"/>
                  <a:pt x="193141" y="191684"/>
                </a:cubicBezTo>
                <a:moveTo>
                  <a:pt x="224661" y="204463"/>
                </a:moveTo>
                <a:cubicBezTo>
                  <a:pt x="222106" y="206593"/>
                  <a:pt x="219550" y="208723"/>
                  <a:pt x="216994" y="210852"/>
                </a:cubicBezTo>
                <a:cubicBezTo>
                  <a:pt x="215290" y="207871"/>
                  <a:pt x="214013" y="204463"/>
                  <a:pt x="212309" y="201481"/>
                </a:cubicBezTo>
                <a:cubicBezTo>
                  <a:pt x="216568" y="201907"/>
                  <a:pt x="220828" y="203185"/>
                  <a:pt x="224661" y="204463"/>
                </a:cubicBezTo>
                <a:moveTo>
                  <a:pt x="239570" y="386772"/>
                </a:moveTo>
                <a:cubicBezTo>
                  <a:pt x="239570" y="387198"/>
                  <a:pt x="239570" y="387198"/>
                  <a:pt x="239144" y="387624"/>
                </a:cubicBezTo>
                <a:lnTo>
                  <a:pt x="237014" y="395717"/>
                </a:lnTo>
                <a:cubicBezTo>
                  <a:pt x="236588" y="396569"/>
                  <a:pt x="236162" y="397421"/>
                  <a:pt x="235736" y="398698"/>
                </a:cubicBezTo>
                <a:cubicBezTo>
                  <a:pt x="233606" y="399976"/>
                  <a:pt x="228921" y="402532"/>
                  <a:pt x="225939" y="404236"/>
                </a:cubicBezTo>
                <a:cubicBezTo>
                  <a:pt x="229773" y="398698"/>
                  <a:pt x="234032" y="392735"/>
                  <a:pt x="237866" y="387198"/>
                </a:cubicBezTo>
                <a:cubicBezTo>
                  <a:pt x="238718" y="387198"/>
                  <a:pt x="239144" y="387198"/>
                  <a:pt x="239570" y="386772"/>
                </a:cubicBezTo>
                <a:moveTo>
                  <a:pt x="299630" y="310100"/>
                </a:moveTo>
                <a:cubicBezTo>
                  <a:pt x="298778" y="309674"/>
                  <a:pt x="297500" y="309248"/>
                  <a:pt x="296648" y="310526"/>
                </a:cubicBezTo>
                <a:cubicBezTo>
                  <a:pt x="283443" y="324582"/>
                  <a:pt x="271091" y="339065"/>
                  <a:pt x="259164" y="353973"/>
                </a:cubicBezTo>
                <a:cubicBezTo>
                  <a:pt x="259590" y="350140"/>
                  <a:pt x="259590" y="346306"/>
                  <a:pt x="260016" y="342472"/>
                </a:cubicBezTo>
                <a:cubicBezTo>
                  <a:pt x="272368" y="328842"/>
                  <a:pt x="283443" y="313933"/>
                  <a:pt x="294092" y="299025"/>
                </a:cubicBezTo>
                <a:cubicBezTo>
                  <a:pt x="295796" y="302433"/>
                  <a:pt x="297500" y="306266"/>
                  <a:pt x="299630" y="310100"/>
                </a:cubicBezTo>
                <a:moveTo>
                  <a:pt x="259590" y="321601"/>
                </a:moveTo>
                <a:cubicBezTo>
                  <a:pt x="270239" y="310526"/>
                  <a:pt x="279610" y="298599"/>
                  <a:pt x="287703" y="285820"/>
                </a:cubicBezTo>
                <a:cubicBezTo>
                  <a:pt x="288981" y="288376"/>
                  <a:pt x="290259" y="290932"/>
                  <a:pt x="291536" y="293488"/>
                </a:cubicBezTo>
                <a:cubicBezTo>
                  <a:pt x="291110" y="293488"/>
                  <a:pt x="290684" y="293914"/>
                  <a:pt x="290684" y="294340"/>
                </a:cubicBezTo>
                <a:cubicBezTo>
                  <a:pt x="281313" y="307970"/>
                  <a:pt x="271091" y="321175"/>
                  <a:pt x="260442" y="333953"/>
                </a:cubicBezTo>
                <a:cubicBezTo>
                  <a:pt x="260016" y="329694"/>
                  <a:pt x="260016" y="325860"/>
                  <a:pt x="259590" y="321601"/>
                </a:cubicBezTo>
                <a:moveTo>
                  <a:pt x="284721" y="280283"/>
                </a:moveTo>
                <a:cubicBezTo>
                  <a:pt x="277480" y="292636"/>
                  <a:pt x="268535" y="304136"/>
                  <a:pt x="258738" y="314785"/>
                </a:cubicBezTo>
                <a:cubicBezTo>
                  <a:pt x="258312" y="312656"/>
                  <a:pt x="258312" y="310526"/>
                  <a:pt x="257886" y="308822"/>
                </a:cubicBezTo>
                <a:cubicBezTo>
                  <a:pt x="257886" y="307544"/>
                  <a:pt x="257460" y="306266"/>
                  <a:pt x="257034" y="304988"/>
                </a:cubicBezTo>
                <a:cubicBezTo>
                  <a:pt x="264701" y="293488"/>
                  <a:pt x="272368" y="281987"/>
                  <a:pt x="279184" y="270060"/>
                </a:cubicBezTo>
                <a:cubicBezTo>
                  <a:pt x="281313" y="273042"/>
                  <a:pt x="283017" y="276875"/>
                  <a:pt x="284721" y="280283"/>
                </a:cubicBezTo>
                <a:moveTo>
                  <a:pt x="271516" y="254726"/>
                </a:moveTo>
                <a:cubicBezTo>
                  <a:pt x="273220" y="257707"/>
                  <a:pt x="274924" y="261115"/>
                  <a:pt x="276202" y="264097"/>
                </a:cubicBezTo>
                <a:cubicBezTo>
                  <a:pt x="269813" y="275597"/>
                  <a:pt x="262571" y="286672"/>
                  <a:pt x="255330" y="297747"/>
                </a:cubicBezTo>
                <a:cubicBezTo>
                  <a:pt x="254052" y="293062"/>
                  <a:pt x="252774" y="288802"/>
                  <a:pt x="251071" y="284117"/>
                </a:cubicBezTo>
                <a:cubicBezTo>
                  <a:pt x="257886" y="273894"/>
                  <a:pt x="264275" y="264097"/>
                  <a:pt x="271516" y="254726"/>
                </a:cubicBezTo>
                <a:moveTo>
                  <a:pt x="264275" y="240669"/>
                </a:moveTo>
                <a:cubicBezTo>
                  <a:pt x="265979" y="243651"/>
                  <a:pt x="267257" y="246633"/>
                  <a:pt x="268961" y="249614"/>
                </a:cubicBezTo>
                <a:cubicBezTo>
                  <a:pt x="262145" y="258559"/>
                  <a:pt x="255330" y="268356"/>
                  <a:pt x="249367" y="278153"/>
                </a:cubicBezTo>
                <a:cubicBezTo>
                  <a:pt x="248089" y="274746"/>
                  <a:pt x="246385" y="271338"/>
                  <a:pt x="245107" y="267930"/>
                </a:cubicBezTo>
                <a:cubicBezTo>
                  <a:pt x="251497" y="258559"/>
                  <a:pt x="257886" y="249614"/>
                  <a:pt x="264275" y="240669"/>
                </a:cubicBezTo>
                <a:moveTo>
                  <a:pt x="238292" y="253448"/>
                </a:moveTo>
                <a:cubicBezTo>
                  <a:pt x="245107" y="246207"/>
                  <a:pt x="251497" y="238113"/>
                  <a:pt x="257886" y="230020"/>
                </a:cubicBezTo>
                <a:cubicBezTo>
                  <a:pt x="259164" y="231724"/>
                  <a:pt x="260442" y="233854"/>
                  <a:pt x="261720" y="235558"/>
                </a:cubicBezTo>
                <a:cubicBezTo>
                  <a:pt x="255330" y="244503"/>
                  <a:pt x="248941" y="253022"/>
                  <a:pt x="242552" y="261967"/>
                </a:cubicBezTo>
                <a:cubicBezTo>
                  <a:pt x="241274" y="258985"/>
                  <a:pt x="239570" y="256004"/>
                  <a:pt x="238292" y="253448"/>
                </a:cubicBezTo>
                <a:moveTo>
                  <a:pt x="248089" y="218520"/>
                </a:moveTo>
                <a:cubicBezTo>
                  <a:pt x="250219" y="220649"/>
                  <a:pt x="252774" y="223205"/>
                  <a:pt x="254478" y="225761"/>
                </a:cubicBezTo>
                <a:cubicBezTo>
                  <a:pt x="248515" y="233428"/>
                  <a:pt x="242552" y="241095"/>
                  <a:pt x="235736" y="248336"/>
                </a:cubicBezTo>
                <a:cubicBezTo>
                  <a:pt x="234032" y="245355"/>
                  <a:pt x="232755" y="241947"/>
                  <a:pt x="231051" y="238965"/>
                </a:cubicBezTo>
                <a:cubicBezTo>
                  <a:pt x="236588" y="232150"/>
                  <a:pt x="242126" y="225335"/>
                  <a:pt x="248089" y="218520"/>
                </a:cubicBezTo>
                <a:moveTo>
                  <a:pt x="243829" y="215112"/>
                </a:moveTo>
                <a:cubicBezTo>
                  <a:pt x="238718" y="221075"/>
                  <a:pt x="233606" y="227465"/>
                  <a:pt x="228495" y="233428"/>
                </a:cubicBezTo>
                <a:cubicBezTo>
                  <a:pt x="228495" y="233002"/>
                  <a:pt x="228069" y="233002"/>
                  <a:pt x="228069" y="232576"/>
                </a:cubicBezTo>
                <a:cubicBezTo>
                  <a:pt x="226791" y="230020"/>
                  <a:pt x="225513" y="227039"/>
                  <a:pt x="224235" y="224483"/>
                </a:cubicBezTo>
                <a:cubicBezTo>
                  <a:pt x="228921" y="219797"/>
                  <a:pt x="233606" y="215112"/>
                  <a:pt x="238292" y="210852"/>
                </a:cubicBezTo>
                <a:cubicBezTo>
                  <a:pt x="239996" y="212130"/>
                  <a:pt x="242126" y="213408"/>
                  <a:pt x="243829" y="215112"/>
                </a:cubicBezTo>
                <a:moveTo>
                  <a:pt x="233181" y="207871"/>
                </a:moveTo>
                <a:lnTo>
                  <a:pt x="221680" y="219371"/>
                </a:lnTo>
                <a:cubicBezTo>
                  <a:pt x="221254" y="218094"/>
                  <a:pt x="220402" y="216816"/>
                  <a:pt x="219976" y="215538"/>
                </a:cubicBezTo>
                <a:cubicBezTo>
                  <a:pt x="223384" y="212556"/>
                  <a:pt x="227217" y="209574"/>
                  <a:pt x="230625" y="206593"/>
                </a:cubicBezTo>
                <a:cubicBezTo>
                  <a:pt x="231051" y="207019"/>
                  <a:pt x="232329" y="207445"/>
                  <a:pt x="233181" y="207871"/>
                </a:cubicBezTo>
                <a:moveTo>
                  <a:pt x="266831" y="373141"/>
                </a:moveTo>
                <a:cubicBezTo>
                  <a:pt x="265979" y="372289"/>
                  <a:pt x="264701" y="371437"/>
                  <a:pt x="263423" y="370585"/>
                </a:cubicBezTo>
                <a:cubicBezTo>
                  <a:pt x="261294" y="369734"/>
                  <a:pt x="259164" y="369308"/>
                  <a:pt x="257034" y="368882"/>
                </a:cubicBezTo>
                <a:cubicBezTo>
                  <a:pt x="257460" y="367178"/>
                  <a:pt x="257460" y="365474"/>
                  <a:pt x="257886" y="363770"/>
                </a:cubicBezTo>
                <a:cubicBezTo>
                  <a:pt x="270665" y="347584"/>
                  <a:pt x="283869" y="331824"/>
                  <a:pt x="297500" y="316915"/>
                </a:cubicBezTo>
                <a:cubicBezTo>
                  <a:pt x="297926" y="316915"/>
                  <a:pt x="298352" y="316489"/>
                  <a:pt x="298352" y="316063"/>
                </a:cubicBezTo>
                <a:cubicBezTo>
                  <a:pt x="298778" y="315211"/>
                  <a:pt x="299204" y="314785"/>
                  <a:pt x="300055" y="313933"/>
                </a:cubicBezTo>
                <a:cubicBezTo>
                  <a:pt x="300481" y="313507"/>
                  <a:pt x="300481" y="312656"/>
                  <a:pt x="300481" y="312230"/>
                </a:cubicBezTo>
                <a:cubicBezTo>
                  <a:pt x="302611" y="316063"/>
                  <a:pt x="304315" y="319897"/>
                  <a:pt x="306445" y="323730"/>
                </a:cubicBezTo>
                <a:cubicBezTo>
                  <a:pt x="305593" y="323730"/>
                  <a:pt x="304741" y="323730"/>
                  <a:pt x="304315" y="324582"/>
                </a:cubicBezTo>
                <a:cubicBezTo>
                  <a:pt x="290684" y="339491"/>
                  <a:pt x="279184" y="355677"/>
                  <a:pt x="268961" y="373141"/>
                </a:cubicBezTo>
                <a:cubicBezTo>
                  <a:pt x="268535" y="373567"/>
                  <a:pt x="267683" y="373141"/>
                  <a:pt x="266831" y="373141"/>
                </a:cubicBezTo>
                <a:moveTo>
                  <a:pt x="274498" y="375697"/>
                </a:moveTo>
                <a:cubicBezTo>
                  <a:pt x="284295" y="359085"/>
                  <a:pt x="295370" y="343324"/>
                  <a:pt x="308575" y="328842"/>
                </a:cubicBezTo>
                <a:cubicBezTo>
                  <a:pt x="308575" y="328842"/>
                  <a:pt x="309001" y="328416"/>
                  <a:pt x="309001" y="327990"/>
                </a:cubicBezTo>
                <a:cubicBezTo>
                  <a:pt x="310278" y="330972"/>
                  <a:pt x="311982" y="333527"/>
                  <a:pt x="313260" y="336509"/>
                </a:cubicBezTo>
                <a:cubicBezTo>
                  <a:pt x="300907" y="348436"/>
                  <a:pt x="290259" y="362492"/>
                  <a:pt x="281313" y="377401"/>
                </a:cubicBezTo>
                <a:cubicBezTo>
                  <a:pt x="278758" y="376975"/>
                  <a:pt x="276628" y="376123"/>
                  <a:pt x="274498" y="375697"/>
                </a:cubicBezTo>
                <a:moveTo>
                  <a:pt x="286425" y="379530"/>
                </a:moveTo>
                <a:cubicBezTo>
                  <a:pt x="294518" y="365900"/>
                  <a:pt x="304315" y="353121"/>
                  <a:pt x="315390" y="342046"/>
                </a:cubicBezTo>
                <a:cubicBezTo>
                  <a:pt x="316668" y="344176"/>
                  <a:pt x="317946" y="346732"/>
                  <a:pt x="318797" y="348862"/>
                </a:cubicBezTo>
                <a:cubicBezTo>
                  <a:pt x="319223" y="349288"/>
                  <a:pt x="319223" y="350140"/>
                  <a:pt x="319649" y="350566"/>
                </a:cubicBezTo>
                <a:cubicBezTo>
                  <a:pt x="310704" y="360363"/>
                  <a:pt x="301759" y="371011"/>
                  <a:pt x="293666" y="381660"/>
                </a:cubicBezTo>
                <a:cubicBezTo>
                  <a:pt x="291536" y="380808"/>
                  <a:pt x="288981" y="379956"/>
                  <a:pt x="286425" y="379530"/>
                </a:cubicBezTo>
                <a:moveTo>
                  <a:pt x="322205" y="388901"/>
                </a:moveTo>
                <a:cubicBezTo>
                  <a:pt x="319649" y="388050"/>
                  <a:pt x="316668" y="387624"/>
                  <a:pt x="314112" y="386772"/>
                </a:cubicBezTo>
                <a:cubicBezTo>
                  <a:pt x="320075" y="381234"/>
                  <a:pt x="325187" y="375271"/>
                  <a:pt x="329872" y="368882"/>
                </a:cubicBezTo>
                <a:cubicBezTo>
                  <a:pt x="331576" y="371863"/>
                  <a:pt x="333706" y="375271"/>
                  <a:pt x="335410" y="378679"/>
                </a:cubicBezTo>
                <a:cubicBezTo>
                  <a:pt x="332002" y="382086"/>
                  <a:pt x="328594" y="385494"/>
                  <a:pt x="325187" y="389327"/>
                </a:cubicBezTo>
                <a:cubicBezTo>
                  <a:pt x="323909" y="389753"/>
                  <a:pt x="323057" y="389327"/>
                  <a:pt x="322205" y="388901"/>
                </a:cubicBezTo>
                <a:moveTo>
                  <a:pt x="344355" y="370585"/>
                </a:moveTo>
                <a:cubicBezTo>
                  <a:pt x="342225" y="366326"/>
                  <a:pt x="339669" y="361640"/>
                  <a:pt x="337539" y="357381"/>
                </a:cubicBezTo>
                <a:cubicBezTo>
                  <a:pt x="338391" y="355677"/>
                  <a:pt x="337114" y="353973"/>
                  <a:pt x="335836" y="353547"/>
                </a:cubicBezTo>
                <a:cubicBezTo>
                  <a:pt x="330298" y="342898"/>
                  <a:pt x="325187" y="332249"/>
                  <a:pt x="319649" y="321601"/>
                </a:cubicBezTo>
                <a:cubicBezTo>
                  <a:pt x="303889" y="290506"/>
                  <a:pt x="289407" y="258559"/>
                  <a:pt x="271942" y="228316"/>
                </a:cubicBezTo>
                <a:cubicBezTo>
                  <a:pt x="257886" y="204463"/>
                  <a:pt x="234458" y="189555"/>
                  <a:pt x="206771" y="187851"/>
                </a:cubicBezTo>
                <a:cubicBezTo>
                  <a:pt x="206345" y="187851"/>
                  <a:pt x="205919" y="187851"/>
                  <a:pt x="205493" y="187851"/>
                </a:cubicBezTo>
                <a:cubicBezTo>
                  <a:pt x="187603" y="153348"/>
                  <a:pt x="169287" y="119272"/>
                  <a:pt x="147990" y="86899"/>
                </a:cubicBezTo>
                <a:cubicBezTo>
                  <a:pt x="145860" y="83492"/>
                  <a:pt x="143304" y="80084"/>
                  <a:pt x="141174" y="76677"/>
                </a:cubicBezTo>
                <a:cubicBezTo>
                  <a:pt x="143304" y="73695"/>
                  <a:pt x="142452" y="69435"/>
                  <a:pt x="139470" y="67306"/>
                </a:cubicBezTo>
                <a:cubicBezTo>
                  <a:pt x="136915" y="65602"/>
                  <a:pt x="133933" y="63898"/>
                  <a:pt x="131377" y="62194"/>
                </a:cubicBezTo>
                <a:cubicBezTo>
                  <a:pt x="120728" y="47286"/>
                  <a:pt x="109228" y="32803"/>
                  <a:pt x="97301" y="19173"/>
                </a:cubicBezTo>
                <a:cubicBezTo>
                  <a:pt x="96875" y="18321"/>
                  <a:pt x="96449" y="17895"/>
                  <a:pt x="96023" y="17043"/>
                </a:cubicBezTo>
                <a:cubicBezTo>
                  <a:pt x="95171" y="15765"/>
                  <a:pt x="94319" y="14913"/>
                  <a:pt x="93467" y="14487"/>
                </a:cubicBezTo>
                <a:cubicBezTo>
                  <a:pt x="93041" y="14061"/>
                  <a:pt x="93041" y="14061"/>
                  <a:pt x="92615" y="13635"/>
                </a:cubicBezTo>
                <a:cubicBezTo>
                  <a:pt x="92615" y="13635"/>
                  <a:pt x="92189" y="13209"/>
                  <a:pt x="92189" y="13209"/>
                </a:cubicBezTo>
                <a:cubicBezTo>
                  <a:pt x="89208" y="6394"/>
                  <a:pt x="82818" y="1708"/>
                  <a:pt x="74725" y="431"/>
                </a:cubicBezTo>
                <a:cubicBezTo>
                  <a:pt x="62799" y="-1699"/>
                  <a:pt x="52576" y="4264"/>
                  <a:pt x="46186" y="14061"/>
                </a:cubicBezTo>
                <a:cubicBezTo>
                  <a:pt x="38093" y="26414"/>
                  <a:pt x="37241" y="43026"/>
                  <a:pt x="35111" y="57083"/>
                </a:cubicBezTo>
                <a:cubicBezTo>
                  <a:pt x="32982" y="73269"/>
                  <a:pt x="31278" y="89881"/>
                  <a:pt x="30000" y="106067"/>
                </a:cubicBezTo>
                <a:cubicBezTo>
                  <a:pt x="27870" y="109475"/>
                  <a:pt x="26592" y="113309"/>
                  <a:pt x="27018" y="117994"/>
                </a:cubicBezTo>
                <a:cubicBezTo>
                  <a:pt x="27018" y="120124"/>
                  <a:pt x="27870" y="121402"/>
                  <a:pt x="29148" y="122254"/>
                </a:cubicBezTo>
                <a:cubicBezTo>
                  <a:pt x="27018" y="158460"/>
                  <a:pt x="26592" y="194666"/>
                  <a:pt x="28722" y="230872"/>
                </a:cubicBezTo>
                <a:cubicBezTo>
                  <a:pt x="28722" y="234280"/>
                  <a:pt x="29148" y="238113"/>
                  <a:pt x="29148" y="241521"/>
                </a:cubicBezTo>
                <a:cubicBezTo>
                  <a:pt x="8702" y="258559"/>
                  <a:pt x="-1521" y="282839"/>
                  <a:pt x="183" y="309674"/>
                </a:cubicBezTo>
                <a:cubicBezTo>
                  <a:pt x="2313" y="344602"/>
                  <a:pt x="7424" y="379530"/>
                  <a:pt x="10832" y="414033"/>
                </a:cubicBezTo>
                <a:cubicBezTo>
                  <a:pt x="12536" y="431497"/>
                  <a:pt x="14666" y="449387"/>
                  <a:pt x="16369" y="466851"/>
                </a:cubicBezTo>
                <a:cubicBezTo>
                  <a:pt x="17221" y="476648"/>
                  <a:pt x="18925" y="489427"/>
                  <a:pt x="30000" y="492409"/>
                </a:cubicBezTo>
                <a:cubicBezTo>
                  <a:pt x="42779" y="495390"/>
                  <a:pt x="53002" y="480482"/>
                  <a:pt x="60669" y="472389"/>
                </a:cubicBezTo>
                <a:cubicBezTo>
                  <a:pt x="72170" y="459610"/>
                  <a:pt x="83670" y="446405"/>
                  <a:pt x="93893" y="432775"/>
                </a:cubicBezTo>
                <a:cubicBezTo>
                  <a:pt x="93893" y="432775"/>
                  <a:pt x="93893" y="432775"/>
                  <a:pt x="93893" y="432775"/>
                </a:cubicBezTo>
                <a:cubicBezTo>
                  <a:pt x="94745" y="431923"/>
                  <a:pt x="95597" y="431497"/>
                  <a:pt x="96449" y="430645"/>
                </a:cubicBezTo>
                <a:cubicBezTo>
                  <a:pt x="97727" y="431923"/>
                  <a:pt x="99431" y="433627"/>
                  <a:pt x="100709" y="434905"/>
                </a:cubicBezTo>
                <a:cubicBezTo>
                  <a:pt x="101560" y="435757"/>
                  <a:pt x="102838" y="436608"/>
                  <a:pt x="103690" y="436608"/>
                </a:cubicBezTo>
                <a:cubicBezTo>
                  <a:pt x="110506" y="442572"/>
                  <a:pt x="119025" y="445128"/>
                  <a:pt x="127970" y="445979"/>
                </a:cubicBezTo>
                <a:cubicBezTo>
                  <a:pt x="128396" y="446405"/>
                  <a:pt x="129248" y="446405"/>
                  <a:pt x="129674" y="445979"/>
                </a:cubicBezTo>
                <a:cubicBezTo>
                  <a:pt x="143304" y="446831"/>
                  <a:pt x="158212" y="443424"/>
                  <a:pt x="170991" y="440016"/>
                </a:cubicBezTo>
                <a:cubicBezTo>
                  <a:pt x="186325" y="436183"/>
                  <a:pt x="201660" y="430219"/>
                  <a:pt x="216142" y="423404"/>
                </a:cubicBezTo>
                <a:cubicBezTo>
                  <a:pt x="223384" y="419996"/>
                  <a:pt x="230625" y="415737"/>
                  <a:pt x="237866" y="411477"/>
                </a:cubicBezTo>
                <a:cubicBezTo>
                  <a:pt x="242126" y="408921"/>
                  <a:pt x="248941" y="405940"/>
                  <a:pt x="249793" y="400402"/>
                </a:cubicBezTo>
                <a:cubicBezTo>
                  <a:pt x="249793" y="399550"/>
                  <a:pt x="249793" y="399124"/>
                  <a:pt x="249793" y="398272"/>
                </a:cubicBezTo>
                <a:cubicBezTo>
                  <a:pt x="250219" y="396569"/>
                  <a:pt x="250645" y="394865"/>
                  <a:pt x="251071" y="393587"/>
                </a:cubicBezTo>
                <a:cubicBezTo>
                  <a:pt x="252348" y="392735"/>
                  <a:pt x="253200" y="391457"/>
                  <a:pt x="253626" y="389753"/>
                </a:cubicBezTo>
                <a:cubicBezTo>
                  <a:pt x="254478" y="386772"/>
                  <a:pt x="254904" y="383364"/>
                  <a:pt x="255756" y="380382"/>
                </a:cubicBezTo>
                <a:cubicBezTo>
                  <a:pt x="256182" y="380382"/>
                  <a:pt x="257034" y="380808"/>
                  <a:pt x="257460" y="380808"/>
                </a:cubicBezTo>
                <a:cubicBezTo>
                  <a:pt x="258312" y="381660"/>
                  <a:pt x="259164" y="382512"/>
                  <a:pt x="260442" y="382938"/>
                </a:cubicBezTo>
                <a:cubicBezTo>
                  <a:pt x="276628" y="388476"/>
                  <a:pt x="292814" y="393587"/>
                  <a:pt x="309001" y="397847"/>
                </a:cubicBezTo>
                <a:cubicBezTo>
                  <a:pt x="319223" y="400402"/>
                  <a:pt x="334984" y="407218"/>
                  <a:pt x="344781" y="399550"/>
                </a:cubicBezTo>
                <a:cubicBezTo>
                  <a:pt x="355004" y="393161"/>
                  <a:pt x="349040" y="379956"/>
                  <a:pt x="344355" y="370585"/>
                </a:cubicBezTo>
              </a:path>
            </a:pathLst>
          </a:custGeom>
          <a:solidFill>
            <a:srgbClr val="003046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D5A18084-8888-D9ED-D79D-A3A098F2B9E6}"/>
              </a:ext>
            </a:extLst>
          </p:cNvPr>
          <p:cNvSpPr/>
          <p:nvPr/>
        </p:nvSpPr>
        <p:spPr>
          <a:xfrm>
            <a:off x="1127733" y="4725354"/>
            <a:ext cx="108126" cy="109189"/>
          </a:xfrm>
          <a:custGeom>
            <a:avLst/>
            <a:gdLst>
              <a:gd name="connsiteX0" fmla="*/ 99181 w 108126"/>
              <a:gd name="connsiteY0" fmla="*/ 45988 h 109189"/>
              <a:gd name="connsiteX1" fmla="*/ 73198 w 108126"/>
              <a:gd name="connsiteY1" fmla="*/ 96250 h 109189"/>
              <a:gd name="connsiteX2" fmla="*/ 20805 w 108126"/>
              <a:gd name="connsiteY2" fmla="*/ 89861 h 109189"/>
              <a:gd name="connsiteX3" fmla="*/ 19528 w 108126"/>
              <a:gd name="connsiteY3" fmla="*/ 87731 h 109189"/>
              <a:gd name="connsiteX4" fmla="*/ 12712 w 108126"/>
              <a:gd name="connsiteY4" fmla="*/ 38747 h 109189"/>
              <a:gd name="connsiteX5" fmla="*/ 28473 w 108126"/>
              <a:gd name="connsiteY5" fmla="*/ 17023 h 109189"/>
              <a:gd name="connsiteX6" fmla="*/ 39122 w 108126"/>
              <a:gd name="connsiteY6" fmla="*/ 11059 h 109189"/>
              <a:gd name="connsiteX7" fmla="*/ 54456 w 108126"/>
              <a:gd name="connsiteY7" fmla="*/ 8930 h 109189"/>
              <a:gd name="connsiteX8" fmla="*/ 83421 w 108126"/>
              <a:gd name="connsiteY8" fmla="*/ 19579 h 109189"/>
              <a:gd name="connsiteX9" fmla="*/ 99181 w 108126"/>
              <a:gd name="connsiteY9" fmla="*/ 45988 h 109189"/>
              <a:gd name="connsiteX10" fmla="*/ 65105 w 108126"/>
              <a:gd name="connsiteY10" fmla="*/ 1263 h 109189"/>
              <a:gd name="connsiteX11" fmla="*/ 30176 w 108126"/>
              <a:gd name="connsiteY11" fmla="*/ 5522 h 109189"/>
              <a:gd name="connsiteX12" fmla="*/ 8879 w 108126"/>
              <a:gd name="connsiteY12" fmla="*/ 27672 h 109189"/>
              <a:gd name="connsiteX13" fmla="*/ 7601 w 108126"/>
              <a:gd name="connsiteY13" fmla="*/ 86879 h 109189"/>
              <a:gd name="connsiteX14" fmla="*/ 8027 w 108126"/>
              <a:gd name="connsiteY14" fmla="*/ 88583 h 109189"/>
              <a:gd name="connsiteX15" fmla="*/ 68086 w 108126"/>
              <a:gd name="connsiteY15" fmla="*/ 106899 h 109189"/>
              <a:gd name="connsiteX16" fmla="*/ 95774 w 108126"/>
              <a:gd name="connsiteY16" fmla="*/ 89435 h 109189"/>
              <a:gd name="connsiteX17" fmla="*/ 108126 w 108126"/>
              <a:gd name="connsiteY17" fmla="*/ 54081 h 109189"/>
              <a:gd name="connsiteX18" fmla="*/ 95774 w 108126"/>
              <a:gd name="connsiteY18" fmla="*/ 19153 h 109189"/>
              <a:gd name="connsiteX19" fmla="*/ 65105 w 108126"/>
              <a:gd name="connsiteY19" fmla="*/ 1263 h 1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126" h="109189">
                <a:moveTo>
                  <a:pt x="99181" y="45988"/>
                </a:moveTo>
                <a:cubicBezTo>
                  <a:pt x="102589" y="66434"/>
                  <a:pt x="92366" y="88157"/>
                  <a:pt x="73198" y="96250"/>
                </a:cubicBezTo>
                <a:cubicBezTo>
                  <a:pt x="56586" y="103492"/>
                  <a:pt x="34436" y="101788"/>
                  <a:pt x="20805" y="89861"/>
                </a:cubicBezTo>
                <a:cubicBezTo>
                  <a:pt x="20805" y="89009"/>
                  <a:pt x="20379" y="88157"/>
                  <a:pt x="19528" y="87731"/>
                </a:cubicBezTo>
                <a:cubicBezTo>
                  <a:pt x="5897" y="75379"/>
                  <a:pt x="6323" y="54933"/>
                  <a:pt x="12712" y="38747"/>
                </a:cubicBezTo>
                <a:cubicBezTo>
                  <a:pt x="16120" y="30227"/>
                  <a:pt x="21657" y="22560"/>
                  <a:pt x="28473" y="17023"/>
                </a:cubicBezTo>
                <a:cubicBezTo>
                  <a:pt x="31454" y="14467"/>
                  <a:pt x="35714" y="12337"/>
                  <a:pt x="39122" y="11059"/>
                </a:cubicBezTo>
                <a:cubicBezTo>
                  <a:pt x="44233" y="9356"/>
                  <a:pt x="49344" y="8504"/>
                  <a:pt x="54456" y="8930"/>
                </a:cubicBezTo>
                <a:cubicBezTo>
                  <a:pt x="64679" y="9356"/>
                  <a:pt x="75328" y="13189"/>
                  <a:pt x="83421" y="19579"/>
                </a:cubicBezTo>
                <a:cubicBezTo>
                  <a:pt x="91940" y="25968"/>
                  <a:pt x="97477" y="35339"/>
                  <a:pt x="99181" y="45988"/>
                </a:cubicBezTo>
                <a:moveTo>
                  <a:pt x="65105" y="1263"/>
                </a:moveTo>
                <a:cubicBezTo>
                  <a:pt x="53604" y="-1293"/>
                  <a:pt x="40825" y="-15"/>
                  <a:pt x="30176" y="5522"/>
                </a:cubicBezTo>
                <a:cubicBezTo>
                  <a:pt x="21231" y="10634"/>
                  <a:pt x="13564" y="18727"/>
                  <a:pt x="8879" y="27672"/>
                </a:cubicBezTo>
                <a:cubicBezTo>
                  <a:pt x="-918" y="45136"/>
                  <a:pt x="-4326" y="69415"/>
                  <a:pt x="7601" y="86879"/>
                </a:cubicBezTo>
                <a:cubicBezTo>
                  <a:pt x="7601" y="87305"/>
                  <a:pt x="8027" y="88157"/>
                  <a:pt x="8027" y="88583"/>
                </a:cubicBezTo>
                <a:cubicBezTo>
                  <a:pt x="21657" y="107325"/>
                  <a:pt x="46789" y="112863"/>
                  <a:pt x="68086" y="106899"/>
                </a:cubicBezTo>
                <a:cubicBezTo>
                  <a:pt x="78735" y="103918"/>
                  <a:pt x="88958" y="97954"/>
                  <a:pt x="95774" y="89435"/>
                </a:cubicBezTo>
                <a:cubicBezTo>
                  <a:pt x="103441" y="79638"/>
                  <a:pt x="107700" y="66860"/>
                  <a:pt x="108126" y="54081"/>
                </a:cubicBezTo>
                <a:cubicBezTo>
                  <a:pt x="108126" y="41302"/>
                  <a:pt x="103867" y="28950"/>
                  <a:pt x="95774" y="19153"/>
                </a:cubicBezTo>
                <a:cubicBezTo>
                  <a:pt x="88106" y="10208"/>
                  <a:pt x="77031" y="3818"/>
                  <a:pt x="65105" y="1263"/>
                </a:cubicBezTo>
              </a:path>
            </a:pathLst>
          </a:custGeom>
          <a:solidFill>
            <a:srgbClr val="003046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0564F022-9F70-B3EE-4DDD-0C0A0A12E880}"/>
              </a:ext>
            </a:extLst>
          </p:cNvPr>
          <p:cNvSpPr/>
          <p:nvPr/>
        </p:nvSpPr>
        <p:spPr>
          <a:xfrm>
            <a:off x="1141337" y="4738998"/>
            <a:ext cx="80891" cy="81628"/>
          </a:xfrm>
          <a:custGeom>
            <a:avLst/>
            <a:gdLst>
              <a:gd name="connsiteX0" fmla="*/ 53630 w 80891"/>
              <a:gd name="connsiteY0" fmla="*/ 70679 h 81628"/>
              <a:gd name="connsiteX1" fmla="*/ 16998 w 80891"/>
              <a:gd name="connsiteY1" fmla="*/ 66420 h 81628"/>
              <a:gd name="connsiteX2" fmla="*/ 15720 w 80891"/>
              <a:gd name="connsiteY2" fmla="*/ 64290 h 81628"/>
              <a:gd name="connsiteX3" fmla="*/ 11035 w 80891"/>
              <a:gd name="connsiteY3" fmla="*/ 29788 h 81628"/>
              <a:gd name="connsiteX4" fmla="*/ 22110 w 80891"/>
              <a:gd name="connsiteY4" fmla="*/ 14453 h 81628"/>
              <a:gd name="connsiteX5" fmla="*/ 40852 w 80891"/>
              <a:gd name="connsiteY5" fmla="*/ 8490 h 81628"/>
              <a:gd name="connsiteX6" fmla="*/ 71946 w 80891"/>
              <a:gd name="connsiteY6" fmla="*/ 34899 h 81628"/>
              <a:gd name="connsiteX7" fmla="*/ 53630 w 80891"/>
              <a:gd name="connsiteY7" fmla="*/ 70679 h 81628"/>
              <a:gd name="connsiteX8" fmla="*/ 48945 w 80891"/>
              <a:gd name="connsiteY8" fmla="*/ 823 h 81628"/>
              <a:gd name="connsiteX9" fmla="*/ 22536 w 80891"/>
              <a:gd name="connsiteY9" fmla="*/ 4230 h 81628"/>
              <a:gd name="connsiteX10" fmla="*/ 6775 w 80891"/>
              <a:gd name="connsiteY10" fmla="*/ 20417 h 81628"/>
              <a:gd name="connsiteX11" fmla="*/ 5497 w 80891"/>
              <a:gd name="connsiteY11" fmla="*/ 64716 h 81628"/>
              <a:gd name="connsiteX12" fmla="*/ 5923 w 80891"/>
              <a:gd name="connsiteY12" fmla="*/ 65994 h 81628"/>
              <a:gd name="connsiteX13" fmla="*/ 51075 w 80891"/>
              <a:gd name="connsiteY13" fmla="*/ 80050 h 81628"/>
              <a:gd name="connsiteX14" fmla="*/ 71946 w 80891"/>
              <a:gd name="connsiteY14" fmla="*/ 66420 h 81628"/>
              <a:gd name="connsiteX15" fmla="*/ 80891 w 80891"/>
              <a:gd name="connsiteY15" fmla="*/ 40437 h 81628"/>
              <a:gd name="connsiteX16" fmla="*/ 71520 w 80891"/>
              <a:gd name="connsiteY16" fmla="*/ 14027 h 81628"/>
              <a:gd name="connsiteX17" fmla="*/ 48945 w 80891"/>
              <a:gd name="connsiteY17" fmla="*/ 823 h 8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891" h="81628">
                <a:moveTo>
                  <a:pt x="53630" y="70679"/>
                </a:moveTo>
                <a:cubicBezTo>
                  <a:pt x="42130" y="75365"/>
                  <a:pt x="26795" y="74513"/>
                  <a:pt x="16998" y="66420"/>
                </a:cubicBezTo>
                <a:cubicBezTo>
                  <a:pt x="16998" y="65568"/>
                  <a:pt x="16572" y="65142"/>
                  <a:pt x="15720" y="64290"/>
                </a:cubicBezTo>
                <a:cubicBezTo>
                  <a:pt x="6349" y="55345"/>
                  <a:pt x="6349" y="41288"/>
                  <a:pt x="11035" y="29788"/>
                </a:cubicBezTo>
                <a:cubicBezTo>
                  <a:pt x="13591" y="23824"/>
                  <a:pt x="17424" y="18713"/>
                  <a:pt x="22110" y="14453"/>
                </a:cubicBezTo>
                <a:cubicBezTo>
                  <a:pt x="27221" y="10194"/>
                  <a:pt x="33610" y="8490"/>
                  <a:pt x="40852" y="8490"/>
                </a:cubicBezTo>
                <a:cubicBezTo>
                  <a:pt x="56186" y="8916"/>
                  <a:pt x="69391" y="19991"/>
                  <a:pt x="71946" y="34899"/>
                </a:cubicBezTo>
                <a:cubicBezTo>
                  <a:pt x="74502" y="49808"/>
                  <a:pt x="67261" y="64716"/>
                  <a:pt x="53630" y="70679"/>
                </a:cubicBezTo>
                <a:moveTo>
                  <a:pt x="48945" y="823"/>
                </a:moveTo>
                <a:cubicBezTo>
                  <a:pt x="40000" y="-881"/>
                  <a:pt x="30629" y="-29"/>
                  <a:pt x="22536" y="4230"/>
                </a:cubicBezTo>
                <a:cubicBezTo>
                  <a:pt x="15720" y="8064"/>
                  <a:pt x="10609" y="14027"/>
                  <a:pt x="6775" y="20417"/>
                </a:cubicBezTo>
                <a:cubicBezTo>
                  <a:pt x="-892" y="33621"/>
                  <a:pt x="-3022" y="51937"/>
                  <a:pt x="5497" y="64716"/>
                </a:cubicBezTo>
                <a:cubicBezTo>
                  <a:pt x="5497" y="65142"/>
                  <a:pt x="5923" y="65568"/>
                  <a:pt x="5923" y="65994"/>
                </a:cubicBezTo>
                <a:cubicBezTo>
                  <a:pt x="16146" y="80050"/>
                  <a:pt x="34888" y="84310"/>
                  <a:pt x="51075" y="80050"/>
                </a:cubicBezTo>
                <a:cubicBezTo>
                  <a:pt x="59168" y="77921"/>
                  <a:pt x="66835" y="73235"/>
                  <a:pt x="71946" y="66420"/>
                </a:cubicBezTo>
                <a:cubicBezTo>
                  <a:pt x="77484" y="59179"/>
                  <a:pt x="80891" y="49808"/>
                  <a:pt x="80891" y="40437"/>
                </a:cubicBezTo>
                <a:cubicBezTo>
                  <a:pt x="80891" y="30640"/>
                  <a:pt x="77910" y="21269"/>
                  <a:pt x="71520" y="14027"/>
                </a:cubicBezTo>
                <a:cubicBezTo>
                  <a:pt x="65983" y="7638"/>
                  <a:pt x="57464" y="2953"/>
                  <a:pt x="48945" y="823"/>
                </a:cubicBezTo>
              </a:path>
            </a:pathLst>
          </a:custGeom>
          <a:solidFill>
            <a:srgbClr val="003046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49F4BA88-8ADD-E25C-2C84-B87093DEE1FA}"/>
              </a:ext>
            </a:extLst>
          </p:cNvPr>
          <p:cNvSpPr/>
          <p:nvPr/>
        </p:nvSpPr>
        <p:spPr>
          <a:xfrm>
            <a:off x="1219397" y="5044668"/>
            <a:ext cx="111285" cy="148782"/>
          </a:xfrm>
          <a:custGeom>
            <a:avLst/>
            <a:gdLst>
              <a:gd name="connsiteX0" fmla="*/ 101653 w 111285"/>
              <a:gd name="connsiteY0" fmla="*/ 60196 h 148782"/>
              <a:gd name="connsiteX1" fmla="*/ 78652 w 111285"/>
              <a:gd name="connsiteY1" fmla="*/ 123664 h 148782"/>
              <a:gd name="connsiteX2" fmla="*/ 59058 w 111285"/>
              <a:gd name="connsiteY2" fmla="*/ 108329 h 148782"/>
              <a:gd name="connsiteX3" fmla="*/ 27963 w 111285"/>
              <a:gd name="connsiteY3" fmla="*/ 92995 h 148782"/>
              <a:gd name="connsiteX4" fmla="*/ 10925 w 111285"/>
              <a:gd name="connsiteY4" fmla="*/ 41880 h 148782"/>
              <a:gd name="connsiteX5" fmla="*/ 26259 w 111285"/>
              <a:gd name="connsiteY5" fmla="*/ 16749 h 148782"/>
              <a:gd name="connsiteX6" fmla="*/ 59058 w 111285"/>
              <a:gd name="connsiteY6" fmla="*/ 10360 h 148782"/>
              <a:gd name="connsiteX7" fmla="*/ 91431 w 111285"/>
              <a:gd name="connsiteY7" fmla="*/ 26120 h 148782"/>
              <a:gd name="connsiteX8" fmla="*/ 101653 w 111285"/>
              <a:gd name="connsiteY8" fmla="*/ 60196 h 148782"/>
              <a:gd name="connsiteX9" fmla="*/ 73114 w 111285"/>
              <a:gd name="connsiteY9" fmla="*/ 4396 h 148782"/>
              <a:gd name="connsiteX10" fmla="*/ 31797 w 111285"/>
              <a:gd name="connsiteY10" fmla="*/ 3118 h 148782"/>
              <a:gd name="connsiteX11" fmla="*/ 5814 w 111285"/>
              <a:gd name="connsiteY11" fmla="*/ 27398 h 148782"/>
              <a:gd name="connsiteX12" fmla="*/ 11777 w 111285"/>
              <a:gd name="connsiteY12" fmla="*/ 90013 h 148782"/>
              <a:gd name="connsiteX13" fmla="*/ 39038 w 111285"/>
              <a:gd name="connsiteY13" fmla="*/ 111311 h 148782"/>
              <a:gd name="connsiteX14" fmla="*/ 70133 w 111285"/>
              <a:gd name="connsiteY14" fmla="*/ 128775 h 148782"/>
              <a:gd name="connsiteX15" fmla="*/ 72689 w 111285"/>
              <a:gd name="connsiteY15" fmla="*/ 133461 h 148782"/>
              <a:gd name="connsiteX16" fmla="*/ 67577 w 111285"/>
              <a:gd name="connsiteY16" fmla="*/ 141554 h 148782"/>
              <a:gd name="connsiteX17" fmla="*/ 76096 w 111285"/>
              <a:gd name="connsiteY17" fmla="*/ 146665 h 148782"/>
              <a:gd name="connsiteX18" fmla="*/ 110599 w 111285"/>
              <a:gd name="connsiteY18" fmla="*/ 69567 h 148782"/>
              <a:gd name="connsiteX19" fmla="*/ 104635 w 111285"/>
              <a:gd name="connsiteY19" fmla="*/ 28676 h 148782"/>
              <a:gd name="connsiteX20" fmla="*/ 73114 w 111285"/>
              <a:gd name="connsiteY20" fmla="*/ 4396 h 14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285" h="148782">
                <a:moveTo>
                  <a:pt x="101653" y="60196"/>
                </a:moveTo>
                <a:cubicBezTo>
                  <a:pt x="101228" y="83198"/>
                  <a:pt x="90579" y="104070"/>
                  <a:pt x="78652" y="123664"/>
                </a:cubicBezTo>
                <a:cubicBezTo>
                  <a:pt x="73966" y="116848"/>
                  <a:pt x="66725" y="111737"/>
                  <a:pt x="59058" y="108329"/>
                </a:cubicBezTo>
                <a:cubicBezTo>
                  <a:pt x="48409" y="103644"/>
                  <a:pt x="36908" y="100662"/>
                  <a:pt x="27963" y="92995"/>
                </a:cubicBezTo>
                <a:cubicBezTo>
                  <a:pt x="13907" y="80642"/>
                  <a:pt x="6665" y="60196"/>
                  <a:pt x="10925" y="41880"/>
                </a:cubicBezTo>
                <a:cubicBezTo>
                  <a:pt x="13055" y="32083"/>
                  <a:pt x="18592" y="22712"/>
                  <a:pt x="26259" y="16749"/>
                </a:cubicBezTo>
                <a:cubicBezTo>
                  <a:pt x="35630" y="9508"/>
                  <a:pt x="47557" y="8230"/>
                  <a:pt x="59058" y="10360"/>
                </a:cubicBezTo>
                <a:cubicBezTo>
                  <a:pt x="70559" y="12489"/>
                  <a:pt x="82911" y="17601"/>
                  <a:pt x="91431" y="26120"/>
                </a:cubicBezTo>
                <a:cubicBezTo>
                  <a:pt x="99950" y="35065"/>
                  <a:pt x="101653" y="48696"/>
                  <a:pt x="101653" y="60196"/>
                </a:cubicBezTo>
                <a:moveTo>
                  <a:pt x="73114" y="4396"/>
                </a:moveTo>
                <a:cubicBezTo>
                  <a:pt x="60336" y="-289"/>
                  <a:pt x="45001" y="-1993"/>
                  <a:pt x="31797" y="3118"/>
                </a:cubicBezTo>
                <a:cubicBezTo>
                  <a:pt x="20296" y="7378"/>
                  <a:pt x="11351" y="16323"/>
                  <a:pt x="5814" y="27398"/>
                </a:cubicBezTo>
                <a:cubicBezTo>
                  <a:pt x="-3983" y="47418"/>
                  <a:pt x="-1002" y="72123"/>
                  <a:pt x="11777" y="90013"/>
                </a:cubicBezTo>
                <a:cubicBezTo>
                  <a:pt x="18592" y="99810"/>
                  <a:pt x="27963" y="106625"/>
                  <a:pt x="39038" y="111311"/>
                </a:cubicBezTo>
                <a:cubicBezTo>
                  <a:pt x="49687" y="115996"/>
                  <a:pt x="62892" y="118978"/>
                  <a:pt x="70133" y="128775"/>
                </a:cubicBezTo>
                <a:cubicBezTo>
                  <a:pt x="71411" y="130053"/>
                  <a:pt x="72263" y="131757"/>
                  <a:pt x="72689" y="133461"/>
                </a:cubicBezTo>
                <a:cubicBezTo>
                  <a:pt x="70985" y="136016"/>
                  <a:pt x="69281" y="138572"/>
                  <a:pt x="67577" y="141554"/>
                </a:cubicBezTo>
                <a:cubicBezTo>
                  <a:pt x="64169" y="146665"/>
                  <a:pt x="72689" y="151777"/>
                  <a:pt x="76096" y="146665"/>
                </a:cubicBezTo>
                <a:cubicBezTo>
                  <a:pt x="91856" y="122812"/>
                  <a:pt x="107191" y="98532"/>
                  <a:pt x="110599" y="69567"/>
                </a:cubicBezTo>
                <a:cubicBezTo>
                  <a:pt x="112302" y="55937"/>
                  <a:pt x="111024" y="41028"/>
                  <a:pt x="104635" y="28676"/>
                </a:cubicBezTo>
                <a:cubicBezTo>
                  <a:pt x="98246" y="16323"/>
                  <a:pt x="85467" y="8656"/>
                  <a:pt x="73114" y="4396"/>
                </a:cubicBezTo>
              </a:path>
            </a:pathLst>
          </a:custGeom>
          <a:solidFill>
            <a:srgbClr val="003046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450F7FC2-F898-683B-0FA8-E8E852CEB39B}"/>
              </a:ext>
            </a:extLst>
          </p:cNvPr>
          <p:cNvSpPr/>
          <p:nvPr/>
        </p:nvSpPr>
        <p:spPr>
          <a:xfrm>
            <a:off x="6457954" y="1112261"/>
            <a:ext cx="969441" cy="967473"/>
          </a:xfrm>
          <a:custGeom>
            <a:avLst/>
            <a:gdLst>
              <a:gd name="connsiteX0" fmla="*/ 2157413 w 2160845"/>
              <a:gd name="connsiteY0" fmla="*/ 1078230 h 2156459"/>
              <a:gd name="connsiteX1" fmla="*/ 1079183 w 2160845"/>
              <a:gd name="connsiteY1" fmla="*/ 2156460 h 2156459"/>
              <a:gd name="connsiteX2" fmla="*/ 0 w 2160845"/>
              <a:gd name="connsiteY2" fmla="*/ 1078230 h 2156459"/>
              <a:gd name="connsiteX3" fmla="*/ 1079183 w 2160845"/>
              <a:gd name="connsiteY3" fmla="*/ 0 h 2156459"/>
              <a:gd name="connsiteX4" fmla="*/ 2157413 w 2160845"/>
              <a:gd name="connsiteY4" fmla="*/ 1078230 h 215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845" h="2156459">
                <a:moveTo>
                  <a:pt x="2157413" y="1078230"/>
                </a:moveTo>
                <a:cubicBezTo>
                  <a:pt x="2208848" y="1671638"/>
                  <a:pt x="1674495" y="2156460"/>
                  <a:pt x="1079183" y="2156460"/>
                </a:cubicBezTo>
                <a:cubicBezTo>
                  <a:pt x="483870" y="2156460"/>
                  <a:pt x="0" y="1674495"/>
                  <a:pt x="0" y="1078230"/>
                </a:cubicBezTo>
                <a:cubicBezTo>
                  <a:pt x="0" y="481965"/>
                  <a:pt x="482918" y="0"/>
                  <a:pt x="1079183" y="0"/>
                </a:cubicBezTo>
                <a:cubicBezTo>
                  <a:pt x="1675448" y="0"/>
                  <a:pt x="2098358" y="400050"/>
                  <a:pt x="2157413" y="1078230"/>
                </a:cubicBez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B2B47BB0-6907-5DAC-A7A7-0471C16B7494}"/>
              </a:ext>
            </a:extLst>
          </p:cNvPr>
          <p:cNvSpPr/>
          <p:nvPr/>
        </p:nvSpPr>
        <p:spPr>
          <a:xfrm>
            <a:off x="6564317" y="1227598"/>
            <a:ext cx="776273" cy="744989"/>
          </a:xfrm>
          <a:custGeom>
            <a:avLst/>
            <a:gdLst>
              <a:gd name="connsiteX0" fmla="*/ 1653633 w 1730281"/>
              <a:gd name="connsiteY0" fmla="*/ 864963 h 1660551"/>
              <a:gd name="connsiteX1" fmla="*/ 1658396 w 1730281"/>
              <a:gd name="connsiteY1" fmla="*/ 825910 h 1660551"/>
              <a:gd name="connsiteX2" fmla="*/ 1644108 w 1730281"/>
              <a:gd name="connsiteY2" fmla="*/ 767808 h 1660551"/>
              <a:gd name="connsiteX3" fmla="*/ 1639346 w 1730281"/>
              <a:gd name="connsiteY3" fmla="*/ 737328 h 1660551"/>
              <a:gd name="connsiteX4" fmla="*/ 1627916 w 1730281"/>
              <a:gd name="connsiteY4" fmla="*/ 714468 h 1660551"/>
              <a:gd name="connsiteX5" fmla="*/ 1619343 w 1730281"/>
              <a:gd name="connsiteY5" fmla="*/ 665890 h 1660551"/>
              <a:gd name="connsiteX6" fmla="*/ 1599341 w 1730281"/>
              <a:gd name="connsiteY6" fmla="*/ 615408 h 1660551"/>
              <a:gd name="connsiteX7" fmla="*/ 1585053 w 1730281"/>
              <a:gd name="connsiteY7" fmla="*/ 568735 h 1660551"/>
              <a:gd name="connsiteX8" fmla="*/ 1581243 w 1730281"/>
              <a:gd name="connsiteY8" fmla="*/ 563020 h 1660551"/>
              <a:gd name="connsiteX9" fmla="*/ 1560288 w 1730281"/>
              <a:gd name="connsiteY9" fmla="*/ 535398 h 1660551"/>
              <a:gd name="connsiteX10" fmla="*/ 1556478 w 1730281"/>
              <a:gd name="connsiteY10" fmla="*/ 505870 h 1660551"/>
              <a:gd name="connsiteX11" fmla="*/ 1537428 w 1730281"/>
              <a:gd name="connsiteY11" fmla="*/ 472533 h 1660551"/>
              <a:gd name="connsiteX12" fmla="*/ 1518378 w 1730281"/>
              <a:gd name="connsiteY12" fmla="*/ 448720 h 1660551"/>
              <a:gd name="connsiteX13" fmla="*/ 1494566 w 1730281"/>
              <a:gd name="connsiteY13" fmla="*/ 415383 h 1660551"/>
              <a:gd name="connsiteX14" fmla="*/ 1481231 w 1730281"/>
              <a:gd name="connsiteY14" fmla="*/ 389665 h 1660551"/>
              <a:gd name="connsiteX15" fmla="*/ 1453608 w 1730281"/>
              <a:gd name="connsiteY15" fmla="*/ 359185 h 1660551"/>
              <a:gd name="connsiteX16" fmla="*/ 1439321 w 1730281"/>
              <a:gd name="connsiteY16" fmla="*/ 335373 h 1660551"/>
              <a:gd name="connsiteX17" fmla="*/ 1414556 w 1730281"/>
              <a:gd name="connsiteY17" fmla="*/ 319180 h 1660551"/>
              <a:gd name="connsiteX18" fmla="*/ 1393601 w 1730281"/>
              <a:gd name="connsiteY18" fmla="*/ 284890 h 1660551"/>
              <a:gd name="connsiteX19" fmla="*/ 1358358 w 1730281"/>
              <a:gd name="connsiteY19" fmla="*/ 263935 h 1660551"/>
              <a:gd name="connsiteX20" fmla="*/ 1350738 w 1730281"/>
              <a:gd name="connsiteY20" fmla="*/ 258220 h 1660551"/>
              <a:gd name="connsiteX21" fmla="*/ 1343118 w 1730281"/>
              <a:gd name="connsiteY21" fmla="*/ 252505 h 1660551"/>
              <a:gd name="connsiteX22" fmla="*/ 1313591 w 1730281"/>
              <a:gd name="connsiteY22" fmla="*/ 225835 h 1660551"/>
              <a:gd name="connsiteX23" fmla="*/ 1197386 w 1730281"/>
              <a:gd name="connsiteY23" fmla="*/ 152493 h 1660551"/>
              <a:gd name="connsiteX24" fmla="*/ 1168811 w 1730281"/>
              <a:gd name="connsiteY24" fmla="*/ 147730 h 1660551"/>
              <a:gd name="connsiteX25" fmla="*/ 1165953 w 1730281"/>
              <a:gd name="connsiteY25" fmla="*/ 146778 h 1660551"/>
              <a:gd name="connsiteX26" fmla="*/ 1163096 w 1730281"/>
              <a:gd name="connsiteY26" fmla="*/ 145825 h 1660551"/>
              <a:gd name="connsiteX27" fmla="*/ 1140236 w 1730281"/>
              <a:gd name="connsiteY27" fmla="*/ 138205 h 1660551"/>
              <a:gd name="connsiteX28" fmla="*/ 1099278 w 1730281"/>
              <a:gd name="connsiteY28" fmla="*/ 120108 h 1660551"/>
              <a:gd name="connsiteX29" fmla="*/ 1070703 w 1730281"/>
              <a:gd name="connsiteY29" fmla="*/ 103915 h 1660551"/>
              <a:gd name="connsiteX30" fmla="*/ 1052606 w 1730281"/>
              <a:gd name="connsiteY30" fmla="*/ 105820 h 1660551"/>
              <a:gd name="connsiteX31" fmla="*/ 1039271 w 1730281"/>
              <a:gd name="connsiteY31" fmla="*/ 105820 h 1660551"/>
              <a:gd name="connsiteX32" fmla="*/ 1002123 w 1730281"/>
              <a:gd name="connsiteY32" fmla="*/ 87723 h 1660551"/>
              <a:gd name="connsiteX33" fmla="*/ 939258 w 1730281"/>
              <a:gd name="connsiteY33" fmla="*/ 79150 h 1660551"/>
              <a:gd name="connsiteX34" fmla="*/ 875441 w 1730281"/>
              <a:gd name="connsiteY34" fmla="*/ 81055 h 1660551"/>
              <a:gd name="connsiteX35" fmla="*/ 835436 w 1730281"/>
              <a:gd name="connsiteY35" fmla="*/ 72483 h 1660551"/>
              <a:gd name="connsiteX36" fmla="*/ 815433 w 1730281"/>
              <a:gd name="connsiteY36" fmla="*/ 71530 h 1660551"/>
              <a:gd name="connsiteX37" fmla="*/ 777333 w 1730281"/>
              <a:gd name="connsiteY37" fmla="*/ 76293 h 1660551"/>
              <a:gd name="connsiteX38" fmla="*/ 735423 w 1730281"/>
              <a:gd name="connsiteY38" fmla="*/ 77245 h 1660551"/>
              <a:gd name="connsiteX39" fmla="*/ 696371 w 1730281"/>
              <a:gd name="connsiteY39" fmla="*/ 80103 h 1660551"/>
              <a:gd name="connsiteX40" fmla="*/ 666843 w 1730281"/>
              <a:gd name="connsiteY40" fmla="*/ 87723 h 1660551"/>
              <a:gd name="connsiteX41" fmla="*/ 656366 w 1730281"/>
              <a:gd name="connsiteY41" fmla="*/ 89628 h 1660551"/>
              <a:gd name="connsiteX42" fmla="*/ 636363 w 1730281"/>
              <a:gd name="connsiteY42" fmla="*/ 93438 h 1660551"/>
              <a:gd name="connsiteX43" fmla="*/ 597311 w 1730281"/>
              <a:gd name="connsiteY43" fmla="*/ 102010 h 1660551"/>
              <a:gd name="connsiteX44" fmla="*/ 560163 w 1730281"/>
              <a:gd name="connsiteY44" fmla="*/ 116298 h 1660551"/>
              <a:gd name="connsiteX45" fmla="*/ 521111 w 1730281"/>
              <a:gd name="connsiteY45" fmla="*/ 131538 h 1660551"/>
              <a:gd name="connsiteX46" fmla="*/ 476343 w 1730281"/>
              <a:gd name="connsiteY46" fmla="*/ 149635 h 1660551"/>
              <a:gd name="connsiteX47" fmla="*/ 433481 w 1730281"/>
              <a:gd name="connsiteY47" fmla="*/ 176305 h 1660551"/>
              <a:gd name="connsiteX48" fmla="*/ 359186 w 1730281"/>
              <a:gd name="connsiteY48" fmla="*/ 227740 h 1660551"/>
              <a:gd name="connsiteX49" fmla="*/ 317276 w 1730281"/>
              <a:gd name="connsiteY49" fmla="*/ 254410 h 1660551"/>
              <a:gd name="connsiteX50" fmla="*/ 295368 w 1730281"/>
              <a:gd name="connsiteY50" fmla="*/ 277270 h 1660551"/>
              <a:gd name="connsiteX51" fmla="*/ 268698 w 1730281"/>
              <a:gd name="connsiteY51" fmla="*/ 291558 h 1660551"/>
              <a:gd name="connsiteX52" fmla="*/ 240123 w 1730281"/>
              <a:gd name="connsiteY52" fmla="*/ 320133 h 1660551"/>
              <a:gd name="connsiteX53" fmla="*/ 202976 w 1730281"/>
              <a:gd name="connsiteY53" fmla="*/ 368710 h 1660551"/>
              <a:gd name="connsiteX54" fmla="*/ 170591 w 1730281"/>
              <a:gd name="connsiteY54" fmla="*/ 418240 h 1660551"/>
              <a:gd name="connsiteX55" fmla="*/ 152493 w 1730281"/>
              <a:gd name="connsiteY55" fmla="*/ 443005 h 1660551"/>
              <a:gd name="connsiteX56" fmla="*/ 135348 w 1730281"/>
              <a:gd name="connsiteY56" fmla="*/ 467770 h 1660551"/>
              <a:gd name="connsiteX57" fmla="*/ 117251 w 1730281"/>
              <a:gd name="connsiteY57" fmla="*/ 503965 h 1660551"/>
              <a:gd name="connsiteX58" fmla="*/ 97248 w 1730281"/>
              <a:gd name="connsiteY58" fmla="*/ 539208 h 1660551"/>
              <a:gd name="connsiteX59" fmla="*/ 90581 w 1730281"/>
              <a:gd name="connsiteY59" fmla="*/ 578260 h 1660551"/>
              <a:gd name="connsiteX60" fmla="*/ 62958 w 1730281"/>
              <a:gd name="connsiteY60" fmla="*/ 653508 h 1660551"/>
              <a:gd name="connsiteX61" fmla="*/ 54386 w 1730281"/>
              <a:gd name="connsiteY61" fmla="*/ 733518 h 1660551"/>
              <a:gd name="connsiteX62" fmla="*/ 52481 w 1730281"/>
              <a:gd name="connsiteY62" fmla="*/ 753520 h 1660551"/>
              <a:gd name="connsiteX63" fmla="*/ 45813 w 1730281"/>
              <a:gd name="connsiteY63" fmla="*/ 782095 h 1660551"/>
              <a:gd name="connsiteX64" fmla="*/ 51528 w 1730281"/>
              <a:gd name="connsiteY64" fmla="*/ 821148 h 1660551"/>
              <a:gd name="connsiteX65" fmla="*/ 51528 w 1730281"/>
              <a:gd name="connsiteY65" fmla="*/ 830673 h 1660551"/>
              <a:gd name="connsiteX66" fmla="*/ 49623 w 1730281"/>
              <a:gd name="connsiteY66" fmla="*/ 869725 h 1660551"/>
              <a:gd name="connsiteX67" fmla="*/ 49623 w 1730281"/>
              <a:gd name="connsiteY67" fmla="*/ 888775 h 1660551"/>
              <a:gd name="connsiteX68" fmla="*/ 54386 w 1730281"/>
              <a:gd name="connsiteY68" fmla="*/ 907825 h 1660551"/>
              <a:gd name="connsiteX69" fmla="*/ 61053 w 1730281"/>
              <a:gd name="connsiteY69" fmla="*/ 964975 h 1660551"/>
              <a:gd name="connsiteX70" fmla="*/ 72483 w 1730281"/>
              <a:gd name="connsiteY70" fmla="*/ 1022125 h 1660551"/>
              <a:gd name="connsiteX71" fmla="*/ 79151 w 1730281"/>
              <a:gd name="connsiteY71" fmla="*/ 1049748 h 1660551"/>
              <a:gd name="connsiteX72" fmla="*/ 92486 w 1730281"/>
              <a:gd name="connsiteY72" fmla="*/ 1075465 h 1660551"/>
              <a:gd name="connsiteX73" fmla="*/ 101058 w 1730281"/>
              <a:gd name="connsiteY73" fmla="*/ 1090705 h 1660551"/>
              <a:gd name="connsiteX74" fmla="*/ 114393 w 1730281"/>
              <a:gd name="connsiteY74" fmla="*/ 1129758 h 1660551"/>
              <a:gd name="connsiteX75" fmla="*/ 120108 w 1730281"/>
              <a:gd name="connsiteY75" fmla="*/ 1146903 h 1660551"/>
              <a:gd name="connsiteX76" fmla="*/ 125823 w 1730281"/>
              <a:gd name="connsiteY76" fmla="*/ 1165000 h 1660551"/>
              <a:gd name="connsiteX77" fmla="*/ 149636 w 1730281"/>
              <a:gd name="connsiteY77" fmla="*/ 1193575 h 1660551"/>
              <a:gd name="connsiteX78" fmla="*/ 162018 w 1730281"/>
              <a:gd name="connsiteY78" fmla="*/ 1228818 h 1660551"/>
              <a:gd name="connsiteX79" fmla="*/ 178211 w 1730281"/>
              <a:gd name="connsiteY79" fmla="*/ 1252630 h 1660551"/>
              <a:gd name="connsiteX80" fmla="*/ 191546 w 1730281"/>
              <a:gd name="connsiteY80" fmla="*/ 1277395 h 1660551"/>
              <a:gd name="connsiteX81" fmla="*/ 215358 w 1730281"/>
              <a:gd name="connsiteY81" fmla="*/ 1305018 h 1660551"/>
              <a:gd name="connsiteX82" fmla="*/ 242981 w 1730281"/>
              <a:gd name="connsiteY82" fmla="*/ 1330735 h 1660551"/>
              <a:gd name="connsiteX83" fmla="*/ 254411 w 1730281"/>
              <a:gd name="connsiteY83" fmla="*/ 1345023 h 1660551"/>
              <a:gd name="connsiteX84" fmla="*/ 260126 w 1730281"/>
              <a:gd name="connsiteY84" fmla="*/ 1352643 h 1660551"/>
              <a:gd name="connsiteX85" fmla="*/ 277271 w 1730281"/>
              <a:gd name="connsiteY85" fmla="*/ 1380265 h 1660551"/>
              <a:gd name="connsiteX86" fmla="*/ 312513 w 1730281"/>
              <a:gd name="connsiteY86" fmla="*/ 1416460 h 1660551"/>
              <a:gd name="connsiteX87" fmla="*/ 326801 w 1730281"/>
              <a:gd name="connsiteY87" fmla="*/ 1428843 h 1660551"/>
              <a:gd name="connsiteX88" fmla="*/ 339183 w 1730281"/>
              <a:gd name="connsiteY88" fmla="*/ 1442178 h 1660551"/>
              <a:gd name="connsiteX89" fmla="*/ 352518 w 1730281"/>
              <a:gd name="connsiteY89" fmla="*/ 1450750 h 1660551"/>
              <a:gd name="connsiteX90" fmla="*/ 402048 w 1730281"/>
              <a:gd name="connsiteY90" fmla="*/ 1480278 h 1660551"/>
              <a:gd name="connsiteX91" fmla="*/ 426813 w 1730281"/>
              <a:gd name="connsiteY91" fmla="*/ 1505043 h 1660551"/>
              <a:gd name="connsiteX92" fmla="*/ 475391 w 1730281"/>
              <a:gd name="connsiteY92" fmla="*/ 1531713 h 1660551"/>
              <a:gd name="connsiteX93" fmla="*/ 492536 w 1730281"/>
              <a:gd name="connsiteY93" fmla="*/ 1537428 h 1660551"/>
              <a:gd name="connsiteX94" fmla="*/ 510633 w 1730281"/>
              <a:gd name="connsiteY94" fmla="*/ 1543143 h 1660551"/>
              <a:gd name="connsiteX95" fmla="*/ 556353 w 1730281"/>
              <a:gd name="connsiteY95" fmla="*/ 1571718 h 1660551"/>
              <a:gd name="connsiteX96" fmla="*/ 591596 w 1730281"/>
              <a:gd name="connsiteY96" fmla="*/ 1581243 h 1660551"/>
              <a:gd name="connsiteX97" fmla="*/ 623981 w 1730281"/>
              <a:gd name="connsiteY97" fmla="*/ 1595530 h 1660551"/>
              <a:gd name="connsiteX98" fmla="*/ 678273 w 1730281"/>
              <a:gd name="connsiteY98" fmla="*/ 1604103 h 1660551"/>
              <a:gd name="connsiteX99" fmla="*/ 695418 w 1730281"/>
              <a:gd name="connsiteY99" fmla="*/ 1610770 h 1660551"/>
              <a:gd name="connsiteX100" fmla="*/ 712563 w 1730281"/>
              <a:gd name="connsiteY100" fmla="*/ 1616485 h 1660551"/>
              <a:gd name="connsiteX101" fmla="*/ 748758 w 1730281"/>
              <a:gd name="connsiteY101" fmla="*/ 1616485 h 1660551"/>
              <a:gd name="connsiteX102" fmla="*/ 766856 w 1730281"/>
              <a:gd name="connsiteY102" fmla="*/ 1616485 h 1660551"/>
              <a:gd name="connsiteX103" fmla="*/ 803051 w 1730281"/>
              <a:gd name="connsiteY103" fmla="*/ 1627915 h 1660551"/>
              <a:gd name="connsiteX104" fmla="*/ 833531 w 1730281"/>
              <a:gd name="connsiteY104" fmla="*/ 1619343 h 1660551"/>
              <a:gd name="connsiteX105" fmla="*/ 902111 w 1730281"/>
              <a:gd name="connsiteY105" fmla="*/ 1616485 h 1660551"/>
              <a:gd name="connsiteX106" fmla="*/ 928781 w 1730281"/>
              <a:gd name="connsiteY106" fmla="*/ 1622200 h 1660551"/>
              <a:gd name="connsiteX107" fmla="*/ 988788 w 1730281"/>
              <a:gd name="connsiteY107" fmla="*/ 1602198 h 1660551"/>
              <a:gd name="connsiteX108" fmla="*/ 997361 w 1730281"/>
              <a:gd name="connsiteY108" fmla="*/ 1600293 h 1660551"/>
              <a:gd name="connsiteX109" fmla="*/ 1014506 w 1730281"/>
              <a:gd name="connsiteY109" fmla="*/ 1596483 h 1660551"/>
              <a:gd name="connsiteX110" fmla="*/ 1051653 w 1730281"/>
              <a:gd name="connsiteY110" fmla="*/ 1595530 h 1660551"/>
              <a:gd name="connsiteX111" fmla="*/ 1067846 w 1730281"/>
              <a:gd name="connsiteY111" fmla="*/ 1588863 h 1660551"/>
              <a:gd name="connsiteX112" fmla="*/ 1076418 w 1730281"/>
              <a:gd name="connsiteY112" fmla="*/ 1585053 h 1660551"/>
              <a:gd name="connsiteX113" fmla="*/ 1099278 w 1730281"/>
              <a:gd name="connsiteY113" fmla="*/ 1571718 h 1660551"/>
              <a:gd name="connsiteX114" fmla="*/ 1135473 w 1730281"/>
              <a:gd name="connsiteY114" fmla="*/ 1563145 h 1660551"/>
              <a:gd name="connsiteX115" fmla="*/ 1165001 w 1730281"/>
              <a:gd name="connsiteY115" fmla="*/ 1543143 h 1660551"/>
              <a:gd name="connsiteX116" fmla="*/ 1181193 w 1730281"/>
              <a:gd name="connsiteY116" fmla="*/ 1535523 h 1660551"/>
              <a:gd name="connsiteX117" fmla="*/ 1225008 w 1730281"/>
              <a:gd name="connsiteY117" fmla="*/ 1504090 h 1660551"/>
              <a:gd name="connsiteX118" fmla="*/ 1240248 w 1730281"/>
              <a:gd name="connsiteY118" fmla="*/ 1494565 h 1660551"/>
              <a:gd name="connsiteX119" fmla="*/ 1244058 w 1730281"/>
              <a:gd name="connsiteY119" fmla="*/ 1491708 h 1660551"/>
              <a:gd name="connsiteX120" fmla="*/ 1258346 w 1730281"/>
              <a:gd name="connsiteY120" fmla="*/ 1486945 h 1660551"/>
              <a:gd name="connsiteX121" fmla="*/ 1297398 w 1730281"/>
              <a:gd name="connsiteY121" fmla="*/ 1451703 h 1660551"/>
              <a:gd name="connsiteX122" fmla="*/ 1321211 w 1730281"/>
              <a:gd name="connsiteY122" fmla="*/ 1441225 h 1660551"/>
              <a:gd name="connsiteX123" fmla="*/ 1326926 w 1730281"/>
              <a:gd name="connsiteY123" fmla="*/ 1434558 h 1660551"/>
              <a:gd name="connsiteX124" fmla="*/ 1339308 w 1730281"/>
              <a:gd name="connsiteY124" fmla="*/ 1421223 h 1660551"/>
              <a:gd name="connsiteX125" fmla="*/ 1361216 w 1730281"/>
              <a:gd name="connsiteY125" fmla="*/ 1392648 h 1660551"/>
              <a:gd name="connsiteX126" fmla="*/ 1366931 w 1730281"/>
              <a:gd name="connsiteY126" fmla="*/ 1385980 h 1660551"/>
              <a:gd name="connsiteX127" fmla="*/ 1372646 w 1730281"/>
              <a:gd name="connsiteY127" fmla="*/ 1379313 h 1660551"/>
              <a:gd name="connsiteX128" fmla="*/ 1393601 w 1730281"/>
              <a:gd name="connsiteY128" fmla="*/ 1353595 h 1660551"/>
              <a:gd name="connsiteX129" fmla="*/ 1412651 w 1730281"/>
              <a:gd name="connsiteY129" fmla="*/ 1326925 h 1660551"/>
              <a:gd name="connsiteX130" fmla="*/ 1450751 w 1730281"/>
              <a:gd name="connsiteY130" fmla="*/ 1274538 h 1660551"/>
              <a:gd name="connsiteX131" fmla="*/ 1455513 w 1730281"/>
              <a:gd name="connsiteY131" fmla="*/ 1266918 h 1660551"/>
              <a:gd name="connsiteX132" fmla="*/ 1464086 w 1730281"/>
              <a:gd name="connsiteY132" fmla="*/ 1251678 h 1660551"/>
              <a:gd name="connsiteX133" fmla="*/ 1480278 w 1730281"/>
              <a:gd name="connsiteY133" fmla="*/ 1230723 h 1660551"/>
              <a:gd name="connsiteX134" fmla="*/ 1482183 w 1730281"/>
              <a:gd name="connsiteY134" fmla="*/ 1227865 h 1660551"/>
              <a:gd name="connsiteX135" fmla="*/ 1484088 w 1730281"/>
              <a:gd name="connsiteY135" fmla="*/ 1224055 h 1660551"/>
              <a:gd name="connsiteX136" fmla="*/ 1490756 w 1730281"/>
              <a:gd name="connsiteY136" fmla="*/ 1207863 h 1660551"/>
              <a:gd name="connsiteX137" fmla="*/ 1505996 w 1730281"/>
              <a:gd name="connsiteY137" fmla="*/ 1168810 h 1660551"/>
              <a:gd name="connsiteX138" fmla="*/ 1508853 w 1730281"/>
              <a:gd name="connsiteY138" fmla="*/ 1141188 h 1660551"/>
              <a:gd name="connsiteX139" fmla="*/ 1514568 w 1730281"/>
              <a:gd name="connsiteY139" fmla="*/ 1124995 h 1660551"/>
              <a:gd name="connsiteX140" fmla="*/ 1517426 w 1730281"/>
              <a:gd name="connsiteY140" fmla="*/ 1117375 h 1660551"/>
              <a:gd name="connsiteX141" fmla="*/ 1521236 w 1730281"/>
              <a:gd name="connsiteY141" fmla="*/ 1108803 h 1660551"/>
              <a:gd name="connsiteX142" fmla="*/ 1531713 w 1730281"/>
              <a:gd name="connsiteY142" fmla="*/ 1077370 h 1660551"/>
              <a:gd name="connsiteX143" fmla="*/ 1537428 w 1730281"/>
              <a:gd name="connsiteY143" fmla="*/ 1044033 h 1660551"/>
              <a:gd name="connsiteX144" fmla="*/ 1549811 w 1730281"/>
              <a:gd name="connsiteY144" fmla="*/ 1004028 h 1660551"/>
              <a:gd name="connsiteX145" fmla="*/ 1557431 w 1730281"/>
              <a:gd name="connsiteY145" fmla="*/ 963070 h 1660551"/>
              <a:gd name="connsiteX146" fmla="*/ 1552668 w 1730281"/>
              <a:gd name="connsiteY146" fmla="*/ 945925 h 1660551"/>
              <a:gd name="connsiteX147" fmla="*/ 1551716 w 1730281"/>
              <a:gd name="connsiteY147" fmla="*/ 941163 h 1660551"/>
              <a:gd name="connsiteX148" fmla="*/ 1550763 w 1730281"/>
              <a:gd name="connsiteY148" fmla="*/ 937353 h 1660551"/>
              <a:gd name="connsiteX149" fmla="*/ 1548858 w 1730281"/>
              <a:gd name="connsiteY149" fmla="*/ 929733 h 1660551"/>
              <a:gd name="connsiteX150" fmla="*/ 1543143 w 1730281"/>
              <a:gd name="connsiteY150" fmla="*/ 920208 h 1660551"/>
              <a:gd name="connsiteX151" fmla="*/ 1527903 w 1730281"/>
              <a:gd name="connsiteY151" fmla="*/ 901158 h 1660551"/>
              <a:gd name="connsiteX152" fmla="*/ 1573623 w 1730281"/>
              <a:gd name="connsiteY152" fmla="*/ 890680 h 1660551"/>
              <a:gd name="connsiteX153" fmla="*/ 1586006 w 1730281"/>
              <a:gd name="connsiteY153" fmla="*/ 894490 h 1660551"/>
              <a:gd name="connsiteX154" fmla="*/ 1594578 w 1730281"/>
              <a:gd name="connsiteY154" fmla="*/ 899253 h 1660551"/>
              <a:gd name="connsiteX155" fmla="*/ 1617438 w 1730281"/>
              <a:gd name="connsiteY155" fmla="*/ 938305 h 1660551"/>
              <a:gd name="connsiteX156" fmla="*/ 1624106 w 1730281"/>
              <a:gd name="connsiteY156" fmla="*/ 962118 h 1660551"/>
              <a:gd name="connsiteX157" fmla="*/ 1614581 w 1730281"/>
              <a:gd name="connsiteY157" fmla="*/ 1021173 h 1660551"/>
              <a:gd name="connsiteX158" fmla="*/ 1609818 w 1730281"/>
              <a:gd name="connsiteY158" fmla="*/ 1039270 h 1660551"/>
              <a:gd name="connsiteX159" fmla="*/ 1598388 w 1730281"/>
              <a:gd name="connsiteY159" fmla="*/ 1084990 h 1660551"/>
              <a:gd name="connsiteX160" fmla="*/ 1583148 w 1730281"/>
              <a:gd name="connsiteY160" fmla="*/ 1129758 h 1660551"/>
              <a:gd name="connsiteX161" fmla="*/ 1569813 w 1730281"/>
              <a:gd name="connsiteY161" fmla="*/ 1163095 h 1660551"/>
              <a:gd name="connsiteX162" fmla="*/ 1566003 w 1730281"/>
              <a:gd name="connsiteY162" fmla="*/ 1189765 h 1660551"/>
              <a:gd name="connsiteX163" fmla="*/ 1538381 w 1730281"/>
              <a:gd name="connsiteY163" fmla="*/ 1250725 h 1660551"/>
              <a:gd name="connsiteX164" fmla="*/ 1505043 w 1730281"/>
              <a:gd name="connsiteY164" fmla="*/ 1296445 h 1660551"/>
              <a:gd name="connsiteX165" fmla="*/ 1500281 w 1730281"/>
              <a:gd name="connsiteY165" fmla="*/ 1304065 h 1660551"/>
              <a:gd name="connsiteX166" fmla="*/ 1481231 w 1730281"/>
              <a:gd name="connsiteY166" fmla="*/ 1325973 h 1660551"/>
              <a:gd name="connsiteX167" fmla="*/ 1441226 w 1730281"/>
              <a:gd name="connsiteY167" fmla="*/ 1377408 h 1660551"/>
              <a:gd name="connsiteX168" fmla="*/ 1396458 w 1730281"/>
              <a:gd name="connsiteY168" fmla="*/ 1425033 h 1660551"/>
              <a:gd name="connsiteX169" fmla="*/ 1371693 w 1730281"/>
              <a:gd name="connsiteY169" fmla="*/ 1453608 h 1660551"/>
              <a:gd name="connsiteX170" fmla="*/ 1349786 w 1730281"/>
              <a:gd name="connsiteY170" fmla="*/ 1474563 h 1660551"/>
              <a:gd name="connsiteX171" fmla="*/ 1316448 w 1730281"/>
              <a:gd name="connsiteY171" fmla="*/ 1487898 h 1660551"/>
              <a:gd name="connsiteX172" fmla="*/ 1279301 w 1730281"/>
              <a:gd name="connsiteY172" fmla="*/ 1519330 h 1660551"/>
              <a:gd name="connsiteX173" fmla="*/ 1245963 w 1730281"/>
              <a:gd name="connsiteY173" fmla="*/ 1533618 h 1660551"/>
              <a:gd name="connsiteX174" fmla="*/ 1199291 w 1730281"/>
              <a:gd name="connsiteY174" fmla="*/ 1564098 h 1660551"/>
              <a:gd name="connsiteX175" fmla="*/ 1182146 w 1730281"/>
              <a:gd name="connsiteY175" fmla="*/ 1571718 h 1660551"/>
              <a:gd name="connsiteX176" fmla="*/ 1149761 w 1730281"/>
              <a:gd name="connsiteY176" fmla="*/ 1592673 h 1660551"/>
              <a:gd name="connsiteX177" fmla="*/ 1113566 w 1730281"/>
              <a:gd name="connsiteY177" fmla="*/ 1599340 h 1660551"/>
              <a:gd name="connsiteX178" fmla="*/ 1079276 w 1730281"/>
              <a:gd name="connsiteY178" fmla="*/ 1617438 h 1660551"/>
              <a:gd name="connsiteX179" fmla="*/ 1061178 w 1730281"/>
              <a:gd name="connsiteY179" fmla="*/ 1624105 h 1660551"/>
              <a:gd name="connsiteX180" fmla="*/ 1026888 w 1730281"/>
              <a:gd name="connsiteY180" fmla="*/ 1624105 h 1660551"/>
              <a:gd name="connsiteX181" fmla="*/ 1004028 w 1730281"/>
              <a:gd name="connsiteY181" fmla="*/ 1629820 h 1660551"/>
              <a:gd name="connsiteX182" fmla="*/ 967833 w 1730281"/>
              <a:gd name="connsiteY182" fmla="*/ 1640298 h 1660551"/>
              <a:gd name="connsiteX183" fmla="*/ 930686 w 1730281"/>
              <a:gd name="connsiteY183" fmla="*/ 1652680 h 1660551"/>
              <a:gd name="connsiteX184" fmla="*/ 901158 w 1730281"/>
              <a:gd name="connsiteY184" fmla="*/ 1647918 h 1660551"/>
              <a:gd name="connsiteX185" fmla="*/ 892586 w 1730281"/>
              <a:gd name="connsiteY185" fmla="*/ 1647918 h 1660551"/>
              <a:gd name="connsiteX186" fmla="*/ 873536 w 1730281"/>
              <a:gd name="connsiteY186" fmla="*/ 1648870 h 1660551"/>
              <a:gd name="connsiteX187" fmla="*/ 831626 w 1730281"/>
              <a:gd name="connsiteY187" fmla="*/ 1651728 h 1660551"/>
              <a:gd name="connsiteX188" fmla="*/ 797336 w 1730281"/>
              <a:gd name="connsiteY188" fmla="*/ 1660300 h 1660551"/>
              <a:gd name="connsiteX189" fmla="*/ 761141 w 1730281"/>
              <a:gd name="connsiteY189" fmla="*/ 1650775 h 1660551"/>
              <a:gd name="connsiteX190" fmla="*/ 737328 w 1730281"/>
              <a:gd name="connsiteY190" fmla="*/ 1650775 h 1660551"/>
              <a:gd name="connsiteX191" fmla="*/ 703991 w 1730281"/>
              <a:gd name="connsiteY191" fmla="*/ 1652680 h 1660551"/>
              <a:gd name="connsiteX192" fmla="*/ 666843 w 1730281"/>
              <a:gd name="connsiteY192" fmla="*/ 1642203 h 1660551"/>
              <a:gd name="connsiteX193" fmla="*/ 647793 w 1730281"/>
              <a:gd name="connsiteY193" fmla="*/ 1638393 h 1660551"/>
              <a:gd name="connsiteX194" fmla="*/ 609693 w 1730281"/>
              <a:gd name="connsiteY194" fmla="*/ 1634583 h 1660551"/>
              <a:gd name="connsiteX195" fmla="*/ 573498 w 1730281"/>
              <a:gd name="connsiteY195" fmla="*/ 1621248 h 1660551"/>
              <a:gd name="connsiteX196" fmla="*/ 518253 w 1730281"/>
              <a:gd name="connsiteY196" fmla="*/ 1603150 h 1660551"/>
              <a:gd name="connsiteX197" fmla="*/ 467771 w 1730281"/>
              <a:gd name="connsiteY197" fmla="*/ 1579338 h 1660551"/>
              <a:gd name="connsiteX198" fmla="*/ 430623 w 1730281"/>
              <a:gd name="connsiteY198" fmla="*/ 1563145 h 1660551"/>
              <a:gd name="connsiteX199" fmla="*/ 414431 w 1730281"/>
              <a:gd name="connsiteY199" fmla="*/ 1554573 h 1660551"/>
              <a:gd name="connsiteX200" fmla="*/ 396333 w 1730281"/>
              <a:gd name="connsiteY200" fmla="*/ 1547905 h 1660551"/>
              <a:gd name="connsiteX201" fmla="*/ 365853 w 1730281"/>
              <a:gd name="connsiteY201" fmla="*/ 1521235 h 1660551"/>
              <a:gd name="connsiteX202" fmla="*/ 316323 w 1730281"/>
              <a:gd name="connsiteY202" fmla="*/ 1493613 h 1660551"/>
              <a:gd name="connsiteX203" fmla="*/ 283938 w 1730281"/>
              <a:gd name="connsiteY203" fmla="*/ 1466943 h 1660551"/>
              <a:gd name="connsiteX204" fmla="*/ 240123 w 1730281"/>
              <a:gd name="connsiteY204" fmla="*/ 1427890 h 1660551"/>
              <a:gd name="connsiteX205" fmla="*/ 233456 w 1730281"/>
              <a:gd name="connsiteY205" fmla="*/ 1421223 h 1660551"/>
              <a:gd name="connsiteX206" fmla="*/ 218216 w 1730281"/>
              <a:gd name="connsiteY206" fmla="*/ 1401220 h 1660551"/>
              <a:gd name="connsiteX207" fmla="*/ 204881 w 1730281"/>
              <a:gd name="connsiteY207" fmla="*/ 1381218 h 1660551"/>
              <a:gd name="connsiteX208" fmla="*/ 186783 w 1730281"/>
              <a:gd name="connsiteY208" fmla="*/ 1359310 h 1660551"/>
              <a:gd name="connsiteX209" fmla="*/ 137253 w 1730281"/>
              <a:gd name="connsiteY209" fmla="*/ 1306923 h 1660551"/>
              <a:gd name="connsiteX210" fmla="*/ 106773 w 1730281"/>
              <a:gd name="connsiteY210" fmla="*/ 1256440 h 1660551"/>
              <a:gd name="connsiteX211" fmla="*/ 93438 w 1730281"/>
              <a:gd name="connsiteY211" fmla="*/ 1218340 h 1660551"/>
              <a:gd name="connsiteX212" fmla="*/ 67721 w 1730281"/>
              <a:gd name="connsiteY212" fmla="*/ 1184050 h 1660551"/>
              <a:gd name="connsiteX213" fmla="*/ 59148 w 1730281"/>
              <a:gd name="connsiteY213" fmla="*/ 1155475 h 1660551"/>
              <a:gd name="connsiteX214" fmla="*/ 54386 w 1730281"/>
              <a:gd name="connsiteY214" fmla="*/ 1131663 h 1660551"/>
              <a:gd name="connsiteX215" fmla="*/ 45813 w 1730281"/>
              <a:gd name="connsiteY215" fmla="*/ 1109755 h 1660551"/>
              <a:gd name="connsiteX216" fmla="*/ 35336 w 1730281"/>
              <a:gd name="connsiteY216" fmla="*/ 1089753 h 1660551"/>
              <a:gd name="connsiteX217" fmla="*/ 20096 w 1730281"/>
              <a:gd name="connsiteY217" fmla="*/ 1050700 h 1660551"/>
              <a:gd name="connsiteX218" fmla="*/ 12476 w 1730281"/>
              <a:gd name="connsiteY218" fmla="*/ 989740 h 1660551"/>
              <a:gd name="connsiteX219" fmla="*/ 7713 w 1730281"/>
              <a:gd name="connsiteY219" fmla="*/ 969738 h 1660551"/>
              <a:gd name="connsiteX220" fmla="*/ 4856 w 1730281"/>
              <a:gd name="connsiteY220" fmla="*/ 948783 h 1660551"/>
              <a:gd name="connsiteX221" fmla="*/ 93 w 1730281"/>
              <a:gd name="connsiteY221" fmla="*/ 887823 h 1660551"/>
              <a:gd name="connsiteX222" fmla="*/ 5808 w 1730281"/>
              <a:gd name="connsiteY222" fmla="*/ 825910 h 1660551"/>
              <a:gd name="connsiteX223" fmla="*/ 6761 w 1730281"/>
              <a:gd name="connsiteY223" fmla="*/ 806860 h 1660551"/>
              <a:gd name="connsiteX224" fmla="*/ 3903 w 1730281"/>
              <a:gd name="connsiteY224" fmla="*/ 774475 h 1660551"/>
              <a:gd name="connsiteX225" fmla="*/ 12476 w 1730281"/>
              <a:gd name="connsiteY225" fmla="*/ 743995 h 1660551"/>
              <a:gd name="connsiteX226" fmla="*/ 20096 w 1730281"/>
              <a:gd name="connsiteY226" fmla="*/ 703990 h 1660551"/>
              <a:gd name="connsiteX227" fmla="*/ 25811 w 1730281"/>
              <a:gd name="connsiteY227" fmla="*/ 663033 h 1660551"/>
              <a:gd name="connsiteX228" fmla="*/ 61053 w 1730281"/>
              <a:gd name="connsiteY228" fmla="*/ 565878 h 1660551"/>
              <a:gd name="connsiteX229" fmla="*/ 64863 w 1730281"/>
              <a:gd name="connsiteY229" fmla="*/ 533493 h 1660551"/>
              <a:gd name="connsiteX230" fmla="*/ 82008 w 1730281"/>
              <a:gd name="connsiteY230" fmla="*/ 505870 h 1660551"/>
              <a:gd name="connsiteX231" fmla="*/ 95343 w 1730281"/>
              <a:gd name="connsiteY231" fmla="*/ 478248 h 1660551"/>
              <a:gd name="connsiteX232" fmla="*/ 109631 w 1730281"/>
              <a:gd name="connsiteY232" fmla="*/ 450625 h 1660551"/>
              <a:gd name="connsiteX233" fmla="*/ 144873 w 1730281"/>
              <a:gd name="connsiteY233" fmla="*/ 400143 h 1660551"/>
              <a:gd name="connsiteX234" fmla="*/ 179163 w 1730281"/>
              <a:gd name="connsiteY234" fmla="*/ 345850 h 1660551"/>
              <a:gd name="connsiteX235" fmla="*/ 216311 w 1730281"/>
              <a:gd name="connsiteY235" fmla="*/ 295368 h 1660551"/>
              <a:gd name="connsiteX236" fmla="*/ 244886 w 1730281"/>
              <a:gd name="connsiteY236" fmla="*/ 263935 h 1660551"/>
              <a:gd name="connsiteX237" fmla="*/ 272508 w 1730281"/>
              <a:gd name="connsiteY237" fmla="*/ 246790 h 1660551"/>
              <a:gd name="connsiteX238" fmla="*/ 292511 w 1730281"/>
              <a:gd name="connsiteY238" fmla="*/ 223930 h 1660551"/>
              <a:gd name="connsiteX239" fmla="*/ 327753 w 1730281"/>
              <a:gd name="connsiteY239" fmla="*/ 199165 h 1660551"/>
              <a:gd name="connsiteX240" fmla="*/ 331563 w 1730281"/>
              <a:gd name="connsiteY240" fmla="*/ 196308 h 1660551"/>
              <a:gd name="connsiteX241" fmla="*/ 335373 w 1730281"/>
              <a:gd name="connsiteY241" fmla="*/ 192498 h 1660551"/>
              <a:gd name="connsiteX242" fmla="*/ 342993 w 1730281"/>
              <a:gd name="connsiteY242" fmla="*/ 185830 h 1660551"/>
              <a:gd name="connsiteX243" fmla="*/ 393476 w 1730281"/>
              <a:gd name="connsiteY243" fmla="*/ 148683 h 1660551"/>
              <a:gd name="connsiteX244" fmla="*/ 409668 w 1730281"/>
              <a:gd name="connsiteY244" fmla="*/ 135348 h 1660551"/>
              <a:gd name="connsiteX245" fmla="*/ 414431 w 1730281"/>
              <a:gd name="connsiteY245" fmla="*/ 131538 h 1660551"/>
              <a:gd name="connsiteX246" fmla="*/ 419193 w 1730281"/>
              <a:gd name="connsiteY246" fmla="*/ 128680 h 1660551"/>
              <a:gd name="connsiteX247" fmla="*/ 426813 w 1730281"/>
              <a:gd name="connsiteY247" fmla="*/ 122013 h 1660551"/>
              <a:gd name="connsiteX248" fmla="*/ 463008 w 1730281"/>
              <a:gd name="connsiteY248" fmla="*/ 98200 h 1660551"/>
              <a:gd name="connsiteX249" fmla="*/ 504918 w 1730281"/>
              <a:gd name="connsiteY249" fmla="*/ 80103 h 1660551"/>
              <a:gd name="connsiteX250" fmla="*/ 542066 w 1730281"/>
              <a:gd name="connsiteY250" fmla="*/ 63910 h 1660551"/>
              <a:gd name="connsiteX251" fmla="*/ 582071 w 1730281"/>
              <a:gd name="connsiteY251" fmla="*/ 45813 h 1660551"/>
              <a:gd name="connsiteX252" fmla="*/ 623981 w 1730281"/>
              <a:gd name="connsiteY252" fmla="*/ 34383 h 1660551"/>
              <a:gd name="connsiteX253" fmla="*/ 644936 w 1730281"/>
              <a:gd name="connsiteY253" fmla="*/ 29620 h 1660551"/>
              <a:gd name="connsiteX254" fmla="*/ 655413 w 1730281"/>
              <a:gd name="connsiteY254" fmla="*/ 26763 h 1660551"/>
              <a:gd name="connsiteX255" fmla="*/ 708753 w 1730281"/>
              <a:gd name="connsiteY255" fmla="*/ 13428 h 1660551"/>
              <a:gd name="connsiteX256" fmla="*/ 719231 w 1730281"/>
              <a:gd name="connsiteY256" fmla="*/ 12475 h 1660551"/>
              <a:gd name="connsiteX257" fmla="*/ 729708 w 1730281"/>
              <a:gd name="connsiteY257" fmla="*/ 10570 h 1660551"/>
              <a:gd name="connsiteX258" fmla="*/ 752568 w 1730281"/>
              <a:gd name="connsiteY258" fmla="*/ 9618 h 1660551"/>
              <a:gd name="connsiteX259" fmla="*/ 792573 w 1730281"/>
              <a:gd name="connsiteY259" fmla="*/ 1998 h 1660551"/>
              <a:gd name="connsiteX260" fmla="*/ 815433 w 1730281"/>
              <a:gd name="connsiteY260" fmla="*/ 93 h 1660551"/>
              <a:gd name="connsiteX261" fmla="*/ 837341 w 1730281"/>
              <a:gd name="connsiteY261" fmla="*/ 93 h 1660551"/>
              <a:gd name="connsiteX262" fmla="*/ 870678 w 1730281"/>
              <a:gd name="connsiteY262" fmla="*/ 6760 h 1660551"/>
              <a:gd name="connsiteX263" fmla="*/ 911636 w 1730281"/>
              <a:gd name="connsiteY263" fmla="*/ 2950 h 1660551"/>
              <a:gd name="connsiteX264" fmla="*/ 1007838 w 1730281"/>
              <a:gd name="connsiteY264" fmla="*/ 8665 h 1660551"/>
              <a:gd name="connsiteX265" fmla="*/ 1018316 w 1730281"/>
              <a:gd name="connsiteY265" fmla="*/ 10570 h 1660551"/>
              <a:gd name="connsiteX266" fmla="*/ 1031651 w 1730281"/>
              <a:gd name="connsiteY266" fmla="*/ 14380 h 1660551"/>
              <a:gd name="connsiteX267" fmla="*/ 1057368 w 1730281"/>
              <a:gd name="connsiteY267" fmla="*/ 27715 h 1660551"/>
              <a:gd name="connsiteX268" fmla="*/ 1090706 w 1730281"/>
              <a:gd name="connsiteY268" fmla="*/ 25810 h 1660551"/>
              <a:gd name="connsiteX269" fmla="*/ 1132616 w 1730281"/>
              <a:gd name="connsiteY269" fmla="*/ 43908 h 1660551"/>
              <a:gd name="connsiteX270" fmla="*/ 1162143 w 1730281"/>
              <a:gd name="connsiteY270" fmla="*/ 56290 h 1660551"/>
              <a:gd name="connsiteX271" fmla="*/ 1201196 w 1730281"/>
              <a:gd name="connsiteY271" fmla="*/ 69625 h 1660551"/>
              <a:gd name="connsiteX272" fmla="*/ 1235486 w 1730281"/>
              <a:gd name="connsiteY272" fmla="*/ 76293 h 1660551"/>
              <a:gd name="connsiteX273" fmla="*/ 1367883 w 1730281"/>
              <a:gd name="connsiteY273" fmla="*/ 157255 h 1660551"/>
              <a:gd name="connsiteX274" fmla="*/ 1417413 w 1730281"/>
              <a:gd name="connsiteY274" fmla="*/ 200118 h 1660551"/>
              <a:gd name="connsiteX275" fmla="*/ 1454561 w 1730281"/>
              <a:gd name="connsiteY275" fmla="*/ 222978 h 1660551"/>
              <a:gd name="connsiteX276" fmla="*/ 1473611 w 1730281"/>
              <a:gd name="connsiteY276" fmla="*/ 256315 h 1660551"/>
              <a:gd name="connsiteX277" fmla="*/ 1494566 w 1730281"/>
              <a:gd name="connsiteY277" fmla="*/ 271555 h 1660551"/>
              <a:gd name="connsiteX278" fmla="*/ 1524093 w 1730281"/>
              <a:gd name="connsiteY278" fmla="*/ 310608 h 1660551"/>
              <a:gd name="connsiteX279" fmla="*/ 1551716 w 1730281"/>
              <a:gd name="connsiteY279" fmla="*/ 342040 h 1660551"/>
              <a:gd name="connsiteX280" fmla="*/ 1566956 w 1730281"/>
              <a:gd name="connsiteY280" fmla="*/ 372520 h 1660551"/>
              <a:gd name="connsiteX281" fmla="*/ 1568861 w 1730281"/>
              <a:gd name="connsiteY281" fmla="*/ 376330 h 1660551"/>
              <a:gd name="connsiteX282" fmla="*/ 1571718 w 1730281"/>
              <a:gd name="connsiteY282" fmla="*/ 381093 h 1660551"/>
              <a:gd name="connsiteX283" fmla="*/ 1584101 w 1730281"/>
              <a:gd name="connsiteY283" fmla="*/ 399190 h 1660551"/>
              <a:gd name="connsiteX284" fmla="*/ 1589816 w 1730281"/>
              <a:gd name="connsiteY284" fmla="*/ 407763 h 1660551"/>
              <a:gd name="connsiteX285" fmla="*/ 1608866 w 1730281"/>
              <a:gd name="connsiteY285" fmla="*/ 433480 h 1660551"/>
              <a:gd name="connsiteX286" fmla="*/ 1620296 w 1730281"/>
              <a:gd name="connsiteY286" fmla="*/ 453483 h 1660551"/>
              <a:gd name="connsiteX287" fmla="*/ 1625058 w 1730281"/>
              <a:gd name="connsiteY287" fmla="*/ 463008 h 1660551"/>
              <a:gd name="connsiteX288" fmla="*/ 1627916 w 1730281"/>
              <a:gd name="connsiteY288" fmla="*/ 467770 h 1660551"/>
              <a:gd name="connsiteX289" fmla="*/ 1628868 w 1730281"/>
              <a:gd name="connsiteY289" fmla="*/ 470628 h 1660551"/>
              <a:gd name="connsiteX290" fmla="*/ 1629821 w 1730281"/>
              <a:gd name="connsiteY290" fmla="*/ 471580 h 1660551"/>
              <a:gd name="connsiteX291" fmla="*/ 1630773 w 1730281"/>
              <a:gd name="connsiteY291" fmla="*/ 473485 h 1660551"/>
              <a:gd name="connsiteX292" fmla="*/ 1637441 w 1730281"/>
              <a:gd name="connsiteY292" fmla="*/ 513490 h 1660551"/>
              <a:gd name="connsiteX293" fmla="*/ 1658396 w 1730281"/>
              <a:gd name="connsiteY293" fmla="*/ 542065 h 1660551"/>
              <a:gd name="connsiteX294" fmla="*/ 1670778 w 1730281"/>
              <a:gd name="connsiteY294" fmla="*/ 583975 h 1660551"/>
              <a:gd name="connsiteX295" fmla="*/ 1673636 w 1730281"/>
              <a:gd name="connsiteY295" fmla="*/ 594453 h 1660551"/>
              <a:gd name="connsiteX296" fmla="*/ 1678398 w 1730281"/>
              <a:gd name="connsiteY296" fmla="*/ 613503 h 1660551"/>
              <a:gd name="connsiteX297" fmla="*/ 1693638 w 1730281"/>
              <a:gd name="connsiteY297" fmla="*/ 649698 h 1660551"/>
              <a:gd name="connsiteX298" fmla="*/ 1694591 w 1730281"/>
              <a:gd name="connsiteY298" fmla="*/ 656365 h 1660551"/>
              <a:gd name="connsiteX299" fmla="*/ 1694591 w 1730281"/>
              <a:gd name="connsiteY299" fmla="*/ 683988 h 1660551"/>
              <a:gd name="connsiteX300" fmla="*/ 1710783 w 1730281"/>
              <a:gd name="connsiteY300" fmla="*/ 712563 h 1660551"/>
              <a:gd name="connsiteX301" fmla="*/ 1711736 w 1730281"/>
              <a:gd name="connsiteY301" fmla="*/ 718278 h 1660551"/>
              <a:gd name="connsiteX302" fmla="*/ 1712688 w 1730281"/>
              <a:gd name="connsiteY302" fmla="*/ 723993 h 1660551"/>
              <a:gd name="connsiteX303" fmla="*/ 1713641 w 1730281"/>
              <a:gd name="connsiteY303" fmla="*/ 734470 h 1660551"/>
              <a:gd name="connsiteX304" fmla="*/ 1714593 w 1730281"/>
              <a:gd name="connsiteY304" fmla="*/ 744948 h 1660551"/>
              <a:gd name="connsiteX305" fmla="*/ 1716498 w 1730281"/>
              <a:gd name="connsiteY305" fmla="*/ 754473 h 1660551"/>
              <a:gd name="connsiteX306" fmla="*/ 1720308 w 1730281"/>
              <a:gd name="connsiteY306" fmla="*/ 775428 h 1660551"/>
              <a:gd name="connsiteX307" fmla="*/ 1722213 w 1730281"/>
              <a:gd name="connsiteY307" fmla="*/ 785905 h 1660551"/>
              <a:gd name="connsiteX308" fmla="*/ 1726976 w 1730281"/>
              <a:gd name="connsiteY308" fmla="*/ 842103 h 1660551"/>
              <a:gd name="connsiteX309" fmla="*/ 1722213 w 1730281"/>
              <a:gd name="connsiteY309" fmla="*/ 859248 h 1660551"/>
              <a:gd name="connsiteX310" fmla="*/ 1691733 w 1730281"/>
              <a:gd name="connsiteY310" fmla="*/ 879250 h 1660551"/>
              <a:gd name="connsiteX311" fmla="*/ 1653633 w 1730281"/>
              <a:gd name="connsiteY311" fmla="*/ 864963 h 166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30281" h="1660551">
                <a:moveTo>
                  <a:pt x="1653633" y="864963"/>
                </a:moveTo>
                <a:cubicBezTo>
                  <a:pt x="1651728" y="849723"/>
                  <a:pt x="1662206" y="839245"/>
                  <a:pt x="1658396" y="825910"/>
                </a:cubicBezTo>
                <a:cubicBezTo>
                  <a:pt x="1652681" y="807813"/>
                  <a:pt x="1647918" y="785905"/>
                  <a:pt x="1644108" y="767808"/>
                </a:cubicBezTo>
                <a:cubicBezTo>
                  <a:pt x="1642203" y="759235"/>
                  <a:pt x="1640298" y="746853"/>
                  <a:pt x="1639346" y="737328"/>
                </a:cubicBezTo>
                <a:cubicBezTo>
                  <a:pt x="1638393" y="727803"/>
                  <a:pt x="1635536" y="723993"/>
                  <a:pt x="1627916" y="714468"/>
                </a:cubicBezTo>
                <a:cubicBezTo>
                  <a:pt x="1615533" y="701133"/>
                  <a:pt x="1620296" y="681130"/>
                  <a:pt x="1619343" y="665890"/>
                </a:cubicBezTo>
                <a:cubicBezTo>
                  <a:pt x="1613628" y="650650"/>
                  <a:pt x="1601246" y="632553"/>
                  <a:pt x="1599341" y="615408"/>
                </a:cubicBezTo>
                <a:cubicBezTo>
                  <a:pt x="1594578" y="600168"/>
                  <a:pt x="1589816" y="583975"/>
                  <a:pt x="1585053" y="568735"/>
                </a:cubicBezTo>
                <a:cubicBezTo>
                  <a:pt x="1584101" y="565878"/>
                  <a:pt x="1583148" y="564925"/>
                  <a:pt x="1581243" y="563020"/>
                </a:cubicBezTo>
                <a:cubicBezTo>
                  <a:pt x="1574576" y="555400"/>
                  <a:pt x="1562193" y="546828"/>
                  <a:pt x="1560288" y="535398"/>
                </a:cubicBezTo>
                <a:cubicBezTo>
                  <a:pt x="1558383" y="527778"/>
                  <a:pt x="1559336" y="510633"/>
                  <a:pt x="1556478" y="505870"/>
                </a:cubicBezTo>
                <a:cubicBezTo>
                  <a:pt x="1551716" y="497298"/>
                  <a:pt x="1542191" y="481105"/>
                  <a:pt x="1537428" y="472533"/>
                </a:cubicBezTo>
                <a:cubicBezTo>
                  <a:pt x="1532666" y="464913"/>
                  <a:pt x="1524093" y="457293"/>
                  <a:pt x="1518378" y="448720"/>
                </a:cubicBezTo>
                <a:cubicBezTo>
                  <a:pt x="1511711" y="439195"/>
                  <a:pt x="1501233" y="425860"/>
                  <a:pt x="1494566" y="415383"/>
                </a:cubicBezTo>
                <a:cubicBezTo>
                  <a:pt x="1489803" y="407763"/>
                  <a:pt x="1485993" y="396333"/>
                  <a:pt x="1481231" y="389665"/>
                </a:cubicBezTo>
                <a:cubicBezTo>
                  <a:pt x="1474563" y="381093"/>
                  <a:pt x="1462181" y="373473"/>
                  <a:pt x="1453608" y="359185"/>
                </a:cubicBezTo>
                <a:cubicBezTo>
                  <a:pt x="1448846" y="349660"/>
                  <a:pt x="1445036" y="342040"/>
                  <a:pt x="1439321" y="335373"/>
                </a:cubicBezTo>
                <a:cubicBezTo>
                  <a:pt x="1431701" y="328705"/>
                  <a:pt x="1424081" y="327753"/>
                  <a:pt x="1414556" y="319180"/>
                </a:cubicBezTo>
                <a:cubicBezTo>
                  <a:pt x="1404078" y="313465"/>
                  <a:pt x="1400268" y="291558"/>
                  <a:pt x="1393601" y="284890"/>
                </a:cubicBezTo>
                <a:cubicBezTo>
                  <a:pt x="1384076" y="279175"/>
                  <a:pt x="1366931" y="273460"/>
                  <a:pt x="1358358" y="263935"/>
                </a:cubicBezTo>
                <a:cubicBezTo>
                  <a:pt x="1358358" y="263935"/>
                  <a:pt x="1354548" y="261078"/>
                  <a:pt x="1350738" y="258220"/>
                </a:cubicBezTo>
                <a:cubicBezTo>
                  <a:pt x="1346928" y="255363"/>
                  <a:pt x="1343118" y="252505"/>
                  <a:pt x="1343118" y="252505"/>
                </a:cubicBezTo>
                <a:cubicBezTo>
                  <a:pt x="1332641" y="246790"/>
                  <a:pt x="1323116" y="232503"/>
                  <a:pt x="1313591" y="225835"/>
                </a:cubicBezTo>
                <a:cubicBezTo>
                  <a:pt x="1279301" y="195355"/>
                  <a:pt x="1236438" y="174400"/>
                  <a:pt x="1197386" y="152493"/>
                </a:cubicBezTo>
                <a:cubicBezTo>
                  <a:pt x="1190718" y="149635"/>
                  <a:pt x="1177383" y="150588"/>
                  <a:pt x="1168811" y="147730"/>
                </a:cubicBezTo>
                <a:lnTo>
                  <a:pt x="1165953" y="146778"/>
                </a:lnTo>
                <a:lnTo>
                  <a:pt x="1163096" y="145825"/>
                </a:lnTo>
                <a:cubicBezTo>
                  <a:pt x="1160238" y="144873"/>
                  <a:pt x="1143093" y="139158"/>
                  <a:pt x="1140236" y="138205"/>
                </a:cubicBezTo>
                <a:cubicBezTo>
                  <a:pt x="1125948" y="134395"/>
                  <a:pt x="1112613" y="124870"/>
                  <a:pt x="1099278" y="120108"/>
                </a:cubicBezTo>
                <a:cubicBezTo>
                  <a:pt x="1090706" y="117250"/>
                  <a:pt x="1078323" y="104868"/>
                  <a:pt x="1070703" y="103915"/>
                </a:cubicBezTo>
                <a:cubicBezTo>
                  <a:pt x="1066893" y="102963"/>
                  <a:pt x="1061178" y="103915"/>
                  <a:pt x="1052606" y="105820"/>
                </a:cubicBezTo>
                <a:cubicBezTo>
                  <a:pt x="1048796" y="105820"/>
                  <a:pt x="1044033" y="106773"/>
                  <a:pt x="1039271" y="105820"/>
                </a:cubicBezTo>
                <a:cubicBezTo>
                  <a:pt x="1024031" y="103915"/>
                  <a:pt x="1015458" y="90580"/>
                  <a:pt x="1002123" y="87723"/>
                </a:cubicBezTo>
                <a:cubicBezTo>
                  <a:pt x="981168" y="83913"/>
                  <a:pt x="960213" y="81055"/>
                  <a:pt x="939258" y="79150"/>
                </a:cubicBezTo>
                <a:cubicBezTo>
                  <a:pt x="918303" y="78198"/>
                  <a:pt x="897348" y="77245"/>
                  <a:pt x="875441" y="81055"/>
                </a:cubicBezTo>
                <a:cubicBezTo>
                  <a:pt x="863058" y="82960"/>
                  <a:pt x="846866" y="72483"/>
                  <a:pt x="835436" y="72483"/>
                </a:cubicBezTo>
                <a:lnTo>
                  <a:pt x="815433" y="71530"/>
                </a:lnTo>
                <a:cubicBezTo>
                  <a:pt x="800193" y="69625"/>
                  <a:pt x="792573" y="72483"/>
                  <a:pt x="777333" y="76293"/>
                </a:cubicBezTo>
                <a:cubicBezTo>
                  <a:pt x="763998" y="79150"/>
                  <a:pt x="748758" y="76293"/>
                  <a:pt x="735423" y="77245"/>
                </a:cubicBezTo>
                <a:cubicBezTo>
                  <a:pt x="723041" y="79150"/>
                  <a:pt x="707801" y="78198"/>
                  <a:pt x="696371" y="80103"/>
                </a:cubicBezTo>
                <a:cubicBezTo>
                  <a:pt x="686846" y="82008"/>
                  <a:pt x="677321" y="84865"/>
                  <a:pt x="666843" y="87723"/>
                </a:cubicBezTo>
                <a:lnTo>
                  <a:pt x="656366" y="89628"/>
                </a:lnTo>
                <a:lnTo>
                  <a:pt x="636363" y="93438"/>
                </a:lnTo>
                <a:cubicBezTo>
                  <a:pt x="625886" y="95343"/>
                  <a:pt x="611598" y="98200"/>
                  <a:pt x="597311" y="102010"/>
                </a:cubicBezTo>
                <a:cubicBezTo>
                  <a:pt x="583023" y="106773"/>
                  <a:pt x="569688" y="112488"/>
                  <a:pt x="560163" y="116298"/>
                </a:cubicBezTo>
                <a:cubicBezTo>
                  <a:pt x="547781" y="122013"/>
                  <a:pt x="534446" y="129633"/>
                  <a:pt x="521111" y="131538"/>
                </a:cubicBezTo>
                <a:cubicBezTo>
                  <a:pt x="503966" y="133443"/>
                  <a:pt x="490631" y="141063"/>
                  <a:pt x="476343" y="149635"/>
                </a:cubicBezTo>
                <a:cubicBezTo>
                  <a:pt x="461103" y="156303"/>
                  <a:pt x="447768" y="166780"/>
                  <a:pt x="433481" y="176305"/>
                </a:cubicBezTo>
                <a:cubicBezTo>
                  <a:pt x="411573" y="192498"/>
                  <a:pt x="379188" y="209643"/>
                  <a:pt x="359186" y="227740"/>
                </a:cubicBezTo>
                <a:cubicBezTo>
                  <a:pt x="346803" y="239170"/>
                  <a:pt x="328706" y="242028"/>
                  <a:pt x="317276" y="254410"/>
                </a:cubicBezTo>
                <a:cubicBezTo>
                  <a:pt x="310608" y="262030"/>
                  <a:pt x="304893" y="271555"/>
                  <a:pt x="295368" y="277270"/>
                </a:cubicBezTo>
                <a:cubicBezTo>
                  <a:pt x="286796" y="282033"/>
                  <a:pt x="275366" y="284890"/>
                  <a:pt x="268698" y="291558"/>
                </a:cubicBezTo>
                <a:cubicBezTo>
                  <a:pt x="259173" y="299178"/>
                  <a:pt x="247743" y="310608"/>
                  <a:pt x="240123" y="320133"/>
                </a:cubicBezTo>
                <a:cubicBezTo>
                  <a:pt x="230598" y="337278"/>
                  <a:pt x="214406" y="353470"/>
                  <a:pt x="202976" y="368710"/>
                </a:cubicBezTo>
                <a:cubicBezTo>
                  <a:pt x="189641" y="385855"/>
                  <a:pt x="175353" y="396333"/>
                  <a:pt x="170591" y="418240"/>
                </a:cubicBezTo>
                <a:cubicBezTo>
                  <a:pt x="166781" y="428718"/>
                  <a:pt x="160113" y="435385"/>
                  <a:pt x="152493" y="443005"/>
                </a:cubicBezTo>
                <a:cubicBezTo>
                  <a:pt x="144873" y="450625"/>
                  <a:pt x="138206" y="457293"/>
                  <a:pt x="135348" y="467770"/>
                </a:cubicBezTo>
                <a:cubicBezTo>
                  <a:pt x="131538" y="478248"/>
                  <a:pt x="122013" y="493488"/>
                  <a:pt x="117251" y="503965"/>
                </a:cubicBezTo>
                <a:cubicBezTo>
                  <a:pt x="112488" y="515395"/>
                  <a:pt x="104868" y="529683"/>
                  <a:pt x="97248" y="539208"/>
                </a:cubicBezTo>
                <a:cubicBezTo>
                  <a:pt x="88676" y="550638"/>
                  <a:pt x="92486" y="563020"/>
                  <a:pt x="90581" y="578260"/>
                </a:cubicBezTo>
                <a:cubicBezTo>
                  <a:pt x="82961" y="605883"/>
                  <a:pt x="68673" y="625885"/>
                  <a:pt x="62958" y="653508"/>
                </a:cubicBezTo>
                <a:cubicBezTo>
                  <a:pt x="60101" y="680178"/>
                  <a:pt x="59148" y="707800"/>
                  <a:pt x="54386" y="733518"/>
                </a:cubicBezTo>
                <a:lnTo>
                  <a:pt x="52481" y="753520"/>
                </a:lnTo>
                <a:cubicBezTo>
                  <a:pt x="50576" y="763998"/>
                  <a:pt x="46766" y="772570"/>
                  <a:pt x="45813" y="782095"/>
                </a:cubicBezTo>
                <a:cubicBezTo>
                  <a:pt x="44861" y="794478"/>
                  <a:pt x="52481" y="808765"/>
                  <a:pt x="51528" y="821148"/>
                </a:cubicBezTo>
                <a:lnTo>
                  <a:pt x="51528" y="830673"/>
                </a:lnTo>
                <a:cubicBezTo>
                  <a:pt x="52481" y="844008"/>
                  <a:pt x="50576" y="857343"/>
                  <a:pt x="49623" y="869725"/>
                </a:cubicBezTo>
                <a:cubicBezTo>
                  <a:pt x="49623" y="876393"/>
                  <a:pt x="48671" y="882108"/>
                  <a:pt x="49623" y="888775"/>
                </a:cubicBezTo>
                <a:cubicBezTo>
                  <a:pt x="50576" y="895443"/>
                  <a:pt x="51528" y="901158"/>
                  <a:pt x="54386" y="907825"/>
                </a:cubicBezTo>
                <a:cubicBezTo>
                  <a:pt x="59148" y="926875"/>
                  <a:pt x="54386" y="945925"/>
                  <a:pt x="61053" y="964975"/>
                </a:cubicBezTo>
                <a:cubicBezTo>
                  <a:pt x="69626" y="983073"/>
                  <a:pt x="67721" y="1003075"/>
                  <a:pt x="72483" y="1022125"/>
                </a:cubicBezTo>
                <a:cubicBezTo>
                  <a:pt x="73436" y="1027840"/>
                  <a:pt x="76293" y="1044985"/>
                  <a:pt x="79151" y="1049748"/>
                </a:cubicBezTo>
                <a:cubicBezTo>
                  <a:pt x="82961" y="1058320"/>
                  <a:pt x="87723" y="1065940"/>
                  <a:pt x="92486" y="1075465"/>
                </a:cubicBezTo>
                <a:cubicBezTo>
                  <a:pt x="94391" y="1081180"/>
                  <a:pt x="97248" y="1085943"/>
                  <a:pt x="101058" y="1090705"/>
                </a:cubicBezTo>
                <a:cubicBezTo>
                  <a:pt x="109631" y="1100230"/>
                  <a:pt x="113441" y="1118328"/>
                  <a:pt x="114393" y="1129758"/>
                </a:cubicBezTo>
                <a:cubicBezTo>
                  <a:pt x="115346" y="1136425"/>
                  <a:pt x="118203" y="1141188"/>
                  <a:pt x="120108" y="1146903"/>
                </a:cubicBezTo>
                <a:lnTo>
                  <a:pt x="125823" y="1165000"/>
                </a:lnTo>
                <a:cubicBezTo>
                  <a:pt x="129633" y="1178335"/>
                  <a:pt x="141063" y="1182145"/>
                  <a:pt x="149636" y="1193575"/>
                </a:cubicBezTo>
                <a:cubicBezTo>
                  <a:pt x="157256" y="1205958"/>
                  <a:pt x="155351" y="1217388"/>
                  <a:pt x="162018" y="1228818"/>
                </a:cubicBezTo>
                <a:cubicBezTo>
                  <a:pt x="167733" y="1236438"/>
                  <a:pt x="172496" y="1244058"/>
                  <a:pt x="178211" y="1252630"/>
                </a:cubicBezTo>
                <a:cubicBezTo>
                  <a:pt x="183926" y="1260250"/>
                  <a:pt x="188688" y="1268823"/>
                  <a:pt x="191546" y="1277395"/>
                </a:cubicBezTo>
                <a:cubicBezTo>
                  <a:pt x="196308" y="1285968"/>
                  <a:pt x="205833" y="1295493"/>
                  <a:pt x="215358" y="1305018"/>
                </a:cubicBezTo>
                <a:cubicBezTo>
                  <a:pt x="224883" y="1314543"/>
                  <a:pt x="236313" y="1323115"/>
                  <a:pt x="242981" y="1330735"/>
                </a:cubicBezTo>
                <a:lnTo>
                  <a:pt x="254411" y="1345023"/>
                </a:lnTo>
                <a:lnTo>
                  <a:pt x="260126" y="1352643"/>
                </a:lnTo>
                <a:cubicBezTo>
                  <a:pt x="266793" y="1361215"/>
                  <a:pt x="270603" y="1372645"/>
                  <a:pt x="277271" y="1380265"/>
                </a:cubicBezTo>
                <a:cubicBezTo>
                  <a:pt x="288701" y="1392648"/>
                  <a:pt x="301083" y="1405030"/>
                  <a:pt x="312513" y="1416460"/>
                </a:cubicBezTo>
                <a:cubicBezTo>
                  <a:pt x="317276" y="1420270"/>
                  <a:pt x="322038" y="1424080"/>
                  <a:pt x="326801" y="1428843"/>
                </a:cubicBezTo>
                <a:lnTo>
                  <a:pt x="339183" y="1442178"/>
                </a:lnTo>
                <a:cubicBezTo>
                  <a:pt x="342993" y="1446940"/>
                  <a:pt x="346803" y="1448845"/>
                  <a:pt x="352518" y="1450750"/>
                </a:cubicBezTo>
                <a:cubicBezTo>
                  <a:pt x="370616" y="1456465"/>
                  <a:pt x="386808" y="1469800"/>
                  <a:pt x="402048" y="1480278"/>
                </a:cubicBezTo>
                <a:cubicBezTo>
                  <a:pt x="412526" y="1488850"/>
                  <a:pt x="415383" y="1500280"/>
                  <a:pt x="426813" y="1505043"/>
                </a:cubicBezTo>
                <a:cubicBezTo>
                  <a:pt x="443958" y="1509805"/>
                  <a:pt x="461103" y="1522188"/>
                  <a:pt x="475391" y="1531713"/>
                </a:cubicBezTo>
                <a:cubicBezTo>
                  <a:pt x="480153" y="1534570"/>
                  <a:pt x="485868" y="1536475"/>
                  <a:pt x="492536" y="1537428"/>
                </a:cubicBezTo>
                <a:cubicBezTo>
                  <a:pt x="499203" y="1538380"/>
                  <a:pt x="504918" y="1539333"/>
                  <a:pt x="510633" y="1543143"/>
                </a:cubicBezTo>
                <a:cubicBezTo>
                  <a:pt x="525873" y="1554573"/>
                  <a:pt x="540161" y="1563145"/>
                  <a:pt x="556353" y="1571718"/>
                </a:cubicBezTo>
                <a:cubicBezTo>
                  <a:pt x="566831" y="1576480"/>
                  <a:pt x="579213" y="1577433"/>
                  <a:pt x="591596" y="1581243"/>
                </a:cubicBezTo>
                <a:cubicBezTo>
                  <a:pt x="603978" y="1586005"/>
                  <a:pt x="613503" y="1593625"/>
                  <a:pt x="623981" y="1595530"/>
                </a:cubicBezTo>
                <a:cubicBezTo>
                  <a:pt x="642078" y="1595530"/>
                  <a:pt x="661128" y="1600293"/>
                  <a:pt x="678273" y="1604103"/>
                </a:cubicBezTo>
                <a:cubicBezTo>
                  <a:pt x="683988" y="1605055"/>
                  <a:pt x="689703" y="1607913"/>
                  <a:pt x="695418" y="1610770"/>
                </a:cubicBezTo>
                <a:cubicBezTo>
                  <a:pt x="701133" y="1612675"/>
                  <a:pt x="706848" y="1615533"/>
                  <a:pt x="712563" y="1616485"/>
                </a:cubicBezTo>
                <a:cubicBezTo>
                  <a:pt x="723993" y="1616485"/>
                  <a:pt x="737328" y="1613628"/>
                  <a:pt x="748758" y="1616485"/>
                </a:cubicBezTo>
                <a:lnTo>
                  <a:pt x="766856" y="1616485"/>
                </a:lnTo>
                <a:cubicBezTo>
                  <a:pt x="778286" y="1613628"/>
                  <a:pt x="791621" y="1625058"/>
                  <a:pt x="803051" y="1627915"/>
                </a:cubicBezTo>
                <a:cubicBezTo>
                  <a:pt x="811623" y="1629820"/>
                  <a:pt x="824006" y="1620295"/>
                  <a:pt x="833531" y="1619343"/>
                </a:cubicBezTo>
                <a:cubicBezTo>
                  <a:pt x="856391" y="1619343"/>
                  <a:pt x="879251" y="1615533"/>
                  <a:pt x="902111" y="1616485"/>
                </a:cubicBezTo>
                <a:cubicBezTo>
                  <a:pt x="910683" y="1617438"/>
                  <a:pt x="921161" y="1623153"/>
                  <a:pt x="928781" y="1622200"/>
                </a:cubicBezTo>
                <a:cubicBezTo>
                  <a:pt x="948783" y="1616485"/>
                  <a:pt x="968786" y="1607913"/>
                  <a:pt x="988788" y="1602198"/>
                </a:cubicBezTo>
                <a:cubicBezTo>
                  <a:pt x="988788" y="1602198"/>
                  <a:pt x="997361" y="1600293"/>
                  <a:pt x="997361" y="1600293"/>
                </a:cubicBezTo>
                <a:lnTo>
                  <a:pt x="1014506" y="1596483"/>
                </a:lnTo>
                <a:cubicBezTo>
                  <a:pt x="1024983" y="1591720"/>
                  <a:pt x="1040223" y="1598388"/>
                  <a:pt x="1051653" y="1595530"/>
                </a:cubicBezTo>
                <a:cubicBezTo>
                  <a:pt x="1057368" y="1593625"/>
                  <a:pt x="1063083" y="1591720"/>
                  <a:pt x="1067846" y="1588863"/>
                </a:cubicBezTo>
                <a:lnTo>
                  <a:pt x="1076418" y="1585053"/>
                </a:lnTo>
                <a:cubicBezTo>
                  <a:pt x="1084991" y="1582195"/>
                  <a:pt x="1091658" y="1576480"/>
                  <a:pt x="1099278" y="1571718"/>
                </a:cubicBezTo>
                <a:cubicBezTo>
                  <a:pt x="1108803" y="1564098"/>
                  <a:pt x="1124996" y="1566003"/>
                  <a:pt x="1135473" y="1563145"/>
                </a:cubicBezTo>
                <a:cubicBezTo>
                  <a:pt x="1145951" y="1559335"/>
                  <a:pt x="1154523" y="1547905"/>
                  <a:pt x="1165001" y="1543143"/>
                </a:cubicBezTo>
                <a:lnTo>
                  <a:pt x="1181193" y="1535523"/>
                </a:lnTo>
                <a:cubicBezTo>
                  <a:pt x="1199291" y="1529808"/>
                  <a:pt x="1207863" y="1511710"/>
                  <a:pt x="1225008" y="1504090"/>
                </a:cubicBezTo>
                <a:lnTo>
                  <a:pt x="1240248" y="1494565"/>
                </a:lnTo>
                <a:lnTo>
                  <a:pt x="1244058" y="1491708"/>
                </a:lnTo>
                <a:cubicBezTo>
                  <a:pt x="1248821" y="1489803"/>
                  <a:pt x="1253583" y="1488850"/>
                  <a:pt x="1258346" y="1486945"/>
                </a:cubicBezTo>
                <a:cubicBezTo>
                  <a:pt x="1279301" y="1484088"/>
                  <a:pt x="1279301" y="1457418"/>
                  <a:pt x="1297398" y="1451703"/>
                </a:cubicBezTo>
                <a:cubicBezTo>
                  <a:pt x="1306923" y="1447893"/>
                  <a:pt x="1315496" y="1448845"/>
                  <a:pt x="1321211" y="1441225"/>
                </a:cubicBezTo>
                <a:lnTo>
                  <a:pt x="1326926" y="1434558"/>
                </a:lnTo>
                <a:lnTo>
                  <a:pt x="1339308" y="1421223"/>
                </a:lnTo>
                <a:cubicBezTo>
                  <a:pt x="1347881" y="1413603"/>
                  <a:pt x="1351691" y="1400268"/>
                  <a:pt x="1361216" y="1392648"/>
                </a:cubicBezTo>
                <a:cubicBezTo>
                  <a:pt x="1361216" y="1392648"/>
                  <a:pt x="1364073" y="1389790"/>
                  <a:pt x="1366931" y="1385980"/>
                </a:cubicBezTo>
                <a:cubicBezTo>
                  <a:pt x="1369788" y="1383123"/>
                  <a:pt x="1372646" y="1379313"/>
                  <a:pt x="1372646" y="1379313"/>
                </a:cubicBezTo>
                <a:cubicBezTo>
                  <a:pt x="1379313" y="1370740"/>
                  <a:pt x="1386933" y="1362168"/>
                  <a:pt x="1393601" y="1353595"/>
                </a:cubicBezTo>
                <a:cubicBezTo>
                  <a:pt x="1400268" y="1345023"/>
                  <a:pt x="1406936" y="1336450"/>
                  <a:pt x="1412651" y="1326925"/>
                </a:cubicBezTo>
                <a:cubicBezTo>
                  <a:pt x="1424081" y="1307875"/>
                  <a:pt x="1437416" y="1291683"/>
                  <a:pt x="1450751" y="1274538"/>
                </a:cubicBezTo>
                <a:lnTo>
                  <a:pt x="1455513" y="1266918"/>
                </a:lnTo>
                <a:lnTo>
                  <a:pt x="1464086" y="1251678"/>
                </a:lnTo>
                <a:cubicBezTo>
                  <a:pt x="1467896" y="1243105"/>
                  <a:pt x="1475516" y="1237390"/>
                  <a:pt x="1480278" y="1230723"/>
                </a:cubicBezTo>
                <a:lnTo>
                  <a:pt x="1482183" y="1227865"/>
                </a:lnTo>
                <a:cubicBezTo>
                  <a:pt x="1483136" y="1226913"/>
                  <a:pt x="1484088" y="1225960"/>
                  <a:pt x="1484088" y="1224055"/>
                </a:cubicBezTo>
                <a:lnTo>
                  <a:pt x="1490756" y="1207863"/>
                </a:lnTo>
                <a:cubicBezTo>
                  <a:pt x="1496471" y="1195480"/>
                  <a:pt x="1501233" y="1182145"/>
                  <a:pt x="1505996" y="1168810"/>
                </a:cubicBezTo>
                <a:cubicBezTo>
                  <a:pt x="1507901" y="1160238"/>
                  <a:pt x="1505043" y="1149760"/>
                  <a:pt x="1508853" y="1141188"/>
                </a:cubicBezTo>
                <a:lnTo>
                  <a:pt x="1514568" y="1124995"/>
                </a:lnTo>
                <a:lnTo>
                  <a:pt x="1517426" y="1117375"/>
                </a:lnTo>
                <a:cubicBezTo>
                  <a:pt x="1518378" y="1114518"/>
                  <a:pt x="1519331" y="1110708"/>
                  <a:pt x="1521236" y="1108803"/>
                </a:cubicBezTo>
                <a:cubicBezTo>
                  <a:pt x="1528856" y="1098325"/>
                  <a:pt x="1530761" y="1087848"/>
                  <a:pt x="1531713" y="1077370"/>
                </a:cubicBezTo>
                <a:cubicBezTo>
                  <a:pt x="1533618" y="1066893"/>
                  <a:pt x="1534571" y="1055463"/>
                  <a:pt x="1537428" y="1044033"/>
                </a:cubicBezTo>
                <a:cubicBezTo>
                  <a:pt x="1542191" y="1030698"/>
                  <a:pt x="1546001" y="1017363"/>
                  <a:pt x="1549811" y="1004028"/>
                </a:cubicBezTo>
                <a:cubicBezTo>
                  <a:pt x="1553621" y="990693"/>
                  <a:pt x="1557431" y="976405"/>
                  <a:pt x="1557431" y="963070"/>
                </a:cubicBezTo>
                <a:cubicBezTo>
                  <a:pt x="1556478" y="958308"/>
                  <a:pt x="1554573" y="952593"/>
                  <a:pt x="1552668" y="945925"/>
                </a:cubicBezTo>
                <a:lnTo>
                  <a:pt x="1551716" y="941163"/>
                </a:lnTo>
                <a:lnTo>
                  <a:pt x="1550763" y="937353"/>
                </a:lnTo>
                <a:cubicBezTo>
                  <a:pt x="1549811" y="934495"/>
                  <a:pt x="1549811" y="931638"/>
                  <a:pt x="1548858" y="929733"/>
                </a:cubicBezTo>
                <a:cubicBezTo>
                  <a:pt x="1547906" y="924970"/>
                  <a:pt x="1544096" y="920208"/>
                  <a:pt x="1543143" y="920208"/>
                </a:cubicBezTo>
                <a:cubicBezTo>
                  <a:pt x="1525998" y="917350"/>
                  <a:pt x="1519331" y="908778"/>
                  <a:pt x="1527903" y="901158"/>
                </a:cubicBezTo>
                <a:cubicBezTo>
                  <a:pt x="1536476" y="893538"/>
                  <a:pt x="1556478" y="888775"/>
                  <a:pt x="1573623" y="890680"/>
                </a:cubicBezTo>
                <a:cubicBezTo>
                  <a:pt x="1578386" y="891633"/>
                  <a:pt x="1582196" y="892585"/>
                  <a:pt x="1586006" y="894490"/>
                </a:cubicBezTo>
                <a:lnTo>
                  <a:pt x="1594578" y="899253"/>
                </a:lnTo>
                <a:cubicBezTo>
                  <a:pt x="1613628" y="910683"/>
                  <a:pt x="1613628" y="924018"/>
                  <a:pt x="1617438" y="938305"/>
                </a:cubicBezTo>
                <a:cubicBezTo>
                  <a:pt x="1619343" y="945925"/>
                  <a:pt x="1622201" y="952593"/>
                  <a:pt x="1624106" y="962118"/>
                </a:cubicBezTo>
                <a:cubicBezTo>
                  <a:pt x="1626011" y="982120"/>
                  <a:pt x="1618391" y="1002123"/>
                  <a:pt x="1614581" y="1021173"/>
                </a:cubicBezTo>
                <a:lnTo>
                  <a:pt x="1609818" y="1039270"/>
                </a:lnTo>
                <a:cubicBezTo>
                  <a:pt x="1603151" y="1053558"/>
                  <a:pt x="1600293" y="1068798"/>
                  <a:pt x="1598388" y="1084990"/>
                </a:cubicBezTo>
                <a:cubicBezTo>
                  <a:pt x="1595531" y="1100230"/>
                  <a:pt x="1592673" y="1116423"/>
                  <a:pt x="1583148" y="1129758"/>
                </a:cubicBezTo>
                <a:cubicBezTo>
                  <a:pt x="1579338" y="1138330"/>
                  <a:pt x="1573623" y="1154523"/>
                  <a:pt x="1569813" y="1163095"/>
                </a:cubicBezTo>
                <a:cubicBezTo>
                  <a:pt x="1566003" y="1171668"/>
                  <a:pt x="1568861" y="1181193"/>
                  <a:pt x="1566003" y="1189765"/>
                </a:cubicBezTo>
                <a:cubicBezTo>
                  <a:pt x="1558383" y="1210720"/>
                  <a:pt x="1547906" y="1231675"/>
                  <a:pt x="1538381" y="1250725"/>
                </a:cubicBezTo>
                <a:cubicBezTo>
                  <a:pt x="1528856" y="1265965"/>
                  <a:pt x="1513616" y="1280253"/>
                  <a:pt x="1505043" y="1296445"/>
                </a:cubicBezTo>
                <a:lnTo>
                  <a:pt x="1500281" y="1304065"/>
                </a:lnTo>
                <a:cubicBezTo>
                  <a:pt x="1498376" y="1309780"/>
                  <a:pt x="1485041" y="1321210"/>
                  <a:pt x="1481231" y="1325973"/>
                </a:cubicBezTo>
                <a:cubicBezTo>
                  <a:pt x="1467896" y="1343118"/>
                  <a:pt x="1456466" y="1361215"/>
                  <a:pt x="1441226" y="1377408"/>
                </a:cubicBezTo>
                <a:cubicBezTo>
                  <a:pt x="1426938" y="1393600"/>
                  <a:pt x="1411698" y="1409793"/>
                  <a:pt x="1396458" y="1425033"/>
                </a:cubicBezTo>
                <a:cubicBezTo>
                  <a:pt x="1386933" y="1432653"/>
                  <a:pt x="1381218" y="1445035"/>
                  <a:pt x="1371693" y="1453608"/>
                </a:cubicBezTo>
                <a:cubicBezTo>
                  <a:pt x="1365026" y="1460275"/>
                  <a:pt x="1355501" y="1468848"/>
                  <a:pt x="1349786" y="1474563"/>
                </a:cubicBezTo>
                <a:cubicBezTo>
                  <a:pt x="1340261" y="1483135"/>
                  <a:pt x="1325021" y="1480278"/>
                  <a:pt x="1316448" y="1487898"/>
                </a:cubicBezTo>
                <a:cubicBezTo>
                  <a:pt x="1306923" y="1499328"/>
                  <a:pt x="1296446" y="1518378"/>
                  <a:pt x="1279301" y="1519330"/>
                </a:cubicBezTo>
                <a:cubicBezTo>
                  <a:pt x="1268823" y="1520283"/>
                  <a:pt x="1254536" y="1528855"/>
                  <a:pt x="1245963" y="1533618"/>
                </a:cubicBezTo>
                <a:cubicBezTo>
                  <a:pt x="1228818" y="1540285"/>
                  <a:pt x="1216436" y="1559335"/>
                  <a:pt x="1199291" y="1564098"/>
                </a:cubicBezTo>
                <a:lnTo>
                  <a:pt x="1182146" y="1571718"/>
                </a:lnTo>
                <a:cubicBezTo>
                  <a:pt x="1170716" y="1577433"/>
                  <a:pt x="1163096" y="1587910"/>
                  <a:pt x="1149761" y="1592673"/>
                </a:cubicBezTo>
                <a:cubicBezTo>
                  <a:pt x="1136426" y="1595530"/>
                  <a:pt x="1124043" y="1591720"/>
                  <a:pt x="1113566" y="1599340"/>
                </a:cubicBezTo>
                <a:cubicBezTo>
                  <a:pt x="1104041" y="1606008"/>
                  <a:pt x="1090706" y="1612675"/>
                  <a:pt x="1079276" y="1617438"/>
                </a:cubicBezTo>
                <a:cubicBezTo>
                  <a:pt x="1073561" y="1620295"/>
                  <a:pt x="1067846" y="1622200"/>
                  <a:pt x="1061178" y="1624105"/>
                </a:cubicBezTo>
                <a:cubicBezTo>
                  <a:pt x="1048796" y="1626963"/>
                  <a:pt x="1038318" y="1621248"/>
                  <a:pt x="1026888" y="1624105"/>
                </a:cubicBezTo>
                <a:cubicBezTo>
                  <a:pt x="1024983" y="1625058"/>
                  <a:pt x="1006886" y="1628868"/>
                  <a:pt x="1004028" y="1629820"/>
                </a:cubicBezTo>
                <a:cubicBezTo>
                  <a:pt x="991646" y="1631725"/>
                  <a:pt x="981168" y="1636488"/>
                  <a:pt x="967833" y="1640298"/>
                </a:cubicBezTo>
                <a:cubicBezTo>
                  <a:pt x="954498" y="1642203"/>
                  <a:pt x="944973" y="1650775"/>
                  <a:pt x="930686" y="1652680"/>
                </a:cubicBezTo>
                <a:cubicBezTo>
                  <a:pt x="920208" y="1654585"/>
                  <a:pt x="911636" y="1648870"/>
                  <a:pt x="901158" y="1647918"/>
                </a:cubicBezTo>
                <a:cubicBezTo>
                  <a:pt x="899253" y="1647918"/>
                  <a:pt x="895443" y="1647918"/>
                  <a:pt x="892586" y="1647918"/>
                </a:cubicBezTo>
                <a:lnTo>
                  <a:pt x="873536" y="1648870"/>
                </a:lnTo>
                <a:cubicBezTo>
                  <a:pt x="859248" y="1648870"/>
                  <a:pt x="845913" y="1651728"/>
                  <a:pt x="831626" y="1651728"/>
                </a:cubicBezTo>
                <a:cubicBezTo>
                  <a:pt x="820196" y="1652680"/>
                  <a:pt x="810671" y="1662205"/>
                  <a:pt x="797336" y="1660300"/>
                </a:cubicBezTo>
                <a:cubicBezTo>
                  <a:pt x="783048" y="1658395"/>
                  <a:pt x="775428" y="1647918"/>
                  <a:pt x="761141" y="1650775"/>
                </a:cubicBezTo>
                <a:cubicBezTo>
                  <a:pt x="755426" y="1650775"/>
                  <a:pt x="742091" y="1651728"/>
                  <a:pt x="737328" y="1650775"/>
                </a:cubicBezTo>
                <a:cubicBezTo>
                  <a:pt x="725898" y="1648870"/>
                  <a:pt x="715421" y="1652680"/>
                  <a:pt x="703991" y="1652680"/>
                </a:cubicBezTo>
                <a:cubicBezTo>
                  <a:pt x="689703" y="1651728"/>
                  <a:pt x="680178" y="1644108"/>
                  <a:pt x="666843" y="1642203"/>
                </a:cubicBezTo>
                <a:lnTo>
                  <a:pt x="647793" y="1638393"/>
                </a:lnTo>
                <a:cubicBezTo>
                  <a:pt x="635411" y="1635535"/>
                  <a:pt x="623028" y="1635535"/>
                  <a:pt x="609693" y="1634583"/>
                </a:cubicBezTo>
                <a:cubicBezTo>
                  <a:pt x="595406" y="1632678"/>
                  <a:pt x="583976" y="1624105"/>
                  <a:pt x="573498" y="1621248"/>
                </a:cubicBezTo>
                <a:cubicBezTo>
                  <a:pt x="557306" y="1617438"/>
                  <a:pt x="532541" y="1614580"/>
                  <a:pt x="518253" y="1603150"/>
                </a:cubicBezTo>
                <a:cubicBezTo>
                  <a:pt x="499203" y="1596483"/>
                  <a:pt x="488726" y="1580290"/>
                  <a:pt x="467771" y="1579338"/>
                </a:cubicBezTo>
                <a:cubicBezTo>
                  <a:pt x="456341" y="1579338"/>
                  <a:pt x="440148" y="1568860"/>
                  <a:pt x="430623" y="1563145"/>
                </a:cubicBezTo>
                <a:cubicBezTo>
                  <a:pt x="424908" y="1560288"/>
                  <a:pt x="419193" y="1556478"/>
                  <a:pt x="414431" y="1554573"/>
                </a:cubicBezTo>
                <a:lnTo>
                  <a:pt x="396333" y="1547905"/>
                </a:lnTo>
                <a:cubicBezTo>
                  <a:pt x="383951" y="1544095"/>
                  <a:pt x="374426" y="1528855"/>
                  <a:pt x="365853" y="1521235"/>
                </a:cubicBezTo>
                <a:cubicBezTo>
                  <a:pt x="352518" y="1512663"/>
                  <a:pt x="332516" y="1498375"/>
                  <a:pt x="316323" y="1493613"/>
                </a:cubicBezTo>
                <a:cubicBezTo>
                  <a:pt x="303941" y="1489803"/>
                  <a:pt x="292511" y="1475515"/>
                  <a:pt x="283938" y="1466943"/>
                </a:cubicBezTo>
                <a:cubicBezTo>
                  <a:pt x="268698" y="1455513"/>
                  <a:pt x="253458" y="1441225"/>
                  <a:pt x="240123" y="1427890"/>
                </a:cubicBezTo>
                <a:lnTo>
                  <a:pt x="233456" y="1421223"/>
                </a:lnTo>
                <a:cubicBezTo>
                  <a:pt x="226788" y="1415508"/>
                  <a:pt x="222026" y="1408840"/>
                  <a:pt x="218216" y="1401220"/>
                </a:cubicBezTo>
                <a:cubicBezTo>
                  <a:pt x="214406" y="1393600"/>
                  <a:pt x="210596" y="1386933"/>
                  <a:pt x="204881" y="1381218"/>
                </a:cubicBezTo>
                <a:cubicBezTo>
                  <a:pt x="200118" y="1375503"/>
                  <a:pt x="191546" y="1364073"/>
                  <a:pt x="186783" y="1359310"/>
                </a:cubicBezTo>
                <a:cubicBezTo>
                  <a:pt x="166781" y="1344070"/>
                  <a:pt x="152493" y="1328830"/>
                  <a:pt x="137253" y="1306923"/>
                </a:cubicBezTo>
                <a:cubicBezTo>
                  <a:pt x="128681" y="1287873"/>
                  <a:pt x="118203" y="1273585"/>
                  <a:pt x="106773" y="1256440"/>
                </a:cubicBezTo>
                <a:cubicBezTo>
                  <a:pt x="99153" y="1246915"/>
                  <a:pt x="98201" y="1227865"/>
                  <a:pt x="93438" y="1218340"/>
                </a:cubicBezTo>
                <a:cubicBezTo>
                  <a:pt x="85818" y="1209768"/>
                  <a:pt x="69626" y="1197385"/>
                  <a:pt x="67721" y="1184050"/>
                </a:cubicBezTo>
                <a:cubicBezTo>
                  <a:pt x="65816" y="1176430"/>
                  <a:pt x="62006" y="1162143"/>
                  <a:pt x="59148" y="1155475"/>
                </a:cubicBezTo>
                <a:cubicBezTo>
                  <a:pt x="56291" y="1146903"/>
                  <a:pt x="56291" y="1139283"/>
                  <a:pt x="54386" y="1131663"/>
                </a:cubicBezTo>
                <a:cubicBezTo>
                  <a:pt x="53433" y="1124043"/>
                  <a:pt x="51528" y="1116423"/>
                  <a:pt x="45813" y="1109755"/>
                </a:cubicBezTo>
                <a:cubicBezTo>
                  <a:pt x="42003" y="1104040"/>
                  <a:pt x="37241" y="1096420"/>
                  <a:pt x="35336" y="1089753"/>
                </a:cubicBezTo>
                <a:cubicBezTo>
                  <a:pt x="30573" y="1078323"/>
                  <a:pt x="22001" y="1064035"/>
                  <a:pt x="20096" y="1050700"/>
                </a:cubicBezTo>
                <a:cubicBezTo>
                  <a:pt x="15333" y="1031650"/>
                  <a:pt x="13428" y="1008790"/>
                  <a:pt x="12476" y="989740"/>
                </a:cubicBezTo>
                <a:cubicBezTo>
                  <a:pt x="11523" y="983073"/>
                  <a:pt x="8666" y="976405"/>
                  <a:pt x="7713" y="969738"/>
                </a:cubicBezTo>
                <a:cubicBezTo>
                  <a:pt x="6761" y="963070"/>
                  <a:pt x="4856" y="956403"/>
                  <a:pt x="4856" y="948783"/>
                </a:cubicBezTo>
                <a:cubicBezTo>
                  <a:pt x="5808" y="926875"/>
                  <a:pt x="4856" y="908778"/>
                  <a:pt x="93" y="887823"/>
                </a:cubicBezTo>
                <a:cubicBezTo>
                  <a:pt x="-859" y="864963"/>
                  <a:pt x="5808" y="846865"/>
                  <a:pt x="5808" y="825910"/>
                </a:cubicBezTo>
                <a:cubicBezTo>
                  <a:pt x="5808" y="820195"/>
                  <a:pt x="7713" y="811623"/>
                  <a:pt x="6761" y="806860"/>
                </a:cubicBezTo>
                <a:cubicBezTo>
                  <a:pt x="4856" y="797335"/>
                  <a:pt x="1998" y="784953"/>
                  <a:pt x="3903" y="774475"/>
                </a:cubicBezTo>
                <a:cubicBezTo>
                  <a:pt x="5808" y="763998"/>
                  <a:pt x="10571" y="753520"/>
                  <a:pt x="12476" y="743995"/>
                </a:cubicBezTo>
                <a:cubicBezTo>
                  <a:pt x="14381" y="734470"/>
                  <a:pt x="16286" y="713515"/>
                  <a:pt x="20096" y="703990"/>
                </a:cubicBezTo>
                <a:cubicBezTo>
                  <a:pt x="22001" y="691608"/>
                  <a:pt x="22953" y="675415"/>
                  <a:pt x="25811" y="663033"/>
                </a:cubicBezTo>
                <a:cubicBezTo>
                  <a:pt x="25811" y="628743"/>
                  <a:pt x="50576" y="595405"/>
                  <a:pt x="61053" y="565878"/>
                </a:cubicBezTo>
                <a:cubicBezTo>
                  <a:pt x="62006" y="556353"/>
                  <a:pt x="61053" y="543018"/>
                  <a:pt x="64863" y="533493"/>
                </a:cubicBezTo>
                <a:cubicBezTo>
                  <a:pt x="68673" y="523015"/>
                  <a:pt x="77246" y="514443"/>
                  <a:pt x="82008" y="505870"/>
                </a:cubicBezTo>
                <a:cubicBezTo>
                  <a:pt x="85818" y="497298"/>
                  <a:pt x="90581" y="487773"/>
                  <a:pt x="95343" y="478248"/>
                </a:cubicBezTo>
                <a:cubicBezTo>
                  <a:pt x="100106" y="468723"/>
                  <a:pt x="105821" y="459198"/>
                  <a:pt x="109631" y="450625"/>
                </a:cubicBezTo>
                <a:cubicBezTo>
                  <a:pt x="115346" y="430623"/>
                  <a:pt x="138206" y="419193"/>
                  <a:pt x="144873" y="400143"/>
                </a:cubicBezTo>
                <a:cubicBezTo>
                  <a:pt x="148683" y="379188"/>
                  <a:pt x="167733" y="361090"/>
                  <a:pt x="179163" y="345850"/>
                </a:cubicBezTo>
                <a:cubicBezTo>
                  <a:pt x="190593" y="330610"/>
                  <a:pt x="206786" y="312513"/>
                  <a:pt x="216311" y="295368"/>
                </a:cubicBezTo>
                <a:cubicBezTo>
                  <a:pt x="224883" y="283938"/>
                  <a:pt x="234408" y="273460"/>
                  <a:pt x="244886" y="263935"/>
                </a:cubicBezTo>
                <a:cubicBezTo>
                  <a:pt x="253458" y="255363"/>
                  <a:pt x="263936" y="252505"/>
                  <a:pt x="272508" y="246790"/>
                </a:cubicBezTo>
                <a:cubicBezTo>
                  <a:pt x="280128" y="241075"/>
                  <a:pt x="285843" y="232503"/>
                  <a:pt x="292511" y="223930"/>
                </a:cubicBezTo>
                <a:cubicBezTo>
                  <a:pt x="301083" y="212500"/>
                  <a:pt x="317276" y="206785"/>
                  <a:pt x="327753" y="199165"/>
                </a:cubicBezTo>
                <a:cubicBezTo>
                  <a:pt x="328706" y="198213"/>
                  <a:pt x="330611" y="197260"/>
                  <a:pt x="331563" y="196308"/>
                </a:cubicBezTo>
                <a:lnTo>
                  <a:pt x="335373" y="192498"/>
                </a:lnTo>
                <a:lnTo>
                  <a:pt x="342993" y="185830"/>
                </a:lnTo>
                <a:cubicBezTo>
                  <a:pt x="356328" y="173448"/>
                  <a:pt x="379188" y="158208"/>
                  <a:pt x="393476" y="148683"/>
                </a:cubicBezTo>
                <a:lnTo>
                  <a:pt x="409668" y="135348"/>
                </a:lnTo>
                <a:lnTo>
                  <a:pt x="414431" y="131538"/>
                </a:lnTo>
                <a:lnTo>
                  <a:pt x="419193" y="128680"/>
                </a:lnTo>
                <a:cubicBezTo>
                  <a:pt x="422051" y="126775"/>
                  <a:pt x="423956" y="124870"/>
                  <a:pt x="426813" y="122013"/>
                </a:cubicBezTo>
                <a:cubicBezTo>
                  <a:pt x="437291" y="113440"/>
                  <a:pt x="451578" y="105820"/>
                  <a:pt x="463008" y="98200"/>
                </a:cubicBezTo>
                <a:cubicBezTo>
                  <a:pt x="474438" y="89628"/>
                  <a:pt x="491583" y="82960"/>
                  <a:pt x="504918" y="80103"/>
                </a:cubicBezTo>
                <a:cubicBezTo>
                  <a:pt x="517301" y="78198"/>
                  <a:pt x="527778" y="70578"/>
                  <a:pt x="542066" y="63910"/>
                </a:cubicBezTo>
                <a:lnTo>
                  <a:pt x="582071" y="45813"/>
                </a:lnTo>
                <a:lnTo>
                  <a:pt x="623981" y="34383"/>
                </a:lnTo>
                <a:lnTo>
                  <a:pt x="644936" y="29620"/>
                </a:lnTo>
                <a:lnTo>
                  <a:pt x="655413" y="26763"/>
                </a:lnTo>
                <a:cubicBezTo>
                  <a:pt x="671606" y="20095"/>
                  <a:pt x="690656" y="14380"/>
                  <a:pt x="708753" y="13428"/>
                </a:cubicBezTo>
                <a:lnTo>
                  <a:pt x="719231" y="12475"/>
                </a:lnTo>
                <a:lnTo>
                  <a:pt x="729708" y="10570"/>
                </a:lnTo>
                <a:cubicBezTo>
                  <a:pt x="737328" y="9618"/>
                  <a:pt x="744948" y="9618"/>
                  <a:pt x="752568" y="9618"/>
                </a:cubicBezTo>
                <a:cubicBezTo>
                  <a:pt x="766856" y="10570"/>
                  <a:pt x="777333" y="5808"/>
                  <a:pt x="792573" y="1998"/>
                </a:cubicBezTo>
                <a:cubicBezTo>
                  <a:pt x="802098" y="93"/>
                  <a:pt x="807813" y="1045"/>
                  <a:pt x="815433" y="93"/>
                </a:cubicBezTo>
                <a:lnTo>
                  <a:pt x="837341" y="93"/>
                </a:lnTo>
                <a:cubicBezTo>
                  <a:pt x="850676" y="-860"/>
                  <a:pt x="860201" y="5808"/>
                  <a:pt x="870678" y="6760"/>
                </a:cubicBezTo>
                <a:cubicBezTo>
                  <a:pt x="883061" y="8665"/>
                  <a:pt x="897348" y="1045"/>
                  <a:pt x="911636" y="2950"/>
                </a:cubicBezTo>
                <a:cubicBezTo>
                  <a:pt x="943068" y="1998"/>
                  <a:pt x="976406" y="3903"/>
                  <a:pt x="1007838" y="8665"/>
                </a:cubicBezTo>
                <a:lnTo>
                  <a:pt x="1018316" y="10570"/>
                </a:lnTo>
                <a:cubicBezTo>
                  <a:pt x="1021173" y="10570"/>
                  <a:pt x="1027841" y="12475"/>
                  <a:pt x="1031651" y="14380"/>
                </a:cubicBezTo>
                <a:cubicBezTo>
                  <a:pt x="1043081" y="19143"/>
                  <a:pt x="1048796" y="25810"/>
                  <a:pt x="1057368" y="27715"/>
                </a:cubicBezTo>
                <a:cubicBezTo>
                  <a:pt x="1067846" y="28668"/>
                  <a:pt x="1076418" y="23905"/>
                  <a:pt x="1090706" y="25810"/>
                </a:cubicBezTo>
                <a:cubicBezTo>
                  <a:pt x="1109756" y="28668"/>
                  <a:pt x="1116423" y="40098"/>
                  <a:pt x="1132616" y="43908"/>
                </a:cubicBezTo>
                <a:cubicBezTo>
                  <a:pt x="1144046" y="47718"/>
                  <a:pt x="1152618" y="52480"/>
                  <a:pt x="1162143" y="56290"/>
                </a:cubicBezTo>
                <a:cubicBezTo>
                  <a:pt x="1172621" y="60100"/>
                  <a:pt x="1190718" y="65815"/>
                  <a:pt x="1201196" y="69625"/>
                </a:cubicBezTo>
                <a:cubicBezTo>
                  <a:pt x="1211673" y="72483"/>
                  <a:pt x="1222151" y="71530"/>
                  <a:pt x="1235486" y="76293"/>
                </a:cubicBezTo>
                <a:cubicBezTo>
                  <a:pt x="1280253" y="100105"/>
                  <a:pt x="1327878" y="124870"/>
                  <a:pt x="1367883" y="157255"/>
                </a:cubicBezTo>
                <a:cubicBezTo>
                  <a:pt x="1389791" y="178210"/>
                  <a:pt x="1395506" y="183925"/>
                  <a:pt x="1417413" y="200118"/>
                </a:cubicBezTo>
                <a:cubicBezTo>
                  <a:pt x="1429796" y="212500"/>
                  <a:pt x="1439321" y="211548"/>
                  <a:pt x="1454561" y="222978"/>
                </a:cubicBezTo>
                <a:cubicBezTo>
                  <a:pt x="1465991" y="233455"/>
                  <a:pt x="1467896" y="244885"/>
                  <a:pt x="1473611" y="256315"/>
                </a:cubicBezTo>
                <a:cubicBezTo>
                  <a:pt x="1479326" y="264888"/>
                  <a:pt x="1484088" y="264888"/>
                  <a:pt x="1494566" y="271555"/>
                </a:cubicBezTo>
                <a:cubicBezTo>
                  <a:pt x="1508853" y="279175"/>
                  <a:pt x="1518378" y="298225"/>
                  <a:pt x="1524093" y="310608"/>
                </a:cubicBezTo>
                <a:cubicBezTo>
                  <a:pt x="1528856" y="320133"/>
                  <a:pt x="1541238" y="328705"/>
                  <a:pt x="1551716" y="342040"/>
                </a:cubicBezTo>
                <a:cubicBezTo>
                  <a:pt x="1559336" y="352518"/>
                  <a:pt x="1562193" y="362043"/>
                  <a:pt x="1566956" y="372520"/>
                </a:cubicBezTo>
                <a:lnTo>
                  <a:pt x="1568861" y="376330"/>
                </a:lnTo>
                <a:lnTo>
                  <a:pt x="1571718" y="381093"/>
                </a:lnTo>
                <a:lnTo>
                  <a:pt x="1584101" y="399190"/>
                </a:lnTo>
                <a:lnTo>
                  <a:pt x="1589816" y="407763"/>
                </a:lnTo>
                <a:cubicBezTo>
                  <a:pt x="1595531" y="416335"/>
                  <a:pt x="1602198" y="423003"/>
                  <a:pt x="1608866" y="433480"/>
                </a:cubicBezTo>
                <a:lnTo>
                  <a:pt x="1620296" y="453483"/>
                </a:lnTo>
                <a:lnTo>
                  <a:pt x="1625058" y="463008"/>
                </a:lnTo>
                <a:lnTo>
                  <a:pt x="1627916" y="467770"/>
                </a:lnTo>
                <a:lnTo>
                  <a:pt x="1628868" y="470628"/>
                </a:lnTo>
                <a:lnTo>
                  <a:pt x="1629821" y="471580"/>
                </a:lnTo>
                <a:lnTo>
                  <a:pt x="1630773" y="473485"/>
                </a:lnTo>
                <a:cubicBezTo>
                  <a:pt x="1637441" y="489678"/>
                  <a:pt x="1629821" y="501108"/>
                  <a:pt x="1637441" y="513490"/>
                </a:cubicBezTo>
                <a:cubicBezTo>
                  <a:pt x="1642203" y="520158"/>
                  <a:pt x="1655538" y="531588"/>
                  <a:pt x="1658396" y="542065"/>
                </a:cubicBezTo>
                <a:cubicBezTo>
                  <a:pt x="1663158" y="556353"/>
                  <a:pt x="1666016" y="570640"/>
                  <a:pt x="1670778" y="583975"/>
                </a:cubicBezTo>
                <a:lnTo>
                  <a:pt x="1673636" y="594453"/>
                </a:lnTo>
                <a:cubicBezTo>
                  <a:pt x="1675541" y="601120"/>
                  <a:pt x="1676493" y="607788"/>
                  <a:pt x="1678398" y="613503"/>
                </a:cubicBezTo>
                <a:cubicBezTo>
                  <a:pt x="1682208" y="623980"/>
                  <a:pt x="1691733" y="637315"/>
                  <a:pt x="1693638" y="649698"/>
                </a:cubicBezTo>
                <a:cubicBezTo>
                  <a:pt x="1694591" y="652555"/>
                  <a:pt x="1694591" y="654460"/>
                  <a:pt x="1694591" y="656365"/>
                </a:cubicBezTo>
                <a:cubicBezTo>
                  <a:pt x="1694591" y="668748"/>
                  <a:pt x="1691733" y="675415"/>
                  <a:pt x="1694591" y="683988"/>
                </a:cubicBezTo>
                <a:cubicBezTo>
                  <a:pt x="1698401" y="693513"/>
                  <a:pt x="1706973" y="700180"/>
                  <a:pt x="1710783" y="712563"/>
                </a:cubicBezTo>
                <a:cubicBezTo>
                  <a:pt x="1711736" y="715420"/>
                  <a:pt x="1711736" y="716373"/>
                  <a:pt x="1711736" y="718278"/>
                </a:cubicBezTo>
                <a:lnTo>
                  <a:pt x="1712688" y="723993"/>
                </a:lnTo>
                <a:lnTo>
                  <a:pt x="1713641" y="734470"/>
                </a:lnTo>
                <a:lnTo>
                  <a:pt x="1714593" y="744948"/>
                </a:lnTo>
                <a:cubicBezTo>
                  <a:pt x="1714593" y="747805"/>
                  <a:pt x="1715546" y="751615"/>
                  <a:pt x="1716498" y="754473"/>
                </a:cubicBezTo>
                <a:cubicBezTo>
                  <a:pt x="1718403" y="761140"/>
                  <a:pt x="1719356" y="767808"/>
                  <a:pt x="1720308" y="775428"/>
                </a:cubicBezTo>
                <a:lnTo>
                  <a:pt x="1722213" y="785905"/>
                </a:lnTo>
                <a:cubicBezTo>
                  <a:pt x="1725071" y="804003"/>
                  <a:pt x="1735548" y="823053"/>
                  <a:pt x="1726976" y="842103"/>
                </a:cubicBezTo>
                <a:cubicBezTo>
                  <a:pt x="1724118" y="849723"/>
                  <a:pt x="1722213" y="855438"/>
                  <a:pt x="1722213" y="859248"/>
                </a:cubicBezTo>
                <a:cubicBezTo>
                  <a:pt x="1723166" y="868773"/>
                  <a:pt x="1708878" y="877345"/>
                  <a:pt x="1691733" y="879250"/>
                </a:cubicBezTo>
                <a:cubicBezTo>
                  <a:pt x="1669826" y="880203"/>
                  <a:pt x="1654586" y="873535"/>
                  <a:pt x="1653633" y="864963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50A96C32-9148-B440-26DE-E1758A3465E1}"/>
              </a:ext>
            </a:extLst>
          </p:cNvPr>
          <p:cNvSpPr/>
          <p:nvPr/>
        </p:nvSpPr>
        <p:spPr>
          <a:xfrm>
            <a:off x="6724405" y="1353427"/>
            <a:ext cx="411495" cy="491440"/>
          </a:xfrm>
          <a:custGeom>
            <a:avLst/>
            <a:gdLst>
              <a:gd name="connsiteX0" fmla="*/ 872941 w 917205"/>
              <a:gd name="connsiteY0" fmla="*/ 1055030 h 1095401"/>
              <a:gd name="connsiteX1" fmla="*/ 846271 w 917205"/>
              <a:gd name="connsiteY1" fmla="*/ 1055030 h 1095401"/>
              <a:gd name="connsiteX2" fmla="*/ 858654 w 917205"/>
              <a:gd name="connsiteY2" fmla="*/ 1032170 h 1095401"/>
              <a:gd name="connsiteX3" fmla="*/ 880561 w 917205"/>
              <a:gd name="connsiteY3" fmla="*/ 1000737 h 1095401"/>
              <a:gd name="connsiteX4" fmla="*/ 889134 w 917205"/>
              <a:gd name="connsiteY4" fmla="*/ 995975 h 1095401"/>
              <a:gd name="connsiteX5" fmla="*/ 894849 w 917205"/>
              <a:gd name="connsiteY5" fmla="*/ 1003595 h 1095401"/>
              <a:gd name="connsiteX6" fmla="*/ 896754 w 917205"/>
              <a:gd name="connsiteY6" fmla="*/ 1029312 h 1095401"/>
              <a:gd name="connsiteX7" fmla="*/ 872941 w 917205"/>
              <a:gd name="connsiteY7" fmla="*/ 1055030 h 1095401"/>
              <a:gd name="connsiteX8" fmla="*/ 781501 w 917205"/>
              <a:gd name="connsiteY8" fmla="*/ 1065507 h 1095401"/>
              <a:gd name="connsiteX9" fmla="*/ 777691 w 917205"/>
              <a:gd name="connsiteY9" fmla="*/ 1055982 h 1095401"/>
              <a:gd name="connsiteX10" fmla="*/ 791026 w 917205"/>
              <a:gd name="connsiteY10" fmla="*/ 1034075 h 1095401"/>
              <a:gd name="connsiteX11" fmla="*/ 871036 w 917205"/>
              <a:gd name="connsiteY11" fmla="*/ 932157 h 1095401"/>
              <a:gd name="connsiteX12" fmla="*/ 876751 w 917205"/>
              <a:gd name="connsiteY12" fmla="*/ 926442 h 1095401"/>
              <a:gd name="connsiteX13" fmla="*/ 888181 w 917205"/>
              <a:gd name="connsiteY13" fmla="*/ 929300 h 1095401"/>
              <a:gd name="connsiteX14" fmla="*/ 891039 w 917205"/>
              <a:gd name="connsiteY14" fmla="*/ 953112 h 1095401"/>
              <a:gd name="connsiteX15" fmla="*/ 881514 w 917205"/>
              <a:gd name="connsiteY15" fmla="*/ 975972 h 1095401"/>
              <a:gd name="connsiteX16" fmla="*/ 830079 w 917205"/>
              <a:gd name="connsiteY16" fmla="*/ 1047410 h 1095401"/>
              <a:gd name="connsiteX17" fmla="*/ 781501 w 917205"/>
              <a:gd name="connsiteY17" fmla="*/ 1065507 h 1095401"/>
              <a:gd name="connsiteX18" fmla="*/ 741496 w 917205"/>
              <a:gd name="connsiteY18" fmla="*/ 1068365 h 1095401"/>
              <a:gd name="connsiteX19" fmla="*/ 679584 w 917205"/>
              <a:gd name="connsiteY19" fmla="*/ 1071222 h 1095401"/>
              <a:gd name="connsiteX20" fmla="*/ 519564 w 917205"/>
              <a:gd name="connsiteY20" fmla="*/ 1071222 h 1095401"/>
              <a:gd name="connsiteX21" fmla="*/ 371926 w 917205"/>
              <a:gd name="connsiteY21" fmla="*/ 1073127 h 1095401"/>
              <a:gd name="connsiteX22" fmla="*/ 284296 w 917205"/>
              <a:gd name="connsiteY22" fmla="*/ 1079795 h 1095401"/>
              <a:gd name="connsiteX23" fmla="*/ 240481 w 917205"/>
              <a:gd name="connsiteY23" fmla="*/ 1080747 h 1095401"/>
              <a:gd name="connsiteX24" fmla="*/ 92844 w 917205"/>
              <a:gd name="connsiteY24" fmla="*/ 1077890 h 1095401"/>
              <a:gd name="connsiteX25" fmla="*/ 49029 w 917205"/>
              <a:gd name="connsiteY25" fmla="*/ 1041695 h 1095401"/>
              <a:gd name="connsiteX26" fmla="*/ 33789 w 917205"/>
              <a:gd name="connsiteY26" fmla="*/ 914060 h 1095401"/>
              <a:gd name="connsiteX27" fmla="*/ 47124 w 917205"/>
              <a:gd name="connsiteY27" fmla="*/ 894057 h 1095401"/>
              <a:gd name="connsiteX28" fmla="*/ 69984 w 917205"/>
              <a:gd name="connsiteY28" fmla="*/ 892152 h 1095401"/>
              <a:gd name="connsiteX29" fmla="*/ 270961 w 917205"/>
              <a:gd name="connsiteY29" fmla="*/ 889295 h 1095401"/>
              <a:gd name="connsiteX30" fmla="*/ 289059 w 917205"/>
              <a:gd name="connsiteY30" fmla="*/ 870245 h 1095401"/>
              <a:gd name="connsiteX31" fmla="*/ 289059 w 917205"/>
              <a:gd name="connsiteY31" fmla="*/ 794997 h 1095401"/>
              <a:gd name="connsiteX32" fmla="*/ 289059 w 917205"/>
              <a:gd name="connsiteY32" fmla="*/ 794997 h 1095401"/>
              <a:gd name="connsiteX33" fmla="*/ 289059 w 917205"/>
              <a:gd name="connsiteY33" fmla="*/ 716892 h 1095401"/>
              <a:gd name="connsiteX34" fmla="*/ 307156 w 917205"/>
              <a:gd name="connsiteY34" fmla="*/ 700700 h 1095401"/>
              <a:gd name="connsiteX35" fmla="*/ 405264 w 917205"/>
              <a:gd name="connsiteY35" fmla="*/ 698795 h 1095401"/>
              <a:gd name="connsiteX36" fmla="*/ 492894 w 917205"/>
              <a:gd name="connsiteY36" fmla="*/ 690222 h 1095401"/>
              <a:gd name="connsiteX37" fmla="*/ 523374 w 917205"/>
              <a:gd name="connsiteY37" fmla="*/ 654027 h 1095401"/>
              <a:gd name="connsiteX38" fmla="*/ 512896 w 917205"/>
              <a:gd name="connsiteY38" fmla="*/ 533060 h 1095401"/>
              <a:gd name="connsiteX39" fmla="*/ 512896 w 917205"/>
              <a:gd name="connsiteY39" fmla="*/ 517820 h 1095401"/>
              <a:gd name="connsiteX40" fmla="*/ 524326 w 917205"/>
              <a:gd name="connsiteY40" fmla="*/ 506390 h 1095401"/>
              <a:gd name="connsiteX41" fmla="*/ 572904 w 917205"/>
              <a:gd name="connsiteY41" fmla="*/ 505437 h 1095401"/>
              <a:gd name="connsiteX42" fmla="*/ 684346 w 917205"/>
              <a:gd name="connsiteY42" fmla="*/ 501627 h 1095401"/>
              <a:gd name="connsiteX43" fmla="*/ 704349 w 917205"/>
              <a:gd name="connsiteY43" fmla="*/ 479720 h 1095401"/>
              <a:gd name="connsiteX44" fmla="*/ 702444 w 917205"/>
              <a:gd name="connsiteY44" fmla="*/ 467337 h 1095401"/>
              <a:gd name="connsiteX45" fmla="*/ 693871 w 917205"/>
              <a:gd name="connsiteY45" fmla="*/ 356847 h 1095401"/>
              <a:gd name="connsiteX46" fmla="*/ 711016 w 917205"/>
              <a:gd name="connsiteY46" fmla="*/ 336845 h 1095401"/>
              <a:gd name="connsiteX47" fmla="*/ 796741 w 917205"/>
              <a:gd name="connsiteY47" fmla="*/ 333987 h 1095401"/>
              <a:gd name="connsiteX48" fmla="*/ 801504 w 917205"/>
              <a:gd name="connsiteY48" fmla="*/ 343512 h 1095401"/>
              <a:gd name="connsiteX49" fmla="*/ 770071 w 917205"/>
              <a:gd name="connsiteY49" fmla="*/ 384470 h 1095401"/>
              <a:gd name="connsiteX50" fmla="*/ 751021 w 917205"/>
              <a:gd name="connsiteY50" fmla="*/ 409235 h 1095401"/>
              <a:gd name="connsiteX51" fmla="*/ 751974 w 917205"/>
              <a:gd name="connsiteY51" fmla="*/ 423522 h 1095401"/>
              <a:gd name="connsiteX52" fmla="*/ 763404 w 917205"/>
              <a:gd name="connsiteY52" fmla="*/ 417807 h 1095401"/>
              <a:gd name="connsiteX53" fmla="*/ 824364 w 917205"/>
              <a:gd name="connsiteY53" fmla="*/ 337797 h 1095401"/>
              <a:gd name="connsiteX54" fmla="*/ 837699 w 917205"/>
              <a:gd name="connsiteY54" fmla="*/ 331130 h 1095401"/>
              <a:gd name="connsiteX55" fmla="*/ 843414 w 917205"/>
              <a:gd name="connsiteY55" fmla="*/ 338750 h 1095401"/>
              <a:gd name="connsiteX56" fmla="*/ 823411 w 917205"/>
              <a:gd name="connsiteY56" fmla="*/ 372087 h 1095401"/>
              <a:gd name="connsiteX57" fmla="*/ 741496 w 917205"/>
              <a:gd name="connsiteY57" fmla="*/ 491150 h 1095401"/>
              <a:gd name="connsiteX58" fmla="*/ 740544 w 917205"/>
              <a:gd name="connsiteY58" fmla="*/ 493055 h 1095401"/>
              <a:gd name="connsiteX59" fmla="*/ 739591 w 917205"/>
              <a:gd name="connsiteY59" fmla="*/ 504485 h 1095401"/>
              <a:gd name="connsiteX60" fmla="*/ 750069 w 917205"/>
              <a:gd name="connsiteY60" fmla="*/ 500675 h 1095401"/>
              <a:gd name="connsiteX61" fmla="*/ 791979 w 917205"/>
              <a:gd name="connsiteY61" fmla="*/ 441620 h 1095401"/>
              <a:gd name="connsiteX62" fmla="*/ 863416 w 917205"/>
              <a:gd name="connsiteY62" fmla="*/ 339702 h 1095401"/>
              <a:gd name="connsiteX63" fmla="*/ 870084 w 917205"/>
              <a:gd name="connsiteY63" fmla="*/ 333035 h 1095401"/>
              <a:gd name="connsiteX64" fmla="*/ 874846 w 917205"/>
              <a:gd name="connsiteY64" fmla="*/ 343512 h 1095401"/>
              <a:gd name="connsiteX65" fmla="*/ 863416 w 917205"/>
              <a:gd name="connsiteY65" fmla="*/ 382565 h 1095401"/>
              <a:gd name="connsiteX66" fmla="*/ 740544 w 917205"/>
              <a:gd name="connsiteY66" fmla="*/ 558777 h 1095401"/>
              <a:gd name="connsiteX67" fmla="*/ 731019 w 917205"/>
              <a:gd name="connsiteY67" fmla="*/ 574017 h 1095401"/>
              <a:gd name="connsiteX68" fmla="*/ 732924 w 917205"/>
              <a:gd name="connsiteY68" fmla="*/ 584495 h 1095401"/>
              <a:gd name="connsiteX69" fmla="*/ 740544 w 917205"/>
              <a:gd name="connsiteY69" fmla="*/ 579732 h 1095401"/>
              <a:gd name="connsiteX70" fmla="*/ 797694 w 917205"/>
              <a:gd name="connsiteY70" fmla="*/ 496865 h 1095401"/>
              <a:gd name="connsiteX71" fmla="*/ 865321 w 917205"/>
              <a:gd name="connsiteY71" fmla="*/ 402567 h 1095401"/>
              <a:gd name="connsiteX72" fmla="*/ 871036 w 917205"/>
              <a:gd name="connsiteY72" fmla="*/ 397805 h 1095401"/>
              <a:gd name="connsiteX73" fmla="*/ 875799 w 917205"/>
              <a:gd name="connsiteY73" fmla="*/ 405425 h 1095401"/>
              <a:gd name="connsiteX74" fmla="*/ 859606 w 917205"/>
              <a:gd name="connsiteY74" fmla="*/ 465432 h 1095401"/>
              <a:gd name="connsiteX75" fmla="*/ 800551 w 917205"/>
              <a:gd name="connsiteY75" fmla="*/ 546395 h 1095401"/>
              <a:gd name="connsiteX76" fmla="*/ 717684 w 917205"/>
              <a:gd name="connsiteY76" fmla="*/ 658790 h 1095401"/>
              <a:gd name="connsiteX77" fmla="*/ 714826 w 917205"/>
              <a:gd name="connsiteY77" fmla="*/ 662600 h 1095401"/>
              <a:gd name="connsiteX78" fmla="*/ 715779 w 917205"/>
              <a:gd name="connsiteY78" fmla="*/ 672125 h 1095401"/>
              <a:gd name="connsiteX79" fmla="*/ 724351 w 917205"/>
              <a:gd name="connsiteY79" fmla="*/ 670220 h 1095401"/>
              <a:gd name="connsiteX80" fmla="*/ 754831 w 917205"/>
              <a:gd name="connsiteY80" fmla="*/ 632120 h 1095401"/>
              <a:gd name="connsiteX81" fmla="*/ 862464 w 917205"/>
              <a:gd name="connsiteY81" fmla="*/ 486387 h 1095401"/>
              <a:gd name="connsiteX82" fmla="*/ 870084 w 917205"/>
              <a:gd name="connsiteY82" fmla="*/ 475910 h 1095401"/>
              <a:gd name="connsiteX83" fmla="*/ 874846 w 917205"/>
              <a:gd name="connsiteY83" fmla="*/ 473052 h 1095401"/>
              <a:gd name="connsiteX84" fmla="*/ 878656 w 917205"/>
              <a:gd name="connsiteY84" fmla="*/ 478767 h 1095401"/>
              <a:gd name="connsiteX85" fmla="*/ 862464 w 917205"/>
              <a:gd name="connsiteY85" fmla="*/ 543537 h 1095401"/>
              <a:gd name="connsiteX86" fmla="*/ 729114 w 917205"/>
              <a:gd name="connsiteY86" fmla="*/ 721655 h 1095401"/>
              <a:gd name="connsiteX87" fmla="*/ 727209 w 917205"/>
              <a:gd name="connsiteY87" fmla="*/ 723560 h 1095401"/>
              <a:gd name="connsiteX88" fmla="*/ 726256 w 917205"/>
              <a:gd name="connsiteY88" fmla="*/ 733085 h 1095401"/>
              <a:gd name="connsiteX89" fmla="*/ 737686 w 917205"/>
              <a:gd name="connsiteY89" fmla="*/ 732132 h 1095401"/>
              <a:gd name="connsiteX90" fmla="*/ 756736 w 917205"/>
              <a:gd name="connsiteY90" fmla="*/ 707367 h 1095401"/>
              <a:gd name="connsiteX91" fmla="*/ 845319 w 917205"/>
              <a:gd name="connsiteY91" fmla="*/ 586400 h 1095401"/>
              <a:gd name="connsiteX92" fmla="*/ 850081 w 917205"/>
              <a:gd name="connsiteY92" fmla="*/ 580685 h 1095401"/>
              <a:gd name="connsiteX93" fmla="*/ 878656 w 917205"/>
              <a:gd name="connsiteY93" fmla="*/ 557825 h 1095401"/>
              <a:gd name="connsiteX94" fmla="*/ 877704 w 917205"/>
              <a:gd name="connsiteY94" fmla="*/ 610212 h 1095401"/>
              <a:gd name="connsiteX95" fmla="*/ 848176 w 917205"/>
              <a:gd name="connsiteY95" fmla="*/ 646407 h 1095401"/>
              <a:gd name="connsiteX96" fmla="*/ 802456 w 917205"/>
              <a:gd name="connsiteY96" fmla="*/ 705462 h 1095401"/>
              <a:gd name="connsiteX97" fmla="*/ 734829 w 917205"/>
              <a:gd name="connsiteY97" fmla="*/ 790235 h 1095401"/>
              <a:gd name="connsiteX98" fmla="*/ 718636 w 917205"/>
              <a:gd name="connsiteY98" fmla="*/ 813095 h 1095401"/>
              <a:gd name="connsiteX99" fmla="*/ 720541 w 917205"/>
              <a:gd name="connsiteY99" fmla="*/ 821667 h 1095401"/>
              <a:gd name="connsiteX100" fmla="*/ 729114 w 917205"/>
              <a:gd name="connsiteY100" fmla="*/ 818810 h 1095401"/>
              <a:gd name="connsiteX101" fmla="*/ 851034 w 917205"/>
              <a:gd name="connsiteY101" fmla="*/ 664505 h 1095401"/>
              <a:gd name="connsiteX102" fmla="*/ 879609 w 917205"/>
              <a:gd name="connsiteY102" fmla="*/ 640692 h 1095401"/>
              <a:gd name="connsiteX103" fmla="*/ 881514 w 917205"/>
              <a:gd name="connsiteY103" fmla="*/ 680697 h 1095401"/>
              <a:gd name="connsiteX104" fmla="*/ 871989 w 917205"/>
              <a:gd name="connsiteY104" fmla="*/ 698795 h 1095401"/>
              <a:gd name="connsiteX105" fmla="*/ 729114 w 917205"/>
              <a:gd name="connsiteY105" fmla="*/ 875960 h 1095401"/>
              <a:gd name="connsiteX106" fmla="*/ 711016 w 917205"/>
              <a:gd name="connsiteY106" fmla="*/ 895010 h 1095401"/>
              <a:gd name="connsiteX107" fmla="*/ 711016 w 917205"/>
              <a:gd name="connsiteY107" fmla="*/ 901677 h 1095401"/>
              <a:gd name="connsiteX108" fmla="*/ 717684 w 917205"/>
              <a:gd name="connsiteY108" fmla="*/ 901677 h 1095401"/>
              <a:gd name="connsiteX109" fmla="*/ 761499 w 917205"/>
              <a:gd name="connsiteY109" fmla="*/ 851195 h 1095401"/>
              <a:gd name="connsiteX110" fmla="*/ 854844 w 917205"/>
              <a:gd name="connsiteY110" fmla="*/ 736895 h 1095401"/>
              <a:gd name="connsiteX111" fmla="*/ 856749 w 917205"/>
              <a:gd name="connsiteY111" fmla="*/ 734990 h 1095401"/>
              <a:gd name="connsiteX112" fmla="*/ 881514 w 917205"/>
              <a:gd name="connsiteY112" fmla="*/ 718797 h 1095401"/>
              <a:gd name="connsiteX113" fmla="*/ 878656 w 917205"/>
              <a:gd name="connsiteY113" fmla="*/ 758802 h 1095401"/>
              <a:gd name="connsiteX114" fmla="*/ 834841 w 917205"/>
              <a:gd name="connsiteY114" fmla="*/ 813095 h 1095401"/>
              <a:gd name="connsiteX115" fmla="*/ 723399 w 917205"/>
              <a:gd name="connsiteY115" fmla="*/ 949302 h 1095401"/>
              <a:gd name="connsiteX116" fmla="*/ 719589 w 917205"/>
              <a:gd name="connsiteY116" fmla="*/ 953112 h 1095401"/>
              <a:gd name="connsiteX117" fmla="*/ 720541 w 917205"/>
              <a:gd name="connsiteY117" fmla="*/ 967400 h 1095401"/>
              <a:gd name="connsiteX118" fmla="*/ 731019 w 917205"/>
              <a:gd name="connsiteY118" fmla="*/ 962637 h 1095401"/>
              <a:gd name="connsiteX119" fmla="*/ 771024 w 917205"/>
              <a:gd name="connsiteY119" fmla="*/ 912155 h 1095401"/>
              <a:gd name="connsiteX120" fmla="*/ 864369 w 917205"/>
              <a:gd name="connsiteY120" fmla="*/ 794997 h 1095401"/>
              <a:gd name="connsiteX121" fmla="*/ 874846 w 917205"/>
              <a:gd name="connsiteY121" fmla="*/ 783567 h 1095401"/>
              <a:gd name="connsiteX122" fmla="*/ 883419 w 917205"/>
              <a:gd name="connsiteY122" fmla="*/ 787377 h 1095401"/>
              <a:gd name="connsiteX123" fmla="*/ 884371 w 917205"/>
              <a:gd name="connsiteY123" fmla="*/ 826430 h 1095401"/>
              <a:gd name="connsiteX124" fmla="*/ 880561 w 917205"/>
              <a:gd name="connsiteY124" fmla="*/ 835002 h 1095401"/>
              <a:gd name="connsiteX125" fmla="*/ 777691 w 917205"/>
              <a:gd name="connsiteY125" fmla="*/ 960732 h 1095401"/>
              <a:gd name="connsiteX126" fmla="*/ 740544 w 917205"/>
              <a:gd name="connsiteY126" fmla="*/ 1003595 h 1095401"/>
              <a:gd name="connsiteX127" fmla="*/ 732924 w 917205"/>
              <a:gd name="connsiteY127" fmla="*/ 1016930 h 1095401"/>
              <a:gd name="connsiteX128" fmla="*/ 741496 w 917205"/>
              <a:gd name="connsiteY128" fmla="*/ 1023597 h 1095401"/>
              <a:gd name="connsiteX129" fmla="*/ 752926 w 917205"/>
              <a:gd name="connsiteY129" fmla="*/ 1013120 h 1095401"/>
              <a:gd name="connsiteX130" fmla="*/ 871989 w 917205"/>
              <a:gd name="connsiteY130" fmla="*/ 863577 h 1095401"/>
              <a:gd name="connsiteX131" fmla="*/ 875799 w 917205"/>
              <a:gd name="connsiteY131" fmla="*/ 859767 h 1095401"/>
              <a:gd name="connsiteX132" fmla="*/ 885324 w 917205"/>
              <a:gd name="connsiteY132" fmla="*/ 862625 h 1095401"/>
              <a:gd name="connsiteX133" fmla="*/ 870084 w 917205"/>
              <a:gd name="connsiteY133" fmla="*/ 914060 h 1095401"/>
              <a:gd name="connsiteX134" fmla="*/ 832936 w 917205"/>
              <a:gd name="connsiteY134" fmla="*/ 963590 h 1095401"/>
              <a:gd name="connsiteX135" fmla="*/ 753879 w 917205"/>
              <a:gd name="connsiteY135" fmla="*/ 1065507 h 1095401"/>
              <a:gd name="connsiteX136" fmla="*/ 741496 w 917205"/>
              <a:gd name="connsiteY136" fmla="*/ 1068365 h 1095401"/>
              <a:gd name="connsiteX137" fmla="*/ 63316 w 917205"/>
              <a:gd name="connsiteY137" fmla="*/ 838812 h 1095401"/>
              <a:gd name="connsiteX138" fmla="*/ 78556 w 917205"/>
              <a:gd name="connsiteY138" fmla="*/ 803570 h 1095401"/>
              <a:gd name="connsiteX139" fmla="*/ 89986 w 917205"/>
              <a:gd name="connsiteY139" fmla="*/ 803570 h 1095401"/>
              <a:gd name="connsiteX140" fmla="*/ 114751 w 917205"/>
              <a:gd name="connsiteY140" fmla="*/ 862625 h 1095401"/>
              <a:gd name="connsiteX141" fmla="*/ 107131 w 917205"/>
              <a:gd name="connsiteY141" fmla="*/ 874055 h 1095401"/>
              <a:gd name="connsiteX142" fmla="*/ 89034 w 917205"/>
              <a:gd name="connsiteY142" fmla="*/ 874055 h 1095401"/>
              <a:gd name="connsiteX143" fmla="*/ 63316 w 917205"/>
              <a:gd name="connsiteY143" fmla="*/ 838812 h 1095401"/>
              <a:gd name="connsiteX144" fmla="*/ 61411 w 917205"/>
              <a:gd name="connsiteY144" fmla="*/ 610212 h 1095401"/>
              <a:gd name="connsiteX145" fmla="*/ 90939 w 917205"/>
              <a:gd name="connsiteY145" fmla="*/ 590210 h 1095401"/>
              <a:gd name="connsiteX146" fmla="*/ 108084 w 917205"/>
              <a:gd name="connsiteY146" fmla="*/ 614022 h 1095401"/>
              <a:gd name="connsiteX147" fmla="*/ 84271 w 917205"/>
              <a:gd name="connsiteY147" fmla="*/ 638787 h 1095401"/>
              <a:gd name="connsiteX148" fmla="*/ 61411 w 917205"/>
              <a:gd name="connsiteY148" fmla="*/ 610212 h 1095401"/>
              <a:gd name="connsiteX149" fmla="*/ 767214 w 917205"/>
              <a:gd name="connsiteY149" fmla="*/ 305412 h 1095401"/>
              <a:gd name="connsiteX150" fmla="*/ 788169 w 917205"/>
              <a:gd name="connsiteY150" fmla="*/ 233975 h 1095401"/>
              <a:gd name="connsiteX151" fmla="*/ 793884 w 917205"/>
              <a:gd name="connsiteY151" fmla="*/ 229212 h 1095401"/>
              <a:gd name="connsiteX152" fmla="*/ 797694 w 917205"/>
              <a:gd name="connsiteY152" fmla="*/ 234927 h 1095401"/>
              <a:gd name="connsiteX153" fmla="*/ 820554 w 917205"/>
              <a:gd name="connsiteY153" fmla="*/ 294935 h 1095401"/>
              <a:gd name="connsiteX154" fmla="*/ 810076 w 917205"/>
              <a:gd name="connsiteY154" fmla="*/ 313032 h 1095401"/>
              <a:gd name="connsiteX155" fmla="*/ 789121 w 917205"/>
              <a:gd name="connsiteY155" fmla="*/ 314937 h 1095401"/>
              <a:gd name="connsiteX156" fmla="*/ 789121 w 917205"/>
              <a:gd name="connsiteY156" fmla="*/ 313985 h 1095401"/>
              <a:gd name="connsiteX157" fmla="*/ 776739 w 917205"/>
              <a:gd name="connsiteY157" fmla="*/ 314937 h 1095401"/>
              <a:gd name="connsiteX158" fmla="*/ 767214 w 917205"/>
              <a:gd name="connsiteY158" fmla="*/ 305412 h 1095401"/>
              <a:gd name="connsiteX159" fmla="*/ 776739 w 917205"/>
              <a:gd name="connsiteY159" fmla="*/ 70145 h 1095401"/>
              <a:gd name="connsiteX160" fmla="*/ 761499 w 917205"/>
              <a:gd name="connsiteY160" fmla="*/ 41570 h 1095401"/>
              <a:gd name="connsiteX161" fmla="*/ 780549 w 917205"/>
              <a:gd name="connsiteY161" fmla="*/ 17757 h 1095401"/>
              <a:gd name="connsiteX162" fmla="*/ 806266 w 917205"/>
              <a:gd name="connsiteY162" fmla="*/ 52047 h 1095401"/>
              <a:gd name="connsiteX163" fmla="*/ 776739 w 917205"/>
              <a:gd name="connsiteY163" fmla="*/ 70145 h 1095401"/>
              <a:gd name="connsiteX164" fmla="*/ 916756 w 917205"/>
              <a:gd name="connsiteY164" fmla="*/ 1051220 h 1095401"/>
              <a:gd name="connsiteX165" fmla="*/ 911041 w 917205"/>
              <a:gd name="connsiteY165" fmla="*/ 1004547 h 1095401"/>
              <a:gd name="connsiteX166" fmla="*/ 900564 w 917205"/>
              <a:gd name="connsiteY166" fmla="*/ 894057 h 1095401"/>
              <a:gd name="connsiteX167" fmla="*/ 899611 w 917205"/>
              <a:gd name="connsiteY167" fmla="*/ 752135 h 1095401"/>
              <a:gd name="connsiteX168" fmla="*/ 898659 w 917205"/>
              <a:gd name="connsiteY168" fmla="*/ 661647 h 1095401"/>
              <a:gd name="connsiteX169" fmla="*/ 895801 w 917205"/>
              <a:gd name="connsiteY169" fmla="*/ 514010 h 1095401"/>
              <a:gd name="connsiteX170" fmla="*/ 890086 w 917205"/>
              <a:gd name="connsiteY170" fmla="*/ 376850 h 1095401"/>
              <a:gd name="connsiteX171" fmla="*/ 888181 w 917205"/>
              <a:gd name="connsiteY171" fmla="*/ 330177 h 1095401"/>
              <a:gd name="connsiteX172" fmla="*/ 862464 w 917205"/>
              <a:gd name="connsiteY172" fmla="*/ 309222 h 1095401"/>
              <a:gd name="connsiteX173" fmla="*/ 837699 w 917205"/>
              <a:gd name="connsiteY173" fmla="*/ 296840 h 1095401"/>
              <a:gd name="connsiteX174" fmla="*/ 796741 w 917205"/>
              <a:gd name="connsiteY174" fmla="*/ 164442 h 1095401"/>
              <a:gd name="connsiteX175" fmla="*/ 814839 w 917205"/>
              <a:gd name="connsiteY175" fmla="*/ 121580 h 1095401"/>
              <a:gd name="connsiteX176" fmla="*/ 880561 w 917205"/>
              <a:gd name="connsiteY176" fmla="*/ 74907 h 1095401"/>
              <a:gd name="connsiteX177" fmla="*/ 884371 w 917205"/>
              <a:gd name="connsiteY177" fmla="*/ 62525 h 1095401"/>
              <a:gd name="connsiteX178" fmla="*/ 871989 w 917205"/>
              <a:gd name="connsiteY178" fmla="*/ 58715 h 1095401"/>
              <a:gd name="connsiteX179" fmla="*/ 861511 w 917205"/>
              <a:gd name="connsiteY179" fmla="*/ 66335 h 1095401"/>
              <a:gd name="connsiteX180" fmla="*/ 807219 w 917205"/>
              <a:gd name="connsiteY180" fmla="*/ 106340 h 1095401"/>
              <a:gd name="connsiteX181" fmla="*/ 793884 w 917205"/>
              <a:gd name="connsiteY181" fmla="*/ 113007 h 1095401"/>
              <a:gd name="connsiteX182" fmla="*/ 791026 w 917205"/>
              <a:gd name="connsiteY182" fmla="*/ 96815 h 1095401"/>
              <a:gd name="connsiteX183" fmla="*/ 802456 w 917205"/>
              <a:gd name="connsiteY183" fmla="*/ 81575 h 1095401"/>
              <a:gd name="connsiteX184" fmla="*/ 821506 w 917205"/>
              <a:gd name="connsiteY184" fmla="*/ 39665 h 1095401"/>
              <a:gd name="connsiteX185" fmla="*/ 789121 w 917205"/>
              <a:gd name="connsiteY185" fmla="*/ 2517 h 1095401"/>
              <a:gd name="connsiteX186" fmla="*/ 767214 w 917205"/>
              <a:gd name="connsiteY186" fmla="*/ 88242 h 1095401"/>
              <a:gd name="connsiteX187" fmla="*/ 772929 w 917205"/>
              <a:gd name="connsiteY187" fmla="*/ 98720 h 1095401"/>
              <a:gd name="connsiteX188" fmla="*/ 771024 w 917205"/>
              <a:gd name="connsiteY188" fmla="*/ 110150 h 1095401"/>
              <a:gd name="connsiteX189" fmla="*/ 761499 w 917205"/>
              <a:gd name="connsiteY189" fmla="*/ 107292 h 1095401"/>
              <a:gd name="connsiteX190" fmla="*/ 713874 w 917205"/>
              <a:gd name="connsiteY190" fmla="*/ 72050 h 1095401"/>
              <a:gd name="connsiteX191" fmla="*/ 699586 w 917205"/>
              <a:gd name="connsiteY191" fmla="*/ 72050 h 1095401"/>
              <a:gd name="connsiteX192" fmla="*/ 702444 w 917205"/>
              <a:gd name="connsiteY192" fmla="*/ 84432 h 1095401"/>
              <a:gd name="connsiteX193" fmla="*/ 711969 w 917205"/>
              <a:gd name="connsiteY193" fmla="*/ 93005 h 1095401"/>
              <a:gd name="connsiteX194" fmla="*/ 770071 w 917205"/>
              <a:gd name="connsiteY194" fmla="*/ 134915 h 1095401"/>
              <a:gd name="connsiteX195" fmla="*/ 777691 w 917205"/>
              <a:gd name="connsiteY195" fmla="*/ 147297 h 1095401"/>
              <a:gd name="connsiteX196" fmla="*/ 775786 w 917205"/>
              <a:gd name="connsiteY196" fmla="*/ 210162 h 1095401"/>
              <a:gd name="connsiteX197" fmla="*/ 751021 w 917205"/>
              <a:gd name="connsiteY197" fmla="*/ 280647 h 1095401"/>
              <a:gd name="connsiteX198" fmla="*/ 724351 w 917205"/>
              <a:gd name="connsiteY198" fmla="*/ 316842 h 1095401"/>
              <a:gd name="connsiteX199" fmla="*/ 671011 w 917205"/>
              <a:gd name="connsiteY199" fmla="*/ 328272 h 1095401"/>
              <a:gd name="connsiteX200" fmla="*/ 674821 w 917205"/>
              <a:gd name="connsiteY200" fmla="*/ 351132 h 1095401"/>
              <a:gd name="connsiteX201" fmla="*/ 681489 w 917205"/>
              <a:gd name="connsiteY201" fmla="*/ 469242 h 1095401"/>
              <a:gd name="connsiteX202" fmla="*/ 671964 w 917205"/>
              <a:gd name="connsiteY202" fmla="*/ 483530 h 1095401"/>
              <a:gd name="connsiteX203" fmla="*/ 659581 w 917205"/>
              <a:gd name="connsiteY203" fmla="*/ 486387 h 1095401"/>
              <a:gd name="connsiteX204" fmla="*/ 517659 w 917205"/>
              <a:gd name="connsiteY204" fmla="*/ 486387 h 1095401"/>
              <a:gd name="connsiteX205" fmla="*/ 494799 w 917205"/>
              <a:gd name="connsiteY205" fmla="*/ 507342 h 1095401"/>
              <a:gd name="connsiteX206" fmla="*/ 503371 w 917205"/>
              <a:gd name="connsiteY206" fmla="*/ 631167 h 1095401"/>
              <a:gd name="connsiteX207" fmla="*/ 470034 w 917205"/>
              <a:gd name="connsiteY207" fmla="*/ 674030 h 1095401"/>
              <a:gd name="connsiteX208" fmla="*/ 454794 w 917205"/>
              <a:gd name="connsiteY208" fmla="*/ 675935 h 1095401"/>
              <a:gd name="connsiteX209" fmla="*/ 290011 w 917205"/>
              <a:gd name="connsiteY209" fmla="*/ 676887 h 1095401"/>
              <a:gd name="connsiteX210" fmla="*/ 272866 w 917205"/>
              <a:gd name="connsiteY210" fmla="*/ 689270 h 1095401"/>
              <a:gd name="connsiteX211" fmla="*/ 270961 w 917205"/>
              <a:gd name="connsiteY211" fmla="*/ 710225 h 1095401"/>
              <a:gd name="connsiteX212" fmla="*/ 270961 w 917205"/>
              <a:gd name="connsiteY212" fmla="*/ 774995 h 1095401"/>
              <a:gd name="connsiteX213" fmla="*/ 270961 w 917205"/>
              <a:gd name="connsiteY213" fmla="*/ 774995 h 1095401"/>
              <a:gd name="connsiteX214" fmla="*/ 270961 w 917205"/>
              <a:gd name="connsiteY214" fmla="*/ 847385 h 1095401"/>
              <a:gd name="connsiteX215" fmla="*/ 254769 w 917205"/>
              <a:gd name="connsiteY215" fmla="*/ 868340 h 1095401"/>
              <a:gd name="connsiteX216" fmla="*/ 159519 w 917205"/>
              <a:gd name="connsiteY216" fmla="*/ 875007 h 1095401"/>
              <a:gd name="connsiteX217" fmla="*/ 129039 w 917205"/>
              <a:gd name="connsiteY217" fmla="*/ 852147 h 1095401"/>
              <a:gd name="connsiteX218" fmla="*/ 115704 w 917205"/>
              <a:gd name="connsiteY218" fmla="*/ 820715 h 1095401"/>
              <a:gd name="connsiteX219" fmla="*/ 95701 w 917205"/>
              <a:gd name="connsiteY219" fmla="*/ 771185 h 1095401"/>
              <a:gd name="connsiteX220" fmla="*/ 89034 w 917205"/>
              <a:gd name="connsiteY220" fmla="*/ 707367 h 1095401"/>
              <a:gd name="connsiteX221" fmla="*/ 91891 w 917205"/>
              <a:gd name="connsiteY221" fmla="*/ 694985 h 1095401"/>
              <a:gd name="connsiteX222" fmla="*/ 102369 w 917205"/>
              <a:gd name="connsiteY222" fmla="*/ 699747 h 1095401"/>
              <a:gd name="connsiteX223" fmla="*/ 129991 w 917205"/>
              <a:gd name="connsiteY223" fmla="*/ 733085 h 1095401"/>
              <a:gd name="connsiteX224" fmla="*/ 149041 w 917205"/>
              <a:gd name="connsiteY224" fmla="*/ 736895 h 1095401"/>
              <a:gd name="connsiteX225" fmla="*/ 146184 w 917205"/>
              <a:gd name="connsiteY225" fmla="*/ 719750 h 1095401"/>
              <a:gd name="connsiteX226" fmla="*/ 102369 w 917205"/>
              <a:gd name="connsiteY226" fmla="*/ 672125 h 1095401"/>
              <a:gd name="connsiteX227" fmla="*/ 107131 w 917205"/>
              <a:gd name="connsiteY227" fmla="*/ 647360 h 1095401"/>
              <a:gd name="connsiteX228" fmla="*/ 127134 w 917205"/>
              <a:gd name="connsiteY228" fmla="*/ 608307 h 1095401"/>
              <a:gd name="connsiteX229" fmla="*/ 51886 w 917205"/>
              <a:gd name="connsiteY229" fmla="*/ 583542 h 1095401"/>
              <a:gd name="connsiteX230" fmla="*/ 59506 w 917205"/>
              <a:gd name="connsiteY230" fmla="*/ 647360 h 1095401"/>
              <a:gd name="connsiteX231" fmla="*/ 62364 w 917205"/>
              <a:gd name="connsiteY231" fmla="*/ 674982 h 1095401"/>
              <a:gd name="connsiteX232" fmla="*/ 9024 w 917205"/>
              <a:gd name="connsiteY232" fmla="*/ 731180 h 1095401"/>
              <a:gd name="connsiteX233" fmla="*/ 1404 w 917205"/>
              <a:gd name="connsiteY233" fmla="*/ 744515 h 1095401"/>
              <a:gd name="connsiteX234" fmla="*/ 21406 w 917205"/>
              <a:gd name="connsiteY234" fmla="*/ 744515 h 1095401"/>
              <a:gd name="connsiteX235" fmla="*/ 27121 w 917205"/>
              <a:gd name="connsiteY235" fmla="*/ 738800 h 1095401"/>
              <a:gd name="connsiteX236" fmla="*/ 62364 w 917205"/>
              <a:gd name="connsiteY236" fmla="*/ 701652 h 1095401"/>
              <a:gd name="connsiteX237" fmla="*/ 70936 w 917205"/>
              <a:gd name="connsiteY237" fmla="*/ 697842 h 1095401"/>
              <a:gd name="connsiteX238" fmla="*/ 73794 w 917205"/>
              <a:gd name="connsiteY238" fmla="*/ 704510 h 1095401"/>
              <a:gd name="connsiteX239" fmla="*/ 61411 w 917205"/>
              <a:gd name="connsiteY239" fmla="*/ 797855 h 1095401"/>
              <a:gd name="connsiteX240" fmla="*/ 34741 w 917205"/>
              <a:gd name="connsiteY240" fmla="*/ 864530 h 1095401"/>
              <a:gd name="connsiteX241" fmla="*/ 27121 w 917205"/>
              <a:gd name="connsiteY241" fmla="*/ 874055 h 1095401"/>
              <a:gd name="connsiteX242" fmla="*/ 14739 w 917205"/>
              <a:gd name="connsiteY242" fmla="*/ 900725 h 1095401"/>
              <a:gd name="connsiteX243" fmla="*/ 20454 w 917205"/>
              <a:gd name="connsiteY243" fmla="*/ 928347 h 1095401"/>
              <a:gd name="connsiteX244" fmla="*/ 30931 w 917205"/>
              <a:gd name="connsiteY244" fmla="*/ 1061697 h 1095401"/>
              <a:gd name="connsiteX245" fmla="*/ 47124 w 917205"/>
              <a:gd name="connsiteY245" fmla="*/ 1088367 h 1095401"/>
              <a:gd name="connsiteX246" fmla="*/ 196666 w 917205"/>
              <a:gd name="connsiteY246" fmla="*/ 1093130 h 1095401"/>
              <a:gd name="connsiteX247" fmla="*/ 299536 w 917205"/>
              <a:gd name="connsiteY247" fmla="*/ 1091225 h 1095401"/>
              <a:gd name="connsiteX248" fmla="*/ 428124 w 917205"/>
              <a:gd name="connsiteY248" fmla="*/ 1087415 h 1095401"/>
              <a:gd name="connsiteX249" fmla="*/ 449079 w 917205"/>
              <a:gd name="connsiteY249" fmla="*/ 1086462 h 1095401"/>
              <a:gd name="connsiteX250" fmla="*/ 684346 w 917205"/>
              <a:gd name="connsiteY250" fmla="*/ 1082652 h 1095401"/>
              <a:gd name="connsiteX251" fmla="*/ 815791 w 917205"/>
              <a:gd name="connsiteY251" fmla="*/ 1075032 h 1095401"/>
              <a:gd name="connsiteX252" fmla="*/ 898659 w 917205"/>
              <a:gd name="connsiteY252" fmla="*/ 1069317 h 1095401"/>
              <a:gd name="connsiteX253" fmla="*/ 916756 w 917205"/>
              <a:gd name="connsiteY253" fmla="*/ 1051220 h 109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917205" h="1095401">
                <a:moveTo>
                  <a:pt x="872941" y="1055030"/>
                </a:moveTo>
                <a:cubicBezTo>
                  <a:pt x="864369" y="1055030"/>
                  <a:pt x="851034" y="1062650"/>
                  <a:pt x="846271" y="1055030"/>
                </a:cubicBezTo>
                <a:cubicBezTo>
                  <a:pt x="841509" y="1046457"/>
                  <a:pt x="852939" y="1038837"/>
                  <a:pt x="858654" y="1032170"/>
                </a:cubicBezTo>
                <a:cubicBezTo>
                  <a:pt x="866274" y="1021692"/>
                  <a:pt x="872941" y="1011215"/>
                  <a:pt x="880561" y="1000737"/>
                </a:cubicBezTo>
                <a:cubicBezTo>
                  <a:pt x="882466" y="997880"/>
                  <a:pt x="885324" y="995022"/>
                  <a:pt x="889134" y="995975"/>
                </a:cubicBezTo>
                <a:cubicBezTo>
                  <a:pt x="892944" y="996927"/>
                  <a:pt x="893896" y="1000737"/>
                  <a:pt x="894849" y="1003595"/>
                </a:cubicBezTo>
                <a:cubicBezTo>
                  <a:pt x="895801" y="1012167"/>
                  <a:pt x="895801" y="1020740"/>
                  <a:pt x="896754" y="1029312"/>
                </a:cubicBezTo>
                <a:cubicBezTo>
                  <a:pt x="897706" y="1052172"/>
                  <a:pt x="895801" y="1054077"/>
                  <a:pt x="872941" y="1055030"/>
                </a:cubicBezTo>
                <a:moveTo>
                  <a:pt x="781501" y="1065507"/>
                </a:moveTo>
                <a:cubicBezTo>
                  <a:pt x="774834" y="1065507"/>
                  <a:pt x="775786" y="1060745"/>
                  <a:pt x="777691" y="1055982"/>
                </a:cubicBezTo>
                <a:cubicBezTo>
                  <a:pt x="781501" y="1048362"/>
                  <a:pt x="786264" y="1040742"/>
                  <a:pt x="791026" y="1034075"/>
                </a:cubicBezTo>
                <a:cubicBezTo>
                  <a:pt x="817696" y="999785"/>
                  <a:pt x="844366" y="966447"/>
                  <a:pt x="871036" y="932157"/>
                </a:cubicBezTo>
                <a:cubicBezTo>
                  <a:pt x="872941" y="930252"/>
                  <a:pt x="873894" y="928347"/>
                  <a:pt x="876751" y="926442"/>
                </a:cubicBezTo>
                <a:cubicBezTo>
                  <a:pt x="881514" y="922632"/>
                  <a:pt x="886276" y="921680"/>
                  <a:pt x="888181" y="929300"/>
                </a:cubicBezTo>
                <a:cubicBezTo>
                  <a:pt x="889134" y="935015"/>
                  <a:pt x="889134" y="941682"/>
                  <a:pt x="891039" y="953112"/>
                </a:cubicBezTo>
                <a:cubicBezTo>
                  <a:pt x="891991" y="958827"/>
                  <a:pt x="888181" y="967400"/>
                  <a:pt x="881514" y="975972"/>
                </a:cubicBezTo>
                <a:cubicBezTo>
                  <a:pt x="864369" y="999785"/>
                  <a:pt x="846271" y="1022645"/>
                  <a:pt x="830079" y="1047410"/>
                </a:cubicBezTo>
                <a:cubicBezTo>
                  <a:pt x="817696" y="1065507"/>
                  <a:pt x="799599" y="1065507"/>
                  <a:pt x="781501" y="1065507"/>
                </a:cubicBezTo>
                <a:moveTo>
                  <a:pt x="741496" y="1068365"/>
                </a:moveTo>
                <a:cubicBezTo>
                  <a:pt x="720541" y="1072175"/>
                  <a:pt x="699586" y="1073127"/>
                  <a:pt x="679584" y="1071222"/>
                </a:cubicBezTo>
                <a:cubicBezTo>
                  <a:pt x="626244" y="1064555"/>
                  <a:pt x="572904" y="1067412"/>
                  <a:pt x="519564" y="1071222"/>
                </a:cubicBezTo>
                <a:cubicBezTo>
                  <a:pt x="470034" y="1074080"/>
                  <a:pt x="421456" y="1074080"/>
                  <a:pt x="371926" y="1073127"/>
                </a:cubicBezTo>
                <a:cubicBezTo>
                  <a:pt x="342399" y="1072175"/>
                  <a:pt x="313824" y="1076937"/>
                  <a:pt x="284296" y="1079795"/>
                </a:cubicBezTo>
                <a:cubicBezTo>
                  <a:pt x="270009" y="1081700"/>
                  <a:pt x="254769" y="1082652"/>
                  <a:pt x="240481" y="1080747"/>
                </a:cubicBezTo>
                <a:cubicBezTo>
                  <a:pt x="190951" y="1075985"/>
                  <a:pt x="142374" y="1075032"/>
                  <a:pt x="92844" y="1077890"/>
                </a:cubicBezTo>
                <a:cubicBezTo>
                  <a:pt x="49981" y="1079795"/>
                  <a:pt x="49981" y="1080747"/>
                  <a:pt x="49029" y="1041695"/>
                </a:cubicBezTo>
                <a:cubicBezTo>
                  <a:pt x="48076" y="998832"/>
                  <a:pt x="40456" y="955970"/>
                  <a:pt x="33789" y="914060"/>
                </a:cubicBezTo>
                <a:cubicBezTo>
                  <a:pt x="31884" y="898820"/>
                  <a:pt x="32836" y="897867"/>
                  <a:pt x="47124" y="894057"/>
                </a:cubicBezTo>
                <a:cubicBezTo>
                  <a:pt x="54744" y="892152"/>
                  <a:pt x="62364" y="892152"/>
                  <a:pt x="69984" y="892152"/>
                </a:cubicBezTo>
                <a:cubicBezTo>
                  <a:pt x="136659" y="893105"/>
                  <a:pt x="204286" y="895010"/>
                  <a:pt x="270961" y="889295"/>
                </a:cubicBezTo>
                <a:cubicBezTo>
                  <a:pt x="285249" y="888342"/>
                  <a:pt x="289059" y="884532"/>
                  <a:pt x="289059" y="870245"/>
                </a:cubicBezTo>
                <a:cubicBezTo>
                  <a:pt x="289059" y="845480"/>
                  <a:pt x="289059" y="819762"/>
                  <a:pt x="289059" y="794997"/>
                </a:cubicBezTo>
                <a:cubicBezTo>
                  <a:pt x="289059" y="794997"/>
                  <a:pt x="289059" y="794997"/>
                  <a:pt x="289059" y="794997"/>
                </a:cubicBezTo>
                <a:cubicBezTo>
                  <a:pt x="289059" y="769280"/>
                  <a:pt x="289059" y="743562"/>
                  <a:pt x="289059" y="716892"/>
                </a:cubicBezTo>
                <a:cubicBezTo>
                  <a:pt x="289059" y="700700"/>
                  <a:pt x="290964" y="700700"/>
                  <a:pt x="307156" y="700700"/>
                </a:cubicBezTo>
                <a:cubicBezTo>
                  <a:pt x="339541" y="700700"/>
                  <a:pt x="372879" y="701652"/>
                  <a:pt x="405264" y="698795"/>
                </a:cubicBezTo>
                <a:cubicBezTo>
                  <a:pt x="434791" y="695937"/>
                  <a:pt x="463366" y="691175"/>
                  <a:pt x="492894" y="690222"/>
                </a:cubicBezTo>
                <a:cubicBezTo>
                  <a:pt x="517659" y="689270"/>
                  <a:pt x="525279" y="677840"/>
                  <a:pt x="523374" y="654027"/>
                </a:cubicBezTo>
                <a:cubicBezTo>
                  <a:pt x="519564" y="614022"/>
                  <a:pt x="516706" y="573065"/>
                  <a:pt x="512896" y="533060"/>
                </a:cubicBezTo>
                <a:cubicBezTo>
                  <a:pt x="512896" y="528297"/>
                  <a:pt x="512896" y="522582"/>
                  <a:pt x="512896" y="517820"/>
                </a:cubicBezTo>
                <a:cubicBezTo>
                  <a:pt x="512896" y="510200"/>
                  <a:pt x="516706" y="506390"/>
                  <a:pt x="524326" y="506390"/>
                </a:cubicBezTo>
                <a:cubicBezTo>
                  <a:pt x="540519" y="506390"/>
                  <a:pt x="556711" y="504485"/>
                  <a:pt x="572904" y="505437"/>
                </a:cubicBezTo>
                <a:cubicBezTo>
                  <a:pt x="610051" y="509247"/>
                  <a:pt x="647199" y="501627"/>
                  <a:pt x="684346" y="501627"/>
                </a:cubicBezTo>
                <a:cubicBezTo>
                  <a:pt x="697681" y="501627"/>
                  <a:pt x="704349" y="493055"/>
                  <a:pt x="704349" y="479720"/>
                </a:cubicBezTo>
                <a:cubicBezTo>
                  <a:pt x="704349" y="475910"/>
                  <a:pt x="703396" y="471147"/>
                  <a:pt x="702444" y="467337"/>
                </a:cubicBezTo>
                <a:cubicBezTo>
                  <a:pt x="692919" y="431142"/>
                  <a:pt x="694824" y="393995"/>
                  <a:pt x="693871" y="356847"/>
                </a:cubicBezTo>
                <a:cubicBezTo>
                  <a:pt x="693871" y="337797"/>
                  <a:pt x="693871" y="337797"/>
                  <a:pt x="711016" y="336845"/>
                </a:cubicBezTo>
                <a:cubicBezTo>
                  <a:pt x="739591" y="334940"/>
                  <a:pt x="768166" y="337797"/>
                  <a:pt x="796741" y="333987"/>
                </a:cubicBezTo>
                <a:cubicBezTo>
                  <a:pt x="806266" y="333035"/>
                  <a:pt x="804361" y="338750"/>
                  <a:pt x="801504" y="343512"/>
                </a:cubicBezTo>
                <a:cubicBezTo>
                  <a:pt x="791026" y="356847"/>
                  <a:pt x="784359" y="373040"/>
                  <a:pt x="770071" y="384470"/>
                </a:cubicBezTo>
                <a:cubicBezTo>
                  <a:pt x="762451" y="391137"/>
                  <a:pt x="757689" y="400662"/>
                  <a:pt x="751021" y="409235"/>
                </a:cubicBezTo>
                <a:cubicBezTo>
                  <a:pt x="748164" y="413997"/>
                  <a:pt x="746259" y="419712"/>
                  <a:pt x="751974" y="423522"/>
                </a:cubicBezTo>
                <a:cubicBezTo>
                  <a:pt x="757689" y="427332"/>
                  <a:pt x="760546" y="422570"/>
                  <a:pt x="763404" y="417807"/>
                </a:cubicBezTo>
                <a:cubicBezTo>
                  <a:pt x="780549" y="388280"/>
                  <a:pt x="805314" y="365420"/>
                  <a:pt x="824364" y="337797"/>
                </a:cubicBezTo>
                <a:cubicBezTo>
                  <a:pt x="827221" y="333035"/>
                  <a:pt x="831031" y="330177"/>
                  <a:pt x="837699" y="331130"/>
                </a:cubicBezTo>
                <a:cubicBezTo>
                  <a:pt x="841509" y="332082"/>
                  <a:pt x="847224" y="332082"/>
                  <a:pt x="843414" y="338750"/>
                </a:cubicBezTo>
                <a:cubicBezTo>
                  <a:pt x="836746" y="350180"/>
                  <a:pt x="831031" y="361610"/>
                  <a:pt x="823411" y="372087"/>
                </a:cubicBezTo>
                <a:cubicBezTo>
                  <a:pt x="793884" y="410187"/>
                  <a:pt x="773881" y="454955"/>
                  <a:pt x="741496" y="491150"/>
                </a:cubicBezTo>
                <a:cubicBezTo>
                  <a:pt x="740544" y="492102"/>
                  <a:pt x="740544" y="493055"/>
                  <a:pt x="740544" y="493055"/>
                </a:cubicBezTo>
                <a:cubicBezTo>
                  <a:pt x="738639" y="496865"/>
                  <a:pt x="735781" y="501627"/>
                  <a:pt x="739591" y="504485"/>
                </a:cubicBezTo>
                <a:cubicBezTo>
                  <a:pt x="744354" y="508295"/>
                  <a:pt x="748164" y="503532"/>
                  <a:pt x="750069" y="500675"/>
                </a:cubicBezTo>
                <a:cubicBezTo>
                  <a:pt x="764356" y="480672"/>
                  <a:pt x="778644" y="461622"/>
                  <a:pt x="791979" y="441620"/>
                </a:cubicBezTo>
                <a:cubicBezTo>
                  <a:pt x="814839" y="407330"/>
                  <a:pt x="835794" y="371135"/>
                  <a:pt x="863416" y="339702"/>
                </a:cubicBezTo>
                <a:cubicBezTo>
                  <a:pt x="865321" y="337797"/>
                  <a:pt x="865321" y="332082"/>
                  <a:pt x="870084" y="333035"/>
                </a:cubicBezTo>
                <a:cubicBezTo>
                  <a:pt x="875799" y="333987"/>
                  <a:pt x="874846" y="339702"/>
                  <a:pt x="874846" y="343512"/>
                </a:cubicBezTo>
                <a:cubicBezTo>
                  <a:pt x="876751" y="357800"/>
                  <a:pt x="871989" y="370182"/>
                  <a:pt x="863416" y="382565"/>
                </a:cubicBezTo>
                <a:cubicBezTo>
                  <a:pt x="823411" y="441620"/>
                  <a:pt x="782454" y="500675"/>
                  <a:pt x="740544" y="558777"/>
                </a:cubicBezTo>
                <a:cubicBezTo>
                  <a:pt x="736734" y="563540"/>
                  <a:pt x="733876" y="569255"/>
                  <a:pt x="731019" y="574017"/>
                </a:cubicBezTo>
                <a:cubicBezTo>
                  <a:pt x="728161" y="577827"/>
                  <a:pt x="729114" y="582590"/>
                  <a:pt x="732924" y="584495"/>
                </a:cubicBezTo>
                <a:cubicBezTo>
                  <a:pt x="736734" y="586400"/>
                  <a:pt x="738639" y="582590"/>
                  <a:pt x="740544" y="579732"/>
                </a:cubicBezTo>
                <a:cubicBezTo>
                  <a:pt x="759594" y="552110"/>
                  <a:pt x="778644" y="524487"/>
                  <a:pt x="797694" y="496865"/>
                </a:cubicBezTo>
                <a:cubicBezTo>
                  <a:pt x="819601" y="465432"/>
                  <a:pt x="842461" y="434000"/>
                  <a:pt x="865321" y="402567"/>
                </a:cubicBezTo>
                <a:cubicBezTo>
                  <a:pt x="866274" y="400662"/>
                  <a:pt x="869131" y="397805"/>
                  <a:pt x="871036" y="397805"/>
                </a:cubicBezTo>
                <a:cubicBezTo>
                  <a:pt x="875799" y="397805"/>
                  <a:pt x="874846" y="402567"/>
                  <a:pt x="875799" y="405425"/>
                </a:cubicBezTo>
                <a:cubicBezTo>
                  <a:pt x="878656" y="427332"/>
                  <a:pt x="874846" y="447335"/>
                  <a:pt x="859606" y="465432"/>
                </a:cubicBezTo>
                <a:cubicBezTo>
                  <a:pt x="837699" y="491150"/>
                  <a:pt x="820554" y="519725"/>
                  <a:pt x="800551" y="546395"/>
                </a:cubicBezTo>
                <a:cubicBezTo>
                  <a:pt x="772929" y="583542"/>
                  <a:pt x="749116" y="623547"/>
                  <a:pt x="717684" y="658790"/>
                </a:cubicBezTo>
                <a:cubicBezTo>
                  <a:pt x="716731" y="659742"/>
                  <a:pt x="715779" y="661647"/>
                  <a:pt x="714826" y="662600"/>
                </a:cubicBezTo>
                <a:cubicBezTo>
                  <a:pt x="713874" y="665457"/>
                  <a:pt x="712921" y="669267"/>
                  <a:pt x="715779" y="672125"/>
                </a:cubicBezTo>
                <a:cubicBezTo>
                  <a:pt x="718636" y="674982"/>
                  <a:pt x="722446" y="673077"/>
                  <a:pt x="724351" y="670220"/>
                </a:cubicBezTo>
                <a:cubicBezTo>
                  <a:pt x="734829" y="657837"/>
                  <a:pt x="745306" y="645455"/>
                  <a:pt x="754831" y="632120"/>
                </a:cubicBezTo>
                <a:cubicBezTo>
                  <a:pt x="791026" y="583542"/>
                  <a:pt x="826269" y="534965"/>
                  <a:pt x="862464" y="486387"/>
                </a:cubicBezTo>
                <a:cubicBezTo>
                  <a:pt x="865321" y="482577"/>
                  <a:pt x="867226" y="479720"/>
                  <a:pt x="870084" y="475910"/>
                </a:cubicBezTo>
                <a:cubicBezTo>
                  <a:pt x="871036" y="474957"/>
                  <a:pt x="872941" y="473052"/>
                  <a:pt x="874846" y="473052"/>
                </a:cubicBezTo>
                <a:cubicBezTo>
                  <a:pt x="877704" y="473052"/>
                  <a:pt x="878656" y="475910"/>
                  <a:pt x="878656" y="478767"/>
                </a:cubicBezTo>
                <a:cubicBezTo>
                  <a:pt x="880561" y="501627"/>
                  <a:pt x="879609" y="522582"/>
                  <a:pt x="862464" y="543537"/>
                </a:cubicBezTo>
                <a:cubicBezTo>
                  <a:pt x="816744" y="601640"/>
                  <a:pt x="772929" y="661647"/>
                  <a:pt x="729114" y="721655"/>
                </a:cubicBezTo>
                <a:cubicBezTo>
                  <a:pt x="728161" y="722607"/>
                  <a:pt x="728161" y="722607"/>
                  <a:pt x="727209" y="723560"/>
                </a:cubicBezTo>
                <a:cubicBezTo>
                  <a:pt x="725304" y="726417"/>
                  <a:pt x="723399" y="730227"/>
                  <a:pt x="726256" y="733085"/>
                </a:cubicBezTo>
                <a:cubicBezTo>
                  <a:pt x="730066" y="736895"/>
                  <a:pt x="734829" y="734990"/>
                  <a:pt x="737686" y="732132"/>
                </a:cubicBezTo>
                <a:cubicBezTo>
                  <a:pt x="744354" y="724512"/>
                  <a:pt x="751021" y="715940"/>
                  <a:pt x="756736" y="707367"/>
                </a:cubicBezTo>
                <a:cubicBezTo>
                  <a:pt x="785311" y="666410"/>
                  <a:pt x="818649" y="629262"/>
                  <a:pt x="845319" y="586400"/>
                </a:cubicBezTo>
                <a:cubicBezTo>
                  <a:pt x="846271" y="584495"/>
                  <a:pt x="848176" y="581637"/>
                  <a:pt x="850081" y="580685"/>
                </a:cubicBezTo>
                <a:cubicBezTo>
                  <a:pt x="860559" y="574017"/>
                  <a:pt x="865321" y="559730"/>
                  <a:pt x="878656" y="557825"/>
                </a:cubicBezTo>
                <a:cubicBezTo>
                  <a:pt x="881514" y="557825"/>
                  <a:pt x="882466" y="603545"/>
                  <a:pt x="877704" y="610212"/>
                </a:cubicBezTo>
                <a:cubicBezTo>
                  <a:pt x="868179" y="622595"/>
                  <a:pt x="858654" y="634977"/>
                  <a:pt x="848176" y="646407"/>
                </a:cubicBezTo>
                <a:cubicBezTo>
                  <a:pt x="831031" y="664505"/>
                  <a:pt x="817696" y="685460"/>
                  <a:pt x="802456" y="705462"/>
                </a:cubicBezTo>
                <a:cubicBezTo>
                  <a:pt x="780549" y="734037"/>
                  <a:pt x="756736" y="761660"/>
                  <a:pt x="734829" y="790235"/>
                </a:cubicBezTo>
                <a:cubicBezTo>
                  <a:pt x="729114" y="797855"/>
                  <a:pt x="723399" y="805475"/>
                  <a:pt x="718636" y="813095"/>
                </a:cubicBezTo>
                <a:cubicBezTo>
                  <a:pt x="716731" y="815952"/>
                  <a:pt x="717684" y="820715"/>
                  <a:pt x="720541" y="821667"/>
                </a:cubicBezTo>
                <a:cubicBezTo>
                  <a:pt x="724351" y="823572"/>
                  <a:pt x="727209" y="821667"/>
                  <a:pt x="729114" y="818810"/>
                </a:cubicBezTo>
                <a:cubicBezTo>
                  <a:pt x="763404" y="762612"/>
                  <a:pt x="815791" y="719750"/>
                  <a:pt x="851034" y="664505"/>
                </a:cubicBezTo>
                <a:cubicBezTo>
                  <a:pt x="857701" y="654027"/>
                  <a:pt x="867226" y="645455"/>
                  <a:pt x="879609" y="640692"/>
                </a:cubicBezTo>
                <a:cubicBezTo>
                  <a:pt x="884371" y="654027"/>
                  <a:pt x="882466" y="667362"/>
                  <a:pt x="881514" y="680697"/>
                </a:cubicBezTo>
                <a:cubicBezTo>
                  <a:pt x="880561" y="687365"/>
                  <a:pt x="876751" y="694032"/>
                  <a:pt x="871989" y="698795"/>
                </a:cubicBezTo>
                <a:cubicBezTo>
                  <a:pt x="821506" y="755945"/>
                  <a:pt x="775786" y="815952"/>
                  <a:pt x="729114" y="875960"/>
                </a:cubicBezTo>
                <a:cubicBezTo>
                  <a:pt x="723399" y="882627"/>
                  <a:pt x="716731" y="888342"/>
                  <a:pt x="711016" y="895010"/>
                </a:cubicBezTo>
                <a:cubicBezTo>
                  <a:pt x="709111" y="896915"/>
                  <a:pt x="709111" y="899772"/>
                  <a:pt x="711016" y="901677"/>
                </a:cubicBezTo>
                <a:cubicBezTo>
                  <a:pt x="712921" y="903582"/>
                  <a:pt x="715779" y="904535"/>
                  <a:pt x="717684" y="901677"/>
                </a:cubicBezTo>
                <a:cubicBezTo>
                  <a:pt x="734829" y="886437"/>
                  <a:pt x="748164" y="868340"/>
                  <a:pt x="761499" y="851195"/>
                </a:cubicBezTo>
                <a:cubicBezTo>
                  <a:pt x="792931" y="813095"/>
                  <a:pt x="823411" y="774995"/>
                  <a:pt x="854844" y="736895"/>
                </a:cubicBezTo>
                <a:cubicBezTo>
                  <a:pt x="855796" y="735942"/>
                  <a:pt x="855796" y="734990"/>
                  <a:pt x="856749" y="734990"/>
                </a:cubicBezTo>
                <a:cubicBezTo>
                  <a:pt x="864369" y="729275"/>
                  <a:pt x="869131" y="716892"/>
                  <a:pt x="881514" y="718797"/>
                </a:cubicBezTo>
                <a:cubicBezTo>
                  <a:pt x="888181" y="719750"/>
                  <a:pt x="886276" y="751182"/>
                  <a:pt x="878656" y="758802"/>
                </a:cubicBezTo>
                <a:cubicBezTo>
                  <a:pt x="863416" y="775947"/>
                  <a:pt x="850081" y="795950"/>
                  <a:pt x="834841" y="813095"/>
                </a:cubicBezTo>
                <a:cubicBezTo>
                  <a:pt x="796741" y="857862"/>
                  <a:pt x="763404" y="906440"/>
                  <a:pt x="723399" y="949302"/>
                </a:cubicBezTo>
                <a:cubicBezTo>
                  <a:pt x="722446" y="950255"/>
                  <a:pt x="720541" y="951207"/>
                  <a:pt x="719589" y="953112"/>
                </a:cubicBezTo>
                <a:cubicBezTo>
                  <a:pt x="716731" y="957875"/>
                  <a:pt x="715779" y="963590"/>
                  <a:pt x="720541" y="967400"/>
                </a:cubicBezTo>
                <a:cubicBezTo>
                  <a:pt x="724351" y="970257"/>
                  <a:pt x="728161" y="966447"/>
                  <a:pt x="731019" y="962637"/>
                </a:cubicBezTo>
                <a:cubicBezTo>
                  <a:pt x="744354" y="945492"/>
                  <a:pt x="758641" y="929300"/>
                  <a:pt x="771024" y="912155"/>
                </a:cubicBezTo>
                <a:cubicBezTo>
                  <a:pt x="800551" y="871197"/>
                  <a:pt x="833889" y="834050"/>
                  <a:pt x="864369" y="794997"/>
                </a:cubicBezTo>
                <a:cubicBezTo>
                  <a:pt x="867226" y="791187"/>
                  <a:pt x="871036" y="787377"/>
                  <a:pt x="874846" y="783567"/>
                </a:cubicBezTo>
                <a:cubicBezTo>
                  <a:pt x="879609" y="779757"/>
                  <a:pt x="883419" y="781662"/>
                  <a:pt x="883419" y="787377"/>
                </a:cubicBezTo>
                <a:cubicBezTo>
                  <a:pt x="884371" y="800712"/>
                  <a:pt x="884371" y="813095"/>
                  <a:pt x="884371" y="826430"/>
                </a:cubicBezTo>
                <a:cubicBezTo>
                  <a:pt x="884371" y="830240"/>
                  <a:pt x="883419" y="832145"/>
                  <a:pt x="880561" y="835002"/>
                </a:cubicBezTo>
                <a:cubicBezTo>
                  <a:pt x="843414" y="874055"/>
                  <a:pt x="811981" y="918822"/>
                  <a:pt x="777691" y="960732"/>
                </a:cubicBezTo>
                <a:cubicBezTo>
                  <a:pt x="765309" y="975020"/>
                  <a:pt x="752926" y="989307"/>
                  <a:pt x="740544" y="1003595"/>
                </a:cubicBezTo>
                <a:cubicBezTo>
                  <a:pt x="737686" y="1007405"/>
                  <a:pt x="732924" y="1010262"/>
                  <a:pt x="732924" y="1016930"/>
                </a:cubicBezTo>
                <a:cubicBezTo>
                  <a:pt x="732924" y="1021692"/>
                  <a:pt x="734829" y="1025502"/>
                  <a:pt x="741496" y="1023597"/>
                </a:cubicBezTo>
                <a:cubicBezTo>
                  <a:pt x="747211" y="1021692"/>
                  <a:pt x="749116" y="1016930"/>
                  <a:pt x="752926" y="1013120"/>
                </a:cubicBezTo>
                <a:cubicBezTo>
                  <a:pt x="792931" y="963590"/>
                  <a:pt x="832936" y="913107"/>
                  <a:pt x="871989" y="863577"/>
                </a:cubicBezTo>
                <a:cubicBezTo>
                  <a:pt x="872941" y="862625"/>
                  <a:pt x="873894" y="860720"/>
                  <a:pt x="875799" y="859767"/>
                </a:cubicBezTo>
                <a:cubicBezTo>
                  <a:pt x="879609" y="856910"/>
                  <a:pt x="885324" y="856910"/>
                  <a:pt x="885324" y="862625"/>
                </a:cubicBezTo>
                <a:cubicBezTo>
                  <a:pt x="884371" y="880722"/>
                  <a:pt x="890086" y="898820"/>
                  <a:pt x="870084" y="914060"/>
                </a:cubicBezTo>
                <a:cubicBezTo>
                  <a:pt x="854844" y="926442"/>
                  <a:pt x="844366" y="946445"/>
                  <a:pt x="832936" y="963590"/>
                </a:cubicBezTo>
                <a:cubicBezTo>
                  <a:pt x="808171" y="998832"/>
                  <a:pt x="777691" y="1029312"/>
                  <a:pt x="753879" y="1065507"/>
                </a:cubicBezTo>
                <a:cubicBezTo>
                  <a:pt x="751021" y="1067412"/>
                  <a:pt x="746259" y="1067412"/>
                  <a:pt x="741496" y="1068365"/>
                </a:cubicBezTo>
                <a:moveTo>
                  <a:pt x="63316" y="838812"/>
                </a:moveTo>
                <a:cubicBezTo>
                  <a:pt x="66174" y="826430"/>
                  <a:pt x="72841" y="815000"/>
                  <a:pt x="78556" y="803570"/>
                </a:cubicBezTo>
                <a:cubicBezTo>
                  <a:pt x="81414" y="797855"/>
                  <a:pt x="87129" y="796902"/>
                  <a:pt x="89986" y="803570"/>
                </a:cubicBezTo>
                <a:cubicBezTo>
                  <a:pt x="97606" y="823572"/>
                  <a:pt x="109036" y="841670"/>
                  <a:pt x="114751" y="862625"/>
                </a:cubicBezTo>
                <a:cubicBezTo>
                  <a:pt x="117609" y="873102"/>
                  <a:pt x="115704" y="874055"/>
                  <a:pt x="107131" y="874055"/>
                </a:cubicBezTo>
                <a:cubicBezTo>
                  <a:pt x="101416" y="874055"/>
                  <a:pt x="94749" y="874055"/>
                  <a:pt x="89034" y="874055"/>
                </a:cubicBezTo>
                <a:cubicBezTo>
                  <a:pt x="48076" y="874055"/>
                  <a:pt x="53791" y="878817"/>
                  <a:pt x="63316" y="838812"/>
                </a:cubicBezTo>
                <a:moveTo>
                  <a:pt x="61411" y="610212"/>
                </a:moveTo>
                <a:cubicBezTo>
                  <a:pt x="62364" y="596877"/>
                  <a:pt x="72841" y="589257"/>
                  <a:pt x="90939" y="590210"/>
                </a:cubicBezTo>
                <a:cubicBezTo>
                  <a:pt x="101416" y="591162"/>
                  <a:pt x="109036" y="601640"/>
                  <a:pt x="108084" y="614022"/>
                </a:cubicBezTo>
                <a:cubicBezTo>
                  <a:pt x="107131" y="627357"/>
                  <a:pt x="95701" y="639740"/>
                  <a:pt x="84271" y="638787"/>
                </a:cubicBezTo>
                <a:cubicBezTo>
                  <a:pt x="71889" y="637835"/>
                  <a:pt x="61411" y="624500"/>
                  <a:pt x="61411" y="610212"/>
                </a:cubicBezTo>
                <a:moveTo>
                  <a:pt x="767214" y="305412"/>
                </a:moveTo>
                <a:cubicBezTo>
                  <a:pt x="771976" y="280647"/>
                  <a:pt x="779596" y="257787"/>
                  <a:pt x="788169" y="233975"/>
                </a:cubicBezTo>
                <a:cubicBezTo>
                  <a:pt x="789121" y="232070"/>
                  <a:pt x="791979" y="231117"/>
                  <a:pt x="793884" y="229212"/>
                </a:cubicBezTo>
                <a:cubicBezTo>
                  <a:pt x="794836" y="231117"/>
                  <a:pt x="796741" y="233022"/>
                  <a:pt x="797694" y="234927"/>
                </a:cubicBezTo>
                <a:cubicBezTo>
                  <a:pt x="805314" y="254930"/>
                  <a:pt x="812934" y="274932"/>
                  <a:pt x="820554" y="294935"/>
                </a:cubicBezTo>
                <a:cubicBezTo>
                  <a:pt x="825316" y="309222"/>
                  <a:pt x="824364" y="310175"/>
                  <a:pt x="810076" y="313032"/>
                </a:cubicBezTo>
                <a:cubicBezTo>
                  <a:pt x="803409" y="313985"/>
                  <a:pt x="796741" y="313985"/>
                  <a:pt x="789121" y="314937"/>
                </a:cubicBezTo>
                <a:cubicBezTo>
                  <a:pt x="789121" y="314937"/>
                  <a:pt x="789121" y="314937"/>
                  <a:pt x="789121" y="313985"/>
                </a:cubicBezTo>
                <a:cubicBezTo>
                  <a:pt x="785311" y="313985"/>
                  <a:pt x="780549" y="314937"/>
                  <a:pt x="776739" y="314937"/>
                </a:cubicBezTo>
                <a:cubicBezTo>
                  <a:pt x="769119" y="315890"/>
                  <a:pt x="765309" y="312080"/>
                  <a:pt x="767214" y="305412"/>
                </a:cubicBezTo>
                <a:moveTo>
                  <a:pt x="776739" y="70145"/>
                </a:moveTo>
                <a:cubicBezTo>
                  <a:pt x="765309" y="67287"/>
                  <a:pt x="760546" y="57762"/>
                  <a:pt x="761499" y="41570"/>
                </a:cubicBezTo>
                <a:cubicBezTo>
                  <a:pt x="762451" y="24425"/>
                  <a:pt x="768166" y="16805"/>
                  <a:pt x="780549" y="17757"/>
                </a:cubicBezTo>
                <a:cubicBezTo>
                  <a:pt x="797694" y="18710"/>
                  <a:pt x="809124" y="34902"/>
                  <a:pt x="806266" y="52047"/>
                </a:cubicBezTo>
                <a:cubicBezTo>
                  <a:pt x="803409" y="64430"/>
                  <a:pt x="789121" y="73955"/>
                  <a:pt x="776739" y="70145"/>
                </a:cubicBezTo>
                <a:moveTo>
                  <a:pt x="916756" y="1051220"/>
                </a:moveTo>
                <a:cubicBezTo>
                  <a:pt x="914851" y="1035980"/>
                  <a:pt x="912946" y="1020740"/>
                  <a:pt x="911041" y="1004547"/>
                </a:cubicBezTo>
                <a:cubicBezTo>
                  <a:pt x="907231" y="967400"/>
                  <a:pt x="899611" y="931205"/>
                  <a:pt x="900564" y="894057"/>
                </a:cubicBezTo>
                <a:cubicBezTo>
                  <a:pt x="900564" y="846432"/>
                  <a:pt x="897706" y="798807"/>
                  <a:pt x="899611" y="752135"/>
                </a:cubicBezTo>
                <a:cubicBezTo>
                  <a:pt x="900564" y="721655"/>
                  <a:pt x="898659" y="692127"/>
                  <a:pt x="898659" y="661647"/>
                </a:cubicBezTo>
                <a:cubicBezTo>
                  <a:pt x="897706" y="612117"/>
                  <a:pt x="897706" y="563540"/>
                  <a:pt x="895801" y="514010"/>
                </a:cubicBezTo>
                <a:cubicBezTo>
                  <a:pt x="894849" y="468290"/>
                  <a:pt x="891991" y="422570"/>
                  <a:pt x="890086" y="376850"/>
                </a:cubicBezTo>
                <a:cubicBezTo>
                  <a:pt x="889134" y="361610"/>
                  <a:pt x="890086" y="345417"/>
                  <a:pt x="888181" y="330177"/>
                </a:cubicBezTo>
                <a:cubicBezTo>
                  <a:pt x="886276" y="309222"/>
                  <a:pt x="881514" y="305412"/>
                  <a:pt x="862464" y="309222"/>
                </a:cubicBezTo>
                <a:cubicBezTo>
                  <a:pt x="850081" y="312080"/>
                  <a:pt x="843414" y="308270"/>
                  <a:pt x="837699" y="296840"/>
                </a:cubicBezTo>
                <a:cubicBezTo>
                  <a:pt x="817696" y="254930"/>
                  <a:pt x="804361" y="211115"/>
                  <a:pt x="796741" y="164442"/>
                </a:cubicBezTo>
                <a:cubicBezTo>
                  <a:pt x="793884" y="143487"/>
                  <a:pt x="799599" y="132057"/>
                  <a:pt x="814839" y="121580"/>
                </a:cubicBezTo>
                <a:cubicBezTo>
                  <a:pt x="836746" y="106340"/>
                  <a:pt x="857701" y="90147"/>
                  <a:pt x="880561" y="74907"/>
                </a:cubicBezTo>
                <a:cubicBezTo>
                  <a:pt x="886276" y="71097"/>
                  <a:pt x="888181" y="68240"/>
                  <a:pt x="884371" y="62525"/>
                </a:cubicBezTo>
                <a:cubicBezTo>
                  <a:pt x="881514" y="57762"/>
                  <a:pt x="877704" y="53952"/>
                  <a:pt x="871989" y="58715"/>
                </a:cubicBezTo>
                <a:cubicBezTo>
                  <a:pt x="868179" y="61572"/>
                  <a:pt x="865321" y="64430"/>
                  <a:pt x="861511" y="66335"/>
                </a:cubicBezTo>
                <a:cubicBezTo>
                  <a:pt x="843414" y="79670"/>
                  <a:pt x="825316" y="93005"/>
                  <a:pt x="807219" y="106340"/>
                </a:cubicBezTo>
                <a:cubicBezTo>
                  <a:pt x="803409" y="109197"/>
                  <a:pt x="798646" y="115865"/>
                  <a:pt x="793884" y="113007"/>
                </a:cubicBezTo>
                <a:cubicBezTo>
                  <a:pt x="788169" y="110150"/>
                  <a:pt x="791979" y="102530"/>
                  <a:pt x="791026" y="96815"/>
                </a:cubicBezTo>
                <a:cubicBezTo>
                  <a:pt x="790074" y="88242"/>
                  <a:pt x="796741" y="85385"/>
                  <a:pt x="802456" y="81575"/>
                </a:cubicBezTo>
                <a:cubicBezTo>
                  <a:pt x="818649" y="72050"/>
                  <a:pt x="823411" y="56810"/>
                  <a:pt x="821506" y="39665"/>
                </a:cubicBezTo>
                <a:cubicBezTo>
                  <a:pt x="818649" y="20615"/>
                  <a:pt x="806266" y="9185"/>
                  <a:pt x="789121" y="2517"/>
                </a:cubicBezTo>
                <a:cubicBezTo>
                  <a:pt x="741496" y="-15580"/>
                  <a:pt x="724351" y="69192"/>
                  <a:pt x="767214" y="88242"/>
                </a:cubicBezTo>
                <a:cubicBezTo>
                  <a:pt x="770071" y="89195"/>
                  <a:pt x="771976" y="94910"/>
                  <a:pt x="772929" y="98720"/>
                </a:cubicBezTo>
                <a:cubicBezTo>
                  <a:pt x="773881" y="102530"/>
                  <a:pt x="774834" y="108245"/>
                  <a:pt x="771024" y="110150"/>
                </a:cubicBezTo>
                <a:cubicBezTo>
                  <a:pt x="768166" y="112055"/>
                  <a:pt x="764356" y="109197"/>
                  <a:pt x="761499" y="107292"/>
                </a:cubicBezTo>
                <a:cubicBezTo>
                  <a:pt x="745306" y="95862"/>
                  <a:pt x="730066" y="83480"/>
                  <a:pt x="713874" y="72050"/>
                </a:cubicBezTo>
                <a:cubicBezTo>
                  <a:pt x="709111" y="68240"/>
                  <a:pt x="704349" y="67287"/>
                  <a:pt x="699586" y="72050"/>
                </a:cubicBezTo>
                <a:cubicBezTo>
                  <a:pt x="694824" y="76812"/>
                  <a:pt x="697681" y="81575"/>
                  <a:pt x="702444" y="84432"/>
                </a:cubicBezTo>
                <a:cubicBezTo>
                  <a:pt x="706254" y="87290"/>
                  <a:pt x="708159" y="91100"/>
                  <a:pt x="711969" y="93005"/>
                </a:cubicBezTo>
                <a:cubicBezTo>
                  <a:pt x="732924" y="104435"/>
                  <a:pt x="750069" y="121580"/>
                  <a:pt x="770071" y="134915"/>
                </a:cubicBezTo>
                <a:cubicBezTo>
                  <a:pt x="774834" y="137772"/>
                  <a:pt x="776739" y="142535"/>
                  <a:pt x="777691" y="147297"/>
                </a:cubicBezTo>
                <a:cubicBezTo>
                  <a:pt x="782454" y="168252"/>
                  <a:pt x="783406" y="189207"/>
                  <a:pt x="775786" y="210162"/>
                </a:cubicBezTo>
                <a:cubicBezTo>
                  <a:pt x="767214" y="233022"/>
                  <a:pt x="759594" y="256835"/>
                  <a:pt x="751021" y="280647"/>
                </a:cubicBezTo>
                <a:cubicBezTo>
                  <a:pt x="745306" y="295887"/>
                  <a:pt x="741496" y="312080"/>
                  <a:pt x="724351" y="316842"/>
                </a:cubicBezTo>
                <a:cubicBezTo>
                  <a:pt x="708159" y="321605"/>
                  <a:pt x="671964" y="303507"/>
                  <a:pt x="671011" y="328272"/>
                </a:cubicBezTo>
                <a:cubicBezTo>
                  <a:pt x="671011" y="335892"/>
                  <a:pt x="673869" y="343512"/>
                  <a:pt x="674821" y="351132"/>
                </a:cubicBezTo>
                <a:cubicBezTo>
                  <a:pt x="676726" y="390185"/>
                  <a:pt x="678631" y="430190"/>
                  <a:pt x="681489" y="469242"/>
                </a:cubicBezTo>
                <a:cubicBezTo>
                  <a:pt x="682441" y="478767"/>
                  <a:pt x="680536" y="481625"/>
                  <a:pt x="671964" y="483530"/>
                </a:cubicBezTo>
                <a:cubicBezTo>
                  <a:pt x="668154" y="484482"/>
                  <a:pt x="663391" y="485435"/>
                  <a:pt x="659581" y="486387"/>
                </a:cubicBezTo>
                <a:cubicBezTo>
                  <a:pt x="611956" y="487340"/>
                  <a:pt x="564331" y="490197"/>
                  <a:pt x="517659" y="486387"/>
                </a:cubicBezTo>
                <a:cubicBezTo>
                  <a:pt x="495751" y="484482"/>
                  <a:pt x="493846" y="486387"/>
                  <a:pt x="494799" y="507342"/>
                </a:cubicBezTo>
                <a:cubicBezTo>
                  <a:pt x="495751" y="549252"/>
                  <a:pt x="501466" y="590210"/>
                  <a:pt x="503371" y="631167"/>
                </a:cubicBezTo>
                <a:cubicBezTo>
                  <a:pt x="506229" y="674982"/>
                  <a:pt x="508134" y="669267"/>
                  <a:pt x="470034" y="674030"/>
                </a:cubicBezTo>
                <a:cubicBezTo>
                  <a:pt x="465271" y="674982"/>
                  <a:pt x="459556" y="674982"/>
                  <a:pt x="454794" y="675935"/>
                </a:cubicBezTo>
                <a:cubicBezTo>
                  <a:pt x="399549" y="681650"/>
                  <a:pt x="345256" y="686412"/>
                  <a:pt x="290011" y="676887"/>
                </a:cubicBezTo>
                <a:cubicBezTo>
                  <a:pt x="281439" y="674982"/>
                  <a:pt x="274771" y="679745"/>
                  <a:pt x="272866" y="689270"/>
                </a:cubicBezTo>
                <a:cubicBezTo>
                  <a:pt x="271914" y="695937"/>
                  <a:pt x="270961" y="702605"/>
                  <a:pt x="270961" y="710225"/>
                </a:cubicBezTo>
                <a:cubicBezTo>
                  <a:pt x="270961" y="732132"/>
                  <a:pt x="270961" y="753087"/>
                  <a:pt x="270961" y="774995"/>
                </a:cubicBezTo>
                <a:lnTo>
                  <a:pt x="270961" y="774995"/>
                </a:lnTo>
                <a:cubicBezTo>
                  <a:pt x="270961" y="798807"/>
                  <a:pt x="270961" y="823572"/>
                  <a:pt x="270961" y="847385"/>
                </a:cubicBezTo>
                <a:cubicBezTo>
                  <a:pt x="270961" y="862625"/>
                  <a:pt x="268104" y="866435"/>
                  <a:pt x="254769" y="868340"/>
                </a:cubicBezTo>
                <a:cubicBezTo>
                  <a:pt x="223336" y="873102"/>
                  <a:pt x="191904" y="878817"/>
                  <a:pt x="159519" y="875007"/>
                </a:cubicBezTo>
                <a:cubicBezTo>
                  <a:pt x="141421" y="873102"/>
                  <a:pt x="139516" y="867387"/>
                  <a:pt x="129039" y="852147"/>
                </a:cubicBezTo>
                <a:cubicBezTo>
                  <a:pt x="122371" y="842622"/>
                  <a:pt x="119514" y="831192"/>
                  <a:pt x="115704" y="820715"/>
                </a:cubicBezTo>
                <a:cubicBezTo>
                  <a:pt x="109989" y="803570"/>
                  <a:pt x="103321" y="787377"/>
                  <a:pt x="95701" y="771185"/>
                </a:cubicBezTo>
                <a:cubicBezTo>
                  <a:pt x="83319" y="747372"/>
                  <a:pt x="92844" y="732132"/>
                  <a:pt x="89034" y="707367"/>
                </a:cubicBezTo>
                <a:cubicBezTo>
                  <a:pt x="88081" y="703557"/>
                  <a:pt x="88081" y="697842"/>
                  <a:pt x="91891" y="694985"/>
                </a:cubicBezTo>
                <a:cubicBezTo>
                  <a:pt x="96654" y="692127"/>
                  <a:pt x="99511" y="696890"/>
                  <a:pt x="102369" y="699747"/>
                </a:cubicBezTo>
                <a:cubicBezTo>
                  <a:pt x="113799" y="709272"/>
                  <a:pt x="125229" y="717845"/>
                  <a:pt x="129991" y="733085"/>
                </a:cubicBezTo>
                <a:cubicBezTo>
                  <a:pt x="132849" y="741657"/>
                  <a:pt x="144279" y="742610"/>
                  <a:pt x="149041" y="736895"/>
                </a:cubicBezTo>
                <a:cubicBezTo>
                  <a:pt x="155709" y="730227"/>
                  <a:pt x="151899" y="725465"/>
                  <a:pt x="146184" y="719750"/>
                </a:cubicBezTo>
                <a:cubicBezTo>
                  <a:pt x="130944" y="704510"/>
                  <a:pt x="115704" y="689270"/>
                  <a:pt x="102369" y="672125"/>
                </a:cubicBezTo>
                <a:cubicBezTo>
                  <a:pt x="92844" y="660695"/>
                  <a:pt x="93796" y="655932"/>
                  <a:pt x="107131" y="647360"/>
                </a:cubicBezTo>
                <a:cubicBezTo>
                  <a:pt x="122371" y="637835"/>
                  <a:pt x="126181" y="624500"/>
                  <a:pt x="127134" y="608307"/>
                </a:cubicBezTo>
                <a:cubicBezTo>
                  <a:pt x="131896" y="565445"/>
                  <a:pt x="74746" y="552110"/>
                  <a:pt x="51886" y="583542"/>
                </a:cubicBezTo>
                <a:cubicBezTo>
                  <a:pt x="37599" y="603545"/>
                  <a:pt x="42361" y="631167"/>
                  <a:pt x="59506" y="647360"/>
                </a:cubicBezTo>
                <a:cubicBezTo>
                  <a:pt x="71889" y="659742"/>
                  <a:pt x="72841" y="661647"/>
                  <a:pt x="62364" y="674982"/>
                </a:cubicBezTo>
                <a:cubicBezTo>
                  <a:pt x="47124" y="695937"/>
                  <a:pt x="29026" y="714035"/>
                  <a:pt x="9024" y="731180"/>
                </a:cubicBezTo>
                <a:cubicBezTo>
                  <a:pt x="5214" y="734990"/>
                  <a:pt x="-3359" y="735942"/>
                  <a:pt x="1404" y="744515"/>
                </a:cubicBezTo>
                <a:cubicBezTo>
                  <a:pt x="5214" y="751182"/>
                  <a:pt x="13786" y="751182"/>
                  <a:pt x="21406" y="744515"/>
                </a:cubicBezTo>
                <a:cubicBezTo>
                  <a:pt x="23311" y="742610"/>
                  <a:pt x="25216" y="740705"/>
                  <a:pt x="27121" y="738800"/>
                </a:cubicBezTo>
                <a:cubicBezTo>
                  <a:pt x="38551" y="726417"/>
                  <a:pt x="50934" y="714035"/>
                  <a:pt x="62364" y="701652"/>
                </a:cubicBezTo>
                <a:cubicBezTo>
                  <a:pt x="64269" y="698795"/>
                  <a:pt x="66174" y="695937"/>
                  <a:pt x="70936" y="697842"/>
                </a:cubicBezTo>
                <a:cubicBezTo>
                  <a:pt x="73794" y="698795"/>
                  <a:pt x="73794" y="701652"/>
                  <a:pt x="73794" y="704510"/>
                </a:cubicBezTo>
                <a:cubicBezTo>
                  <a:pt x="76651" y="736895"/>
                  <a:pt x="75699" y="768327"/>
                  <a:pt x="61411" y="797855"/>
                </a:cubicBezTo>
                <a:cubicBezTo>
                  <a:pt x="50934" y="819762"/>
                  <a:pt x="43314" y="842622"/>
                  <a:pt x="34741" y="864530"/>
                </a:cubicBezTo>
                <a:cubicBezTo>
                  <a:pt x="32836" y="868340"/>
                  <a:pt x="31884" y="871197"/>
                  <a:pt x="27121" y="874055"/>
                </a:cubicBezTo>
                <a:cubicBezTo>
                  <a:pt x="10929" y="882627"/>
                  <a:pt x="10929" y="883580"/>
                  <a:pt x="14739" y="900725"/>
                </a:cubicBezTo>
                <a:cubicBezTo>
                  <a:pt x="16644" y="910250"/>
                  <a:pt x="19501" y="918822"/>
                  <a:pt x="20454" y="928347"/>
                </a:cubicBezTo>
                <a:cubicBezTo>
                  <a:pt x="27121" y="972162"/>
                  <a:pt x="35694" y="1016930"/>
                  <a:pt x="30931" y="1061697"/>
                </a:cubicBezTo>
                <a:cubicBezTo>
                  <a:pt x="29026" y="1079795"/>
                  <a:pt x="28074" y="1085510"/>
                  <a:pt x="47124" y="1088367"/>
                </a:cubicBezTo>
                <a:cubicBezTo>
                  <a:pt x="96654" y="1094082"/>
                  <a:pt x="146184" y="1089320"/>
                  <a:pt x="196666" y="1093130"/>
                </a:cubicBezTo>
                <a:cubicBezTo>
                  <a:pt x="229051" y="1095987"/>
                  <a:pt x="267151" y="1096940"/>
                  <a:pt x="299536" y="1091225"/>
                </a:cubicBezTo>
                <a:cubicBezTo>
                  <a:pt x="342399" y="1083605"/>
                  <a:pt x="385261" y="1084557"/>
                  <a:pt x="428124" y="1087415"/>
                </a:cubicBezTo>
                <a:cubicBezTo>
                  <a:pt x="434791" y="1088367"/>
                  <a:pt x="441459" y="1087415"/>
                  <a:pt x="449079" y="1086462"/>
                </a:cubicBezTo>
                <a:cubicBezTo>
                  <a:pt x="527184" y="1082652"/>
                  <a:pt x="605289" y="1075032"/>
                  <a:pt x="684346" y="1082652"/>
                </a:cubicBezTo>
                <a:cubicBezTo>
                  <a:pt x="728161" y="1086462"/>
                  <a:pt x="771976" y="1078842"/>
                  <a:pt x="815791" y="1075032"/>
                </a:cubicBezTo>
                <a:cubicBezTo>
                  <a:pt x="843414" y="1073127"/>
                  <a:pt x="870084" y="1066460"/>
                  <a:pt x="898659" y="1069317"/>
                </a:cubicBezTo>
                <a:cubicBezTo>
                  <a:pt x="914851" y="1074080"/>
                  <a:pt x="918661" y="1069317"/>
                  <a:pt x="916756" y="1051220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9CC7C0AC-F8EA-129A-D54C-C64B80ED63DB}"/>
              </a:ext>
            </a:extLst>
          </p:cNvPr>
          <p:cNvSpPr/>
          <p:nvPr/>
        </p:nvSpPr>
        <p:spPr>
          <a:xfrm>
            <a:off x="6723012" y="1352121"/>
            <a:ext cx="414977" cy="495146"/>
          </a:xfrm>
          <a:custGeom>
            <a:avLst/>
            <a:gdLst>
              <a:gd name="connsiteX0" fmla="*/ 780797 w 924968"/>
              <a:gd name="connsiteY0" fmla="*/ 23526 h 1103660"/>
              <a:gd name="connsiteX1" fmla="*/ 772225 w 924968"/>
              <a:gd name="connsiteY1" fmla="*/ 26383 h 1103660"/>
              <a:gd name="connsiteX2" fmla="*/ 765557 w 924968"/>
              <a:gd name="connsiteY2" fmla="*/ 45433 h 1103660"/>
              <a:gd name="connsiteX3" fmla="*/ 778892 w 924968"/>
              <a:gd name="connsiteY3" fmla="*/ 71151 h 1103660"/>
              <a:gd name="connsiteX4" fmla="*/ 796037 w 924968"/>
              <a:gd name="connsiteY4" fmla="*/ 68293 h 1103660"/>
              <a:gd name="connsiteX5" fmla="*/ 804610 w 924968"/>
              <a:gd name="connsiteY5" fmla="*/ 54958 h 1103660"/>
              <a:gd name="connsiteX6" fmla="*/ 799847 w 924968"/>
              <a:gd name="connsiteY6" fmla="*/ 33051 h 1103660"/>
              <a:gd name="connsiteX7" fmla="*/ 781750 w 924968"/>
              <a:gd name="connsiteY7" fmla="*/ 23526 h 1103660"/>
              <a:gd name="connsiteX8" fmla="*/ 780797 w 924968"/>
              <a:gd name="connsiteY8" fmla="*/ 23526 h 1103660"/>
              <a:gd name="connsiteX9" fmla="*/ 784607 w 924968"/>
              <a:gd name="connsiteY9" fmla="*/ 76866 h 1103660"/>
              <a:gd name="connsiteX10" fmla="*/ 778892 w 924968"/>
              <a:gd name="connsiteY10" fmla="*/ 75913 h 1103660"/>
              <a:gd name="connsiteX11" fmla="*/ 761747 w 924968"/>
              <a:gd name="connsiteY11" fmla="*/ 44481 h 1103660"/>
              <a:gd name="connsiteX12" fmla="*/ 769367 w 924968"/>
              <a:gd name="connsiteY12" fmla="*/ 21621 h 1103660"/>
              <a:gd name="connsiteX13" fmla="*/ 782702 w 924968"/>
              <a:gd name="connsiteY13" fmla="*/ 17811 h 1103660"/>
              <a:gd name="connsiteX14" fmla="*/ 804610 w 924968"/>
              <a:gd name="connsiteY14" fmla="*/ 29241 h 1103660"/>
              <a:gd name="connsiteX15" fmla="*/ 810325 w 924968"/>
              <a:gd name="connsiteY15" fmla="*/ 54958 h 1103660"/>
              <a:gd name="connsiteX16" fmla="*/ 798895 w 924968"/>
              <a:gd name="connsiteY16" fmla="*/ 71151 h 1103660"/>
              <a:gd name="connsiteX17" fmla="*/ 784607 w 924968"/>
              <a:gd name="connsiteY17" fmla="*/ 76866 h 1103660"/>
              <a:gd name="connsiteX18" fmla="*/ 772225 w 924968"/>
              <a:gd name="connsiteY18" fmla="*/ 309276 h 1103660"/>
              <a:gd name="connsiteX19" fmla="*/ 773177 w 924968"/>
              <a:gd name="connsiteY19" fmla="*/ 314038 h 1103660"/>
              <a:gd name="connsiteX20" fmla="*/ 778892 w 924968"/>
              <a:gd name="connsiteY20" fmla="*/ 315943 h 1103660"/>
              <a:gd name="connsiteX21" fmla="*/ 787465 w 924968"/>
              <a:gd name="connsiteY21" fmla="*/ 314991 h 1103660"/>
              <a:gd name="connsiteX22" fmla="*/ 791275 w 924968"/>
              <a:gd name="connsiteY22" fmla="*/ 314991 h 1103660"/>
              <a:gd name="connsiteX23" fmla="*/ 793180 w 924968"/>
              <a:gd name="connsiteY23" fmla="*/ 315943 h 1103660"/>
              <a:gd name="connsiteX24" fmla="*/ 797942 w 924968"/>
              <a:gd name="connsiteY24" fmla="*/ 315943 h 1103660"/>
              <a:gd name="connsiteX25" fmla="*/ 812230 w 924968"/>
              <a:gd name="connsiteY25" fmla="*/ 314038 h 1103660"/>
              <a:gd name="connsiteX26" fmla="*/ 823660 w 924968"/>
              <a:gd name="connsiteY26" fmla="*/ 311181 h 1103660"/>
              <a:gd name="connsiteX27" fmla="*/ 821755 w 924968"/>
              <a:gd name="connsiteY27" fmla="*/ 299751 h 1103660"/>
              <a:gd name="connsiteX28" fmla="*/ 804610 w 924968"/>
              <a:gd name="connsiteY28" fmla="*/ 253078 h 1103660"/>
              <a:gd name="connsiteX29" fmla="*/ 798895 w 924968"/>
              <a:gd name="connsiteY29" fmla="*/ 239743 h 1103660"/>
              <a:gd name="connsiteX30" fmla="*/ 796990 w 924968"/>
              <a:gd name="connsiteY30" fmla="*/ 236886 h 1103660"/>
              <a:gd name="connsiteX31" fmla="*/ 794132 w 924968"/>
              <a:gd name="connsiteY31" fmla="*/ 238791 h 1103660"/>
              <a:gd name="connsiteX32" fmla="*/ 772225 w 924968"/>
              <a:gd name="connsiteY32" fmla="*/ 309276 h 1103660"/>
              <a:gd name="connsiteX33" fmla="*/ 772225 w 924968"/>
              <a:gd name="connsiteY33" fmla="*/ 309276 h 1103660"/>
              <a:gd name="connsiteX34" fmla="*/ 778892 w 924968"/>
              <a:gd name="connsiteY34" fmla="*/ 320706 h 1103660"/>
              <a:gd name="connsiteX35" fmla="*/ 778892 w 924968"/>
              <a:gd name="connsiteY35" fmla="*/ 320706 h 1103660"/>
              <a:gd name="connsiteX36" fmla="*/ 769367 w 924968"/>
              <a:gd name="connsiteY36" fmla="*/ 316896 h 1103660"/>
              <a:gd name="connsiteX37" fmla="*/ 767462 w 924968"/>
              <a:gd name="connsiteY37" fmla="*/ 307371 h 1103660"/>
              <a:gd name="connsiteX38" fmla="*/ 767462 w 924968"/>
              <a:gd name="connsiteY38" fmla="*/ 307371 h 1103660"/>
              <a:gd name="connsiteX39" fmla="*/ 788417 w 924968"/>
              <a:gd name="connsiteY39" fmla="*/ 234981 h 1103660"/>
              <a:gd name="connsiteX40" fmla="*/ 793180 w 924968"/>
              <a:gd name="connsiteY40" fmla="*/ 230218 h 1103660"/>
              <a:gd name="connsiteX41" fmla="*/ 795085 w 924968"/>
              <a:gd name="connsiteY41" fmla="*/ 229266 h 1103660"/>
              <a:gd name="connsiteX42" fmla="*/ 796990 w 924968"/>
              <a:gd name="connsiteY42" fmla="*/ 228313 h 1103660"/>
              <a:gd name="connsiteX43" fmla="*/ 798895 w 924968"/>
              <a:gd name="connsiteY43" fmla="*/ 229266 h 1103660"/>
              <a:gd name="connsiteX44" fmla="*/ 799847 w 924968"/>
              <a:gd name="connsiteY44" fmla="*/ 231171 h 1103660"/>
              <a:gd name="connsiteX45" fmla="*/ 802705 w 924968"/>
              <a:gd name="connsiteY45" fmla="*/ 235933 h 1103660"/>
              <a:gd name="connsiteX46" fmla="*/ 808420 w 924968"/>
              <a:gd name="connsiteY46" fmla="*/ 249268 h 1103660"/>
              <a:gd name="connsiteX47" fmla="*/ 825565 w 924968"/>
              <a:gd name="connsiteY47" fmla="*/ 295941 h 1103660"/>
              <a:gd name="connsiteX48" fmla="*/ 827470 w 924968"/>
              <a:gd name="connsiteY48" fmla="*/ 311181 h 1103660"/>
              <a:gd name="connsiteX49" fmla="*/ 812230 w 924968"/>
              <a:gd name="connsiteY49" fmla="*/ 316896 h 1103660"/>
              <a:gd name="connsiteX50" fmla="*/ 797942 w 924968"/>
              <a:gd name="connsiteY50" fmla="*/ 318801 h 1103660"/>
              <a:gd name="connsiteX51" fmla="*/ 791275 w 924968"/>
              <a:gd name="connsiteY51" fmla="*/ 319753 h 1103660"/>
              <a:gd name="connsiteX52" fmla="*/ 789370 w 924968"/>
              <a:gd name="connsiteY52" fmla="*/ 318801 h 1103660"/>
              <a:gd name="connsiteX53" fmla="*/ 787465 w 924968"/>
              <a:gd name="connsiteY53" fmla="*/ 318801 h 1103660"/>
              <a:gd name="connsiteX54" fmla="*/ 778892 w 924968"/>
              <a:gd name="connsiteY54" fmla="*/ 320706 h 1103660"/>
              <a:gd name="connsiteX55" fmla="*/ 67375 w 924968"/>
              <a:gd name="connsiteY55" fmla="*/ 613123 h 1103660"/>
              <a:gd name="connsiteX56" fmla="*/ 87377 w 924968"/>
              <a:gd name="connsiteY56" fmla="*/ 639793 h 1103660"/>
              <a:gd name="connsiteX57" fmla="*/ 99760 w 924968"/>
              <a:gd name="connsiteY57" fmla="*/ 635031 h 1103660"/>
              <a:gd name="connsiteX58" fmla="*/ 108332 w 924968"/>
              <a:gd name="connsiteY58" fmla="*/ 616933 h 1103660"/>
              <a:gd name="connsiteX59" fmla="*/ 102617 w 924968"/>
              <a:gd name="connsiteY59" fmla="*/ 599788 h 1103660"/>
              <a:gd name="connsiteX60" fmla="*/ 93092 w 924968"/>
              <a:gd name="connsiteY60" fmla="*/ 595026 h 1103660"/>
              <a:gd name="connsiteX61" fmla="*/ 71185 w 924968"/>
              <a:gd name="connsiteY61" fmla="*/ 600741 h 1103660"/>
              <a:gd name="connsiteX62" fmla="*/ 67375 w 924968"/>
              <a:gd name="connsiteY62" fmla="*/ 613123 h 1103660"/>
              <a:gd name="connsiteX63" fmla="*/ 67375 w 924968"/>
              <a:gd name="connsiteY63" fmla="*/ 613123 h 1103660"/>
              <a:gd name="connsiteX64" fmla="*/ 88330 w 924968"/>
              <a:gd name="connsiteY64" fmla="*/ 644556 h 1103660"/>
              <a:gd name="connsiteX65" fmla="*/ 87377 w 924968"/>
              <a:gd name="connsiteY65" fmla="*/ 644556 h 1103660"/>
              <a:gd name="connsiteX66" fmla="*/ 61660 w 924968"/>
              <a:gd name="connsiteY66" fmla="*/ 613123 h 1103660"/>
              <a:gd name="connsiteX67" fmla="*/ 61660 w 924968"/>
              <a:gd name="connsiteY67" fmla="*/ 613123 h 1103660"/>
              <a:gd name="connsiteX68" fmla="*/ 68327 w 924968"/>
              <a:gd name="connsiteY68" fmla="*/ 597883 h 1103660"/>
              <a:gd name="connsiteX69" fmla="*/ 94045 w 924968"/>
              <a:gd name="connsiteY69" fmla="*/ 591216 h 1103660"/>
              <a:gd name="connsiteX70" fmla="*/ 107380 w 924968"/>
              <a:gd name="connsiteY70" fmla="*/ 597883 h 1103660"/>
              <a:gd name="connsiteX71" fmla="*/ 114047 w 924968"/>
              <a:gd name="connsiteY71" fmla="*/ 618838 h 1103660"/>
              <a:gd name="connsiteX72" fmla="*/ 103570 w 924968"/>
              <a:gd name="connsiteY72" fmla="*/ 639793 h 1103660"/>
              <a:gd name="connsiteX73" fmla="*/ 88330 w 924968"/>
              <a:gd name="connsiteY73" fmla="*/ 644556 h 1103660"/>
              <a:gd name="connsiteX74" fmla="*/ 103570 w 924968"/>
              <a:gd name="connsiteY74" fmla="*/ 875061 h 1103660"/>
              <a:gd name="connsiteX75" fmla="*/ 110237 w 924968"/>
              <a:gd name="connsiteY75" fmla="*/ 875061 h 1103660"/>
              <a:gd name="connsiteX76" fmla="*/ 116905 w 924968"/>
              <a:gd name="connsiteY76" fmla="*/ 874108 h 1103660"/>
              <a:gd name="connsiteX77" fmla="*/ 115952 w 924968"/>
              <a:gd name="connsiteY77" fmla="*/ 866488 h 1103660"/>
              <a:gd name="connsiteX78" fmla="*/ 100712 w 924968"/>
              <a:gd name="connsiteY78" fmla="*/ 830293 h 1103660"/>
              <a:gd name="connsiteX79" fmla="*/ 90235 w 924968"/>
              <a:gd name="connsiteY79" fmla="*/ 808386 h 1103660"/>
              <a:gd name="connsiteX80" fmla="*/ 87377 w 924968"/>
              <a:gd name="connsiteY80" fmla="*/ 805528 h 1103660"/>
              <a:gd name="connsiteX81" fmla="*/ 83567 w 924968"/>
              <a:gd name="connsiteY81" fmla="*/ 808386 h 1103660"/>
              <a:gd name="connsiteX82" fmla="*/ 81662 w 924968"/>
              <a:gd name="connsiteY82" fmla="*/ 812196 h 1103660"/>
              <a:gd name="connsiteX83" fmla="*/ 69280 w 924968"/>
              <a:gd name="connsiteY83" fmla="*/ 842676 h 1103660"/>
              <a:gd name="connsiteX84" fmla="*/ 65470 w 924968"/>
              <a:gd name="connsiteY84" fmla="*/ 857916 h 1103660"/>
              <a:gd name="connsiteX85" fmla="*/ 62612 w 924968"/>
              <a:gd name="connsiteY85" fmla="*/ 873156 h 1103660"/>
              <a:gd name="connsiteX86" fmla="*/ 79757 w 924968"/>
              <a:gd name="connsiteY86" fmla="*/ 875061 h 1103660"/>
              <a:gd name="connsiteX87" fmla="*/ 92140 w 924968"/>
              <a:gd name="connsiteY87" fmla="*/ 875061 h 1103660"/>
              <a:gd name="connsiteX88" fmla="*/ 97855 w 924968"/>
              <a:gd name="connsiteY88" fmla="*/ 875061 h 1103660"/>
              <a:gd name="connsiteX89" fmla="*/ 103570 w 924968"/>
              <a:gd name="connsiteY89" fmla="*/ 875061 h 1103660"/>
              <a:gd name="connsiteX90" fmla="*/ 112142 w 924968"/>
              <a:gd name="connsiteY90" fmla="*/ 879823 h 1103660"/>
              <a:gd name="connsiteX91" fmla="*/ 110237 w 924968"/>
              <a:gd name="connsiteY91" fmla="*/ 879823 h 1103660"/>
              <a:gd name="connsiteX92" fmla="*/ 97855 w 924968"/>
              <a:gd name="connsiteY92" fmla="*/ 879823 h 1103660"/>
              <a:gd name="connsiteX93" fmla="*/ 92140 w 924968"/>
              <a:gd name="connsiteY93" fmla="*/ 879823 h 1103660"/>
              <a:gd name="connsiteX94" fmla="*/ 79757 w 924968"/>
              <a:gd name="connsiteY94" fmla="*/ 879823 h 1103660"/>
              <a:gd name="connsiteX95" fmla="*/ 57850 w 924968"/>
              <a:gd name="connsiteY95" fmla="*/ 876013 h 1103660"/>
              <a:gd name="connsiteX96" fmla="*/ 59755 w 924968"/>
              <a:gd name="connsiteY96" fmla="*/ 856011 h 1103660"/>
              <a:gd name="connsiteX97" fmla="*/ 63565 w 924968"/>
              <a:gd name="connsiteY97" fmla="*/ 840771 h 1103660"/>
              <a:gd name="connsiteX98" fmla="*/ 76900 w 924968"/>
              <a:gd name="connsiteY98" fmla="*/ 809338 h 1103660"/>
              <a:gd name="connsiteX99" fmla="*/ 78805 w 924968"/>
              <a:gd name="connsiteY99" fmla="*/ 805528 h 1103660"/>
              <a:gd name="connsiteX100" fmla="*/ 87377 w 924968"/>
              <a:gd name="connsiteY100" fmla="*/ 799813 h 1103660"/>
              <a:gd name="connsiteX101" fmla="*/ 94997 w 924968"/>
              <a:gd name="connsiteY101" fmla="*/ 806481 h 1103660"/>
              <a:gd name="connsiteX102" fmla="*/ 104522 w 924968"/>
              <a:gd name="connsiteY102" fmla="*/ 828388 h 1103660"/>
              <a:gd name="connsiteX103" fmla="*/ 119762 w 924968"/>
              <a:gd name="connsiteY103" fmla="*/ 865536 h 1103660"/>
              <a:gd name="connsiteX104" fmla="*/ 119762 w 924968"/>
              <a:gd name="connsiteY104" fmla="*/ 877918 h 1103660"/>
              <a:gd name="connsiteX105" fmla="*/ 112142 w 924968"/>
              <a:gd name="connsiteY105" fmla="*/ 879823 h 1103660"/>
              <a:gd name="connsiteX106" fmla="*/ 890335 w 924968"/>
              <a:gd name="connsiteY106" fmla="*/ 1000791 h 1103660"/>
              <a:gd name="connsiteX107" fmla="*/ 885572 w 924968"/>
              <a:gd name="connsiteY107" fmla="*/ 1004601 h 1103660"/>
              <a:gd name="connsiteX108" fmla="*/ 863665 w 924968"/>
              <a:gd name="connsiteY108" fmla="*/ 1036033 h 1103660"/>
              <a:gd name="connsiteX109" fmla="*/ 857950 w 924968"/>
              <a:gd name="connsiteY109" fmla="*/ 1042701 h 1103660"/>
              <a:gd name="connsiteX110" fmla="*/ 851282 w 924968"/>
              <a:gd name="connsiteY110" fmla="*/ 1056036 h 1103660"/>
              <a:gd name="connsiteX111" fmla="*/ 865570 w 924968"/>
              <a:gd name="connsiteY111" fmla="*/ 1056988 h 1103660"/>
              <a:gd name="connsiteX112" fmla="*/ 875095 w 924968"/>
              <a:gd name="connsiteY112" fmla="*/ 1055083 h 1103660"/>
              <a:gd name="connsiteX113" fmla="*/ 894145 w 924968"/>
              <a:gd name="connsiteY113" fmla="*/ 1051273 h 1103660"/>
              <a:gd name="connsiteX114" fmla="*/ 896050 w 924968"/>
              <a:gd name="connsiteY114" fmla="*/ 1031271 h 1103660"/>
              <a:gd name="connsiteX115" fmla="*/ 895097 w 924968"/>
              <a:gd name="connsiteY115" fmla="*/ 1023651 h 1103660"/>
              <a:gd name="connsiteX116" fmla="*/ 894145 w 924968"/>
              <a:gd name="connsiteY116" fmla="*/ 1005553 h 1103660"/>
              <a:gd name="connsiteX117" fmla="*/ 890335 w 924968"/>
              <a:gd name="connsiteY117" fmla="*/ 1000791 h 1103660"/>
              <a:gd name="connsiteX118" fmla="*/ 890335 w 924968"/>
              <a:gd name="connsiteY118" fmla="*/ 1000791 h 1103660"/>
              <a:gd name="connsiteX119" fmla="*/ 856997 w 924968"/>
              <a:gd name="connsiteY119" fmla="*/ 1064608 h 1103660"/>
              <a:gd name="connsiteX120" fmla="*/ 847472 w 924968"/>
              <a:gd name="connsiteY120" fmla="*/ 1059846 h 1103660"/>
              <a:gd name="connsiteX121" fmla="*/ 854140 w 924968"/>
              <a:gd name="connsiteY121" fmla="*/ 1039843 h 1103660"/>
              <a:gd name="connsiteX122" fmla="*/ 858902 w 924968"/>
              <a:gd name="connsiteY122" fmla="*/ 1034128 h 1103660"/>
              <a:gd name="connsiteX123" fmla="*/ 880810 w 924968"/>
              <a:gd name="connsiteY123" fmla="*/ 1002696 h 1103660"/>
              <a:gd name="connsiteX124" fmla="*/ 892240 w 924968"/>
              <a:gd name="connsiteY124" fmla="*/ 996981 h 1103660"/>
              <a:gd name="connsiteX125" fmla="*/ 899860 w 924968"/>
              <a:gd name="connsiteY125" fmla="*/ 1007458 h 1103660"/>
              <a:gd name="connsiteX126" fmla="*/ 900812 w 924968"/>
              <a:gd name="connsiteY126" fmla="*/ 1025556 h 1103660"/>
              <a:gd name="connsiteX127" fmla="*/ 901765 w 924968"/>
              <a:gd name="connsiteY127" fmla="*/ 1033176 h 1103660"/>
              <a:gd name="connsiteX128" fmla="*/ 897955 w 924968"/>
              <a:gd name="connsiteY128" fmla="*/ 1056988 h 1103660"/>
              <a:gd name="connsiteX129" fmla="*/ 875095 w 924968"/>
              <a:gd name="connsiteY129" fmla="*/ 1062703 h 1103660"/>
              <a:gd name="connsiteX130" fmla="*/ 866522 w 924968"/>
              <a:gd name="connsiteY130" fmla="*/ 1064608 h 1103660"/>
              <a:gd name="connsiteX131" fmla="*/ 856997 w 924968"/>
              <a:gd name="connsiteY131" fmla="*/ 1064608 h 1103660"/>
              <a:gd name="connsiteX132" fmla="*/ 886525 w 924968"/>
              <a:gd name="connsiteY132" fmla="*/ 929353 h 1103660"/>
              <a:gd name="connsiteX133" fmla="*/ 881762 w 924968"/>
              <a:gd name="connsiteY133" fmla="*/ 932211 h 1103660"/>
              <a:gd name="connsiteX134" fmla="*/ 877000 w 924968"/>
              <a:gd name="connsiteY134" fmla="*/ 936973 h 1103660"/>
              <a:gd name="connsiteX135" fmla="*/ 858902 w 924968"/>
              <a:gd name="connsiteY135" fmla="*/ 958881 h 1103660"/>
              <a:gd name="connsiteX136" fmla="*/ 796037 w 924968"/>
              <a:gd name="connsiteY136" fmla="*/ 1037938 h 1103660"/>
              <a:gd name="connsiteX137" fmla="*/ 785560 w 924968"/>
              <a:gd name="connsiteY137" fmla="*/ 1055083 h 1103660"/>
              <a:gd name="connsiteX138" fmla="*/ 782702 w 924968"/>
              <a:gd name="connsiteY138" fmla="*/ 1059846 h 1103660"/>
              <a:gd name="connsiteX139" fmla="*/ 781750 w 924968"/>
              <a:gd name="connsiteY139" fmla="*/ 1064608 h 1103660"/>
              <a:gd name="connsiteX140" fmla="*/ 784607 w 924968"/>
              <a:gd name="connsiteY140" fmla="*/ 1065561 h 1103660"/>
              <a:gd name="connsiteX141" fmla="*/ 830327 w 924968"/>
              <a:gd name="connsiteY141" fmla="*/ 1049368 h 1103660"/>
              <a:gd name="connsiteX142" fmla="*/ 881762 w 924968"/>
              <a:gd name="connsiteY142" fmla="*/ 977931 h 1103660"/>
              <a:gd name="connsiteX143" fmla="*/ 891287 w 924968"/>
              <a:gd name="connsiteY143" fmla="*/ 957928 h 1103660"/>
              <a:gd name="connsiteX144" fmla="*/ 890335 w 924968"/>
              <a:gd name="connsiteY144" fmla="*/ 947451 h 1103660"/>
              <a:gd name="connsiteX145" fmla="*/ 888430 w 924968"/>
              <a:gd name="connsiteY145" fmla="*/ 934116 h 1103660"/>
              <a:gd name="connsiteX146" fmla="*/ 886525 w 924968"/>
              <a:gd name="connsiteY146" fmla="*/ 929353 h 1103660"/>
              <a:gd name="connsiteX147" fmla="*/ 886525 w 924968"/>
              <a:gd name="connsiteY147" fmla="*/ 929353 h 1103660"/>
              <a:gd name="connsiteX148" fmla="*/ 792227 w 924968"/>
              <a:gd name="connsiteY148" fmla="*/ 1071276 h 1103660"/>
              <a:gd name="connsiteX149" fmla="*/ 784607 w 924968"/>
              <a:gd name="connsiteY149" fmla="*/ 1071276 h 1103660"/>
              <a:gd name="connsiteX150" fmla="*/ 777940 w 924968"/>
              <a:gd name="connsiteY150" fmla="*/ 1067466 h 1103660"/>
              <a:gd name="connsiteX151" fmla="*/ 778892 w 924968"/>
              <a:gd name="connsiteY151" fmla="*/ 1057941 h 1103660"/>
              <a:gd name="connsiteX152" fmla="*/ 781750 w 924968"/>
              <a:gd name="connsiteY152" fmla="*/ 1053178 h 1103660"/>
              <a:gd name="connsiteX153" fmla="*/ 793180 w 924968"/>
              <a:gd name="connsiteY153" fmla="*/ 1035081 h 1103660"/>
              <a:gd name="connsiteX154" fmla="*/ 856045 w 924968"/>
              <a:gd name="connsiteY154" fmla="*/ 956023 h 1103660"/>
              <a:gd name="connsiteX155" fmla="*/ 874142 w 924968"/>
              <a:gd name="connsiteY155" fmla="*/ 934116 h 1103660"/>
              <a:gd name="connsiteX156" fmla="*/ 879857 w 924968"/>
              <a:gd name="connsiteY156" fmla="*/ 928401 h 1103660"/>
              <a:gd name="connsiteX157" fmla="*/ 890335 w 924968"/>
              <a:gd name="connsiteY157" fmla="*/ 925543 h 1103660"/>
              <a:gd name="connsiteX158" fmla="*/ 895097 w 924968"/>
              <a:gd name="connsiteY158" fmla="*/ 933163 h 1103660"/>
              <a:gd name="connsiteX159" fmla="*/ 897002 w 924968"/>
              <a:gd name="connsiteY159" fmla="*/ 946498 h 1103660"/>
              <a:gd name="connsiteX160" fmla="*/ 897955 w 924968"/>
              <a:gd name="connsiteY160" fmla="*/ 956976 h 1103660"/>
              <a:gd name="connsiteX161" fmla="*/ 887477 w 924968"/>
              <a:gd name="connsiteY161" fmla="*/ 981741 h 1103660"/>
              <a:gd name="connsiteX162" fmla="*/ 836042 w 924968"/>
              <a:gd name="connsiteY162" fmla="*/ 1053178 h 1103660"/>
              <a:gd name="connsiteX163" fmla="*/ 792227 w 924968"/>
              <a:gd name="connsiteY163" fmla="*/ 1071276 h 1103660"/>
              <a:gd name="connsiteX164" fmla="*/ 152147 w 924968"/>
              <a:gd name="connsiteY164" fmla="*/ 1076038 h 1103660"/>
              <a:gd name="connsiteX165" fmla="*/ 243587 w 924968"/>
              <a:gd name="connsiteY165" fmla="*/ 1079848 h 1103660"/>
              <a:gd name="connsiteX166" fmla="*/ 286450 w 924968"/>
              <a:gd name="connsiteY166" fmla="*/ 1078896 h 1103660"/>
              <a:gd name="connsiteX167" fmla="*/ 297880 w 924968"/>
              <a:gd name="connsiteY167" fmla="*/ 1077943 h 1103660"/>
              <a:gd name="connsiteX168" fmla="*/ 375032 w 924968"/>
              <a:gd name="connsiteY168" fmla="*/ 1072228 h 1103660"/>
              <a:gd name="connsiteX169" fmla="*/ 522670 w 924968"/>
              <a:gd name="connsiteY169" fmla="*/ 1070323 h 1103660"/>
              <a:gd name="connsiteX170" fmla="*/ 526480 w 924968"/>
              <a:gd name="connsiteY170" fmla="*/ 1070323 h 1103660"/>
              <a:gd name="connsiteX171" fmla="*/ 682690 w 924968"/>
              <a:gd name="connsiteY171" fmla="*/ 1071276 h 1103660"/>
              <a:gd name="connsiteX172" fmla="*/ 743650 w 924968"/>
              <a:gd name="connsiteY172" fmla="*/ 1068418 h 1103660"/>
              <a:gd name="connsiteX173" fmla="*/ 745555 w 924968"/>
              <a:gd name="connsiteY173" fmla="*/ 1068418 h 1103660"/>
              <a:gd name="connsiteX174" fmla="*/ 755080 w 924968"/>
              <a:gd name="connsiteY174" fmla="*/ 1063656 h 1103660"/>
              <a:gd name="connsiteX175" fmla="*/ 799847 w 924968"/>
              <a:gd name="connsiteY175" fmla="*/ 1004601 h 1103660"/>
              <a:gd name="connsiteX176" fmla="*/ 834137 w 924968"/>
              <a:gd name="connsiteY176" fmla="*/ 960786 h 1103660"/>
              <a:gd name="connsiteX177" fmla="*/ 844615 w 924968"/>
              <a:gd name="connsiteY177" fmla="*/ 945546 h 1103660"/>
              <a:gd name="connsiteX178" fmla="*/ 872237 w 924968"/>
              <a:gd name="connsiteY178" fmla="*/ 911256 h 1103660"/>
              <a:gd name="connsiteX179" fmla="*/ 885572 w 924968"/>
              <a:gd name="connsiteY179" fmla="*/ 874108 h 1103660"/>
              <a:gd name="connsiteX180" fmla="*/ 885572 w 924968"/>
              <a:gd name="connsiteY180" fmla="*/ 862678 h 1103660"/>
              <a:gd name="connsiteX181" fmla="*/ 884620 w 924968"/>
              <a:gd name="connsiteY181" fmla="*/ 860773 h 1103660"/>
              <a:gd name="connsiteX182" fmla="*/ 879857 w 924968"/>
              <a:gd name="connsiteY182" fmla="*/ 861726 h 1103660"/>
              <a:gd name="connsiteX183" fmla="*/ 877952 w 924968"/>
              <a:gd name="connsiteY183" fmla="*/ 864583 h 1103660"/>
              <a:gd name="connsiteX184" fmla="*/ 877000 w 924968"/>
              <a:gd name="connsiteY184" fmla="*/ 865536 h 1103660"/>
              <a:gd name="connsiteX185" fmla="*/ 757937 w 924968"/>
              <a:gd name="connsiteY185" fmla="*/ 1015078 h 1103660"/>
              <a:gd name="connsiteX186" fmla="*/ 756032 w 924968"/>
              <a:gd name="connsiteY186" fmla="*/ 1017936 h 1103660"/>
              <a:gd name="connsiteX187" fmla="*/ 745555 w 924968"/>
              <a:gd name="connsiteY187" fmla="*/ 1026508 h 1103660"/>
              <a:gd name="connsiteX188" fmla="*/ 737935 w 924968"/>
              <a:gd name="connsiteY188" fmla="*/ 1025556 h 1103660"/>
              <a:gd name="connsiteX189" fmla="*/ 734125 w 924968"/>
              <a:gd name="connsiteY189" fmla="*/ 1017936 h 1103660"/>
              <a:gd name="connsiteX190" fmla="*/ 739840 w 924968"/>
              <a:gd name="connsiteY190" fmla="*/ 1005553 h 1103660"/>
              <a:gd name="connsiteX191" fmla="*/ 741745 w 924968"/>
              <a:gd name="connsiteY191" fmla="*/ 1003648 h 1103660"/>
              <a:gd name="connsiteX192" fmla="*/ 750317 w 924968"/>
              <a:gd name="connsiteY192" fmla="*/ 993171 h 1103660"/>
              <a:gd name="connsiteX193" fmla="*/ 777940 w 924968"/>
              <a:gd name="connsiteY193" fmla="*/ 959833 h 1103660"/>
              <a:gd name="connsiteX194" fmla="*/ 815087 w 924968"/>
              <a:gd name="connsiteY194" fmla="*/ 913161 h 1103660"/>
              <a:gd name="connsiteX195" fmla="*/ 880810 w 924968"/>
              <a:gd name="connsiteY195" fmla="*/ 834103 h 1103660"/>
              <a:gd name="connsiteX196" fmla="*/ 883667 w 924968"/>
              <a:gd name="connsiteY196" fmla="*/ 827436 h 1103660"/>
              <a:gd name="connsiteX197" fmla="*/ 882715 w 924968"/>
              <a:gd name="connsiteY197" fmla="*/ 788383 h 1103660"/>
              <a:gd name="connsiteX198" fmla="*/ 881762 w 924968"/>
              <a:gd name="connsiteY198" fmla="*/ 785526 h 1103660"/>
              <a:gd name="connsiteX199" fmla="*/ 878905 w 924968"/>
              <a:gd name="connsiteY199" fmla="*/ 786478 h 1103660"/>
              <a:gd name="connsiteX200" fmla="*/ 868427 w 924968"/>
              <a:gd name="connsiteY200" fmla="*/ 796956 h 1103660"/>
              <a:gd name="connsiteX201" fmla="*/ 828422 w 924968"/>
              <a:gd name="connsiteY201" fmla="*/ 846486 h 1103660"/>
              <a:gd name="connsiteX202" fmla="*/ 775082 w 924968"/>
              <a:gd name="connsiteY202" fmla="*/ 914113 h 1103660"/>
              <a:gd name="connsiteX203" fmla="*/ 746507 w 924968"/>
              <a:gd name="connsiteY203" fmla="*/ 950308 h 1103660"/>
              <a:gd name="connsiteX204" fmla="*/ 734125 w 924968"/>
              <a:gd name="connsiteY204" fmla="*/ 965548 h 1103660"/>
              <a:gd name="connsiteX205" fmla="*/ 719837 w 924968"/>
              <a:gd name="connsiteY205" fmla="*/ 970311 h 1103660"/>
              <a:gd name="connsiteX206" fmla="*/ 718885 w 924968"/>
              <a:gd name="connsiteY206" fmla="*/ 953166 h 1103660"/>
              <a:gd name="connsiteX207" fmla="*/ 721742 w 924968"/>
              <a:gd name="connsiteY207" fmla="*/ 950308 h 1103660"/>
              <a:gd name="connsiteX208" fmla="*/ 722695 w 924968"/>
              <a:gd name="connsiteY208" fmla="*/ 949356 h 1103660"/>
              <a:gd name="connsiteX209" fmla="*/ 787465 w 924968"/>
              <a:gd name="connsiteY209" fmla="*/ 870298 h 1103660"/>
              <a:gd name="connsiteX210" fmla="*/ 833185 w 924968"/>
              <a:gd name="connsiteY210" fmla="*/ 813148 h 1103660"/>
              <a:gd name="connsiteX211" fmla="*/ 852235 w 924968"/>
              <a:gd name="connsiteY211" fmla="*/ 788383 h 1103660"/>
              <a:gd name="connsiteX212" fmla="*/ 876047 w 924968"/>
              <a:gd name="connsiteY212" fmla="*/ 757903 h 1103660"/>
              <a:gd name="connsiteX213" fmla="*/ 881762 w 924968"/>
              <a:gd name="connsiteY213" fmla="*/ 727423 h 1103660"/>
              <a:gd name="connsiteX214" fmla="*/ 879857 w 924968"/>
              <a:gd name="connsiteY214" fmla="*/ 721708 h 1103660"/>
              <a:gd name="connsiteX215" fmla="*/ 864617 w 924968"/>
              <a:gd name="connsiteY215" fmla="*/ 730281 h 1103660"/>
              <a:gd name="connsiteX216" fmla="*/ 856997 w 924968"/>
              <a:gd name="connsiteY216" fmla="*/ 736948 h 1103660"/>
              <a:gd name="connsiteX217" fmla="*/ 856045 w 924968"/>
              <a:gd name="connsiteY217" fmla="*/ 737901 h 1103660"/>
              <a:gd name="connsiteX218" fmla="*/ 855092 w 924968"/>
              <a:gd name="connsiteY218" fmla="*/ 738853 h 1103660"/>
              <a:gd name="connsiteX219" fmla="*/ 836042 w 924968"/>
              <a:gd name="connsiteY219" fmla="*/ 761713 h 1103660"/>
              <a:gd name="connsiteX220" fmla="*/ 761747 w 924968"/>
              <a:gd name="connsiteY220" fmla="*/ 853153 h 1103660"/>
              <a:gd name="connsiteX221" fmla="*/ 753175 w 924968"/>
              <a:gd name="connsiteY221" fmla="*/ 863631 h 1103660"/>
              <a:gd name="connsiteX222" fmla="*/ 716980 w 924968"/>
              <a:gd name="connsiteY222" fmla="*/ 903636 h 1103660"/>
              <a:gd name="connsiteX223" fmla="*/ 706502 w 924968"/>
              <a:gd name="connsiteY223" fmla="*/ 903636 h 1103660"/>
              <a:gd name="connsiteX224" fmla="*/ 703645 w 924968"/>
              <a:gd name="connsiteY224" fmla="*/ 898873 h 1103660"/>
              <a:gd name="connsiteX225" fmla="*/ 705550 w 924968"/>
              <a:gd name="connsiteY225" fmla="*/ 893158 h 1103660"/>
              <a:gd name="connsiteX226" fmla="*/ 713170 w 924968"/>
              <a:gd name="connsiteY226" fmla="*/ 885538 h 1103660"/>
              <a:gd name="connsiteX227" fmla="*/ 723647 w 924968"/>
              <a:gd name="connsiteY227" fmla="*/ 874108 h 1103660"/>
              <a:gd name="connsiteX228" fmla="*/ 750317 w 924968"/>
              <a:gd name="connsiteY228" fmla="*/ 840771 h 1103660"/>
              <a:gd name="connsiteX229" fmla="*/ 867475 w 924968"/>
              <a:gd name="connsiteY229" fmla="*/ 697896 h 1103660"/>
              <a:gd name="connsiteX230" fmla="*/ 876047 w 924968"/>
              <a:gd name="connsiteY230" fmla="*/ 680751 h 1103660"/>
              <a:gd name="connsiteX231" fmla="*/ 876047 w 924968"/>
              <a:gd name="connsiteY231" fmla="*/ 677893 h 1103660"/>
              <a:gd name="connsiteX232" fmla="*/ 875095 w 924968"/>
              <a:gd name="connsiteY232" fmla="*/ 643603 h 1103660"/>
              <a:gd name="connsiteX233" fmla="*/ 849377 w 924968"/>
              <a:gd name="connsiteY233" fmla="*/ 665511 h 1103660"/>
              <a:gd name="connsiteX234" fmla="*/ 790322 w 924968"/>
              <a:gd name="connsiteY234" fmla="*/ 738853 h 1103660"/>
              <a:gd name="connsiteX235" fmla="*/ 727457 w 924968"/>
              <a:gd name="connsiteY235" fmla="*/ 819816 h 1103660"/>
              <a:gd name="connsiteX236" fmla="*/ 715075 w 924968"/>
              <a:gd name="connsiteY236" fmla="*/ 823626 h 1103660"/>
              <a:gd name="connsiteX237" fmla="*/ 711265 w 924968"/>
              <a:gd name="connsiteY237" fmla="*/ 817911 h 1103660"/>
              <a:gd name="connsiteX238" fmla="*/ 713170 w 924968"/>
              <a:gd name="connsiteY238" fmla="*/ 811243 h 1103660"/>
              <a:gd name="connsiteX239" fmla="*/ 730315 w 924968"/>
              <a:gd name="connsiteY239" fmla="*/ 788383 h 1103660"/>
              <a:gd name="connsiteX240" fmla="*/ 754127 w 924968"/>
              <a:gd name="connsiteY240" fmla="*/ 758856 h 1103660"/>
              <a:gd name="connsiteX241" fmla="*/ 797942 w 924968"/>
              <a:gd name="connsiteY241" fmla="*/ 703611 h 1103660"/>
              <a:gd name="connsiteX242" fmla="*/ 810325 w 924968"/>
              <a:gd name="connsiteY242" fmla="*/ 686466 h 1103660"/>
              <a:gd name="connsiteX243" fmla="*/ 843662 w 924968"/>
              <a:gd name="connsiteY243" fmla="*/ 643603 h 1103660"/>
              <a:gd name="connsiteX244" fmla="*/ 869380 w 924968"/>
              <a:gd name="connsiteY244" fmla="*/ 612171 h 1103660"/>
              <a:gd name="connsiteX245" fmla="*/ 873190 w 924968"/>
              <a:gd name="connsiteY245" fmla="*/ 607408 h 1103660"/>
              <a:gd name="connsiteX246" fmla="*/ 875095 w 924968"/>
              <a:gd name="connsiteY246" fmla="*/ 559783 h 1103660"/>
              <a:gd name="connsiteX247" fmla="*/ 859855 w 924968"/>
              <a:gd name="connsiteY247" fmla="*/ 571213 h 1103660"/>
              <a:gd name="connsiteX248" fmla="*/ 849377 w 924968"/>
              <a:gd name="connsiteY248" fmla="*/ 581691 h 1103660"/>
              <a:gd name="connsiteX249" fmla="*/ 845567 w 924968"/>
              <a:gd name="connsiteY249" fmla="*/ 586453 h 1103660"/>
              <a:gd name="connsiteX250" fmla="*/ 795085 w 924968"/>
              <a:gd name="connsiteY250" fmla="*/ 656938 h 1103660"/>
              <a:gd name="connsiteX251" fmla="*/ 756985 w 924968"/>
              <a:gd name="connsiteY251" fmla="*/ 707421 h 1103660"/>
              <a:gd name="connsiteX252" fmla="*/ 736982 w 924968"/>
              <a:gd name="connsiteY252" fmla="*/ 732186 h 1103660"/>
              <a:gd name="connsiteX253" fmla="*/ 728410 w 924968"/>
              <a:gd name="connsiteY253" fmla="*/ 736948 h 1103660"/>
              <a:gd name="connsiteX254" fmla="*/ 721742 w 924968"/>
              <a:gd name="connsiteY254" fmla="*/ 734091 h 1103660"/>
              <a:gd name="connsiteX255" fmla="*/ 722695 w 924968"/>
              <a:gd name="connsiteY255" fmla="*/ 721708 h 1103660"/>
              <a:gd name="connsiteX256" fmla="*/ 723647 w 924968"/>
              <a:gd name="connsiteY256" fmla="*/ 720756 h 1103660"/>
              <a:gd name="connsiteX257" fmla="*/ 724600 w 924968"/>
              <a:gd name="connsiteY257" fmla="*/ 719803 h 1103660"/>
              <a:gd name="connsiteX258" fmla="*/ 761747 w 924968"/>
              <a:gd name="connsiteY258" fmla="*/ 669321 h 1103660"/>
              <a:gd name="connsiteX259" fmla="*/ 857950 w 924968"/>
              <a:gd name="connsiteY259" fmla="*/ 542638 h 1103660"/>
              <a:gd name="connsiteX260" fmla="*/ 873190 w 924968"/>
              <a:gd name="connsiteY260" fmla="*/ 479773 h 1103660"/>
              <a:gd name="connsiteX261" fmla="*/ 872237 w 924968"/>
              <a:gd name="connsiteY261" fmla="*/ 476916 h 1103660"/>
              <a:gd name="connsiteX262" fmla="*/ 869380 w 924968"/>
              <a:gd name="connsiteY262" fmla="*/ 478821 h 1103660"/>
              <a:gd name="connsiteX263" fmla="*/ 861760 w 924968"/>
              <a:gd name="connsiteY263" fmla="*/ 488346 h 1103660"/>
              <a:gd name="connsiteX264" fmla="*/ 826517 w 924968"/>
              <a:gd name="connsiteY264" fmla="*/ 535971 h 1103660"/>
              <a:gd name="connsiteX265" fmla="*/ 754127 w 924968"/>
              <a:gd name="connsiteY265" fmla="*/ 634078 h 1103660"/>
              <a:gd name="connsiteX266" fmla="*/ 727457 w 924968"/>
              <a:gd name="connsiteY266" fmla="*/ 667416 h 1103660"/>
              <a:gd name="connsiteX267" fmla="*/ 723647 w 924968"/>
              <a:gd name="connsiteY267" fmla="*/ 672178 h 1103660"/>
              <a:gd name="connsiteX268" fmla="*/ 711265 w 924968"/>
              <a:gd name="connsiteY268" fmla="*/ 674083 h 1103660"/>
              <a:gd name="connsiteX269" fmla="*/ 709360 w 924968"/>
              <a:gd name="connsiteY269" fmla="*/ 661701 h 1103660"/>
              <a:gd name="connsiteX270" fmla="*/ 713170 w 924968"/>
              <a:gd name="connsiteY270" fmla="*/ 656938 h 1103660"/>
              <a:gd name="connsiteX271" fmla="*/ 767462 w 924968"/>
              <a:gd name="connsiteY271" fmla="*/ 585501 h 1103660"/>
              <a:gd name="connsiteX272" fmla="*/ 796037 w 924968"/>
              <a:gd name="connsiteY272" fmla="*/ 545496 h 1103660"/>
              <a:gd name="connsiteX273" fmla="*/ 818897 w 924968"/>
              <a:gd name="connsiteY273" fmla="*/ 514063 h 1103660"/>
              <a:gd name="connsiteX274" fmla="*/ 856045 w 924968"/>
              <a:gd name="connsiteY274" fmla="*/ 464533 h 1103660"/>
              <a:gd name="connsiteX275" fmla="*/ 871285 w 924968"/>
              <a:gd name="connsiteY275" fmla="*/ 406431 h 1103660"/>
              <a:gd name="connsiteX276" fmla="*/ 871285 w 924968"/>
              <a:gd name="connsiteY276" fmla="*/ 404526 h 1103660"/>
              <a:gd name="connsiteX277" fmla="*/ 869380 w 924968"/>
              <a:gd name="connsiteY277" fmla="*/ 400716 h 1103660"/>
              <a:gd name="connsiteX278" fmla="*/ 866522 w 924968"/>
              <a:gd name="connsiteY278" fmla="*/ 404526 h 1103660"/>
              <a:gd name="connsiteX279" fmla="*/ 857950 w 924968"/>
              <a:gd name="connsiteY279" fmla="*/ 416908 h 1103660"/>
              <a:gd name="connsiteX280" fmla="*/ 798895 w 924968"/>
              <a:gd name="connsiteY280" fmla="*/ 498823 h 1103660"/>
              <a:gd name="connsiteX281" fmla="*/ 750317 w 924968"/>
              <a:gd name="connsiteY281" fmla="*/ 569308 h 1103660"/>
              <a:gd name="connsiteX282" fmla="*/ 740792 w 924968"/>
              <a:gd name="connsiteY282" fmla="*/ 582643 h 1103660"/>
              <a:gd name="connsiteX283" fmla="*/ 730315 w 924968"/>
              <a:gd name="connsiteY283" fmla="*/ 587406 h 1103660"/>
              <a:gd name="connsiteX284" fmla="*/ 725552 w 924968"/>
              <a:gd name="connsiteY284" fmla="*/ 581691 h 1103660"/>
              <a:gd name="connsiteX285" fmla="*/ 727457 w 924968"/>
              <a:gd name="connsiteY285" fmla="*/ 573118 h 1103660"/>
              <a:gd name="connsiteX286" fmla="*/ 736982 w 924968"/>
              <a:gd name="connsiteY286" fmla="*/ 557878 h 1103660"/>
              <a:gd name="connsiteX287" fmla="*/ 859855 w 924968"/>
              <a:gd name="connsiteY287" fmla="*/ 381666 h 1103660"/>
              <a:gd name="connsiteX288" fmla="*/ 870332 w 924968"/>
              <a:gd name="connsiteY288" fmla="*/ 344518 h 1103660"/>
              <a:gd name="connsiteX289" fmla="*/ 870332 w 924968"/>
              <a:gd name="connsiteY289" fmla="*/ 341661 h 1103660"/>
              <a:gd name="connsiteX290" fmla="*/ 867475 w 924968"/>
              <a:gd name="connsiteY290" fmla="*/ 335946 h 1103660"/>
              <a:gd name="connsiteX291" fmla="*/ 865570 w 924968"/>
              <a:gd name="connsiteY291" fmla="*/ 338803 h 1103660"/>
              <a:gd name="connsiteX292" fmla="*/ 863665 w 924968"/>
              <a:gd name="connsiteY292" fmla="*/ 342613 h 1103660"/>
              <a:gd name="connsiteX293" fmla="*/ 807467 w 924968"/>
              <a:gd name="connsiteY293" fmla="*/ 420718 h 1103660"/>
              <a:gd name="connsiteX294" fmla="*/ 792227 w 924968"/>
              <a:gd name="connsiteY294" fmla="*/ 443578 h 1103660"/>
              <a:gd name="connsiteX295" fmla="*/ 754127 w 924968"/>
              <a:gd name="connsiteY295" fmla="*/ 497871 h 1103660"/>
              <a:gd name="connsiteX296" fmla="*/ 750317 w 924968"/>
              <a:gd name="connsiteY296" fmla="*/ 502633 h 1103660"/>
              <a:gd name="connsiteX297" fmla="*/ 741745 w 924968"/>
              <a:gd name="connsiteY297" fmla="*/ 509301 h 1103660"/>
              <a:gd name="connsiteX298" fmla="*/ 736030 w 924968"/>
              <a:gd name="connsiteY298" fmla="*/ 507396 h 1103660"/>
              <a:gd name="connsiteX299" fmla="*/ 735077 w 924968"/>
              <a:gd name="connsiteY299" fmla="*/ 494061 h 1103660"/>
              <a:gd name="connsiteX300" fmla="*/ 736030 w 924968"/>
              <a:gd name="connsiteY300" fmla="*/ 492156 h 1103660"/>
              <a:gd name="connsiteX301" fmla="*/ 737935 w 924968"/>
              <a:gd name="connsiteY301" fmla="*/ 489298 h 1103660"/>
              <a:gd name="connsiteX302" fmla="*/ 782702 w 924968"/>
              <a:gd name="connsiteY302" fmla="*/ 424528 h 1103660"/>
              <a:gd name="connsiteX303" fmla="*/ 818897 w 924968"/>
              <a:gd name="connsiteY303" fmla="*/ 370236 h 1103660"/>
              <a:gd name="connsiteX304" fmla="*/ 835090 w 924968"/>
              <a:gd name="connsiteY304" fmla="*/ 345471 h 1103660"/>
              <a:gd name="connsiteX305" fmla="*/ 839852 w 924968"/>
              <a:gd name="connsiteY305" fmla="*/ 337851 h 1103660"/>
              <a:gd name="connsiteX306" fmla="*/ 840805 w 924968"/>
              <a:gd name="connsiteY306" fmla="*/ 335946 h 1103660"/>
              <a:gd name="connsiteX307" fmla="*/ 836995 w 924968"/>
              <a:gd name="connsiteY307" fmla="*/ 334993 h 1103660"/>
              <a:gd name="connsiteX308" fmla="*/ 836042 w 924968"/>
              <a:gd name="connsiteY308" fmla="*/ 334993 h 1103660"/>
              <a:gd name="connsiteX309" fmla="*/ 825565 w 924968"/>
              <a:gd name="connsiteY309" fmla="*/ 340708 h 1103660"/>
              <a:gd name="connsiteX310" fmla="*/ 799847 w 924968"/>
              <a:gd name="connsiteY310" fmla="*/ 372141 h 1103660"/>
              <a:gd name="connsiteX311" fmla="*/ 763652 w 924968"/>
              <a:gd name="connsiteY311" fmla="*/ 419766 h 1103660"/>
              <a:gd name="connsiteX312" fmla="*/ 762700 w 924968"/>
              <a:gd name="connsiteY312" fmla="*/ 420718 h 1103660"/>
              <a:gd name="connsiteX313" fmla="*/ 755080 w 924968"/>
              <a:gd name="connsiteY313" fmla="*/ 428338 h 1103660"/>
              <a:gd name="connsiteX314" fmla="*/ 748412 w 924968"/>
              <a:gd name="connsiteY314" fmla="*/ 426433 h 1103660"/>
              <a:gd name="connsiteX315" fmla="*/ 746507 w 924968"/>
              <a:gd name="connsiteY315" fmla="*/ 409288 h 1103660"/>
              <a:gd name="connsiteX316" fmla="*/ 750317 w 924968"/>
              <a:gd name="connsiteY316" fmla="*/ 403573 h 1103660"/>
              <a:gd name="connsiteX317" fmla="*/ 765557 w 924968"/>
              <a:gd name="connsiteY317" fmla="*/ 384523 h 1103660"/>
              <a:gd name="connsiteX318" fmla="*/ 784607 w 924968"/>
              <a:gd name="connsiteY318" fmla="*/ 359758 h 1103660"/>
              <a:gd name="connsiteX319" fmla="*/ 796037 w 924968"/>
              <a:gd name="connsiteY319" fmla="*/ 343566 h 1103660"/>
              <a:gd name="connsiteX320" fmla="*/ 797942 w 924968"/>
              <a:gd name="connsiteY320" fmla="*/ 338803 h 1103660"/>
              <a:gd name="connsiteX321" fmla="*/ 794132 w 924968"/>
              <a:gd name="connsiteY321" fmla="*/ 338803 h 1103660"/>
              <a:gd name="connsiteX322" fmla="*/ 743650 w 924968"/>
              <a:gd name="connsiteY322" fmla="*/ 341661 h 1103660"/>
              <a:gd name="connsiteX323" fmla="*/ 742697 w 924968"/>
              <a:gd name="connsiteY323" fmla="*/ 341661 h 1103660"/>
              <a:gd name="connsiteX324" fmla="*/ 709360 w 924968"/>
              <a:gd name="connsiteY324" fmla="*/ 342613 h 1103660"/>
              <a:gd name="connsiteX325" fmla="*/ 694120 w 924968"/>
              <a:gd name="connsiteY325" fmla="*/ 360711 h 1103660"/>
              <a:gd name="connsiteX326" fmla="*/ 694120 w 924968"/>
              <a:gd name="connsiteY326" fmla="*/ 380713 h 1103660"/>
              <a:gd name="connsiteX327" fmla="*/ 702692 w 924968"/>
              <a:gd name="connsiteY327" fmla="*/ 470248 h 1103660"/>
              <a:gd name="connsiteX328" fmla="*/ 704597 w 924968"/>
              <a:gd name="connsiteY328" fmla="*/ 483583 h 1103660"/>
              <a:gd name="connsiteX329" fmla="*/ 697930 w 924968"/>
              <a:gd name="connsiteY329" fmla="*/ 502633 h 1103660"/>
              <a:gd name="connsiteX330" fmla="*/ 682690 w 924968"/>
              <a:gd name="connsiteY330" fmla="*/ 508348 h 1103660"/>
              <a:gd name="connsiteX331" fmla="*/ 681737 w 924968"/>
              <a:gd name="connsiteY331" fmla="*/ 508348 h 1103660"/>
              <a:gd name="connsiteX332" fmla="*/ 638875 w 924968"/>
              <a:gd name="connsiteY332" fmla="*/ 510253 h 1103660"/>
              <a:gd name="connsiteX333" fmla="*/ 572200 w 924968"/>
              <a:gd name="connsiteY333" fmla="*/ 511206 h 1103660"/>
              <a:gd name="connsiteX334" fmla="*/ 537910 w 924968"/>
              <a:gd name="connsiteY334" fmla="*/ 511206 h 1103660"/>
              <a:gd name="connsiteX335" fmla="*/ 523622 w 924968"/>
              <a:gd name="connsiteY335" fmla="*/ 512158 h 1103660"/>
              <a:gd name="connsiteX336" fmla="*/ 515050 w 924968"/>
              <a:gd name="connsiteY336" fmla="*/ 520731 h 1103660"/>
              <a:gd name="connsiteX337" fmla="*/ 515050 w 924968"/>
              <a:gd name="connsiteY337" fmla="*/ 524541 h 1103660"/>
              <a:gd name="connsiteX338" fmla="*/ 515050 w 924968"/>
              <a:gd name="connsiteY338" fmla="*/ 535971 h 1103660"/>
              <a:gd name="connsiteX339" fmla="*/ 516955 w 924968"/>
              <a:gd name="connsiteY339" fmla="*/ 554068 h 1103660"/>
              <a:gd name="connsiteX340" fmla="*/ 525527 w 924968"/>
              <a:gd name="connsiteY340" fmla="*/ 656938 h 1103660"/>
              <a:gd name="connsiteX341" fmla="*/ 518860 w 924968"/>
              <a:gd name="connsiteY341" fmla="*/ 686466 h 1103660"/>
              <a:gd name="connsiteX342" fmla="*/ 492190 w 924968"/>
              <a:gd name="connsiteY342" fmla="*/ 695991 h 1103660"/>
              <a:gd name="connsiteX343" fmla="*/ 428372 w 924968"/>
              <a:gd name="connsiteY343" fmla="*/ 701706 h 1103660"/>
              <a:gd name="connsiteX344" fmla="*/ 404560 w 924968"/>
              <a:gd name="connsiteY344" fmla="*/ 704563 h 1103660"/>
              <a:gd name="connsiteX345" fmla="*/ 326455 w 924968"/>
              <a:gd name="connsiteY345" fmla="*/ 706468 h 1103660"/>
              <a:gd name="connsiteX346" fmla="*/ 306452 w 924968"/>
              <a:gd name="connsiteY346" fmla="*/ 706468 h 1103660"/>
              <a:gd name="connsiteX347" fmla="*/ 291212 w 924968"/>
              <a:gd name="connsiteY347" fmla="*/ 719803 h 1103660"/>
              <a:gd name="connsiteX348" fmla="*/ 291212 w 924968"/>
              <a:gd name="connsiteY348" fmla="*/ 774096 h 1103660"/>
              <a:gd name="connsiteX349" fmla="*/ 291212 w 924968"/>
              <a:gd name="connsiteY349" fmla="*/ 796956 h 1103660"/>
              <a:gd name="connsiteX350" fmla="*/ 291212 w 924968"/>
              <a:gd name="connsiteY350" fmla="*/ 798861 h 1103660"/>
              <a:gd name="connsiteX351" fmla="*/ 291212 w 924968"/>
              <a:gd name="connsiteY351" fmla="*/ 819816 h 1103660"/>
              <a:gd name="connsiteX352" fmla="*/ 291212 w 924968"/>
              <a:gd name="connsiteY352" fmla="*/ 872203 h 1103660"/>
              <a:gd name="connsiteX353" fmla="*/ 270257 w 924968"/>
              <a:gd name="connsiteY353" fmla="*/ 894111 h 1103660"/>
              <a:gd name="connsiteX354" fmla="*/ 82615 w 924968"/>
              <a:gd name="connsiteY354" fmla="*/ 896968 h 1103660"/>
              <a:gd name="connsiteX355" fmla="*/ 69280 w 924968"/>
              <a:gd name="connsiteY355" fmla="*/ 896968 h 1103660"/>
              <a:gd name="connsiteX356" fmla="*/ 47372 w 924968"/>
              <a:gd name="connsiteY356" fmla="*/ 898873 h 1103660"/>
              <a:gd name="connsiteX357" fmla="*/ 35942 w 924968"/>
              <a:gd name="connsiteY357" fmla="*/ 916018 h 1103660"/>
              <a:gd name="connsiteX358" fmla="*/ 39752 w 924968"/>
              <a:gd name="connsiteY358" fmla="*/ 944593 h 1103660"/>
              <a:gd name="connsiteX359" fmla="*/ 50230 w 924968"/>
              <a:gd name="connsiteY359" fmla="*/ 1044606 h 1103660"/>
              <a:gd name="connsiteX360" fmla="*/ 54992 w 924968"/>
              <a:gd name="connsiteY360" fmla="*/ 1076038 h 1103660"/>
              <a:gd name="connsiteX361" fmla="*/ 89282 w 924968"/>
              <a:gd name="connsiteY361" fmla="*/ 1077943 h 1103660"/>
              <a:gd name="connsiteX362" fmla="*/ 91187 w 924968"/>
              <a:gd name="connsiteY362" fmla="*/ 1077943 h 1103660"/>
              <a:gd name="connsiteX363" fmla="*/ 152147 w 924968"/>
              <a:gd name="connsiteY363" fmla="*/ 1076038 h 1103660"/>
              <a:gd name="connsiteX364" fmla="*/ 257875 w 924968"/>
              <a:gd name="connsiteY364" fmla="*/ 1086516 h 1103660"/>
              <a:gd name="connsiteX365" fmla="*/ 243587 w 924968"/>
              <a:gd name="connsiteY365" fmla="*/ 1085563 h 1103660"/>
              <a:gd name="connsiteX366" fmla="*/ 96902 w 924968"/>
              <a:gd name="connsiteY366" fmla="*/ 1082706 h 1103660"/>
              <a:gd name="connsiteX367" fmla="*/ 94997 w 924968"/>
              <a:gd name="connsiteY367" fmla="*/ 1082706 h 1103660"/>
              <a:gd name="connsiteX368" fmla="*/ 56897 w 924968"/>
              <a:gd name="connsiteY368" fmla="*/ 1078896 h 1103660"/>
              <a:gd name="connsiteX369" fmla="*/ 50230 w 924968"/>
              <a:gd name="connsiteY369" fmla="*/ 1043653 h 1103660"/>
              <a:gd name="connsiteX370" fmla="*/ 39752 w 924968"/>
              <a:gd name="connsiteY370" fmla="*/ 944593 h 1103660"/>
              <a:gd name="connsiteX371" fmla="*/ 35942 w 924968"/>
              <a:gd name="connsiteY371" fmla="*/ 916018 h 1103660"/>
              <a:gd name="connsiteX372" fmla="*/ 51182 w 924968"/>
              <a:gd name="connsiteY372" fmla="*/ 893158 h 1103660"/>
              <a:gd name="connsiteX373" fmla="*/ 74995 w 924968"/>
              <a:gd name="connsiteY373" fmla="*/ 891253 h 1103660"/>
              <a:gd name="connsiteX374" fmla="*/ 88330 w 924968"/>
              <a:gd name="connsiteY374" fmla="*/ 891253 h 1103660"/>
              <a:gd name="connsiteX375" fmla="*/ 275972 w 924968"/>
              <a:gd name="connsiteY375" fmla="*/ 888396 h 1103660"/>
              <a:gd name="connsiteX376" fmla="*/ 292165 w 924968"/>
              <a:gd name="connsiteY376" fmla="*/ 872203 h 1103660"/>
              <a:gd name="connsiteX377" fmla="*/ 292165 w 924968"/>
              <a:gd name="connsiteY377" fmla="*/ 819816 h 1103660"/>
              <a:gd name="connsiteX378" fmla="*/ 292165 w 924968"/>
              <a:gd name="connsiteY378" fmla="*/ 797908 h 1103660"/>
              <a:gd name="connsiteX379" fmla="*/ 292165 w 924968"/>
              <a:gd name="connsiteY379" fmla="*/ 796003 h 1103660"/>
              <a:gd name="connsiteX380" fmla="*/ 292165 w 924968"/>
              <a:gd name="connsiteY380" fmla="*/ 774096 h 1103660"/>
              <a:gd name="connsiteX381" fmla="*/ 292165 w 924968"/>
              <a:gd name="connsiteY381" fmla="*/ 719803 h 1103660"/>
              <a:gd name="connsiteX382" fmla="*/ 312167 w 924968"/>
              <a:gd name="connsiteY382" fmla="*/ 700753 h 1103660"/>
              <a:gd name="connsiteX383" fmla="*/ 334075 w 924968"/>
              <a:gd name="connsiteY383" fmla="*/ 700753 h 1103660"/>
              <a:gd name="connsiteX384" fmla="*/ 411227 w 924968"/>
              <a:gd name="connsiteY384" fmla="*/ 698848 h 1103660"/>
              <a:gd name="connsiteX385" fmla="*/ 435040 w 924968"/>
              <a:gd name="connsiteY385" fmla="*/ 695991 h 1103660"/>
              <a:gd name="connsiteX386" fmla="*/ 498857 w 924968"/>
              <a:gd name="connsiteY386" fmla="*/ 690276 h 1103660"/>
              <a:gd name="connsiteX387" fmla="*/ 521717 w 924968"/>
              <a:gd name="connsiteY387" fmla="*/ 682656 h 1103660"/>
              <a:gd name="connsiteX388" fmla="*/ 526480 w 924968"/>
              <a:gd name="connsiteY388" fmla="*/ 656938 h 1103660"/>
              <a:gd name="connsiteX389" fmla="*/ 517907 w 924968"/>
              <a:gd name="connsiteY389" fmla="*/ 554068 h 1103660"/>
              <a:gd name="connsiteX390" fmla="*/ 516002 w 924968"/>
              <a:gd name="connsiteY390" fmla="*/ 535971 h 1103660"/>
              <a:gd name="connsiteX391" fmla="*/ 516002 w 924968"/>
              <a:gd name="connsiteY391" fmla="*/ 524541 h 1103660"/>
              <a:gd name="connsiteX392" fmla="*/ 516002 w 924968"/>
              <a:gd name="connsiteY392" fmla="*/ 520731 h 1103660"/>
              <a:gd name="connsiteX393" fmla="*/ 530290 w 924968"/>
              <a:gd name="connsiteY393" fmla="*/ 507396 h 1103660"/>
              <a:gd name="connsiteX394" fmla="*/ 544577 w 924968"/>
              <a:gd name="connsiteY394" fmla="*/ 506443 h 1103660"/>
              <a:gd name="connsiteX395" fmla="*/ 578867 w 924968"/>
              <a:gd name="connsiteY395" fmla="*/ 506443 h 1103660"/>
              <a:gd name="connsiteX396" fmla="*/ 644590 w 924968"/>
              <a:gd name="connsiteY396" fmla="*/ 505491 h 1103660"/>
              <a:gd name="connsiteX397" fmla="*/ 689357 w 924968"/>
              <a:gd name="connsiteY397" fmla="*/ 503586 h 1103660"/>
              <a:gd name="connsiteX398" fmla="*/ 689357 w 924968"/>
              <a:gd name="connsiteY398" fmla="*/ 503586 h 1103660"/>
              <a:gd name="connsiteX399" fmla="*/ 700787 w 924968"/>
              <a:gd name="connsiteY399" fmla="*/ 498823 h 1103660"/>
              <a:gd name="connsiteX400" fmla="*/ 705550 w 924968"/>
              <a:gd name="connsiteY400" fmla="*/ 483583 h 1103660"/>
              <a:gd name="connsiteX401" fmla="*/ 703645 w 924968"/>
              <a:gd name="connsiteY401" fmla="*/ 471201 h 1103660"/>
              <a:gd name="connsiteX402" fmla="*/ 695072 w 924968"/>
              <a:gd name="connsiteY402" fmla="*/ 379761 h 1103660"/>
              <a:gd name="connsiteX403" fmla="*/ 695072 w 924968"/>
              <a:gd name="connsiteY403" fmla="*/ 359758 h 1103660"/>
              <a:gd name="connsiteX404" fmla="*/ 715075 w 924968"/>
              <a:gd name="connsiteY404" fmla="*/ 336898 h 1103660"/>
              <a:gd name="connsiteX405" fmla="*/ 749365 w 924968"/>
              <a:gd name="connsiteY405" fmla="*/ 335946 h 1103660"/>
              <a:gd name="connsiteX406" fmla="*/ 750317 w 924968"/>
              <a:gd name="connsiteY406" fmla="*/ 335946 h 1103660"/>
              <a:gd name="connsiteX407" fmla="*/ 800800 w 924968"/>
              <a:gd name="connsiteY407" fmla="*/ 334041 h 1103660"/>
              <a:gd name="connsiteX408" fmla="*/ 810325 w 924968"/>
              <a:gd name="connsiteY408" fmla="*/ 336898 h 1103660"/>
              <a:gd name="connsiteX409" fmla="*/ 807467 w 924968"/>
              <a:gd name="connsiteY409" fmla="*/ 347376 h 1103660"/>
              <a:gd name="connsiteX410" fmla="*/ 796037 w 924968"/>
              <a:gd name="connsiteY410" fmla="*/ 363568 h 1103660"/>
              <a:gd name="connsiteX411" fmla="*/ 776035 w 924968"/>
              <a:gd name="connsiteY411" fmla="*/ 389286 h 1103660"/>
              <a:gd name="connsiteX412" fmla="*/ 761747 w 924968"/>
              <a:gd name="connsiteY412" fmla="*/ 407383 h 1103660"/>
              <a:gd name="connsiteX413" fmla="*/ 757937 w 924968"/>
              <a:gd name="connsiteY413" fmla="*/ 413098 h 1103660"/>
              <a:gd name="connsiteX414" fmla="*/ 757937 w 924968"/>
              <a:gd name="connsiteY414" fmla="*/ 423576 h 1103660"/>
              <a:gd name="connsiteX415" fmla="*/ 760795 w 924968"/>
              <a:gd name="connsiteY415" fmla="*/ 424528 h 1103660"/>
              <a:gd name="connsiteX416" fmla="*/ 764605 w 924968"/>
              <a:gd name="connsiteY416" fmla="*/ 419766 h 1103660"/>
              <a:gd name="connsiteX417" fmla="*/ 765557 w 924968"/>
              <a:gd name="connsiteY417" fmla="*/ 418813 h 1103660"/>
              <a:gd name="connsiteX418" fmla="*/ 801752 w 924968"/>
              <a:gd name="connsiteY418" fmla="*/ 370236 h 1103660"/>
              <a:gd name="connsiteX419" fmla="*/ 826517 w 924968"/>
              <a:gd name="connsiteY419" fmla="*/ 338803 h 1103660"/>
              <a:gd name="connsiteX420" fmla="*/ 841757 w 924968"/>
              <a:gd name="connsiteY420" fmla="*/ 331183 h 1103660"/>
              <a:gd name="connsiteX421" fmla="*/ 842710 w 924968"/>
              <a:gd name="connsiteY421" fmla="*/ 331183 h 1103660"/>
              <a:gd name="connsiteX422" fmla="*/ 850330 w 924968"/>
              <a:gd name="connsiteY422" fmla="*/ 334993 h 1103660"/>
              <a:gd name="connsiteX423" fmla="*/ 849377 w 924968"/>
              <a:gd name="connsiteY423" fmla="*/ 342613 h 1103660"/>
              <a:gd name="connsiteX424" fmla="*/ 845567 w 924968"/>
              <a:gd name="connsiteY424" fmla="*/ 350233 h 1103660"/>
              <a:gd name="connsiteX425" fmla="*/ 829375 w 924968"/>
              <a:gd name="connsiteY425" fmla="*/ 375951 h 1103660"/>
              <a:gd name="connsiteX426" fmla="*/ 793180 w 924968"/>
              <a:gd name="connsiteY426" fmla="*/ 430243 h 1103660"/>
              <a:gd name="connsiteX427" fmla="*/ 747460 w 924968"/>
              <a:gd name="connsiteY427" fmla="*/ 495966 h 1103660"/>
              <a:gd name="connsiteX428" fmla="*/ 746507 w 924968"/>
              <a:gd name="connsiteY428" fmla="*/ 497871 h 1103660"/>
              <a:gd name="connsiteX429" fmla="*/ 745555 w 924968"/>
              <a:gd name="connsiteY429" fmla="*/ 499776 h 1103660"/>
              <a:gd name="connsiteX430" fmla="*/ 744602 w 924968"/>
              <a:gd name="connsiteY430" fmla="*/ 506443 h 1103660"/>
              <a:gd name="connsiteX431" fmla="*/ 746507 w 924968"/>
              <a:gd name="connsiteY431" fmla="*/ 507396 h 1103660"/>
              <a:gd name="connsiteX432" fmla="*/ 751270 w 924968"/>
              <a:gd name="connsiteY432" fmla="*/ 502633 h 1103660"/>
              <a:gd name="connsiteX433" fmla="*/ 755080 w 924968"/>
              <a:gd name="connsiteY433" fmla="*/ 497871 h 1103660"/>
              <a:gd name="connsiteX434" fmla="*/ 793180 w 924968"/>
              <a:gd name="connsiteY434" fmla="*/ 443578 h 1103660"/>
              <a:gd name="connsiteX435" fmla="*/ 808420 w 924968"/>
              <a:gd name="connsiteY435" fmla="*/ 420718 h 1103660"/>
              <a:gd name="connsiteX436" fmla="*/ 864617 w 924968"/>
              <a:gd name="connsiteY436" fmla="*/ 341661 h 1103660"/>
              <a:gd name="connsiteX437" fmla="*/ 865570 w 924968"/>
              <a:gd name="connsiteY437" fmla="*/ 339756 h 1103660"/>
              <a:gd name="connsiteX438" fmla="*/ 873190 w 924968"/>
              <a:gd name="connsiteY438" fmla="*/ 334041 h 1103660"/>
              <a:gd name="connsiteX439" fmla="*/ 880810 w 924968"/>
              <a:gd name="connsiteY439" fmla="*/ 344518 h 1103660"/>
              <a:gd name="connsiteX440" fmla="*/ 880810 w 924968"/>
              <a:gd name="connsiteY440" fmla="*/ 346423 h 1103660"/>
              <a:gd name="connsiteX441" fmla="*/ 869380 w 924968"/>
              <a:gd name="connsiteY441" fmla="*/ 386428 h 1103660"/>
              <a:gd name="connsiteX442" fmla="*/ 746507 w 924968"/>
              <a:gd name="connsiteY442" fmla="*/ 562641 h 1103660"/>
              <a:gd name="connsiteX443" fmla="*/ 736982 w 924968"/>
              <a:gd name="connsiteY443" fmla="*/ 577881 h 1103660"/>
              <a:gd name="connsiteX444" fmla="*/ 736030 w 924968"/>
              <a:gd name="connsiteY444" fmla="*/ 582643 h 1103660"/>
              <a:gd name="connsiteX445" fmla="*/ 737935 w 924968"/>
              <a:gd name="connsiteY445" fmla="*/ 585501 h 1103660"/>
              <a:gd name="connsiteX446" fmla="*/ 741745 w 924968"/>
              <a:gd name="connsiteY446" fmla="*/ 582643 h 1103660"/>
              <a:gd name="connsiteX447" fmla="*/ 751270 w 924968"/>
              <a:gd name="connsiteY447" fmla="*/ 569308 h 1103660"/>
              <a:gd name="connsiteX448" fmla="*/ 799847 w 924968"/>
              <a:gd name="connsiteY448" fmla="*/ 498823 h 1103660"/>
              <a:gd name="connsiteX449" fmla="*/ 858902 w 924968"/>
              <a:gd name="connsiteY449" fmla="*/ 416908 h 1103660"/>
              <a:gd name="connsiteX450" fmla="*/ 867475 w 924968"/>
              <a:gd name="connsiteY450" fmla="*/ 404526 h 1103660"/>
              <a:gd name="connsiteX451" fmla="*/ 875095 w 924968"/>
              <a:gd name="connsiteY451" fmla="*/ 398811 h 1103660"/>
              <a:gd name="connsiteX452" fmla="*/ 881762 w 924968"/>
              <a:gd name="connsiteY452" fmla="*/ 407383 h 1103660"/>
              <a:gd name="connsiteX453" fmla="*/ 881762 w 924968"/>
              <a:gd name="connsiteY453" fmla="*/ 408336 h 1103660"/>
              <a:gd name="connsiteX454" fmla="*/ 864617 w 924968"/>
              <a:gd name="connsiteY454" fmla="*/ 470248 h 1103660"/>
              <a:gd name="connsiteX455" fmla="*/ 827470 w 924968"/>
              <a:gd name="connsiteY455" fmla="*/ 519778 h 1103660"/>
              <a:gd name="connsiteX456" fmla="*/ 804610 w 924968"/>
              <a:gd name="connsiteY456" fmla="*/ 551211 h 1103660"/>
              <a:gd name="connsiteX457" fmla="*/ 776035 w 924968"/>
              <a:gd name="connsiteY457" fmla="*/ 591216 h 1103660"/>
              <a:gd name="connsiteX458" fmla="*/ 721742 w 924968"/>
              <a:gd name="connsiteY458" fmla="*/ 663606 h 1103660"/>
              <a:gd name="connsiteX459" fmla="*/ 718885 w 924968"/>
              <a:gd name="connsiteY459" fmla="*/ 667416 h 1103660"/>
              <a:gd name="connsiteX460" fmla="*/ 718885 w 924968"/>
              <a:gd name="connsiteY460" fmla="*/ 674083 h 1103660"/>
              <a:gd name="connsiteX461" fmla="*/ 724600 w 924968"/>
              <a:gd name="connsiteY461" fmla="*/ 673131 h 1103660"/>
              <a:gd name="connsiteX462" fmla="*/ 728410 w 924968"/>
              <a:gd name="connsiteY462" fmla="*/ 668368 h 1103660"/>
              <a:gd name="connsiteX463" fmla="*/ 755080 w 924968"/>
              <a:gd name="connsiteY463" fmla="*/ 635031 h 1103660"/>
              <a:gd name="connsiteX464" fmla="*/ 827470 w 924968"/>
              <a:gd name="connsiteY464" fmla="*/ 536923 h 1103660"/>
              <a:gd name="connsiteX465" fmla="*/ 862712 w 924968"/>
              <a:gd name="connsiteY465" fmla="*/ 489298 h 1103660"/>
              <a:gd name="connsiteX466" fmla="*/ 871285 w 924968"/>
              <a:gd name="connsiteY466" fmla="*/ 478821 h 1103660"/>
              <a:gd name="connsiteX467" fmla="*/ 877952 w 924968"/>
              <a:gd name="connsiteY467" fmla="*/ 475011 h 1103660"/>
              <a:gd name="connsiteX468" fmla="*/ 877952 w 924968"/>
              <a:gd name="connsiteY468" fmla="*/ 475011 h 1103660"/>
              <a:gd name="connsiteX469" fmla="*/ 884620 w 924968"/>
              <a:gd name="connsiteY469" fmla="*/ 482631 h 1103660"/>
              <a:gd name="connsiteX470" fmla="*/ 867475 w 924968"/>
              <a:gd name="connsiteY470" fmla="*/ 549306 h 1103660"/>
              <a:gd name="connsiteX471" fmla="*/ 771272 w 924968"/>
              <a:gd name="connsiteY471" fmla="*/ 675988 h 1103660"/>
              <a:gd name="connsiteX472" fmla="*/ 734125 w 924968"/>
              <a:gd name="connsiteY472" fmla="*/ 726471 h 1103660"/>
              <a:gd name="connsiteX473" fmla="*/ 733172 w 924968"/>
              <a:gd name="connsiteY473" fmla="*/ 727423 h 1103660"/>
              <a:gd name="connsiteX474" fmla="*/ 732220 w 924968"/>
              <a:gd name="connsiteY474" fmla="*/ 728376 h 1103660"/>
              <a:gd name="connsiteX475" fmla="*/ 731267 w 924968"/>
              <a:gd name="connsiteY475" fmla="*/ 734091 h 1103660"/>
              <a:gd name="connsiteX476" fmla="*/ 734125 w 924968"/>
              <a:gd name="connsiteY476" fmla="*/ 735043 h 1103660"/>
              <a:gd name="connsiteX477" fmla="*/ 734125 w 924968"/>
              <a:gd name="connsiteY477" fmla="*/ 735043 h 1103660"/>
              <a:gd name="connsiteX478" fmla="*/ 738887 w 924968"/>
              <a:gd name="connsiteY478" fmla="*/ 732186 h 1103660"/>
              <a:gd name="connsiteX479" fmla="*/ 757937 w 924968"/>
              <a:gd name="connsiteY479" fmla="*/ 708373 h 1103660"/>
              <a:gd name="connsiteX480" fmla="*/ 796037 w 924968"/>
              <a:gd name="connsiteY480" fmla="*/ 656938 h 1103660"/>
              <a:gd name="connsiteX481" fmla="*/ 846520 w 924968"/>
              <a:gd name="connsiteY481" fmla="*/ 586453 h 1103660"/>
              <a:gd name="connsiteX482" fmla="*/ 852235 w 924968"/>
              <a:gd name="connsiteY482" fmla="*/ 579786 h 1103660"/>
              <a:gd name="connsiteX483" fmla="*/ 861760 w 924968"/>
              <a:gd name="connsiteY483" fmla="*/ 570261 h 1103660"/>
              <a:gd name="connsiteX484" fmla="*/ 881762 w 924968"/>
              <a:gd name="connsiteY484" fmla="*/ 556926 h 1103660"/>
              <a:gd name="connsiteX485" fmla="*/ 884620 w 924968"/>
              <a:gd name="connsiteY485" fmla="*/ 558831 h 1103660"/>
              <a:gd name="connsiteX486" fmla="*/ 882715 w 924968"/>
              <a:gd name="connsiteY486" fmla="*/ 613123 h 1103660"/>
              <a:gd name="connsiteX487" fmla="*/ 878905 w 924968"/>
              <a:gd name="connsiteY487" fmla="*/ 617886 h 1103660"/>
              <a:gd name="connsiteX488" fmla="*/ 853187 w 924968"/>
              <a:gd name="connsiteY488" fmla="*/ 649318 h 1103660"/>
              <a:gd name="connsiteX489" fmla="*/ 819850 w 924968"/>
              <a:gd name="connsiteY489" fmla="*/ 691228 h 1103660"/>
              <a:gd name="connsiteX490" fmla="*/ 807467 w 924968"/>
              <a:gd name="connsiteY490" fmla="*/ 708373 h 1103660"/>
              <a:gd name="connsiteX491" fmla="*/ 763652 w 924968"/>
              <a:gd name="connsiteY491" fmla="*/ 763618 h 1103660"/>
              <a:gd name="connsiteX492" fmla="*/ 739840 w 924968"/>
              <a:gd name="connsiteY492" fmla="*/ 793146 h 1103660"/>
              <a:gd name="connsiteX493" fmla="*/ 723647 w 924968"/>
              <a:gd name="connsiteY493" fmla="*/ 816006 h 1103660"/>
              <a:gd name="connsiteX494" fmla="*/ 722695 w 924968"/>
              <a:gd name="connsiteY494" fmla="*/ 818863 h 1103660"/>
              <a:gd name="connsiteX495" fmla="*/ 724600 w 924968"/>
              <a:gd name="connsiteY495" fmla="*/ 820768 h 1103660"/>
              <a:gd name="connsiteX496" fmla="*/ 729362 w 924968"/>
              <a:gd name="connsiteY496" fmla="*/ 817911 h 1103660"/>
              <a:gd name="connsiteX497" fmla="*/ 793180 w 924968"/>
              <a:gd name="connsiteY497" fmla="*/ 735996 h 1103660"/>
              <a:gd name="connsiteX498" fmla="*/ 851282 w 924968"/>
              <a:gd name="connsiteY498" fmla="*/ 663606 h 1103660"/>
              <a:gd name="connsiteX499" fmla="*/ 881762 w 924968"/>
              <a:gd name="connsiteY499" fmla="*/ 638841 h 1103660"/>
              <a:gd name="connsiteX500" fmla="*/ 883667 w 924968"/>
              <a:gd name="connsiteY500" fmla="*/ 638841 h 1103660"/>
              <a:gd name="connsiteX501" fmla="*/ 884620 w 924968"/>
              <a:gd name="connsiteY501" fmla="*/ 640746 h 1103660"/>
              <a:gd name="connsiteX502" fmla="*/ 886525 w 924968"/>
              <a:gd name="connsiteY502" fmla="*/ 679798 h 1103660"/>
              <a:gd name="connsiteX503" fmla="*/ 886525 w 924968"/>
              <a:gd name="connsiteY503" fmla="*/ 681703 h 1103660"/>
              <a:gd name="connsiteX504" fmla="*/ 876047 w 924968"/>
              <a:gd name="connsiteY504" fmla="*/ 701706 h 1103660"/>
              <a:gd name="connsiteX505" fmla="*/ 759842 w 924968"/>
              <a:gd name="connsiteY505" fmla="*/ 844581 h 1103660"/>
              <a:gd name="connsiteX506" fmla="*/ 733172 w 924968"/>
              <a:gd name="connsiteY506" fmla="*/ 877918 h 1103660"/>
              <a:gd name="connsiteX507" fmla="*/ 722695 w 924968"/>
              <a:gd name="connsiteY507" fmla="*/ 889348 h 1103660"/>
              <a:gd name="connsiteX508" fmla="*/ 716027 w 924968"/>
              <a:gd name="connsiteY508" fmla="*/ 896968 h 1103660"/>
              <a:gd name="connsiteX509" fmla="*/ 715075 w 924968"/>
              <a:gd name="connsiteY509" fmla="*/ 898873 h 1103660"/>
              <a:gd name="connsiteX510" fmla="*/ 716027 w 924968"/>
              <a:gd name="connsiteY510" fmla="*/ 899826 h 1103660"/>
              <a:gd name="connsiteX511" fmla="*/ 719837 w 924968"/>
              <a:gd name="connsiteY511" fmla="*/ 899826 h 1103660"/>
              <a:gd name="connsiteX512" fmla="*/ 755080 w 924968"/>
              <a:gd name="connsiteY512" fmla="*/ 859821 h 1103660"/>
              <a:gd name="connsiteX513" fmla="*/ 763652 w 924968"/>
              <a:gd name="connsiteY513" fmla="*/ 849343 h 1103660"/>
              <a:gd name="connsiteX514" fmla="*/ 837947 w 924968"/>
              <a:gd name="connsiteY514" fmla="*/ 757903 h 1103660"/>
              <a:gd name="connsiteX515" fmla="*/ 856997 w 924968"/>
              <a:gd name="connsiteY515" fmla="*/ 735043 h 1103660"/>
              <a:gd name="connsiteX516" fmla="*/ 858902 w 924968"/>
              <a:gd name="connsiteY516" fmla="*/ 732186 h 1103660"/>
              <a:gd name="connsiteX517" fmla="*/ 865570 w 924968"/>
              <a:gd name="connsiteY517" fmla="*/ 725518 h 1103660"/>
              <a:gd name="connsiteX518" fmla="*/ 885572 w 924968"/>
              <a:gd name="connsiteY518" fmla="*/ 715041 h 1103660"/>
              <a:gd name="connsiteX519" fmla="*/ 890335 w 924968"/>
              <a:gd name="connsiteY519" fmla="*/ 719803 h 1103660"/>
              <a:gd name="connsiteX520" fmla="*/ 884620 w 924968"/>
              <a:gd name="connsiteY520" fmla="*/ 759808 h 1103660"/>
              <a:gd name="connsiteX521" fmla="*/ 860807 w 924968"/>
              <a:gd name="connsiteY521" fmla="*/ 789336 h 1103660"/>
              <a:gd name="connsiteX522" fmla="*/ 840805 w 924968"/>
              <a:gd name="connsiteY522" fmla="*/ 814101 h 1103660"/>
              <a:gd name="connsiteX523" fmla="*/ 795085 w 924968"/>
              <a:gd name="connsiteY523" fmla="*/ 871251 h 1103660"/>
              <a:gd name="connsiteX524" fmla="*/ 729362 w 924968"/>
              <a:gd name="connsiteY524" fmla="*/ 950308 h 1103660"/>
              <a:gd name="connsiteX525" fmla="*/ 727457 w 924968"/>
              <a:gd name="connsiteY525" fmla="*/ 952213 h 1103660"/>
              <a:gd name="connsiteX526" fmla="*/ 725552 w 924968"/>
              <a:gd name="connsiteY526" fmla="*/ 954118 h 1103660"/>
              <a:gd name="connsiteX527" fmla="*/ 725552 w 924968"/>
              <a:gd name="connsiteY527" fmla="*/ 964596 h 1103660"/>
              <a:gd name="connsiteX528" fmla="*/ 732220 w 924968"/>
              <a:gd name="connsiteY528" fmla="*/ 960786 h 1103660"/>
              <a:gd name="connsiteX529" fmla="*/ 744602 w 924968"/>
              <a:gd name="connsiteY529" fmla="*/ 945546 h 1103660"/>
              <a:gd name="connsiteX530" fmla="*/ 772225 w 924968"/>
              <a:gd name="connsiteY530" fmla="*/ 909351 h 1103660"/>
              <a:gd name="connsiteX531" fmla="*/ 826517 w 924968"/>
              <a:gd name="connsiteY531" fmla="*/ 840771 h 1103660"/>
              <a:gd name="connsiteX532" fmla="*/ 866522 w 924968"/>
              <a:gd name="connsiteY532" fmla="*/ 792193 h 1103660"/>
              <a:gd name="connsiteX533" fmla="*/ 877952 w 924968"/>
              <a:gd name="connsiteY533" fmla="*/ 780763 h 1103660"/>
              <a:gd name="connsiteX534" fmla="*/ 886525 w 924968"/>
              <a:gd name="connsiteY534" fmla="*/ 778858 h 1103660"/>
              <a:gd name="connsiteX535" fmla="*/ 890335 w 924968"/>
              <a:gd name="connsiteY535" fmla="*/ 786478 h 1103660"/>
              <a:gd name="connsiteX536" fmla="*/ 891287 w 924968"/>
              <a:gd name="connsiteY536" fmla="*/ 825531 h 1103660"/>
              <a:gd name="connsiteX537" fmla="*/ 886525 w 924968"/>
              <a:gd name="connsiteY537" fmla="*/ 836008 h 1103660"/>
              <a:gd name="connsiteX538" fmla="*/ 820802 w 924968"/>
              <a:gd name="connsiteY538" fmla="*/ 914113 h 1103660"/>
              <a:gd name="connsiteX539" fmla="*/ 783655 w 924968"/>
              <a:gd name="connsiteY539" fmla="*/ 960786 h 1103660"/>
              <a:gd name="connsiteX540" fmla="*/ 756032 w 924968"/>
              <a:gd name="connsiteY540" fmla="*/ 994123 h 1103660"/>
              <a:gd name="connsiteX541" fmla="*/ 747460 w 924968"/>
              <a:gd name="connsiteY541" fmla="*/ 1004601 h 1103660"/>
              <a:gd name="connsiteX542" fmla="*/ 745555 w 924968"/>
              <a:gd name="connsiteY542" fmla="*/ 1007458 h 1103660"/>
              <a:gd name="connsiteX543" fmla="*/ 740792 w 924968"/>
              <a:gd name="connsiteY543" fmla="*/ 1016031 h 1103660"/>
              <a:gd name="connsiteX544" fmla="*/ 741745 w 924968"/>
              <a:gd name="connsiteY544" fmla="*/ 1019841 h 1103660"/>
              <a:gd name="connsiteX545" fmla="*/ 745555 w 924968"/>
              <a:gd name="connsiteY545" fmla="*/ 1019841 h 1103660"/>
              <a:gd name="connsiteX546" fmla="*/ 753175 w 924968"/>
              <a:gd name="connsiteY546" fmla="*/ 1013173 h 1103660"/>
              <a:gd name="connsiteX547" fmla="*/ 755080 w 924968"/>
              <a:gd name="connsiteY547" fmla="*/ 1010316 h 1103660"/>
              <a:gd name="connsiteX548" fmla="*/ 874142 w 924968"/>
              <a:gd name="connsiteY548" fmla="*/ 860773 h 1103660"/>
              <a:gd name="connsiteX549" fmla="*/ 875095 w 924968"/>
              <a:gd name="connsiteY549" fmla="*/ 859821 h 1103660"/>
              <a:gd name="connsiteX550" fmla="*/ 878905 w 924968"/>
              <a:gd name="connsiteY550" fmla="*/ 856011 h 1103660"/>
              <a:gd name="connsiteX551" fmla="*/ 889382 w 924968"/>
              <a:gd name="connsiteY551" fmla="*/ 854106 h 1103660"/>
              <a:gd name="connsiteX552" fmla="*/ 892240 w 924968"/>
              <a:gd name="connsiteY552" fmla="*/ 860773 h 1103660"/>
              <a:gd name="connsiteX553" fmla="*/ 892240 w 924968"/>
              <a:gd name="connsiteY553" fmla="*/ 872203 h 1103660"/>
              <a:gd name="connsiteX554" fmla="*/ 877000 w 924968"/>
              <a:gd name="connsiteY554" fmla="*/ 914113 h 1103660"/>
              <a:gd name="connsiteX555" fmla="*/ 850330 w 924968"/>
              <a:gd name="connsiteY555" fmla="*/ 947451 h 1103660"/>
              <a:gd name="connsiteX556" fmla="*/ 839852 w 924968"/>
              <a:gd name="connsiteY556" fmla="*/ 962691 h 1103660"/>
              <a:gd name="connsiteX557" fmla="*/ 805562 w 924968"/>
              <a:gd name="connsiteY557" fmla="*/ 1006506 h 1103660"/>
              <a:gd name="connsiteX558" fmla="*/ 760795 w 924968"/>
              <a:gd name="connsiteY558" fmla="*/ 1064608 h 1103660"/>
              <a:gd name="connsiteX559" fmla="*/ 747460 w 924968"/>
              <a:gd name="connsiteY559" fmla="*/ 1071276 h 1103660"/>
              <a:gd name="connsiteX560" fmla="*/ 745555 w 924968"/>
              <a:gd name="connsiteY560" fmla="*/ 1071276 h 1103660"/>
              <a:gd name="connsiteX561" fmla="*/ 682690 w 924968"/>
              <a:gd name="connsiteY561" fmla="*/ 1074133 h 1103660"/>
              <a:gd name="connsiteX562" fmla="*/ 527432 w 924968"/>
              <a:gd name="connsiteY562" fmla="*/ 1073181 h 1103660"/>
              <a:gd name="connsiteX563" fmla="*/ 523622 w 924968"/>
              <a:gd name="connsiteY563" fmla="*/ 1073181 h 1103660"/>
              <a:gd name="connsiteX564" fmla="*/ 375985 w 924968"/>
              <a:gd name="connsiteY564" fmla="*/ 1075086 h 1103660"/>
              <a:gd name="connsiteX565" fmla="*/ 299785 w 924968"/>
              <a:gd name="connsiteY565" fmla="*/ 1080801 h 1103660"/>
              <a:gd name="connsiteX566" fmla="*/ 288355 w 924968"/>
              <a:gd name="connsiteY566" fmla="*/ 1081753 h 1103660"/>
              <a:gd name="connsiteX567" fmla="*/ 257875 w 924968"/>
              <a:gd name="connsiteY567" fmla="*/ 1086516 h 1103660"/>
              <a:gd name="connsiteX568" fmla="*/ 138812 w 924968"/>
              <a:gd name="connsiteY568" fmla="*/ 1095088 h 1103660"/>
              <a:gd name="connsiteX569" fmla="*/ 199772 w 924968"/>
              <a:gd name="connsiteY569" fmla="*/ 1096993 h 1103660"/>
              <a:gd name="connsiteX570" fmla="*/ 301690 w 924968"/>
              <a:gd name="connsiteY570" fmla="*/ 1095088 h 1103660"/>
              <a:gd name="connsiteX571" fmla="*/ 431230 w 924968"/>
              <a:gd name="connsiteY571" fmla="*/ 1091278 h 1103660"/>
              <a:gd name="connsiteX572" fmla="*/ 446470 w 924968"/>
              <a:gd name="connsiteY572" fmla="*/ 1091278 h 1103660"/>
              <a:gd name="connsiteX573" fmla="*/ 451232 w 924968"/>
              <a:gd name="connsiteY573" fmla="*/ 1091278 h 1103660"/>
              <a:gd name="connsiteX574" fmla="*/ 503620 w 924968"/>
              <a:gd name="connsiteY574" fmla="*/ 1088421 h 1103660"/>
              <a:gd name="connsiteX575" fmla="*/ 686500 w 924968"/>
              <a:gd name="connsiteY575" fmla="*/ 1087468 h 1103660"/>
              <a:gd name="connsiteX576" fmla="*/ 782702 w 924968"/>
              <a:gd name="connsiteY576" fmla="*/ 1083658 h 1103660"/>
              <a:gd name="connsiteX577" fmla="*/ 817945 w 924968"/>
              <a:gd name="connsiteY577" fmla="*/ 1079848 h 1103660"/>
              <a:gd name="connsiteX578" fmla="*/ 843662 w 924968"/>
              <a:gd name="connsiteY578" fmla="*/ 1076991 h 1103660"/>
              <a:gd name="connsiteX579" fmla="*/ 901765 w 924968"/>
              <a:gd name="connsiteY579" fmla="*/ 1074133 h 1103660"/>
              <a:gd name="connsiteX580" fmla="*/ 916052 w 924968"/>
              <a:gd name="connsiteY580" fmla="*/ 1072228 h 1103660"/>
              <a:gd name="connsiteX581" fmla="*/ 917957 w 924968"/>
              <a:gd name="connsiteY581" fmla="*/ 1056036 h 1103660"/>
              <a:gd name="connsiteX582" fmla="*/ 915100 w 924968"/>
              <a:gd name="connsiteY582" fmla="*/ 1033176 h 1103660"/>
              <a:gd name="connsiteX583" fmla="*/ 912242 w 924968"/>
              <a:gd name="connsiteY583" fmla="*/ 1010316 h 1103660"/>
              <a:gd name="connsiteX584" fmla="*/ 907480 w 924968"/>
              <a:gd name="connsiteY584" fmla="*/ 976026 h 1103660"/>
              <a:gd name="connsiteX585" fmla="*/ 900812 w 924968"/>
              <a:gd name="connsiteY585" fmla="*/ 899826 h 1103660"/>
              <a:gd name="connsiteX586" fmla="*/ 899860 w 924968"/>
              <a:gd name="connsiteY586" fmla="*/ 841723 h 1103660"/>
              <a:gd name="connsiteX587" fmla="*/ 899860 w 924968"/>
              <a:gd name="connsiteY587" fmla="*/ 757903 h 1103660"/>
              <a:gd name="connsiteX588" fmla="*/ 899860 w 924968"/>
              <a:gd name="connsiteY588" fmla="*/ 696943 h 1103660"/>
              <a:gd name="connsiteX589" fmla="*/ 898907 w 924968"/>
              <a:gd name="connsiteY589" fmla="*/ 667416 h 1103660"/>
              <a:gd name="connsiteX590" fmla="*/ 896050 w 924968"/>
              <a:gd name="connsiteY590" fmla="*/ 519778 h 1103660"/>
              <a:gd name="connsiteX591" fmla="*/ 892240 w 924968"/>
              <a:gd name="connsiteY591" fmla="*/ 430243 h 1103660"/>
              <a:gd name="connsiteX592" fmla="*/ 890335 w 924968"/>
              <a:gd name="connsiteY592" fmla="*/ 382618 h 1103660"/>
              <a:gd name="connsiteX593" fmla="*/ 890335 w 924968"/>
              <a:gd name="connsiteY593" fmla="*/ 365473 h 1103660"/>
              <a:gd name="connsiteX594" fmla="*/ 889382 w 924968"/>
              <a:gd name="connsiteY594" fmla="*/ 335946 h 1103660"/>
              <a:gd name="connsiteX595" fmla="*/ 883667 w 924968"/>
              <a:gd name="connsiteY595" fmla="*/ 317848 h 1103660"/>
              <a:gd name="connsiteX596" fmla="*/ 866522 w 924968"/>
              <a:gd name="connsiteY596" fmla="*/ 316896 h 1103660"/>
              <a:gd name="connsiteX597" fmla="*/ 838900 w 924968"/>
              <a:gd name="connsiteY597" fmla="*/ 303561 h 1103660"/>
              <a:gd name="connsiteX598" fmla="*/ 797942 w 924968"/>
              <a:gd name="connsiteY598" fmla="*/ 170211 h 1103660"/>
              <a:gd name="connsiteX599" fmla="*/ 816992 w 924968"/>
              <a:gd name="connsiteY599" fmla="*/ 124491 h 1103660"/>
              <a:gd name="connsiteX600" fmla="*/ 845567 w 924968"/>
              <a:gd name="connsiteY600" fmla="*/ 103536 h 1103660"/>
              <a:gd name="connsiteX601" fmla="*/ 881762 w 924968"/>
              <a:gd name="connsiteY601" fmla="*/ 77818 h 1103660"/>
              <a:gd name="connsiteX602" fmla="*/ 885572 w 924968"/>
              <a:gd name="connsiteY602" fmla="*/ 73056 h 1103660"/>
              <a:gd name="connsiteX603" fmla="*/ 883667 w 924968"/>
              <a:gd name="connsiteY603" fmla="*/ 69246 h 1103660"/>
              <a:gd name="connsiteX604" fmla="*/ 878905 w 924968"/>
              <a:gd name="connsiteY604" fmla="*/ 64483 h 1103660"/>
              <a:gd name="connsiteX605" fmla="*/ 875095 w 924968"/>
              <a:gd name="connsiteY605" fmla="*/ 65436 h 1103660"/>
              <a:gd name="connsiteX606" fmla="*/ 870332 w 924968"/>
              <a:gd name="connsiteY606" fmla="*/ 69246 h 1103660"/>
              <a:gd name="connsiteX607" fmla="*/ 864617 w 924968"/>
              <a:gd name="connsiteY607" fmla="*/ 73056 h 1103660"/>
              <a:gd name="connsiteX608" fmla="*/ 853187 w 924968"/>
              <a:gd name="connsiteY608" fmla="*/ 81628 h 1103660"/>
              <a:gd name="connsiteX609" fmla="*/ 810325 w 924968"/>
              <a:gd name="connsiteY609" fmla="*/ 112108 h 1103660"/>
              <a:gd name="connsiteX610" fmla="*/ 807467 w 924968"/>
              <a:gd name="connsiteY610" fmla="*/ 114966 h 1103660"/>
              <a:gd name="connsiteX611" fmla="*/ 794132 w 924968"/>
              <a:gd name="connsiteY611" fmla="*/ 118776 h 1103660"/>
              <a:gd name="connsiteX612" fmla="*/ 790322 w 924968"/>
              <a:gd name="connsiteY612" fmla="*/ 104488 h 1103660"/>
              <a:gd name="connsiteX613" fmla="*/ 790322 w 924968"/>
              <a:gd name="connsiteY613" fmla="*/ 99726 h 1103660"/>
              <a:gd name="connsiteX614" fmla="*/ 803657 w 924968"/>
              <a:gd name="connsiteY614" fmla="*/ 82581 h 1103660"/>
              <a:gd name="connsiteX615" fmla="*/ 821755 w 924968"/>
              <a:gd name="connsiteY615" fmla="*/ 42576 h 1103660"/>
              <a:gd name="connsiteX616" fmla="*/ 791275 w 924968"/>
              <a:gd name="connsiteY616" fmla="*/ 7333 h 1103660"/>
              <a:gd name="connsiteX617" fmla="*/ 752222 w 924968"/>
              <a:gd name="connsiteY617" fmla="*/ 26383 h 1103660"/>
              <a:gd name="connsiteX618" fmla="*/ 771272 w 924968"/>
              <a:gd name="connsiteY618" fmla="*/ 88296 h 1103660"/>
              <a:gd name="connsiteX619" fmla="*/ 778892 w 924968"/>
              <a:gd name="connsiteY619" fmla="*/ 100678 h 1103660"/>
              <a:gd name="connsiteX620" fmla="*/ 775082 w 924968"/>
              <a:gd name="connsiteY620" fmla="*/ 114966 h 1103660"/>
              <a:gd name="connsiteX621" fmla="*/ 762700 w 924968"/>
              <a:gd name="connsiteY621" fmla="*/ 112108 h 1103660"/>
              <a:gd name="connsiteX622" fmla="*/ 752222 w 924968"/>
              <a:gd name="connsiteY622" fmla="*/ 104488 h 1103660"/>
              <a:gd name="connsiteX623" fmla="*/ 714122 w 924968"/>
              <a:gd name="connsiteY623" fmla="*/ 75913 h 1103660"/>
              <a:gd name="connsiteX624" fmla="*/ 703645 w 924968"/>
              <a:gd name="connsiteY624" fmla="*/ 74961 h 1103660"/>
              <a:gd name="connsiteX625" fmla="*/ 701740 w 924968"/>
              <a:gd name="connsiteY625" fmla="*/ 77818 h 1103660"/>
              <a:gd name="connsiteX626" fmla="*/ 706502 w 924968"/>
              <a:gd name="connsiteY626" fmla="*/ 83533 h 1103660"/>
              <a:gd name="connsiteX627" fmla="*/ 710312 w 924968"/>
              <a:gd name="connsiteY627" fmla="*/ 87343 h 1103660"/>
              <a:gd name="connsiteX628" fmla="*/ 716027 w 924968"/>
              <a:gd name="connsiteY628" fmla="*/ 92106 h 1103660"/>
              <a:gd name="connsiteX629" fmla="*/ 750317 w 924968"/>
              <a:gd name="connsiteY629" fmla="*/ 116871 h 1103660"/>
              <a:gd name="connsiteX630" fmla="*/ 774130 w 924968"/>
              <a:gd name="connsiteY630" fmla="*/ 134968 h 1103660"/>
              <a:gd name="connsiteX631" fmla="*/ 783655 w 924968"/>
              <a:gd name="connsiteY631" fmla="*/ 149256 h 1103660"/>
              <a:gd name="connsiteX632" fmla="*/ 781750 w 924968"/>
              <a:gd name="connsiteY632" fmla="*/ 214026 h 1103660"/>
              <a:gd name="connsiteX633" fmla="*/ 761747 w 924968"/>
              <a:gd name="connsiteY633" fmla="*/ 271176 h 1103660"/>
              <a:gd name="connsiteX634" fmla="*/ 756032 w 924968"/>
              <a:gd name="connsiteY634" fmla="*/ 287368 h 1103660"/>
              <a:gd name="connsiteX635" fmla="*/ 728410 w 924968"/>
              <a:gd name="connsiteY635" fmla="*/ 321658 h 1103660"/>
              <a:gd name="connsiteX636" fmla="*/ 705550 w 924968"/>
              <a:gd name="connsiteY636" fmla="*/ 320706 h 1103660"/>
              <a:gd name="connsiteX637" fmla="*/ 679832 w 924968"/>
              <a:gd name="connsiteY637" fmla="*/ 321658 h 1103660"/>
              <a:gd name="connsiteX638" fmla="*/ 676975 w 924968"/>
              <a:gd name="connsiteY638" fmla="*/ 330231 h 1103660"/>
              <a:gd name="connsiteX639" fmla="*/ 678880 w 924968"/>
              <a:gd name="connsiteY639" fmla="*/ 342613 h 1103660"/>
              <a:gd name="connsiteX640" fmla="*/ 680785 w 924968"/>
              <a:gd name="connsiteY640" fmla="*/ 353091 h 1103660"/>
              <a:gd name="connsiteX641" fmla="*/ 682690 w 924968"/>
              <a:gd name="connsiteY641" fmla="*/ 383571 h 1103660"/>
              <a:gd name="connsiteX642" fmla="*/ 688405 w 924968"/>
              <a:gd name="connsiteY642" fmla="*/ 471201 h 1103660"/>
              <a:gd name="connsiteX643" fmla="*/ 676975 w 924968"/>
              <a:gd name="connsiteY643" fmla="*/ 488346 h 1103660"/>
              <a:gd name="connsiteX644" fmla="*/ 672212 w 924968"/>
              <a:gd name="connsiteY644" fmla="*/ 489298 h 1103660"/>
              <a:gd name="connsiteX645" fmla="*/ 663640 w 924968"/>
              <a:gd name="connsiteY645" fmla="*/ 491203 h 1103660"/>
              <a:gd name="connsiteX646" fmla="*/ 634112 w 924968"/>
              <a:gd name="connsiteY646" fmla="*/ 492156 h 1103660"/>
              <a:gd name="connsiteX647" fmla="*/ 520765 w 924968"/>
              <a:gd name="connsiteY647" fmla="*/ 491203 h 1103660"/>
              <a:gd name="connsiteX648" fmla="*/ 502667 w 924968"/>
              <a:gd name="connsiteY648" fmla="*/ 492156 h 1103660"/>
              <a:gd name="connsiteX649" fmla="*/ 500762 w 924968"/>
              <a:gd name="connsiteY649" fmla="*/ 509301 h 1103660"/>
              <a:gd name="connsiteX650" fmla="*/ 505525 w 924968"/>
              <a:gd name="connsiteY650" fmla="*/ 585501 h 1103660"/>
              <a:gd name="connsiteX651" fmla="*/ 509335 w 924968"/>
              <a:gd name="connsiteY651" fmla="*/ 633126 h 1103660"/>
              <a:gd name="connsiteX652" fmla="*/ 510287 w 924968"/>
              <a:gd name="connsiteY652" fmla="*/ 641698 h 1103660"/>
              <a:gd name="connsiteX653" fmla="*/ 484570 w 924968"/>
              <a:gd name="connsiteY653" fmla="*/ 677893 h 1103660"/>
              <a:gd name="connsiteX654" fmla="*/ 474092 w 924968"/>
              <a:gd name="connsiteY654" fmla="*/ 678846 h 1103660"/>
              <a:gd name="connsiteX655" fmla="*/ 465520 w 924968"/>
              <a:gd name="connsiteY655" fmla="*/ 679798 h 1103660"/>
              <a:gd name="connsiteX656" fmla="*/ 457900 w 924968"/>
              <a:gd name="connsiteY656" fmla="*/ 680751 h 1103660"/>
              <a:gd name="connsiteX657" fmla="*/ 292165 w 924968"/>
              <a:gd name="connsiteY657" fmla="*/ 681703 h 1103660"/>
              <a:gd name="connsiteX658" fmla="*/ 283592 w 924968"/>
              <a:gd name="connsiteY658" fmla="*/ 683608 h 1103660"/>
              <a:gd name="connsiteX659" fmla="*/ 278830 w 924968"/>
              <a:gd name="connsiteY659" fmla="*/ 692181 h 1103660"/>
              <a:gd name="connsiteX660" fmla="*/ 276925 w 924968"/>
              <a:gd name="connsiteY660" fmla="*/ 712183 h 1103660"/>
              <a:gd name="connsiteX661" fmla="*/ 276925 w 924968"/>
              <a:gd name="connsiteY661" fmla="*/ 758856 h 1103660"/>
              <a:gd name="connsiteX662" fmla="*/ 276925 w 924968"/>
              <a:gd name="connsiteY662" fmla="*/ 776953 h 1103660"/>
              <a:gd name="connsiteX663" fmla="*/ 276925 w 924968"/>
              <a:gd name="connsiteY663" fmla="*/ 778858 h 1103660"/>
              <a:gd name="connsiteX664" fmla="*/ 276925 w 924968"/>
              <a:gd name="connsiteY664" fmla="*/ 798861 h 1103660"/>
              <a:gd name="connsiteX665" fmla="*/ 276925 w 924968"/>
              <a:gd name="connsiteY665" fmla="*/ 850296 h 1103660"/>
              <a:gd name="connsiteX666" fmla="*/ 257875 w 924968"/>
              <a:gd name="connsiteY666" fmla="*/ 874108 h 1103660"/>
              <a:gd name="connsiteX667" fmla="*/ 246445 w 924968"/>
              <a:gd name="connsiteY667" fmla="*/ 876013 h 1103660"/>
              <a:gd name="connsiteX668" fmla="*/ 161672 w 924968"/>
              <a:gd name="connsiteY668" fmla="*/ 881728 h 1103660"/>
              <a:gd name="connsiteX669" fmla="*/ 131192 w 924968"/>
              <a:gd name="connsiteY669" fmla="*/ 860773 h 1103660"/>
              <a:gd name="connsiteX670" fmla="*/ 129287 w 924968"/>
              <a:gd name="connsiteY670" fmla="*/ 857916 h 1103660"/>
              <a:gd name="connsiteX671" fmla="*/ 116905 w 924968"/>
              <a:gd name="connsiteY671" fmla="*/ 829341 h 1103660"/>
              <a:gd name="connsiteX672" fmla="*/ 115952 w 924968"/>
              <a:gd name="connsiteY672" fmla="*/ 825531 h 1103660"/>
              <a:gd name="connsiteX673" fmla="*/ 95950 w 924968"/>
              <a:gd name="connsiteY673" fmla="*/ 776953 h 1103660"/>
              <a:gd name="connsiteX674" fmla="*/ 89282 w 924968"/>
              <a:gd name="connsiteY674" fmla="*/ 736948 h 1103660"/>
              <a:gd name="connsiteX675" fmla="*/ 88330 w 924968"/>
              <a:gd name="connsiteY675" fmla="*/ 712183 h 1103660"/>
              <a:gd name="connsiteX676" fmla="*/ 92140 w 924968"/>
              <a:gd name="connsiteY676" fmla="*/ 697896 h 1103660"/>
              <a:gd name="connsiteX677" fmla="*/ 103570 w 924968"/>
              <a:gd name="connsiteY677" fmla="*/ 700753 h 1103660"/>
              <a:gd name="connsiteX678" fmla="*/ 105475 w 924968"/>
              <a:gd name="connsiteY678" fmla="*/ 702658 h 1103660"/>
              <a:gd name="connsiteX679" fmla="*/ 108332 w 924968"/>
              <a:gd name="connsiteY679" fmla="*/ 704563 h 1103660"/>
              <a:gd name="connsiteX680" fmla="*/ 134050 w 924968"/>
              <a:gd name="connsiteY680" fmla="*/ 736948 h 1103660"/>
              <a:gd name="connsiteX681" fmla="*/ 139765 w 924968"/>
              <a:gd name="connsiteY681" fmla="*/ 742663 h 1103660"/>
              <a:gd name="connsiteX682" fmla="*/ 148337 w 924968"/>
              <a:gd name="connsiteY682" fmla="*/ 739806 h 1103660"/>
              <a:gd name="connsiteX683" fmla="*/ 145480 w 924968"/>
              <a:gd name="connsiteY683" fmla="*/ 726471 h 1103660"/>
              <a:gd name="connsiteX684" fmla="*/ 101665 w 924968"/>
              <a:gd name="connsiteY684" fmla="*/ 678846 h 1103660"/>
              <a:gd name="connsiteX685" fmla="*/ 94997 w 924968"/>
              <a:gd name="connsiteY685" fmla="*/ 663606 h 1103660"/>
              <a:gd name="connsiteX686" fmla="*/ 107380 w 924968"/>
              <a:gd name="connsiteY686" fmla="*/ 650271 h 1103660"/>
              <a:gd name="connsiteX687" fmla="*/ 126430 w 924968"/>
              <a:gd name="connsiteY687" fmla="*/ 613123 h 1103660"/>
              <a:gd name="connsiteX688" fmla="*/ 104522 w 924968"/>
              <a:gd name="connsiteY688" fmla="*/ 576928 h 1103660"/>
              <a:gd name="connsiteX689" fmla="*/ 55945 w 924968"/>
              <a:gd name="connsiteY689" fmla="*/ 590263 h 1103660"/>
              <a:gd name="connsiteX690" fmla="*/ 63565 w 924968"/>
              <a:gd name="connsiteY690" fmla="*/ 650271 h 1103660"/>
              <a:gd name="connsiteX691" fmla="*/ 66422 w 924968"/>
              <a:gd name="connsiteY691" fmla="*/ 680751 h 1103660"/>
              <a:gd name="connsiteX692" fmla="*/ 12130 w 924968"/>
              <a:gd name="connsiteY692" fmla="*/ 736948 h 1103660"/>
              <a:gd name="connsiteX693" fmla="*/ 8320 w 924968"/>
              <a:gd name="connsiteY693" fmla="*/ 739806 h 1103660"/>
              <a:gd name="connsiteX694" fmla="*/ 5462 w 924968"/>
              <a:gd name="connsiteY694" fmla="*/ 747426 h 1103660"/>
              <a:gd name="connsiteX695" fmla="*/ 10225 w 924968"/>
              <a:gd name="connsiteY695" fmla="*/ 750283 h 1103660"/>
              <a:gd name="connsiteX696" fmla="*/ 21655 w 924968"/>
              <a:gd name="connsiteY696" fmla="*/ 746473 h 1103660"/>
              <a:gd name="connsiteX697" fmla="*/ 25465 w 924968"/>
              <a:gd name="connsiteY697" fmla="*/ 742663 h 1103660"/>
              <a:gd name="connsiteX698" fmla="*/ 26417 w 924968"/>
              <a:gd name="connsiteY698" fmla="*/ 741711 h 1103660"/>
              <a:gd name="connsiteX699" fmla="*/ 61660 w 924968"/>
              <a:gd name="connsiteY699" fmla="*/ 704563 h 1103660"/>
              <a:gd name="connsiteX700" fmla="*/ 62612 w 924968"/>
              <a:gd name="connsiteY700" fmla="*/ 703611 h 1103660"/>
              <a:gd name="connsiteX701" fmla="*/ 73090 w 924968"/>
              <a:gd name="connsiteY701" fmla="*/ 699801 h 1103660"/>
              <a:gd name="connsiteX702" fmla="*/ 76900 w 924968"/>
              <a:gd name="connsiteY702" fmla="*/ 707421 h 1103660"/>
              <a:gd name="connsiteX703" fmla="*/ 76900 w 924968"/>
              <a:gd name="connsiteY703" fmla="*/ 708373 h 1103660"/>
              <a:gd name="connsiteX704" fmla="*/ 64517 w 924968"/>
              <a:gd name="connsiteY704" fmla="*/ 803623 h 1103660"/>
              <a:gd name="connsiteX705" fmla="*/ 42610 w 924968"/>
              <a:gd name="connsiteY705" fmla="*/ 857916 h 1103660"/>
              <a:gd name="connsiteX706" fmla="*/ 37847 w 924968"/>
              <a:gd name="connsiteY706" fmla="*/ 870298 h 1103660"/>
              <a:gd name="connsiteX707" fmla="*/ 29275 w 924968"/>
              <a:gd name="connsiteY707" fmla="*/ 880776 h 1103660"/>
              <a:gd name="connsiteX708" fmla="*/ 17845 w 924968"/>
              <a:gd name="connsiteY708" fmla="*/ 904588 h 1103660"/>
              <a:gd name="connsiteX709" fmla="*/ 20702 w 924968"/>
              <a:gd name="connsiteY709" fmla="*/ 916018 h 1103660"/>
              <a:gd name="connsiteX710" fmla="*/ 24512 w 924968"/>
              <a:gd name="connsiteY710" fmla="*/ 933163 h 1103660"/>
              <a:gd name="connsiteX711" fmla="*/ 27370 w 924968"/>
              <a:gd name="connsiteY711" fmla="*/ 950308 h 1103660"/>
              <a:gd name="connsiteX712" fmla="*/ 34990 w 924968"/>
              <a:gd name="connsiteY712" fmla="*/ 1066513 h 1103660"/>
              <a:gd name="connsiteX713" fmla="*/ 49277 w 924968"/>
              <a:gd name="connsiteY713" fmla="*/ 1090326 h 1103660"/>
              <a:gd name="connsiteX714" fmla="*/ 129287 w 924968"/>
              <a:gd name="connsiteY714" fmla="*/ 1093183 h 1103660"/>
              <a:gd name="connsiteX715" fmla="*/ 138812 w 924968"/>
              <a:gd name="connsiteY715" fmla="*/ 1095088 h 1103660"/>
              <a:gd name="connsiteX716" fmla="*/ 245492 w 924968"/>
              <a:gd name="connsiteY716" fmla="*/ 1103661 h 1103660"/>
              <a:gd name="connsiteX717" fmla="*/ 199772 w 924968"/>
              <a:gd name="connsiteY717" fmla="*/ 1101756 h 1103660"/>
              <a:gd name="connsiteX718" fmla="*/ 130240 w 924968"/>
              <a:gd name="connsiteY718" fmla="*/ 1099851 h 1103660"/>
              <a:gd name="connsiteX719" fmla="*/ 50230 w 924968"/>
              <a:gd name="connsiteY719" fmla="*/ 1096993 h 1103660"/>
              <a:gd name="connsiteX720" fmla="*/ 32132 w 924968"/>
              <a:gd name="connsiteY720" fmla="*/ 1068418 h 1103660"/>
              <a:gd name="connsiteX721" fmla="*/ 24512 w 924968"/>
              <a:gd name="connsiteY721" fmla="*/ 953166 h 1103660"/>
              <a:gd name="connsiteX722" fmla="*/ 21655 w 924968"/>
              <a:gd name="connsiteY722" fmla="*/ 936021 h 1103660"/>
              <a:gd name="connsiteX723" fmla="*/ 17845 w 924968"/>
              <a:gd name="connsiteY723" fmla="*/ 919828 h 1103660"/>
              <a:gd name="connsiteX724" fmla="*/ 14987 w 924968"/>
              <a:gd name="connsiteY724" fmla="*/ 908398 h 1103660"/>
              <a:gd name="connsiteX725" fmla="*/ 29275 w 924968"/>
              <a:gd name="connsiteY725" fmla="*/ 878871 h 1103660"/>
              <a:gd name="connsiteX726" fmla="*/ 34990 w 924968"/>
              <a:gd name="connsiteY726" fmla="*/ 871251 h 1103660"/>
              <a:gd name="connsiteX727" fmla="*/ 39752 w 924968"/>
              <a:gd name="connsiteY727" fmla="*/ 858868 h 1103660"/>
              <a:gd name="connsiteX728" fmla="*/ 61660 w 924968"/>
              <a:gd name="connsiteY728" fmla="*/ 803623 h 1103660"/>
              <a:gd name="connsiteX729" fmla="*/ 73090 w 924968"/>
              <a:gd name="connsiteY729" fmla="*/ 711231 h 1103660"/>
              <a:gd name="connsiteX730" fmla="*/ 73090 w 924968"/>
              <a:gd name="connsiteY730" fmla="*/ 710278 h 1103660"/>
              <a:gd name="connsiteX731" fmla="*/ 72137 w 924968"/>
              <a:gd name="connsiteY731" fmla="*/ 707421 h 1103660"/>
              <a:gd name="connsiteX732" fmla="*/ 67375 w 924968"/>
              <a:gd name="connsiteY732" fmla="*/ 709326 h 1103660"/>
              <a:gd name="connsiteX733" fmla="*/ 66422 w 924968"/>
              <a:gd name="connsiteY733" fmla="*/ 710278 h 1103660"/>
              <a:gd name="connsiteX734" fmla="*/ 31180 w 924968"/>
              <a:gd name="connsiteY734" fmla="*/ 748378 h 1103660"/>
              <a:gd name="connsiteX735" fmla="*/ 30227 w 924968"/>
              <a:gd name="connsiteY735" fmla="*/ 749331 h 1103660"/>
              <a:gd name="connsiteX736" fmla="*/ 25465 w 924968"/>
              <a:gd name="connsiteY736" fmla="*/ 754093 h 1103660"/>
              <a:gd name="connsiteX737" fmla="*/ 9272 w 924968"/>
              <a:gd name="connsiteY737" fmla="*/ 758856 h 1103660"/>
              <a:gd name="connsiteX738" fmla="*/ 1652 w 924968"/>
              <a:gd name="connsiteY738" fmla="*/ 753141 h 1103660"/>
              <a:gd name="connsiteX739" fmla="*/ 7367 w 924968"/>
              <a:gd name="connsiteY739" fmla="*/ 738853 h 1103660"/>
              <a:gd name="connsiteX740" fmla="*/ 10225 w 924968"/>
              <a:gd name="connsiteY740" fmla="*/ 736948 h 1103660"/>
              <a:gd name="connsiteX741" fmla="*/ 63565 w 924968"/>
              <a:gd name="connsiteY741" fmla="*/ 681703 h 1103660"/>
              <a:gd name="connsiteX742" fmla="*/ 60707 w 924968"/>
              <a:gd name="connsiteY742" fmla="*/ 657891 h 1103660"/>
              <a:gd name="connsiteX743" fmla="*/ 52135 w 924968"/>
              <a:gd name="connsiteY743" fmla="*/ 590263 h 1103660"/>
              <a:gd name="connsiteX744" fmla="*/ 106427 w 924968"/>
              <a:gd name="connsiteY744" fmla="*/ 575023 h 1103660"/>
              <a:gd name="connsiteX745" fmla="*/ 132145 w 924968"/>
              <a:gd name="connsiteY745" fmla="*/ 616933 h 1103660"/>
              <a:gd name="connsiteX746" fmla="*/ 110237 w 924968"/>
              <a:gd name="connsiteY746" fmla="*/ 657891 h 1103660"/>
              <a:gd name="connsiteX747" fmla="*/ 100712 w 924968"/>
              <a:gd name="connsiteY747" fmla="*/ 667416 h 1103660"/>
              <a:gd name="connsiteX748" fmla="*/ 106427 w 924968"/>
              <a:gd name="connsiteY748" fmla="*/ 678846 h 1103660"/>
              <a:gd name="connsiteX749" fmla="*/ 150242 w 924968"/>
              <a:gd name="connsiteY749" fmla="*/ 725518 h 1103660"/>
              <a:gd name="connsiteX750" fmla="*/ 153100 w 924968"/>
              <a:gd name="connsiteY750" fmla="*/ 746473 h 1103660"/>
              <a:gd name="connsiteX751" fmla="*/ 138812 w 924968"/>
              <a:gd name="connsiteY751" fmla="*/ 750283 h 1103660"/>
              <a:gd name="connsiteX752" fmla="*/ 129287 w 924968"/>
              <a:gd name="connsiteY752" fmla="*/ 741711 h 1103660"/>
              <a:gd name="connsiteX753" fmla="*/ 105475 w 924968"/>
              <a:gd name="connsiteY753" fmla="*/ 712183 h 1103660"/>
              <a:gd name="connsiteX754" fmla="*/ 102617 w 924968"/>
              <a:gd name="connsiteY754" fmla="*/ 710278 h 1103660"/>
              <a:gd name="connsiteX755" fmla="*/ 99760 w 924968"/>
              <a:gd name="connsiteY755" fmla="*/ 707421 h 1103660"/>
              <a:gd name="connsiteX756" fmla="*/ 94997 w 924968"/>
              <a:gd name="connsiteY756" fmla="*/ 705516 h 1103660"/>
              <a:gd name="connsiteX757" fmla="*/ 93092 w 924968"/>
              <a:gd name="connsiteY757" fmla="*/ 715041 h 1103660"/>
              <a:gd name="connsiteX758" fmla="*/ 94045 w 924968"/>
              <a:gd name="connsiteY758" fmla="*/ 740758 h 1103660"/>
              <a:gd name="connsiteX759" fmla="*/ 99760 w 924968"/>
              <a:gd name="connsiteY759" fmla="*/ 777906 h 1103660"/>
              <a:gd name="connsiteX760" fmla="*/ 120715 w 924968"/>
              <a:gd name="connsiteY760" fmla="*/ 827436 h 1103660"/>
              <a:gd name="connsiteX761" fmla="*/ 121667 w 924968"/>
              <a:gd name="connsiteY761" fmla="*/ 831246 h 1103660"/>
              <a:gd name="connsiteX762" fmla="*/ 133097 w 924968"/>
              <a:gd name="connsiteY762" fmla="*/ 857916 h 1103660"/>
              <a:gd name="connsiteX763" fmla="*/ 135002 w 924968"/>
              <a:gd name="connsiteY763" fmla="*/ 860773 h 1103660"/>
              <a:gd name="connsiteX764" fmla="*/ 161672 w 924968"/>
              <a:gd name="connsiteY764" fmla="*/ 878871 h 1103660"/>
              <a:gd name="connsiteX765" fmla="*/ 245492 w 924968"/>
              <a:gd name="connsiteY765" fmla="*/ 873156 h 1103660"/>
              <a:gd name="connsiteX766" fmla="*/ 256922 w 924968"/>
              <a:gd name="connsiteY766" fmla="*/ 871251 h 1103660"/>
              <a:gd name="connsiteX767" fmla="*/ 271210 w 924968"/>
              <a:gd name="connsiteY767" fmla="*/ 852201 h 1103660"/>
              <a:gd name="connsiteX768" fmla="*/ 271210 w 924968"/>
              <a:gd name="connsiteY768" fmla="*/ 800766 h 1103660"/>
              <a:gd name="connsiteX769" fmla="*/ 271210 w 924968"/>
              <a:gd name="connsiteY769" fmla="*/ 778858 h 1103660"/>
              <a:gd name="connsiteX770" fmla="*/ 271210 w 924968"/>
              <a:gd name="connsiteY770" fmla="*/ 776953 h 1103660"/>
              <a:gd name="connsiteX771" fmla="*/ 271210 w 924968"/>
              <a:gd name="connsiteY771" fmla="*/ 760761 h 1103660"/>
              <a:gd name="connsiteX772" fmla="*/ 271210 w 924968"/>
              <a:gd name="connsiteY772" fmla="*/ 714088 h 1103660"/>
              <a:gd name="connsiteX773" fmla="*/ 273115 w 924968"/>
              <a:gd name="connsiteY773" fmla="*/ 693133 h 1103660"/>
              <a:gd name="connsiteX774" fmla="*/ 279782 w 924968"/>
              <a:gd name="connsiteY774" fmla="*/ 680751 h 1103660"/>
              <a:gd name="connsiteX775" fmla="*/ 292165 w 924968"/>
              <a:gd name="connsiteY775" fmla="*/ 678846 h 1103660"/>
              <a:gd name="connsiteX776" fmla="*/ 455995 w 924968"/>
              <a:gd name="connsiteY776" fmla="*/ 677893 h 1103660"/>
              <a:gd name="connsiteX777" fmla="*/ 463615 w 924968"/>
              <a:gd name="connsiteY777" fmla="*/ 676941 h 1103660"/>
              <a:gd name="connsiteX778" fmla="*/ 471235 w 924968"/>
              <a:gd name="connsiteY778" fmla="*/ 675988 h 1103660"/>
              <a:gd name="connsiteX779" fmla="*/ 481712 w 924968"/>
              <a:gd name="connsiteY779" fmla="*/ 675036 h 1103660"/>
              <a:gd name="connsiteX780" fmla="*/ 502667 w 924968"/>
              <a:gd name="connsiteY780" fmla="*/ 644556 h 1103660"/>
              <a:gd name="connsiteX781" fmla="*/ 501715 w 924968"/>
              <a:gd name="connsiteY781" fmla="*/ 635983 h 1103660"/>
              <a:gd name="connsiteX782" fmla="*/ 497905 w 924968"/>
              <a:gd name="connsiteY782" fmla="*/ 589311 h 1103660"/>
              <a:gd name="connsiteX783" fmla="*/ 493142 w 924968"/>
              <a:gd name="connsiteY783" fmla="*/ 512158 h 1103660"/>
              <a:gd name="connsiteX784" fmla="*/ 496952 w 924968"/>
              <a:gd name="connsiteY784" fmla="*/ 491203 h 1103660"/>
              <a:gd name="connsiteX785" fmla="*/ 518860 w 924968"/>
              <a:gd name="connsiteY785" fmla="*/ 488346 h 1103660"/>
              <a:gd name="connsiteX786" fmla="*/ 631255 w 924968"/>
              <a:gd name="connsiteY786" fmla="*/ 488346 h 1103660"/>
              <a:gd name="connsiteX787" fmla="*/ 660782 w 924968"/>
              <a:gd name="connsiteY787" fmla="*/ 487393 h 1103660"/>
              <a:gd name="connsiteX788" fmla="*/ 668402 w 924968"/>
              <a:gd name="connsiteY788" fmla="*/ 486441 h 1103660"/>
              <a:gd name="connsiteX789" fmla="*/ 673165 w 924968"/>
              <a:gd name="connsiteY789" fmla="*/ 485488 h 1103660"/>
              <a:gd name="connsiteX790" fmla="*/ 680785 w 924968"/>
              <a:gd name="connsiteY790" fmla="*/ 474058 h 1103660"/>
              <a:gd name="connsiteX791" fmla="*/ 675070 w 924968"/>
              <a:gd name="connsiteY791" fmla="*/ 386428 h 1103660"/>
              <a:gd name="connsiteX792" fmla="*/ 673165 w 924968"/>
              <a:gd name="connsiteY792" fmla="*/ 355948 h 1103660"/>
              <a:gd name="connsiteX793" fmla="*/ 671260 w 924968"/>
              <a:gd name="connsiteY793" fmla="*/ 346423 h 1103660"/>
              <a:gd name="connsiteX794" fmla="*/ 669355 w 924968"/>
              <a:gd name="connsiteY794" fmla="*/ 333088 h 1103660"/>
              <a:gd name="connsiteX795" fmla="*/ 674117 w 924968"/>
              <a:gd name="connsiteY795" fmla="*/ 320706 h 1103660"/>
              <a:gd name="connsiteX796" fmla="*/ 703645 w 924968"/>
              <a:gd name="connsiteY796" fmla="*/ 317848 h 1103660"/>
              <a:gd name="connsiteX797" fmla="*/ 723647 w 924968"/>
              <a:gd name="connsiteY797" fmla="*/ 318801 h 1103660"/>
              <a:gd name="connsiteX798" fmla="*/ 747460 w 924968"/>
              <a:gd name="connsiteY798" fmla="*/ 287368 h 1103660"/>
              <a:gd name="connsiteX799" fmla="*/ 753175 w 924968"/>
              <a:gd name="connsiteY799" fmla="*/ 271176 h 1103660"/>
              <a:gd name="connsiteX800" fmla="*/ 773177 w 924968"/>
              <a:gd name="connsiteY800" fmla="*/ 213073 h 1103660"/>
              <a:gd name="connsiteX801" fmla="*/ 775082 w 924968"/>
              <a:gd name="connsiteY801" fmla="*/ 151161 h 1103660"/>
              <a:gd name="connsiteX802" fmla="*/ 768415 w 924968"/>
              <a:gd name="connsiteY802" fmla="*/ 139731 h 1103660"/>
              <a:gd name="connsiteX803" fmla="*/ 744602 w 924968"/>
              <a:gd name="connsiteY803" fmla="*/ 121633 h 1103660"/>
              <a:gd name="connsiteX804" fmla="*/ 711265 w 924968"/>
              <a:gd name="connsiteY804" fmla="*/ 97821 h 1103660"/>
              <a:gd name="connsiteX805" fmla="*/ 704597 w 924968"/>
              <a:gd name="connsiteY805" fmla="*/ 92106 h 1103660"/>
              <a:gd name="connsiteX806" fmla="*/ 700787 w 924968"/>
              <a:gd name="connsiteY806" fmla="*/ 89248 h 1103660"/>
              <a:gd name="connsiteX807" fmla="*/ 694120 w 924968"/>
              <a:gd name="connsiteY807" fmla="*/ 79723 h 1103660"/>
              <a:gd name="connsiteX808" fmla="*/ 696977 w 924968"/>
              <a:gd name="connsiteY808" fmla="*/ 72103 h 1103660"/>
              <a:gd name="connsiteX809" fmla="*/ 714122 w 924968"/>
              <a:gd name="connsiteY809" fmla="*/ 72103 h 1103660"/>
              <a:gd name="connsiteX810" fmla="*/ 752222 w 924968"/>
              <a:gd name="connsiteY810" fmla="*/ 100678 h 1103660"/>
              <a:gd name="connsiteX811" fmla="*/ 768415 w 924968"/>
              <a:gd name="connsiteY811" fmla="*/ 108298 h 1103660"/>
              <a:gd name="connsiteX812" fmla="*/ 775082 w 924968"/>
              <a:gd name="connsiteY812" fmla="*/ 111156 h 1103660"/>
              <a:gd name="connsiteX813" fmla="*/ 776035 w 924968"/>
              <a:gd name="connsiteY813" fmla="*/ 102583 h 1103660"/>
              <a:gd name="connsiteX814" fmla="*/ 771272 w 924968"/>
              <a:gd name="connsiteY814" fmla="*/ 93058 h 1103660"/>
              <a:gd name="connsiteX815" fmla="*/ 749365 w 924968"/>
              <a:gd name="connsiteY815" fmla="*/ 24478 h 1103660"/>
              <a:gd name="connsiteX816" fmla="*/ 795085 w 924968"/>
              <a:gd name="connsiteY816" fmla="*/ 2571 h 1103660"/>
              <a:gd name="connsiteX817" fmla="*/ 828422 w 924968"/>
              <a:gd name="connsiteY817" fmla="*/ 41623 h 1103660"/>
              <a:gd name="connsiteX818" fmla="*/ 808420 w 924968"/>
              <a:gd name="connsiteY818" fmla="*/ 86391 h 1103660"/>
              <a:gd name="connsiteX819" fmla="*/ 797942 w 924968"/>
              <a:gd name="connsiteY819" fmla="*/ 98773 h 1103660"/>
              <a:gd name="connsiteX820" fmla="*/ 797942 w 924968"/>
              <a:gd name="connsiteY820" fmla="*/ 104488 h 1103660"/>
              <a:gd name="connsiteX821" fmla="*/ 799847 w 924968"/>
              <a:gd name="connsiteY821" fmla="*/ 113061 h 1103660"/>
              <a:gd name="connsiteX822" fmla="*/ 806515 w 924968"/>
              <a:gd name="connsiteY822" fmla="*/ 109251 h 1103660"/>
              <a:gd name="connsiteX823" fmla="*/ 810325 w 924968"/>
              <a:gd name="connsiteY823" fmla="*/ 106393 h 1103660"/>
              <a:gd name="connsiteX824" fmla="*/ 853187 w 924968"/>
              <a:gd name="connsiteY824" fmla="*/ 75913 h 1103660"/>
              <a:gd name="connsiteX825" fmla="*/ 864617 w 924968"/>
              <a:gd name="connsiteY825" fmla="*/ 67341 h 1103660"/>
              <a:gd name="connsiteX826" fmla="*/ 870332 w 924968"/>
              <a:gd name="connsiteY826" fmla="*/ 63531 h 1103660"/>
              <a:gd name="connsiteX827" fmla="*/ 875095 w 924968"/>
              <a:gd name="connsiteY827" fmla="*/ 59721 h 1103660"/>
              <a:gd name="connsiteX828" fmla="*/ 882715 w 924968"/>
              <a:gd name="connsiteY828" fmla="*/ 57816 h 1103660"/>
              <a:gd name="connsiteX829" fmla="*/ 891287 w 924968"/>
              <a:gd name="connsiteY829" fmla="*/ 64483 h 1103660"/>
              <a:gd name="connsiteX830" fmla="*/ 893192 w 924968"/>
              <a:gd name="connsiteY830" fmla="*/ 72103 h 1103660"/>
              <a:gd name="connsiteX831" fmla="*/ 886525 w 924968"/>
              <a:gd name="connsiteY831" fmla="*/ 79723 h 1103660"/>
              <a:gd name="connsiteX832" fmla="*/ 850330 w 924968"/>
              <a:gd name="connsiteY832" fmla="*/ 105441 h 1103660"/>
              <a:gd name="connsiteX833" fmla="*/ 821755 w 924968"/>
              <a:gd name="connsiteY833" fmla="*/ 126396 h 1103660"/>
              <a:gd name="connsiteX834" fmla="*/ 804610 w 924968"/>
              <a:gd name="connsiteY834" fmla="*/ 166401 h 1103660"/>
              <a:gd name="connsiteX835" fmla="*/ 844615 w 924968"/>
              <a:gd name="connsiteY835" fmla="*/ 297846 h 1103660"/>
              <a:gd name="connsiteX836" fmla="*/ 866522 w 924968"/>
              <a:gd name="connsiteY836" fmla="*/ 308323 h 1103660"/>
              <a:gd name="connsiteX837" fmla="*/ 888430 w 924968"/>
              <a:gd name="connsiteY837" fmla="*/ 310228 h 1103660"/>
              <a:gd name="connsiteX838" fmla="*/ 896050 w 924968"/>
              <a:gd name="connsiteY838" fmla="*/ 332136 h 1103660"/>
              <a:gd name="connsiteX839" fmla="*/ 897002 w 924968"/>
              <a:gd name="connsiteY839" fmla="*/ 361663 h 1103660"/>
              <a:gd name="connsiteX840" fmla="*/ 897002 w 924968"/>
              <a:gd name="connsiteY840" fmla="*/ 378808 h 1103660"/>
              <a:gd name="connsiteX841" fmla="*/ 898907 w 924968"/>
              <a:gd name="connsiteY841" fmla="*/ 426433 h 1103660"/>
              <a:gd name="connsiteX842" fmla="*/ 902717 w 924968"/>
              <a:gd name="connsiteY842" fmla="*/ 515968 h 1103660"/>
              <a:gd name="connsiteX843" fmla="*/ 905575 w 924968"/>
              <a:gd name="connsiteY843" fmla="*/ 663606 h 1103660"/>
              <a:gd name="connsiteX844" fmla="*/ 906527 w 924968"/>
              <a:gd name="connsiteY844" fmla="*/ 693133 h 1103660"/>
              <a:gd name="connsiteX845" fmla="*/ 906527 w 924968"/>
              <a:gd name="connsiteY845" fmla="*/ 754093 h 1103660"/>
              <a:gd name="connsiteX846" fmla="*/ 906527 w 924968"/>
              <a:gd name="connsiteY846" fmla="*/ 837913 h 1103660"/>
              <a:gd name="connsiteX847" fmla="*/ 907480 w 924968"/>
              <a:gd name="connsiteY847" fmla="*/ 896968 h 1103660"/>
              <a:gd name="connsiteX848" fmla="*/ 914147 w 924968"/>
              <a:gd name="connsiteY848" fmla="*/ 972216 h 1103660"/>
              <a:gd name="connsiteX849" fmla="*/ 918910 w 924968"/>
              <a:gd name="connsiteY849" fmla="*/ 1007458 h 1103660"/>
              <a:gd name="connsiteX850" fmla="*/ 921767 w 924968"/>
              <a:gd name="connsiteY850" fmla="*/ 1030318 h 1103660"/>
              <a:gd name="connsiteX851" fmla="*/ 924625 w 924968"/>
              <a:gd name="connsiteY851" fmla="*/ 1053178 h 1103660"/>
              <a:gd name="connsiteX852" fmla="*/ 920815 w 924968"/>
              <a:gd name="connsiteY852" fmla="*/ 1073181 h 1103660"/>
              <a:gd name="connsiteX853" fmla="*/ 902717 w 924968"/>
              <a:gd name="connsiteY853" fmla="*/ 1076991 h 1103660"/>
              <a:gd name="connsiteX854" fmla="*/ 846520 w 924968"/>
              <a:gd name="connsiteY854" fmla="*/ 1079848 h 1103660"/>
              <a:gd name="connsiteX855" fmla="*/ 820802 w 924968"/>
              <a:gd name="connsiteY855" fmla="*/ 1082706 h 1103660"/>
              <a:gd name="connsiteX856" fmla="*/ 785560 w 924968"/>
              <a:gd name="connsiteY856" fmla="*/ 1086516 h 1103660"/>
              <a:gd name="connsiteX857" fmla="*/ 688405 w 924968"/>
              <a:gd name="connsiteY857" fmla="*/ 1090326 h 1103660"/>
              <a:gd name="connsiteX858" fmla="*/ 506477 w 924968"/>
              <a:gd name="connsiteY858" fmla="*/ 1091278 h 1103660"/>
              <a:gd name="connsiteX859" fmla="*/ 453137 w 924968"/>
              <a:gd name="connsiteY859" fmla="*/ 1094136 h 1103660"/>
              <a:gd name="connsiteX860" fmla="*/ 448375 w 924968"/>
              <a:gd name="connsiteY860" fmla="*/ 1094136 h 1103660"/>
              <a:gd name="connsiteX861" fmla="*/ 432182 w 924968"/>
              <a:gd name="connsiteY861" fmla="*/ 1094136 h 1103660"/>
              <a:gd name="connsiteX862" fmla="*/ 303595 w 924968"/>
              <a:gd name="connsiteY862" fmla="*/ 1097946 h 1103660"/>
              <a:gd name="connsiteX863" fmla="*/ 245492 w 924968"/>
              <a:gd name="connsiteY863" fmla="*/ 1103661 h 110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</a:cxnLst>
            <a:rect l="l" t="t" r="r" b="b"/>
            <a:pathLst>
              <a:path w="924968" h="1103660">
                <a:moveTo>
                  <a:pt x="780797" y="23526"/>
                </a:moveTo>
                <a:cubicBezTo>
                  <a:pt x="776987" y="23526"/>
                  <a:pt x="774130" y="24478"/>
                  <a:pt x="772225" y="26383"/>
                </a:cubicBezTo>
                <a:cubicBezTo>
                  <a:pt x="768415" y="29241"/>
                  <a:pt x="766510" y="35908"/>
                  <a:pt x="765557" y="45433"/>
                </a:cubicBezTo>
                <a:cubicBezTo>
                  <a:pt x="764605" y="60673"/>
                  <a:pt x="769367" y="69246"/>
                  <a:pt x="778892" y="71151"/>
                </a:cubicBezTo>
                <a:cubicBezTo>
                  <a:pt x="784607" y="72103"/>
                  <a:pt x="790322" y="71151"/>
                  <a:pt x="796037" y="68293"/>
                </a:cubicBezTo>
                <a:cubicBezTo>
                  <a:pt x="800800" y="65436"/>
                  <a:pt x="803657" y="60673"/>
                  <a:pt x="804610" y="54958"/>
                </a:cubicBezTo>
                <a:cubicBezTo>
                  <a:pt x="805562" y="47338"/>
                  <a:pt x="803657" y="38766"/>
                  <a:pt x="799847" y="33051"/>
                </a:cubicBezTo>
                <a:cubicBezTo>
                  <a:pt x="795085" y="27336"/>
                  <a:pt x="789370" y="24478"/>
                  <a:pt x="781750" y="23526"/>
                </a:cubicBezTo>
                <a:cubicBezTo>
                  <a:pt x="781750" y="23526"/>
                  <a:pt x="781750" y="23526"/>
                  <a:pt x="780797" y="23526"/>
                </a:cubicBezTo>
                <a:moveTo>
                  <a:pt x="784607" y="76866"/>
                </a:moveTo>
                <a:cubicBezTo>
                  <a:pt x="782702" y="76866"/>
                  <a:pt x="780797" y="76866"/>
                  <a:pt x="778892" y="75913"/>
                </a:cubicBezTo>
                <a:cubicBezTo>
                  <a:pt x="766510" y="73056"/>
                  <a:pt x="760795" y="61626"/>
                  <a:pt x="761747" y="44481"/>
                </a:cubicBezTo>
                <a:cubicBezTo>
                  <a:pt x="762700" y="34003"/>
                  <a:pt x="764605" y="26383"/>
                  <a:pt x="769367" y="21621"/>
                </a:cubicBezTo>
                <a:cubicBezTo>
                  <a:pt x="773177" y="18763"/>
                  <a:pt x="776987" y="16858"/>
                  <a:pt x="782702" y="17811"/>
                </a:cubicBezTo>
                <a:cubicBezTo>
                  <a:pt x="791275" y="18763"/>
                  <a:pt x="798895" y="22573"/>
                  <a:pt x="804610" y="29241"/>
                </a:cubicBezTo>
                <a:cubicBezTo>
                  <a:pt x="810325" y="35908"/>
                  <a:pt x="812230" y="45433"/>
                  <a:pt x="810325" y="54958"/>
                </a:cubicBezTo>
                <a:cubicBezTo>
                  <a:pt x="809372" y="61626"/>
                  <a:pt x="805562" y="67341"/>
                  <a:pt x="798895" y="71151"/>
                </a:cubicBezTo>
                <a:cubicBezTo>
                  <a:pt x="795085" y="74961"/>
                  <a:pt x="789370" y="76866"/>
                  <a:pt x="784607" y="76866"/>
                </a:cubicBezTo>
                <a:moveTo>
                  <a:pt x="772225" y="309276"/>
                </a:moveTo>
                <a:cubicBezTo>
                  <a:pt x="772225" y="311181"/>
                  <a:pt x="772225" y="313086"/>
                  <a:pt x="773177" y="314038"/>
                </a:cubicBezTo>
                <a:cubicBezTo>
                  <a:pt x="774130" y="315943"/>
                  <a:pt x="776987" y="315943"/>
                  <a:pt x="778892" y="315943"/>
                </a:cubicBezTo>
                <a:cubicBezTo>
                  <a:pt x="781750" y="315943"/>
                  <a:pt x="784607" y="315943"/>
                  <a:pt x="787465" y="314991"/>
                </a:cubicBezTo>
                <a:cubicBezTo>
                  <a:pt x="788417" y="314991"/>
                  <a:pt x="790322" y="314991"/>
                  <a:pt x="791275" y="314991"/>
                </a:cubicBezTo>
                <a:cubicBezTo>
                  <a:pt x="792227" y="314991"/>
                  <a:pt x="792227" y="314991"/>
                  <a:pt x="793180" y="315943"/>
                </a:cubicBezTo>
                <a:cubicBezTo>
                  <a:pt x="795085" y="315943"/>
                  <a:pt x="796037" y="315943"/>
                  <a:pt x="797942" y="315943"/>
                </a:cubicBezTo>
                <a:cubicBezTo>
                  <a:pt x="802705" y="315943"/>
                  <a:pt x="807467" y="314991"/>
                  <a:pt x="812230" y="314038"/>
                </a:cubicBezTo>
                <a:cubicBezTo>
                  <a:pt x="816992" y="313086"/>
                  <a:pt x="822707" y="312133"/>
                  <a:pt x="823660" y="311181"/>
                </a:cubicBezTo>
                <a:cubicBezTo>
                  <a:pt x="824612" y="310228"/>
                  <a:pt x="822707" y="305466"/>
                  <a:pt x="821755" y="299751"/>
                </a:cubicBezTo>
                <a:cubicBezTo>
                  <a:pt x="816040" y="284511"/>
                  <a:pt x="810325" y="268318"/>
                  <a:pt x="804610" y="253078"/>
                </a:cubicBezTo>
                <a:lnTo>
                  <a:pt x="798895" y="239743"/>
                </a:lnTo>
                <a:cubicBezTo>
                  <a:pt x="798895" y="238791"/>
                  <a:pt x="797942" y="237838"/>
                  <a:pt x="796990" y="236886"/>
                </a:cubicBezTo>
                <a:cubicBezTo>
                  <a:pt x="796037" y="237838"/>
                  <a:pt x="795085" y="238791"/>
                  <a:pt x="794132" y="238791"/>
                </a:cubicBezTo>
                <a:cubicBezTo>
                  <a:pt x="784607" y="261651"/>
                  <a:pt x="776987" y="285463"/>
                  <a:pt x="772225" y="309276"/>
                </a:cubicBezTo>
                <a:lnTo>
                  <a:pt x="772225" y="309276"/>
                </a:lnTo>
                <a:close/>
                <a:moveTo>
                  <a:pt x="778892" y="320706"/>
                </a:moveTo>
                <a:lnTo>
                  <a:pt x="778892" y="320706"/>
                </a:lnTo>
                <a:cubicBezTo>
                  <a:pt x="773177" y="320706"/>
                  <a:pt x="770320" y="318801"/>
                  <a:pt x="769367" y="316896"/>
                </a:cubicBezTo>
                <a:cubicBezTo>
                  <a:pt x="767462" y="314991"/>
                  <a:pt x="766510" y="311181"/>
                  <a:pt x="767462" y="307371"/>
                </a:cubicBezTo>
                <a:lnTo>
                  <a:pt x="767462" y="307371"/>
                </a:lnTo>
                <a:cubicBezTo>
                  <a:pt x="772225" y="282606"/>
                  <a:pt x="779845" y="259746"/>
                  <a:pt x="788417" y="234981"/>
                </a:cubicBezTo>
                <a:cubicBezTo>
                  <a:pt x="789370" y="233076"/>
                  <a:pt x="791275" y="231171"/>
                  <a:pt x="793180" y="230218"/>
                </a:cubicBezTo>
                <a:cubicBezTo>
                  <a:pt x="794132" y="230218"/>
                  <a:pt x="794132" y="229266"/>
                  <a:pt x="795085" y="229266"/>
                </a:cubicBezTo>
                <a:cubicBezTo>
                  <a:pt x="796037" y="228313"/>
                  <a:pt x="796037" y="228313"/>
                  <a:pt x="796990" y="228313"/>
                </a:cubicBezTo>
                <a:cubicBezTo>
                  <a:pt x="797942" y="228313"/>
                  <a:pt x="797942" y="229266"/>
                  <a:pt x="798895" y="229266"/>
                </a:cubicBezTo>
                <a:cubicBezTo>
                  <a:pt x="798895" y="230218"/>
                  <a:pt x="799847" y="230218"/>
                  <a:pt x="799847" y="231171"/>
                </a:cubicBezTo>
                <a:cubicBezTo>
                  <a:pt x="800800" y="233076"/>
                  <a:pt x="801752" y="234028"/>
                  <a:pt x="802705" y="235933"/>
                </a:cubicBezTo>
                <a:lnTo>
                  <a:pt x="808420" y="249268"/>
                </a:lnTo>
                <a:cubicBezTo>
                  <a:pt x="814135" y="264508"/>
                  <a:pt x="819850" y="279748"/>
                  <a:pt x="825565" y="295941"/>
                </a:cubicBezTo>
                <a:cubicBezTo>
                  <a:pt x="828422" y="303561"/>
                  <a:pt x="829375" y="308323"/>
                  <a:pt x="827470" y="311181"/>
                </a:cubicBezTo>
                <a:cubicBezTo>
                  <a:pt x="825565" y="314991"/>
                  <a:pt x="820802" y="315943"/>
                  <a:pt x="812230" y="316896"/>
                </a:cubicBezTo>
                <a:cubicBezTo>
                  <a:pt x="807467" y="317848"/>
                  <a:pt x="802705" y="317848"/>
                  <a:pt x="797942" y="318801"/>
                </a:cubicBezTo>
                <a:cubicBezTo>
                  <a:pt x="796037" y="318801"/>
                  <a:pt x="794132" y="318801"/>
                  <a:pt x="791275" y="319753"/>
                </a:cubicBezTo>
                <a:cubicBezTo>
                  <a:pt x="790322" y="319753"/>
                  <a:pt x="790322" y="319753"/>
                  <a:pt x="789370" y="318801"/>
                </a:cubicBezTo>
                <a:cubicBezTo>
                  <a:pt x="788417" y="318801"/>
                  <a:pt x="787465" y="318801"/>
                  <a:pt x="787465" y="318801"/>
                </a:cubicBezTo>
                <a:cubicBezTo>
                  <a:pt x="784607" y="320706"/>
                  <a:pt x="781750" y="320706"/>
                  <a:pt x="778892" y="320706"/>
                </a:cubicBezTo>
                <a:moveTo>
                  <a:pt x="67375" y="613123"/>
                </a:moveTo>
                <a:cubicBezTo>
                  <a:pt x="66422" y="626458"/>
                  <a:pt x="76900" y="638841"/>
                  <a:pt x="87377" y="639793"/>
                </a:cubicBezTo>
                <a:cubicBezTo>
                  <a:pt x="91187" y="639793"/>
                  <a:pt x="95950" y="638841"/>
                  <a:pt x="99760" y="635031"/>
                </a:cubicBezTo>
                <a:cubicBezTo>
                  <a:pt x="104522" y="630268"/>
                  <a:pt x="108332" y="623601"/>
                  <a:pt x="108332" y="616933"/>
                </a:cubicBezTo>
                <a:cubicBezTo>
                  <a:pt x="108332" y="610266"/>
                  <a:pt x="106427" y="604551"/>
                  <a:pt x="102617" y="599788"/>
                </a:cubicBezTo>
                <a:cubicBezTo>
                  <a:pt x="99760" y="596931"/>
                  <a:pt x="96902" y="595026"/>
                  <a:pt x="93092" y="595026"/>
                </a:cubicBezTo>
                <a:cubicBezTo>
                  <a:pt x="82615" y="594073"/>
                  <a:pt x="75947" y="596931"/>
                  <a:pt x="71185" y="600741"/>
                </a:cubicBezTo>
                <a:cubicBezTo>
                  <a:pt x="69280" y="603598"/>
                  <a:pt x="67375" y="608361"/>
                  <a:pt x="67375" y="613123"/>
                </a:cubicBezTo>
                <a:lnTo>
                  <a:pt x="67375" y="613123"/>
                </a:lnTo>
                <a:close/>
                <a:moveTo>
                  <a:pt x="88330" y="644556"/>
                </a:moveTo>
                <a:cubicBezTo>
                  <a:pt x="88330" y="644556"/>
                  <a:pt x="87377" y="644556"/>
                  <a:pt x="87377" y="644556"/>
                </a:cubicBezTo>
                <a:cubicBezTo>
                  <a:pt x="73090" y="643603"/>
                  <a:pt x="61660" y="628363"/>
                  <a:pt x="61660" y="613123"/>
                </a:cubicBezTo>
                <a:lnTo>
                  <a:pt x="61660" y="613123"/>
                </a:lnTo>
                <a:cubicBezTo>
                  <a:pt x="61660" y="606456"/>
                  <a:pt x="64517" y="601693"/>
                  <a:pt x="68327" y="597883"/>
                </a:cubicBezTo>
                <a:cubicBezTo>
                  <a:pt x="74042" y="593121"/>
                  <a:pt x="82615" y="590263"/>
                  <a:pt x="94045" y="591216"/>
                </a:cubicBezTo>
                <a:cubicBezTo>
                  <a:pt x="98807" y="591216"/>
                  <a:pt x="103570" y="594073"/>
                  <a:pt x="107380" y="597883"/>
                </a:cubicBezTo>
                <a:cubicBezTo>
                  <a:pt x="112142" y="602646"/>
                  <a:pt x="114047" y="610266"/>
                  <a:pt x="114047" y="618838"/>
                </a:cubicBezTo>
                <a:cubicBezTo>
                  <a:pt x="114047" y="626458"/>
                  <a:pt x="109285" y="635031"/>
                  <a:pt x="103570" y="639793"/>
                </a:cubicBezTo>
                <a:cubicBezTo>
                  <a:pt x="98807" y="642651"/>
                  <a:pt x="94045" y="644556"/>
                  <a:pt x="88330" y="644556"/>
                </a:cubicBezTo>
                <a:moveTo>
                  <a:pt x="103570" y="875061"/>
                </a:moveTo>
                <a:cubicBezTo>
                  <a:pt x="105475" y="875061"/>
                  <a:pt x="108332" y="875061"/>
                  <a:pt x="110237" y="875061"/>
                </a:cubicBezTo>
                <a:cubicBezTo>
                  <a:pt x="115000" y="875061"/>
                  <a:pt x="115952" y="875061"/>
                  <a:pt x="116905" y="874108"/>
                </a:cubicBezTo>
                <a:cubicBezTo>
                  <a:pt x="116905" y="874108"/>
                  <a:pt x="117857" y="872203"/>
                  <a:pt x="115952" y="866488"/>
                </a:cubicBezTo>
                <a:cubicBezTo>
                  <a:pt x="112142" y="854106"/>
                  <a:pt x="106427" y="841723"/>
                  <a:pt x="100712" y="830293"/>
                </a:cubicBezTo>
                <a:cubicBezTo>
                  <a:pt x="96902" y="822673"/>
                  <a:pt x="94045" y="816006"/>
                  <a:pt x="90235" y="808386"/>
                </a:cubicBezTo>
                <a:cubicBezTo>
                  <a:pt x="89282" y="806481"/>
                  <a:pt x="88330" y="805528"/>
                  <a:pt x="87377" y="805528"/>
                </a:cubicBezTo>
                <a:cubicBezTo>
                  <a:pt x="86425" y="805528"/>
                  <a:pt x="84520" y="806481"/>
                  <a:pt x="83567" y="808386"/>
                </a:cubicBezTo>
                <a:lnTo>
                  <a:pt x="81662" y="812196"/>
                </a:lnTo>
                <a:cubicBezTo>
                  <a:pt x="76900" y="821721"/>
                  <a:pt x="71185" y="832198"/>
                  <a:pt x="69280" y="842676"/>
                </a:cubicBezTo>
                <a:cubicBezTo>
                  <a:pt x="67375" y="848391"/>
                  <a:pt x="66422" y="854106"/>
                  <a:pt x="65470" y="857916"/>
                </a:cubicBezTo>
                <a:cubicBezTo>
                  <a:pt x="63565" y="865536"/>
                  <a:pt x="61660" y="871251"/>
                  <a:pt x="62612" y="873156"/>
                </a:cubicBezTo>
                <a:cubicBezTo>
                  <a:pt x="63565" y="875061"/>
                  <a:pt x="70232" y="875061"/>
                  <a:pt x="79757" y="875061"/>
                </a:cubicBezTo>
                <a:cubicBezTo>
                  <a:pt x="83567" y="875061"/>
                  <a:pt x="87377" y="875061"/>
                  <a:pt x="92140" y="875061"/>
                </a:cubicBezTo>
                <a:lnTo>
                  <a:pt x="97855" y="875061"/>
                </a:lnTo>
                <a:cubicBezTo>
                  <a:pt x="99760" y="875061"/>
                  <a:pt x="101665" y="875061"/>
                  <a:pt x="103570" y="875061"/>
                </a:cubicBezTo>
                <a:moveTo>
                  <a:pt x="112142" y="879823"/>
                </a:moveTo>
                <a:cubicBezTo>
                  <a:pt x="111190" y="879823"/>
                  <a:pt x="111190" y="879823"/>
                  <a:pt x="110237" y="879823"/>
                </a:cubicBezTo>
                <a:cubicBezTo>
                  <a:pt x="106427" y="879823"/>
                  <a:pt x="101665" y="879823"/>
                  <a:pt x="97855" y="879823"/>
                </a:cubicBezTo>
                <a:lnTo>
                  <a:pt x="92140" y="879823"/>
                </a:lnTo>
                <a:cubicBezTo>
                  <a:pt x="87377" y="879823"/>
                  <a:pt x="83567" y="879823"/>
                  <a:pt x="79757" y="879823"/>
                </a:cubicBezTo>
                <a:cubicBezTo>
                  <a:pt x="66422" y="879823"/>
                  <a:pt x="60707" y="879823"/>
                  <a:pt x="57850" y="876013"/>
                </a:cubicBezTo>
                <a:cubicBezTo>
                  <a:pt x="54992" y="872203"/>
                  <a:pt x="56897" y="867441"/>
                  <a:pt x="59755" y="856011"/>
                </a:cubicBezTo>
                <a:cubicBezTo>
                  <a:pt x="60707" y="852201"/>
                  <a:pt x="62612" y="846486"/>
                  <a:pt x="63565" y="840771"/>
                </a:cubicBezTo>
                <a:cubicBezTo>
                  <a:pt x="66422" y="829341"/>
                  <a:pt x="71185" y="818863"/>
                  <a:pt x="76900" y="809338"/>
                </a:cubicBezTo>
                <a:lnTo>
                  <a:pt x="78805" y="805528"/>
                </a:lnTo>
                <a:cubicBezTo>
                  <a:pt x="80710" y="801718"/>
                  <a:pt x="84520" y="799813"/>
                  <a:pt x="87377" y="799813"/>
                </a:cubicBezTo>
                <a:cubicBezTo>
                  <a:pt x="90235" y="799813"/>
                  <a:pt x="93092" y="802671"/>
                  <a:pt x="94997" y="806481"/>
                </a:cubicBezTo>
                <a:cubicBezTo>
                  <a:pt x="97855" y="814101"/>
                  <a:pt x="101665" y="821721"/>
                  <a:pt x="104522" y="828388"/>
                </a:cubicBezTo>
                <a:cubicBezTo>
                  <a:pt x="110237" y="839818"/>
                  <a:pt x="115952" y="852201"/>
                  <a:pt x="119762" y="865536"/>
                </a:cubicBezTo>
                <a:cubicBezTo>
                  <a:pt x="121667" y="871251"/>
                  <a:pt x="121667" y="875061"/>
                  <a:pt x="119762" y="877918"/>
                </a:cubicBezTo>
                <a:cubicBezTo>
                  <a:pt x="118810" y="879823"/>
                  <a:pt x="115952" y="879823"/>
                  <a:pt x="112142" y="879823"/>
                </a:cubicBezTo>
                <a:moveTo>
                  <a:pt x="890335" y="1000791"/>
                </a:moveTo>
                <a:cubicBezTo>
                  <a:pt x="888430" y="1000791"/>
                  <a:pt x="886525" y="1002696"/>
                  <a:pt x="885572" y="1004601"/>
                </a:cubicBezTo>
                <a:cubicBezTo>
                  <a:pt x="877000" y="1016983"/>
                  <a:pt x="869380" y="1026508"/>
                  <a:pt x="863665" y="1036033"/>
                </a:cubicBezTo>
                <a:cubicBezTo>
                  <a:pt x="861760" y="1037938"/>
                  <a:pt x="859855" y="1040796"/>
                  <a:pt x="857950" y="1042701"/>
                </a:cubicBezTo>
                <a:cubicBezTo>
                  <a:pt x="852235" y="1048416"/>
                  <a:pt x="849377" y="1052226"/>
                  <a:pt x="851282" y="1056036"/>
                </a:cubicBezTo>
                <a:cubicBezTo>
                  <a:pt x="853187" y="1059846"/>
                  <a:pt x="857950" y="1058893"/>
                  <a:pt x="865570" y="1056988"/>
                </a:cubicBezTo>
                <a:cubicBezTo>
                  <a:pt x="868427" y="1056036"/>
                  <a:pt x="872237" y="1055083"/>
                  <a:pt x="875095" y="1055083"/>
                </a:cubicBezTo>
                <a:cubicBezTo>
                  <a:pt x="885572" y="1055083"/>
                  <a:pt x="891287" y="1054131"/>
                  <a:pt x="894145" y="1051273"/>
                </a:cubicBezTo>
                <a:cubicBezTo>
                  <a:pt x="897002" y="1048416"/>
                  <a:pt x="897002" y="1042701"/>
                  <a:pt x="896050" y="1031271"/>
                </a:cubicBezTo>
                <a:lnTo>
                  <a:pt x="895097" y="1023651"/>
                </a:lnTo>
                <a:cubicBezTo>
                  <a:pt x="895097" y="1017936"/>
                  <a:pt x="894145" y="1011268"/>
                  <a:pt x="894145" y="1005553"/>
                </a:cubicBezTo>
                <a:cubicBezTo>
                  <a:pt x="894145" y="1004601"/>
                  <a:pt x="894145" y="1001743"/>
                  <a:pt x="890335" y="1000791"/>
                </a:cubicBezTo>
                <a:cubicBezTo>
                  <a:pt x="891287" y="1000791"/>
                  <a:pt x="891287" y="1000791"/>
                  <a:pt x="890335" y="1000791"/>
                </a:cubicBezTo>
                <a:moveTo>
                  <a:pt x="856997" y="1064608"/>
                </a:moveTo>
                <a:cubicBezTo>
                  <a:pt x="853187" y="1064608"/>
                  <a:pt x="849377" y="1063656"/>
                  <a:pt x="847472" y="1059846"/>
                </a:cubicBezTo>
                <a:cubicBezTo>
                  <a:pt x="842710" y="1052226"/>
                  <a:pt x="849377" y="1045558"/>
                  <a:pt x="854140" y="1039843"/>
                </a:cubicBezTo>
                <a:cubicBezTo>
                  <a:pt x="856045" y="1037938"/>
                  <a:pt x="857950" y="1036033"/>
                  <a:pt x="858902" y="1034128"/>
                </a:cubicBezTo>
                <a:cubicBezTo>
                  <a:pt x="865570" y="1024603"/>
                  <a:pt x="872237" y="1014126"/>
                  <a:pt x="880810" y="1002696"/>
                </a:cubicBezTo>
                <a:cubicBezTo>
                  <a:pt x="884620" y="997933"/>
                  <a:pt x="888430" y="996028"/>
                  <a:pt x="892240" y="996981"/>
                </a:cubicBezTo>
                <a:cubicBezTo>
                  <a:pt x="896050" y="997933"/>
                  <a:pt x="898907" y="1001743"/>
                  <a:pt x="899860" y="1007458"/>
                </a:cubicBezTo>
                <a:cubicBezTo>
                  <a:pt x="900812" y="1013173"/>
                  <a:pt x="900812" y="1019841"/>
                  <a:pt x="900812" y="1025556"/>
                </a:cubicBezTo>
                <a:lnTo>
                  <a:pt x="901765" y="1033176"/>
                </a:lnTo>
                <a:cubicBezTo>
                  <a:pt x="902717" y="1044606"/>
                  <a:pt x="902717" y="1052226"/>
                  <a:pt x="897955" y="1056988"/>
                </a:cubicBezTo>
                <a:cubicBezTo>
                  <a:pt x="894145" y="1060798"/>
                  <a:pt x="887477" y="1061751"/>
                  <a:pt x="875095" y="1062703"/>
                </a:cubicBezTo>
                <a:cubicBezTo>
                  <a:pt x="872237" y="1062703"/>
                  <a:pt x="869380" y="1063656"/>
                  <a:pt x="866522" y="1064608"/>
                </a:cubicBezTo>
                <a:cubicBezTo>
                  <a:pt x="863665" y="1063656"/>
                  <a:pt x="859855" y="1064608"/>
                  <a:pt x="856997" y="1064608"/>
                </a:cubicBezTo>
                <a:moveTo>
                  <a:pt x="886525" y="929353"/>
                </a:moveTo>
                <a:cubicBezTo>
                  <a:pt x="885572" y="929353"/>
                  <a:pt x="884620" y="929353"/>
                  <a:pt x="881762" y="932211"/>
                </a:cubicBezTo>
                <a:cubicBezTo>
                  <a:pt x="879857" y="934116"/>
                  <a:pt x="878905" y="936021"/>
                  <a:pt x="877000" y="936973"/>
                </a:cubicBezTo>
                <a:lnTo>
                  <a:pt x="858902" y="958881"/>
                </a:lnTo>
                <a:cubicBezTo>
                  <a:pt x="837947" y="985551"/>
                  <a:pt x="816992" y="1011268"/>
                  <a:pt x="796037" y="1037938"/>
                </a:cubicBezTo>
                <a:cubicBezTo>
                  <a:pt x="792227" y="1043653"/>
                  <a:pt x="788417" y="1049368"/>
                  <a:pt x="785560" y="1055083"/>
                </a:cubicBezTo>
                <a:lnTo>
                  <a:pt x="782702" y="1059846"/>
                </a:lnTo>
                <a:cubicBezTo>
                  <a:pt x="781750" y="1062703"/>
                  <a:pt x="780797" y="1063656"/>
                  <a:pt x="781750" y="1064608"/>
                </a:cubicBezTo>
                <a:cubicBezTo>
                  <a:pt x="781750" y="1064608"/>
                  <a:pt x="782702" y="1065561"/>
                  <a:pt x="784607" y="1065561"/>
                </a:cubicBezTo>
                <a:cubicBezTo>
                  <a:pt x="802705" y="1065561"/>
                  <a:pt x="818897" y="1066513"/>
                  <a:pt x="830327" y="1049368"/>
                </a:cubicBezTo>
                <a:cubicBezTo>
                  <a:pt x="844615" y="1028413"/>
                  <a:pt x="859855" y="1006506"/>
                  <a:pt x="881762" y="977931"/>
                </a:cubicBezTo>
                <a:cubicBezTo>
                  <a:pt x="888430" y="969358"/>
                  <a:pt x="892240" y="961738"/>
                  <a:pt x="891287" y="957928"/>
                </a:cubicBezTo>
                <a:cubicBezTo>
                  <a:pt x="890335" y="953166"/>
                  <a:pt x="890335" y="950308"/>
                  <a:pt x="890335" y="947451"/>
                </a:cubicBezTo>
                <a:cubicBezTo>
                  <a:pt x="889382" y="941736"/>
                  <a:pt x="889382" y="937926"/>
                  <a:pt x="888430" y="934116"/>
                </a:cubicBezTo>
                <a:cubicBezTo>
                  <a:pt x="887477" y="931258"/>
                  <a:pt x="887477" y="929353"/>
                  <a:pt x="886525" y="929353"/>
                </a:cubicBezTo>
                <a:cubicBezTo>
                  <a:pt x="886525" y="929353"/>
                  <a:pt x="886525" y="929353"/>
                  <a:pt x="886525" y="929353"/>
                </a:cubicBezTo>
                <a:moveTo>
                  <a:pt x="792227" y="1071276"/>
                </a:moveTo>
                <a:cubicBezTo>
                  <a:pt x="789370" y="1071276"/>
                  <a:pt x="787465" y="1071276"/>
                  <a:pt x="784607" y="1071276"/>
                </a:cubicBezTo>
                <a:cubicBezTo>
                  <a:pt x="780797" y="1071276"/>
                  <a:pt x="778892" y="1069371"/>
                  <a:pt x="777940" y="1067466"/>
                </a:cubicBezTo>
                <a:cubicBezTo>
                  <a:pt x="776987" y="1064608"/>
                  <a:pt x="776987" y="1061751"/>
                  <a:pt x="778892" y="1057941"/>
                </a:cubicBezTo>
                <a:lnTo>
                  <a:pt x="781750" y="1053178"/>
                </a:lnTo>
                <a:cubicBezTo>
                  <a:pt x="785560" y="1047463"/>
                  <a:pt x="788417" y="1040796"/>
                  <a:pt x="793180" y="1035081"/>
                </a:cubicBezTo>
                <a:cubicBezTo>
                  <a:pt x="814135" y="1008411"/>
                  <a:pt x="835090" y="981741"/>
                  <a:pt x="856045" y="956023"/>
                </a:cubicBezTo>
                <a:lnTo>
                  <a:pt x="874142" y="934116"/>
                </a:lnTo>
                <a:cubicBezTo>
                  <a:pt x="876047" y="932211"/>
                  <a:pt x="877952" y="929353"/>
                  <a:pt x="879857" y="928401"/>
                </a:cubicBezTo>
                <a:cubicBezTo>
                  <a:pt x="883667" y="925543"/>
                  <a:pt x="887477" y="923638"/>
                  <a:pt x="890335" y="925543"/>
                </a:cubicBezTo>
                <a:cubicBezTo>
                  <a:pt x="893192" y="926496"/>
                  <a:pt x="894145" y="929353"/>
                  <a:pt x="895097" y="933163"/>
                </a:cubicBezTo>
                <a:cubicBezTo>
                  <a:pt x="896050" y="936973"/>
                  <a:pt x="896050" y="940783"/>
                  <a:pt x="897002" y="946498"/>
                </a:cubicBezTo>
                <a:cubicBezTo>
                  <a:pt x="897002" y="949356"/>
                  <a:pt x="897955" y="953166"/>
                  <a:pt x="897955" y="956976"/>
                </a:cubicBezTo>
                <a:cubicBezTo>
                  <a:pt x="899860" y="963643"/>
                  <a:pt x="893192" y="974121"/>
                  <a:pt x="887477" y="981741"/>
                </a:cubicBezTo>
                <a:cubicBezTo>
                  <a:pt x="866522" y="1010316"/>
                  <a:pt x="850330" y="1032223"/>
                  <a:pt x="836042" y="1053178"/>
                </a:cubicBezTo>
                <a:cubicBezTo>
                  <a:pt x="823660" y="1069371"/>
                  <a:pt x="807467" y="1071276"/>
                  <a:pt x="792227" y="1071276"/>
                </a:cubicBezTo>
                <a:moveTo>
                  <a:pt x="152147" y="1076038"/>
                </a:moveTo>
                <a:cubicBezTo>
                  <a:pt x="182627" y="1076038"/>
                  <a:pt x="214060" y="1076991"/>
                  <a:pt x="243587" y="1079848"/>
                </a:cubicBezTo>
                <a:cubicBezTo>
                  <a:pt x="258827" y="1081753"/>
                  <a:pt x="274067" y="1079848"/>
                  <a:pt x="286450" y="1078896"/>
                </a:cubicBezTo>
                <a:lnTo>
                  <a:pt x="297880" y="1077943"/>
                </a:lnTo>
                <a:cubicBezTo>
                  <a:pt x="322645" y="1075086"/>
                  <a:pt x="349315" y="1072228"/>
                  <a:pt x="375032" y="1072228"/>
                </a:cubicBezTo>
                <a:cubicBezTo>
                  <a:pt x="418847" y="1073181"/>
                  <a:pt x="470282" y="1073181"/>
                  <a:pt x="522670" y="1070323"/>
                </a:cubicBezTo>
                <a:lnTo>
                  <a:pt x="526480" y="1070323"/>
                </a:lnTo>
                <a:cubicBezTo>
                  <a:pt x="577915" y="1067466"/>
                  <a:pt x="630302" y="1064608"/>
                  <a:pt x="682690" y="1071276"/>
                </a:cubicBezTo>
                <a:cubicBezTo>
                  <a:pt x="700787" y="1073181"/>
                  <a:pt x="720790" y="1073181"/>
                  <a:pt x="743650" y="1068418"/>
                </a:cubicBezTo>
                <a:lnTo>
                  <a:pt x="745555" y="1068418"/>
                </a:lnTo>
                <a:cubicBezTo>
                  <a:pt x="749365" y="1067466"/>
                  <a:pt x="753175" y="1067466"/>
                  <a:pt x="755080" y="1063656"/>
                </a:cubicBezTo>
                <a:cubicBezTo>
                  <a:pt x="768415" y="1042701"/>
                  <a:pt x="784607" y="1023651"/>
                  <a:pt x="799847" y="1004601"/>
                </a:cubicBezTo>
                <a:cubicBezTo>
                  <a:pt x="811277" y="990313"/>
                  <a:pt x="823660" y="976026"/>
                  <a:pt x="834137" y="960786"/>
                </a:cubicBezTo>
                <a:cubicBezTo>
                  <a:pt x="837947" y="956023"/>
                  <a:pt x="840805" y="950308"/>
                  <a:pt x="844615" y="945546"/>
                </a:cubicBezTo>
                <a:cubicBezTo>
                  <a:pt x="852235" y="933163"/>
                  <a:pt x="860807" y="919828"/>
                  <a:pt x="872237" y="911256"/>
                </a:cubicBezTo>
                <a:cubicBezTo>
                  <a:pt x="886525" y="899826"/>
                  <a:pt x="886525" y="887443"/>
                  <a:pt x="885572" y="874108"/>
                </a:cubicBezTo>
                <a:cubicBezTo>
                  <a:pt x="885572" y="870298"/>
                  <a:pt x="885572" y="866488"/>
                  <a:pt x="885572" y="862678"/>
                </a:cubicBezTo>
                <a:cubicBezTo>
                  <a:pt x="885572" y="861726"/>
                  <a:pt x="885572" y="860773"/>
                  <a:pt x="884620" y="860773"/>
                </a:cubicBezTo>
                <a:cubicBezTo>
                  <a:pt x="883667" y="860773"/>
                  <a:pt x="881762" y="860773"/>
                  <a:pt x="879857" y="861726"/>
                </a:cubicBezTo>
                <a:cubicBezTo>
                  <a:pt x="878905" y="862678"/>
                  <a:pt x="877952" y="863631"/>
                  <a:pt x="877952" y="864583"/>
                </a:cubicBezTo>
                <a:lnTo>
                  <a:pt x="877000" y="865536"/>
                </a:lnTo>
                <a:cubicBezTo>
                  <a:pt x="836995" y="915066"/>
                  <a:pt x="796990" y="965548"/>
                  <a:pt x="757937" y="1015078"/>
                </a:cubicBezTo>
                <a:cubicBezTo>
                  <a:pt x="756985" y="1016031"/>
                  <a:pt x="756985" y="1016983"/>
                  <a:pt x="756032" y="1017936"/>
                </a:cubicBezTo>
                <a:cubicBezTo>
                  <a:pt x="753175" y="1021746"/>
                  <a:pt x="751270" y="1025556"/>
                  <a:pt x="745555" y="1026508"/>
                </a:cubicBezTo>
                <a:cubicBezTo>
                  <a:pt x="742697" y="1027461"/>
                  <a:pt x="739840" y="1027461"/>
                  <a:pt x="737935" y="1025556"/>
                </a:cubicBezTo>
                <a:cubicBezTo>
                  <a:pt x="736030" y="1023651"/>
                  <a:pt x="735077" y="1021746"/>
                  <a:pt x="734125" y="1017936"/>
                </a:cubicBezTo>
                <a:cubicBezTo>
                  <a:pt x="734125" y="1012221"/>
                  <a:pt x="736982" y="1008411"/>
                  <a:pt x="739840" y="1005553"/>
                </a:cubicBezTo>
                <a:cubicBezTo>
                  <a:pt x="740792" y="1004601"/>
                  <a:pt x="740792" y="1003648"/>
                  <a:pt x="741745" y="1003648"/>
                </a:cubicBezTo>
                <a:lnTo>
                  <a:pt x="750317" y="993171"/>
                </a:lnTo>
                <a:cubicBezTo>
                  <a:pt x="759842" y="982693"/>
                  <a:pt x="769367" y="971263"/>
                  <a:pt x="777940" y="959833"/>
                </a:cubicBezTo>
                <a:cubicBezTo>
                  <a:pt x="790322" y="944593"/>
                  <a:pt x="803657" y="928401"/>
                  <a:pt x="815087" y="913161"/>
                </a:cubicBezTo>
                <a:cubicBezTo>
                  <a:pt x="836042" y="886491"/>
                  <a:pt x="856997" y="858868"/>
                  <a:pt x="880810" y="834103"/>
                </a:cubicBezTo>
                <a:cubicBezTo>
                  <a:pt x="882715" y="832198"/>
                  <a:pt x="883667" y="829341"/>
                  <a:pt x="883667" y="827436"/>
                </a:cubicBezTo>
                <a:cubicBezTo>
                  <a:pt x="883667" y="813148"/>
                  <a:pt x="883667" y="800766"/>
                  <a:pt x="882715" y="788383"/>
                </a:cubicBezTo>
                <a:cubicBezTo>
                  <a:pt x="882715" y="786478"/>
                  <a:pt x="881762" y="785526"/>
                  <a:pt x="881762" y="785526"/>
                </a:cubicBezTo>
                <a:cubicBezTo>
                  <a:pt x="880810" y="785526"/>
                  <a:pt x="879857" y="785526"/>
                  <a:pt x="878905" y="786478"/>
                </a:cubicBezTo>
                <a:cubicBezTo>
                  <a:pt x="876047" y="789336"/>
                  <a:pt x="872237" y="792193"/>
                  <a:pt x="868427" y="796956"/>
                </a:cubicBezTo>
                <a:cubicBezTo>
                  <a:pt x="855092" y="814101"/>
                  <a:pt x="841757" y="830293"/>
                  <a:pt x="828422" y="846486"/>
                </a:cubicBezTo>
                <a:cubicBezTo>
                  <a:pt x="810325" y="868393"/>
                  <a:pt x="791275" y="891253"/>
                  <a:pt x="775082" y="914113"/>
                </a:cubicBezTo>
                <a:cubicBezTo>
                  <a:pt x="766510" y="926496"/>
                  <a:pt x="756032" y="938878"/>
                  <a:pt x="746507" y="950308"/>
                </a:cubicBezTo>
                <a:cubicBezTo>
                  <a:pt x="742697" y="955071"/>
                  <a:pt x="738887" y="959833"/>
                  <a:pt x="734125" y="965548"/>
                </a:cubicBezTo>
                <a:cubicBezTo>
                  <a:pt x="732220" y="968406"/>
                  <a:pt x="726505" y="975073"/>
                  <a:pt x="719837" y="970311"/>
                </a:cubicBezTo>
                <a:cubicBezTo>
                  <a:pt x="714122" y="966501"/>
                  <a:pt x="714122" y="959833"/>
                  <a:pt x="718885" y="953166"/>
                </a:cubicBezTo>
                <a:cubicBezTo>
                  <a:pt x="719837" y="952213"/>
                  <a:pt x="720790" y="951261"/>
                  <a:pt x="721742" y="950308"/>
                </a:cubicBezTo>
                <a:cubicBezTo>
                  <a:pt x="721742" y="950308"/>
                  <a:pt x="722695" y="949356"/>
                  <a:pt x="722695" y="949356"/>
                </a:cubicBezTo>
                <a:cubicBezTo>
                  <a:pt x="745555" y="924591"/>
                  <a:pt x="767462" y="896968"/>
                  <a:pt x="787465" y="870298"/>
                </a:cubicBezTo>
                <a:cubicBezTo>
                  <a:pt x="802705" y="851248"/>
                  <a:pt x="817945" y="831246"/>
                  <a:pt x="833185" y="813148"/>
                </a:cubicBezTo>
                <a:cubicBezTo>
                  <a:pt x="839852" y="805528"/>
                  <a:pt x="846520" y="796956"/>
                  <a:pt x="852235" y="788383"/>
                </a:cubicBezTo>
                <a:cubicBezTo>
                  <a:pt x="859855" y="777906"/>
                  <a:pt x="867475" y="768381"/>
                  <a:pt x="876047" y="757903"/>
                </a:cubicBezTo>
                <a:cubicBezTo>
                  <a:pt x="880810" y="753141"/>
                  <a:pt x="882715" y="737901"/>
                  <a:pt x="881762" y="727423"/>
                </a:cubicBezTo>
                <a:cubicBezTo>
                  <a:pt x="880810" y="722661"/>
                  <a:pt x="879857" y="721708"/>
                  <a:pt x="879857" y="721708"/>
                </a:cubicBezTo>
                <a:cubicBezTo>
                  <a:pt x="873190" y="720756"/>
                  <a:pt x="869380" y="725518"/>
                  <a:pt x="864617" y="730281"/>
                </a:cubicBezTo>
                <a:cubicBezTo>
                  <a:pt x="862712" y="733138"/>
                  <a:pt x="859855" y="735043"/>
                  <a:pt x="856997" y="736948"/>
                </a:cubicBezTo>
                <a:cubicBezTo>
                  <a:pt x="856997" y="736948"/>
                  <a:pt x="856045" y="737901"/>
                  <a:pt x="856045" y="737901"/>
                </a:cubicBezTo>
                <a:lnTo>
                  <a:pt x="855092" y="738853"/>
                </a:lnTo>
                <a:lnTo>
                  <a:pt x="836042" y="761713"/>
                </a:lnTo>
                <a:cubicBezTo>
                  <a:pt x="811277" y="792193"/>
                  <a:pt x="786512" y="822673"/>
                  <a:pt x="761747" y="853153"/>
                </a:cubicBezTo>
                <a:cubicBezTo>
                  <a:pt x="758890" y="856963"/>
                  <a:pt x="756032" y="859821"/>
                  <a:pt x="753175" y="863631"/>
                </a:cubicBezTo>
                <a:cubicBezTo>
                  <a:pt x="741745" y="877918"/>
                  <a:pt x="731267" y="892206"/>
                  <a:pt x="716980" y="903636"/>
                </a:cubicBezTo>
                <a:cubicBezTo>
                  <a:pt x="714122" y="906493"/>
                  <a:pt x="710312" y="906493"/>
                  <a:pt x="706502" y="903636"/>
                </a:cubicBezTo>
                <a:cubicBezTo>
                  <a:pt x="704597" y="902683"/>
                  <a:pt x="703645" y="900778"/>
                  <a:pt x="703645" y="898873"/>
                </a:cubicBezTo>
                <a:cubicBezTo>
                  <a:pt x="703645" y="896968"/>
                  <a:pt x="704597" y="895063"/>
                  <a:pt x="705550" y="893158"/>
                </a:cubicBezTo>
                <a:cubicBezTo>
                  <a:pt x="707455" y="890301"/>
                  <a:pt x="710312" y="888396"/>
                  <a:pt x="713170" y="885538"/>
                </a:cubicBezTo>
                <a:cubicBezTo>
                  <a:pt x="716980" y="881728"/>
                  <a:pt x="720790" y="877918"/>
                  <a:pt x="723647" y="874108"/>
                </a:cubicBezTo>
                <a:cubicBezTo>
                  <a:pt x="732220" y="862678"/>
                  <a:pt x="741745" y="851248"/>
                  <a:pt x="750317" y="840771"/>
                </a:cubicBezTo>
                <a:cubicBezTo>
                  <a:pt x="787465" y="793146"/>
                  <a:pt x="826517" y="743616"/>
                  <a:pt x="867475" y="697896"/>
                </a:cubicBezTo>
                <a:cubicBezTo>
                  <a:pt x="871285" y="694086"/>
                  <a:pt x="875095" y="688371"/>
                  <a:pt x="876047" y="680751"/>
                </a:cubicBezTo>
                <a:lnTo>
                  <a:pt x="876047" y="677893"/>
                </a:lnTo>
                <a:cubicBezTo>
                  <a:pt x="877000" y="666463"/>
                  <a:pt x="878905" y="655033"/>
                  <a:pt x="875095" y="643603"/>
                </a:cubicBezTo>
                <a:cubicBezTo>
                  <a:pt x="864617" y="648366"/>
                  <a:pt x="856045" y="655986"/>
                  <a:pt x="849377" y="665511"/>
                </a:cubicBezTo>
                <a:cubicBezTo>
                  <a:pt x="832232" y="692181"/>
                  <a:pt x="811277" y="715993"/>
                  <a:pt x="790322" y="738853"/>
                </a:cubicBezTo>
                <a:cubicBezTo>
                  <a:pt x="768415" y="763618"/>
                  <a:pt x="744602" y="790288"/>
                  <a:pt x="727457" y="819816"/>
                </a:cubicBezTo>
                <a:cubicBezTo>
                  <a:pt x="724600" y="824578"/>
                  <a:pt x="719837" y="826483"/>
                  <a:pt x="715075" y="823626"/>
                </a:cubicBezTo>
                <a:cubicBezTo>
                  <a:pt x="713170" y="822673"/>
                  <a:pt x="711265" y="820768"/>
                  <a:pt x="711265" y="817911"/>
                </a:cubicBezTo>
                <a:cubicBezTo>
                  <a:pt x="710312" y="815053"/>
                  <a:pt x="711265" y="813148"/>
                  <a:pt x="713170" y="811243"/>
                </a:cubicBezTo>
                <a:cubicBezTo>
                  <a:pt x="718885" y="802671"/>
                  <a:pt x="723647" y="795051"/>
                  <a:pt x="730315" y="788383"/>
                </a:cubicBezTo>
                <a:cubicBezTo>
                  <a:pt x="737935" y="778858"/>
                  <a:pt x="746507" y="768381"/>
                  <a:pt x="754127" y="758856"/>
                </a:cubicBezTo>
                <a:cubicBezTo>
                  <a:pt x="768415" y="740758"/>
                  <a:pt x="783655" y="722661"/>
                  <a:pt x="797942" y="703611"/>
                </a:cubicBezTo>
                <a:cubicBezTo>
                  <a:pt x="801752" y="697896"/>
                  <a:pt x="806515" y="692181"/>
                  <a:pt x="810325" y="686466"/>
                </a:cubicBezTo>
                <a:cubicBezTo>
                  <a:pt x="820802" y="672178"/>
                  <a:pt x="831280" y="656938"/>
                  <a:pt x="843662" y="643603"/>
                </a:cubicBezTo>
                <a:cubicBezTo>
                  <a:pt x="853187" y="634078"/>
                  <a:pt x="860807" y="622648"/>
                  <a:pt x="869380" y="612171"/>
                </a:cubicBezTo>
                <a:lnTo>
                  <a:pt x="873190" y="607408"/>
                </a:lnTo>
                <a:cubicBezTo>
                  <a:pt x="876047" y="603598"/>
                  <a:pt x="877000" y="567403"/>
                  <a:pt x="875095" y="559783"/>
                </a:cubicBezTo>
                <a:cubicBezTo>
                  <a:pt x="868427" y="561688"/>
                  <a:pt x="864617" y="566451"/>
                  <a:pt x="859855" y="571213"/>
                </a:cubicBezTo>
                <a:cubicBezTo>
                  <a:pt x="856997" y="575023"/>
                  <a:pt x="853187" y="578833"/>
                  <a:pt x="849377" y="581691"/>
                </a:cubicBezTo>
                <a:cubicBezTo>
                  <a:pt x="848425" y="582643"/>
                  <a:pt x="846520" y="584548"/>
                  <a:pt x="845567" y="586453"/>
                </a:cubicBezTo>
                <a:cubicBezTo>
                  <a:pt x="830327" y="611218"/>
                  <a:pt x="812230" y="634078"/>
                  <a:pt x="795085" y="656938"/>
                </a:cubicBezTo>
                <a:cubicBezTo>
                  <a:pt x="782702" y="673131"/>
                  <a:pt x="769367" y="690276"/>
                  <a:pt x="756985" y="707421"/>
                </a:cubicBezTo>
                <a:cubicBezTo>
                  <a:pt x="751270" y="715041"/>
                  <a:pt x="745555" y="723613"/>
                  <a:pt x="736982" y="732186"/>
                </a:cubicBezTo>
                <a:cubicBezTo>
                  <a:pt x="734125" y="735043"/>
                  <a:pt x="731267" y="736948"/>
                  <a:pt x="728410" y="736948"/>
                </a:cubicBezTo>
                <a:cubicBezTo>
                  <a:pt x="726505" y="736948"/>
                  <a:pt x="723647" y="735996"/>
                  <a:pt x="721742" y="734091"/>
                </a:cubicBezTo>
                <a:cubicBezTo>
                  <a:pt x="719837" y="732186"/>
                  <a:pt x="717932" y="727423"/>
                  <a:pt x="722695" y="721708"/>
                </a:cubicBezTo>
                <a:cubicBezTo>
                  <a:pt x="722695" y="721708"/>
                  <a:pt x="723647" y="720756"/>
                  <a:pt x="723647" y="720756"/>
                </a:cubicBezTo>
                <a:cubicBezTo>
                  <a:pt x="723647" y="720756"/>
                  <a:pt x="724600" y="719803"/>
                  <a:pt x="724600" y="719803"/>
                </a:cubicBezTo>
                <a:cubicBezTo>
                  <a:pt x="736982" y="702658"/>
                  <a:pt x="749365" y="686466"/>
                  <a:pt x="761747" y="669321"/>
                </a:cubicBezTo>
                <a:cubicBezTo>
                  <a:pt x="792227" y="627411"/>
                  <a:pt x="824612" y="583596"/>
                  <a:pt x="857950" y="542638"/>
                </a:cubicBezTo>
                <a:cubicBezTo>
                  <a:pt x="875095" y="521683"/>
                  <a:pt x="875095" y="500728"/>
                  <a:pt x="873190" y="479773"/>
                </a:cubicBezTo>
                <a:cubicBezTo>
                  <a:pt x="873190" y="476916"/>
                  <a:pt x="872237" y="476916"/>
                  <a:pt x="872237" y="476916"/>
                </a:cubicBezTo>
                <a:cubicBezTo>
                  <a:pt x="872237" y="476916"/>
                  <a:pt x="870332" y="477868"/>
                  <a:pt x="869380" y="478821"/>
                </a:cubicBezTo>
                <a:cubicBezTo>
                  <a:pt x="866522" y="481678"/>
                  <a:pt x="864617" y="484536"/>
                  <a:pt x="861760" y="488346"/>
                </a:cubicBezTo>
                <a:lnTo>
                  <a:pt x="826517" y="535971"/>
                </a:lnTo>
                <a:cubicBezTo>
                  <a:pt x="802705" y="568356"/>
                  <a:pt x="777940" y="601693"/>
                  <a:pt x="754127" y="634078"/>
                </a:cubicBezTo>
                <a:cubicBezTo>
                  <a:pt x="745555" y="645508"/>
                  <a:pt x="736030" y="656938"/>
                  <a:pt x="727457" y="667416"/>
                </a:cubicBezTo>
                <a:lnTo>
                  <a:pt x="723647" y="672178"/>
                </a:lnTo>
                <a:cubicBezTo>
                  <a:pt x="719837" y="675988"/>
                  <a:pt x="715075" y="676941"/>
                  <a:pt x="711265" y="674083"/>
                </a:cubicBezTo>
                <a:cubicBezTo>
                  <a:pt x="705550" y="670273"/>
                  <a:pt x="708407" y="663606"/>
                  <a:pt x="709360" y="661701"/>
                </a:cubicBezTo>
                <a:cubicBezTo>
                  <a:pt x="710312" y="659796"/>
                  <a:pt x="711265" y="657891"/>
                  <a:pt x="713170" y="656938"/>
                </a:cubicBezTo>
                <a:cubicBezTo>
                  <a:pt x="733172" y="635031"/>
                  <a:pt x="750317" y="609313"/>
                  <a:pt x="767462" y="585501"/>
                </a:cubicBezTo>
                <a:cubicBezTo>
                  <a:pt x="776987" y="572166"/>
                  <a:pt x="786512" y="557878"/>
                  <a:pt x="796037" y="545496"/>
                </a:cubicBezTo>
                <a:cubicBezTo>
                  <a:pt x="803657" y="535018"/>
                  <a:pt x="811277" y="524541"/>
                  <a:pt x="818897" y="514063"/>
                </a:cubicBezTo>
                <a:cubicBezTo>
                  <a:pt x="830327" y="496918"/>
                  <a:pt x="842710" y="479773"/>
                  <a:pt x="856045" y="464533"/>
                </a:cubicBezTo>
                <a:cubicBezTo>
                  <a:pt x="869380" y="448341"/>
                  <a:pt x="874142" y="430243"/>
                  <a:pt x="871285" y="406431"/>
                </a:cubicBezTo>
                <a:cubicBezTo>
                  <a:pt x="871285" y="406431"/>
                  <a:pt x="871285" y="405478"/>
                  <a:pt x="871285" y="404526"/>
                </a:cubicBezTo>
                <a:cubicBezTo>
                  <a:pt x="871285" y="400716"/>
                  <a:pt x="870332" y="400716"/>
                  <a:pt x="869380" y="400716"/>
                </a:cubicBezTo>
                <a:cubicBezTo>
                  <a:pt x="869380" y="400716"/>
                  <a:pt x="868427" y="401668"/>
                  <a:pt x="866522" y="404526"/>
                </a:cubicBezTo>
                <a:lnTo>
                  <a:pt x="857950" y="416908"/>
                </a:lnTo>
                <a:cubicBezTo>
                  <a:pt x="838900" y="443578"/>
                  <a:pt x="818897" y="471201"/>
                  <a:pt x="798895" y="498823"/>
                </a:cubicBezTo>
                <a:cubicBezTo>
                  <a:pt x="782702" y="521683"/>
                  <a:pt x="766510" y="545496"/>
                  <a:pt x="750317" y="569308"/>
                </a:cubicBezTo>
                <a:lnTo>
                  <a:pt x="740792" y="582643"/>
                </a:lnTo>
                <a:cubicBezTo>
                  <a:pt x="738887" y="585501"/>
                  <a:pt x="736030" y="590263"/>
                  <a:pt x="730315" y="587406"/>
                </a:cubicBezTo>
                <a:cubicBezTo>
                  <a:pt x="727457" y="586453"/>
                  <a:pt x="726505" y="584548"/>
                  <a:pt x="725552" y="581691"/>
                </a:cubicBezTo>
                <a:cubicBezTo>
                  <a:pt x="724600" y="578833"/>
                  <a:pt x="725552" y="575976"/>
                  <a:pt x="727457" y="573118"/>
                </a:cubicBezTo>
                <a:cubicBezTo>
                  <a:pt x="730315" y="568356"/>
                  <a:pt x="733172" y="562641"/>
                  <a:pt x="736982" y="557878"/>
                </a:cubicBezTo>
                <a:cubicBezTo>
                  <a:pt x="774130" y="505491"/>
                  <a:pt x="817945" y="443578"/>
                  <a:pt x="859855" y="381666"/>
                </a:cubicBezTo>
                <a:cubicBezTo>
                  <a:pt x="868427" y="368331"/>
                  <a:pt x="872237" y="356901"/>
                  <a:pt x="870332" y="344518"/>
                </a:cubicBezTo>
                <a:cubicBezTo>
                  <a:pt x="870332" y="343566"/>
                  <a:pt x="870332" y="342613"/>
                  <a:pt x="870332" y="341661"/>
                </a:cubicBezTo>
                <a:cubicBezTo>
                  <a:pt x="870332" y="337851"/>
                  <a:pt x="869380" y="336898"/>
                  <a:pt x="867475" y="335946"/>
                </a:cubicBezTo>
                <a:cubicBezTo>
                  <a:pt x="866522" y="335946"/>
                  <a:pt x="866522" y="335946"/>
                  <a:pt x="865570" y="338803"/>
                </a:cubicBezTo>
                <a:cubicBezTo>
                  <a:pt x="864617" y="339756"/>
                  <a:pt x="864617" y="340708"/>
                  <a:pt x="863665" y="342613"/>
                </a:cubicBezTo>
                <a:cubicBezTo>
                  <a:pt x="842710" y="366426"/>
                  <a:pt x="824612" y="394048"/>
                  <a:pt x="807467" y="420718"/>
                </a:cubicBezTo>
                <a:cubicBezTo>
                  <a:pt x="802705" y="428338"/>
                  <a:pt x="797942" y="435958"/>
                  <a:pt x="792227" y="443578"/>
                </a:cubicBezTo>
                <a:cubicBezTo>
                  <a:pt x="779845" y="461676"/>
                  <a:pt x="766510" y="480726"/>
                  <a:pt x="754127" y="497871"/>
                </a:cubicBezTo>
                <a:lnTo>
                  <a:pt x="750317" y="502633"/>
                </a:lnTo>
                <a:cubicBezTo>
                  <a:pt x="748412" y="505491"/>
                  <a:pt x="745555" y="508348"/>
                  <a:pt x="741745" y="509301"/>
                </a:cubicBezTo>
                <a:cubicBezTo>
                  <a:pt x="739840" y="509301"/>
                  <a:pt x="737935" y="509301"/>
                  <a:pt x="736030" y="507396"/>
                </a:cubicBezTo>
                <a:cubicBezTo>
                  <a:pt x="731267" y="503586"/>
                  <a:pt x="733172" y="497871"/>
                  <a:pt x="735077" y="494061"/>
                </a:cubicBezTo>
                <a:cubicBezTo>
                  <a:pt x="735077" y="493108"/>
                  <a:pt x="736030" y="493108"/>
                  <a:pt x="736030" y="492156"/>
                </a:cubicBezTo>
                <a:cubicBezTo>
                  <a:pt x="736982" y="491203"/>
                  <a:pt x="736982" y="490251"/>
                  <a:pt x="737935" y="489298"/>
                </a:cubicBezTo>
                <a:cubicBezTo>
                  <a:pt x="755080" y="469296"/>
                  <a:pt x="769367" y="446436"/>
                  <a:pt x="782702" y="424528"/>
                </a:cubicBezTo>
                <a:cubicBezTo>
                  <a:pt x="794132" y="406431"/>
                  <a:pt x="805562" y="387381"/>
                  <a:pt x="818897" y="370236"/>
                </a:cubicBezTo>
                <a:cubicBezTo>
                  <a:pt x="824612" y="362616"/>
                  <a:pt x="830327" y="354043"/>
                  <a:pt x="835090" y="345471"/>
                </a:cubicBezTo>
                <a:cubicBezTo>
                  <a:pt x="836042" y="342613"/>
                  <a:pt x="837947" y="340708"/>
                  <a:pt x="839852" y="337851"/>
                </a:cubicBezTo>
                <a:cubicBezTo>
                  <a:pt x="840805" y="335946"/>
                  <a:pt x="840805" y="335946"/>
                  <a:pt x="840805" y="335946"/>
                </a:cubicBezTo>
                <a:cubicBezTo>
                  <a:pt x="840805" y="334993"/>
                  <a:pt x="837947" y="334993"/>
                  <a:pt x="836995" y="334993"/>
                </a:cubicBezTo>
                <a:lnTo>
                  <a:pt x="836042" y="334993"/>
                </a:lnTo>
                <a:cubicBezTo>
                  <a:pt x="832232" y="334041"/>
                  <a:pt x="829375" y="335946"/>
                  <a:pt x="825565" y="340708"/>
                </a:cubicBezTo>
                <a:cubicBezTo>
                  <a:pt x="817945" y="352138"/>
                  <a:pt x="808420" y="362616"/>
                  <a:pt x="799847" y="372141"/>
                </a:cubicBezTo>
                <a:cubicBezTo>
                  <a:pt x="787465" y="387381"/>
                  <a:pt x="774130" y="402621"/>
                  <a:pt x="763652" y="419766"/>
                </a:cubicBezTo>
                <a:lnTo>
                  <a:pt x="762700" y="420718"/>
                </a:lnTo>
                <a:cubicBezTo>
                  <a:pt x="760795" y="424528"/>
                  <a:pt x="758890" y="427386"/>
                  <a:pt x="755080" y="428338"/>
                </a:cubicBezTo>
                <a:cubicBezTo>
                  <a:pt x="753175" y="429291"/>
                  <a:pt x="750317" y="428338"/>
                  <a:pt x="748412" y="426433"/>
                </a:cubicBezTo>
                <a:cubicBezTo>
                  <a:pt x="742697" y="422623"/>
                  <a:pt x="742697" y="415956"/>
                  <a:pt x="746507" y="409288"/>
                </a:cubicBezTo>
                <a:cubicBezTo>
                  <a:pt x="747460" y="407383"/>
                  <a:pt x="749365" y="405478"/>
                  <a:pt x="750317" y="403573"/>
                </a:cubicBezTo>
                <a:cubicBezTo>
                  <a:pt x="755080" y="396906"/>
                  <a:pt x="758890" y="389286"/>
                  <a:pt x="765557" y="384523"/>
                </a:cubicBezTo>
                <a:cubicBezTo>
                  <a:pt x="774130" y="377856"/>
                  <a:pt x="778892" y="369283"/>
                  <a:pt x="784607" y="359758"/>
                </a:cubicBezTo>
                <a:cubicBezTo>
                  <a:pt x="788417" y="354043"/>
                  <a:pt x="791275" y="348328"/>
                  <a:pt x="796037" y="343566"/>
                </a:cubicBezTo>
                <a:cubicBezTo>
                  <a:pt x="797942" y="340708"/>
                  <a:pt x="797942" y="338803"/>
                  <a:pt x="797942" y="338803"/>
                </a:cubicBezTo>
                <a:cubicBezTo>
                  <a:pt x="797942" y="338803"/>
                  <a:pt x="796990" y="337851"/>
                  <a:pt x="794132" y="338803"/>
                </a:cubicBezTo>
                <a:cubicBezTo>
                  <a:pt x="776987" y="341661"/>
                  <a:pt x="759842" y="341661"/>
                  <a:pt x="743650" y="341661"/>
                </a:cubicBezTo>
                <a:cubicBezTo>
                  <a:pt x="743650" y="341661"/>
                  <a:pt x="742697" y="341661"/>
                  <a:pt x="742697" y="341661"/>
                </a:cubicBezTo>
                <a:cubicBezTo>
                  <a:pt x="731267" y="341661"/>
                  <a:pt x="719837" y="341661"/>
                  <a:pt x="709360" y="342613"/>
                </a:cubicBezTo>
                <a:cubicBezTo>
                  <a:pt x="694120" y="343566"/>
                  <a:pt x="694120" y="343566"/>
                  <a:pt x="694120" y="360711"/>
                </a:cubicBezTo>
                <a:cubicBezTo>
                  <a:pt x="694120" y="367378"/>
                  <a:pt x="694120" y="374046"/>
                  <a:pt x="694120" y="380713"/>
                </a:cubicBezTo>
                <a:cubicBezTo>
                  <a:pt x="694120" y="410241"/>
                  <a:pt x="695072" y="440721"/>
                  <a:pt x="702692" y="470248"/>
                </a:cubicBezTo>
                <a:cubicBezTo>
                  <a:pt x="703645" y="475963"/>
                  <a:pt x="704597" y="479773"/>
                  <a:pt x="704597" y="483583"/>
                </a:cubicBezTo>
                <a:cubicBezTo>
                  <a:pt x="704597" y="491203"/>
                  <a:pt x="702692" y="497871"/>
                  <a:pt x="697930" y="502633"/>
                </a:cubicBezTo>
                <a:cubicBezTo>
                  <a:pt x="694120" y="506443"/>
                  <a:pt x="688405" y="508348"/>
                  <a:pt x="682690" y="508348"/>
                </a:cubicBezTo>
                <a:cubicBezTo>
                  <a:pt x="682690" y="508348"/>
                  <a:pt x="681737" y="508348"/>
                  <a:pt x="681737" y="508348"/>
                </a:cubicBezTo>
                <a:cubicBezTo>
                  <a:pt x="667450" y="508348"/>
                  <a:pt x="652210" y="509301"/>
                  <a:pt x="638875" y="510253"/>
                </a:cubicBezTo>
                <a:cubicBezTo>
                  <a:pt x="616967" y="512158"/>
                  <a:pt x="594107" y="514063"/>
                  <a:pt x="572200" y="511206"/>
                </a:cubicBezTo>
                <a:cubicBezTo>
                  <a:pt x="560770" y="510253"/>
                  <a:pt x="549340" y="510253"/>
                  <a:pt x="537910" y="511206"/>
                </a:cubicBezTo>
                <a:cubicBezTo>
                  <a:pt x="533147" y="511206"/>
                  <a:pt x="528385" y="512158"/>
                  <a:pt x="523622" y="512158"/>
                </a:cubicBezTo>
                <a:cubicBezTo>
                  <a:pt x="517907" y="512158"/>
                  <a:pt x="515050" y="515016"/>
                  <a:pt x="515050" y="520731"/>
                </a:cubicBezTo>
                <a:lnTo>
                  <a:pt x="515050" y="524541"/>
                </a:lnTo>
                <a:cubicBezTo>
                  <a:pt x="515050" y="528351"/>
                  <a:pt x="515050" y="532161"/>
                  <a:pt x="515050" y="535971"/>
                </a:cubicBezTo>
                <a:lnTo>
                  <a:pt x="516955" y="554068"/>
                </a:lnTo>
                <a:cubicBezTo>
                  <a:pt x="519812" y="587406"/>
                  <a:pt x="522670" y="622648"/>
                  <a:pt x="525527" y="656938"/>
                </a:cubicBezTo>
                <a:cubicBezTo>
                  <a:pt x="526480" y="671226"/>
                  <a:pt x="524575" y="679798"/>
                  <a:pt x="518860" y="686466"/>
                </a:cubicBezTo>
                <a:cubicBezTo>
                  <a:pt x="513145" y="692181"/>
                  <a:pt x="504572" y="695991"/>
                  <a:pt x="492190" y="695991"/>
                </a:cubicBezTo>
                <a:cubicBezTo>
                  <a:pt x="471235" y="696943"/>
                  <a:pt x="449327" y="699801"/>
                  <a:pt x="428372" y="701706"/>
                </a:cubicBezTo>
                <a:cubicBezTo>
                  <a:pt x="420752" y="702658"/>
                  <a:pt x="413132" y="703611"/>
                  <a:pt x="404560" y="704563"/>
                </a:cubicBezTo>
                <a:cubicBezTo>
                  <a:pt x="378842" y="707421"/>
                  <a:pt x="352172" y="707421"/>
                  <a:pt x="326455" y="706468"/>
                </a:cubicBezTo>
                <a:cubicBezTo>
                  <a:pt x="319787" y="706468"/>
                  <a:pt x="313120" y="706468"/>
                  <a:pt x="306452" y="706468"/>
                </a:cubicBezTo>
                <a:cubicBezTo>
                  <a:pt x="291212" y="706468"/>
                  <a:pt x="291212" y="706468"/>
                  <a:pt x="291212" y="719803"/>
                </a:cubicBezTo>
                <a:cubicBezTo>
                  <a:pt x="291212" y="737901"/>
                  <a:pt x="291212" y="756951"/>
                  <a:pt x="291212" y="774096"/>
                </a:cubicBezTo>
                <a:cubicBezTo>
                  <a:pt x="291212" y="781716"/>
                  <a:pt x="291212" y="789336"/>
                  <a:pt x="291212" y="796956"/>
                </a:cubicBezTo>
                <a:cubicBezTo>
                  <a:pt x="291212" y="797908"/>
                  <a:pt x="291212" y="797908"/>
                  <a:pt x="291212" y="798861"/>
                </a:cubicBezTo>
                <a:lnTo>
                  <a:pt x="291212" y="819816"/>
                </a:lnTo>
                <a:cubicBezTo>
                  <a:pt x="291212" y="836961"/>
                  <a:pt x="291212" y="855058"/>
                  <a:pt x="291212" y="872203"/>
                </a:cubicBezTo>
                <a:cubicBezTo>
                  <a:pt x="291212" y="887443"/>
                  <a:pt x="286450" y="892206"/>
                  <a:pt x="270257" y="894111"/>
                </a:cubicBezTo>
                <a:cubicBezTo>
                  <a:pt x="207392" y="899826"/>
                  <a:pt x="143575" y="898873"/>
                  <a:pt x="82615" y="896968"/>
                </a:cubicBezTo>
                <a:lnTo>
                  <a:pt x="69280" y="896968"/>
                </a:lnTo>
                <a:cubicBezTo>
                  <a:pt x="61660" y="896968"/>
                  <a:pt x="54040" y="896968"/>
                  <a:pt x="47372" y="898873"/>
                </a:cubicBezTo>
                <a:cubicBezTo>
                  <a:pt x="34037" y="902683"/>
                  <a:pt x="34037" y="902683"/>
                  <a:pt x="35942" y="916018"/>
                </a:cubicBezTo>
                <a:cubicBezTo>
                  <a:pt x="36895" y="925543"/>
                  <a:pt x="38800" y="935068"/>
                  <a:pt x="39752" y="944593"/>
                </a:cubicBezTo>
                <a:cubicBezTo>
                  <a:pt x="44515" y="976978"/>
                  <a:pt x="49277" y="1010316"/>
                  <a:pt x="50230" y="1044606"/>
                </a:cubicBezTo>
                <a:cubicBezTo>
                  <a:pt x="51182" y="1062703"/>
                  <a:pt x="51182" y="1072228"/>
                  <a:pt x="54992" y="1076038"/>
                </a:cubicBezTo>
                <a:cubicBezTo>
                  <a:pt x="59755" y="1079848"/>
                  <a:pt x="70232" y="1079848"/>
                  <a:pt x="89282" y="1077943"/>
                </a:cubicBezTo>
                <a:lnTo>
                  <a:pt x="91187" y="1077943"/>
                </a:lnTo>
                <a:cubicBezTo>
                  <a:pt x="115000" y="1076991"/>
                  <a:pt x="133097" y="1076038"/>
                  <a:pt x="152147" y="1076038"/>
                </a:cubicBezTo>
                <a:moveTo>
                  <a:pt x="257875" y="1086516"/>
                </a:moveTo>
                <a:cubicBezTo>
                  <a:pt x="253112" y="1086516"/>
                  <a:pt x="248350" y="1086516"/>
                  <a:pt x="243587" y="1085563"/>
                </a:cubicBezTo>
                <a:cubicBezTo>
                  <a:pt x="195962" y="1080801"/>
                  <a:pt x="146432" y="1079848"/>
                  <a:pt x="96902" y="1082706"/>
                </a:cubicBezTo>
                <a:lnTo>
                  <a:pt x="94997" y="1082706"/>
                </a:lnTo>
                <a:cubicBezTo>
                  <a:pt x="74042" y="1083658"/>
                  <a:pt x="62612" y="1084611"/>
                  <a:pt x="56897" y="1078896"/>
                </a:cubicBezTo>
                <a:cubicBezTo>
                  <a:pt x="51182" y="1073181"/>
                  <a:pt x="51182" y="1063656"/>
                  <a:pt x="50230" y="1043653"/>
                </a:cubicBezTo>
                <a:cubicBezTo>
                  <a:pt x="49277" y="1010316"/>
                  <a:pt x="44515" y="976978"/>
                  <a:pt x="39752" y="944593"/>
                </a:cubicBezTo>
                <a:cubicBezTo>
                  <a:pt x="37847" y="935068"/>
                  <a:pt x="36895" y="925543"/>
                  <a:pt x="35942" y="916018"/>
                </a:cubicBezTo>
                <a:cubicBezTo>
                  <a:pt x="34037" y="899826"/>
                  <a:pt x="35942" y="897921"/>
                  <a:pt x="51182" y="893158"/>
                </a:cubicBezTo>
                <a:cubicBezTo>
                  <a:pt x="58802" y="890301"/>
                  <a:pt x="67375" y="891253"/>
                  <a:pt x="74995" y="891253"/>
                </a:cubicBezTo>
                <a:lnTo>
                  <a:pt x="88330" y="891253"/>
                </a:lnTo>
                <a:cubicBezTo>
                  <a:pt x="150242" y="892206"/>
                  <a:pt x="213107" y="894111"/>
                  <a:pt x="275972" y="888396"/>
                </a:cubicBezTo>
                <a:cubicBezTo>
                  <a:pt x="289307" y="887443"/>
                  <a:pt x="292165" y="884586"/>
                  <a:pt x="292165" y="872203"/>
                </a:cubicBezTo>
                <a:cubicBezTo>
                  <a:pt x="292165" y="855058"/>
                  <a:pt x="292165" y="836961"/>
                  <a:pt x="292165" y="819816"/>
                </a:cubicBezTo>
                <a:lnTo>
                  <a:pt x="292165" y="797908"/>
                </a:lnTo>
                <a:cubicBezTo>
                  <a:pt x="292165" y="796956"/>
                  <a:pt x="292165" y="796956"/>
                  <a:pt x="292165" y="796003"/>
                </a:cubicBezTo>
                <a:cubicBezTo>
                  <a:pt x="292165" y="788383"/>
                  <a:pt x="292165" y="781716"/>
                  <a:pt x="292165" y="774096"/>
                </a:cubicBezTo>
                <a:cubicBezTo>
                  <a:pt x="292165" y="755998"/>
                  <a:pt x="292165" y="737901"/>
                  <a:pt x="292165" y="719803"/>
                </a:cubicBezTo>
                <a:cubicBezTo>
                  <a:pt x="292165" y="701706"/>
                  <a:pt x="295975" y="700753"/>
                  <a:pt x="312167" y="700753"/>
                </a:cubicBezTo>
                <a:cubicBezTo>
                  <a:pt x="319787" y="700753"/>
                  <a:pt x="326455" y="700753"/>
                  <a:pt x="334075" y="700753"/>
                </a:cubicBezTo>
                <a:cubicBezTo>
                  <a:pt x="359792" y="700753"/>
                  <a:pt x="385510" y="701706"/>
                  <a:pt x="411227" y="698848"/>
                </a:cubicBezTo>
                <a:cubicBezTo>
                  <a:pt x="418847" y="697896"/>
                  <a:pt x="426467" y="696943"/>
                  <a:pt x="435040" y="695991"/>
                </a:cubicBezTo>
                <a:cubicBezTo>
                  <a:pt x="455995" y="693133"/>
                  <a:pt x="477902" y="691228"/>
                  <a:pt x="498857" y="690276"/>
                </a:cubicBezTo>
                <a:cubicBezTo>
                  <a:pt x="510287" y="690276"/>
                  <a:pt x="516955" y="687418"/>
                  <a:pt x="521717" y="682656"/>
                </a:cubicBezTo>
                <a:cubicBezTo>
                  <a:pt x="526480" y="677893"/>
                  <a:pt x="527432" y="669321"/>
                  <a:pt x="526480" y="656938"/>
                </a:cubicBezTo>
                <a:cubicBezTo>
                  <a:pt x="523622" y="622648"/>
                  <a:pt x="520765" y="587406"/>
                  <a:pt x="517907" y="554068"/>
                </a:cubicBezTo>
                <a:lnTo>
                  <a:pt x="516002" y="535971"/>
                </a:lnTo>
                <a:cubicBezTo>
                  <a:pt x="516002" y="532161"/>
                  <a:pt x="516002" y="528351"/>
                  <a:pt x="516002" y="524541"/>
                </a:cubicBezTo>
                <a:lnTo>
                  <a:pt x="516002" y="520731"/>
                </a:lnTo>
                <a:cubicBezTo>
                  <a:pt x="516002" y="512158"/>
                  <a:pt x="520765" y="507396"/>
                  <a:pt x="530290" y="507396"/>
                </a:cubicBezTo>
                <a:cubicBezTo>
                  <a:pt x="535052" y="507396"/>
                  <a:pt x="539815" y="507396"/>
                  <a:pt x="544577" y="506443"/>
                </a:cubicBezTo>
                <a:cubicBezTo>
                  <a:pt x="556007" y="505491"/>
                  <a:pt x="567437" y="505491"/>
                  <a:pt x="578867" y="506443"/>
                </a:cubicBezTo>
                <a:cubicBezTo>
                  <a:pt x="600775" y="508348"/>
                  <a:pt x="623635" y="507396"/>
                  <a:pt x="644590" y="505491"/>
                </a:cubicBezTo>
                <a:cubicBezTo>
                  <a:pt x="658877" y="504538"/>
                  <a:pt x="674117" y="502633"/>
                  <a:pt x="689357" y="503586"/>
                </a:cubicBezTo>
                <a:lnTo>
                  <a:pt x="689357" y="503586"/>
                </a:lnTo>
                <a:cubicBezTo>
                  <a:pt x="694120" y="503586"/>
                  <a:pt x="697930" y="501681"/>
                  <a:pt x="700787" y="498823"/>
                </a:cubicBezTo>
                <a:cubicBezTo>
                  <a:pt x="704597" y="495013"/>
                  <a:pt x="705550" y="490251"/>
                  <a:pt x="705550" y="483583"/>
                </a:cubicBezTo>
                <a:cubicBezTo>
                  <a:pt x="705550" y="479773"/>
                  <a:pt x="704597" y="475963"/>
                  <a:pt x="703645" y="471201"/>
                </a:cubicBezTo>
                <a:cubicBezTo>
                  <a:pt x="696025" y="440721"/>
                  <a:pt x="696025" y="410241"/>
                  <a:pt x="695072" y="379761"/>
                </a:cubicBezTo>
                <a:cubicBezTo>
                  <a:pt x="695072" y="373093"/>
                  <a:pt x="695072" y="366426"/>
                  <a:pt x="695072" y="359758"/>
                </a:cubicBezTo>
                <a:cubicBezTo>
                  <a:pt x="695072" y="339756"/>
                  <a:pt x="696025" y="337851"/>
                  <a:pt x="715075" y="336898"/>
                </a:cubicBezTo>
                <a:cubicBezTo>
                  <a:pt x="726505" y="335946"/>
                  <a:pt x="737935" y="335946"/>
                  <a:pt x="749365" y="335946"/>
                </a:cubicBezTo>
                <a:lnTo>
                  <a:pt x="750317" y="335946"/>
                </a:lnTo>
                <a:cubicBezTo>
                  <a:pt x="766510" y="335946"/>
                  <a:pt x="783655" y="335946"/>
                  <a:pt x="800800" y="334041"/>
                </a:cubicBezTo>
                <a:cubicBezTo>
                  <a:pt x="805562" y="333088"/>
                  <a:pt x="808420" y="334041"/>
                  <a:pt x="810325" y="336898"/>
                </a:cubicBezTo>
                <a:cubicBezTo>
                  <a:pt x="812230" y="339756"/>
                  <a:pt x="811277" y="343566"/>
                  <a:pt x="807467" y="347376"/>
                </a:cubicBezTo>
                <a:cubicBezTo>
                  <a:pt x="803657" y="352138"/>
                  <a:pt x="799847" y="357853"/>
                  <a:pt x="796037" y="363568"/>
                </a:cubicBezTo>
                <a:cubicBezTo>
                  <a:pt x="790322" y="372141"/>
                  <a:pt x="784607" y="381666"/>
                  <a:pt x="776035" y="389286"/>
                </a:cubicBezTo>
                <a:cubicBezTo>
                  <a:pt x="770320" y="394048"/>
                  <a:pt x="766510" y="400716"/>
                  <a:pt x="761747" y="407383"/>
                </a:cubicBezTo>
                <a:cubicBezTo>
                  <a:pt x="760795" y="409288"/>
                  <a:pt x="758890" y="411193"/>
                  <a:pt x="757937" y="413098"/>
                </a:cubicBezTo>
                <a:cubicBezTo>
                  <a:pt x="756032" y="415003"/>
                  <a:pt x="754127" y="420718"/>
                  <a:pt x="757937" y="423576"/>
                </a:cubicBezTo>
                <a:cubicBezTo>
                  <a:pt x="758890" y="424528"/>
                  <a:pt x="759842" y="424528"/>
                  <a:pt x="760795" y="424528"/>
                </a:cubicBezTo>
                <a:cubicBezTo>
                  <a:pt x="761747" y="424528"/>
                  <a:pt x="763652" y="421671"/>
                  <a:pt x="764605" y="419766"/>
                </a:cubicBezTo>
                <a:lnTo>
                  <a:pt x="765557" y="418813"/>
                </a:lnTo>
                <a:cubicBezTo>
                  <a:pt x="776035" y="400716"/>
                  <a:pt x="789370" y="385476"/>
                  <a:pt x="801752" y="370236"/>
                </a:cubicBezTo>
                <a:cubicBezTo>
                  <a:pt x="810325" y="359758"/>
                  <a:pt x="818897" y="349281"/>
                  <a:pt x="826517" y="338803"/>
                </a:cubicBezTo>
                <a:cubicBezTo>
                  <a:pt x="829375" y="334993"/>
                  <a:pt x="834137" y="329278"/>
                  <a:pt x="841757" y="331183"/>
                </a:cubicBezTo>
                <a:lnTo>
                  <a:pt x="842710" y="331183"/>
                </a:lnTo>
                <a:cubicBezTo>
                  <a:pt x="845567" y="332136"/>
                  <a:pt x="849377" y="332136"/>
                  <a:pt x="850330" y="334993"/>
                </a:cubicBezTo>
                <a:cubicBezTo>
                  <a:pt x="851282" y="336898"/>
                  <a:pt x="851282" y="339756"/>
                  <a:pt x="849377" y="342613"/>
                </a:cubicBezTo>
                <a:cubicBezTo>
                  <a:pt x="847472" y="345471"/>
                  <a:pt x="846520" y="347376"/>
                  <a:pt x="845567" y="350233"/>
                </a:cubicBezTo>
                <a:cubicBezTo>
                  <a:pt x="840805" y="358806"/>
                  <a:pt x="835090" y="368331"/>
                  <a:pt x="829375" y="375951"/>
                </a:cubicBezTo>
                <a:cubicBezTo>
                  <a:pt x="816040" y="393096"/>
                  <a:pt x="804610" y="412146"/>
                  <a:pt x="793180" y="430243"/>
                </a:cubicBezTo>
                <a:cubicBezTo>
                  <a:pt x="779845" y="452151"/>
                  <a:pt x="765557" y="475963"/>
                  <a:pt x="747460" y="495966"/>
                </a:cubicBezTo>
                <a:cubicBezTo>
                  <a:pt x="747460" y="495966"/>
                  <a:pt x="746507" y="496918"/>
                  <a:pt x="746507" y="497871"/>
                </a:cubicBezTo>
                <a:cubicBezTo>
                  <a:pt x="746507" y="498823"/>
                  <a:pt x="745555" y="498823"/>
                  <a:pt x="745555" y="499776"/>
                </a:cubicBezTo>
                <a:cubicBezTo>
                  <a:pt x="743650" y="503586"/>
                  <a:pt x="743650" y="505491"/>
                  <a:pt x="744602" y="506443"/>
                </a:cubicBezTo>
                <a:cubicBezTo>
                  <a:pt x="745555" y="507396"/>
                  <a:pt x="746507" y="507396"/>
                  <a:pt x="746507" y="507396"/>
                </a:cubicBezTo>
                <a:cubicBezTo>
                  <a:pt x="748412" y="507396"/>
                  <a:pt x="750317" y="504538"/>
                  <a:pt x="751270" y="502633"/>
                </a:cubicBezTo>
                <a:lnTo>
                  <a:pt x="755080" y="497871"/>
                </a:lnTo>
                <a:cubicBezTo>
                  <a:pt x="767462" y="479773"/>
                  <a:pt x="780797" y="461676"/>
                  <a:pt x="793180" y="443578"/>
                </a:cubicBezTo>
                <a:cubicBezTo>
                  <a:pt x="797942" y="435958"/>
                  <a:pt x="803657" y="428338"/>
                  <a:pt x="808420" y="420718"/>
                </a:cubicBezTo>
                <a:cubicBezTo>
                  <a:pt x="825565" y="394048"/>
                  <a:pt x="843662" y="366426"/>
                  <a:pt x="864617" y="341661"/>
                </a:cubicBezTo>
                <a:cubicBezTo>
                  <a:pt x="864617" y="340708"/>
                  <a:pt x="865570" y="340708"/>
                  <a:pt x="865570" y="339756"/>
                </a:cubicBezTo>
                <a:cubicBezTo>
                  <a:pt x="866522" y="337851"/>
                  <a:pt x="868427" y="334041"/>
                  <a:pt x="873190" y="334041"/>
                </a:cubicBezTo>
                <a:cubicBezTo>
                  <a:pt x="879857" y="334993"/>
                  <a:pt x="879857" y="340708"/>
                  <a:pt x="880810" y="344518"/>
                </a:cubicBezTo>
                <a:cubicBezTo>
                  <a:pt x="880810" y="345471"/>
                  <a:pt x="880810" y="346423"/>
                  <a:pt x="880810" y="346423"/>
                </a:cubicBezTo>
                <a:cubicBezTo>
                  <a:pt x="882715" y="359758"/>
                  <a:pt x="878905" y="372141"/>
                  <a:pt x="869380" y="386428"/>
                </a:cubicBezTo>
                <a:cubicBezTo>
                  <a:pt x="827470" y="448341"/>
                  <a:pt x="783655" y="510253"/>
                  <a:pt x="746507" y="562641"/>
                </a:cubicBezTo>
                <a:cubicBezTo>
                  <a:pt x="743650" y="567403"/>
                  <a:pt x="740792" y="572166"/>
                  <a:pt x="736982" y="577881"/>
                </a:cubicBezTo>
                <a:cubicBezTo>
                  <a:pt x="736030" y="579786"/>
                  <a:pt x="735077" y="581691"/>
                  <a:pt x="736030" y="582643"/>
                </a:cubicBezTo>
                <a:cubicBezTo>
                  <a:pt x="736030" y="583596"/>
                  <a:pt x="736982" y="584548"/>
                  <a:pt x="737935" y="585501"/>
                </a:cubicBezTo>
                <a:cubicBezTo>
                  <a:pt x="738887" y="586453"/>
                  <a:pt x="739840" y="586453"/>
                  <a:pt x="741745" y="582643"/>
                </a:cubicBezTo>
                <a:lnTo>
                  <a:pt x="751270" y="569308"/>
                </a:lnTo>
                <a:cubicBezTo>
                  <a:pt x="767462" y="546448"/>
                  <a:pt x="783655" y="522636"/>
                  <a:pt x="799847" y="498823"/>
                </a:cubicBezTo>
                <a:cubicBezTo>
                  <a:pt x="818897" y="471201"/>
                  <a:pt x="838900" y="443578"/>
                  <a:pt x="858902" y="416908"/>
                </a:cubicBezTo>
                <a:lnTo>
                  <a:pt x="867475" y="404526"/>
                </a:lnTo>
                <a:cubicBezTo>
                  <a:pt x="869380" y="401668"/>
                  <a:pt x="872237" y="398811"/>
                  <a:pt x="875095" y="398811"/>
                </a:cubicBezTo>
                <a:cubicBezTo>
                  <a:pt x="881762" y="398811"/>
                  <a:pt x="881762" y="404526"/>
                  <a:pt x="881762" y="407383"/>
                </a:cubicBezTo>
                <a:cubicBezTo>
                  <a:pt x="881762" y="407383"/>
                  <a:pt x="881762" y="408336"/>
                  <a:pt x="881762" y="408336"/>
                </a:cubicBezTo>
                <a:cubicBezTo>
                  <a:pt x="884620" y="434053"/>
                  <a:pt x="878905" y="453103"/>
                  <a:pt x="864617" y="470248"/>
                </a:cubicBezTo>
                <a:cubicBezTo>
                  <a:pt x="851282" y="485488"/>
                  <a:pt x="839852" y="502633"/>
                  <a:pt x="827470" y="519778"/>
                </a:cubicBezTo>
                <a:cubicBezTo>
                  <a:pt x="819850" y="530256"/>
                  <a:pt x="812230" y="540733"/>
                  <a:pt x="804610" y="551211"/>
                </a:cubicBezTo>
                <a:cubicBezTo>
                  <a:pt x="795085" y="564546"/>
                  <a:pt x="785560" y="577881"/>
                  <a:pt x="776035" y="591216"/>
                </a:cubicBezTo>
                <a:cubicBezTo>
                  <a:pt x="758890" y="615981"/>
                  <a:pt x="741745" y="640746"/>
                  <a:pt x="721742" y="663606"/>
                </a:cubicBezTo>
                <a:cubicBezTo>
                  <a:pt x="720790" y="664558"/>
                  <a:pt x="719837" y="665511"/>
                  <a:pt x="718885" y="667416"/>
                </a:cubicBezTo>
                <a:cubicBezTo>
                  <a:pt x="716980" y="671226"/>
                  <a:pt x="717932" y="673131"/>
                  <a:pt x="718885" y="674083"/>
                </a:cubicBezTo>
                <a:cubicBezTo>
                  <a:pt x="721742" y="675988"/>
                  <a:pt x="723647" y="673131"/>
                  <a:pt x="724600" y="673131"/>
                </a:cubicBezTo>
                <a:lnTo>
                  <a:pt x="728410" y="668368"/>
                </a:lnTo>
                <a:cubicBezTo>
                  <a:pt x="736982" y="657891"/>
                  <a:pt x="746507" y="646461"/>
                  <a:pt x="755080" y="635031"/>
                </a:cubicBezTo>
                <a:cubicBezTo>
                  <a:pt x="779845" y="602646"/>
                  <a:pt x="803657" y="569308"/>
                  <a:pt x="827470" y="536923"/>
                </a:cubicBezTo>
                <a:lnTo>
                  <a:pt x="862712" y="489298"/>
                </a:lnTo>
                <a:cubicBezTo>
                  <a:pt x="865570" y="485488"/>
                  <a:pt x="868427" y="481678"/>
                  <a:pt x="871285" y="478821"/>
                </a:cubicBezTo>
                <a:cubicBezTo>
                  <a:pt x="873190" y="476916"/>
                  <a:pt x="875095" y="475963"/>
                  <a:pt x="877952" y="475011"/>
                </a:cubicBezTo>
                <a:lnTo>
                  <a:pt x="877952" y="475011"/>
                </a:lnTo>
                <a:cubicBezTo>
                  <a:pt x="881762" y="475011"/>
                  <a:pt x="883667" y="477868"/>
                  <a:pt x="884620" y="482631"/>
                </a:cubicBezTo>
                <a:cubicBezTo>
                  <a:pt x="885572" y="504538"/>
                  <a:pt x="885572" y="527398"/>
                  <a:pt x="867475" y="549306"/>
                </a:cubicBezTo>
                <a:cubicBezTo>
                  <a:pt x="834137" y="590263"/>
                  <a:pt x="802705" y="634078"/>
                  <a:pt x="771272" y="675988"/>
                </a:cubicBezTo>
                <a:cubicBezTo>
                  <a:pt x="758890" y="693133"/>
                  <a:pt x="746507" y="710278"/>
                  <a:pt x="734125" y="726471"/>
                </a:cubicBezTo>
                <a:cubicBezTo>
                  <a:pt x="734125" y="726471"/>
                  <a:pt x="733172" y="727423"/>
                  <a:pt x="733172" y="727423"/>
                </a:cubicBezTo>
                <a:cubicBezTo>
                  <a:pt x="733172" y="727423"/>
                  <a:pt x="733172" y="727423"/>
                  <a:pt x="732220" y="728376"/>
                </a:cubicBezTo>
                <a:cubicBezTo>
                  <a:pt x="729362" y="732186"/>
                  <a:pt x="730315" y="733138"/>
                  <a:pt x="731267" y="734091"/>
                </a:cubicBezTo>
                <a:cubicBezTo>
                  <a:pt x="732220" y="735043"/>
                  <a:pt x="733172" y="735043"/>
                  <a:pt x="734125" y="735043"/>
                </a:cubicBezTo>
                <a:lnTo>
                  <a:pt x="734125" y="735043"/>
                </a:lnTo>
                <a:cubicBezTo>
                  <a:pt x="736030" y="735043"/>
                  <a:pt x="736982" y="734091"/>
                  <a:pt x="738887" y="732186"/>
                </a:cubicBezTo>
                <a:cubicBezTo>
                  <a:pt x="746507" y="723613"/>
                  <a:pt x="753175" y="715993"/>
                  <a:pt x="757937" y="708373"/>
                </a:cubicBezTo>
                <a:cubicBezTo>
                  <a:pt x="770320" y="691228"/>
                  <a:pt x="782702" y="674083"/>
                  <a:pt x="796037" y="656938"/>
                </a:cubicBezTo>
                <a:cubicBezTo>
                  <a:pt x="813182" y="634078"/>
                  <a:pt x="831280" y="611218"/>
                  <a:pt x="846520" y="586453"/>
                </a:cubicBezTo>
                <a:cubicBezTo>
                  <a:pt x="847472" y="584548"/>
                  <a:pt x="849377" y="581691"/>
                  <a:pt x="852235" y="579786"/>
                </a:cubicBezTo>
                <a:cubicBezTo>
                  <a:pt x="856045" y="577881"/>
                  <a:pt x="858902" y="574071"/>
                  <a:pt x="861760" y="570261"/>
                </a:cubicBezTo>
                <a:cubicBezTo>
                  <a:pt x="867475" y="564546"/>
                  <a:pt x="872237" y="557878"/>
                  <a:pt x="881762" y="556926"/>
                </a:cubicBezTo>
                <a:cubicBezTo>
                  <a:pt x="881762" y="556926"/>
                  <a:pt x="883667" y="556926"/>
                  <a:pt x="884620" y="558831"/>
                </a:cubicBezTo>
                <a:cubicBezTo>
                  <a:pt x="887477" y="563593"/>
                  <a:pt x="888430" y="606456"/>
                  <a:pt x="882715" y="613123"/>
                </a:cubicBezTo>
                <a:lnTo>
                  <a:pt x="878905" y="617886"/>
                </a:lnTo>
                <a:cubicBezTo>
                  <a:pt x="871285" y="628363"/>
                  <a:pt x="862712" y="639793"/>
                  <a:pt x="853187" y="649318"/>
                </a:cubicBezTo>
                <a:cubicBezTo>
                  <a:pt x="840805" y="662653"/>
                  <a:pt x="830327" y="676941"/>
                  <a:pt x="819850" y="691228"/>
                </a:cubicBezTo>
                <a:cubicBezTo>
                  <a:pt x="816040" y="696943"/>
                  <a:pt x="811277" y="702658"/>
                  <a:pt x="807467" y="708373"/>
                </a:cubicBezTo>
                <a:cubicBezTo>
                  <a:pt x="793180" y="727423"/>
                  <a:pt x="777940" y="745521"/>
                  <a:pt x="763652" y="763618"/>
                </a:cubicBezTo>
                <a:cubicBezTo>
                  <a:pt x="756032" y="773143"/>
                  <a:pt x="747460" y="783621"/>
                  <a:pt x="739840" y="793146"/>
                </a:cubicBezTo>
                <a:cubicBezTo>
                  <a:pt x="734125" y="799813"/>
                  <a:pt x="729362" y="807433"/>
                  <a:pt x="723647" y="816006"/>
                </a:cubicBezTo>
                <a:cubicBezTo>
                  <a:pt x="722695" y="816958"/>
                  <a:pt x="722695" y="817911"/>
                  <a:pt x="722695" y="818863"/>
                </a:cubicBezTo>
                <a:cubicBezTo>
                  <a:pt x="722695" y="819816"/>
                  <a:pt x="723647" y="820768"/>
                  <a:pt x="724600" y="820768"/>
                </a:cubicBezTo>
                <a:cubicBezTo>
                  <a:pt x="727457" y="822673"/>
                  <a:pt x="729362" y="818863"/>
                  <a:pt x="729362" y="817911"/>
                </a:cubicBezTo>
                <a:cubicBezTo>
                  <a:pt x="747460" y="788383"/>
                  <a:pt x="770320" y="761713"/>
                  <a:pt x="793180" y="735996"/>
                </a:cubicBezTo>
                <a:cubicBezTo>
                  <a:pt x="813182" y="713136"/>
                  <a:pt x="834137" y="689323"/>
                  <a:pt x="851282" y="663606"/>
                </a:cubicBezTo>
                <a:cubicBezTo>
                  <a:pt x="858902" y="652176"/>
                  <a:pt x="869380" y="643603"/>
                  <a:pt x="881762" y="638841"/>
                </a:cubicBezTo>
                <a:cubicBezTo>
                  <a:pt x="882715" y="638841"/>
                  <a:pt x="882715" y="638841"/>
                  <a:pt x="883667" y="638841"/>
                </a:cubicBezTo>
                <a:cubicBezTo>
                  <a:pt x="884620" y="638841"/>
                  <a:pt x="884620" y="639793"/>
                  <a:pt x="884620" y="640746"/>
                </a:cubicBezTo>
                <a:cubicBezTo>
                  <a:pt x="889382" y="654081"/>
                  <a:pt x="888430" y="666463"/>
                  <a:pt x="886525" y="679798"/>
                </a:cubicBezTo>
                <a:lnTo>
                  <a:pt x="886525" y="681703"/>
                </a:lnTo>
                <a:cubicBezTo>
                  <a:pt x="885572" y="690276"/>
                  <a:pt x="880810" y="696943"/>
                  <a:pt x="876047" y="701706"/>
                </a:cubicBezTo>
                <a:cubicBezTo>
                  <a:pt x="835090" y="748378"/>
                  <a:pt x="796990" y="796956"/>
                  <a:pt x="759842" y="844581"/>
                </a:cubicBezTo>
                <a:cubicBezTo>
                  <a:pt x="751270" y="856011"/>
                  <a:pt x="741745" y="867441"/>
                  <a:pt x="733172" y="877918"/>
                </a:cubicBezTo>
                <a:cubicBezTo>
                  <a:pt x="730315" y="881728"/>
                  <a:pt x="726505" y="885538"/>
                  <a:pt x="722695" y="889348"/>
                </a:cubicBezTo>
                <a:cubicBezTo>
                  <a:pt x="719837" y="891253"/>
                  <a:pt x="717932" y="894111"/>
                  <a:pt x="716027" y="896968"/>
                </a:cubicBezTo>
                <a:cubicBezTo>
                  <a:pt x="715075" y="897921"/>
                  <a:pt x="715075" y="897921"/>
                  <a:pt x="715075" y="898873"/>
                </a:cubicBezTo>
                <a:cubicBezTo>
                  <a:pt x="715075" y="898873"/>
                  <a:pt x="715075" y="899826"/>
                  <a:pt x="716027" y="899826"/>
                </a:cubicBezTo>
                <a:cubicBezTo>
                  <a:pt x="717932" y="901731"/>
                  <a:pt x="718885" y="900778"/>
                  <a:pt x="719837" y="899826"/>
                </a:cubicBezTo>
                <a:cubicBezTo>
                  <a:pt x="733172" y="888396"/>
                  <a:pt x="744602" y="874108"/>
                  <a:pt x="755080" y="859821"/>
                </a:cubicBezTo>
                <a:cubicBezTo>
                  <a:pt x="757937" y="856011"/>
                  <a:pt x="760795" y="852201"/>
                  <a:pt x="763652" y="849343"/>
                </a:cubicBezTo>
                <a:cubicBezTo>
                  <a:pt x="788417" y="818863"/>
                  <a:pt x="813182" y="788383"/>
                  <a:pt x="837947" y="757903"/>
                </a:cubicBezTo>
                <a:lnTo>
                  <a:pt x="856997" y="735043"/>
                </a:lnTo>
                <a:cubicBezTo>
                  <a:pt x="857950" y="734091"/>
                  <a:pt x="857950" y="733138"/>
                  <a:pt x="858902" y="732186"/>
                </a:cubicBezTo>
                <a:cubicBezTo>
                  <a:pt x="860807" y="730281"/>
                  <a:pt x="862712" y="728376"/>
                  <a:pt x="865570" y="725518"/>
                </a:cubicBezTo>
                <a:cubicBezTo>
                  <a:pt x="870332" y="719803"/>
                  <a:pt x="876047" y="714088"/>
                  <a:pt x="885572" y="715041"/>
                </a:cubicBezTo>
                <a:cubicBezTo>
                  <a:pt x="887477" y="715041"/>
                  <a:pt x="889382" y="715993"/>
                  <a:pt x="890335" y="719803"/>
                </a:cubicBezTo>
                <a:cubicBezTo>
                  <a:pt x="893192" y="728376"/>
                  <a:pt x="891287" y="752188"/>
                  <a:pt x="884620" y="759808"/>
                </a:cubicBezTo>
                <a:cubicBezTo>
                  <a:pt x="876047" y="769333"/>
                  <a:pt x="868427" y="779811"/>
                  <a:pt x="860807" y="789336"/>
                </a:cubicBezTo>
                <a:cubicBezTo>
                  <a:pt x="854140" y="797908"/>
                  <a:pt x="848425" y="806481"/>
                  <a:pt x="840805" y="814101"/>
                </a:cubicBezTo>
                <a:cubicBezTo>
                  <a:pt x="824612" y="833151"/>
                  <a:pt x="809372" y="852201"/>
                  <a:pt x="795085" y="871251"/>
                </a:cubicBezTo>
                <a:cubicBezTo>
                  <a:pt x="774130" y="897921"/>
                  <a:pt x="753175" y="925543"/>
                  <a:pt x="729362" y="950308"/>
                </a:cubicBezTo>
                <a:cubicBezTo>
                  <a:pt x="728410" y="951261"/>
                  <a:pt x="728410" y="951261"/>
                  <a:pt x="727457" y="952213"/>
                </a:cubicBezTo>
                <a:cubicBezTo>
                  <a:pt x="726505" y="953166"/>
                  <a:pt x="726505" y="953166"/>
                  <a:pt x="725552" y="954118"/>
                </a:cubicBezTo>
                <a:cubicBezTo>
                  <a:pt x="723647" y="956976"/>
                  <a:pt x="721742" y="961738"/>
                  <a:pt x="725552" y="964596"/>
                </a:cubicBezTo>
                <a:cubicBezTo>
                  <a:pt x="727457" y="965548"/>
                  <a:pt x="728410" y="965548"/>
                  <a:pt x="732220" y="960786"/>
                </a:cubicBezTo>
                <a:cubicBezTo>
                  <a:pt x="736030" y="956023"/>
                  <a:pt x="739840" y="951261"/>
                  <a:pt x="744602" y="945546"/>
                </a:cubicBezTo>
                <a:cubicBezTo>
                  <a:pt x="754127" y="934116"/>
                  <a:pt x="763652" y="921733"/>
                  <a:pt x="772225" y="909351"/>
                </a:cubicBezTo>
                <a:cubicBezTo>
                  <a:pt x="789370" y="885538"/>
                  <a:pt x="808420" y="862678"/>
                  <a:pt x="826517" y="840771"/>
                </a:cubicBezTo>
                <a:cubicBezTo>
                  <a:pt x="839852" y="824578"/>
                  <a:pt x="853187" y="808386"/>
                  <a:pt x="866522" y="792193"/>
                </a:cubicBezTo>
                <a:cubicBezTo>
                  <a:pt x="870332" y="787431"/>
                  <a:pt x="874142" y="783621"/>
                  <a:pt x="877952" y="780763"/>
                </a:cubicBezTo>
                <a:cubicBezTo>
                  <a:pt x="880810" y="778858"/>
                  <a:pt x="883667" y="777906"/>
                  <a:pt x="886525" y="778858"/>
                </a:cubicBezTo>
                <a:cubicBezTo>
                  <a:pt x="888430" y="779811"/>
                  <a:pt x="890335" y="781716"/>
                  <a:pt x="890335" y="786478"/>
                </a:cubicBezTo>
                <a:cubicBezTo>
                  <a:pt x="891287" y="798861"/>
                  <a:pt x="891287" y="811243"/>
                  <a:pt x="891287" y="825531"/>
                </a:cubicBezTo>
                <a:cubicBezTo>
                  <a:pt x="891287" y="829341"/>
                  <a:pt x="890335" y="833151"/>
                  <a:pt x="886525" y="836008"/>
                </a:cubicBezTo>
                <a:cubicBezTo>
                  <a:pt x="862712" y="860773"/>
                  <a:pt x="841757" y="887443"/>
                  <a:pt x="820802" y="914113"/>
                </a:cubicBezTo>
                <a:cubicBezTo>
                  <a:pt x="808420" y="929353"/>
                  <a:pt x="796037" y="945546"/>
                  <a:pt x="783655" y="960786"/>
                </a:cubicBezTo>
                <a:cubicBezTo>
                  <a:pt x="774130" y="972216"/>
                  <a:pt x="764605" y="982693"/>
                  <a:pt x="756032" y="994123"/>
                </a:cubicBezTo>
                <a:lnTo>
                  <a:pt x="747460" y="1004601"/>
                </a:lnTo>
                <a:cubicBezTo>
                  <a:pt x="746507" y="1005553"/>
                  <a:pt x="745555" y="1006506"/>
                  <a:pt x="745555" y="1007458"/>
                </a:cubicBezTo>
                <a:cubicBezTo>
                  <a:pt x="742697" y="1010316"/>
                  <a:pt x="740792" y="1012221"/>
                  <a:pt x="740792" y="1016031"/>
                </a:cubicBezTo>
                <a:cubicBezTo>
                  <a:pt x="740792" y="1018888"/>
                  <a:pt x="741745" y="1019841"/>
                  <a:pt x="741745" y="1019841"/>
                </a:cubicBezTo>
                <a:cubicBezTo>
                  <a:pt x="742697" y="1020793"/>
                  <a:pt x="743650" y="1019841"/>
                  <a:pt x="745555" y="1019841"/>
                </a:cubicBezTo>
                <a:cubicBezTo>
                  <a:pt x="749365" y="1018888"/>
                  <a:pt x="751270" y="1016031"/>
                  <a:pt x="753175" y="1013173"/>
                </a:cubicBezTo>
                <a:cubicBezTo>
                  <a:pt x="754127" y="1012221"/>
                  <a:pt x="754127" y="1011268"/>
                  <a:pt x="755080" y="1010316"/>
                </a:cubicBezTo>
                <a:cubicBezTo>
                  <a:pt x="795085" y="960786"/>
                  <a:pt x="835090" y="910303"/>
                  <a:pt x="874142" y="860773"/>
                </a:cubicBezTo>
                <a:lnTo>
                  <a:pt x="875095" y="859821"/>
                </a:lnTo>
                <a:cubicBezTo>
                  <a:pt x="876047" y="858868"/>
                  <a:pt x="877000" y="856963"/>
                  <a:pt x="878905" y="856011"/>
                </a:cubicBezTo>
                <a:cubicBezTo>
                  <a:pt x="882715" y="853153"/>
                  <a:pt x="886525" y="853153"/>
                  <a:pt x="889382" y="854106"/>
                </a:cubicBezTo>
                <a:cubicBezTo>
                  <a:pt x="891287" y="855058"/>
                  <a:pt x="892240" y="857916"/>
                  <a:pt x="892240" y="860773"/>
                </a:cubicBezTo>
                <a:cubicBezTo>
                  <a:pt x="892240" y="864583"/>
                  <a:pt x="892240" y="868393"/>
                  <a:pt x="892240" y="872203"/>
                </a:cubicBezTo>
                <a:cubicBezTo>
                  <a:pt x="892240" y="886491"/>
                  <a:pt x="892240" y="901731"/>
                  <a:pt x="877000" y="914113"/>
                </a:cubicBezTo>
                <a:cubicBezTo>
                  <a:pt x="866522" y="922686"/>
                  <a:pt x="857950" y="935068"/>
                  <a:pt x="850330" y="947451"/>
                </a:cubicBezTo>
                <a:cubicBezTo>
                  <a:pt x="847472" y="952213"/>
                  <a:pt x="843662" y="957928"/>
                  <a:pt x="839852" y="962691"/>
                </a:cubicBezTo>
                <a:cubicBezTo>
                  <a:pt x="829375" y="977931"/>
                  <a:pt x="816992" y="992218"/>
                  <a:pt x="805562" y="1006506"/>
                </a:cubicBezTo>
                <a:cubicBezTo>
                  <a:pt x="790322" y="1025556"/>
                  <a:pt x="774130" y="1044606"/>
                  <a:pt x="760795" y="1064608"/>
                </a:cubicBezTo>
                <a:cubicBezTo>
                  <a:pt x="756985" y="1070323"/>
                  <a:pt x="752222" y="1071276"/>
                  <a:pt x="747460" y="1071276"/>
                </a:cubicBezTo>
                <a:lnTo>
                  <a:pt x="745555" y="1071276"/>
                </a:lnTo>
                <a:cubicBezTo>
                  <a:pt x="721742" y="1075086"/>
                  <a:pt x="701740" y="1076038"/>
                  <a:pt x="682690" y="1074133"/>
                </a:cubicBezTo>
                <a:cubicBezTo>
                  <a:pt x="631255" y="1067466"/>
                  <a:pt x="577915" y="1070323"/>
                  <a:pt x="527432" y="1073181"/>
                </a:cubicBezTo>
                <a:lnTo>
                  <a:pt x="523622" y="1073181"/>
                </a:lnTo>
                <a:cubicBezTo>
                  <a:pt x="472187" y="1076038"/>
                  <a:pt x="419800" y="1076038"/>
                  <a:pt x="375985" y="1075086"/>
                </a:cubicBezTo>
                <a:cubicBezTo>
                  <a:pt x="350267" y="1074133"/>
                  <a:pt x="324550" y="1077943"/>
                  <a:pt x="299785" y="1080801"/>
                </a:cubicBezTo>
                <a:lnTo>
                  <a:pt x="288355" y="1081753"/>
                </a:lnTo>
                <a:cubicBezTo>
                  <a:pt x="278830" y="1085563"/>
                  <a:pt x="268352" y="1086516"/>
                  <a:pt x="257875" y="1086516"/>
                </a:cubicBezTo>
                <a:moveTo>
                  <a:pt x="138812" y="1095088"/>
                </a:moveTo>
                <a:cubicBezTo>
                  <a:pt x="158815" y="1095088"/>
                  <a:pt x="178817" y="1095088"/>
                  <a:pt x="199772" y="1096993"/>
                </a:cubicBezTo>
                <a:cubicBezTo>
                  <a:pt x="239777" y="1100803"/>
                  <a:pt x="274067" y="1099851"/>
                  <a:pt x="301690" y="1095088"/>
                </a:cubicBezTo>
                <a:cubicBezTo>
                  <a:pt x="338837" y="1088421"/>
                  <a:pt x="378842" y="1087468"/>
                  <a:pt x="431230" y="1091278"/>
                </a:cubicBezTo>
                <a:cubicBezTo>
                  <a:pt x="435992" y="1091278"/>
                  <a:pt x="441707" y="1091278"/>
                  <a:pt x="446470" y="1091278"/>
                </a:cubicBezTo>
                <a:cubicBezTo>
                  <a:pt x="448375" y="1091278"/>
                  <a:pt x="450280" y="1091278"/>
                  <a:pt x="451232" y="1091278"/>
                </a:cubicBezTo>
                <a:cubicBezTo>
                  <a:pt x="468377" y="1090326"/>
                  <a:pt x="486475" y="1089373"/>
                  <a:pt x="503620" y="1088421"/>
                </a:cubicBezTo>
                <a:cubicBezTo>
                  <a:pt x="563627" y="1084611"/>
                  <a:pt x="625540" y="1081753"/>
                  <a:pt x="686500" y="1087468"/>
                </a:cubicBezTo>
                <a:cubicBezTo>
                  <a:pt x="717932" y="1090326"/>
                  <a:pt x="751270" y="1086516"/>
                  <a:pt x="782702" y="1083658"/>
                </a:cubicBezTo>
                <a:cubicBezTo>
                  <a:pt x="794132" y="1082706"/>
                  <a:pt x="806515" y="1080801"/>
                  <a:pt x="817945" y="1079848"/>
                </a:cubicBezTo>
                <a:cubicBezTo>
                  <a:pt x="826517" y="1078896"/>
                  <a:pt x="835090" y="1077943"/>
                  <a:pt x="843662" y="1076991"/>
                </a:cubicBezTo>
                <a:cubicBezTo>
                  <a:pt x="862712" y="1075086"/>
                  <a:pt x="881762" y="1072228"/>
                  <a:pt x="901765" y="1074133"/>
                </a:cubicBezTo>
                <a:cubicBezTo>
                  <a:pt x="909385" y="1075086"/>
                  <a:pt x="913195" y="1074133"/>
                  <a:pt x="916052" y="1072228"/>
                </a:cubicBezTo>
                <a:cubicBezTo>
                  <a:pt x="917957" y="1070323"/>
                  <a:pt x="918910" y="1064608"/>
                  <a:pt x="917957" y="1056036"/>
                </a:cubicBezTo>
                <a:cubicBezTo>
                  <a:pt x="917005" y="1048416"/>
                  <a:pt x="916052" y="1040796"/>
                  <a:pt x="915100" y="1033176"/>
                </a:cubicBezTo>
                <a:cubicBezTo>
                  <a:pt x="914147" y="1025556"/>
                  <a:pt x="913195" y="1017936"/>
                  <a:pt x="912242" y="1010316"/>
                </a:cubicBezTo>
                <a:cubicBezTo>
                  <a:pt x="911290" y="998886"/>
                  <a:pt x="909385" y="986503"/>
                  <a:pt x="907480" y="976026"/>
                </a:cubicBezTo>
                <a:cubicBezTo>
                  <a:pt x="903670" y="951261"/>
                  <a:pt x="900812" y="925543"/>
                  <a:pt x="900812" y="899826"/>
                </a:cubicBezTo>
                <a:cubicBezTo>
                  <a:pt x="900812" y="880776"/>
                  <a:pt x="900812" y="860773"/>
                  <a:pt x="899860" y="841723"/>
                </a:cubicBezTo>
                <a:cubicBezTo>
                  <a:pt x="898907" y="814101"/>
                  <a:pt x="898907" y="785526"/>
                  <a:pt x="899860" y="757903"/>
                </a:cubicBezTo>
                <a:cubicBezTo>
                  <a:pt x="900812" y="737901"/>
                  <a:pt x="899860" y="716946"/>
                  <a:pt x="899860" y="696943"/>
                </a:cubicBezTo>
                <a:cubicBezTo>
                  <a:pt x="899860" y="687418"/>
                  <a:pt x="898907" y="676941"/>
                  <a:pt x="898907" y="667416"/>
                </a:cubicBezTo>
                <a:cubicBezTo>
                  <a:pt x="897955" y="613123"/>
                  <a:pt x="897002" y="564546"/>
                  <a:pt x="896050" y="519778"/>
                </a:cubicBezTo>
                <a:cubicBezTo>
                  <a:pt x="895097" y="490251"/>
                  <a:pt x="894145" y="459771"/>
                  <a:pt x="892240" y="430243"/>
                </a:cubicBezTo>
                <a:cubicBezTo>
                  <a:pt x="891287" y="414051"/>
                  <a:pt x="891287" y="398811"/>
                  <a:pt x="890335" y="382618"/>
                </a:cubicBezTo>
                <a:cubicBezTo>
                  <a:pt x="890335" y="376903"/>
                  <a:pt x="890335" y="371188"/>
                  <a:pt x="890335" y="365473"/>
                </a:cubicBezTo>
                <a:cubicBezTo>
                  <a:pt x="890335" y="355948"/>
                  <a:pt x="890335" y="345471"/>
                  <a:pt x="889382" y="335946"/>
                </a:cubicBezTo>
                <a:cubicBezTo>
                  <a:pt x="888430" y="325468"/>
                  <a:pt x="886525" y="319753"/>
                  <a:pt x="883667" y="317848"/>
                </a:cubicBezTo>
                <a:cubicBezTo>
                  <a:pt x="880810" y="315943"/>
                  <a:pt x="875095" y="314991"/>
                  <a:pt x="866522" y="316896"/>
                </a:cubicBezTo>
                <a:cubicBezTo>
                  <a:pt x="852235" y="319753"/>
                  <a:pt x="844615" y="315943"/>
                  <a:pt x="838900" y="303561"/>
                </a:cubicBezTo>
                <a:cubicBezTo>
                  <a:pt x="818897" y="259746"/>
                  <a:pt x="805562" y="215931"/>
                  <a:pt x="797942" y="170211"/>
                </a:cubicBezTo>
                <a:cubicBezTo>
                  <a:pt x="795085" y="149256"/>
                  <a:pt x="799847" y="136873"/>
                  <a:pt x="816992" y="124491"/>
                </a:cubicBezTo>
                <a:cubicBezTo>
                  <a:pt x="826517" y="117823"/>
                  <a:pt x="836042" y="111156"/>
                  <a:pt x="845567" y="103536"/>
                </a:cubicBezTo>
                <a:cubicBezTo>
                  <a:pt x="856997" y="94963"/>
                  <a:pt x="869380" y="86391"/>
                  <a:pt x="881762" y="77818"/>
                </a:cubicBezTo>
                <a:cubicBezTo>
                  <a:pt x="884620" y="75913"/>
                  <a:pt x="885572" y="74961"/>
                  <a:pt x="885572" y="73056"/>
                </a:cubicBezTo>
                <a:cubicBezTo>
                  <a:pt x="885572" y="72103"/>
                  <a:pt x="885572" y="71151"/>
                  <a:pt x="883667" y="69246"/>
                </a:cubicBezTo>
                <a:cubicBezTo>
                  <a:pt x="881762" y="67341"/>
                  <a:pt x="880810" y="64483"/>
                  <a:pt x="878905" y="64483"/>
                </a:cubicBezTo>
                <a:cubicBezTo>
                  <a:pt x="877952" y="64483"/>
                  <a:pt x="877000" y="64483"/>
                  <a:pt x="875095" y="65436"/>
                </a:cubicBezTo>
                <a:cubicBezTo>
                  <a:pt x="873190" y="66388"/>
                  <a:pt x="872237" y="68293"/>
                  <a:pt x="870332" y="69246"/>
                </a:cubicBezTo>
                <a:cubicBezTo>
                  <a:pt x="868427" y="70198"/>
                  <a:pt x="866522" y="72103"/>
                  <a:pt x="864617" y="73056"/>
                </a:cubicBezTo>
                <a:lnTo>
                  <a:pt x="853187" y="81628"/>
                </a:lnTo>
                <a:cubicBezTo>
                  <a:pt x="838900" y="92106"/>
                  <a:pt x="824612" y="102583"/>
                  <a:pt x="810325" y="112108"/>
                </a:cubicBezTo>
                <a:cubicBezTo>
                  <a:pt x="809372" y="113061"/>
                  <a:pt x="808420" y="114013"/>
                  <a:pt x="807467" y="114966"/>
                </a:cubicBezTo>
                <a:cubicBezTo>
                  <a:pt x="804610" y="117823"/>
                  <a:pt x="799847" y="122586"/>
                  <a:pt x="794132" y="118776"/>
                </a:cubicBezTo>
                <a:cubicBezTo>
                  <a:pt x="789370" y="115918"/>
                  <a:pt x="789370" y="109251"/>
                  <a:pt x="790322" y="104488"/>
                </a:cubicBezTo>
                <a:cubicBezTo>
                  <a:pt x="790322" y="102583"/>
                  <a:pt x="790322" y="100678"/>
                  <a:pt x="790322" y="99726"/>
                </a:cubicBezTo>
                <a:cubicBezTo>
                  <a:pt x="789370" y="90201"/>
                  <a:pt x="796990" y="85438"/>
                  <a:pt x="803657" y="82581"/>
                </a:cubicBezTo>
                <a:cubicBezTo>
                  <a:pt x="817945" y="74008"/>
                  <a:pt x="823660" y="61626"/>
                  <a:pt x="821755" y="42576"/>
                </a:cubicBezTo>
                <a:cubicBezTo>
                  <a:pt x="819850" y="26383"/>
                  <a:pt x="809372" y="14001"/>
                  <a:pt x="791275" y="7333"/>
                </a:cubicBezTo>
                <a:cubicBezTo>
                  <a:pt x="766510" y="-2192"/>
                  <a:pt x="755080" y="19716"/>
                  <a:pt x="752222" y="26383"/>
                </a:cubicBezTo>
                <a:cubicBezTo>
                  <a:pt x="743650" y="48291"/>
                  <a:pt x="748412" y="77818"/>
                  <a:pt x="771272" y="88296"/>
                </a:cubicBezTo>
                <a:cubicBezTo>
                  <a:pt x="775082" y="90201"/>
                  <a:pt x="776987" y="95916"/>
                  <a:pt x="778892" y="100678"/>
                </a:cubicBezTo>
                <a:cubicBezTo>
                  <a:pt x="780797" y="107346"/>
                  <a:pt x="779845" y="113061"/>
                  <a:pt x="775082" y="114966"/>
                </a:cubicBezTo>
                <a:cubicBezTo>
                  <a:pt x="770320" y="117823"/>
                  <a:pt x="765557" y="114013"/>
                  <a:pt x="762700" y="112108"/>
                </a:cubicBezTo>
                <a:lnTo>
                  <a:pt x="752222" y="104488"/>
                </a:lnTo>
                <a:cubicBezTo>
                  <a:pt x="739840" y="94963"/>
                  <a:pt x="727457" y="85438"/>
                  <a:pt x="714122" y="75913"/>
                </a:cubicBezTo>
                <a:cubicBezTo>
                  <a:pt x="707455" y="71151"/>
                  <a:pt x="704597" y="74008"/>
                  <a:pt x="703645" y="74961"/>
                </a:cubicBezTo>
                <a:cubicBezTo>
                  <a:pt x="702692" y="75913"/>
                  <a:pt x="701740" y="76866"/>
                  <a:pt x="701740" y="77818"/>
                </a:cubicBezTo>
                <a:cubicBezTo>
                  <a:pt x="701740" y="79723"/>
                  <a:pt x="705550" y="82581"/>
                  <a:pt x="706502" y="83533"/>
                </a:cubicBezTo>
                <a:cubicBezTo>
                  <a:pt x="708407" y="84486"/>
                  <a:pt x="709360" y="86391"/>
                  <a:pt x="710312" y="87343"/>
                </a:cubicBezTo>
                <a:cubicBezTo>
                  <a:pt x="712217" y="89248"/>
                  <a:pt x="714122" y="91153"/>
                  <a:pt x="716027" y="92106"/>
                </a:cubicBezTo>
                <a:cubicBezTo>
                  <a:pt x="728410" y="98773"/>
                  <a:pt x="739840" y="108298"/>
                  <a:pt x="750317" y="116871"/>
                </a:cubicBezTo>
                <a:cubicBezTo>
                  <a:pt x="757937" y="122586"/>
                  <a:pt x="765557" y="129253"/>
                  <a:pt x="774130" y="134968"/>
                </a:cubicBezTo>
                <a:cubicBezTo>
                  <a:pt x="779845" y="138778"/>
                  <a:pt x="781750" y="144493"/>
                  <a:pt x="783655" y="149256"/>
                </a:cubicBezTo>
                <a:cubicBezTo>
                  <a:pt x="789370" y="174021"/>
                  <a:pt x="788417" y="194023"/>
                  <a:pt x="781750" y="214026"/>
                </a:cubicBezTo>
                <a:cubicBezTo>
                  <a:pt x="774130" y="233076"/>
                  <a:pt x="768415" y="252126"/>
                  <a:pt x="761747" y="271176"/>
                </a:cubicBezTo>
                <a:lnTo>
                  <a:pt x="756032" y="287368"/>
                </a:lnTo>
                <a:cubicBezTo>
                  <a:pt x="751270" y="301656"/>
                  <a:pt x="746507" y="316896"/>
                  <a:pt x="728410" y="321658"/>
                </a:cubicBezTo>
                <a:cubicBezTo>
                  <a:pt x="722695" y="323563"/>
                  <a:pt x="714122" y="322611"/>
                  <a:pt x="705550" y="320706"/>
                </a:cubicBezTo>
                <a:cubicBezTo>
                  <a:pt x="695072" y="319753"/>
                  <a:pt x="684595" y="317848"/>
                  <a:pt x="679832" y="321658"/>
                </a:cubicBezTo>
                <a:cubicBezTo>
                  <a:pt x="677927" y="323563"/>
                  <a:pt x="676975" y="326421"/>
                  <a:pt x="676975" y="330231"/>
                </a:cubicBezTo>
                <a:cubicBezTo>
                  <a:pt x="676975" y="334041"/>
                  <a:pt x="677927" y="337851"/>
                  <a:pt x="678880" y="342613"/>
                </a:cubicBezTo>
                <a:cubicBezTo>
                  <a:pt x="679832" y="346423"/>
                  <a:pt x="680785" y="349281"/>
                  <a:pt x="680785" y="353091"/>
                </a:cubicBezTo>
                <a:cubicBezTo>
                  <a:pt x="681737" y="363568"/>
                  <a:pt x="681737" y="374046"/>
                  <a:pt x="682690" y="383571"/>
                </a:cubicBezTo>
                <a:cubicBezTo>
                  <a:pt x="684595" y="412146"/>
                  <a:pt x="685547" y="441673"/>
                  <a:pt x="688405" y="471201"/>
                </a:cubicBezTo>
                <a:cubicBezTo>
                  <a:pt x="689357" y="481678"/>
                  <a:pt x="686500" y="486441"/>
                  <a:pt x="676975" y="488346"/>
                </a:cubicBezTo>
                <a:cubicBezTo>
                  <a:pt x="675070" y="488346"/>
                  <a:pt x="674117" y="489298"/>
                  <a:pt x="672212" y="489298"/>
                </a:cubicBezTo>
                <a:cubicBezTo>
                  <a:pt x="669355" y="490251"/>
                  <a:pt x="666497" y="491203"/>
                  <a:pt x="663640" y="491203"/>
                </a:cubicBezTo>
                <a:cubicBezTo>
                  <a:pt x="654115" y="491203"/>
                  <a:pt x="643637" y="492156"/>
                  <a:pt x="634112" y="492156"/>
                </a:cubicBezTo>
                <a:cubicBezTo>
                  <a:pt x="596965" y="493108"/>
                  <a:pt x="558865" y="494061"/>
                  <a:pt x="520765" y="491203"/>
                </a:cubicBezTo>
                <a:cubicBezTo>
                  <a:pt x="511240" y="490251"/>
                  <a:pt x="505525" y="490251"/>
                  <a:pt x="502667" y="492156"/>
                </a:cubicBezTo>
                <a:cubicBezTo>
                  <a:pt x="500762" y="494061"/>
                  <a:pt x="500762" y="498823"/>
                  <a:pt x="500762" y="509301"/>
                </a:cubicBezTo>
                <a:cubicBezTo>
                  <a:pt x="501715" y="535018"/>
                  <a:pt x="503620" y="560736"/>
                  <a:pt x="505525" y="585501"/>
                </a:cubicBezTo>
                <a:cubicBezTo>
                  <a:pt x="506477" y="600741"/>
                  <a:pt x="508382" y="616933"/>
                  <a:pt x="509335" y="633126"/>
                </a:cubicBezTo>
                <a:lnTo>
                  <a:pt x="510287" y="641698"/>
                </a:lnTo>
                <a:cubicBezTo>
                  <a:pt x="512192" y="674083"/>
                  <a:pt x="511240" y="675036"/>
                  <a:pt x="484570" y="677893"/>
                </a:cubicBezTo>
                <a:cubicBezTo>
                  <a:pt x="481712" y="677893"/>
                  <a:pt x="477902" y="678846"/>
                  <a:pt x="474092" y="678846"/>
                </a:cubicBezTo>
                <a:cubicBezTo>
                  <a:pt x="471235" y="678846"/>
                  <a:pt x="468377" y="679798"/>
                  <a:pt x="465520" y="679798"/>
                </a:cubicBezTo>
                <a:cubicBezTo>
                  <a:pt x="462662" y="679798"/>
                  <a:pt x="460757" y="679798"/>
                  <a:pt x="457900" y="680751"/>
                </a:cubicBezTo>
                <a:cubicBezTo>
                  <a:pt x="398845" y="687418"/>
                  <a:pt x="346457" y="691228"/>
                  <a:pt x="292165" y="681703"/>
                </a:cubicBezTo>
                <a:cubicBezTo>
                  <a:pt x="288355" y="680751"/>
                  <a:pt x="285497" y="681703"/>
                  <a:pt x="283592" y="683608"/>
                </a:cubicBezTo>
                <a:cubicBezTo>
                  <a:pt x="280735" y="685513"/>
                  <a:pt x="279782" y="688371"/>
                  <a:pt x="278830" y="692181"/>
                </a:cubicBezTo>
                <a:cubicBezTo>
                  <a:pt x="277877" y="698848"/>
                  <a:pt x="276925" y="705516"/>
                  <a:pt x="276925" y="712183"/>
                </a:cubicBezTo>
                <a:cubicBezTo>
                  <a:pt x="276925" y="727423"/>
                  <a:pt x="276925" y="743616"/>
                  <a:pt x="276925" y="758856"/>
                </a:cubicBezTo>
                <a:lnTo>
                  <a:pt x="276925" y="776953"/>
                </a:lnTo>
                <a:cubicBezTo>
                  <a:pt x="276925" y="777906"/>
                  <a:pt x="276925" y="777906"/>
                  <a:pt x="276925" y="778858"/>
                </a:cubicBezTo>
                <a:lnTo>
                  <a:pt x="276925" y="798861"/>
                </a:lnTo>
                <a:cubicBezTo>
                  <a:pt x="276925" y="816006"/>
                  <a:pt x="276925" y="833151"/>
                  <a:pt x="276925" y="850296"/>
                </a:cubicBezTo>
                <a:cubicBezTo>
                  <a:pt x="276925" y="865536"/>
                  <a:pt x="274067" y="872203"/>
                  <a:pt x="257875" y="874108"/>
                </a:cubicBezTo>
                <a:lnTo>
                  <a:pt x="246445" y="876013"/>
                </a:lnTo>
                <a:cubicBezTo>
                  <a:pt x="218822" y="879823"/>
                  <a:pt x="190247" y="884586"/>
                  <a:pt x="161672" y="881728"/>
                </a:cubicBezTo>
                <a:cubicBezTo>
                  <a:pt x="143575" y="879823"/>
                  <a:pt x="139765" y="874108"/>
                  <a:pt x="131192" y="860773"/>
                </a:cubicBezTo>
                <a:lnTo>
                  <a:pt x="129287" y="857916"/>
                </a:lnTo>
                <a:cubicBezTo>
                  <a:pt x="123572" y="849343"/>
                  <a:pt x="119762" y="838866"/>
                  <a:pt x="116905" y="829341"/>
                </a:cubicBezTo>
                <a:lnTo>
                  <a:pt x="115952" y="825531"/>
                </a:lnTo>
                <a:cubicBezTo>
                  <a:pt x="110237" y="809338"/>
                  <a:pt x="103570" y="792193"/>
                  <a:pt x="95950" y="776953"/>
                </a:cubicBezTo>
                <a:cubicBezTo>
                  <a:pt x="88330" y="761713"/>
                  <a:pt x="88330" y="749331"/>
                  <a:pt x="89282" y="736948"/>
                </a:cubicBezTo>
                <a:cubicBezTo>
                  <a:pt x="90235" y="729328"/>
                  <a:pt x="90235" y="721708"/>
                  <a:pt x="88330" y="712183"/>
                </a:cubicBezTo>
                <a:cubicBezTo>
                  <a:pt x="87377" y="705516"/>
                  <a:pt x="88330" y="699801"/>
                  <a:pt x="92140" y="697896"/>
                </a:cubicBezTo>
                <a:cubicBezTo>
                  <a:pt x="97855" y="694086"/>
                  <a:pt x="101665" y="698848"/>
                  <a:pt x="103570" y="700753"/>
                </a:cubicBezTo>
                <a:cubicBezTo>
                  <a:pt x="104522" y="701706"/>
                  <a:pt x="104522" y="701706"/>
                  <a:pt x="105475" y="702658"/>
                </a:cubicBezTo>
                <a:lnTo>
                  <a:pt x="108332" y="704563"/>
                </a:lnTo>
                <a:cubicBezTo>
                  <a:pt x="118810" y="713136"/>
                  <a:pt x="129287" y="721708"/>
                  <a:pt x="134050" y="736948"/>
                </a:cubicBezTo>
                <a:cubicBezTo>
                  <a:pt x="135002" y="739806"/>
                  <a:pt x="136907" y="741711"/>
                  <a:pt x="139765" y="742663"/>
                </a:cubicBezTo>
                <a:cubicBezTo>
                  <a:pt x="143575" y="743616"/>
                  <a:pt x="146432" y="742663"/>
                  <a:pt x="148337" y="739806"/>
                </a:cubicBezTo>
                <a:cubicBezTo>
                  <a:pt x="152147" y="735043"/>
                  <a:pt x="152147" y="733138"/>
                  <a:pt x="145480" y="726471"/>
                </a:cubicBezTo>
                <a:cubicBezTo>
                  <a:pt x="127382" y="709326"/>
                  <a:pt x="114047" y="694086"/>
                  <a:pt x="101665" y="678846"/>
                </a:cubicBezTo>
                <a:cubicBezTo>
                  <a:pt x="97855" y="674083"/>
                  <a:pt x="94045" y="668368"/>
                  <a:pt x="94997" y="663606"/>
                </a:cubicBezTo>
                <a:cubicBezTo>
                  <a:pt x="95950" y="658843"/>
                  <a:pt x="100712" y="655033"/>
                  <a:pt x="107380" y="650271"/>
                </a:cubicBezTo>
                <a:cubicBezTo>
                  <a:pt x="120715" y="641698"/>
                  <a:pt x="124525" y="630268"/>
                  <a:pt x="126430" y="613123"/>
                </a:cubicBezTo>
                <a:cubicBezTo>
                  <a:pt x="128335" y="595978"/>
                  <a:pt x="119762" y="582643"/>
                  <a:pt x="104522" y="576928"/>
                </a:cubicBezTo>
                <a:cubicBezTo>
                  <a:pt x="90235" y="571213"/>
                  <a:pt x="68327" y="573118"/>
                  <a:pt x="55945" y="590263"/>
                </a:cubicBezTo>
                <a:cubicBezTo>
                  <a:pt x="42610" y="608361"/>
                  <a:pt x="46420" y="634078"/>
                  <a:pt x="63565" y="650271"/>
                </a:cubicBezTo>
                <a:cubicBezTo>
                  <a:pt x="76900" y="663606"/>
                  <a:pt x="77852" y="666463"/>
                  <a:pt x="66422" y="680751"/>
                </a:cubicBezTo>
                <a:cubicBezTo>
                  <a:pt x="51182" y="701706"/>
                  <a:pt x="33085" y="719803"/>
                  <a:pt x="12130" y="736948"/>
                </a:cubicBezTo>
                <a:cubicBezTo>
                  <a:pt x="11177" y="737901"/>
                  <a:pt x="9272" y="738853"/>
                  <a:pt x="8320" y="739806"/>
                </a:cubicBezTo>
                <a:cubicBezTo>
                  <a:pt x="3557" y="742663"/>
                  <a:pt x="2605" y="742663"/>
                  <a:pt x="5462" y="747426"/>
                </a:cubicBezTo>
                <a:cubicBezTo>
                  <a:pt x="6415" y="749331"/>
                  <a:pt x="8320" y="750283"/>
                  <a:pt x="10225" y="750283"/>
                </a:cubicBezTo>
                <a:cubicBezTo>
                  <a:pt x="13082" y="751236"/>
                  <a:pt x="17845" y="749331"/>
                  <a:pt x="21655" y="746473"/>
                </a:cubicBezTo>
                <a:cubicBezTo>
                  <a:pt x="22607" y="745521"/>
                  <a:pt x="24512" y="743616"/>
                  <a:pt x="25465" y="742663"/>
                </a:cubicBezTo>
                <a:lnTo>
                  <a:pt x="26417" y="741711"/>
                </a:lnTo>
                <a:cubicBezTo>
                  <a:pt x="37847" y="729328"/>
                  <a:pt x="50230" y="716946"/>
                  <a:pt x="61660" y="704563"/>
                </a:cubicBezTo>
                <a:lnTo>
                  <a:pt x="62612" y="703611"/>
                </a:lnTo>
                <a:cubicBezTo>
                  <a:pt x="64517" y="701706"/>
                  <a:pt x="67375" y="697896"/>
                  <a:pt x="73090" y="699801"/>
                </a:cubicBezTo>
                <a:cubicBezTo>
                  <a:pt x="76900" y="701706"/>
                  <a:pt x="76900" y="705516"/>
                  <a:pt x="76900" y="707421"/>
                </a:cubicBezTo>
                <a:lnTo>
                  <a:pt x="76900" y="708373"/>
                </a:lnTo>
                <a:cubicBezTo>
                  <a:pt x="79757" y="736948"/>
                  <a:pt x="79757" y="770286"/>
                  <a:pt x="64517" y="803623"/>
                </a:cubicBezTo>
                <a:cubicBezTo>
                  <a:pt x="55945" y="821721"/>
                  <a:pt x="49277" y="839818"/>
                  <a:pt x="42610" y="857916"/>
                </a:cubicBezTo>
                <a:lnTo>
                  <a:pt x="37847" y="870298"/>
                </a:lnTo>
                <a:cubicBezTo>
                  <a:pt x="35942" y="875061"/>
                  <a:pt x="34990" y="877918"/>
                  <a:pt x="29275" y="880776"/>
                </a:cubicBezTo>
                <a:cubicBezTo>
                  <a:pt x="14987" y="889348"/>
                  <a:pt x="14987" y="889348"/>
                  <a:pt x="17845" y="904588"/>
                </a:cubicBezTo>
                <a:cubicBezTo>
                  <a:pt x="18797" y="908398"/>
                  <a:pt x="19750" y="912208"/>
                  <a:pt x="20702" y="916018"/>
                </a:cubicBezTo>
                <a:cubicBezTo>
                  <a:pt x="21655" y="921733"/>
                  <a:pt x="23560" y="927448"/>
                  <a:pt x="24512" y="933163"/>
                </a:cubicBezTo>
                <a:cubicBezTo>
                  <a:pt x="25465" y="938878"/>
                  <a:pt x="26417" y="944593"/>
                  <a:pt x="27370" y="950308"/>
                </a:cubicBezTo>
                <a:cubicBezTo>
                  <a:pt x="33085" y="988408"/>
                  <a:pt x="38800" y="1027461"/>
                  <a:pt x="34990" y="1066513"/>
                </a:cubicBezTo>
                <a:cubicBezTo>
                  <a:pt x="33085" y="1084611"/>
                  <a:pt x="32132" y="1088421"/>
                  <a:pt x="49277" y="1090326"/>
                </a:cubicBezTo>
                <a:cubicBezTo>
                  <a:pt x="75947" y="1093183"/>
                  <a:pt x="102617" y="1093183"/>
                  <a:pt x="129287" y="1093183"/>
                </a:cubicBezTo>
                <a:cubicBezTo>
                  <a:pt x="133097" y="1095088"/>
                  <a:pt x="135955" y="1095088"/>
                  <a:pt x="138812" y="1095088"/>
                </a:cubicBezTo>
                <a:moveTo>
                  <a:pt x="245492" y="1103661"/>
                </a:moveTo>
                <a:cubicBezTo>
                  <a:pt x="231205" y="1103661"/>
                  <a:pt x="215965" y="1102708"/>
                  <a:pt x="199772" y="1101756"/>
                </a:cubicBezTo>
                <a:cubicBezTo>
                  <a:pt x="176912" y="1099851"/>
                  <a:pt x="153100" y="1099851"/>
                  <a:pt x="130240" y="1099851"/>
                </a:cubicBezTo>
                <a:cubicBezTo>
                  <a:pt x="104522" y="1099851"/>
                  <a:pt x="76900" y="1099851"/>
                  <a:pt x="50230" y="1096993"/>
                </a:cubicBezTo>
                <a:cubicBezTo>
                  <a:pt x="29275" y="1094136"/>
                  <a:pt x="30227" y="1085563"/>
                  <a:pt x="32132" y="1068418"/>
                </a:cubicBezTo>
                <a:cubicBezTo>
                  <a:pt x="36895" y="1029366"/>
                  <a:pt x="30227" y="990313"/>
                  <a:pt x="24512" y="953166"/>
                </a:cubicBezTo>
                <a:cubicBezTo>
                  <a:pt x="23560" y="947451"/>
                  <a:pt x="22607" y="941736"/>
                  <a:pt x="21655" y="936021"/>
                </a:cubicBezTo>
                <a:cubicBezTo>
                  <a:pt x="20702" y="930306"/>
                  <a:pt x="19750" y="924591"/>
                  <a:pt x="17845" y="919828"/>
                </a:cubicBezTo>
                <a:cubicBezTo>
                  <a:pt x="16892" y="916018"/>
                  <a:pt x="15940" y="912208"/>
                  <a:pt x="14987" y="908398"/>
                </a:cubicBezTo>
                <a:cubicBezTo>
                  <a:pt x="11177" y="889348"/>
                  <a:pt x="12130" y="888396"/>
                  <a:pt x="29275" y="878871"/>
                </a:cubicBezTo>
                <a:cubicBezTo>
                  <a:pt x="33085" y="876966"/>
                  <a:pt x="34037" y="875061"/>
                  <a:pt x="34990" y="871251"/>
                </a:cubicBezTo>
                <a:lnTo>
                  <a:pt x="39752" y="858868"/>
                </a:lnTo>
                <a:cubicBezTo>
                  <a:pt x="46420" y="840771"/>
                  <a:pt x="53087" y="821721"/>
                  <a:pt x="61660" y="803623"/>
                </a:cubicBezTo>
                <a:cubicBezTo>
                  <a:pt x="76900" y="772191"/>
                  <a:pt x="75947" y="738853"/>
                  <a:pt x="73090" y="711231"/>
                </a:cubicBezTo>
                <a:cubicBezTo>
                  <a:pt x="73090" y="711231"/>
                  <a:pt x="73090" y="710278"/>
                  <a:pt x="73090" y="710278"/>
                </a:cubicBezTo>
                <a:cubicBezTo>
                  <a:pt x="73090" y="708373"/>
                  <a:pt x="73090" y="707421"/>
                  <a:pt x="72137" y="707421"/>
                </a:cubicBezTo>
                <a:cubicBezTo>
                  <a:pt x="70232" y="706468"/>
                  <a:pt x="70232" y="707421"/>
                  <a:pt x="67375" y="709326"/>
                </a:cubicBezTo>
                <a:lnTo>
                  <a:pt x="66422" y="710278"/>
                </a:lnTo>
                <a:cubicBezTo>
                  <a:pt x="54992" y="722661"/>
                  <a:pt x="42610" y="735043"/>
                  <a:pt x="31180" y="748378"/>
                </a:cubicBezTo>
                <a:lnTo>
                  <a:pt x="30227" y="749331"/>
                </a:lnTo>
                <a:cubicBezTo>
                  <a:pt x="28322" y="751236"/>
                  <a:pt x="27370" y="752188"/>
                  <a:pt x="25465" y="754093"/>
                </a:cubicBezTo>
                <a:cubicBezTo>
                  <a:pt x="19750" y="757903"/>
                  <a:pt x="14035" y="759808"/>
                  <a:pt x="9272" y="758856"/>
                </a:cubicBezTo>
                <a:cubicBezTo>
                  <a:pt x="5462" y="757903"/>
                  <a:pt x="2605" y="755998"/>
                  <a:pt x="1652" y="753141"/>
                </a:cubicBezTo>
                <a:cubicBezTo>
                  <a:pt x="-3110" y="744568"/>
                  <a:pt x="3557" y="740758"/>
                  <a:pt x="7367" y="738853"/>
                </a:cubicBezTo>
                <a:cubicBezTo>
                  <a:pt x="8320" y="737901"/>
                  <a:pt x="9272" y="737901"/>
                  <a:pt x="10225" y="736948"/>
                </a:cubicBezTo>
                <a:cubicBezTo>
                  <a:pt x="30227" y="720756"/>
                  <a:pt x="48325" y="701706"/>
                  <a:pt x="63565" y="681703"/>
                </a:cubicBezTo>
                <a:cubicBezTo>
                  <a:pt x="73090" y="669321"/>
                  <a:pt x="73090" y="669321"/>
                  <a:pt x="60707" y="657891"/>
                </a:cubicBezTo>
                <a:cubicBezTo>
                  <a:pt x="41657" y="639793"/>
                  <a:pt x="37847" y="611218"/>
                  <a:pt x="52135" y="590263"/>
                </a:cubicBezTo>
                <a:cubicBezTo>
                  <a:pt x="66422" y="570261"/>
                  <a:pt x="90235" y="568356"/>
                  <a:pt x="106427" y="575023"/>
                </a:cubicBezTo>
                <a:cubicBezTo>
                  <a:pt x="124525" y="581691"/>
                  <a:pt x="134050" y="597883"/>
                  <a:pt x="132145" y="616933"/>
                </a:cubicBezTo>
                <a:cubicBezTo>
                  <a:pt x="130240" y="635031"/>
                  <a:pt x="125477" y="648366"/>
                  <a:pt x="110237" y="657891"/>
                </a:cubicBezTo>
                <a:cubicBezTo>
                  <a:pt x="103570" y="661701"/>
                  <a:pt x="100712" y="664558"/>
                  <a:pt x="100712" y="667416"/>
                </a:cubicBezTo>
                <a:cubicBezTo>
                  <a:pt x="100712" y="670273"/>
                  <a:pt x="101665" y="673131"/>
                  <a:pt x="106427" y="678846"/>
                </a:cubicBezTo>
                <a:cubicBezTo>
                  <a:pt x="118810" y="694086"/>
                  <a:pt x="132145" y="708373"/>
                  <a:pt x="150242" y="725518"/>
                </a:cubicBezTo>
                <a:cubicBezTo>
                  <a:pt x="155005" y="730281"/>
                  <a:pt x="161672" y="736948"/>
                  <a:pt x="153100" y="746473"/>
                </a:cubicBezTo>
                <a:cubicBezTo>
                  <a:pt x="149290" y="750283"/>
                  <a:pt x="144527" y="751236"/>
                  <a:pt x="138812" y="750283"/>
                </a:cubicBezTo>
                <a:cubicBezTo>
                  <a:pt x="134050" y="749331"/>
                  <a:pt x="130240" y="745521"/>
                  <a:pt x="129287" y="741711"/>
                </a:cubicBezTo>
                <a:cubicBezTo>
                  <a:pt x="125477" y="728376"/>
                  <a:pt x="115952" y="720756"/>
                  <a:pt x="105475" y="712183"/>
                </a:cubicBezTo>
                <a:lnTo>
                  <a:pt x="102617" y="710278"/>
                </a:lnTo>
                <a:cubicBezTo>
                  <a:pt x="101665" y="709326"/>
                  <a:pt x="100712" y="708373"/>
                  <a:pt x="99760" y="707421"/>
                </a:cubicBezTo>
                <a:cubicBezTo>
                  <a:pt x="96902" y="704563"/>
                  <a:pt x="95950" y="704563"/>
                  <a:pt x="94997" y="705516"/>
                </a:cubicBezTo>
                <a:cubicBezTo>
                  <a:pt x="93092" y="707421"/>
                  <a:pt x="93092" y="711231"/>
                  <a:pt x="93092" y="715041"/>
                </a:cubicBezTo>
                <a:cubicBezTo>
                  <a:pt x="94997" y="724566"/>
                  <a:pt x="94045" y="733138"/>
                  <a:pt x="94045" y="740758"/>
                </a:cubicBezTo>
                <a:cubicBezTo>
                  <a:pt x="93092" y="753141"/>
                  <a:pt x="93092" y="763618"/>
                  <a:pt x="99760" y="777906"/>
                </a:cubicBezTo>
                <a:cubicBezTo>
                  <a:pt x="107380" y="794098"/>
                  <a:pt x="115000" y="810291"/>
                  <a:pt x="120715" y="827436"/>
                </a:cubicBezTo>
                <a:lnTo>
                  <a:pt x="121667" y="831246"/>
                </a:lnTo>
                <a:cubicBezTo>
                  <a:pt x="124525" y="840771"/>
                  <a:pt x="127382" y="850296"/>
                  <a:pt x="133097" y="857916"/>
                </a:cubicBezTo>
                <a:lnTo>
                  <a:pt x="135002" y="860773"/>
                </a:lnTo>
                <a:cubicBezTo>
                  <a:pt x="143575" y="873156"/>
                  <a:pt x="146432" y="877918"/>
                  <a:pt x="161672" y="878871"/>
                </a:cubicBezTo>
                <a:cubicBezTo>
                  <a:pt x="189295" y="881728"/>
                  <a:pt x="217870" y="877918"/>
                  <a:pt x="245492" y="873156"/>
                </a:cubicBezTo>
                <a:lnTo>
                  <a:pt x="256922" y="871251"/>
                </a:lnTo>
                <a:cubicBezTo>
                  <a:pt x="269305" y="869346"/>
                  <a:pt x="271210" y="866488"/>
                  <a:pt x="271210" y="852201"/>
                </a:cubicBezTo>
                <a:cubicBezTo>
                  <a:pt x="271210" y="835056"/>
                  <a:pt x="271210" y="817911"/>
                  <a:pt x="271210" y="800766"/>
                </a:cubicBezTo>
                <a:lnTo>
                  <a:pt x="271210" y="778858"/>
                </a:lnTo>
                <a:cubicBezTo>
                  <a:pt x="271210" y="777906"/>
                  <a:pt x="271210" y="777906"/>
                  <a:pt x="271210" y="776953"/>
                </a:cubicBezTo>
                <a:lnTo>
                  <a:pt x="271210" y="760761"/>
                </a:lnTo>
                <a:cubicBezTo>
                  <a:pt x="271210" y="745521"/>
                  <a:pt x="271210" y="729328"/>
                  <a:pt x="271210" y="714088"/>
                </a:cubicBezTo>
                <a:cubicBezTo>
                  <a:pt x="271210" y="706468"/>
                  <a:pt x="272162" y="699801"/>
                  <a:pt x="273115" y="693133"/>
                </a:cubicBezTo>
                <a:cubicBezTo>
                  <a:pt x="274067" y="687418"/>
                  <a:pt x="275972" y="683608"/>
                  <a:pt x="279782" y="680751"/>
                </a:cubicBezTo>
                <a:cubicBezTo>
                  <a:pt x="283592" y="677893"/>
                  <a:pt x="287402" y="677893"/>
                  <a:pt x="292165" y="678846"/>
                </a:cubicBezTo>
                <a:cubicBezTo>
                  <a:pt x="345505" y="688371"/>
                  <a:pt x="397892" y="684561"/>
                  <a:pt x="455995" y="677893"/>
                </a:cubicBezTo>
                <a:cubicBezTo>
                  <a:pt x="458852" y="677893"/>
                  <a:pt x="460757" y="676941"/>
                  <a:pt x="463615" y="676941"/>
                </a:cubicBezTo>
                <a:cubicBezTo>
                  <a:pt x="466472" y="676941"/>
                  <a:pt x="469330" y="676941"/>
                  <a:pt x="471235" y="675988"/>
                </a:cubicBezTo>
                <a:cubicBezTo>
                  <a:pt x="475045" y="675988"/>
                  <a:pt x="477902" y="675036"/>
                  <a:pt x="481712" y="675036"/>
                </a:cubicBezTo>
                <a:cubicBezTo>
                  <a:pt x="504572" y="673131"/>
                  <a:pt x="504572" y="673131"/>
                  <a:pt x="502667" y="644556"/>
                </a:cubicBezTo>
                <a:lnTo>
                  <a:pt x="501715" y="635983"/>
                </a:lnTo>
                <a:cubicBezTo>
                  <a:pt x="500762" y="620743"/>
                  <a:pt x="498857" y="604551"/>
                  <a:pt x="497905" y="589311"/>
                </a:cubicBezTo>
                <a:cubicBezTo>
                  <a:pt x="496000" y="564546"/>
                  <a:pt x="493142" y="537876"/>
                  <a:pt x="493142" y="512158"/>
                </a:cubicBezTo>
                <a:cubicBezTo>
                  <a:pt x="493142" y="501681"/>
                  <a:pt x="493142" y="495013"/>
                  <a:pt x="496952" y="491203"/>
                </a:cubicBezTo>
                <a:cubicBezTo>
                  <a:pt x="500762" y="487393"/>
                  <a:pt x="506477" y="487393"/>
                  <a:pt x="518860" y="488346"/>
                </a:cubicBezTo>
                <a:cubicBezTo>
                  <a:pt x="556007" y="491203"/>
                  <a:pt x="595060" y="490251"/>
                  <a:pt x="631255" y="488346"/>
                </a:cubicBezTo>
                <a:cubicBezTo>
                  <a:pt x="640780" y="488346"/>
                  <a:pt x="651257" y="487393"/>
                  <a:pt x="660782" y="487393"/>
                </a:cubicBezTo>
                <a:cubicBezTo>
                  <a:pt x="663640" y="487393"/>
                  <a:pt x="665545" y="486441"/>
                  <a:pt x="668402" y="486441"/>
                </a:cubicBezTo>
                <a:cubicBezTo>
                  <a:pt x="670307" y="486441"/>
                  <a:pt x="671260" y="485488"/>
                  <a:pt x="673165" y="485488"/>
                </a:cubicBezTo>
                <a:cubicBezTo>
                  <a:pt x="679832" y="484536"/>
                  <a:pt x="680785" y="482631"/>
                  <a:pt x="680785" y="474058"/>
                </a:cubicBezTo>
                <a:cubicBezTo>
                  <a:pt x="677927" y="444531"/>
                  <a:pt x="676975" y="415003"/>
                  <a:pt x="675070" y="386428"/>
                </a:cubicBezTo>
                <a:cubicBezTo>
                  <a:pt x="674117" y="375951"/>
                  <a:pt x="674117" y="365473"/>
                  <a:pt x="673165" y="355948"/>
                </a:cubicBezTo>
                <a:cubicBezTo>
                  <a:pt x="673165" y="353091"/>
                  <a:pt x="672212" y="349281"/>
                  <a:pt x="671260" y="346423"/>
                </a:cubicBezTo>
                <a:cubicBezTo>
                  <a:pt x="670307" y="341661"/>
                  <a:pt x="669355" y="337851"/>
                  <a:pt x="669355" y="333088"/>
                </a:cubicBezTo>
                <a:cubicBezTo>
                  <a:pt x="669355" y="327373"/>
                  <a:pt x="671260" y="323563"/>
                  <a:pt x="674117" y="320706"/>
                </a:cubicBezTo>
                <a:cubicBezTo>
                  <a:pt x="680785" y="314991"/>
                  <a:pt x="692215" y="316896"/>
                  <a:pt x="703645" y="317848"/>
                </a:cubicBezTo>
                <a:cubicBezTo>
                  <a:pt x="711265" y="318801"/>
                  <a:pt x="718885" y="319753"/>
                  <a:pt x="723647" y="318801"/>
                </a:cubicBezTo>
                <a:cubicBezTo>
                  <a:pt x="738887" y="314991"/>
                  <a:pt x="742697" y="302608"/>
                  <a:pt x="747460" y="287368"/>
                </a:cubicBezTo>
                <a:lnTo>
                  <a:pt x="753175" y="271176"/>
                </a:lnTo>
                <a:cubicBezTo>
                  <a:pt x="759842" y="252126"/>
                  <a:pt x="766510" y="232123"/>
                  <a:pt x="773177" y="213073"/>
                </a:cubicBezTo>
                <a:cubicBezTo>
                  <a:pt x="779845" y="194023"/>
                  <a:pt x="780797" y="174973"/>
                  <a:pt x="775082" y="151161"/>
                </a:cubicBezTo>
                <a:cubicBezTo>
                  <a:pt x="774130" y="145446"/>
                  <a:pt x="771272" y="142588"/>
                  <a:pt x="768415" y="139731"/>
                </a:cubicBezTo>
                <a:cubicBezTo>
                  <a:pt x="759842" y="134016"/>
                  <a:pt x="752222" y="128301"/>
                  <a:pt x="744602" y="121633"/>
                </a:cubicBezTo>
                <a:cubicBezTo>
                  <a:pt x="734125" y="113061"/>
                  <a:pt x="722695" y="104488"/>
                  <a:pt x="711265" y="97821"/>
                </a:cubicBezTo>
                <a:cubicBezTo>
                  <a:pt x="708407" y="96868"/>
                  <a:pt x="706502" y="94011"/>
                  <a:pt x="704597" y="92106"/>
                </a:cubicBezTo>
                <a:cubicBezTo>
                  <a:pt x="703645" y="91153"/>
                  <a:pt x="702692" y="90201"/>
                  <a:pt x="700787" y="89248"/>
                </a:cubicBezTo>
                <a:cubicBezTo>
                  <a:pt x="697930" y="87343"/>
                  <a:pt x="695072" y="83533"/>
                  <a:pt x="694120" y="79723"/>
                </a:cubicBezTo>
                <a:cubicBezTo>
                  <a:pt x="694120" y="76866"/>
                  <a:pt x="695072" y="74961"/>
                  <a:pt x="696977" y="72103"/>
                </a:cubicBezTo>
                <a:cubicBezTo>
                  <a:pt x="701740" y="67341"/>
                  <a:pt x="708407" y="67341"/>
                  <a:pt x="714122" y="72103"/>
                </a:cubicBezTo>
                <a:cubicBezTo>
                  <a:pt x="726505" y="81628"/>
                  <a:pt x="738887" y="91153"/>
                  <a:pt x="752222" y="100678"/>
                </a:cubicBezTo>
                <a:lnTo>
                  <a:pt x="768415" y="108298"/>
                </a:lnTo>
                <a:cubicBezTo>
                  <a:pt x="771272" y="110203"/>
                  <a:pt x="773177" y="112108"/>
                  <a:pt x="775082" y="111156"/>
                </a:cubicBezTo>
                <a:cubicBezTo>
                  <a:pt x="776987" y="110203"/>
                  <a:pt x="777940" y="108298"/>
                  <a:pt x="776035" y="102583"/>
                </a:cubicBezTo>
                <a:cubicBezTo>
                  <a:pt x="774130" y="95916"/>
                  <a:pt x="772225" y="94011"/>
                  <a:pt x="771272" y="93058"/>
                </a:cubicBezTo>
                <a:cubicBezTo>
                  <a:pt x="746507" y="81628"/>
                  <a:pt x="739840" y="49243"/>
                  <a:pt x="749365" y="24478"/>
                </a:cubicBezTo>
                <a:cubicBezTo>
                  <a:pt x="756032" y="8286"/>
                  <a:pt x="771272" y="-6002"/>
                  <a:pt x="795085" y="2571"/>
                </a:cubicBezTo>
                <a:cubicBezTo>
                  <a:pt x="815087" y="10191"/>
                  <a:pt x="826517" y="23526"/>
                  <a:pt x="828422" y="41623"/>
                </a:cubicBezTo>
                <a:cubicBezTo>
                  <a:pt x="831280" y="62578"/>
                  <a:pt x="824612" y="76866"/>
                  <a:pt x="808420" y="86391"/>
                </a:cubicBezTo>
                <a:cubicBezTo>
                  <a:pt x="801752" y="90201"/>
                  <a:pt x="797942" y="93058"/>
                  <a:pt x="797942" y="98773"/>
                </a:cubicBezTo>
                <a:cubicBezTo>
                  <a:pt x="797942" y="100678"/>
                  <a:pt x="797942" y="102583"/>
                  <a:pt x="797942" y="104488"/>
                </a:cubicBezTo>
                <a:cubicBezTo>
                  <a:pt x="796990" y="109251"/>
                  <a:pt x="796990" y="112108"/>
                  <a:pt x="799847" y="113061"/>
                </a:cubicBezTo>
                <a:cubicBezTo>
                  <a:pt x="801752" y="114013"/>
                  <a:pt x="802705" y="113061"/>
                  <a:pt x="806515" y="109251"/>
                </a:cubicBezTo>
                <a:cubicBezTo>
                  <a:pt x="807467" y="108298"/>
                  <a:pt x="808420" y="107346"/>
                  <a:pt x="810325" y="106393"/>
                </a:cubicBezTo>
                <a:cubicBezTo>
                  <a:pt x="824612" y="95916"/>
                  <a:pt x="838900" y="85438"/>
                  <a:pt x="853187" y="75913"/>
                </a:cubicBezTo>
                <a:lnTo>
                  <a:pt x="864617" y="67341"/>
                </a:lnTo>
                <a:cubicBezTo>
                  <a:pt x="866522" y="66388"/>
                  <a:pt x="868427" y="64483"/>
                  <a:pt x="870332" y="63531"/>
                </a:cubicBezTo>
                <a:cubicBezTo>
                  <a:pt x="872237" y="62578"/>
                  <a:pt x="873190" y="60673"/>
                  <a:pt x="875095" y="59721"/>
                </a:cubicBezTo>
                <a:cubicBezTo>
                  <a:pt x="877952" y="57816"/>
                  <a:pt x="880810" y="56863"/>
                  <a:pt x="882715" y="57816"/>
                </a:cubicBezTo>
                <a:cubicBezTo>
                  <a:pt x="886525" y="58768"/>
                  <a:pt x="889382" y="61626"/>
                  <a:pt x="891287" y="64483"/>
                </a:cubicBezTo>
                <a:cubicBezTo>
                  <a:pt x="893192" y="67341"/>
                  <a:pt x="894145" y="70198"/>
                  <a:pt x="893192" y="72103"/>
                </a:cubicBezTo>
                <a:cubicBezTo>
                  <a:pt x="892240" y="75913"/>
                  <a:pt x="889382" y="77818"/>
                  <a:pt x="886525" y="79723"/>
                </a:cubicBezTo>
                <a:cubicBezTo>
                  <a:pt x="874142" y="88296"/>
                  <a:pt x="861760" y="96868"/>
                  <a:pt x="850330" y="105441"/>
                </a:cubicBezTo>
                <a:cubicBezTo>
                  <a:pt x="840805" y="112108"/>
                  <a:pt x="831280" y="119728"/>
                  <a:pt x="821755" y="126396"/>
                </a:cubicBezTo>
                <a:cubicBezTo>
                  <a:pt x="806515" y="136873"/>
                  <a:pt x="801752" y="148303"/>
                  <a:pt x="804610" y="166401"/>
                </a:cubicBezTo>
                <a:cubicBezTo>
                  <a:pt x="811277" y="211168"/>
                  <a:pt x="824612" y="254983"/>
                  <a:pt x="844615" y="297846"/>
                </a:cubicBezTo>
                <a:cubicBezTo>
                  <a:pt x="849377" y="308323"/>
                  <a:pt x="855092" y="310228"/>
                  <a:pt x="866522" y="308323"/>
                </a:cubicBezTo>
                <a:cubicBezTo>
                  <a:pt x="877000" y="306418"/>
                  <a:pt x="883667" y="306418"/>
                  <a:pt x="888430" y="310228"/>
                </a:cubicBezTo>
                <a:cubicBezTo>
                  <a:pt x="893192" y="314038"/>
                  <a:pt x="895097" y="321658"/>
                  <a:pt x="896050" y="332136"/>
                </a:cubicBezTo>
                <a:cubicBezTo>
                  <a:pt x="897002" y="341661"/>
                  <a:pt x="897002" y="352138"/>
                  <a:pt x="897002" y="361663"/>
                </a:cubicBezTo>
                <a:cubicBezTo>
                  <a:pt x="897002" y="367378"/>
                  <a:pt x="897002" y="373093"/>
                  <a:pt x="897002" y="378808"/>
                </a:cubicBezTo>
                <a:cubicBezTo>
                  <a:pt x="897955" y="395001"/>
                  <a:pt x="897955" y="410241"/>
                  <a:pt x="898907" y="426433"/>
                </a:cubicBezTo>
                <a:cubicBezTo>
                  <a:pt x="899860" y="455961"/>
                  <a:pt x="901765" y="485488"/>
                  <a:pt x="902717" y="515968"/>
                </a:cubicBezTo>
                <a:cubicBezTo>
                  <a:pt x="903670" y="560736"/>
                  <a:pt x="904622" y="609313"/>
                  <a:pt x="905575" y="663606"/>
                </a:cubicBezTo>
                <a:cubicBezTo>
                  <a:pt x="905575" y="673131"/>
                  <a:pt x="905575" y="683608"/>
                  <a:pt x="906527" y="693133"/>
                </a:cubicBezTo>
                <a:cubicBezTo>
                  <a:pt x="907480" y="713136"/>
                  <a:pt x="907480" y="734091"/>
                  <a:pt x="906527" y="754093"/>
                </a:cubicBezTo>
                <a:cubicBezTo>
                  <a:pt x="905575" y="781716"/>
                  <a:pt x="905575" y="810291"/>
                  <a:pt x="906527" y="837913"/>
                </a:cubicBezTo>
                <a:cubicBezTo>
                  <a:pt x="906527" y="856963"/>
                  <a:pt x="907480" y="876966"/>
                  <a:pt x="907480" y="896968"/>
                </a:cubicBezTo>
                <a:cubicBezTo>
                  <a:pt x="907480" y="922686"/>
                  <a:pt x="910337" y="947451"/>
                  <a:pt x="914147" y="972216"/>
                </a:cubicBezTo>
                <a:cubicBezTo>
                  <a:pt x="916052" y="983646"/>
                  <a:pt x="917005" y="995076"/>
                  <a:pt x="918910" y="1007458"/>
                </a:cubicBezTo>
                <a:cubicBezTo>
                  <a:pt x="919862" y="1015078"/>
                  <a:pt x="920815" y="1022698"/>
                  <a:pt x="921767" y="1030318"/>
                </a:cubicBezTo>
                <a:cubicBezTo>
                  <a:pt x="922720" y="1037938"/>
                  <a:pt x="923672" y="1045558"/>
                  <a:pt x="924625" y="1053178"/>
                </a:cubicBezTo>
                <a:cubicBezTo>
                  <a:pt x="925577" y="1063656"/>
                  <a:pt x="924625" y="1069371"/>
                  <a:pt x="920815" y="1073181"/>
                </a:cubicBezTo>
                <a:cubicBezTo>
                  <a:pt x="917005" y="1076991"/>
                  <a:pt x="912242" y="1077943"/>
                  <a:pt x="902717" y="1076991"/>
                </a:cubicBezTo>
                <a:cubicBezTo>
                  <a:pt x="883667" y="1075086"/>
                  <a:pt x="864617" y="1077943"/>
                  <a:pt x="846520" y="1079848"/>
                </a:cubicBezTo>
                <a:cubicBezTo>
                  <a:pt x="837947" y="1080801"/>
                  <a:pt x="829375" y="1081753"/>
                  <a:pt x="820802" y="1082706"/>
                </a:cubicBezTo>
                <a:cubicBezTo>
                  <a:pt x="809372" y="1083658"/>
                  <a:pt x="796990" y="1084611"/>
                  <a:pt x="785560" y="1086516"/>
                </a:cubicBezTo>
                <a:cubicBezTo>
                  <a:pt x="754127" y="1090326"/>
                  <a:pt x="720790" y="1093183"/>
                  <a:pt x="688405" y="1090326"/>
                </a:cubicBezTo>
                <a:cubicBezTo>
                  <a:pt x="627445" y="1084611"/>
                  <a:pt x="565532" y="1088421"/>
                  <a:pt x="506477" y="1091278"/>
                </a:cubicBezTo>
                <a:cubicBezTo>
                  <a:pt x="489332" y="1092231"/>
                  <a:pt x="471235" y="1093183"/>
                  <a:pt x="453137" y="1094136"/>
                </a:cubicBezTo>
                <a:cubicBezTo>
                  <a:pt x="451232" y="1094136"/>
                  <a:pt x="449327" y="1094136"/>
                  <a:pt x="448375" y="1094136"/>
                </a:cubicBezTo>
                <a:cubicBezTo>
                  <a:pt x="443612" y="1094136"/>
                  <a:pt x="437897" y="1095088"/>
                  <a:pt x="432182" y="1094136"/>
                </a:cubicBezTo>
                <a:cubicBezTo>
                  <a:pt x="380747" y="1090326"/>
                  <a:pt x="340742" y="1091278"/>
                  <a:pt x="303595" y="1097946"/>
                </a:cubicBezTo>
                <a:cubicBezTo>
                  <a:pt x="286450" y="1102708"/>
                  <a:pt x="267400" y="1103661"/>
                  <a:pt x="245492" y="1103661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511CB0D9-F458-A4DC-BF72-9E22E9F7034A}"/>
              </a:ext>
            </a:extLst>
          </p:cNvPr>
          <p:cNvSpPr/>
          <p:nvPr/>
        </p:nvSpPr>
        <p:spPr>
          <a:xfrm>
            <a:off x="6922829" y="1441667"/>
            <a:ext cx="104755" cy="90766"/>
          </a:xfrm>
          <a:custGeom>
            <a:avLst/>
            <a:gdLst>
              <a:gd name="connsiteX0" fmla="*/ 9657 w 233494"/>
              <a:gd name="connsiteY0" fmla="*/ 200170 h 202313"/>
              <a:gd name="connsiteX1" fmla="*/ 67759 w 233494"/>
              <a:gd name="connsiteY1" fmla="*/ 157308 h 202313"/>
              <a:gd name="connsiteX2" fmla="*/ 123957 w 233494"/>
              <a:gd name="connsiteY2" fmla="*/ 108730 h 202313"/>
              <a:gd name="connsiteX3" fmla="*/ 190632 w 233494"/>
              <a:gd name="connsiteY3" fmla="*/ 55390 h 202313"/>
              <a:gd name="connsiteX4" fmla="*/ 197299 w 233494"/>
              <a:gd name="connsiteY4" fmla="*/ 53485 h 202313"/>
              <a:gd name="connsiteX5" fmla="*/ 198252 w 233494"/>
              <a:gd name="connsiteY5" fmla="*/ 60153 h 202313"/>
              <a:gd name="connsiteX6" fmla="*/ 175392 w 233494"/>
              <a:gd name="connsiteY6" fmla="*/ 111588 h 202313"/>
              <a:gd name="connsiteX7" fmla="*/ 178249 w 233494"/>
              <a:gd name="connsiteY7" fmla="*/ 123018 h 202313"/>
              <a:gd name="connsiteX8" fmla="*/ 192537 w 233494"/>
              <a:gd name="connsiteY8" fmla="*/ 122065 h 202313"/>
              <a:gd name="connsiteX9" fmla="*/ 196347 w 233494"/>
              <a:gd name="connsiteY9" fmla="*/ 115398 h 202313"/>
              <a:gd name="connsiteX10" fmla="*/ 223969 w 233494"/>
              <a:gd name="connsiteY10" fmla="*/ 45865 h 202313"/>
              <a:gd name="connsiteX11" fmla="*/ 233494 w 233494"/>
              <a:gd name="connsiteY11" fmla="*/ 10623 h 202313"/>
              <a:gd name="connsiteX12" fmla="*/ 221112 w 233494"/>
              <a:gd name="connsiteY12" fmla="*/ 2050 h 202313"/>
              <a:gd name="connsiteX13" fmla="*/ 156342 w 233494"/>
              <a:gd name="connsiteY13" fmla="*/ 26815 h 202313"/>
              <a:gd name="connsiteX14" fmla="*/ 123004 w 233494"/>
              <a:gd name="connsiteY14" fmla="*/ 41103 h 202313"/>
              <a:gd name="connsiteX15" fmla="*/ 119194 w 233494"/>
              <a:gd name="connsiteY15" fmla="*/ 46818 h 202313"/>
              <a:gd name="connsiteX16" fmla="*/ 126814 w 233494"/>
              <a:gd name="connsiteY16" fmla="*/ 52533 h 202313"/>
              <a:gd name="connsiteX17" fmla="*/ 151579 w 233494"/>
              <a:gd name="connsiteY17" fmla="*/ 45865 h 202313"/>
              <a:gd name="connsiteX18" fmla="*/ 182059 w 233494"/>
              <a:gd name="connsiteY18" fmla="*/ 39198 h 202313"/>
              <a:gd name="connsiteX19" fmla="*/ 182059 w 233494"/>
              <a:gd name="connsiteY19" fmla="*/ 39198 h 202313"/>
              <a:gd name="connsiteX20" fmla="*/ 182059 w 233494"/>
              <a:gd name="connsiteY20" fmla="*/ 39198 h 202313"/>
              <a:gd name="connsiteX21" fmla="*/ 111574 w 233494"/>
              <a:gd name="connsiteY21" fmla="*/ 99205 h 202313"/>
              <a:gd name="connsiteX22" fmla="*/ 62044 w 233494"/>
              <a:gd name="connsiteY22" fmla="*/ 140163 h 202313"/>
              <a:gd name="connsiteX23" fmla="*/ 12514 w 233494"/>
              <a:gd name="connsiteY23" fmla="*/ 181120 h 202313"/>
              <a:gd name="connsiteX24" fmla="*/ 2037 w 233494"/>
              <a:gd name="connsiteY24" fmla="*/ 188740 h 202313"/>
              <a:gd name="connsiteX25" fmla="*/ 2989 w 233494"/>
              <a:gd name="connsiteY25" fmla="*/ 200170 h 202313"/>
              <a:gd name="connsiteX26" fmla="*/ 9657 w 233494"/>
              <a:gd name="connsiteY26" fmla="*/ 200170 h 20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3494" h="202313">
                <a:moveTo>
                  <a:pt x="9657" y="200170"/>
                </a:moveTo>
                <a:cubicBezTo>
                  <a:pt x="27754" y="183978"/>
                  <a:pt x="50614" y="174453"/>
                  <a:pt x="67759" y="157308"/>
                </a:cubicBezTo>
                <a:cubicBezTo>
                  <a:pt x="84904" y="139210"/>
                  <a:pt x="103954" y="123018"/>
                  <a:pt x="123957" y="108730"/>
                </a:cubicBezTo>
                <a:cubicBezTo>
                  <a:pt x="146817" y="91585"/>
                  <a:pt x="168724" y="73488"/>
                  <a:pt x="190632" y="55390"/>
                </a:cubicBezTo>
                <a:cubicBezTo>
                  <a:pt x="192537" y="54438"/>
                  <a:pt x="195394" y="52533"/>
                  <a:pt x="197299" y="53485"/>
                </a:cubicBezTo>
                <a:cubicBezTo>
                  <a:pt x="200157" y="54438"/>
                  <a:pt x="199204" y="58248"/>
                  <a:pt x="198252" y="60153"/>
                </a:cubicBezTo>
                <a:cubicBezTo>
                  <a:pt x="190632" y="77298"/>
                  <a:pt x="183012" y="94443"/>
                  <a:pt x="175392" y="111588"/>
                </a:cubicBezTo>
                <a:cubicBezTo>
                  <a:pt x="173487" y="116350"/>
                  <a:pt x="174439" y="120160"/>
                  <a:pt x="178249" y="123018"/>
                </a:cubicBezTo>
                <a:cubicBezTo>
                  <a:pt x="183012" y="126828"/>
                  <a:pt x="187774" y="125875"/>
                  <a:pt x="192537" y="122065"/>
                </a:cubicBezTo>
                <a:cubicBezTo>
                  <a:pt x="194442" y="120160"/>
                  <a:pt x="195394" y="118255"/>
                  <a:pt x="196347" y="115398"/>
                </a:cubicBezTo>
                <a:cubicBezTo>
                  <a:pt x="203014" y="90633"/>
                  <a:pt x="215397" y="69678"/>
                  <a:pt x="223969" y="45865"/>
                </a:cubicBezTo>
                <a:cubicBezTo>
                  <a:pt x="227779" y="34435"/>
                  <a:pt x="232542" y="23005"/>
                  <a:pt x="233494" y="10623"/>
                </a:cubicBezTo>
                <a:cubicBezTo>
                  <a:pt x="233494" y="1098"/>
                  <a:pt x="227779" y="-2712"/>
                  <a:pt x="221112" y="2050"/>
                </a:cubicBezTo>
                <a:cubicBezTo>
                  <a:pt x="201109" y="16338"/>
                  <a:pt x="178249" y="19195"/>
                  <a:pt x="156342" y="26815"/>
                </a:cubicBezTo>
                <a:cubicBezTo>
                  <a:pt x="144912" y="30625"/>
                  <a:pt x="134434" y="36340"/>
                  <a:pt x="123004" y="41103"/>
                </a:cubicBezTo>
                <a:cubicBezTo>
                  <a:pt x="121099" y="42055"/>
                  <a:pt x="119194" y="44913"/>
                  <a:pt x="119194" y="46818"/>
                </a:cubicBezTo>
                <a:cubicBezTo>
                  <a:pt x="119194" y="50628"/>
                  <a:pt x="123004" y="53485"/>
                  <a:pt x="126814" y="52533"/>
                </a:cubicBezTo>
                <a:cubicBezTo>
                  <a:pt x="135387" y="50628"/>
                  <a:pt x="143959" y="49675"/>
                  <a:pt x="151579" y="45865"/>
                </a:cubicBezTo>
                <a:cubicBezTo>
                  <a:pt x="161104" y="41103"/>
                  <a:pt x="171582" y="40150"/>
                  <a:pt x="182059" y="39198"/>
                </a:cubicBezTo>
                <a:cubicBezTo>
                  <a:pt x="182059" y="39198"/>
                  <a:pt x="182059" y="39198"/>
                  <a:pt x="182059" y="39198"/>
                </a:cubicBezTo>
                <a:cubicBezTo>
                  <a:pt x="182059" y="39198"/>
                  <a:pt x="182059" y="39198"/>
                  <a:pt x="182059" y="39198"/>
                </a:cubicBezTo>
                <a:cubicBezTo>
                  <a:pt x="159199" y="60153"/>
                  <a:pt x="137292" y="82060"/>
                  <a:pt x="111574" y="99205"/>
                </a:cubicBezTo>
                <a:cubicBezTo>
                  <a:pt x="93477" y="110635"/>
                  <a:pt x="77284" y="124923"/>
                  <a:pt x="62044" y="140163"/>
                </a:cubicBezTo>
                <a:cubicBezTo>
                  <a:pt x="46804" y="155403"/>
                  <a:pt x="30612" y="169690"/>
                  <a:pt x="12514" y="181120"/>
                </a:cubicBezTo>
                <a:cubicBezTo>
                  <a:pt x="8704" y="183025"/>
                  <a:pt x="4894" y="184930"/>
                  <a:pt x="2037" y="188740"/>
                </a:cubicBezTo>
                <a:cubicBezTo>
                  <a:pt x="-821" y="192550"/>
                  <a:pt x="-821" y="196360"/>
                  <a:pt x="2989" y="200170"/>
                </a:cubicBezTo>
                <a:cubicBezTo>
                  <a:pt x="2989" y="203028"/>
                  <a:pt x="6799" y="203028"/>
                  <a:pt x="9657" y="200170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CBD73B34-A746-4595-3BFD-2EDA38D546AA}"/>
              </a:ext>
            </a:extLst>
          </p:cNvPr>
          <p:cNvSpPr/>
          <p:nvPr/>
        </p:nvSpPr>
        <p:spPr>
          <a:xfrm>
            <a:off x="6920373" y="1439641"/>
            <a:ext cx="108065" cy="93967"/>
          </a:xfrm>
          <a:custGeom>
            <a:avLst/>
            <a:gdLst>
              <a:gd name="connsiteX0" fmla="*/ 184676 w 240873"/>
              <a:gd name="connsiteY0" fmla="*/ 40857 h 209449"/>
              <a:gd name="connsiteX1" fmla="*/ 184676 w 240873"/>
              <a:gd name="connsiteY1" fmla="*/ 40857 h 209449"/>
              <a:gd name="connsiteX2" fmla="*/ 187533 w 240873"/>
              <a:gd name="connsiteY2" fmla="*/ 42762 h 209449"/>
              <a:gd name="connsiteX3" fmla="*/ 186581 w 240873"/>
              <a:gd name="connsiteY3" fmla="*/ 44667 h 209449"/>
              <a:gd name="connsiteX4" fmla="*/ 182771 w 240873"/>
              <a:gd name="connsiteY4" fmla="*/ 48477 h 209449"/>
              <a:gd name="connsiteX5" fmla="*/ 116096 w 240873"/>
              <a:gd name="connsiteY5" fmla="*/ 104674 h 209449"/>
              <a:gd name="connsiteX6" fmla="*/ 67518 w 240873"/>
              <a:gd name="connsiteY6" fmla="*/ 145632 h 209449"/>
              <a:gd name="connsiteX7" fmla="*/ 17036 w 240873"/>
              <a:gd name="connsiteY7" fmla="*/ 186589 h 209449"/>
              <a:gd name="connsiteX8" fmla="*/ 14178 w 240873"/>
              <a:gd name="connsiteY8" fmla="*/ 188494 h 209449"/>
              <a:gd name="connsiteX9" fmla="*/ 7511 w 240873"/>
              <a:gd name="connsiteY9" fmla="*/ 193257 h 209449"/>
              <a:gd name="connsiteX10" fmla="*/ 8463 w 240873"/>
              <a:gd name="connsiteY10" fmla="*/ 201829 h 209449"/>
              <a:gd name="connsiteX11" fmla="*/ 14178 w 240873"/>
              <a:gd name="connsiteY11" fmla="*/ 201829 h 209449"/>
              <a:gd name="connsiteX12" fmla="*/ 39896 w 240873"/>
              <a:gd name="connsiteY12" fmla="*/ 182779 h 209449"/>
              <a:gd name="connsiteX13" fmla="*/ 71328 w 240873"/>
              <a:gd name="connsiteY13" fmla="*/ 158967 h 209449"/>
              <a:gd name="connsiteX14" fmla="*/ 128478 w 240873"/>
              <a:gd name="connsiteY14" fmla="*/ 109437 h 209449"/>
              <a:gd name="connsiteX15" fmla="*/ 171341 w 240873"/>
              <a:gd name="connsiteY15" fmla="*/ 76099 h 209449"/>
              <a:gd name="connsiteX16" fmla="*/ 195153 w 240873"/>
              <a:gd name="connsiteY16" fmla="*/ 57049 h 209449"/>
              <a:gd name="connsiteX17" fmla="*/ 204678 w 240873"/>
              <a:gd name="connsiteY17" fmla="*/ 54192 h 209449"/>
              <a:gd name="connsiteX18" fmla="*/ 206583 w 240873"/>
              <a:gd name="connsiteY18" fmla="*/ 64669 h 209449"/>
              <a:gd name="connsiteX19" fmla="*/ 183723 w 240873"/>
              <a:gd name="connsiteY19" fmla="*/ 116104 h 209449"/>
              <a:gd name="connsiteX20" fmla="*/ 185628 w 240873"/>
              <a:gd name="connsiteY20" fmla="*/ 123724 h 209449"/>
              <a:gd name="connsiteX21" fmla="*/ 196106 w 240873"/>
              <a:gd name="connsiteY21" fmla="*/ 122772 h 209449"/>
              <a:gd name="connsiteX22" fmla="*/ 198963 w 240873"/>
              <a:gd name="connsiteY22" fmla="*/ 117057 h 209449"/>
              <a:gd name="connsiteX23" fmla="*/ 214203 w 240873"/>
              <a:gd name="connsiteY23" fmla="*/ 77052 h 209449"/>
              <a:gd name="connsiteX24" fmla="*/ 226586 w 240873"/>
              <a:gd name="connsiteY24" fmla="*/ 47524 h 209449"/>
              <a:gd name="connsiteX25" fmla="*/ 229443 w 240873"/>
              <a:gd name="connsiteY25" fmla="*/ 39904 h 209449"/>
              <a:gd name="connsiteX26" fmla="*/ 236111 w 240873"/>
              <a:gd name="connsiteY26" fmla="*/ 13234 h 209449"/>
              <a:gd name="connsiteX27" fmla="*/ 233253 w 240873"/>
              <a:gd name="connsiteY27" fmla="*/ 5614 h 209449"/>
              <a:gd name="connsiteX28" fmla="*/ 227538 w 240873"/>
              <a:gd name="connsiteY28" fmla="*/ 6567 h 209449"/>
              <a:gd name="connsiteX29" fmla="*/ 182771 w 240873"/>
              <a:gd name="connsiteY29" fmla="*/ 25617 h 209449"/>
              <a:gd name="connsiteX30" fmla="*/ 162768 w 240873"/>
              <a:gd name="connsiteY30" fmla="*/ 32284 h 209449"/>
              <a:gd name="connsiteX31" fmla="*/ 129431 w 240873"/>
              <a:gd name="connsiteY31" fmla="*/ 46572 h 209449"/>
              <a:gd name="connsiteX32" fmla="*/ 127526 w 240873"/>
              <a:gd name="connsiteY32" fmla="*/ 50382 h 209449"/>
              <a:gd name="connsiteX33" fmla="*/ 128478 w 240873"/>
              <a:gd name="connsiteY33" fmla="*/ 53239 h 209449"/>
              <a:gd name="connsiteX34" fmla="*/ 131336 w 240873"/>
              <a:gd name="connsiteY34" fmla="*/ 54192 h 209449"/>
              <a:gd name="connsiteX35" fmla="*/ 155148 w 240873"/>
              <a:gd name="connsiteY35" fmla="*/ 47524 h 209449"/>
              <a:gd name="connsiteX36" fmla="*/ 185628 w 240873"/>
              <a:gd name="connsiteY36" fmla="*/ 40857 h 209449"/>
              <a:gd name="connsiteX37" fmla="*/ 184676 w 240873"/>
              <a:gd name="connsiteY37" fmla="*/ 40857 h 209449"/>
              <a:gd name="connsiteX38" fmla="*/ 15131 w 240873"/>
              <a:gd name="connsiteY38" fmla="*/ 204687 h 209449"/>
              <a:gd name="connsiteX39" fmla="*/ 15131 w 240873"/>
              <a:gd name="connsiteY39" fmla="*/ 204687 h 209449"/>
              <a:gd name="connsiteX40" fmla="*/ 15131 w 240873"/>
              <a:gd name="connsiteY40" fmla="*/ 204687 h 209449"/>
              <a:gd name="connsiteX41" fmla="*/ 10368 w 240873"/>
              <a:gd name="connsiteY41" fmla="*/ 209449 h 209449"/>
              <a:gd name="connsiteX42" fmla="*/ 3701 w 240873"/>
              <a:gd name="connsiteY42" fmla="*/ 206592 h 209449"/>
              <a:gd name="connsiteX43" fmla="*/ 2748 w 240873"/>
              <a:gd name="connsiteY43" fmla="*/ 191352 h 209449"/>
              <a:gd name="connsiteX44" fmla="*/ 11321 w 240873"/>
              <a:gd name="connsiteY44" fmla="*/ 184684 h 209449"/>
              <a:gd name="connsiteX45" fmla="*/ 14178 w 240873"/>
              <a:gd name="connsiteY45" fmla="*/ 182779 h 209449"/>
              <a:gd name="connsiteX46" fmla="*/ 63708 w 240873"/>
              <a:gd name="connsiteY46" fmla="*/ 142774 h 209449"/>
              <a:gd name="connsiteX47" fmla="*/ 113238 w 240873"/>
              <a:gd name="connsiteY47" fmla="*/ 100864 h 209449"/>
              <a:gd name="connsiteX48" fmla="*/ 178008 w 240873"/>
              <a:gd name="connsiteY48" fmla="*/ 46572 h 209449"/>
              <a:gd name="connsiteX49" fmla="*/ 156101 w 240873"/>
              <a:gd name="connsiteY49" fmla="*/ 52287 h 209449"/>
              <a:gd name="connsiteX50" fmla="*/ 131336 w 240873"/>
              <a:gd name="connsiteY50" fmla="*/ 58954 h 209449"/>
              <a:gd name="connsiteX51" fmla="*/ 123716 w 240873"/>
              <a:gd name="connsiteY51" fmla="*/ 57049 h 209449"/>
              <a:gd name="connsiteX52" fmla="*/ 120858 w 240873"/>
              <a:gd name="connsiteY52" fmla="*/ 50382 h 209449"/>
              <a:gd name="connsiteX53" fmla="*/ 125621 w 240873"/>
              <a:gd name="connsiteY53" fmla="*/ 41809 h 209449"/>
              <a:gd name="connsiteX54" fmla="*/ 158958 w 240873"/>
              <a:gd name="connsiteY54" fmla="*/ 27522 h 209449"/>
              <a:gd name="connsiteX55" fmla="*/ 179913 w 240873"/>
              <a:gd name="connsiteY55" fmla="*/ 20854 h 209449"/>
              <a:gd name="connsiteX56" fmla="*/ 223728 w 240873"/>
              <a:gd name="connsiteY56" fmla="*/ 2757 h 209449"/>
              <a:gd name="connsiteX57" fmla="*/ 235158 w 240873"/>
              <a:gd name="connsiteY57" fmla="*/ 852 h 209449"/>
              <a:gd name="connsiteX58" fmla="*/ 240873 w 240873"/>
              <a:gd name="connsiteY58" fmla="*/ 13234 h 209449"/>
              <a:gd name="connsiteX59" fmla="*/ 234206 w 240873"/>
              <a:gd name="connsiteY59" fmla="*/ 41809 h 209449"/>
              <a:gd name="connsiteX60" fmla="*/ 231348 w 240873"/>
              <a:gd name="connsiteY60" fmla="*/ 49429 h 209449"/>
              <a:gd name="connsiteX61" fmla="*/ 218966 w 240873"/>
              <a:gd name="connsiteY61" fmla="*/ 79909 h 209449"/>
              <a:gd name="connsiteX62" fmla="*/ 203726 w 240873"/>
              <a:gd name="connsiteY62" fmla="*/ 118962 h 209449"/>
              <a:gd name="connsiteX63" fmla="*/ 198963 w 240873"/>
              <a:gd name="connsiteY63" fmla="*/ 126582 h 209449"/>
              <a:gd name="connsiteX64" fmla="*/ 181818 w 240873"/>
              <a:gd name="connsiteY64" fmla="*/ 128487 h 209449"/>
              <a:gd name="connsiteX65" fmla="*/ 178008 w 240873"/>
              <a:gd name="connsiteY65" fmla="*/ 114199 h 209449"/>
              <a:gd name="connsiteX66" fmla="*/ 200868 w 240873"/>
              <a:gd name="connsiteY66" fmla="*/ 62764 h 209449"/>
              <a:gd name="connsiteX67" fmla="*/ 201821 w 240873"/>
              <a:gd name="connsiteY67" fmla="*/ 58954 h 209449"/>
              <a:gd name="connsiteX68" fmla="*/ 198011 w 240873"/>
              <a:gd name="connsiteY68" fmla="*/ 60859 h 209449"/>
              <a:gd name="connsiteX69" fmla="*/ 174198 w 240873"/>
              <a:gd name="connsiteY69" fmla="*/ 79909 h 209449"/>
              <a:gd name="connsiteX70" fmla="*/ 131336 w 240873"/>
              <a:gd name="connsiteY70" fmla="*/ 113247 h 209449"/>
              <a:gd name="connsiteX71" fmla="*/ 75138 w 240873"/>
              <a:gd name="connsiteY71" fmla="*/ 161824 h 209449"/>
              <a:gd name="connsiteX72" fmla="*/ 42753 w 240873"/>
              <a:gd name="connsiteY72" fmla="*/ 186589 h 209449"/>
              <a:gd name="connsiteX73" fmla="*/ 17036 w 240873"/>
              <a:gd name="connsiteY73" fmla="*/ 204687 h 209449"/>
              <a:gd name="connsiteX74" fmla="*/ 10368 w 240873"/>
              <a:gd name="connsiteY74" fmla="*/ 209449 h 20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40873" h="209449">
                <a:moveTo>
                  <a:pt x="184676" y="40857"/>
                </a:moveTo>
                <a:cubicBezTo>
                  <a:pt x="185628" y="40857"/>
                  <a:pt x="185628" y="40857"/>
                  <a:pt x="184676" y="40857"/>
                </a:cubicBezTo>
                <a:cubicBezTo>
                  <a:pt x="186581" y="41809"/>
                  <a:pt x="187533" y="41809"/>
                  <a:pt x="187533" y="42762"/>
                </a:cubicBezTo>
                <a:cubicBezTo>
                  <a:pt x="187533" y="43714"/>
                  <a:pt x="187533" y="44667"/>
                  <a:pt x="186581" y="44667"/>
                </a:cubicBezTo>
                <a:lnTo>
                  <a:pt x="182771" y="48477"/>
                </a:lnTo>
                <a:cubicBezTo>
                  <a:pt x="161816" y="68479"/>
                  <a:pt x="140861" y="88482"/>
                  <a:pt x="116096" y="104674"/>
                </a:cubicBezTo>
                <a:cubicBezTo>
                  <a:pt x="98951" y="116104"/>
                  <a:pt x="82758" y="129439"/>
                  <a:pt x="67518" y="145632"/>
                </a:cubicBezTo>
                <a:cubicBezTo>
                  <a:pt x="52278" y="161824"/>
                  <a:pt x="35133" y="175159"/>
                  <a:pt x="17036" y="186589"/>
                </a:cubicBezTo>
                <a:cubicBezTo>
                  <a:pt x="16083" y="187542"/>
                  <a:pt x="15131" y="187542"/>
                  <a:pt x="14178" y="188494"/>
                </a:cubicBezTo>
                <a:cubicBezTo>
                  <a:pt x="11321" y="190399"/>
                  <a:pt x="8463" y="191352"/>
                  <a:pt x="7511" y="193257"/>
                </a:cubicBezTo>
                <a:cubicBezTo>
                  <a:pt x="5606" y="195162"/>
                  <a:pt x="5606" y="198972"/>
                  <a:pt x="8463" y="201829"/>
                </a:cubicBezTo>
                <a:cubicBezTo>
                  <a:pt x="9416" y="202782"/>
                  <a:pt x="12273" y="204687"/>
                  <a:pt x="14178" y="201829"/>
                </a:cubicBezTo>
                <a:cubicBezTo>
                  <a:pt x="22751" y="194209"/>
                  <a:pt x="31323" y="188494"/>
                  <a:pt x="39896" y="182779"/>
                </a:cubicBezTo>
                <a:cubicBezTo>
                  <a:pt x="51326" y="175159"/>
                  <a:pt x="61803" y="168492"/>
                  <a:pt x="71328" y="158967"/>
                </a:cubicBezTo>
                <a:cubicBezTo>
                  <a:pt x="86568" y="142774"/>
                  <a:pt x="104666" y="127534"/>
                  <a:pt x="128478" y="109437"/>
                </a:cubicBezTo>
                <a:cubicBezTo>
                  <a:pt x="142766" y="98959"/>
                  <a:pt x="157053" y="86577"/>
                  <a:pt x="171341" y="76099"/>
                </a:cubicBezTo>
                <a:cubicBezTo>
                  <a:pt x="178961" y="69432"/>
                  <a:pt x="187533" y="62764"/>
                  <a:pt x="195153" y="57049"/>
                </a:cubicBezTo>
                <a:cubicBezTo>
                  <a:pt x="197058" y="56097"/>
                  <a:pt x="200868" y="53239"/>
                  <a:pt x="204678" y="54192"/>
                </a:cubicBezTo>
                <a:cubicBezTo>
                  <a:pt x="206583" y="55144"/>
                  <a:pt x="209441" y="58002"/>
                  <a:pt x="206583" y="64669"/>
                </a:cubicBezTo>
                <a:cubicBezTo>
                  <a:pt x="198963" y="81814"/>
                  <a:pt x="191343" y="98959"/>
                  <a:pt x="183723" y="116104"/>
                </a:cubicBezTo>
                <a:cubicBezTo>
                  <a:pt x="181818" y="119914"/>
                  <a:pt x="182771" y="121819"/>
                  <a:pt x="185628" y="123724"/>
                </a:cubicBezTo>
                <a:cubicBezTo>
                  <a:pt x="187533" y="125629"/>
                  <a:pt x="191343" y="126582"/>
                  <a:pt x="196106" y="122772"/>
                </a:cubicBezTo>
                <a:cubicBezTo>
                  <a:pt x="197058" y="121819"/>
                  <a:pt x="198963" y="118962"/>
                  <a:pt x="198963" y="117057"/>
                </a:cubicBezTo>
                <a:cubicBezTo>
                  <a:pt x="202773" y="102769"/>
                  <a:pt x="208488" y="90387"/>
                  <a:pt x="214203" y="77052"/>
                </a:cubicBezTo>
                <a:cubicBezTo>
                  <a:pt x="218013" y="67527"/>
                  <a:pt x="222776" y="57049"/>
                  <a:pt x="226586" y="47524"/>
                </a:cubicBezTo>
                <a:cubicBezTo>
                  <a:pt x="227538" y="44667"/>
                  <a:pt x="228491" y="42762"/>
                  <a:pt x="229443" y="39904"/>
                </a:cubicBezTo>
                <a:cubicBezTo>
                  <a:pt x="232301" y="31332"/>
                  <a:pt x="236111" y="22759"/>
                  <a:pt x="236111" y="13234"/>
                </a:cubicBezTo>
                <a:cubicBezTo>
                  <a:pt x="236111" y="9424"/>
                  <a:pt x="235158" y="6567"/>
                  <a:pt x="233253" y="5614"/>
                </a:cubicBezTo>
                <a:cubicBezTo>
                  <a:pt x="231348" y="4662"/>
                  <a:pt x="228491" y="5614"/>
                  <a:pt x="227538" y="6567"/>
                </a:cubicBezTo>
                <a:cubicBezTo>
                  <a:pt x="213251" y="16092"/>
                  <a:pt x="198011" y="20854"/>
                  <a:pt x="182771" y="25617"/>
                </a:cubicBezTo>
                <a:cubicBezTo>
                  <a:pt x="176103" y="27522"/>
                  <a:pt x="169436" y="29427"/>
                  <a:pt x="162768" y="32284"/>
                </a:cubicBezTo>
                <a:cubicBezTo>
                  <a:pt x="151338" y="36094"/>
                  <a:pt x="139908" y="41809"/>
                  <a:pt x="129431" y="46572"/>
                </a:cubicBezTo>
                <a:cubicBezTo>
                  <a:pt x="128478" y="46572"/>
                  <a:pt x="127526" y="49429"/>
                  <a:pt x="127526" y="50382"/>
                </a:cubicBezTo>
                <a:cubicBezTo>
                  <a:pt x="127526" y="51334"/>
                  <a:pt x="128478" y="52287"/>
                  <a:pt x="128478" y="53239"/>
                </a:cubicBezTo>
                <a:cubicBezTo>
                  <a:pt x="129431" y="54192"/>
                  <a:pt x="130383" y="54192"/>
                  <a:pt x="131336" y="54192"/>
                </a:cubicBezTo>
                <a:cubicBezTo>
                  <a:pt x="139908" y="52287"/>
                  <a:pt x="148481" y="51334"/>
                  <a:pt x="155148" y="47524"/>
                </a:cubicBezTo>
                <a:cubicBezTo>
                  <a:pt x="165626" y="42762"/>
                  <a:pt x="176103" y="41809"/>
                  <a:pt x="185628" y="40857"/>
                </a:cubicBezTo>
                <a:cubicBezTo>
                  <a:pt x="183723" y="40857"/>
                  <a:pt x="184676" y="40857"/>
                  <a:pt x="184676" y="40857"/>
                </a:cubicBezTo>
                <a:moveTo>
                  <a:pt x="15131" y="204687"/>
                </a:moveTo>
                <a:lnTo>
                  <a:pt x="15131" y="204687"/>
                </a:lnTo>
                <a:lnTo>
                  <a:pt x="15131" y="204687"/>
                </a:lnTo>
                <a:close/>
                <a:moveTo>
                  <a:pt x="10368" y="209449"/>
                </a:moveTo>
                <a:cubicBezTo>
                  <a:pt x="8463" y="209449"/>
                  <a:pt x="5606" y="208497"/>
                  <a:pt x="3701" y="206592"/>
                </a:cubicBezTo>
                <a:cubicBezTo>
                  <a:pt x="-1062" y="202782"/>
                  <a:pt x="-1062" y="196114"/>
                  <a:pt x="2748" y="191352"/>
                </a:cubicBezTo>
                <a:cubicBezTo>
                  <a:pt x="4653" y="188494"/>
                  <a:pt x="8463" y="186589"/>
                  <a:pt x="11321" y="184684"/>
                </a:cubicBezTo>
                <a:cubicBezTo>
                  <a:pt x="12273" y="183732"/>
                  <a:pt x="13226" y="183732"/>
                  <a:pt x="14178" y="182779"/>
                </a:cubicBezTo>
                <a:cubicBezTo>
                  <a:pt x="31323" y="171349"/>
                  <a:pt x="48468" y="158014"/>
                  <a:pt x="63708" y="142774"/>
                </a:cubicBezTo>
                <a:cubicBezTo>
                  <a:pt x="79901" y="126582"/>
                  <a:pt x="96093" y="112294"/>
                  <a:pt x="113238" y="100864"/>
                </a:cubicBezTo>
                <a:cubicBezTo>
                  <a:pt x="137051" y="85624"/>
                  <a:pt x="158006" y="65622"/>
                  <a:pt x="178008" y="46572"/>
                </a:cubicBezTo>
                <a:cubicBezTo>
                  <a:pt x="171341" y="47524"/>
                  <a:pt x="163721" y="49429"/>
                  <a:pt x="156101" y="52287"/>
                </a:cubicBezTo>
                <a:cubicBezTo>
                  <a:pt x="148481" y="56097"/>
                  <a:pt x="139908" y="58002"/>
                  <a:pt x="131336" y="58954"/>
                </a:cubicBezTo>
                <a:cubicBezTo>
                  <a:pt x="128478" y="59907"/>
                  <a:pt x="125621" y="58954"/>
                  <a:pt x="123716" y="57049"/>
                </a:cubicBezTo>
                <a:cubicBezTo>
                  <a:pt x="121811" y="55144"/>
                  <a:pt x="120858" y="53239"/>
                  <a:pt x="120858" y="50382"/>
                </a:cubicBezTo>
                <a:cubicBezTo>
                  <a:pt x="120858" y="47524"/>
                  <a:pt x="123716" y="42762"/>
                  <a:pt x="125621" y="41809"/>
                </a:cubicBezTo>
                <a:cubicBezTo>
                  <a:pt x="136098" y="37047"/>
                  <a:pt x="147528" y="32284"/>
                  <a:pt x="158958" y="27522"/>
                </a:cubicBezTo>
                <a:cubicBezTo>
                  <a:pt x="165626" y="24664"/>
                  <a:pt x="173246" y="22759"/>
                  <a:pt x="179913" y="20854"/>
                </a:cubicBezTo>
                <a:cubicBezTo>
                  <a:pt x="195153" y="17044"/>
                  <a:pt x="210393" y="12282"/>
                  <a:pt x="223728" y="2757"/>
                </a:cubicBezTo>
                <a:cubicBezTo>
                  <a:pt x="229443" y="-1053"/>
                  <a:pt x="233253" y="-101"/>
                  <a:pt x="235158" y="852"/>
                </a:cubicBezTo>
                <a:cubicBezTo>
                  <a:pt x="238968" y="2757"/>
                  <a:pt x="240873" y="7519"/>
                  <a:pt x="240873" y="13234"/>
                </a:cubicBezTo>
                <a:cubicBezTo>
                  <a:pt x="240873" y="23712"/>
                  <a:pt x="237063" y="32284"/>
                  <a:pt x="234206" y="41809"/>
                </a:cubicBezTo>
                <a:cubicBezTo>
                  <a:pt x="233253" y="44667"/>
                  <a:pt x="232301" y="46572"/>
                  <a:pt x="231348" y="49429"/>
                </a:cubicBezTo>
                <a:cubicBezTo>
                  <a:pt x="227538" y="59907"/>
                  <a:pt x="223728" y="70384"/>
                  <a:pt x="218966" y="79909"/>
                </a:cubicBezTo>
                <a:cubicBezTo>
                  <a:pt x="213251" y="92292"/>
                  <a:pt x="207536" y="105627"/>
                  <a:pt x="203726" y="118962"/>
                </a:cubicBezTo>
                <a:cubicBezTo>
                  <a:pt x="202773" y="121819"/>
                  <a:pt x="200868" y="124677"/>
                  <a:pt x="198963" y="126582"/>
                </a:cubicBezTo>
                <a:cubicBezTo>
                  <a:pt x="193248" y="132297"/>
                  <a:pt x="187533" y="132297"/>
                  <a:pt x="181818" y="128487"/>
                </a:cubicBezTo>
                <a:cubicBezTo>
                  <a:pt x="177056" y="124677"/>
                  <a:pt x="175151" y="119914"/>
                  <a:pt x="178008" y="114199"/>
                </a:cubicBezTo>
                <a:cubicBezTo>
                  <a:pt x="185628" y="97054"/>
                  <a:pt x="193248" y="79909"/>
                  <a:pt x="200868" y="62764"/>
                </a:cubicBezTo>
                <a:cubicBezTo>
                  <a:pt x="201821" y="60859"/>
                  <a:pt x="201821" y="58954"/>
                  <a:pt x="201821" y="58954"/>
                </a:cubicBezTo>
                <a:cubicBezTo>
                  <a:pt x="201821" y="58954"/>
                  <a:pt x="199916" y="59907"/>
                  <a:pt x="198011" y="60859"/>
                </a:cubicBezTo>
                <a:cubicBezTo>
                  <a:pt x="190391" y="67527"/>
                  <a:pt x="181818" y="73242"/>
                  <a:pt x="174198" y="79909"/>
                </a:cubicBezTo>
                <a:cubicBezTo>
                  <a:pt x="159911" y="91339"/>
                  <a:pt x="145623" y="102769"/>
                  <a:pt x="131336" y="113247"/>
                </a:cubicBezTo>
                <a:cubicBezTo>
                  <a:pt x="108476" y="130392"/>
                  <a:pt x="90378" y="146584"/>
                  <a:pt x="75138" y="161824"/>
                </a:cubicBezTo>
                <a:cubicBezTo>
                  <a:pt x="65613" y="172302"/>
                  <a:pt x="54183" y="178969"/>
                  <a:pt x="42753" y="186589"/>
                </a:cubicBezTo>
                <a:cubicBezTo>
                  <a:pt x="34181" y="192304"/>
                  <a:pt x="24656" y="198019"/>
                  <a:pt x="17036" y="204687"/>
                </a:cubicBezTo>
                <a:cubicBezTo>
                  <a:pt x="15131" y="208497"/>
                  <a:pt x="12273" y="209449"/>
                  <a:pt x="10368" y="209449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2990A04-B395-77B1-7204-CEFAFA709821}"/>
              </a:ext>
            </a:extLst>
          </p:cNvPr>
          <p:cNvSpPr/>
          <p:nvPr/>
        </p:nvSpPr>
        <p:spPr>
          <a:xfrm>
            <a:off x="6803856" y="1553779"/>
            <a:ext cx="101252" cy="80550"/>
          </a:xfrm>
          <a:custGeom>
            <a:avLst/>
            <a:gdLst>
              <a:gd name="connsiteX0" fmla="*/ 21478 w 225686"/>
              <a:gd name="connsiteY0" fmla="*/ 175067 h 179543"/>
              <a:gd name="connsiteX1" fmla="*/ 33861 w 225686"/>
              <a:gd name="connsiteY1" fmla="*/ 166494 h 179543"/>
              <a:gd name="connsiteX2" fmla="*/ 67198 w 225686"/>
              <a:gd name="connsiteY2" fmla="*/ 138872 h 179543"/>
              <a:gd name="connsiteX3" fmla="*/ 176736 w 225686"/>
              <a:gd name="connsiteY3" fmla="*/ 54099 h 179543"/>
              <a:gd name="connsiteX4" fmla="*/ 200548 w 225686"/>
              <a:gd name="connsiteY4" fmla="*/ 42669 h 179543"/>
              <a:gd name="connsiteX5" fmla="*/ 200548 w 225686"/>
              <a:gd name="connsiteY5" fmla="*/ 40764 h 179543"/>
              <a:gd name="connsiteX6" fmla="*/ 201501 w 225686"/>
              <a:gd name="connsiteY6" fmla="*/ 42669 h 179543"/>
              <a:gd name="connsiteX7" fmla="*/ 181498 w 225686"/>
              <a:gd name="connsiteY7" fmla="*/ 90294 h 179543"/>
              <a:gd name="connsiteX8" fmla="*/ 187213 w 225686"/>
              <a:gd name="connsiteY8" fmla="*/ 107439 h 179543"/>
              <a:gd name="connsiteX9" fmla="*/ 201501 w 225686"/>
              <a:gd name="connsiteY9" fmla="*/ 97914 h 179543"/>
              <a:gd name="connsiteX10" fmla="*/ 223408 w 225686"/>
              <a:gd name="connsiteY10" fmla="*/ 29334 h 179543"/>
              <a:gd name="connsiteX11" fmla="*/ 225313 w 225686"/>
              <a:gd name="connsiteY11" fmla="*/ 12189 h 179543"/>
              <a:gd name="connsiteX12" fmla="*/ 209121 w 225686"/>
              <a:gd name="connsiteY12" fmla="*/ 1712 h 179543"/>
              <a:gd name="connsiteX13" fmla="*/ 163401 w 225686"/>
              <a:gd name="connsiteY13" fmla="*/ 11237 h 179543"/>
              <a:gd name="connsiteX14" fmla="*/ 138636 w 225686"/>
              <a:gd name="connsiteY14" fmla="*/ 17904 h 179543"/>
              <a:gd name="connsiteX15" fmla="*/ 127206 w 225686"/>
              <a:gd name="connsiteY15" fmla="*/ 31239 h 179543"/>
              <a:gd name="connsiteX16" fmla="*/ 143398 w 225686"/>
              <a:gd name="connsiteY16" fmla="*/ 34097 h 179543"/>
              <a:gd name="connsiteX17" fmla="*/ 168163 w 225686"/>
              <a:gd name="connsiteY17" fmla="*/ 26477 h 179543"/>
              <a:gd name="connsiteX18" fmla="*/ 176736 w 225686"/>
              <a:gd name="connsiteY18" fmla="*/ 28382 h 179543"/>
              <a:gd name="connsiteX19" fmla="*/ 173878 w 225686"/>
              <a:gd name="connsiteY19" fmla="*/ 35049 h 179543"/>
              <a:gd name="connsiteX20" fmla="*/ 120538 w 225686"/>
              <a:gd name="connsiteY20" fmla="*/ 79817 h 179543"/>
              <a:gd name="connsiteX21" fmla="*/ 10048 w 225686"/>
              <a:gd name="connsiteY21" fmla="*/ 160779 h 179543"/>
              <a:gd name="connsiteX22" fmla="*/ 2428 w 225686"/>
              <a:gd name="connsiteY22" fmla="*/ 176019 h 179543"/>
              <a:gd name="connsiteX23" fmla="*/ 21478 w 225686"/>
              <a:gd name="connsiteY23" fmla="*/ 175067 h 17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5686" h="179543">
                <a:moveTo>
                  <a:pt x="21478" y="175067"/>
                </a:moveTo>
                <a:cubicBezTo>
                  <a:pt x="25288" y="172209"/>
                  <a:pt x="31003" y="170304"/>
                  <a:pt x="33861" y="166494"/>
                </a:cubicBezTo>
                <a:cubicBezTo>
                  <a:pt x="42433" y="154112"/>
                  <a:pt x="55768" y="147444"/>
                  <a:pt x="67198" y="138872"/>
                </a:cubicBezTo>
                <a:cubicBezTo>
                  <a:pt x="105298" y="112202"/>
                  <a:pt x="141493" y="83627"/>
                  <a:pt x="176736" y="54099"/>
                </a:cubicBezTo>
                <a:cubicBezTo>
                  <a:pt x="183403" y="48384"/>
                  <a:pt x="189118" y="38859"/>
                  <a:pt x="200548" y="42669"/>
                </a:cubicBezTo>
                <a:lnTo>
                  <a:pt x="200548" y="40764"/>
                </a:lnTo>
                <a:cubicBezTo>
                  <a:pt x="200548" y="40764"/>
                  <a:pt x="201501" y="41717"/>
                  <a:pt x="201501" y="42669"/>
                </a:cubicBezTo>
                <a:cubicBezTo>
                  <a:pt x="196738" y="59814"/>
                  <a:pt x="191023" y="75054"/>
                  <a:pt x="181498" y="90294"/>
                </a:cubicBezTo>
                <a:cubicBezTo>
                  <a:pt x="177688" y="96962"/>
                  <a:pt x="180546" y="104582"/>
                  <a:pt x="187213" y="107439"/>
                </a:cubicBezTo>
                <a:cubicBezTo>
                  <a:pt x="193881" y="109344"/>
                  <a:pt x="200548" y="107439"/>
                  <a:pt x="201501" y="97914"/>
                </a:cubicBezTo>
                <a:cubicBezTo>
                  <a:pt x="205311" y="74102"/>
                  <a:pt x="216741" y="52194"/>
                  <a:pt x="223408" y="29334"/>
                </a:cubicBezTo>
                <a:cubicBezTo>
                  <a:pt x="225313" y="23619"/>
                  <a:pt x="226266" y="17904"/>
                  <a:pt x="225313" y="12189"/>
                </a:cubicBezTo>
                <a:cubicBezTo>
                  <a:pt x="224361" y="2664"/>
                  <a:pt x="219598" y="-3051"/>
                  <a:pt x="209121" y="1712"/>
                </a:cubicBezTo>
                <a:cubicBezTo>
                  <a:pt x="194833" y="8379"/>
                  <a:pt x="178641" y="8379"/>
                  <a:pt x="163401" y="11237"/>
                </a:cubicBezTo>
                <a:cubicBezTo>
                  <a:pt x="154828" y="13142"/>
                  <a:pt x="146256" y="15047"/>
                  <a:pt x="138636" y="17904"/>
                </a:cubicBezTo>
                <a:cubicBezTo>
                  <a:pt x="132921" y="19809"/>
                  <a:pt x="123396" y="22667"/>
                  <a:pt x="127206" y="31239"/>
                </a:cubicBezTo>
                <a:cubicBezTo>
                  <a:pt x="130063" y="36954"/>
                  <a:pt x="136731" y="36954"/>
                  <a:pt x="143398" y="34097"/>
                </a:cubicBezTo>
                <a:cubicBezTo>
                  <a:pt x="151971" y="31239"/>
                  <a:pt x="159591" y="29334"/>
                  <a:pt x="168163" y="26477"/>
                </a:cubicBezTo>
                <a:cubicBezTo>
                  <a:pt x="171021" y="25524"/>
                  <a:pt x="174831" y="23619"/>
                  <a:pt x="176736" y="28382"/>
                </a:cubicBezTo>
                <a:cubicBezTo>
                  <a:pt x="177688" y="30287"/>
                  <a:pt x="174831" y="33144"/>
                  <a:pt x="173878" y="35049"/>
                </a:cubicBezTo>
                <a:cubicBezTo>
                  <a:pt x="158638" y="52194"/>
                  <a:pt x="138636" y="65529"/>
                  <a:pt x="120538" y="79817"/>
                </a:cubicBezTo>
                <a:cubicBezTo>
                  <a:pt x="83391" y="106487"/>
                  <a:pt x="47196" y="134109"/>
                  <a:pt x="10048" y="160779"/>
                </a:cubicBezTo>
                <a:cubicBezTo>
                  <a:pt x="4333" y="164589"/>
                  <a:pt x="-4239" y="167447"/>
                  <a:pt x="2428" y="176019"/>
                </a:cubicBezTo>
                <a:cubicBezTo>
                  <a:pt x="8143" y="181734"/>
                  <a:pt x="15763" y="179829"/>
                  <a:pt x="21478" y="175067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D999EAE8-915E-63C0-8A3F-C75018650EC1}"/>
              </a:ext>
            </a:extLst>
          </p:cNvPr>
          <p:cNvSpPr/>
          <p:nvPr/>
        </p:nvSpPr>
        <p:spPr>
          <a:xfrm>
            <a:off x="6803068" y="1551769"/>
            <a:ext cx="103749" cy="83543"/>
          </a:xfrm>
          <a:custGeom>
            <a:avLst/>
            <a:gdLst>
              <a:gd name="connsiteX0" fmla="*/ 23234 w 231252"/>
              <a:gd name="connsiteY0" fmla="*/ 179546 h 186213"/>
              <a:gd name="connsiteX1" fmla="*/ 23234 w 231252"/>
              <a:gd name="connsiteY1" fmla="*/ 179546 h 186213"/>
              <a:gd name="connsiteX2" fmla="*/ 23234 w 231252"/>
              <a:gd name="connsiteY2" fmla="*/ 179546 h 186213"/>
              <a:gd name="connsiteX3" fmla="*/ 176586 w 231252"/>
              <a:gd name="connsiteY3" fmla="*/ 26194 h 186213"/>
              <a:gd name="connsiteX4" fmla="*/ 182301 w 231252"/>
              <a:gd name="connsiteY4" fmla="*/ 30004 h 186213"/>
              <a:gd name="connsiteX5" fmla="*/ 178491 w 231252"/>
              <a:gd name="connsiteY5" fmla="*/ 38576 h 186213"/>
              <a:gd name="connsiteX6" fmla="*/ 131819 w 231252"/>
              <a:gd name="connsiteY6" fmla="*/ 78581 h 186213"/>
              <a:gd name="connsiteX7" fmla="*/ 125151 w 231252"/>
              <a:gd name="connsiteY7" fmla="*/ 83344 h 186213"/>
              <a:gd name="connsiteX8" fmla="*/ 73716 w 231252"/>
              <a:gd name="connsiteY8" fmla="*/ 121444 h 186213"/>
              <a:gd name="connsiteX9" fmla="*/ 14661 w 231252"/>
              <a:gd name="connsiteY9" fmla="*/ 164306 h 186213"/>
              <a:gd name="connsiteX10" fmla="*/ 11804 w 231252"/>
              <a:gd name="connsiteY10" fmla="*/ 166211 h 186213"/>
              <a:gd name="connsiteX11" fmla="*/ 6089 w 231252"/>
              <a:gd name="connsiteY11" fmla="*/ 171926 h 186213"/>
              <a:gd name="connsiteX12" fmla="*/ 7994 w 231252"/>
              <a:gd name="connsiteY12" fmla="*/ 175736 h 186213"/>
              <a:gd name="connsiteX13" fmla="*/ 12756 w 231252"/>
              <a:gd name="connsiteY13" fmla="*/ 178594 h 186213"/>
              <a:gd name="connsiteX14" fmla="*/ 22281 w 231252"/>
              <a:gd name="connsiteY14" fmla="*/ 174784 h 186213"/>
              <a:gd name="connsiteX15" fmla="*/ 27044 w 231252"/>
              <a:gd name="connsiteY15" fmla="*/ 171926 h 186213"/>
              <a:gd name="connsiteX16" fmla="*/ 33711 w 231252"/>
              <a:gd name="connsiteY16" fmla="*/ 167164 h 186213"/>
              <a:gd name="connsiteX17" fmla="*/ 59429 w 231252"/>
              <a:gd name="connsiteY17" fmla="*/ 145256 h 186213"/>
              <a:gd name="connsiteX18" fmla="*/ 68001 w 231252"/>
              <a:gd name="connsiteY18" fmla="*/ 139541 h 186213"/>
              <a:gd name="connsiteX19" fmla="*/ 177539 w 231252"/>
              <a:gd name="connsiteY19" fmla="*/ 54769 h 186213"/>
              <a:gd name="connsiteX20" fmla="*/ 181349 w 231252"/>
              <a:gd name="connsiteY20" fmla="*/ 50959 h 186213"/>
              <a:gd name="connsiteX21" fmla="*/ 199446 w 231252"/>
              <a:gd name="connsiteY21" fmla="*/ 41434 h 186213"/>
              <a:gd name="connsiteX22" fmla="*/ 200399 w 231252"/>
              <a:gd name="connsiteY22" fmla="*/ 40481 h 186213"/>
              <a:gd name="connsiteX23" fmla="*/ 203256 w 231252"/>
              <a:gd name="connsiteY23" fmla="*/ 41434 h 186213"/>
              <a:gd name="connsiteX24" fmla="*/ 204209 w 231252"/>
              <a:gd name="connsiteY24" fmla="*/ 43339 h 186213"/>
              <a:gd name="connsiteX25" fmla="*/ 204209 w 231252"/>
              <a:gd name="connsiteY25" fmla="*/ 45244 h 186213"/>
              <a:gd name="connsiteX26" fmla="*/ 184206 w 231252"/>
              <a:gd name="connsiteY26" fmla="*/ 93821 h 186213"/>
              <a:gd name="connsiteX27" fmla="*/ 183254 w 231252"/>
              <a:gd name="connsiteY27" fmla="*/ 101441 h 186213"/>
              <a:gd name="connsiteX28" fmla="*/ 188969 w 231252"/>
              <a:gd name="connsiteY28" fmla="*/ 106204 h 186213"/>
              <a:gd name="connsiteX29" fmla="*/ 196589 w 231252"/>
              <a:gd name="connsiteY29" fmla="*/ 106204 h 186213"/>
              <a:gd name="connsiteX30" fmla="*/ 200399 w 231252"/>
              <a:gd name="connsiteY30" fmla="*/ 98584 h 186213"/>
              <a:gd name="connsiteX31" fmla="*/ 213734 w 231252"/>
              <a:gd name="connsiteY31" fmla="*/ 53816 h 186213"/>
              <a:gd name="connsiteX32" fmla="*/ 222306 w 231252"/>
              <a:gd name="connsiteY32" fmla="*/ 30004 h 186213"/>
              <a:gd name="connsiteX33" fmla="*/ 224211 w 231252"/>
              <a:gd name="connsiteY33" fmla="*/ 13811 h 186213"/>
              <a:gd name="connsiteX34" fmla="*/ 219449 w 231252"/>
              <a:gd name="connsiteY34" fmla="*/ 4286 h 186213"/>
              <a:gd name="connsiteX35" fmla="*/ 211829 w 231252"/>
              <a:gd name="connsiteY35" fmla="*/ 5239 h 186213"/>
              <a:gd name="connsiteX36" fmla="*/ 180396 w 231252"/>
              <a:gd name="connsiteY36" fmla="*/ 12859 h 186213"/>
              <a:gd name="connsiteX37" fmla="*/ 166109 w 231252"/>
              <a:gd name="connsiteY37" fmla="*/ 15716 h 186213"/>
              <a:gd name="connsiteX38" fmla="*/ 141344 w 231252"/>
              <a:gd name="connsiteY38" fmla="*/ 22384 h 186213"/>
              <a:gd name="connsiteX39" fmla="*/ 139439 w 231252"/>
              <a:gd name="connsiteY39" fmla="*/ 23336 h 186213"/>
              <a:gd name="connsiteX40" fmla="*/ 130866 w 231252"/>
              <a:gd name="connsiteY40" fmla="*/ 29051 h 186213"/>
              <a:gd name="connsiteX41" fmla="*/ 130866 w 231252"/>
              <a:gd name="connsiteY41" fmla="*/ 33814 h 186213"/>
              <a:gd name="connsiteX42" fmla="*/ 143249 w 231252"/>
              <a:gd name="connsiteY42" fmla="*/ 35719 h 186213"/>
              <a:gd name="connsiteX43" fmla="*/ 168014 w 231252"/>
              <a:gd name="connsiteY43" fmla="*/ 28099 h 186213"/>
              <a:gd name="connsiteX44" fmla="*/ 168966 w 231252"/>
              <a:gd name="connsiteY44" fmla="*/ 28099 h 186213"/>
              <a:gd name="connsiteX45" fmla="*/ 176586 w 231252"/>
              <a:gd name="connsiteY45" fmla="*/ 26194 h 186213"/>
              <a:gd name="connsiteX46" fmla="*/ 12756 w 231252"/>
              <a:gd name="connsiteY46" fmla="*/ 186214 h 186213"/>
              <a:gd name="connsiteX47" fmla="*/ 10851 w 231252"/>
              <a:gd name="connsiteY47" fmla="*/ 186214 h 186213"/>
              <a:gd name="connsiteX48" fmla="*/ 2279 w 231252"/>
              <a:gd name="connsiteY48" fmla="*/ 180499 h 186213"/>
              <a:gd name="connsiteX49" fmla="*/ 374 w 231252"/>
              <a:gd name="connsiteY49" fmla="*/ 171926 h 186213"/>
              <a:gd name="connsiteX50" fmla="*/ 8946 w 231252"/>
              <a:gd name="connsiteY50" fmla="*/ 163354 h 186213"/>
              <a:gd name="connsiteX51" fmla="*/ 11804 w 231252"/>
              <a:gd name="connsiteY51" fmla="*/ 161449 h 186213"/>
              <a:gd name="connsiteX52" fmla="*/ 70859 w 231252"/>
              <a:gd name="connsiteY52" fmla="*/ 118586 h 186213"/>
              <a:gd name="connsiteX53" fmla="*/ 122294 w 231252"/>
              <a:gd name="connsiteY53" fmla="*/ 80486 h 186213"/>
              <a:gd name="connsiteX54" fmla="*/ 128961 w 231252"/>
              <a:gd name="connsiteY54" fmla="*/ 75724 h 186213"/>
              <a:gd name="connsiteX55" fmla="*/ 174681 w 231252"/>
              <a:gd name="connsiteY55" fmla="*/ 36671 h 186213"/>
              <a:gd name="connsiteX56" fmla="*/ 177539 w 231252"/>
              <a:gd name="connsiteY56" fmla="*/ 32861 h 186213"/>
              <a:gd name="connsiteX57" fmla="*/ 172776 w 231252"/>
              <a:gd name="connsiteY57" fmla="*/ 32861 h 186213"/>
              <a:gd name="connsiteX58" fmla="*/ 171824 w 231252"/>
              <a:gd name="connsiteY58" fmla="*/ 32861 h 186213"/>
              <a:gd name="connsiteX59" fmla="*/ 147059 w 231252"/>
              <a:gd name="connsiteY59" fmla="*/ 40481 h 186213"/>
              <a:gd name="connsiteX60" fmla="*/ 128009 w 231252"/>
              <a:gd name="connsiteY60" fmla="*/ 35719 h 186213"/>
              <a:gd name="connsiteX61" fmla="*/ 128009 w 231252"/>
              <a:gd name="connsiteY61" fmla="*/ 27146 h 186213"/>
              <a:gd name="connsiteX62" fmla="*/ 139439 w 231252"/>
              <a:gd name="connsiteY62" fmla="*/ 19526 h 186213"/>
              <a:gd name="connsiteX63" fmla="*/ 140391 w 231252"/>
              <a:gd name="connsiteY63" fmla="*/ 18574 h 186213"/>
              <a:gd name="connsiteX64" fmla="*/ 166109 w 231252"/>
              <a:gd name="connsiteY64" fmla="*/ 11906 h 186213"/>
              <a:gd name="connsiteX65" fmla="*/ 180396 w 231252"/>
              <a:gd name="connsiteY65" fmla="*/ 9049 h 186213"/>
              <a:gd name="connsiteX66" fmla="*/ 210876 w 231252"/>
              <a:gd name="connsiteY66" fmla="*/ 1429 h 186213"/>
              <a:gd name="connsiteX67" fmla="*/ 223259 w 231252"/>
              <a:gd name="connsiteY67" fmla="*/ 1429 h 186213"/>
              <a:gd name="connsiteX68" fmla="*/ 230879 w 231252"/>
              <a:gd name="connsiteY68" fmla="*/ 14764 h 186213"/>
              <a:gd name="connsiteX69" fmla="*/ 228974 w 231252"/>
              <a:gd name="connsiteY69" fmla="*/ 33814 h 186213"/>
              <a:gd name="connsiteX70" fmla="*/ 220401 w 231252"/>
              <a:gd name="connsiteY70" fmla="*/ 58579 h 186213"/>
              <a:gd name="connsiteX71" fmla="*/ 207066 w 231252"/>
              <a:gd name="connsiteY71" fmla="*/ 102394 h 186213"/>
              <a:gd name="connsiteX72" fmla="*/ 200399 w 231252"/>
              <a:gd name="connsiteY72" fmla="*/ 112871 h 186213"/>
              <a:gd name="connsiteX73" fmla="*/ 188969 w 231252"/>
              <a:gd name="connsiteY73" fmla="*/ 113824 h 186213"/>
              <a:gd name="connsiteX74" fmla="*/ 180396 w 231252"/>
              <a:gd name="connsiteY74" fmla="*/ 105251 h 186213"/>
              <a:gd name="connsiteX75" fmla="*/ 181349 w 231252"/>
              <a:gd name="connsiteY75" fmla="*/ 92869 h 186213"/>
              <a:gd name="connsiteX76" fmla="*/ 199446 w 231252"/>
              <a:gd name="connsiteY76" fmla="*/ 49054 h 186213"/>
              <a:gd name="connsiteX77" fmla="*/ 185159 w 231252"/>
              <a:gd name="connsiteY77" fmla="*/ 56674 h 186213"/>
              <a:gd name="connsiteX78" fmla="*/ 181349 w 231252"/>
              <a:gd name="connsiteY78" fmla="*/ 60484 h 186213"/>
              <a:gd name="connsiteX79" fmla="*/ 70859 w 231252"/>
              <a:gd name="connsiteY79" fmla="*/ 145256 h 186213"/>
              <a:gd name="connsiteX80" fmla="*/ 61334 w 231252"/>
              <a:gd name="connsiteY80" fmla="*/ 150971 h 186213"/>
              <a:gd name="connsiteX81" fmla="*/ 37521 w 231252"/>
              <a:gd name="connsiteY81" fmla="*/ 170974 h 186213"/>
              <a:gd name="connsiteX82" fmla="*/ 28949 w 231252"/>
              <a:gd name="connsiteY82" fmla="*/ 177641 h 186213"/>
              <a:gd name="connsiteX83" fmla="*/ 24186 w 231252"/>
              <a:gd name="connsiteY83" fmla="*/ 180499 h 186213"/>
              <a:gd name="connsiteX84" fmla="*/ 12756 w 231252"/>
              <a:gd name="connsiteY84" fmla="*/ 186214 h 1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31252" h="186213">
                <a:moveTo>
                  <a:pt x="23234" y="179546"/>
                </a:moveTo>
                <a:lnTo>
                  <a:pt x="23234" y="179546"/>
                </a:lnTo>
                <a:lnTo>
                  <a:pt x="23234" y="179546"/>
                </a:lnTo>
                <a:close/>
                <a:moveTo>
                  <a:pt x="176586" y="26194"/>
                </a:moveTo>
                <a:cubicBezTo>
                  <a:pt x="178491" y="26194"/>
                  <a:pt x="181349" y="27146"/>
                  <a:pt x="182301" y="30004"/>
                </a:cubicBezTo>
                <a:cubicBezTo>
                  <a:pt x="182301" y="30956"/>
                  <a:pt x="183254" y="32861"/>
                  <a:pt x="178491" y="38576"/>
                </a:cubicBezTo>
                <a:cubicBezTo>
                  <a:pt x="165156" y="53816"/>
                  <a:pt x="148011" y="66199"/>
                  <a:pt x="131819" y="78581"/>
                </a:cubicBezTo>
                <a:lnTo>
                  <a:pt x="125151" y="83344"/>
                </a:lnTo>
                <a:cubicBezTo>
                  <a:pt x="108006" y="95726"/>
                  <a:pt x="90861" y="108109"/>
                  <a:pt x="73716" y="121444"/>
                </a:cubicBezTo>
                <a:cubicBezTo>
                  <a:pt x="53714" y="135731"/>
                  <a:pt x="34664" y="150019"/>
                  <a:pt x="14661" y="164306"/>
                </a:cubicBezTo>
                <a:cubicBezTo>
                  <a:pt x="13709" y="165259"/>
                  <a:pt x="12756" y="165259"/>
                  <a:pt x="11804" y="166211"/>
                </a:cubicBezTo>
                <a:cubicBezTo>
                  <a:pt x="8946" y="168116"/>
                  <a:pt x="6089" y="170021"/>
                  <a:pt x="6089" y="171926"/>
                </a:cubicBezTo>
                <a:cubicBezTo>
                  <a:pt x="6089" y="172879"/>
                  <a:pt x="6089" y="174784"/>
                  <a:pt x="7994" y="175736"/>
                </a:cubicBezTo>
                <a:cubicBezTo>
                  <a:pt x="8946" y="177641"/>
                  <a:pt x="10851" y="178594"/>
                  <a:pt x="12756" y="178594"/>
                </a:cubicBezTo>
                <a:cubicBezTo>
                  <a:pt x="15614" y="178594"/>
                  <a:pt x="18471" y="177641"/>
                  <a:pt x="22281" y="174784"/>
                </a:cubicBezTo>
                <a:cubicBezTo>
                  <a:pt x="24186" y="173831"/>
                  <a:pt x="25139" y="172879"/>
                  <a:pt x="27044" y="171926"/>
                </a:cubicBezTo>
                <a:cubicBezTo>
                  <a:pt x="29901" y="170021"/>
                  <a:pt x="32759" y="169069"/>
                  <a:pt x="33711" y="167164"/>
                </a:cubicBezTo>
                <a:cubicBezTo>
                  <a:pt x="40379" y="156686"/>
                  <a:pt x="49904" y="150971"/>
                  <a:pt x="59429" y="145256"/>
                </a:cubicBezTo>
                <a:cubicBezTo>
                  <a:pt x="62286" y="143351"/>
                  <a:pt x="65144" y="141446"/>
                  <a:pt x="68001" y="139541"/>
                </a:cubicBezTo>
                <a:cubicBezTo>
                  <a:pt x="106101" y="112871"/>
                  <a:pt x="143249" y="84296"/>
                  <a:pt x="177539" y="54769"/>
                </a:cubicBezTo>
                <a:cubicBezTo>
                  <a:pt x="178491" y="53816"/>
                  <a:pt x="180396" y="51911"/>
                  <a:pt x="181349" y="50959"/>
                </a:cubicBezTo>
                <a:cubicBezTo>
                  <a:pt x="186111" y="46196"/>
                  <a:pt x="190874" y="40481"/>
                  <a:pt x="199446" y="41434"/>
                </a:cubicBezTo>
                <a:cubicBezTo>
                  <a:pt x="199446" y="40481"/>
                  <a:pt x="200399" y="40481"/>
                  <a:pt x="200399" y="40481"/>
                </a:cubicBezTo>
                <a:cubicBezTo>
                  <a:pt x="201351" y="39529"/>
                  <a:pt x="203256" y="40481"/>
                  <a:pt x="203256" y="41434"/>
                </a:cubicBezTo>
                <a:lnTo>
                  <a:pt x="204209" y="43339"/>
                </a:lnTo>
                <a:cubicBezTo>
                  <a:pt x="204209" y="44291"/>
                  <a:pt x="204209" y="44291"/>
                  <a:pt x="204209" y="45244"/>
                </a:cubicBezTo>
                <a:cubicBezTo>
                  <a:pt x="199446" y="63341"/>
                  <a:pt x="192779" y="78581"/>
                  <a:pt x="184206" y="93821"/>
                </a:cubicBezTo>
                <a:cubicBezTo>
                  <a:pt x="182301" y="96679"/>
                  <a:pt x="182301" y="99536"/>
                  <a:pt x="183254" y="101441"/>
                </a:cubicBezTo>
                <a:cubicBezTo>
                  <a:pt x="184206" y="104299"/>
                  <a:pt x="186111" y="105251"/>
                  <a:pt x="188969" y="106204"/>
                </a:cubicBezTo>
                <a:cubicBezTo>
                  <a:pt x="190874" y="107156"/>
                  <a:pt x="193731" y="107156"/>
                  <a:pt x="196589" y="106204"/>
                </a:cubicBezTo>
                <a:cubicBezTo>
                  <a:pt x="198494" y="105251"/>
                  <a:pt x="199446" y="102394"/>
                  <a:pt x="200399" y="98584"/>
                </a:cubicBezTo>
                <a:cubicBezTo>
                  <a:pt x="203256" y="83344"/>
                  <a:pt x="208019" y="68104"/>
                  <a:pt x="213734" y="53816"/>
                </a:cubicBezTo>
                <a:cubicBezTo>
                  <a:pt x="216591" y="46196"/>
                  <a:pt x="219449" y="37624"/>
                  <a:pt x="222306" y="30004"/>
                </a:cubicBezTo>
                <a:cubicBezTo>
                  <a:pt x="224211" y="24289"/>
                  <a:pt x="225164" y="19526"/>
                  <a:pt x="224211" y="13811"/>
                </a:cubicBezTo>
                <a:cubicBezTo>
                  <a:pt x="223259" y="10001"/>
                  <a:pt x="222306" y="6191"/>
                  <a:pt x="219449" y="4286"/>
                </a:cubicBezTo>
                <a:cubicBezTo>
                  <a:pt x="217544" y="3334"/>
                  <a:pt x="214686" y="3334"/>
                  <a:pt x="211829" y="5239"/>
                </a:cubicBezTo>
                <a:cubicBezTo>
                  <a:pt x="201351" y="10001"/>
                  <a:pt x="190874" y="10954"/>
                  <a:pt x="180396" y="12859"/>
                </a:cubicBezTo>
                <a:cubicBezTo>
                  <a:pt x="175634" y="13811"/>
                  <a:pt x="170871" y="14764"/>
                  <a:pt x="166109" y="15716"/>
                </a:cubicBezTo>
                <a:cubicBezTo>
                  <a:pt x="156584" y="17621"/>
                  <a:pt x="148964" y="19526"/>
                  <a:pt x="141344" y="22384"/>
                </a:cubicBezTo>
                <a:lnTo>
                  <a:pt x="139439" y="23336"/>
                </a:lnTo>
                <a:cubicBezTo>
                  <a:pt x="135629" y="24289"/>
                  <a:pt x="131819" y="26194"/>
                  <a:pt x="130866" y="29051"/>
                </a:cubicBezTo>
                <a:cubicBezTo>
                  <a:pt x="129914" y="30004"/>
                  <a:pt x="130866" y="31909"/>
                  <a:pt x="130866" y="33814"/>
                </a:cubicBezTo>
                <a:cubicBezTo>
                  <a:pt x="132771" y="38576"/>
                  <a:pt x="138486" y="37624"/>
                  <a:pt x="143249" y="35719"/>
                </a:cubicBezTo>
                <a:cubicBezTo>
                  <a:pt x="151821" y="32861"/>
                  <a:pt x="160394" y="30004"/>
                  <a:pt x="168014" y="28099"/>
                </a:cubicBezTo>
                <a:lnTo>
                  <a:pt x="168966" y="28099"/>
                </a:lnTo>
                <a:cubicBezTo>
                  <a:pt x="172776" y="27146"/>
                  <a:pt x="174681" y="26194"/>
                  <a:pt x="176586" y="26194"/>
                </a:cubicBezTo>
                <a:moveTo>
                  <a:pt x="12756" y="186214"/>
                </a:moveTo>
                <a:cubicBezTo>
                  <a:pt x="11804" y="186214"/>
                  <a:pt x="11804" y="186214"/>
                  <a:pt x="10851" y="186214"/>
                </a:cubicBezTo>
                <a:cubicBezTo>
                  <a:pt x="7994" y="185261"/>
                  <a:pt x="5136" y="184309"/>
                  <a:pt x="2279" y="180499"/>
                </a:cubicBezTo>
                <a:cubicBezTo>
                  <a:pt x="374" y="177641"/>
                  <a:pt x="-579" y="174784"/>
                  <a:pt x="374" y="171926"/>
                </a:cubicBezTo>
                <a:cubicBezTo>
                  <a:pt x="1326" y="168116"/>
                  <a:pt x="5136" y="165259"/>
                  <a:pt x="8946" y="163354"/>
                </a:cubicBezTo>
                <a:cubicBezTo>
                  <a:pt x="9899" y="162401"/>
                  <a:pt x="10851" y="162401"/>
                  <a:pt x="11804" y="161449"/>
                </a:cubicBezTo>
                <a:cubicBezTo>
                  <a:pt x="31806" y="147161"/>
                  <a:pt x="50856" y="132874"/>
                  <a:pt x="70859" y="118586"/>
                </a:cubicBezTo>
                <a:cubicBezTo>
                  <a:pt x="88004" y="106204"/>
                  <a:pt x="105149" y="93821"/>
                  <a:pt x="122294" y="80486"/>
                </a:cubicBezTo>
                <a:lnTo>
                  <a:pt x="128961" y="75724"/>
                </a:lnTo>
                <a:cubicBezTo>
                  <a:pt x="145154" y="64294"/>
                  <a:pt x="161346" y="51911"/>
                  <a:pt x="174681" y="36671"/>
                </a:cubicBezTo>
                <a:cubicBezTo>
                  <a:pt x="176586" y="34766"/>
                  <a:pt x="177539" y="32861"/>
                  <a:pt x="177539" y="32861"/>
                </a:cubicBezTo>
                <a:cubicBezTo>
                  <a:pt x="177539" y="31909"/>
                  <a:pt x="176586" y="31909"/>
                  <a:pt x="172776" y="32861"/>
                </a:cubicBezTo>
                <a:lnTo>
                  <a:pt x="171824" y="32861"/>
                </a:lnTo>
                <a:cubicBezTo>
                  <a:pt x="164204" y="34766"/>
                  <a:pt x="155631" y="37624"/>
                  <a:pt x="147059" y="40481"/>
                </a:cubicBezTo>
                <a:cubicBezTo>
                  <a:pt x="133724" y="45244"/>
                  <a:pt x="128961" y="39529"/>
                  <a:pt x="128009" y="35719"/>
                </a:cubicBezTo>
                <a:cubicBezTo>
                  <a:pt x="127056" y="32861"/>
                  <a:pt x="126104" y="30004"/>
                  <a:pt x="128009" y="27146"/>
                </a:cubicBezTo>
                <a:cubicBezTo>
                  <a:pt x="129914" y="22384"/>
                  <a:pt x="135629" y="20479"/>
                  <a:pt x="139439" y="19526"/>
                </a:cubicBezTo>
                <a:lnTo>
                  <a:pt x="140391" y="18574"/>
                </a:lnTo>
                <a:cubicBezTo>
                  <a:pt x="148964" y="15716"/>
                  <a:pt x="158489" y="13811"/>
                  <a:pt x="166109" y="11906"/>
                </a:cubicBezTo>
                <a:cubicBezTo>
                  <a:pt x="170871" y="10954"/>
                  <a:pt x="175634" y="10001"/>
                  <a:pt x="180396" y="9049"/>
                </a:cubicBezTo>
                <a:cubicBezTo>
                  <a:pt x="190874" y="7144"/>
                  <a:pt x="201351" y="6191"/>
                  <a:pt x="210876" y="1429"/>
                </a:cubicBezTo>
                <a:cubicBezTo>
                  <a:pt x="215639" y="-476"/>
                  <a:pt x="219449" y="-476"/>
                  <a:pt x="223259" y="1429"/>
                </a:cubicBezTo>
                <a:cubicBezTo>
                  <a:pt x="227069" y="3334"/>
                  <a:pt x="229926" y="8096"/>
                  <a:pt x="230879" y="14764"/>
                </a:cubicBezTo>
                <a:cubicBezTo>
                  <a:pt x="231831" y="21431"/>
                  <a:pt x="230879" y="28099"/>
                  <a:pt x="228974" y="33814"/>
                </a:cubicBezTo>
                <a:cubicBezTo>
                  <a:pt x="226116" y="42386"/>
                  <a:pt x="223259" y="50006"/>
                  <a:pt x="220401" y="58579"/>
                </a:cubicBezTo>
                <a:cubicBezTo>
                  <a:pt x="214686" y="72866"/>
                  <a:pt x="209924" y="87154"/>
                  <a:pt x="207066" y="102394"/>
                </a:cubicBezTo>
                <a:cubicBezTo>
                  <a:pt x="206114" y="109061"/>
                  <a:pt x="203256" y="111919"/>
                  <a:pt x="200399" y="112871"/>
                </a:cubicBezTo>
                <a:cubicBezTo>
                  <a:pt x="197541" y="114776"/>
                  <a:pt x="192779" y="114776"/>
                  <a:pt x="188969" y="113824"/>
                </a:cubicBezTo>
                <a:cubicBezTo>
                  <a:pt x="185159" y="112871"/>
                  <a:pt x="181349" y="109061"/>
                  <a:pt x="180396" y="105251"/>
                </a:cubicBezTo>
                <a:cubicBezTo>
                  <a:pt x="178491" y="101441"/>
                  <a:pt x="179444" y="96679"/>
                  <a:pt x="181349" y="92869"/>
                </a:cubicBezTo>
                <a:cubicBezTo>
                  <a:pt x="188969" y="79534"/>
                  <a:pt x="195636" y="65246"/>
                  <a:pt x="199446" y="49054"/>
                </a:cubicBezTo>
                <a:cubicBezTo>
                  <a:pt x="193731" y="48101"/>
                  <a:pt x="189921" y="52864"/>
                  <a:pt x="185159" y="56674"/>
                </a:cubicBezTo>
                <a:cubicBezTo>
                  <a:pt x="184206" y="57626"/>
                  <a:pt x="182301" y="59531"/>
                  <a:pt x="181349" y="60484"/>
                </a:cubicBezTo>
                <a:cubicBezTo>
                  <a:pt x="146106" y="90011"/>
                  <a:pt x="109911" y="118586"/>
                  <a:pt x="70859" y="145256"/>
                </a:cubicBezTo>
                <a:cubicBezTo>
                  <a:pt x="68001" y="147161"/>
                  <a:pt x="65144" y="149066"/>
                  <a:pt x="61334" y="150971"/>
                </a:cubicBezTo>
                <a:cubicBezTo>
                  <a:pt x="52761" y="156686"/>
                  <a:pt x="43236" y="162401"/>
                  <a:pt x="37521" y="170974"/>
                </a:cubicBezTo>
                <a:cubicBezTo>
                  <a:pt x="35616" y="173831"/>
                  <a:pt x="31806" y="175736"/>
                  <a:pt x="28949" y="177641"/>
                </a:cubicBezTo>
                <a:cubicBezTo>
                  <a:pt x="27044" y="178594"/>
                  <a:pt x="26091" y="179546"/>
                  <a:pt x="24186" y="180499"/>
                </a:cubicBezTo>
                <a:cubicBezTo>
                  <a:pt x="20376" y="184309"/>
                  <a:pt x="16566" y="186214"/>
                  <a:pt x="12756" y="186214"/>
                </a:cubicBezTo>
              </a:path>
            </a:pathLst>
          </a:custGeom>
          <a:solidFill>
            <a:srgbClr val="00304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1" name="Freeform 160">
            <a:extLst>
              <a:ext uri="{FF2B5EF4-FFF2-40B4-BE49-F238E27FC236}">
                <a16:creationId xmlns:a16="http://schemas.microsoft.com/office/drawing/2014/main" id="{0629E6FD-A00C-063E-8E85-18B95453C574}"/>
              </a:ext>
            </a:extLst>
          </p:cNvPr>
          <p:cNvSpPr/>
          <p:nvPr/>
        </p:nvSpPr>
        <p:spPr>
          <a:xfrm>
            <a:off x="6444844" y="2195804"/>
            <a:ext cx="972914" cy="971367"/>
          </a:xfrm>
          <a:custGeom>
            <a:avLst/>
            <a:gdLst>
              <a:gd name="connsiteX0" fmla="*/ 971368 w 972914"/>
              <a:gd name="connsiteY0" fmla="*/ 485684 h 971367"/>
              <a:gd name="connsiteX1" fmla="*/ 485684 w 972914"/>
              <a:gd name="connsiteY1" fmla="*/ 971368 h 971367"/>
              <a:gd name="connsiteX2" fmla="*/ 1 w 972914"/>
              <a:gd name="connsiteY2" fmla="*/ 485684 h 971367"/>
              <a:gd name="connsiteX3" fmla="*/ 485684 w 972914"/>
              <a:gd name="connsiteY3" fmla="*/ 0 h 971367"/>
              <a:gd name="connsiteX4" fmla="*/ 971368 w 972914"/>
              <a:gd name="connsiteY4" fmla="*/ 485684 h 97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914" h="971367">
                <a:moveTo>
                  <a:pt x="971368" y="485684"/>
                </a:moveTo>
                <a:cubicBezTo>
                  <a:pt x="994537" y="752982"/>
                  <a:pt x="753840" y="971368"/>
                  <a:pt x="485684" y="971368"/>
                </a:cubicBezTo>
                <a:cubicBezTo>
                  <a:pt x="217529" y="971368"/>
                  <a:pt x="1" y="753840"/>
                  <a:pt x="1" y="485684"/>
                </a:cubicBezTo>
                <a:cubicBezTo>
                  <a:pt x="-428" y="217528"/>
                  <a:pt x="217100" y="0"/>
                  <a:pt x="485684" y="0"/>
                </a:cubicBezTo>
                <a:cubicBezTo>
                  <a:pt x="753840" y="0"/>
                  <a:pt x="944767" y="180201"/>
                  <a:pt x="971368" y="485684"/>
                </a:cubicBezTo>
              </a:path>
            </a:pathLst>
          </a:custGeom>
          <a:solidFill>
            <a:schemeClr val="accent2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Freeform 161">
            <a:extLst>
              <a:ext uri="{FF2B5EF4-FFF2-40B4-BE49-F238E27FC236}">
                <a16:creationId xmlns:a16="http://schemas.microsoft.com/office/drawing/2014/main" id="{9A63A3C0-3A33-3503-6CA8-A1F8ADFE7770}"/>
              </a:ext>
            </a:extLst>
          </p:cNvPr>
          <p:cNvSpPr/>
          <p:nvPr/>
        </p:nvSpPr>
        <p:spPr>
          <a:xfrm>
            <a:off x="6530612" y="2295730"/>
            <a:ext cx="801278" cy="772792"/>
          </a:xfrm>
          <a:custGeom>
            <a:avLst/>
            <a:gdLst>
              <a:gd name="connsiteX0" fmla="*/ 768469 w 801278"/>
              <a:gd name="connsiteY0" fmla="*/ 402061 h 772792"/>
              <a:gd name="connsiteX1" fmla="*/ 770615 w 801278"/>
              <a:gd name="connsiteY1" fmla="*/ 384041 h 772792"/>
              <a:gd name="connsiteX2" fmla="*/ 763750 w 801278"/>
              <a:gd name="connsiteY2" fmla="*/ 357011 h 772792"/>
              <a:gd name="connsiteX3" fmla="*/ 761604 w 801278"/>
              <a:gd name="connsiteY3" fmla="*/ 343281 h 772792"/>
              <a:gd name="connsiteX4" fmla="*/ 756027 w 801278"/>
              <a:gd name="connsiteY4" fmla="*/ 332555 h 772792"/>
              <a:gd name="connsiteX5" fmla="*/ 752165 w 801278"/>
              <a:gd name="connsiteY5" fmla="*/ 310244 h 772792"/>
              <a:gd name="connsiteX6" fmla="*/ 742726 w 801278"/>
              <a:gd name="connsiteY6" fmla="*/ 286647 h 772792"/>
              <a:gd name="connsiteX7" fmla="*/ 736291 w 801278"/>
              <a:gd name="connsiteY7" fmla="*/ 265194 h 772792"/>
              <a:gd name="connsiteX8" fmla="*/ 734574 w 801278"/>
              <a:gd name="connsiteY8" fmla="*/ 262620 h 772792"/>
              <a:gd name="connsiteX9" fmla="*/ 724706 w 801278"/>
              <a:gd name="connsiteY9" fmla="*/ 249748 h 772792"/>
              <a:gd name="connsiteX10" fmla="*/ 722990 w 801278"/>
              <a:gd name="connsiteY10" fmla="*/ 236019 h 772792"/>
              <a:gd name="connsiteX11" fmla="*/ 713980 w 801278"/>
              <a:gd name="connsiteY11" fmla="*/ 220573 h 772792"/>
              <a:gd name="connsiteX12" fmla="*/ 704970 w 801278"/>
              <a:gd name="connsiteY12" fmla="*/ 209418 h 772792"/>
              <a:gd name="connsiteX13" fmla="*/ 694244 w 801278"/>
              <a:gd name="connsiteY13" fmla="*/ 193972 h 772792"/>
              <a:gd name="connsiteX14" fmla="*/ 687808 w 801278"/>
              <a:gd name="connsiteY14" fmla="*/ 182388 h 772792"/>
              <a:gd name="connsiteX15" fmla="*/ 674937 w 801278"/>
              <a:gd name="connsiteY15" fmla="*/ 168229 h 772792"/>
              <a:gd name="connsiteX16" fmla="*/ 668072 w 801278"/>
              <a:gd name="connsiteY16" fmla="*/ 157074 h 772792"/>
              <a:gd name="connsiteX17" fmla="*/ 656487 w 801278"/>
              <a:gd name="connsiteY17" fmla="*/ 149780 h 772792"/>
              <a:gd name="connsiteX18" fmla="*/ 646619 w 801278"/>
              <a:gd name="connsiteY18" fmla="*/ 133476 h 772792"/>
              <a:gd name="connsiteX19" fmla="*/ 630315 w 801278"/>
              <a:gd name="connsiteY19" fmla="*/ 124037 h 772792"/>
              <a:gd name="connsiteX20" fmla="*/ 626883 w 801278"/>
              <a:gd name="connsiteY20" fmla="*/ 121034 h 772792"/>
              <a:gd name="connsiteX21" fmla="*/ 623022 w 801278"/>
              <a:gd name="connsiteY21" fmla="*/ 118459 h 772792"/>
              <a:gd name="connsiteX22" fmla="*/ 609292 w 801278"/>
              <a:gd name="connsiteY22" fmla="*/ 106017 h 772792"/>
              <a:gd name="connsiteX23" fmla="*/ 555232 w 801278"/>
              <a:gd name="connsiteY23" fmla="*/ 72122 h 772792"/>
              <a:gd name="connsiteX24" fmla="*/ 541931 w 801278"/>
              <a:gd name="connsiteY24" fmla="*/ 69977 h 772792"/>
              <a:gd name="connsiteX25" fmla="*/ 540644 w 801278"/>
              <a:gd name="connsiteY25" fmla="*/ 69548 h 772792"/>
              <a:gd name="connsiteX26" fmla="*/ 539357 w 801278"/>
              <a:gd name="connsiteY26" fmla="*/ 69119 h 772792"/>
              <a:gd name="connsiteX27" fmla="*/ 528631 w 801278"/>
              <a:gd name="connsiteY27" fmla="*/ 65686 h 772792"/>
              <a:gd name="connsiteX28" fmla="*/ 509324 w 801278"/>
              <a:gd name="connsiteY28" fmla="*/ 57534 h 772792"/>
              <a:gd name="connsiteX29" fmla="*/ 496023 w 801278"/>
              <a:gd name="connsiteY29" fmla="*/ 50240 h 772792"/>
              <a:gd name="connsiteX30" fmla="*/ 487871 w 801278"/>
              <a:gd name="connsiteY30" fmla="*/ 51099 h 772792"/>
              <a:gd name="connsiteX31" fmla="*/ 481864 w 801278"/>
              <a:gd name="connsiteY31" fmla="*/ 51099 h 772792"/>
              <a:gd name="connsiteX32" fmla="*/ 464702 w 801278"/>
              <a:gd name="connsiteY32" fmla="*/ 42947 h 772792"/>
              <a:gd name="connsiteX33" fmla="*/ 435527 w 801278"/>
              <a:gd name="connsiteY33" fmla="*/ 38656 h 772792"/>
              <a:gd name="connsiteX34" fmla="*/ 405923 w 801278"/>
              <a:gd name="connsiteY34" fmla="*/ 39514 h 772792"/>
              <a:gd name="connsiteX35" fmla="*/ 387473 w 801278"/>
              <a:gd name="connsiteY35" fmla="*/ 35224 h 772792"/>
              <a:gd name="connsiteX36" fmla="*/ 378034 w 801278"/>
              <a:gd name="connsiteY36" fmla="*/ 34795 h 772792"/>
              <a:gd name="connsiteX37" fmla="*/ 360443 w 801278"/>
              <a:gd name="connsiteY37" fmla="*/ 36940 h 772792"/>
              <a:gd name="connsiteX38" fmla="*/ 341136 w 801278"/>
              <a:gd name="connsiteY38" fmla="*/ 37369 h 772792"/>
              <a:gd name="connsiteX39" fmla="*/ 322687 w 801278"/>
              <a:gd name="connsiteY39" fmla="*/ 38656 h 772792"/>
              <a:gd name="connsiteX40" fmla="*/ 308957 w 801278"/>
              <a:gd name="connsiteY40" fmla="*/ 42518 h 772792"/>
              <a:gd name="connsiteX41" fmla="*/ 304238 w 801278"/>
              <a:gd name="connsiteY41" fmla="*/ 43376 h 772792"/>
              <a:gd name="connsiteX42" fmla="*/ 295228 w 801278"/>
              <a:gd name="connsiteY42" fmla="*/ 45092 h 772792"/>
              <a:gd name="connsiteX43" fmla="*/ 277208 w 801278"/>
              <a:gd name="connsiteY43" fmla="*/ 48953 h 772792"/>
              <a:gd name="connsiteX44" fmla="*/ 260046 w 801278"/>
              <a:gd name="connsiteY44" fmla="*/ 55389 h 772792"/>
              <a:gd name="connsiteX45" fmla="*/ 241597 w 801278"/>
              <a:gd name="connsiteY45" fmla="*/ 62254 h 772792"/>
              <a:gd name="connsiteX46" fmla="*/ 221002 w 801278"/>
              <a:gd name="connsiteY46" fmla="*/ 70835 h 772792"/>
              <a:gd name="connsiteX47" fmla="*/ 201266 w 801278"/>
              <a:gd name="connsiteY47" fmla="*/ 83277 h 772792"/>
              <a:gd name="connsiteX48" fmla="*/ 166513 w 801278"/>
              <a:gd name="connsiteY48" fmla="*/ 106875 h 772792"/>
              <a:gd name="connsiteX49" fmla="*/ 147206 w 801278"/>
              <a:gd name="connsiteY49" fmla="*/ 119317 h 772792"/>
              <a:gd name="connsiteX50" fmla="*/ 136909 w 801278"/>
              <a:gd name="connsiteY50" fmla="*/ 130044 h 772792"/>
              <a:gd name="connsiteX51" fmla="*/ 124895 w 801278"/>
              <a:gd name="connsiteY51" fmla="*/ 136908 h 772792"/>
              <a:gd name="connsiteX52" fmla="*/ 112024 w 801278"/>
              <a:gd name="connsiteY52" fmla="*/ 150209 h 772792"/>
              <a:gd name="connsiteX53" fmla="*/ 94862 w 801278"/>
              <a:gd name="connsiteY53" fmla="*/ 172520 h 772792"/>
              <a:gd name="connsiteX54" fmla="*/ 79845 w 801278"/>
              <a:gd name="connsiteY54" fmla="*/ 195259 h 772792"/>
              <a:gd name="connsiteX55" fmla="*/ 71693 w 801278"/>
              <a:gd name="connsiteY55" fmla="*/ 206843 h 772792"/>
              <a:gd name="connsiteX56" fmla="*/ 63541 w 801278"/>
              <a:gd name="connsiteY56" fmla="*/ 218428 h 772792"/>
              <a:gd name="connsiteX57" fmla="*/ 54960 w 801278"/>
              <a:gd name="connsiteY57" fmla="*/ 235161 h 772792"/>
              <a:gd name="connsiteX58" fmla="*/ 45521 w 801278"/>
              <a:gd name="connsiteY58" fmla="*/ 251465 h 772792"/>
              <a:gd name="connsiteX59" fmla="*/ 42518 w 801278"/>
              <a:gd name="connsiteY59" fmla="*/ 269485 h 772792"/>
              <a:gd name="connsiteX60" fmla="*/ 29646 w 801278"/>
              <a:gd name="connsiteY60" fmla="*/ 304238 h 772792"/>
              <a:gd name="connsiteX61" fmla="*/ 25785 w 801278"/>
              <a:gd name="connsiteY61" fmla="*/ 341136 h 772792"/>
              <a:gd name="connsiteX62" fmla="*/ 24927 w 801278"/>
              <a:gd name="connsiteY62" fmla="*/ 350575 h 772792"/>
              <a:gd name="connsiteX63" fmla="*/ 21923 w 801278"/>
              <a:gd name="connsiteY63" fmla="*/ 363876 h 772792"/>
              <a:gd name="connsiteX64" fmla="*/ 24498 w 801278"/>
              <a:gd name="connsiteY64" fmla="*/ 382325 h 772792"/>
              <a:gd name="connsiteX65" fmla="*/ 24498 w 801278"/>
              <a:gd name="connsiteY65" fmla="*/ 387044 h 772792"/>
              <a:gd name="connsiteX66" fmla="*/ 23640 w 801278"/>
              <a:gd name="connsiteY66" fmla="*/ 405064 h 772792"/>
              <a:gd name="connsiteX67" fmla="*/ 23640 w 801278"/>
              <a:gd name="connsiteY67" fmla="*/ 414074 h 772792"/>
              <a:gd name="connsiteX68" fmla="*/ 25785 w 801278"/>
              <a:gd name="connsiteY68" fmla="*/ 422655 h 772792"/>
              <a:gd name="connsiteX69" fmla="*/ 28788 w 801278"/>
              <a:gd name="connsiteY69" fmla="*/ 449256 h 772792"/>
              <a:gd name="connsiteX70" fmla="*/ 33937 w 801278"/>
              <a:gd name="connsiteY70" fmla="*/ 475857 h 772792"/>
              <a:gd name="connsiteX71" fmla="*/ 36940 w 801278"/>
              <a:gd name="connsiteY71" fmla="*/ 488729 h 772792"/>
              <a:gd name="connsiteX72" fmla="*/ 42947 w 801278"/>
              <a:gd name="connsiteY72" fmla="*/ 500742 h 772792"/>
              <a:gd name="connsiteX73" fmla="*/ 46808 w 801278"/>
              <a:gd name="connsiteY73" fmla="*/ 508036 h 772792"/>
              <a:gd name="connsiteX74" fmla="*/ 53244 w 801278"/>
              <a:gd name="connsiteY74" fmla="*/ 526056 h 772792"/>
              <a:gd name="connsiteX75" fmla="*/ 55818 w 801278"/>
              <a:gd name="connsiteY75" fmla="*/ 533779 h 772792"/>
              <a:gd name="connsiteX76" fmla="*/ 58393 w 801278"/>
              <a:gd name="connsiteY76" fmla="*/ 541931 h 772792"/>
              <a:gd name="connsiteX77" fmla="*/ 69548 w 801278"/>
              <a:gd name="connsiteY77" fmla="*/ 555232 h 772792"/>
              <a:gd name="connsiteX78" fmla="*/ 75555 w 801278"/>
              <a:gd name="connsiteY78" fmla="*/ 571535 h 772792"/>
              <a:gd name="connsiteX79" fmla="*/ 82848 w 801278"/>
              <a:gd name="connsiteY79" fmla="*/ 582691 h 772792"/>
              <a:gd name="connsiteX80" fmla="*/ 89284 w 801278"/>
              <a:gd name="connsiteY80" fmla="*/ 594275 h 772792"/>
              <a:gd name="connsiteX81" fmla="*/ 100010 w 801278"/>
              <a:gd name="connsiteY81" fmla="*/ 607147 h 772792"/>
              <a:gd name="connsiteX82" fmla="*/ 112882 w 801278"/>
              <a:gd name="connsiteY82" fmla="*/ 619160 h 772792"/>
              <a:gd name="connsiteX83" fmla="*/ 118031 w 801278"/>
              <a:gd name="connsiteY83" fmla="*/ 625596 h 772792"/>
              <a:gd name="connsiteX84" fmla="*/ 120605 w 801278"/>
              <a:gd name="connsiteY84" fmla="*/ 629028 h 772792"/>
              <a:gd name="connsiteX85" fmla="*/ 128757 w 801278"/>
              <a:gd name="connsiteY85" fmla="*/ 641470 h 772792"/>
              <a:gd name="connsiteX86" fmla="*/ 145061 w 801278"/>
              <a:gd name="connsiteY86" fmla="*/ 658203 h 772792"/>
              <a:gd name="connsiteX87" fmla="*/ 151925 w 801278"/>
              <a:gd name="connsiteY87" fmla="*/ 663781 h 772792"/>
              <a:gd name="connsiteX88" fmla="*/ 157503 w 801278"/>
              <a:gd name="connsiteY88" fmla="*/ 670217 h 772792"/>
              <a:gd name="connsiteX89" fmla="*/ 163510 w 801278"/>
              <a:gd name="connsiteY89" fmla="*/ 674507 h 772792"/>
              <a:gd name="connsiteX90" fmla="*/ 186249 w 801278"/>
              <a:gd name="connsiteY90" fmla="*/ 688237 h 772792"/>
              <a:gd name="connsiteX91" fmla="*/ 197834 w 801278"/>
              <a:gd name="connsiteY91" fmla="*/ 699821 h 772792"/>
              <a:gd name="connsiteX92" fmla="*/ 220573 w 801278"/>
              <a:gd name="connsiteY92" fmla="*/ 711835 h 772792"/>
              <a:gd name="connsiteX93" fmla="*/ 228725 w 801278"/>
              <a:gd name="connsiteY93" fmla="*/ 714409 h 772792"/>
              <a:gd name="connsiteX94" fmla="*/ 237306 w 801278"/>
              <a:gd name="connsiteY94" fmla="*/ 716983 h 772792"/>
              <a:gd name="connsiteX95" fmla="*/ 258759 w 801278"/>
              <a:gd name="connsiteY95" fmla="*/ 730284 h 772792"/>
              <a:gd name="connsiteX96" fmla="*/ 275063 w 801278"/>
              <a:gd name="connsiteY96" fmla="*/ 734574 h 772792"/>
              <a:gd name="connsiteX97" fmla="*/ 290079 w 801278"/>
              <a:gd name="connsiteY97" fmla="*/ 741010 h 772792"/>
              <a:gd name="connsiteX98" fmla="*/ 315393 w 801278"/>
              <a:gd name="connsiteY98" fmla="*/ 744871 h 772792"/>
              <a:gd name="connsiteX99" fmla="*/ 323116 w 801278"/>
              <a:gd name="connsiteY99" fmla="*/ 747875 h 772792"/>
              <a:gd name="connsiteX100" fmla="*/ 331268 w 801278"/>
              <a:gd name="connsiteY100" fmla="*/ 750449 h 772792"/>
              <a:gd name="connsiteX101" fmla="*/ 348001 w 801278"/>
              <a:gd name="connsiteY101" fmla="*/ 750449 h 772792"/>
              <a:gd name="connsiteX102" fmla="*/ 356582 w 801278"/>
              <a:gd name="connsiteY102" fmla="*/ 750449 h 772792"/>
              <a:gd name="connsiteX103" fmla="*/ 373315 w 801278"/>
              <a:gd name="connsiteY103" fmla="*/ 755598 h 772792"/>
              <a:gd name="connsiteX104" fmla="*/ 387473 w 801278"/>
              <a:gd name="connsiteY104" fmla="*/ 751736 h 772792"/>
              <a:gd name="connsiteX105" fmla="*/ 419223 w 801278"/>
              <a:gd name="connsiteY105" fmla="*/ 750449 h 772792"/>
              <a:gd name="connsiteX106" fmla="*/ 431666 w 801278"/>
              <a:gd name="connsiteY106" fmla="*/ 753023 h 772792"/>
              <a:gd name="connsiteX107" fmla="*/ 459554 w 801278"/>
              <a:gd name="connsiteY107" fmla="*/ 744013 h 772792"/>
              <a:gd name="connsiteX108" fmla="*/ 463844 w 801278"/>
              <a:gd name="connsiteY108" fmla="*/ 743155 h 772792"/>
              <a:gd name="connsiteX109" fmla="*/ 471996 w 801278"/>
              <a:gd name="connsiteY109" fmla="*/ 741439 h 772792"/>
              <a:gd name="connsiteX110" fmla="*/ 489158 w 801278"/>
              <a:gd name="connsiteY110" fmla="*/ 741010 h 772792"/>
              <a:gd name="connsiteX111" fmla="*/ 496881 w 801278"/>
              <a:gd name="connsiteY111" fmla="*/ 738007 h 772792"/>
              <a:gd name="connsiteX112" fmla="*/ 500743 w 801278"/>
              <a:gd name="connsiteY112" fmla="*/ 735861 h 772792"/>
              <a:gd name="connsiteX113" fmla="*/ 511469 w 801278"/>
              <a:gd name="connsiteY113" fmla="*/ 729426 h 772792"/>
              <a:gd name="connsiteX114" fmla="*/ 528631 w 801278"/>
              <a:gd name="connsiteY114" fmla="*/ 725564 h 772792"/>
              <a:gd name="connsiteX115" fmla="*/ 542360 w 801278"/>
              <a:gd name="connsiteY115" fmla="*/ 716125 h 772792"/>
              <a:gd name="connsiteX116" fmla="*/ 549654 w 801278"/>
              <a:gd name="connsiteY116" fmla="*/ 712264 h 772792"/>
              <a:gd name="connsiteX117" fmla="*/ 569819 w 801278"/>
              <a:gd name="connsiteY117" fmla="*/ 697676 h 772792"/>
              <a:gd name="connsiteX118" fmla="*/ 576684 w 801278"/>
              <a:gd name="connsiteY118" fmla="*/ 693385 h 772792"/>
              <a:gd name="connsiteX119" fmla="*/ 578829 w 801278"/>
              <a:gd name="connsiteY119" fmla="*/ 692098 h 772792"/>
              <a:gd name="connsiteX120" fmla="*/ 585265 w 801278"/>
              <a:gd name="connsiteY120" fmla="*/ 689953 h 772792"/>
              <a:gd name="connsiteX121" fmla="*/ 603714 w 801278"/>
              <a:gd name="connsiteY121" fmla="*/ 673649 h 772792"/>
              <a:gd name="connsiteX122" fmla="*/ 614870 w 801278"/>
              <a:gd name="connsiteY122" fmla="*/ 668930 h 772792"/>
              <a:gd name="connsiteX123" fmla="*/ 617873 w 801278"/>
              <a:gd name="connsiteY123" fmla="*/ 665926 h 772792"/>
              <a:gd name="connsiteX124" fmla="*/ 623451 w 801278"/>
              <a:gd name="connsiteY124" fmla="*/ 659920 h 772792"/>
              <a:gd name="connsiteX125" fmla="*/ 633319 w 801278"/>
              <a:gd name="connsiteY125" fmla="*/ 646619 h 772792"/>
              <a:gd name="connsiteX126" fmla="*/ 635893 w 801278"/>
              <a:gd name="connsiteY126" fmla="*/ 643616 h 772792"/>
              <a:gd name="connsiteX127" fmla="*/ 638467 w 801278"/>
              <a:gd name="connsiteY127" fmla="*/ 640612 h 772792"/>
              <a:gd name="connsiteX128" fmla="*/ 647906 w 801278"/>
              <a:gd name="connsiteY128" fmla="*/ 628599 h 772792"/>
              <a:gd name="connsiteX129" fmla="*/ 656916 w 801278"/>
              <a:gd name="connsiteY129" fmla="*/ 616156 h 772792"/>
              <a:gd name="connsiteX130" fmla="*/ 674507 w 801278"/>
              <a:gd name="connsiteY130" fmla="*/ 591701 h 772792"/>
              <a:gd name="connsiteX131" fmla="*/ 676653 w 801278"/>
              <a:gd name="connsiteY131" fmla="*/ 588268 h 772792"/>
              <a:gd name="connsiteX132" fmla="*/ 680514 w 801278"/>
              <a:gd name="connsiteY132" fmla="*/ 581404 h 772792"/>
              <a:gd name="connsiteX133" fmla="*/ 688237 w 801278"/>
              <a:gd name="connsiteY133" fmla="*/ 571535 h 772792"/>
              <a:gd name="connsiteX134" fmla="*/ 689095 w 801278"/>
              <a:gd name="connsiteY134" fmla="*/ 570248 h 772792"/>
              <a:gd name="connsiteX135" fmla="*/ 689953 w 801278"/>
              <a:gd name="connsiteY135" fmla="*/ 568532 h 772792"/>
              <a:gd name="connsiteX136" fmla="*/ 692957 w 801278"/>
              <a:gd name="connsiteY136" fmla="*/ 561238 h 772792"/>
              <a:gd name="connsiteX137" fmla="*/ 699821 w 801278"/>
              <a:gd name="connsiteY137" fmla="*/ 543218 h 772792"/>
              <a:gd name="connsiteX138" fmla="*/ 701109 w 801278"/>
              <a:gd name="connsiteY138" fmla="*/ 530776 h 772792"/>
              <a:gd name="connsiteX139" fmla="*/ 703683 w 801278"/>
              <a:gd name="connsiteY139" fmla="*/ 523482 h 772792"/>
              <a:gd name="connsiteX140" fmla="*/ 704970 w 801278"/>
              <a:gd name="connsiteY140" fmla="*/ 519620 h 772792"/>
              <a:gd name="connsiteX141" fmla="*/ 706686 w 801278"/>
              <a:gd name="connsiteY141" fmla="*/ 515330 h 772792"/>
              <a:gd name="connsiteX142" fmla="*/ 711835 w 801278"/>
              <a:gd name="connsiteY142" fmla="*/ 500742 h 772792"/>
              <a:gd name="connsiteX143" fmla="*/ 714838 w 801278"/>
              <a:gd name="connsiteY143" fmla="*/ 485296 h 772792"/>
              <a:gd name="connsiteX144" fmla="*/ 720416 w 801278"/>
              <a:gd name="connsiteY144" fmla="*/ 466847 h 772792"/>
              <a:gd name="connsiteX145" fmla="*/ 724277 w 801278"/>
              <a:gd name="connsiteY145" fmla="*/ 447540 h 772792"/>
              <a:gd name="connsiteX146" fmla="*/ 722132 w 801278"/>
              <a:gd name="connsiteY146" fmla="*/ 439817 h 772792"/>
              <a:gd name="connsiteX147" fmla="*/ 721703 w 801278"/>
              <a:gd name="connsiteY147" fmla="*/ 437672 h 772792"/>
              <a:gd name="connsiteX148" fmla="*/ 721274 w 801278"/>
              <a:gd name="connsiteY148" fmla="*/ 435956 h 772792"/>
              <a:gd name="connsiteX149" fmla="*/ 720416 w 801278"/>
              <a:gd name="connsiteY149" fmla="*/ 432523 h 772792"/>
              <a:gd name="connsiteX150" fmla="*/ 717841 w 801278"/>
              <a:gd name="connsiteY150" fmla="*/ 428233 h 772792"/>
              <a:gd name="connsiteX151" fmla="*/ 710548 w 801278"/>
              <a:gd name="connsiteY151" fmla="*/ 419652 h 772792"/>
              <a:gd name="connsiteX152" fmla="*/ 731571 w 801278"/>
              <a:gd name="connsiteY152" fmla="*/ 414932 h 772792"/>
              <a:gd name="connsiteX153" fmla="*/ 737149 w 801278"/>
              <a:gd name="connsiteY153" fmla="*/ 416649 h 772792"/>
              <a:gd name="connsiteX154" fmla="*/ 741439 w 801278"/>
              <a:gd name="connsiteY154" fmla="*/ 418794 h 772792"/>
              <a:gd name="connsiteX155" fmla="*/ 752165 w 801278"/>
              <a:gd name="connsiteY155" fmla="*/ 436814 h 772792"/>
              <a:gd name="connsiteX156" fmla="*/ 755169 w 801278"/>
              <a:gd name="connsiteY156" fmla="*/ 447540 h 772792"/>
              <a:gd name="connsiteX157" fmla="*/ 750878 w 801278"/>
              <a:gd name="connsiteY157" fmla="*/ 474999 h 772792"/>
              <a:gd name="connsiteX158" fmla="*/ 748733 w 801278"/>
              <a:gd name="connsiteY158" fmla="*/ 483580 h 772792"/>
              <a:gd name="connsiteX159" fmla="*/ 743155 w 801278"/>
              <a:gd name="connsiteY159" fmla="*/ 504604 h 772792"/>
              <a:gd name="connsiteX160" fmla="*/ 736291 w 801278"/>
              <a:gd name="connsiteY160" fmla="*/ 525198 h 772792"/>
              <a:gd name="connsiteX161" fmla="*/ 730284 w 801278"/>
              <a:gd name="connsiteY161" fmla="*/ 541073 h 772792"/>
              <a:gd name="connsiteX162" fmla="*/ 728568 w 801278"/>
              <a:gd name="connsiteY162" fmla="*/ 553515 h 772792"/>
              <a:gd name="connsiteX163" fmla="*/ 715696 w 801278"/>
              <a:gd name="connsiteY163" fmla="*/ 581833 h 772792"/>
              <a:gd name="connsiteX164" fmla="*/ 700250 w 801278"/>
              <a:gd name="connsiteY164" fmla="*/ 602856 h 772792"/>
              <a:gd name="connsiteX165" fmla="*/ 697676 w 801278"/>
              <a:gd name="connsiteY165" fmla="*/ 606717 h 772792"/>
              <a:gd name="connsiteX166" fmla="*/ 688666 w 801278"/>
              <a:gd name="connsiteY166" fmla="*/ 616586 h 772792"/>
              <a:gd name="connsiteX167" fmla="*/ 670217 w 801278"/>
              <a:gd name="connsiteY167" fmla="*/ 640612 h 772792"/>
              <a:gd name="connsiteX168" fmla="*/ 649623 w 801278"/>
              <a:gd name="connsiteY168" fmla="*/ 662923 h 772792"/>
              <a:gd name="connsiteX169" fmla="*/ 638038 w 801278"/>
              <a:gd name="connsiteY169" fmla="*/ 676223 h 772792"/>
              <a:gd name="connsiteX170" fmla="*/ 627741 w 801278"/>
              <a:gd name="connsiteY170" fmla="*/ 686092 h 772792"/>
              <a:gd name="connsiteX171" fmla="*/ 612295 w 801278"/>
              <a:gd name="connsiteY171" fmla="*/ 692098 h 772792"/>
              <a:gd name="connsiteX172" fmla="*/ 594704 w 801278"/>
              <a:gd name="connsiteY172" fmla="*/ 706686 h 772792"/>
              <a:gd name="connsiteX173" fmla="*/ 579259 w 801278"/>
              <a:gd name="connsiteY173" fmla="*/ 713122 h 772792"/>
              <a:gd name="connsiteX174" fmla="*/ 557377 w 801278"/>
              <a:gd name="connsiteY174" fmla="*/ 727280 h 772792"/>
              <a:gd name="connsiteX175" fmla="*/ 549654 w 801278"/>
              <a:gd name="connsiteY175" fmla="*/ 731142 h 772792"/>
              <a:gd name="connsiteX176" fmla="*/ 534637 w 801278"/>
              <a:gd name="connsiteY176" fmla="*/ 740581 h 772792"/>
              <a:gd name="connsiteX177" fmla="*/ 517904 w 801278"/>
              <a:gd name="connsiteY177" fmla="*/ 744013 h 772792"/>
              <a:gd name="connsiteX178" fmla="*/ 502030 w 801278"/>
              <a:gd name="connsiteY178" fmla="*/ 752594 h 772792"/>
              <a:gd name="connsiteX179" fmla="*/ 493449 w 801278"/>
              <a:gd name="connsiteY179" fmla="*/ 755598 h 772792"/>
              <a:gd name="connsiteX180" fmla="*/ 477574 w 801278"/>
              <a:gd name="connsiteY180" fmla="*/ 755598 h 772792"/>
              <a:gd name="connsiteX181" fmla="*/ 466848 w 801278"/>
              <a:gd name="connsiteY181" fmla="*/ 758172 h 772792"/>
              <a:gd name="connsiteX182" fmla="*/ 450115 w 801278"/>
              <a:gd name="connsiteY182" fmla="*/ 763320 h 772792"/>
              <a:gd name="connsiteX183" fmla="*/ 432953 w 801278"/>
              <a:gd name="connsiteY183" fmla="*/ 768898 h 772792"/>
              <a:gd name="connsiteX184" fmla="*/ 419652 w 801278"/>
              <a:gd name="connsiteY184" fmla="*/ 766753 h 772792"/>
              <a:gd name="connsiteX185" fmla="*/ 415791 w 801278"/>
              <a:gd name="connsiteY185" fmla="*/ 766753 h 772792"/>
              <a:gd name="connsiteX186" fmla="*/ 407210 w 801278"/>
              <a:gd name="connsiteY186" fmla="*/ 767182 h 772792"/>
              <a:gd name="connsiteX187" fmla="*/ 387903 w 801278"/>
              <a:gd name="connsiteY187" fmla="*/ 768469 h 772792"/>
              <a:gd name="connsiteX188" fmla="*/ 372028 w 801278"/>
              <a:gd name="connsiteY188" fmla="*/ 772759 h 772792"/>
              <a:gd name="connsiteX189" fmla="*/ 355295 w 801278"/>
              <a:gd name="connsiteY189" fmla="*/ 768040 h 772792"/>
              <a:gd name="connsiteX190" fmla="*/ 344140 w 801278"/>
              <a:gd name="connsiteY190" fmla="*/ 768040 h 772792"/>
              <a:gd name="connsiteX191" fmla="*/ 328694 w 801278"/>
              <a:gd name="connsiteY191" fmla="*/ 768898 h 772792"/>
              <a:gd name="connsiteX192" fmla="*/ 311532 w 801278"/>
              <a:gd name="connsiteY192" fmla="*/ 763749 h 772792"/>
              <a:gd name="connsiteX193" fmla="*/ 302951 w 801278"/>
              <a:gd name="connsiteY193" fmla="*/ 762033 h 772792"/>
              <a:gd name="connsiteX194" fmla="*/ 285360 w 801278"/>
              <a:gd name="connsiteY194" fmla="*/ 760317 h 772792"/>
              <a:gd name="connsiteX195" fmla="*/ 268198 w 801278"/>
              <a:gd name="connsiteY195" fmla="*/ 753881 h 772792"/>
              <a:gd name="connsiteX196" fmla="*/ 242455 w 801278"/>
              <a:gd name="connsiteY196" fmla="*/ 745729 h 772792"/>
              <a:gd name="connsiteX197" fmla="*/ 219286 w 801278"/>
              <a:gd name="connsiteY197" fmla="*/ 734574 h 772792"/>
              <a:gd name="connsiteX198" fmla="*/ 202124 w 801278"/>
              <a:gd name="connsiteY198" fmla="*/ 727280 h 772792"/>
              <a:gd name="connsiteX199" fmla="*/ 194401 w 801278"/>
              <a:gd name="connsiteY199" fmla="*/ 722990 h 772792"/>
              <a:gd name="connsiteX200" fmla="*/ 185820 w 801278"/>
              <a:gd name="connsiteY200" fmla="*/ 719557 h 772792"/>
              <a:gd name="connsiteX201" fmla="*/ 171662 w 801278"/>
              <a:gd name="connsiteY201" fmla="*/ 707115 h 772792"/>
              <a:gd name="connsiteX202" fmla="*/ 148922 w 801278"/>
              <a:gd name="connsiteY202" fmla="*/ 694244 h 772792"/>
              <a:gd name="connsiteX203" fmla="*/ 133905 w 801278"/>
              <a:gd name="connsiteY203" fmla="*/ 681801 h 772792"/>
              <a:gd name="connsiteX204" fmla="*/ 113740 w 801278"/>
              <a:gd name="connsiteY204" fmla="*/ 663781 h 772792"/>
              <a:gd name="connsiteX205" fmla="*/ 110308 w 801278"/>
              <a:gd name="connsiteY205" fmla="*/ 660349 h 772792"/>
              <a:gd name="connsiteX206" fmla="*/ 103014 w 801278"/>
              <a:gd name="connsiteY206" fmla="*/ 651339 h 772792"/>
              <a:gd name="connsiteX207" fmla="*/ 96578 w 801278"/>
              <a:gd name="connsiteY207" fmla="*/ 641899 h 772792"/>
              <a:gd name="connsiteX208" fmla="*/ 87997 w 801278"/>
              <a:gd name="connsiteY208" fmla="*/ 631602 h 772792"/>
              <a:gd name="connsiteX209" fmla="*/ 64828 w 801278"/>
              <a:gd name="connsiteY209" fmla="*/ 607147 h 772792"/>
              <a:gd name="connsiteX210" fmla="*/ 50670 w 801278"/>
              <a:gd name="connsiteY210" fmla="*/ 583549 h 772792"/>
              <a:gd name="connsiteX211" fmla="*/ 44234 w 801278"/>
              <a:gd name="connsiteY211" fmla="*/ 565958 h 772792"/>
              <a:gd name="connsiteX212" fmla="*/ 32221 w 801278"/>
              <a:gd name="connsiteY212" fmla="*/ 550083 h 772792"/>
              <a:gd name="connsiteX213" fmla="*/ 27930 w 801278"/>
              <a:gd name="connsiteY213" fmla="*/ 536782 h 772792"/>
              <a:gd name="connsiteX214" fmla="*/ 25785 w 801278"/>
              <a:gd name="connsiteY214" fmla="*/ 525627 h 772792"/>
              <a:gd name="connsiteX215" fmla="*/ 21923 w 801278"/>
              <a:gd name="connsiteY215" fmla="*/ 515330 h 772792"/>
              <a:gd name="connsiteX216" fmla="*/ 17204 w 801278"/>
              <a:gd name="connsiteY216" fmla="*/ 505891 h 772792"/>
              <a:gd name="connsiteX217" fmla="*/ 9910 w 801278"/>
              <a:gd name="connsiteY217" fmla="*/ 487871 h 772792"/>
              <a:gd name="connsiteX218" fmla="*/ 6049 w 801278"/>
              <a:gd name="connsiteY218" fmla="*/ 459553 h 772792"/>
              <a:gd name="connsiteX219" fmla="*/ 3474 w 801278"/>
              <a:gd name="connsiteY219" fmla="*/ 450114 h 772792"/>
              <a:gd name="connsiteX220" fmla="*/ 2187 w 801278"/>
              <a:gd name="connsiteY220" fmla="*/ 440246 h 772792"/>
              <a:gd name="connsiteX221" fmla="*/ 42 w 801278"/>
              <a:gd name="connsiteY221" fmla="*/ 411929 h 772792"/>
              <a:gd name="connsiteX222" fmla="*/ 2616 w 801278"/>
              <a:gd name="connsiteY222" fmla="*/ 383183 h 772792"/>
              <a:gd name="connsiteX223" fmla="*/ 3045 w 801278"/>
              <a:gd name="connsiteY223" fmla="*/ 374173 h 772792"/>
              <a:gd name="connsiteX224" fmla="*/ 1758 w 801278"/>
              <a:gd name="connsiteY224" fmla="*/ 359156 h 772792"/>
              <a:gd name="connsiteX225" fmla="*/ 6049 w 801278"/>
              <a:gd name="connsiteY225" fmla="*/ 344997 h 772792"/>
              <a:gd name="connsiteX226" fmla="*/ 9481 w 801278"/>
              <a:gd name="connsiteY226" fmla="*/ 326548 h 772792"/>
              <a:gd name="connsiteX227" fmla="*/ 12055 w 801278"/>
              <a:gd name="connsiteY227" fmla="*/ 307670 h 772792"/>
              <a:gd name="connsiteX228" fmla="*/ 28359 w 801278"/>
              <a:gd name="connsiteY228" fmla="*/ 262620 h 772792"/>
              <a:gd name="connsiteX229" fmla="*/ 30075 w 801278"/>
              <a:gd name="connsiteY229" fmla="*/ 247603 h 772792"/>
              <a:gd name="connsiteX230" fmla="*/ 38227 w 801278"/>
              <a:gd name="connsiteY230" fmla="*/ 234732 h 772792"/>
              <a:gd name="connsiteX231" fmla="*/ 44234 w 801278"/>
              <a:gd name="connsiteY231" fmla="*/ 221860 h 772792"/>
              <a:gd name="connsiteX232" fmla="*/ 50670 w 801278"/>
              <a:gd name="connsiteY232" fmla="*/ 208989 h 772792"/>
              <a:gd name="connsiteX233" fmla="*/ 66974 w 801278"/>
              <a:gd name="connsiteY233" fmla="*/ 185391 h 772792"/>
              <a:gd name="connsiteX234" fmla="*/ 82848 w 801278"/>
              <a:gd name="connsiteY234" fmla="*/ 160077 h 772792"/>
              <a:gd name="connsiteX235" fmla="*/ 100439 w 801278"/>
              <a:gd name="connsiteY235" fmla="*/ 136479 h 772792"/>
              <a:gd name="connsiteX236" fmla="*/ 113740 w 801278"/>
              <a:gd name="connsiteY236" fmla="*/ 121892 h 772792"/>
              <a:gd name="connsiteX237" fmla="*/ 126611 w 801278"/>
              <a:gd name="connsiteY237" fmla="*/ 113740 h 772792"/>
              <a:gd name="connsiteX238" fmla="*/ 135622 w 801278"/>
              <a:gd name="connsiteY238" fmla="*/ 103443 h 772792"/>
              <a:gd name="connsiteX239" fmla="*/ 152354 w 801278"/>
              <a:gd name="connsiteY239" fmla="*/ 91858 h 772792"/>
              <a:gd name="connsiteX240" fmla="*/ 154071 w 801278"/>
              <a:gd name="connsiteY240" fmla="*/ 90571 h 772792"/>
              <a:gd name="connsiteX241" fmla="*/ 155787 w 801278"/>
              <a:gd name="connsiteY241" fmla="*/ 88855 h 772792"/>
              <a:gd name="connsiteX242" fmla="*/ 159648 w 801278"/>
              <a:gd name="connsiteY242" fmla="*/ 85852 h 772792"/>
              <a:gd name="connsiteX243" fmla="*/ 183246 w 801278"/>
              <a:gd name="connsiteY243" fmla="*/ 68261 h 772792"/>
              <a:gd name="connsiteX244" fmla="*/ 190969 w 801278"/>
              <a:gd name="connsiteY244" fmla="*/ 61825 h 772792"/>
              <a:gd name="connsiteX245" fmla="*/ 193114 w 801278"/>
              <a:gd name="connsiteY245" fmla="*/ 60109 h 772792"/>
              <a:gd name="connsiteX246" fmla="*/ 195259 w 801278"/>
              <a:gd name="connsiteY246" fmla="*/ 58821 h 772792"/>
              <a:gd name="connsiteX247" fmla="*/ 198692 w 801278"/>
              <a:gd name="connsiteY247" fmla="*/ 55818 h 772792"/>
              <a:gd name="connsiteX248" fmla="*/ 215425 w 801278"/>
              <a:gd name="connsiteY248" fmla="*/ 44663 h 772792"/>
              <a:gd name="connsiteX249" fmla="*/ 234732 w 801278"/>
              <a:gd name="connsiteY249" fmla="*/ 36511 h 772792"/>
              <a:gd name="connsiteX250" fmla="*/ 251894 w 801278"/>
              <a:gd name="connsiteY250" fmla="*/ 28788 h 772792"/>
              <a:gd name="connsiteX251" fmla="*/ 270343 w 801278"/>
              <a:gd name="connsiteY251" fmla="*/ 20636 h 772792"/>
              <a:gd name="connsiteX252" fmla="*/ 289650 w 801278"/>
              <a:gd name="connsiteY252" fmla="*/ 15487 h 772792"/>
              <a:gd name="connsiteX253" fmla="*/ 298660 w 801278"/>
              <a:gd name="connsiteY253" fmla="*/ 13771 h 772792"/>
              <a:gd name="connsiteX254" fmla="*/ 303380 w 801278"/>
              <a:gd name="connsiteY254" fmla="*/ 12484 h 772792"/>
              <a:gd name="connsiteX255" fmla="*/ 328265 w 801278"/>
              <a:gd name="connsiteY255" fmla="*/ 6477 h 772792"/>
              <a:gd name="connsiteX256" fmla="*/ 332984 w 801278"/>
              <a:gd name="connsiteY256" fmla="*/ 6048 h 772792"/>
              <a:gd name="connsiteX257" fmla="*/ 337704 w 801278"/>
              <a:gd name="connsiteY257" fmla="*/ 5190 h 772792"/>
              <a:gd name="connsiteX258" fmla="*/ 348001 w 801278"/>
              <a:gd name="connsiteY258" fmla="*/ 4332 h 772792"/>
              <a:gd name="connsiteX259" fmla="*/ 366450 w 801278"/>
              <a:gd name="connsiteY259" fmla="*/ 900 h 772792"/>
              <a:gd name="connsiteX260" fmla="*/ 377176 w 801278"/>
              <a:gd name="connsiteY260" fmla="*/ 42 h 772792"/>
              <a:gd name="connsiteX261" fmla="*/ 387044 w 801278"/>
              <a:gd name="connsiteY261" fmla="*/ 42 h 772792"/>
              <a:gd name="connsiteX262" fmla="*/ 402490 w 801278"/>
              <a:gd name="connsiteY262" fmla="*/ 3474 h 772792"/>
              <a:gd name="connsiteX263" fmla="*/ 421368 w 801278"/>
              <a:gd name="connsiteY263" fmla="*/ 1758 h 772792"/>
              <a:gd name="connsiteX264" fmla="*/ 465989 w 801278"/>
              <a:gd name="connsiteY264" fmla="*/ 4332 h 772792"/>
              <a:gd name="connsiteX265" fmla="*/ 471138 w 801278"/>
              <a:gd name="connsiteY265" fmla="*/ 5190 h 772792"/>
              <a:gd name="connsiteX266" fmla="*/ 477145 w 801278"/>
              <a:gd name="connsiteY266" fmla="*/ 6906 h 772792"/>
              <a:gd name="connsiteX267" fmla="*/ 489158 w 801278"/>
              <a:gd name="connsiteY267" fmla="*/ 12913 h 772792"/>
              <a:gd name="connsiteX268" fmla="*/ 504604 w 801278"/>
              <a:gd name="connsiteY268" fmla="*/ 12055 h 772792"/>
              <a:gd name="connsiteX269" fmla="*/ 523911 w 801278"/>
              <a:gd name="connsiteY269" fmla="*/ 20636 h 772792"/>
              <a:gd name="connsiteX270" fmla="*/ 537641 w 801278"/>
              <a:gd name="connsiteY270" fmla="*/ 26643 h 772792"/>
              <a:gd name="connsiteX271" fmla="*/ 556090 w 801278"/>
              <a:gd name="connsiteY271" fmla="*/ 32649 h 772792"/>
              <a:gd name="connsiteX272" fmla="*/ 571965 w 801278"/>
              <a:gd name="connsiteY272" fmla="*/ 36082 h 772792"/>
              <a:gd name="connsiteX273" fmla="*/ 633319 w 801278"/>
              <a:gd name="connsiteY273" fmla="*/ 73838 h 772792"/>
              <a:gd name="connsiteX274" fmla="*/ 656487 w 801278"/>
              <a:gd name="connsiteY274" fmla="*/ 94003 h 772792"/>
              <a:gd name="connsiteX275" fmla="*/ 673649 w 801278"/>
              <a:gd name="connsiteY275" fmla="*/ 104730 h 772792"/>
              <a:gd name="connsiteX276" fmla="*/ 682659 w 801278"/>
              <a:gd name="connsiteY276" fmla="*/ 120176 h 772792"/>
              <a:gd name="connsiteX277" fmla="*/ 692098 w 801278"/>
              <a:gd name="connsiteY277" fmla="*/ 127469 h 772792"/>
              <a:gd name="connsiteX278" fmla="*/ 705828 w 801278"/>
              <a:gd name="connsiteY278" fmla="*/ 145489 h 772792"/>
              <a:gd name="connsiteX279" fmla="*/ 718700 w 801278"/>
              <a:gd name="connsiteY279" fmla="*/ 160077 h 772792"/>
              <a:gd name="connsiteX280" fmla="*/ 725993 w 801278"/>
              <a:gd name="connsiteY280" fmla="*/ 174236 h 772792"/>
              <a:gd name="connsiteX281" fmla="*/ 726851 w 801278"/>
              <a:gd name="connsiteY281" fmla="*/ 175952 h 772792"/>
              <a:gd name="connsiteX282" fmla="*/ 728139 w 801278"/>
              <a:gd name="connsiteY282" fmla="*/ 178097 h 772792"/>
              <a:gd name="connsiteX283" fmla="*/ 733716 w 801278"/>
              <a:gd name="connsiteY283" fmla="*/ 186249 h 772792"/>
              <a:gd name="connsiteX284" fmla="*/ 736291 w 801278"/>
              <a:gd name="connsiteY284" fmla="*/ 190540 h 772792"/>
              <a:gd name="connsiteX285" fmla="*/ 744872 w 801278"/>
              <a:gd name="connsiteY285" fmla="*/ 202553 h 772792"/>
              <a:gd name="connsiteX286" fmla="*/ 750020 w 801278"/>
              <a:gd name="connsiteY286" fmla="*/ 211563 h 772792"/>
              <a:gd name="connsiteX287" fmla="*/ 752165 w 801278"/>
              <a:gd name="connsiteY287" fmla="*/ 215853 h 772792"/>
              <a:gd name="connsiteX288" fmla="*/ 753453 w 801278"/>
              <a:gd name="connsiteY288" fmla="*/ 217999 h 772792"/>
              <a:gd name="connsiteX289" fmla="*/ 753882 w 801278"/>
              <a:gd name="connsiteY289" fmla="*/ 219286 h 772792"/>
              <a:gd name="connsiteX290" fmla="*/ 754311 w 801278"/>
              <a:gd name="connsiteY290" fmla="*/ 219715 h 772792"/>
              <a:gd name="connsiteX291" fmla="*/ 754740 w 801278"/>
              <a:gd name="connsiteY291" fmla="*/ 220573 h 772792"/>
              <a:gd name="connsiteX292" fmla="*/ 758172 w 801278"/>
              <a:gd name="connsiteY292" fmla="*/ 239022 h 772792"/>
              <a:gd name="connsiteX293" fmla="*/ 768040 w 801278"/>
              <a:gd name="connsiteY293" fmla="*/ 252323 h 772792"/>
              <a:gd name="connsiteX294" fmla="*/ 773618 w 801278"/>
              <a:gd name="connsiteY294" fmla="*/ 271630 h 772792"/>
              <a:gd name="connsiteX295" fmla="*/ 774905 w 801278"/>
              <a:gd name="connsiteY295" fmla="*/ 276779 h 772792"/>
              <a:gd name="connsiteX296" fmla="*/ 777050 w 801278"/>
              <a:gd name="connsiteY296" fmla="*/ 285789 h 772792"/>
              <a:gd name="connsiteX297" fmla="*/ 783915 w 801278"/>
              <a:gd name="connsiteY297" fmla="*/ 302521 h 772792"/>
              <a:gd name="connsiteX298" fmla="*/ 784344 w 801278"/>
              <a:gd name="connsiteY298" fmla="*/ 305525 h 772792"/>
              <a:gd name="connsiteX299" fmla="*/ 784344 w 801278"/>
              <a:gd name="connsiteY299" fmla="*/ 318396 h 772792"/>
              <a:gd name="connsiteX300" fmla="*/ 792067 w 801278"/>
              <a:gd name="connsiteY300" fmla="*/ 331697 h 772792"/>
              <a:gd name="connsiteX301" fmla="*/ 792925 w 801278"/>
              <a:gd name="connsiteY301" fmla="*/ 334700 h 772792"/>
              <a:gd name="connsiteX302" fmla="*/ 793354 w 801278"/>
              <a:gd name="connsiteY302" fmla="*/ 337274 h 772792"/>
              <a:gd name="connsiteX303" fmla="*/ 793783 w 801278"/>
              <a:gd name="connsiteY303" fmla="*/ 342423 h 772792"/>
              <a:gd name="connsiteX304" fmla="*/ 794212 w 801278"/>
              <a:gd name="connsiteY304" fmla="*/ 347143 h 772792"/>
              <a:gd name="connsiteX305" fmla="*/ 795070 w 801278"/>
              <a:gd name="connsiteY305" fmla="*/ 351862 h 772792"/>
              <a:gd name="connsiteX306" fmla="*/ 796787 w 801278"/>
              <a:gd name="connsiteY306" fmla="*/ 361301 h 772792"/>
              <a:gd name="connsiteX307" fmla="*/ 797645 w 801278"/>
              <a:gd name="connsiteY307" fmla="*/ 366021 h 772792"/>
              <a:gd name="connsiteX308" fmla="*/ 799790 w 801278"/>
              <a:gd name="connsiteY308" fmla="*/ 391764 h 772792"/>
              <a:gd name="connsiteX309" fmla="*/ 797645 w 801278"/>
              <a:gd name="connsiteY309" fmla="*/ 399487 h 772792"/>
              <a:gd name="connsiteX310" fmla="*/ 783486 w 801278"/>
              <a:gd name="connsiteY310" fmla="*/ 408497 h 772792"/>
              <a:gd name="connsiteX311" fmla="*/ 768469 w 801278"/>
              <a:gd name="connsiteY311" fmla="*/ 402061 h 77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801278" h="772792">
                <a:moveTo>
                  <a:pt x="768469" y="402061"/>
                </a:moveTo>
                <a:cubicBezTo>
                  <a:pt x="767611" y="394767"/>
                  <a:pt x="772760" y="390048"/>
                  <a:pt x="770615" y="384041"/>
                </a:cubicBezTo>
                <a:cubicBezTo>
                  <a:pt x="768040" y="375889"/>
                  <a:pt x="765895" y="365163"/>
                  <a:pt x="763750" y="357011"/>
                </a:cubicBezTo>
                <a:cubicBezTo>
                  <a:pt x="762463" y="353149"/>
                  <a:pt x="762034" y="347143"/>
                  <a:pt x="761604" y="343281"/>
                </a:cubicBezTo>
                <a:cubicBezTo>
                  <a:pt x="761175" y="338991"/>
                  <a:pt x="759888" y="337274"/>
                  <a:pt x="756027" y="332555"/>
                </a:cubicBezTo>
                <a:cubicBezTo>
                  <a:pt x="750020" y="326548"/>
                  <a:pt x="752165" y="317109"/>
                  <a:pt x="752165" y="310244"/>
                </a:cubicBezTo>
                <a:cubicBezTo>
                  <a:pt x="749591" y="302951"/>
                  <a:pt x="743584" y="294799"/>
                  <a:pt x="742726" y="286647"/>
                </a:cubicBezTo>
                <a:cubicBezTo>
                  <a:pt x="740581" y="279353"/>
                  <a:pt x="738436" y="272059"/>
                  <a:pt x="736291" y="265194"/>
                </a:cubicBezTo>
                <a:cubicBezTo>
                  <a:pt x="735861" y="263907"/>
                  <a:pt x="735432" y="263478"/>
                  <a:pt x="734574" y="262620"/>
                </a:cubicBezTo>
                <a:cubicBezTo>
                  <a:pt x="731571" y="259187"/>
                  <a:pt x="725993" y="254897"/>
                  <a:pt x="724706" y="249748"/>
                </a:cubicBezTo>
                <a:cubicBezTo>
                  <a:pt x="723848" y="246316"/>
                  <a:pt x="724277" y="238593"/>
                  <a:pt x="722990" y="236019"/>
                </a:cubicBezTo>
                <a:cubicBezTo>
                  <a:pt x="720845" y="231728"/>
                  <a:pt x="716554" y="224434"/>
                  <a:pt x="713980" y="220573"/>
                </a:cubicBezTo>
                <a:cubicBezTo>
                  <a:pt x="711835" y="217141"/>
                  <a:pt x="707544" y="213279"/>
                  <a:pt x="704970" y="209418"/>
                </a:cubicBezTo>
                <a:cubicBezTo>
                  <a:pt x="701967" y="204698"/>
                  <a:pt x="696818" y="198692"/>
                  <a:pt x="694244" y="193972"/>
                </a:cubicBezTo>
                <a:cubicBezTo>
                  <a:pt x="692098" y="190540"/>
                  <a:pt x="690382" y="185391"/>
                  <a:pt x="687808" y="182388"/>
                </a:cubicBezTo>
                <a:cubicBezTo>
                  <a:pt x="684805" y="178097"/>
                  <a:pt x="678798" y="175094"/>
                  <a:pt x="674937" y="168229"/>
                </a:cubicBezTo>
                <a:cubicBezTo>
                  <a:pt x="672362" y="163939"/>
                  <a:pt x="671075" y="160077"/>
                  <a:pt x="668072" y="157074"/>
                </a:cubicBezTo>
                <a:cubicBezTo>
                  <a:pt x="664639" y="154070"/>
                  <a:pt x="660778" y="153212"/>
                  <a:pt x="656487" y="149780"/>
                </a:cubicBezTo>
                <a:cubicBezTo>
                  <a:pt x="651768" y="146777"/>
                  <a:pt x="650052" y="136908"/>
                  <a:pt x="646619" y="133476"/>
                </a:cubicBezTo>
                <a:cubicBezTo>
                  <a:pt x="642329" y="130902"/>
                  <a:pt x="634177" y="127898"/>
                  <a:pt x="630315" y="124037"/>
                </a:cubicBezTo>
                <a:cubicBezTo>
                  <a:pt x="630315" y="124037"/>
                  <a:pt x="628599" y="122750"/>
                  <a:pt x="626883" y="121034"/>
                </a:cubicBezTo>
                <a:cubicBezTo>
                  <a:pt x="625167" y="119746"/>
                  <a:pt x="623022" y="118459"/>
                  <a:pt x="623022" y="118459"/>
                </a:cubicBezTo>
                <a:cubicBezTo>
                  <a:pt x="618302" y="115885"/>
                  <a:pt x="613582" y="109449"/>
                  <a:pt x="609292" y="106017"/>
                </a:cubicBezTo>
                <a:cubicBezTo>
                  <a:pt x="593417" y="92287"/>
                  <a:pt x="573681" y="81990"/>
                  <a:pt x="555232" y="72122"/>
                </a:cubicBezTo>
                <a:cubicBezTo>
                  <a:pt x="552228" y="70835"/>
                  <a:pt x="546222" y="71264"/>
                  <a:pt x="541931" y="69977"/>
                </a:cubicBezTo>
                <a:lnTo>
                  <a:pt x="540644" y="69548"/>
                </a:lnTo>
                <a:lnTo>
                  <a:pt x="539357" y="69119"/>
                </a:lnTo>
                <a:cubicBezTo>
                  <a:pt x="538070" y="68690"/>
                  <a:pt x="530347" y="66115"/>
                  <a:pt x="528631" y="65686"/>
                </a:cubicBezTo>
                <a:cubicBezTo>
                  <a:pt x="522195" y="63970"/>
                  <a:pt x="515759" y="59251"/>
                  <a:pt x="509324" y="57534"/>
                </a:cubicBezTo>
                <a:cubicBezTo>
                  <a:pt x="505462" y="56247"/>
                  <a:pt x="499455" y="50670"/>
                  <a:pt x="496023" y="50240"/>
                </a:cubicBezTo>
                <a:cubicBezTo>
                  <a:pt x="494307" y="49811"/>
                  <a:pt x="491303" y="50240"/>
                  <a:pt x="487871" y="51099"/>
                </a:cubicBezTo>
                <a:cubicBezTo>
                  <a:pt x="486155" y="51099"/>
                  <a:pt x="484010" y="51528"/>
                  <a:pt x="481864" y="51099"/>
                </a:cubicBezTo>
                <a:cubicBezTo>
                  <a:pt x="475000" y="50240"/>
                  <a:pt x="470709" y="43805"/>
                  <a:pt x="464702" y="42947"/>
                </a:cubicBezTo>
                <a:cubicBezTo>
                  <a:pt x="454834" y="40801"/>
                  <a:pt x="444966" y="39943"/>
                  <a:pt x="435527" y="38656"/>
                </a:cubicBezTo>
                <a:cubicBezTo>
                  <a:pt x="425659" y="38227"/>
                  <a:pt x="415791" y="37798"/>
                  <a:pt x="405923" y="39514"/>
                </a:cubicBezTo>
                <a:cubicBezTo>
                  <a:pt x="400345" y="40801"/>
                  <a:pt x="392622" y="35653"/>
                  <a:pt x="387473" y="35224"/>
                </a:cubicBezTo>
                <a:lnTo>
                  <a:pt x="378034" y="34795"/>
                </a:lnTo>
                <a:cubicBezTo>
                  <a:pt x="371170" y="33937"/>
                  <a:pt x="367308" y="35224"/>
                  <a:pt x="360443" y="36940"/>
                </a:cubicBezTo>
                <a:cubicBezTo>
                  <a:pt x="354437" y="38227"/>
                  <a:pt x="347143" y="36940"/>
                  <a:pt x="341136" y="37369"/>
                </a:cubicBezTo>
                <a:cubicBezTo>
                  <a:pt x="335559" y="38227"/>
                  <a:pt x="328265" y="37798"/>
                  <a:pt x="322687" y="38656"/>
                </a:cubicBezTo>
                <a:cubicBezTo>
                  <a:pt x="318397" y="39514"/>
                  <a:pt x="313677" y="41230"/>
                  <a:pt x="308957" y="42518"/>
                </a:cubicBezTo>
                <a:lnTo>
                  <a:pt x="304238" y="43376"/>
                </a:lnTo>
                <a:lnTo>
                  <a:pt x="295228" y="45092"/>
                </a:lnTo>
                <a:cubicBezTo>
                  <a:pt x="290508" y="45950"/>
                  <a:pt x="283644" y="47237"/>
                  <a:pt x="277208" y="48953"/>
                </a:cubicBezTo>
                <a:cubicBezTo>
                  <a:pt x="270772" y="51099"/>
                  <a:pt x="264336" y="53673"/>
                  <a:pt x="260046" y="55389"/>
                </a:cubicBezTo>
                <a:cubicBezTo>
                  <a:pt x="254468" y="57963"/>
                  <a:pt x="248032" y="61825"/>
                  <a:pt x="241597" y="62254"/>
                </a:cubicBezTo>
                <a:cubicBezTo>
                  <a:pt x="233445" y="63112"/>
                  <a:pt x="227438" y="66544"/>
                  <a:pt x="221002" y="70835"/>
                </a:cubicBezTo>
                <a:cubicBezTo>
                  <a:pt x="214138" y="73838"/>
                  <a:pt x="207702" y="78987"/>
                  <a:pt x="201266" y="83277"/>
                </a:cubicBezTo>
                <a:cubicBezTo>
                  <a:pt x="191398" y="91000"/>
                  <a:pt x="175952" y="98723"/>
                  <a:pt x="166513" y="106875"/>
                </a:cubicBezTo>
                <a:cubicBezTo>
                  <a:pt x="160506" y="112024"/>
                  <a:pt x="152354" y="113311"/>
                  <a:pt x="147206" y="119317"/>
                </a:cubicBezTo>
                <a:cubicBezTo>
                  <a:pt x="144203" y="122750"/>
                  <a:pt x="141199" y="127469"/>
                  <a:pt x="136909" y="130044"/>
                </a:cubicBezTo>
                <a:cubicBezTo>
                  <a:pt x="133047" y="132618"/>
                  <a:pt x="127899" y="133905"/>
                  <a:pt x="124895" y="136908"/>
                </a:cubicBezTo>
                <a:cubicBezTo>
                  <a:pt x="120605" y="140770"/>
                  <a:pt x="115027" y="145918"/>
                  <a:pt x="112024" y="150209"/>
                </a:cubicBezTo>
                <a:cubicBezTo>
                  <a:pt x="107304" y="157932"/>
                  <a:pt x="100010" y="165655"/>
                  <a:pt x="94862" y="172520"/>
                </a:cubicBezTo>
                <a:cubicBezTo>
                  <a:pt x="88855" y="180671"/>
                  <a:pt x="81990" y="185391"/>
                  <a:pt x="79845" y="195259"/>
                </a:cubicBezTo>
                <a:cubicBezTo>
                  <a:pt x="78129" y="199979"/>
                  <a:pt x="74697" y="203411"/>
                  <a:pt x="71693" y="206843"/>
                </a:cubicBezTo>
                <a:cubicBezTo>
                  <a:pt x="68261" y="210276"/>
                  <a:pt x="64828" y="213708"/>
                  <a:pt x="63541" y="218428"/>
                </a:cubicBezTo>
                <a:cubicBezTo>
                  <a:pt x="61825" y="223147"/>
                  <a:pt x="57106" y="230441"/>
                  <a:pt x="54960" y="235161"/>
                </a:cubicBezTo>
                <a:cubicBezTo>
                  <a:pt x="52815" y="240738"/>
                  <a:pt x="48954" y="246745"/>
                  <a:pt x="45521" y="251465"/>
                </a:cubicBezTo>
                <a:cubicBezTo>
                  <a:pt x="41660" y="257042"/>
                  <a:pt x="43376" y="262620"/>
                  <a:pt x="42518" y="269485"/>
                </a:cubicBezTo>
                <a:cubicBezTo>
                  <a:pt x="38656" y="282356"/>
                  <a:pt x="32221" y="291795"/>
                  <a:pt x="29646" y="304238"/>
                </a:cubicBezTo>
                <a:cubicBezTo>
                  <a:pt x="28359" y="316680"/>
                  <a:pt x="27930" y="329552"/>
                  <a:pt x="25785" y="341136"/>
                </a:cubicBezTo>
                <a:lnTo>
                  <a:pt x="24927" y="350575"/>
                </a:lnTo>
                <a:cubicBezTo>
                  <a:pt x="24069" y="355295"/>
                  <a:pt x="22353" y="359156"/>
                  <a:pt x="21923" y="363876"/>
                </a:cubicBezTo>
                <a:cubicBezTo>
                  <a:pt x="21494" y="369453"/>
                  <a:pt x="24927" y="375889"/>
                  <a:pt x="24498" y="382325"/>
                </a:cubicBezTo>
                <a:lnTo>
                  <a:pt x="24498" y="387044"/>
                </a:lnTo>
                <a:cubicBezTo>
                  <a:pt x="24927" y="393051"/>
                  <a:pt x="24069" y="399058"/>
                  <a:pt x="23640" y="405064"/>
                </a:cubicBezTo>
                <a:cubicBezTo>
                  <a:pt x="23640" y="408068"/>
                  <a:pt x="23211" y="411071"/>
                  <a:pt x="23640" y="414074"/>
                </a:cubicBezTo>
                <a:cubicBezTo>
                  <a:pt x="24069" y="417078"/>
                  <a:pt x="24498" y="420081"/>
                  <a:pt x="25785" y="422655"/>
                </a:cubicBezTo>
                <a:cubicBezTo>
                  <a:pt x="28359" y="431665"/>
                  <a:pt x="25785" y="440675"/>
                  <a:pt x="28788" y="449256"/>
                </a:cubicBezTo>
                <a:cubicBezTo>
                  <a:pt x="32650" y="457837"/>
                  <a:pt x="32221" y="467276"/>
                  <a:pt x="33937" y="475857"/>
                </a:cubicBezTo>
                <a:cubicBezTo>
                  <a:pt x="34366" y="478432"/>
                  <a:pt x="35653" y="486155"/>
                  <a:pt x="36940" y="488729"/>
                </a:cubicBezTo>
                <a:cubicBezTo>
                  <a:pt x="38656" y="493019"/>
                  <a:pt x="41231" y="496452"/>
                  <a:pt x="42947" y="500742"/>
                </a:cubicBezTo>
                <a:cubicBezTo>
                  <a:pt x="43805" y="503317"/>
                  <a:pt x="45092" y="505462"/>
                  <a:pt x="46808" y="508036"/>
                </a:cubicBezTo>
                <a:cubicBezTo>
                  <a:pt x="51099" y="512327"/>
                  <a:pt x="52386" y="520908"/>
                  <a:pt x="53244" y="526056"/>
                </a:cubicBezTo>
                <a:cubicBezTo>
                  <a:pt x="53673" y="529060"/>
                  <a:pt x="54960" y="531205"/>
                  <a:pt x="55818" y="533779"/>
                </a:cubicBezTo>
                <a:lnTo>
                  <a:pt x="58393" y="541931"/>
                </a:lnTo>
                <a:cubicBezTo>
                  <a:pt x="60109" y="547938"/>
                  <a:pt x="65257" y="549654"/>
                  <a:pt x="69548" y="555232"/>
                </a:cubicBezTo>
                <a:cubicBezTo>
                  <a:pt x="73409" y="560809"/>
                  <a:pt x="72122" y="566387"/>
                  <a:pt x="75555" y="571535"/>
                </a:cubicBezTo>
                <a:cubicBezTo>
                  <a:pt x="78129" y="574968"/>
                  <a:pt x="80274" y="578829"/>
                  <a:pt x="82848" y="582691"/>
                </a:cubicBezTo>
                <a:cubicBezTo>
                  <a:pt x="85423" y="586552"/>
                  <a:pt x="87568" y="590414"/>
                  <a:pt x="89284" y="594275"/>
                </a:cubicBezTo>
                <a:cubicBezTo>
                  <a:pt x="91429" y="598136"/>
                  <a:pt x="95720" y="602856"/>
                  <a:pt x="100010" y="607147"/>
                </a:cubicBezTo>
                <a:cubicBezTo>
                  <a:pt x="104730" y="611437"/>
                  <a:pt x="109879" y="615298"/>
                  <a:pt x="112882" y="619160"/>
                </a:cubicBezTo>
                <a:lnTo>
                  <a:pt x="118031" y="625596"/>
                </a:lnTo>
                <a:lnTo>
                  <a:pt x="120605" y="629028"/>
                </a:lnTo>
                <a:cubicBezTo>
                  <a:pt x="123608" y="632889"/>
                  <a:pt x="125324" y="638467"/>
                  <a:pt x="128757" y="641470"/>
                </a:cubicBezTo>
                <a:cubicBezTo>
                  <a:pt x="133905" y="647048"/>
                  <a:pt x="139483" y="653055"/>
                  <a:pt x="145061" y="658203"/>
                </a:cubicBezTo>
                <a:cubicBezTo>
                  <a:pt x="147206" y="659920"/>
                  <a:pt x="149351" y="661636"/>
                  <a:pt x="151925" y="663781"/>
                </a:cubicBezTo>
                <a:lnTo>
                  <a:pt x="157503" y="670217"/>
                </a:lnTo>
                <a:cubicBezTo>
                  <a:pt x="159648" y="672362"/>
                  <a:pt x="160935" y="673220"/>
                  <a:pt x="163510" y="674507"/>
                </a:cubicBezTo>
                <a:cubicBezTo>
                  <a:pt x="171662" y="677511"/>
                  <a:pt x="179385" y="683517"/>
                  <a:pt x="186249" y="688237"/>
                </a:cubicBezTo>
                <a:cubicBezTo>
                  <a:pt x="190969" y="692527"/>
                  <a:pt x="192256" y="697247"/>
                  <a:pt x="197834" y="699821"/>
                </a:cubicBezTo>
                <a:cubicBezTo>
                  <a:pt x="205557" y="702395"/>
                  <a:pt x="214138" y="707544"/>
                  <a:pt x="220573" y="711835"/>
                </a:cubicBezTo>
                <a:cubicBezTo>
                  <a:pt x="222719" y="713122"/>
                  <a:pt x="225722" y="713980"/>
                  <a:pt x="228725" y="714409"/>
                </a:cubicBezTo>
                <a:cubicBezTo>
                  <a:pt x="231729" y="714838"/>
                  <a:pt x="234732" y="715696"/>
                  <a:pt x="237306" y="716983"/>
                </a:cubicBezTo>
                <a:cubicBezTo>
                  <a:pt x="244600" y="722561"/>
                  <a:pt x="251036" y="726422"/>
                  <a:pt x="258759" y="730284"/>
                </a:cubicBezTo>
                <a:cubicBezTo>
                  <a:pt x="263478" y="732429"/>
                  <a:pt x="269056" y="732858"/>
                  <a:pt x="275063" y="734574"/>
                </a:cubicBezTo>
                <a:cubicBezTo>
                  <a:pt x="280640" y="736719"/>
                  <a:pt x="285360" y="740152"/>
                  <a:pt x="290079" y="741010"/>
                </a:cubicBezTo>
                <a:cubicBezTo>
                  <a:pt x="298231" y="741010"/>
                  <a:pt x="307241" y="743155"/>
                  <a:pt x="315393" y="744871"/>
                </a:cubicBezTo>
                <a:cubicBezTo>
                  <a:pt x="317967" y="745300"/>
                  <a:pt x="320542" y="746588"/>
                  <a:pt x="323116" y="747875"/>
                </a:cubicBezTo>
                <a:cubicBezTo>
                  <a:pt x="325690" y="749162"/>
                  <a:pt x="328694" y="750020"/>
                  <a:pt x="331268" y="750449"/>
                </a:cubicBezTo>
                <a:cubicBezTo>
                  <a:pt x="336417" y="750449"/>
                  <a:pt x="342852" y="749162"/>
                  <a:pt x="348001" y="750449"/>
                </a:cubicBezTo>
                <a:lnTo>
                  <a:pt x="356582" y="750449"/>
                </a:lnTo>
                <a:cubicBezTo>
                  <a:pt x="362160" y="749162"/>
                  <a:pt x="368166" y="754310"/>
                  <a:pt x="373315" y="755598"/>
                </a:cubicBezTo>
                <a:cubicBezTo>
                  <a:pt x="377176" y="756456"/>
                  <a:pt x="383183" y="752165"/>
                  <a:pt x="387473" y="751736"/>
                </a:cubicBezTo>
                <a:cubicBezTo>
                  <a:pt x="397771" y="751736"/>
                  <a:pt x="408497" y="750020"/>
                  <a:pt x="419223" y="750449"/>
                </a:cubicBezTo>
                <a:cubicBezTo>
                  <a:pt x="423514" y="750878"/>
                  <a:pt x="428233" y="753452"/>
                  <a:pt x="431666" y="753023"/>
                </a:cubicBezTo>
                <a:cubicBezTo>
                  <a:pt x="440676" y="750449"/>
                  <a:pt x="450544" y="746158"/>
                  <a:pt x="459554" y="744013"/>
                </a:cubicBezTo>
                <a:cubicBezTo>
                  <a:pt x="459554" y="744013"/>
                  <a:pt x="463844" y="743155"/>
                  <a:pt x="463844" y="743155"/>
                </a:cubicBezTo>
                <a:lnTo>
                  <a:pt x="471996" y="741439"/>
                </a:lnTo>
                <a:cubicBezTo>
                  <a:pt x="477145" y="739294"/>
                  <a:pt x="484010" y="742297"/>
                  <a:pt x="489158" y="741010"/>
                </a:cubicBezTo>
                <a:cubicBezTo>
                  <a:pt x="491732" y="740152"/>
                  <a:pt x="494307" y="739294"/>
                  <a:pt x="496881" y="738007"/>
                </a:cubicBezTo>
                <a:lnTo>
                  <a:pt x="500743" y="735861"/>
                </a:lnTo>
                <a:cubicBezTo>
                  <a:pt x="504604" y="734574"/>
                  <a:pt x="507607" y="732000"/>
                  <a:pt x="511469" y="729426"/>
                </a:cubicBezTo>
                <a:cubicBezTo>
                  <a:pt x="515759" y="725564"/>
                  <a:pt x="523053" y="726851"/>
                  <a:pt x="528631" y="725564"/>
                </a:cubicBezTo>
                <a:cubicBezTo>
                  <a:pt x="533350" y="723848"/>
                  <a:pt x="537212" y="718270"/>
                  <a:pt x="542360" y="716125"/>
                </a:cubicBezTo>
                <a:lnTo>
                  <a:pt x="549654" y="712264"/>
                </a:lnTo>
                <a:cubicBezTo>
                  <a:pt x="557806" y="709689"/>
                  <a:pt x="562097" y="701537"/>
                  <a:pt x="569819" y="697676"/>
                </a:cubicBezTo>
                <a:lnTo>
                  <a:pt x="576684" y="693385"/>
                </a:lnTo>
                <a:lnTo>
                  <a:pt x="578829" y="692098"/>
                </a:lnTo>
                <a:cubicBezTo>
                  <a:pt x="580975" y="690811"/>
                  <a:pt x="583120" y="690382"/>
                  <a:pt x="585265" y="689953"/>
                </a:cubicBezTo>
                <a:cubicBezTo>
                  <a:pt x="595133" y="688666"/>
                  <a:pt x="595133" y="676652"/>
                  <a:pt x="603714" y="673649"/>
                </a:cubicBezTo>
                <a:cubicBezTo>
                  <a:pt x="608005" y="671933"/>
                  <a:pt x="612295" y="672362"/>
                  <a:pt x="614870" y="668930"/>
                </a:cubicBezTo>
                <a:lnTo>
                  <a:pt x="617873" y="665926"/>
                </a:lnTo>
                <a:lnTo>
                  <a:pt x="623451" y="659920"/>
                </a:lnTo>
                <a:cubicBezTo>
                  <a:pt x="627312" y="656058"/>
                  <a:pt x="629457" y="650051"/>
                  <a:pt x="633319" y="646619"/>
                </a:cubicBezTo>
                <a:cubicBezTo>
                  <a:pt x="633319" y="646619"/>
                  <a:pt x="634606" y="644903"/>
                  <a:pt x="635893" y="643616"/>
                </a:cubicBezTo>
                <a:cubicBezTo>
                  <a:pt x="637180" y="641899"/>
                  <a:pt x="638467" y="640612"/>
                  <a:pt x="638467" y="640612"/>
                </a:cubicBezTo>
                <a:cubicBezTo>
                  <a:pt x="641900" y="636751"/>
                  <a:pt x="644903" y="632889"/>
                  <a:pt x="647906" y="628599"/>
                </a:cubicBezTo>
                <a:cubicBezTo>
                  <a:pt x="650910" y="624737"/>
                  <a:pt x="654342" y="620876"/>
                  <a:pt x="656916" y="616156"/>
                </a:cubicBezTo>
                <a:cubicBezTo>
                  <a:pt x="662065" y="607576"/>
                  <a:pt x="668501" y="599853"/>
                  <a:pt x="674507" y="591701"/>
                </a:cubicBezTo>
                <a:lnTo>
                  <a:pt x="676653" y="588268"/>
                </a:lnTo>
                <a:lnTo>
                  <a:pt x="680514" y="581404"/>
                </a:lnTo>
                <a:cubicBezTo>
                  <a:pt x="682659" y="577542"/>
                  <a:pt x="685663" y="574968"/>
                  <a:pt x="688237" y="571535"/>
                </a:cubicBezTo>
                <a:lnTo>
                  <a:pt x="689095" y="570248"/>
                </a:lnTo>
                <a:cubicBezTo>
                  <a:pt x="689524" y="569819"/>
                  <a:pt x="689953" y="568961"/>
                  <a:pt x="689953" y="568532"/>
                </a:cubicBezTo>
                <a:lnTo>
                  <a:pt x="692957" y="561238"/>
                </a:lnTo>
                <a:cubicBezTo>
                  <a:pt x="695531" y="555232"/>
                  <a:pt x="698105" y="549225"/>
                  <a:pt x="699821" y="543218"/>
                </a:cubicBezTo>
                <a:cubicBezTo>
                  <a:pt x="700679" y="539357"/>
                  <a:pt x="699392" y="534208"/>
                  <a:pt x="701109" y="530776"/>
                </a:cubicBezTo>
                <a:lnTo>
                  <a:pt x="703683" y="523482"/>
                </a:lnTo>
                <a:lnTo>
                  <a:pt x="704970" y="519620"/>
                </a:lnTo>
                <a:cubicBezTo>
                  <a:pt x="705399" y="518333"/>
                  <a:pt x="705828" y="516617"/>
                  <a:pt x="706686" y="515330"/>
                </a:cubicBezTo>
                <a:cubicBezTo>
                  <a:pt x="710119" y="510610"/>
                  <a:pt x="710977" y="505891"/>
                  <a:pt x="711835" y="500742"/>
                </a:cubicBezTo>
                <a:cubicBezTo>
                  <a:pt x="712693" y="495594"/>
                  <a:pt x="713122" y="490874"/>
                  <a:pt x="714838" y="485296"/>
                </a:cubicBezTo>
                <a:cubicBezTo>
                  <a:pt x="716983" y="479290"/>
                  <a:pt x="718700" y="472854"/>
                  <a:pt x="720416" y="466847"/>
                </a:cubicBezTo>
                <a:cubicBezTo>
                  <a:pt x="722132" y="460412"/>
                  <a:pt x="723848" y="453976"/>
                  <a:pt x="724277" y="447540"/>
                </a:cubicBezTo>
                <a:cubicBezTo>
                  <a:pt x="723848" y="445395"/>
                  <a:pt x="722990" y="442821"/>
                  <a:pt x="722132" y="439817"/>
                </a:cubicBezTo>
                <a:lnTo>
                  <a:pt x="721703" y="437672"/>
                </a:lnTo>
                <a:lnTo>
                  <a:pt x="721274" y="435956"/>
                </a:lnTo>
                <a:cubicBezTo>
                  <a:pt x="720845" y="434669"/>
                  <a:pt x="720845" y="433382"/>
                  <a:pt x="720416" y="432523"/>
                </a:cubicBezTo>
                <a:cubicBezTo>
                  <a:pt x="719987" y="430378"/>
                  <a:pt x="718271" y="428233"/>
                  <a:pt x="717841" y="428233"/>
                </a:cubicBezTo>
                <a:cubicBezTo>
                  <a:pt x="710119" y="426946"/>
                  <a:pt x="706686" y="423084"/>
                  <a:pt x="710548" y="419652"/>
                </a:cubicBezTo>
                <a:cubicBezTo>
                  <a:pt x="714409" y="416220"/>
                  <a:pt x="723848" y="413645"/>
                  <a:pt x="731571" y="414932"/>
                </a:cubicBezTo>
                <a:cubicBezTo>
                  <a:pt x="733716" y="415361"/>
                  <a:pt x="735861" y="415790"/>
                  <a:pt x="737149" y="416649"/>
                </a:cubicBezTo>
                <a:lnTo>
                  <a:pt x="741439" y="418794"/>
                </a:lnTo>
                <a:cubicBezTo>
                  <a:pt x="750020" y="423942"/>
                  <a:pt x="750449" y="430378"/>
                  <a:pt x="752165" y="436814"/>
                </a:cubicBezTo>
                <a:cubicBezTo>
                  <a:pt x="753023" y="440246"/>
                  <a:pt x="754311" y="443679"/>
                  <a:pt x="755169" y="447540"/>
                </a:cubicBezTo>
                <a:cubicBezTo>
                  <a:pt x="756027" y="456979"/>
                  <a:pt x="752594" y="465989"/>
                  <a:pt x="750878" y="474999"/>
                </a:cubicBezTo>
                <a:lnTo>
                  <a:pt x="748733" y="483580"/>
                </a:lnTo>
                <a:cubicBezTo>
                  <a:pt x="745730" y="490016"/>
                  <a:pt x="744442" y="497310"/>
                  <a:pt x="743155" y="504604"/>
                </a:cubicBezTo>
                <a:cubicBezTo>
                  <a:pt x="741868" y="511898"/>
                  <a:pt x="740581" y="519191"/>
                  <a:pt x="736291" y="525198"/>
                </a:cubicBezTo>
                <a:cubicBezTo>
                  <a:pt x="734574" y="529060"/>
                  <a:pt x="732000" y="536782"/>
                  <a:pt x="730284" y="541073"/>
                </a:cubicBezTo>
                <a:cubicBezTo>
                  <a:pt x="728568" y="544934"/>
                  <a:pt x="729855" y="549225"/>
                  <a:pt x="728568" y="553515"/>
                </a:cubicBezTo>
                <a:cubicBezTo>
                  <a:pt x="725135" y="562954"/>
                  <a:pt x="719987" y="572823"/>
                  <a:pt x="715696" y="581833"/>
                </a:cubicBezTo>
                <a:cubicBezTo>
                  <a:pt x="710977" y="589126"/>
                  <a:pt x="704112" y="595562"/>
                  <a:pt x="700250" y="602856"/>
                </a:cubicBezTo>
                <a:lnTo>
                  <a:pt x="697676" y="606717"/>
                </a:lnTo>
                <a:cubicBezTo>
                  <a:pt x="696818" y="609292"/>
                  <a:pt x="690811" y="614869"/>
                  <a:pt x="688666" y="616586"/>
                </a:cubicBezTo>
                <a:cubicBezTo>
                  <a:pt x="682230" y="624308"/>
                  <a:pt x="677082" y="632889"/>
                  <a:pt x="670217" y="640612"/>
                </a:cubicBezTo>
                <a:cubicBezTo>
                  <a:pt x="663352" y="648335"/>
                  <a:pt x="656487" y="655629"/>
                  <a:pt x="649623" y="662923"/>
                </a:cubicBezTo>
                <a:cubicBezTo>
                  <a:pt x="644903" y="666355"/>
                  <a:pt x="642758" y="672362"/>
                  <a:pt x="638038" y="676223"/>
                </a:cubicBezTo>
                <a:cubicBezTo>
                  <a:pt x="634606" y="679227"/>
                  <a:pt x="630744" y="683088"/>
                  <a:pt x="627741" y="686092"/>
                </a:cubicBezTo>
                <a:cubicBezTo>
                  <a:pt x="623451" y="689953"/>
                  <a:pt x="616157" y="688666"/>
                  <a:pt x="612295" y="692098"/>
                </a:cubicBezTo>
                <a:cubicBezTo>
                  <a:pt x="608005" y="697247"/>
                  <a:pt x="602856" y="706257"/>
                  <a:pt x="594704" y="706686"/>
                </a:cubicBezTo>
                <a:cubicBezTo>
                  <a:pt x="589985" y="707115"/>
                  <a:pt x="583120" y="711405"/>
                  <a:pt x="579259" y="713122"/>
                </a:cubicBezTo>
                <a:cubicBezTo>
                  <a:pt x="571536" y="716125"/>
                  <a:pt x="565958" y="725135"/>
                  <a:pt x="557377" y="727280"/>
                </a:cubicBezTo>
                <a:lnTo>
                  <a:pt x="549654" y="731142"/>
                </a:lnTo>
                <a:cubicBezTo>
                  <a:pt x="544076" y="733716"/>
                  <a:pt x="540644" y="738865"/>
                  <a:pt x="534637" y="740581"/>
                </a:cubicBezTo>
                <a:cubicBezTo>
                  <a:pt x="528631" y="741868"/>
                  <a:pt x="523053" y="740152"/>
                  <a:pt x="517904" y="744013"/>
                </a:cubicBezTo>
                <a:cubicBezTo>
                  <a:pt x="513614" y="747446"/>
                  <a:pt x="507178" y="750020"/>
                  <a:pt x="502030" y="752594"/>
                </a:cubicBezTo>
                <a:cubicBezTo>
                  <a:pt x="499455" y="753881"/>
                  <a:pt x="496452" y="754739"/>
                  <a:pt x="493449" y="755598"/>
                </a:cubicBezTo>
                <a:cubicBezTo>
                  <a:pt x="487871" y="756885"/>
                  <a:pt x="482722" y="754310"/>
                  <a:pt x="477574" y="755598"/>
                </a:cubicBezTo>
                <a:cubicBezTo>
                  <a:pt x="476716" y="756027"/>
                  <a:pt x="468135" y="757743"/>
                  <a:pt x="466848" y="758172"/>
                </a:cubicBezTo>
                <a:cubicBezTo>
                  <a:pt x="461270" y="759030"/>
                  <a:pt x="456121" y="761175"/>
                  <a:pt x="450115" y="763320"/>
                </a:cubicBezTo>
                <a:cubicBezTo>
                  <a:pt x="444108" y="764179"/>
                  <a:pt x="439388" y="768040"/>
                  <a:pt x="432953" y="768898"/>
                </a:cubicBezTo>
                <a:cubicBezTo>
                  <a:pt x="428233" y="769756"/>
                  <a:pt x="423943" y="766753"/>
                  <a:pt x="419652" y="766753"/>
                </a:cubicBezTo>
                <a:cubicBezTo>
                  <a:pt x="418365" y="766753"/>
                  <a:pt x="417078" y="766753"/>
                  <a:pt x="415791" y="766753"/>
                </a:cubicBezTo>
                <a:lnTo>
                  <a:pt x="407210" y="767182"/>
                </a:lnTo>
                <a:cubicBezTo>
                  <a:pt x="400774" y="767182"/>
                  <a:pt x="394338" y="768898"/>
                  <a:pt x="387903" y="768469"/>
                </a:cubicBezTo>
                <a:cubicBezTo>
                  <a:pt x="382754" y="769327"/>
                  <a:pt x="378034" y="773189"/>
                  <a:pt x="372028" y="772759"/>
                </a:cubicBezTo>
                <a:cubicBezTo>
                  <a:pt x="365592" y="771901"/>
                  <a:pt x="361731" y="766753"/>
                  <a:pt x="355295" y="768040"/>
                </a:cubicBezTo>
                <a:cubicBezTo>
                  <a:pt x="352721" y="768040"/>
                  <a:pt x="346285" y="768469"/>
                  <a:pt x="344140" y="768040"/>
                </a:cubicBezTo>
                <a:cubicBezTo>
                  <a:pt x="338991" y="767182"/>
                  <a:pt x="334271" y="768898"/>
                  <a:pt x="328694" y="768898"/>
                </a:cubicBezTo>
                <a:cubicBezTo>
                  <a:pt x="322258" y="768469"/>
                  <a:pt x="317538" y="765037"/>
                  <a:pt x="311532" y="763749"/>
                </a:cubicBezTo>
                <a:lnTo>
                  <a:pt x="302951" y="762033"/>
                </a:lnTo>
                <a:cubicBezTo>
                  <a:pt x="296944" y="760746"/>
                  <a:pt x="291795" y="760746"/>
                  <a:pt x="285360" y="760317"/>
                </a:cubicBezTo>
                <a:cubicBezTo>
                  <a:pt x="278495" y="759459"/>
                  <a:pt x="273775" y="755598"/>
                  <a:pt x="268198" y="753881"/>
                </a:cubicBezTo>
                <a:cubicBezTo>
                  <a:pt x="260904" y="752165"/>
                  <a:pt x="249320" y="750449"/>
                  <a:pt x="242455" y="745729"/>
                </a:cubicBezTo>
                <a:cubicBezTo>
                  <a:pt x="233874" y="742726"/>
                  <a:pt x="228725" y="735432"/>
                  <a:pt x="219286" y="734574"/>
                </a:cubicBezTo>
                <a:cubicBezTo>
                  <a:pt x="214138" y="734574"/>
                  <a:pt x="206415" y="729855"/>
                  <a:pt x="202124" y="727280"/>
                </a:cubicBezTo>
                <a:cubicBezTo>
                  <a:pt x="199550" y="725993"/>
                  <a:pt x="196976" y="723848"/>
                  <a:pt x="194401" y="722990"/>
                </a:cubicBezTo>
                <a:lnTo>
                  <a:pt x="185820" y="719557"/>
                </a:lnTo>
                <a:cubicBezTo>
                  <a:pt x="180243" y="717841"/>
                  <a:pt x="175952" y="710547"/>
                  <a:pt x="171662" y="707115"/>
                </a:cubicBezTo>
                <a:cubicBezTo>
                  <a:pt x="165655" y="703254"/>
                  <a:pt x="156216" y="696389"/>
                  <a:pt x="148922" y="694244"/>
                </a:cubicBezTo>
                <a:cubicBezTo>
                  <a:pt x="142915" y="692527"/>
                  <a:pt x="137767" y="686092"/>
                  <a:pt x="133905" y="681801"/>
                </a:cubicBezTo>
                <a:cubicBezTo>
                  <a:pt x="127041" y="676223"/>
                  <a:pt x="119747" y="670217"/>
                  <a:pt x="113740" y="663781"/>
                </a:cubicBezTo>
                <a:lnTo>
                  <a:pt x="110308" y="660349"/>
                </a:lnTo>
                <a:cubicBezTo>
                  <a:pt x="107304" y="657774"/>
                  <a:pt x="105159" y="654342"/>
                  <a:pt x="103014" y="651339"/>
                </a:cubicBezTo>
                <a:cubicBezTo>
                  <a:pt x="100869" y="647906"/>
                  <a:pt x="99581" y="644474"/>
                  <a:pt x="96578" y="641899"/>
                </a:cubicBezTo>
                <a:cubicBezTo>
                  <a:pt x="94433" y="639325"/>
                  <a:pt x="90142" y="634177"/>
                  <a:pt x="87997" y="631602"/>
                </a:cubicBezTo>
                <a:cubicBezTo>
                  <a:pt x="78558" y="624737"/>
                  <a:pt x="72122" y="617444"/>
                  <a:pt x="64828" y="607147"/>
                </a:cubicBezTo>
                <a:cubicBezTo>
                  <a:pt x="60967" y="598136"/>
                  <a:pt x="55818" y="591701"/>
                  <a:pt x="50670" y="583549"/>
                </a:cubicBezTo>
                <a:cubicBezTo>
                  <a:pt x="47237" y="578829"/>
                  <a:pt x="46808" y="570677"/>
                  <a:pt x="44234" y="565958"/>
                </a:cubicBezTo>
                <a:cubicBezTo>
                  <a:pt x="40802" y="561667"/>
                  <a:pt x="33079" y="556090"/>
                  <a:pt x="32221" y="550083"/>
                </a:cubicBezTo>
                <a:cubicBezTo>
                  <a:pt x="31363" y="546651"/>
                  <a:pt x="29646" y="539786"/>
                  <a:pt x="27930" y="536782"/>
                </a:cubicBezTo>
                <a:cubicBezTo>
                  <a:pt x="26643" y="532921"/>
                  <a:pt x="26643" y="529060"/>
                  <a:pt x="25785" y="525627"/>
                </a:cubicBezTo>
                <a:cubicBezTo>
                  <a:pt x="25356" y="522195"/>
                  <a:pt x="24498" y="518762"/>
                  <a:pt x="21923" y="515330"/>
                </a:cubicBezTo>
                <a:cubicBezTo>
                  <a:pt x="20207" y="512756"/>
                  <a:pt x="18062" y="509323"/>
                  <a:pt x="17204" y="505891"/>
                </a:cubicBezTo>
                <a:cubicBezTo>
                  <a:pt x="15059" y="500313"/>
                  <a:pt x="10768" y="493877"/>
                  <a:pt x="9910" y="487871"/>
                </a:cubicBezTo>
                <a:cubicBezTo>
                  <a:pt x="7765" y="478861"/>
                  <a:pt x="6907" y="468134"/>
                  <a:pt x="6049" y="459553"/>
                </a:cubicBezTo>
                <a:cubicBezTo>
                  <a:pt x="5620" y="456550"/>
                  <a:pt x="4332" y="453547"/>
                  <a:pt x="3474" y="450114"/>
                </a:cubicBezTo>
                <a:cubicBezTo>
                  <a:pt x="2616" y="447111"/>
                  <a:pt x="2187" y="443679"/>
                  <a:pt x="2187" y="440246"/>
                </a:cubicBezTo>
                <a:cubicBezTo>
                  <a:pt x="2616" y="430378"/>
                  <a:pt x="2187" y="421797"/>
                  <a:pt x="42" y="411929"/>
                </a:cubicBezTo>
                <a:cubicBezTo>
                  <a:pt x="-387" y="401203"/>
                  <a:pt x="2616" y="392622"/>
                  <a:pt x="2616" y="383183"/>
                </a:cubicBezTo>
                <a:cubicBezTo>
                  <a:pt x="2616" y="380608"/>
                  <a:pt x="3474" y="376747"/>
                  <a:pt x="3045" y="374173"/>
                </a:cubicBezTo>
                <a:cubicBezTo>
                  <a:pt x="2187" y="369882"/>
                  <a:pt x="900" y="363876"/>
                  <a:pt x="1758" y="359156"/>
                </a:cubicBezTo>
                <a:cubicBezTo>
                  <a:pt x="2616" y="354436"/>
                  <a:pt x="4761" y="349288"/>
                  <a:pt x="6049" y="344997"/>
                </a:cubicBezTo>
                <a:cubicBezTo>
                  <a:pt x="6907" y="340278"/>
                  <a:pt x="7765" y="330839"/>
                  <a:pt x="9481" y="326548"/>
                </a:cubicBezTo>
                <a:cubicBezTo>
                  <a:pt x="10339" y="320542"/>
                  <a:pt x="10768" y="313248"/>
                  <a:pt x="12055" y="307670"/>
                </a:cubicBezTo>
                <a:cubicBezTo>
                  <a:pt x="12055" y="291366"/>
                  <a:pt x="23640" y="276349"/>
                  <a:pt x="28359" y="262620"/>
                </a:cubicBezTo>
                <a:cubicBezTo>
                  <a:pt x="28788" y="258329"/>
                  <a:pt x="28359" y="252323"/>
                  <a:pt x="30075" y="247603"/>
                </a:cubicBezTo>
                <a:cubicBezTo>
                  <a:pt x="31792" y="242884"/>
                  <a:pt x="35653" y="239022"/>
                  <a:pt x="38227" y="234732"/>
                </a:cubicBezTo>
                <a:cubicBezTo>
                  <a:pt x="39944" y="230870"/>
                  <a:pt x="42089" y="226151"/>
                  <a:pt x="44234" y="221860"/>
                </a:cubicBezTo>
                <a:cubicBezTo>
                  <a:pt x="46808" y="217570"/>
                  <a:pt x="48954" y="213279"/>
                  <a:pt x="50670" y="208989"/>
                </a:cubicBezTo>
                <a:cubicBezTo>
                  <a:pt x="53244" y="199550"/>
                  <a:pt x="63970" y="194401"/>
                  <a:pt x="66974" y="185391"/>
                </a:cubicBezTo>
                <a:cubicBezTo>
                  <a:pt x="68690" y="175523"/>
                  <a:pt x="77700" y="167371"/>
                  <a:pt x="82848" y="160077"/>
                </a:cubicBezTo>
                <a:cubicBezTo>
                  <a:pt x="87997" y="152783"/>
                  <a:pt x="95720" y="144631"/>
                  <a:pt x="100439" y="136479"/>
                </a:cubicBezTo>
                <a:cubicBezTo>
                  <a:pt x="104730" y="130902"/>
                  <a:pt x="109020" y="126182"/>
                  <a:pt x="113740" y="121892"/>
                </a:cubicBezTo>
                <a:cubicBezTo>
                  <a:pt x="117601" y="118030"/>
                  <a:pt x="122750" y="116743"/>
                  <a:pt x="126611" y="113740"/>
                </a:cubicBezTo>
                <a:cubicBezTo>
                  <a:pt x="130473" y="111165"/>
                  <a:pt x="132618" y="107304"/>
                  <a:pt x="135622" y="103443"/>
                </a:cubicBezTo>
                <a:cubicBezTo>
                  <a:pt x="139483" y="98294"/>
                  <a:pt x="146777" y="95291"/>
                  <a:pt x="152354" y="91858"/>
                </a:cubicBezTo>
                <a:cubicBezTo>
                  <a:pt x="152784" y="91429"/>
                  <a:pt x="153642" y="91000"/>
                  <a:pt x="154071" y="90571"/>
                </a:cubicBezTo>
                <a:lnTo>
                  <a:pt x="155787" y="88855"/>
                </a:lnTo>
                <a:lnTo>
                  <a:pt x="159648" y="85852"/>
                </a:lnTo>
                <a:cubicBezTo>
                  <a:pt x="165655" y="80274"/>
                  <a:pt x="176381" y="72980"/>
                  <a:pt x="183246" y="68261"/>
                </a:cubicBezTo>
                <a:lnTo>
                  <a:pt x="190969" y="61825"/>
                </a:lnTo>
                <a:lnTo>
                  <a:pt x="193114" y="60109"/>
                </a:lnTo>
                <a:lnTo>
                  <a:pt x="195259" y="58821"/>
                </a:lnTo>
                <a:cubicBezTo>
                  <a:pt x="196547" y="57963"/>
                  <a:pt x="197834" y="57105"/>
                  <a:pt x="198692" y="55818"/>
                </a:cubicBezTo>
                <a:cubicBezTo>
                  <a:pt x="203411" y="51528"/>
                  <a:pt x="209847" y="48524"/>
                  <a:pt x="215425" y="44663"/>
                </a:cubicBezTo>
                <a:cubicBezTo>
                  <a:pt x="220573" y="40801"/>
                  <a:pt x="228296" y="37369"/>
                  <a:pt x="234732" y="36511"/>
                </a:cubicBezTo>
                <a:cubicBezTo>
                  <a:pt x="240310" y="35653"/>
                  <a:pt x="245458" y="31791"/>
                  <a:pt x="251894" y="28788"/>
                </a:cubicBezTo>
                <a:lnTo>
                  <a:pt x="270343" y="20636"/>
                </a:lnTo>
                <a:lnTo>
                  <a:pt x="289650" y="15487"/>
                </a:lnTo>
                <a:lnTo>
                  <a:pt x="298660" y="13771"/>
                </a:lnTo>
                <a:lnTo>
                  <a:pt x="303380" y="12484"/>
                </a:lnTo>
                <a:cubicBezTo>
                  <a:pt x="311103" y="9481"/>
                  <a:pt x="320113" y="6906"/>
                  <a:pt x="328265" y="6477"/>
                </a:cubicBezTo>
                <a:lnTo>
                  <a:pt x="332984" y="6048"/>
                </a:lnTo>
                <a:lnTo>
                  <a:pt x="337704" y="5190"/>
                </a:lnTo>
                <a:cubicBezTo>
                  <a:pt x="341565" y="4761"/>
                  <a:pt x="344998" y="4761"/>
                  <a:pt x="348001" y="4332"/>
                </a:cubicBezTo>
                <a:cubicBezTo>
                  <a:pt x="354866" y="4761"/>
                  <a:pt x="359585" y="2616"/>
                  <a:pt x="366450" y="900"/>
                </a:cubicBezTo>
                <a:cubicBezTo>
                  <a:pt x="370741" y="42"/>
                  <a:pt x="373744" y="471"/>
                  <a:pt x="377176" y="42"/>
                </a:cubicBezTo>
                <a:lnTo>
                  <a:pt x="387044" y="42"/>
                </a:lnTo>
                <a:cubicBezTo>
                  <a:pt x="393051" y="-387"/>
                  <a:pt x="397342" y="2616"/>
                  <a:pt x="402490" y="3474"/>
                </a:cubicBezTo>
                <a:cubicBezTo>
                  <a:pt x="408497" y="4332"/>
                  <a:pt x="414933" y="900"/>
                  <a:pt x="421368" y="1758"/>
                </a:cubicBezTo>
                <a:cubicBezTo>
                  <a:pt x="435956" y="1329"/>
                  <a:pt x="451402" y="2187"/>
                  <a:pt x="465989" y="4332"/>
                </a:cubicBezTo>
                <a:lnTo>
                  <a:pt x="471138" y="5190"/>
                </a:lnTo>
                <a:cubicBezTo>
                  <a:pt x="472425" y="5190"/>
                  <a:pt x="475429" y="6048"/>
                  <a:pt x="477145" y="6906"/>
                </a:cubicBezTo>
                <a:cubicBezTo>
                  <a:pt x="482293" y="9481"/>
                  <a:pt x="484868" y="12055"/>
                  <a:pt x="489158" y="12913"/>
                </a:cubicBezTo>
                <a:cubicBezTo>
                  <a:pt x="493878" y="13342"/>
                  <a:pt x="498168" y="11197"/>
                  <a:pt x="504604" y="12055"/>
                </a:cubicBezTo>
                <a:cubicBezTo>
                  <a:pt x="513185" y="13342"/>
                  <a:pt x="516617" y="18920"/>
                  <a:pt x="523911" y="20636"/>
                </a:cubicBezTo>
                <a:cubicBezTo>
                  <a:pt x="529060" y="22352"/>
                  <a:pt x="532921" y="24498"/>
                  <a:pt x="537641" y="26643"/>
                </a:cubicBezTo>
                <a:cubicBezTo>
                  <a:pt x="542789" y="28359"/>
                  <a:pt x="550941" y="30933"/>
                  <a:pt x="556090" y="32649"/>
                </a:cubicBezTo>
                <a:cubicBezTo>
                  <a:pt x="561238" y="33937"/>
                  <a:pt x="565958" y="33508"/>
                  <a:pt x="571965" y="36082"/>
                </a:cubicBezTo>
                <a:cubicBezTo>
                  <a:pt x="592988" y="46808"/>
                  <a:pt x="614870" y="58392"/>
                  <a:pt x="633319" y="73838"/>
                </a:cubicBezTo>
                <a:cubicBezTo>
                  <a:pt x="643616" y="83706"/>
                  <a:pt x="645761" y="85852"/>
                  <a:pt x="656487" y="94003"/>
                </a:cubicBezTo>
                <a:cubicBezTo>
                  <a:pt x="662494" y="100010"/>
                  <a:pt x="666356" y="99152"/>
                  <a:pt x="673649" y="104730"/>
                </a:cubicBezTo>
                <a:cubicBezTo>
                  <a:pt x="678798" y="109449"/>
                  <a:pt x="680085" y="115027"/>
                  <a:pt x="682659" y="120176"/>
                </a:cubicBezTo>
                <a:cubicBezTo>
                  <a:pt x="685234" y="124037"/>
                  <a:pt x="687379" y="124037"/>
                  <a:pt x="692098" y="127469"/>
                </a:cubicBezTo>
                <a:cubicBezTo>
                  <a:pt x="698534" y="130902"/>
                  <a:pt x="703254" y="139483"/>
                  <a:pt x="705828" y="145489"/>
                </a:cubicBezTo>
                <a:cubicBezTo>
                  <a:pt x="707973" y="149780"/>
                  <a:pt x="713980" y="153641"/>
                  <a:pt x="718700" y="160077"/>
                </a:cubicBezTo>
                <a:cubicBezTo>
                  <a:pt x="722132" y="164797"/>
                  <a:pt x="723419" y="169516"/>
                  <a:pt x="725993" y="174236"/>
                </a:cubicBezTo>
                <a:lnTo>
                  <a:pt x="726851" y="175952"/>
                </a:lnTo>
                <a:lnTo>
                  <a:pt x="728139" y="178097"/>
                </a:lnTo>
                <a:lnTo>
                  <a:pt x="733716" y="186249"/>
                </a:lnTo>
                <a:lnTo>
                  <a:pt x="736291" y="190540"/>
                </a:lnTo>
                <a:cubicBezTo>
                  <a:pt x="738865" y="194830"/>
                  <a:pt x="742297" y="197833"/>
                  <a:pt x="744872" y="202553"/>
                </a:cubicBezTo>
                <a:lnTo>
                  <a:pt x="750020" y="211563"/>
                </a:lnTo>
                <a:lnTo>
                  <a:pt x="752165" y="215853"/>
                </a:lnTo>
                <a:lnTo>
                  <a:pt x="753453" y="217999"/>
                </a:lnTo>
                <a:lnTo>
                  <a:pt x="753882" y="219286"/>
                </a:lnTo>
                <a:lnTo>
                  <a:pt x="754311" y="219715"/>
                </a:lnTo>
                <a:lnTo>
                  <a:pt x="754740" y="220573"/>
                </a:lnTo>
                <a:cubicBezTo>
                  <a:pt x="757743" y="227867"/>
                  <a:pt x="754311" y="233445"/>
                  <a:pt x="758172" y="239022"/>
                </a:cubicBezTo>
                <a:cubicBezTo>
                  <a:pt x="760746" y="242026"/>
                  <a:pt x="766753" y="247603"/>
                  <a:pt x="768040" y="252323"/>
                </a:cubicBezTo>
                <a:cubicBezTo>
                  <a:pt x="770615" y="258758"/>
                  <a:pt x="771473" y="265623"/>
                  <a:pt x="773618" y="271630"/>
                </a:cubicBezTo>
                <a:lnTo>
                  <a:pt x="774905" y="276779"/>
                </a:lnTo>
                <a:cubicBezTo>
                  <a:pt x="775763" y="279782"/>
                  <a:pt x="776192" y="283214"/>
                  <a:pt x="777050" y="285789"/>
                </a:cubicBezTo>
                <a:cubicBezTo>
                  <a:pt x="778766" y="290508"/>
                  <a:pt x="783057" y="296944"/>
                  <a:pt x="783915" y="302521"/>
                </a:cubicBezTo>
                <a:cubicBezTo>
                  <a:pt x="783915" y="303809"/>
                  <a:pt x="783915" y="304667"/>
                  <a:pt x="784344" y="305525"/>
                </a:cubicBezTo>
                <a:cubicBezTo>
                  <a:pt x="784344" y="311102"/>
                  <a:pt x="783057" y="314535"/>
                  <a:pt x="784344" y="318396"/>
                </a:cubicBezTo>
                <a:cubicBezTo>
                  <a:pt x="786489" y="322687"/>
                  <a:pt x="789922" y="325690"/>
                  <a:pt x="792067" y="331697"/>
                </a:cubicBezTo>
                <a:cubicBezTo>
                  <a:pt x="792496" y="332984"/>
                  <a:pt x="792496" y="333842"/>
                  <a:pt x="792925" y="334700"/>
                </a:cubicBezTo>
                <a:lnTo>
                  <a:pt x="793354" y="337274"/>
                </a:lnTo>
                <a:lnTo>
                  <a:pt x="793783" y="342423"/>
                </a:lnTo>
                <a:lnTo>
                  <a:pt x="794212" y="347143"/>
                </a:lnTo>
                <a:cubicBezTo>
                  <a:pt x="794212" y="348430"/>
                  <a:pt x="794641" y="350146"/>
                  <a:pt x="795070" y="351862"/>
                </a:cubicBezTo>
                <a:cubicBezTo>
                  <a:pt x="795928" y="354865"/>
                  <a:pt x="796357" y="358298"/>
                  <a:pt x="796787" y="361301"/>
                </a:cubicBezTo>
                <a:lnTo>
                  <a:pt x="797645" y="366021"/>
                </a:lnTo>
                <a:cubicBezTo>
                  <a:pt x="798932" y="374602"/>
                  <a:pt x="803651" y="383183"/>
                  <a:pt x="799790" y="391764"/>
                </a:cubicBezTo>
                <a:cubicBezTo>
                  <a:pt x="798503" y="395196"/>
                  <a:pt x="797645" y="397770"/>
                  <a:pt x="797645" y="399487"/>
                </a:cubicBezTo>
                <a:cubicBezTo>
                  <a:pt x="798074" y="403777"/>
                  <a:pt x="791638" y="408068"/>
                  <a:pt x="783486" y="408497"/>
                </a:cubicBezTo>
                <a:cubicBezTo>
                  <a:pt x="775763" y="408926"/>
                  <a:pt x="768898" y="406351"/>
                  <a:pt x="768469" y="402061"/>
                </a:cubicBezTo>
              </a:path>
            </a:pathLst>
          </a:custGeom>
          <a:solidFill>
            <a:srgbClr val="003047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5486CF0D-89C6-122C-2429-4F8ED04CE45F}"/>
              </a:ext>
            </a:extLst>
          </p:cNvPr>
          <p:cNvSpPr/>
          <p:nvPr/>
        </p:nvSpPr>
        <p:spPr>
          <a:xfrm>
            <a:off x="6657545" y="2434355"/>
            <a:ext cx="547271" cy="493835"/>
          </a:xfrm>
          <a:custGeom>
            <a:avLst/>
            <a:gdLst>
              <a:gd name="connsiteX0" fmla="*/ 455329 w 547271"/>
              <a:gd name="connsiteY0" fmla="*/ 317067 h 493835"/>
              <a:gd name="connsiteX1" fmla="*/ 460049 w 547271"/>
              <a:gd name="connsiteY1" fmla="*/ 319213 h 493835"/>
              <a:gd name="connsiteX2" fmla="*/ 464339 w 547271"/>
              <a:gd name="connsiteY2" fmla="*/ 317497 h 493835"/>
              <a:gd name="connsiteX3" fmla="*/ 502096 w 547271"/>
              <a:gd name="connsiteY3" fmla="*/ 282744 h 493835"/>
              <a:gd name="connsiteX4" fmla="*/ 527410 w 547271"/>
              <a:gd name="connsiteY4" fmla="*/ 259575 h 493835"/>
              <a:gd name="connsiteX5" fmla="*/ 483218 w 547271"/>
              <a:gd name="connsiteY5" fmla="*/ 346243 h 493835"/>
              <a:gd name="connsiteX6" fmla="*/ 383249 w 547271"/>
              <a:gd name="connsiteY6" fmla="*/ 410171 h 493835"/>
              <a:gd name="connsiteX7" fmla="*/ 378101 w 547271"/>
              <a:gd name="connsiteY7" fmla="*/ 415749 h 493835"/>
              <a:gd name="connsiteX8" fmla="*/ 381962 w 547271"/>
              <a:gd name="connsiteY8" fmla="*/ 453934 h 493835"/>
              <a:gd name="connsiteX9" fmla="*/ 394833 w 547271"/>
              <a:gd name="connsiteY9" fmla="*/ 477103 h 493835"/>
              <a:gd name="connsiteX10" fmla="*/ 353645 w 547271"/>
              <a:gd name="connsiteY10" fmla="*/ 463802 h 493835"/>
              <a:gd name="connsiteX11" fmla="*/ 324898 w 547271"/>
              <a:gd name="connsiteY11" fmla="*/ 434627 h 493835"/>
              <a:gd name="connsiteX12" fmla="*/ 317175 w 547271"/>
              <a:gd name="connsiteY12" fmla="*/ 429049 h 493835"/>
              <a:gd name="connsiteX13" fmla="*/ 315459 w 547271"/>
              <a:gd name="connsiteY13" fmla="*/ 429049 h 493835"/>
              <a:gd name="connsiteX14" fmla="*/ 158856 w 547271"/>
              <a:gd name="connsiteY14" fmla="*/ 419610 h 493835"/>
              <a:gd name="connsiteX15" fmla="*/ 18986 w 547271"/>
              <a:gd name="connsiteY15" fmla="*/ 261291 h 493835"/>
              <a:gd name="connsiteX16" fmla="*/ 111661 w 547271"/>
              <a:gd name="connsiteY16" fmla="*/ 63070 h 493835"/>
              <a:gd name="connsiteX17" fmla="*/ 272983 w 547271"/>
              <a:gd name="connsiteY17" fmla="*/ 16733 h 493835"/>
              <a:gd name="connsiteX18" fmla="*/ 335625 w 547271"/>
              <a:gd name="connsiteY18" fmla="*/ 22311 h 493835"/>
              <a:gd name="connsiteX19" fmla="*/ 453613 w 547271"/>
              <a:gd name="connsiteY19" fmla="*/ 70793 h 493835"/>
              <a:gd name="connsiteX20" fmla="*/ 424009 w 547271"/>
              <a:gd name="connsiteY20" fmla="*/ 98252 h 493835"/>
              <a:gd name="connsiteX21" fmla="*/ 386682 w 547271"/>
              <a:gd name="connsiteY21" fmla="*/ 133005 h 493835"/>
              <a:gd name="connsiteX22" fmla="*/ 386252 w 547271"/>
              <a:gd name="connsiteY22" fmla="*/ 142015 h 493835"/>
              <a:gd name="connsiteX23" fmla="*/ 390972 w 547271"/>
              <a:gd name="connsiteY23" fmla="*/ 144161 h 493835"/>
              <a:gd name="connsiteX24" fmla="*/ 395262 w 547271"/>
              <a:gd name="connsiteY24" fmla="*/ 142444 h 493835"/>
              <a:gd name="connsiteX25" fmla="*/ 432590 w 547271"/>
              <a:gd name="connsiteY25" fmla="*/ 107691 h 493835"/>
              <a:gd name="connsiteX26" fmla="*/ 463910 w 547271"/>
              <a:gd name="connsiteY26" fmla="*/ 78945 h 493835"/>
              <a:gd name="connsiteX27" fmla="*/ 488795 w 547271"/>
              <a:gd name="connsiteY27" fmla="*/ 103830 h 493835"/>
              <a:gd name="connsiteX28" fmla="*/ 454042 w 547271"/>
              <a:gd name="connsiteY28" fmla="*/ 136009 h 493835"/>
              <a:gd name="connsiteX29" fmla="*/ 416715 w 547271"/>
              <a:gd name="connsiteY29" fmla="*/ 170333 h 493835"/>
              <a:gd name="connsiteX30" fmla="*/ 416286 w 547271"/>
              <a:gd name="connsiteY30" fmla="*/ 179343 h 493835"/>
              <a:gd name="connsiteX31" fmla="*/ 421005 w 547271"/>
              <a:gd name="connsiteY31" fmla="*/ 181488 h 493835"/>
              <a:gd name="connsiteX32" fmla="*/ 425296 w 547271"/>
              <a:gd name="connsiteY32" fmla="*/ 179772 h 493835"/>
              <a:gd name="connsiteX33" fmla="*/ 462623 w 547271"/>
              <a:gd name="connsiteY33" fmla="*/ 145019 h 493835"/>
              <a:gd name="connsiteX34" fmla="*/ 496518 w 547271"/>
              <a:gd name="connsiteY34" fmla="*/ 113698 h 493835"/>
              <a:gd name="connsiteX35" fmla="*/ 511964 w 547271"/>
              <a:gd name="connsiteY35" fmla="*/ 139012 h 493835"/>
              <a:gd name="connsiteX36" fmla="*/ 407705 w 547271"/>
              <a:gd name="connsiteY36" fmla="*/ 235119 h 493835"/>
              <a:gd name="connsiteX37" fmla="*/ 407276 w 547271"/>
              <a:gd name="connsiteY37" fmla="*/ 244129 h 493835"/>
              <a:gd name="connsiteX38" fmla="*/ 411995 w 547271"/>
              <a:gd name="connsiteY38" fmla="*/ 246274 h 493835"/>
              <a:gd name="connsiteX39" fmla="*/ 416286 w 547271"/>
              <a:gd name="connsiteY39" fmla="*/ 244558 h 493835"/>
              <a:gd name="connsiteX40" fmla="*/ 517542 w 547271"/>
              <a:gd name="connsiteY40" fmla="*/ 151454 h 493835"/>
              <a:gd name="connsiteX41" fmla="*/ 528697 w 547271"/>
              <a:gd name="connsiteY41" fmla="*/ 189211 h 493835"/>
              <a:gd name="connsiteX42" fmla="*/ 494373 w 547271"/>
              <a:gd name="connsiteY42" fmla="*/ 221389 h 493835"/>
              <a:gd name="connsiteX43" fmla="*/ 457046 w 547271"/>
              <a:gd name="connsiteY43" fmla="*/ 256142 h 493835"/>
              <a:gd name="connsiteX44" fmla="*/ 456616 w 547271"/>
              <a:gd name="connsiteY44" fmla="*/ 265152 h 493835"/>
              <a:gd name="connsiteX45" fmla="*/ 461336 w 547271"/>
              <a:gd name="connsiteY45" fmla="*/ 267298 h 493835"/>
              <a:gd name="connsiteX46" fmla="*/ 465627 w 547271"/>
              <a:gd name="connsiteY46" fmla="*/ 265582 h 493835"/>
              <a:gd name="connsiteX47" fmla="*/ 502954 w 547271"/>
              <a:gd name="connsiteY47" fmla="*/ 230829 h 493835"/>
              <a:gd name="connsiteX48" fmla="*/ 530842 w 547271"/>
              <a:gd name="connsiteY48" fmla="*/ 204657 h 493835"/>
              <a:gd name="connsiteX49" fmla="*/ 531700 w 547271"/>
              <a:gd name="connsiteY49" fmla="*/ 229112 h 493835"/>
              <a:gd name="connsiteX50" fmla="*/ 530842 w 547271"/>
              <a:gd name="connsiteY50" fmla="*/ 240697 h 493835"/>
              <a:gd name="connsiteX51" fmla="*/ 494373 w 547271"/>
              <a:gd name="connsiteY51" fmla="*/ 274592 h 493835"/>
              <a:gd name="connsiteX52" fmla="*/ 456616 w 547271"/>
              <a:gd name="connsiteY52" fmla="*/ 309345 h 493835"/>
              <a:gd name="connsiteX53" fmla="*/ 455329 w 547271"/>
              <a:gd name="connsiteY53" fmla="*/ 317067 h 493835"/>
              <a:gd name="connsiteX54" fmla="*/ 503812 w 547271"/>
              <a:gd name="connsiteY54" fmla="*/ 96536 h 493835"/>
              <a:gd name="connsiteX55" fmla="*/ 337770 w 547271"/>
              <a:gd name="connsiteY55" fmla="*/ 6007 h 493835"/>
              <a:gd name="connsiteX56" fmla="*/ 272125 w 547271"/>
              <a:gd name="connsiteY56" fmla="*/ 0 h 493835"/>
              <a:gd name="connsiteX57" fmla="*/ 101793 w 547271"/>
              <a:gd name="connsiteY57" fmla="*/ 49341 h 493835"/>
              <a:gd name="connsiteX58" fmla="*/ 2253 w 547271"/>
              <a:gd name="connsiteY58" fmla="*/ 263436 h 493835"/>
              <a:gd name="connsiteX59" fmla="*/ 152850 w 547271"/>
              <a:gd name="connsiteY59" fmla="*/ 434198 h 493835"/>
              <a:gd name="connsiteX60" fmla="*/ 311598 w 547271"/>
              <a:gd name="connsiteY60" fmla="*/ 445353 h 493835"/>
              <a:gd name="connsiteX61" fmla="*/ 345493 w 547271"/>
              <a:gd name="connsiteY61" fmla="*/ 477103 h 493835"/>
              <a:gd name="connsiteX62" fmla="*/ 411566 w 547271"/>
              <a:gd name="connsiteY62" fmla="*/ 493836 h 493835"/>
              <a:gd name="connsiteX63" fmla="*/ 418860 w 547271"/>
              <a:gd name="connsiteY63" fmla="*/ 489116 h 493835"/>
              <a:gd name="connsiteX64" fmla="*/ 418002 w 547271"/>
              <a:gd name="connsiteY64" fmla="*/ 480535 h 493835"/>
              <a:gd name="connsiteX65" fmla="*/ 396550 w 547271"/>
              <a:gd name="connsiteY65" fmla="*/ 447069 h 493835"/>
              <a:gd name="connsiteX66" fmla="*/ 392688 w 547271"/>
              <a:gd name="connsiteY66" fmla="*/ 422614 h 493835"/>
              <a:gd name="connsiteX67" fmla="*/ 494802 w 547271"/>
              <a:gd name="connsiteY67" fmla="*/ 356111 h 493835"/>
              <a:gd name="connsiteX68" fmla="*/ 547146 w 547271"/>
              <a:gd name="connsiteY68" fmla="*/ 227825 h 493835"/>
              <a:gd name="connsiteX69" fmla="*/ 503812 w 547271"/>
              <a:gd name="connsiteY69" fmla="*/ 96536 h 49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47271" h="493835">
                <a:moveTo>
                  <a:pt x="455329" y="317067"/>
                </a:moveTo>
                <a:cubicBezTo>
                  <a:pt x="456616" y="318355"/>
                  <a:pt x="458333" y="319213"/>
                  <a:pt x="460049" y="319213"/>
                </a:cubicBezTo>
                <a:cubicBezTo>
                  <a:pt x="461765" y="319213"/>
                  <a:pt x="463052" y="318784"/>
                  <a:pt x="464339" y="317497"/>
                </a:cubicBezTo>
                <a:cubicBezTo>
                  <a:pt x="481930" y="301193"/>
                  <a:pt x="492228" y="291754"/>
                  <a:pt x="502096" y="282744"/>
                </a:cubicBezTo>
                <a:cubicBezTo>
                  <a:pt x="509390" y="275879"/>
                  <a:pt x="516683" y="269014"/>
                  <a:pt x="527410" y="259575"/>
                </a:cubicBezTo>
                <a:cubicBezTo>
                  <a:pt x="520545" y="291754"/>
                  <a:pt x="505099" y="322216"/>
                  <a:pt x="483218" y="346243"/>
                </a:cubicBezTo>
                <a:cubicBezTo>
                  <a:pt x="459191" y="372415"/>
                  <a:pt x="426583" y="393438"/>
                  <a:pt x="383249" y="410171"/>
                </a:cubicBezTo>
                <a:cubicBezTo>
                  <a:pt x="380675" y="411029"/>
                  <a:pt x="378959" y="413174"/>
                  <a:pt x="378101" y="415749"/>
                </a:cubicBezTo>
                <a:cubicBezTo>
                  <a:pt x="375526" y="427762"/>
                  <a:pt x="376813" y="441063"/>
                  <a:pt x="381962" y="453934"/>
                </a:cubicBezTo>
                <a:cubicBezTo>
                  <a:pt x="385394" y="462515"/>
                  <a:pt x="390114" y="469809"/>
                  <a:pt x="394833" y="477103"/>
                </a:cubicBezTo>
                <a:cubicBezTo>
                  <a:pt x="380246" y="474958"/>
                  <a:pt x="366516" y="470667"/>
                  <a:pt x="353645" y="463802"/>
                </a:cubicBezTo>
                <a:cubicBezTo>
                  <a:pt x="339057" y="456079"/>
                  <a:pt x="328760" y="445353"/>
                  <a:pt x="324898" y="434627"/>
                </a:cubicBezTo>
                <a:cubicBezTo>
                  <a:pt x="323611" y="431195"/>
                  <a:pt x="320608" y="429049"/>
                  <a:pt x="317175" y="429049"/>
                </a:cubicBezTo>
                <a:cubicBezTo>
                  <a:pt x="316746" y="429049"/>
                  <a:pt x="316317" y="429049"/>
                  <a:pt x="315459" y="429049"/>
                </a:cubicBezTo>
                <a:cubicBezTo>
                  <a:pt x="259683" y="439776"/>
                  <a:pt x="205623" y="436343"/>
                  <a:pt x="158856" y="419610"/>
                </a:cubicBezTo>
                <a:cubicBezTo>
                  <a:pt x="85060" y="393009"/>
                  <a:pt x="30142" y="330797"/>
                  <a:pt x="18986" y="261291"/>
                </a:cubicBezTo>
                <a:cubicBezTo>
                  <a:pt x="7402" y="188782"/>
                  <a:pt x="44729" y="108979"/>
                  <a:pt x="111661" y="63070"/>
                </a:cubicBezTo>
                <a:cubicBezTo>
                  <a:pt x="156282" y="32608"/>
                  <a:pt x="212058" y="16733"/>
                  <a:pt x="272983" y="16733"/>
                </a:cubicBezTo>
                <a:cubicBezTo>
                  <a:pt x="294007" y="16733"/>
                  <a:pt x="315030" y="18449"/>
                  <a:pt x="335625" y="22311"/>
                </a:cubicBezTo>
                <a:cubicBezTo>
                  <a:pt x="381533" y="30462"/>
                  <a:pt x="421864" y="47624"/>
                  <a:pt x="453613" y="70793"/>
                </a:cubicBezTo>
                <a:cubicBezTo>
                  <a:pt x="440742" y="82807"/>
                  <a:pt x="432590" y="90529"/>
                  <a:pt x="424009" y="98252"/>
                </a:cubicBezTo>
                <a:cubicBezTo>
                  <a:pt x="414141" y="107691"/>
                  <a:pt x="404272" y="116701"/>
                  <a:pt x="386682" y="133005"/>
                </a:cubicBezTo>
                <a:cubicBezTo>
                  <a:pt x="384107" y="135151"/>
                  <a:pt x="384107" y="139441"/>
                  <a:pt x="386252" y="142015"/>
                </a:cubicBezTo>
                <a:cubicBezTo>
                  <a:pt x="387540" y="143302"/>
                  <a:pt x="389256" y="144161"/>
                  <a:pt x="390972" y="144161"/>
                </a:cubicBezTo>
                <a:cubicBezTo>
                  <a:pt x="392688" y="144161"/>
                  <a:pt x="393975" y="143732"/>
                  <a:pt x="395262" y="142444"/>
                </a:cubicBezTo>
                <a:cubicBezTo>
                  <a:pt x="412853" y="126141"/>
                  <a:pt x="422722" y="117130"/>
                  <a:pt x="432590" y="107691"/>
                </a:cubicBezTo>
                <a:cubicBezTo>
                  <a:pt x="441171" y="99539"/>
                  <a:pt x="449752" y="91388"/>
                  <a:pt x="463910" y="78945"/>
                </a:cubicBezTo>
                <a:cubicBezTo>
                  <a:pt x="473349" y="86668"/>
                  <a:pt x="481501" y="95249"/>
                  <a:pt x="488795" y="103830"/>
                </a:cubicBezTo>
                <a:cubicBezTo>
                  <a:pt x="472920" y="118418"/>
                  <a:pt x="463481" y="126999"/>
                  <a:pt x="454042" y="136009"/>
                </a:cubicBezTo>
                <a:cubicBezTo>
                  <a:pt x="444174" y="145019"/>
                  <a:pt x="434306" y="154458"/>
                  <a:pt x="416715" y="170333"/>
                </a:cubicBezTo>
                <a:cubicBezTo>
                  <a:pt x="414141" y="172907"/>
                  <a:pt x="414141" y="176768"/>
                  <a:pt x="416286" y="179343"/>
                </a:cubicBezTo>
                <a:cubicBezTo>
                  <a:pt x="417573" y="180630"/>
                  <a:pt x="419289" y="181488"/>
                  <a:pt x="421005" y="181488"/>
                </a:cubicBezTo>
                <a:cubicBezTo>
                  <a:pt x="422722" y="181488"/>
                  <a:pt x="424009" y="181059"/>
                  <a:pt x="425296" y="179772"/>
                </a:cubicBezTo>
                <a:cubicBezTo>
                  <a:pt x="442887" y="163468"/>
                  <a:pt x="452755" y="154458"/>
                  <a:pt x="462623" y="145019"/>
                </a:cubicBezTo>
                <a:cubicBezTo>
                  <a:pt x="471633" y="136438"/>
                  <a:pt x="481072" y="127857"/>
                  <a:pt x="496518" y="113698"/>
                </a:cubicBezTo>
                <a:cubicBezTo>
                  <a:pt x="502096" y="121850"/>
                  <a:pt x="507244" y="130002"/>
                  <a:pt x="511964" y="139012"/>
                </a:cubicBezTo>
                <a:lnTo>
                  <a:pt x="407705" y="235119"/>
                </a:lnTo>
                <a:cubicBezTo>
                  <a:pt x="405131" y="237264"/>
                  <a:pt x="405131" y="241555"/>
                  <a:pt x="407276" y="244129"/>
                </a:cubicBezTo>
                <a:cubicBezTo>
                  <a:pt x="408563" y="245416"/>
                  <a:pt x="410279" y="246274"/>
                  <a:pt x="411995" y="246274"/>
                </a:cubicBezTo>
                <a:cubicBezTo>
                  <a:pt x="413712" y="246274"/>
                  <a:pt x="414999" y="245845"/>
                  <a:pt x="416286" y="244558"/>
                </a:cubicBezTo>
                <a:lnTo>
                  <a:pt x="517542" y="151454"/>
                </a:lnTo>
                <a:cubicBezTo>
                  <a:pt x="522690" y="163468"/>
                  <a:pt x="526123" y="176339"/>
                  <a:pt x="528697" y="189211"/>
                </a:cubicBezTo>
                <a:cubicBezTo>
                  <a:pt x="512822" y="203798"/>
                  <a:pt x="503383" y="212379"/>
                  <a:pt x="494373" y="221389"/>
                </a:cubicBezTo>
                <a:cubicBezTo>
                  <a:pt x="484505" y="230399"/>
                  <a:pt x="474637" y="239839"/>
                  <a:pt x="457046" y="256142"/>
                </a:cubicBezTo>
                <a:cubicBezTo>
                  <a:pt x="454471" y="258288"/>
                  <a:pt x="454471" y="262578"/>
                  <a:pt x="456616" y="265152"/>
                </a:cubicBezTo>
                <a:cubicBezTo>
                  <a:pt x="457904" y="266440"/>
                  <a:pt x="459620" y="267298"/>
                  <a:pt x="461336" y="267298"/>
                </a:cubicBezTo>
                <a:cubicBezTo>
                  <a:pt x="463052" y="267298"/>
                  <a:pt x="464339" y="266869"/>
                  <a:pt x="465627" y="265582"/>
                </a:cubicBezTo>
                <a:cubicBezTo>
                  <a:pt x="483218" y="249278"/>
                  <a:pt x="493086" y="240268"/>
                  <a:pt x="502954" y="230829"/>
                </a:cubicBezTo>
                <a:cubicBezTo>
                  <a:pt x="511106" y="223535"/>
                  <a:pt x="518829" y="215812"/>
                  <a:pt x="530842" y="204657"/>
                </a:cubicBezTo>
                <a:cubicBezTo>
                  <a:pt x="531700" y="212808"/>
                  <a:pt x="532129" y="220960"/>
                  <a:pt x="531700" y="229112"/>
                </a:cubicBezTo>
                <a:cubicBezTo>
                  <a:pt x="531700" y="232974"/>
                  <a:pt x="531271" y="236835"/>
                  <a:pt x="530842" y="240697"/>
                </a:cubicBezTo>
                <a:cubicBezTo>
                  <a:pt x="513680" y="256571"/>
                  <a:pt x="503812" y="265582"/>
                  <a:pt x="494373" y="274592"/>
                </a:cubicBezTo>
                <a:cubicBezTo>
                  <a:pt x="484505" y="284031"/>
                  <a:pt x="474637" y="293041"/>
                  <a:pt x="456616" y="309345"/>
                </a:cubicBezTo>
                <a:cubicBezTo>
                  <a:pt x="452755" y="310203"/>
                  <a:pt x="452755" y="314493"/>
                  <a:pt x="455329" y="317067"/>
                </a:cubicBezTo>
                <a:moveTo>
                  <a:pt x="503812" y="96536"/>
                </a:moveTo>
                <a:cubicBezTo>
                  <a:pt x="467772" y="51057"/>
                  <a:pt x="408563" y="18878"/>
                  <a:pt x="337770" y="6007"/>
                </a:cubicBezTo>
                <a:cubicBezTo>
                  <a:pt x="315888" y="2145"/>
                  <a:pt x="294007" y="0"/>
                  <a:pt x="272125" y="0"/>
                </a:cubicBezTo>
                <a:cubicBezTo>
                  <a:pt x="207768" y="0"/>
                  <a:pt x="148988" y="17162"/>
                  <a:pt x="101793" y="49341"/>
                </a:cubicBezTo>
                <a:cubicBezTo>
                  <a:pt x="29712" y="98681"/>
                  <a:pt x="-10189" y="184491"/>
                  <a:pt x="2253" y="263436"/>
                </a:cubicBezTo>
                <a:cubicBezTo>
                  <a:pt x="14267" y="338520"/>
                  <a:pt x="73475" y="405881"/>
                  <a:pt x="152850" y="434198"/>
                </a:cubicBezTo>
                <a:cubicBezTo>
                  <a:pt x="200474" y="451360"/>
                  <a:pt x="254963" y="455221"/>
                  <a:pt x="311598" y="445353"/>
                </a:cubicBezTo>
                <a:cubicBezTo>
                  <a:pt x="319321" y="460799"/>
                  <a:pt x="333908" y="471096"/>
                  <a:pt x="345493" y="477103"/>
                </a:cubicBezTo>
                <a:cubicBezTo>
                  <a:pt x="365658" y="487829"/>
                  <a:pt x="388398" y="493836"/>
                  <a:pt x="411566" y="493836"/>
                </a:cubicBezTo>
                <a:cubicBezTo>
                  <a:pt x="414570" y="493836"/>
                  <a:pt x="417573" y="492120"/>
                  <a:pt x="418860" y="489116"/>
                </a:cubicBezTo>
                <a:cubicBezTo>
                  <a:pt x="420147" y="486542"/>
                  <a:pt x="419718" y="483110"/>
                  <a:pt x="418002" y="480535"/>
                </a:cubicBezTo>
                <a:cubicBezTo>
                  <a:pt x="409850" y="469809"/>
                  <a:pt x="401269" y="459083"/>
                  <a:pt x="396550" y="447069"/>
                </a:cubicBezTo>
                <a:cubicBezTo>
                  <a:pt x="393117" y="438917"/>
                  <a:pt x="391830" y="430336"/>
                  <a:pt x="392688" y="422614"/>
                </a:cubicBezTo>
                <a:cubicBezTo>
                  <a:pt x="436451" y="405452"/>
                  <a:pt x="469488" y="383570"/>
                  <a:pt x="494802" y="356111"/>
                </a:cubicBezTo>
                <a:cubicBezTo>
                  <a:pt x="526552" y="321358"/>
                  <a:pt x="545430" y="274592"/>
                  <a:pt x="547146" y="227825"/>
                </a:cubicBezTo>
                <a:cubicBezTo>
                  <a:pt x="548862" y="181488"/>
                  <a:pt x="532987" y="133434"/>
                  <a:pt x="503812" y="96536"/>
                </a:cubicBezTo>
              </a:path>
            </a:pathLst>
          </a:custGeom>
          <a:solidFill>
            <a:srgbClr val="003047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4" name="Freeform 163">
            <a:extLst>
              <a:ext uri="{FF2B5EF4-FFF2-40B4-BE49-F238E27FC236}">
                <a16:creationId xmlns:a16="http://schemas.microsoft.com/office/drawing/2014/main" id="{2BE9A1FC-3906-16C4-E725-3A061380AC17}"/>
              </a:ext>
            </a:extLst>
          </p:cNvPr>
          <p:cNvSpPr/>
          <p:nvPr/>
        </p:nvSpPr>
        <p:spPr>
          <a:xfrm>
            <a:off x="6825357" y="2583620"/>
            <a:ext cx="211470" cy="195690"/>
          </a:xfrm>
          <a:custGeom>
            <a:avLst/>
            <a:gdLst>
              <a:gd name="connsiteX0" fmla="*/ 177680 w 211470"/>
              <a:gd name="connsiteY0" fmla="*/ 902 h 195690"/>
              <a:gd name="connsiteX1" fmla="*/ 130485 w 211470"/>
              <a:gd name="connsiteY1" fmla="*/ 18922 h 195690"/>
              <a:gd name="connsiteX2" fmla="*/ 105600 w 211470"/>
              <a:gd name="connsiteY2" fmla="*/ 66117 h 195690"/>
              <a:gd name="connsiteX3" fmla="*/ 60979 w 211470"/>
              <a:gd name="connsiteY3" fmla="*/ 6480 h 195690"/>
              <a:gd name="connsiteX4" fmla="*/ 483 w 211470"/>
              <a:gd name="connsiteY4" fmla="*/ 43378 h 195690"/>
              <a:gd name="connsiteX5" fmla="*/ 14642 w 211470"/>
              <a:gd name="connsiteY5" fmla="*/ 91860 h 195690"/>
              <a:gd name="connsiteX6" fmla="*/ 93158 w 211470"/>
              <a:gd name="connsiteY6" fmla="*/ 195690 h 195690"/>
              <a:gd name="connsiteX7" fmla="*/ 179396 w 211470"/>
              <a:gd name="connsiteY7" fmla="*/ 119749 h 195690"/>
              <a:gd name="connsiteX8" fmla="*/ 211146 w 211470"/>
              <a:gd name="connsiteY8" fmla="*/ 56678 h 195690"/>
              <a:gd name="connsiteX9" fmla="*/ 177680 w 211470"/>
              <a:gd name="connsiteY9" fmla="*/ 902 h 19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470" h="195690">
                <a:moveTo>
                  <a:pt x="177680" y="902"/>
                </a:moveTo>
                <a:cubicBezTo>
                  <a:pt x="160518" y="-2960"/>
                  <a:pt x="142498" y="6051"/>
                  <a:pt x="130485" y="18922"/>
                </a:cubicBezTo>
                <a:cubicBezTo>
                  <a:pt x="118901" y="32223"/>
                  <a:pt x="112036" y="49814"/>
                  <a:pt x="105600" y="66117"/>
                </a:cubicBezTo>
                <a:cubicBezTo>
                  <a:pt x="104313" y="39516"/>
                  <a:pt x="86722" y="12915"/>
                  <a:pt x="60979" y="6480"/>
                </a:cubicBezTo>
                <a:cubicBezTo>
                  <a:pt x="35236" y="-385"/>
                  <a:pt x="4344" y="17206"/>
                  <a:pt x="483" y="43378"/>
                </a:cubicBezTo>
                <a:cubicBezTo>
                  <a:pt x="-2091" y="60111"/>
                  <a:pt x="6061" y="76844"/>
                  <a:pt x="14642" y="91860"/>
                </a:cubicBezTo>
                <a:cubicBezTo>
                  <a:pt x="36094" y="129617"/>
                  <a:pt x="62695" y="164799"/>
                  <a:pt x="93158" y="195690"/>
                </a:cubicBezTo>
                <a:cubicBezTo>
                  <a:pt x="122762" y="169089"/>
                  <a:pt x="154941" y="151069"/>
                  <a:pt x="179396" y="119749"/>
                </a:cubicBezTo>
                <a:cubicBezTo>
                  <a:pt x="194413" y="100870"/>
                  <a:pt x="208572" y="80276"/>
                  <a:pt x="211146" y="56678"/>
                </a:cubicBezTo>
                <a:cubicBezTo>
                  <a:pt x="213720" y="33081"/>
                  <a:pt x="200849" y="6051"/>
                  <a:pt x="177680" y="902"/>
                </a:cubicBezTo>
              </a:path>
            </a:pathLst>
          </a:custGeom>
          <a:solidFill>
            <a:srgbClr val="003047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C3628C22-4413-8A08-4754-4128E06974C7}"/>
              </a:ext>
            </a:extLst>
          </p:cNvPr>
          <p:cNvSpPr/>
          <p:nvPr/>
        </p:nvSpPr>
        <p:spPr>
          <a:xfrm>
            <a:off x="6477257" y="4377737"/>
            <a:ext cx="944157" cy="942657"/>
          </a:xfrm>
          <a:custGeom>
            <a:avLst/>
            <a:gdLst>
              <a:gd name="connsiteX0" fmla="*/ 942657 w 944157"/>
              <a:gd name="connsiteY0" fmla="*/ 471329 h 942657"/>
              <a:gd name="connsiteX1" fmla="*/ 471329 w 944157"/>
              <a:gd name="connsiteY1" fmla="*/ 942657 h 942657"/>
              <a:gd name="connsiteX2" fmla="*/ 0 w 944157"/>
              <a:gd name="connsiteY2" fmla="*/ 471329 h 942657"/>
              <a:gd name="connsiteX3" fmla="*/ 471329 w 944157"/>
              <a:gd name="connsiteY3" fmla="*/ 0 h 942657"/>
              <a:gd name="connsiteX4" fmla="*/ 942657 w 944157"/>
              <a:gd name="connsiteY4" fmla="*/ 471329 h 94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157" h="942657">
                <a:moveTo>
                  <a:pt x="942657" y="471329"/>
                </a:moveTo>
                <a:cubicBezTo>
                  <a:pt x="965141" y="730726"/>
                  <a:pt x="731559" y="942657"/>
                  <a:pt x="471329" y="942657"/>
                </a:cubicBezTo>
                <a:cubicBezTo>
                  <a:pt x="211099" y="942657"/>
                  <a:pt x="0" y="731559"/>
                  <a:pt x="0" y="471329"/>
                </a:cubicBezTo>
                <a:cubicBezTo>
                  <a:pt x="0" y="211099"/>
                  <a:pt x="210682" y="0"/>
                  <a:pt x="471329" y="0"/>
                </a:cubicBezTo>
                <a:cubicBezTo>
                  <a:pt x="731559" y="0"/>
                  <a:pt x="916842" y="174875"/>
                  <a:pt x="942657" y="471329"/>
                </a:cubicBezTo>
              </a:path>
            </a:pathLst>
          </a:custGeom>
          <a:solidFill>
            <a:schemeClr val="accent2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609C9CA0-7C27-B056-2918-297B1685A7FD}"/>
              </a:ext>
            </a:extLst>
          </p:cNvPr>
          <p:cNvSpPr/>
          <p:nvPr/>
        </p:nvSpPr>
        <p:spPr>
          <a:xfrm>
            <a:off x="6583390" y="4489700"/>
            <a:ext cx="754279" cy="724214"/>
          </a:xfrm>
          <a:custGeom>
            <a:avLst/>
            <a:gdLst>
              <a:gd name="connsiteX0" fmla="*/ 719941 w 754279"/>
              <a:gd name="connsiteY0" fmla="*/ 377270 h 724214"/>
              <a:gd name="connsiteX1" fmla="*/ 722023 w 754279"/>
              <a:gd name="connsiteY1" fmla="*/ 360199 h 724214"/>
              <a:gd name="connsiteX2" fmla="*/ 715777 w 754279"/>
              <a:gd name="connsiteY2" fmla="*/ 334800 h 724214"/>
              <a:gd name="connsiteX3" fmla="*/ 713695 w 754279"/>
              <a:gd name="connsiteY3" fmla="*/ 321893 h 724214"/>
              <a:gd name="connsiteX4" fmla="*/ 708699 w 754279"/>
              <a:gd name="connsiteY4" fmla="*/ 311900 h 724214"/>
              <a:gd name="connsiteX5" fmla="*/ 704952 w 754279"/>
              <a:gd name="connsiteY5" fmla="*/ 291082 h 724214"/>
              <a:gd name="connsiteX6" fmla="*/ 696208 w 754279"/>
              <a:gd name="connsiteY6" fmla="*/ 269014 h 724214"/>
              <a:gd name="connsiteX7" fmla="*/ 689962 w 754279"/>
              <a:gd name="connsiteY7" fmla="*/ 248612 h 724214"/>
              <a:gd name="connsiteX8" fmla="*/ 688297 w 754279"/>
              <a:gd name="connsiteY8" fmla="*/ 246114 h 724214"/>
              <a:gd name="connsiteX9" fmla="*/ 679137 w 754279"/>
              <a:gd name="connsiteY9" fmla="*/ 234039 h 724214"/>
              <a:gd name="connsiteX10" fmla="*/ 677471 w 754279"/>
              <a:gd name="connsiteY10" fmla="*/ 221132 h 724214"/>
              <a:gd name="connsiteX11" fmla="*/ 669144 w 754279"/>
              <a:gd name="connsiteY11" fmla="*/ 206559 h 724214"/>
              <a:gd name="connsiteX12" fmla="*/ 660817 w 754279"/>
              <a:gd name="connsiteY12" fmla="*/ 196150 h 724214"/>
              <a:gd name="connsiteX13" fmla="*/ 650824 w 754279"/>
              <a:gd name="connsiteY13" fmla="*/ 181577 h 724214"/>
              <a:gd name="connsiteX14" fmla="*/ 644995 w 754279"/>
              <a:gd name="connsiteY14" fmla="*/ 170751 h 724214"/>
              <a:gd name="connsiteX15" fmla="*/ 632920 w 754279"/>
              <a:gd name="connsiteY15" fmla="*/ 157428 h 724214"/>
              <a:gd name="connsiteX16" fmla="*/ 626674 w 754279"/>
              <a:gd name="connsiteY16" fmla="*/ 147018 h 724214"/>
              <a:gd name="connsiteX17" fmla="*/ 615849 w 754279"/>
              <a:gd name="connsiteY17" fmla="*/ 139940 h 724214"/>
              <a:gd name="connsiteX18" fmla="*/ 606689 w 754279"/>
              <a:gd name="connsiteY18" fmla="*/ 124951 h 724214"/>
              <a:gd name="connsiteX19" fmla="*/ 591283 w 754279"/>
              <a:gd name="connsiteY19" fmla="*/ 115791 h 724214"/>
              <a:gd name="connsiteX20" fmla="*/ 587952 w 754279"/>
              <a:gd name="connsiteY20" fmla="*/ 113293 h 724214"/>
              <a:gd name="connsiteX21" fmla="*/ 584621 w 754279"/>
              <a:gd name="connsiteY21" fmla="*/ 110794 h 724214"/>
              <a:gd name="connsiteX22" fmla="*/ 571714 w 754279"/>
              <a:gd name="connsiteY22" fmla="*/ 99136 h 724214"/>
              <a:gd name="connsiteX23" fmla="*/ 520917 w 754279"/>
              <a:gd name="connsiteY23" fmla="*/ 67492 h 724214"/>
              <a:gd name="connsiteX24" fmla="*/ 508426 w 754279"/>
              <a:gd name="connsiteY24" fmla="*/ 65410 h 724214"/>
              <a:gd name="connsiteX25" fmla="*/ 507177 w 754279"/>
              <a:gd name="connsiteY25" fmla="*/ 64994 h 724214"/>
              <a:gd name="connsiteX26" fmla="*/ 505928 w 754279"/>
              <a:gd name="connsiteY26" fmla="*/ 64578 h 724214"/>
              <a:gd name="connsiteX27" fmla="*/ 495935 w 754279"/>
              <a:gd name="connsiteY27" fmla="*/ 61247 h 724214"/>
              <a:gd name="connsiteX28" fmla="*/ 478031 w 754279"/>
              <a:gd name="connsiteY28" fmla="*/ 53336 h 724214"/>
              <a:gd name="connsiteX29" fmla="*/ 465540 w 754279"/>
              <a:gd name="connsiteY29" fmla="*/ 46257 h 724214"/>
              <a:gd name="connsiteX30" fmla="*/ 458045 w 754279"/>
              <a:gd name="connsiteY30" fmla="*/ 47090 h 724214"/>
              <a:gd name="connsiteX31" fmla="*/ 452216 w 754279"/>
              <a:gd name="connsiteY31" fmla="*/ 47090 h 724214"/>
              <a:gd name="connsiteX32" fmla="*/ 435978 w 754279"/>
              <a:gd name="connsiteY32" fmla="*/ 39596 h 724214"/>
              <a:gd name="connsiteX33" fmla="*/ 408498 w 754279"/>
              <a:gd name="connsiteY33" fmla="*/ 35848 h 724214"/>
              <a:gd name="connsiteX34" fmla="*/ 380601 w 754279"/>
              <a:gd name="connsiteY34" fmla="*/ 36681 h 724214"/>
              <a:gd name="connsiteX35" fmla="*/ 363114 w 754279"/>
              <a:gd name="connsiteY35" fmla="*/ 32934 h 724214"/>
              <a:gd name="connsiteX36" fmla="*/ 354370 w 754279"/>
              <a:gd name="connsiteY36" fmla="*/ 32517 h 724214"/>
              <a:gd name="connsiteX37" fmla="*/ 337715 w 754279"/>
              <a:gd name="connsiteY37" fmla="*/ 34599 h 724214"/>
              <a:gd name="connsiteX38" fmla="*/ 319395 w 754279"/>
              <a:gd name="connsiteY38" fmla="*/ 35015 h 724214"/>
              <a:gd name="connsiteX39" fmla="*/ 302324 w 754279"/>
              <a:gd name="connsiteY39" fmla="*/ 36265 h 724214"/>
              <a:gd name="connsiteX40" fmla="*/ 289833 w 754279"/>
              <a:gd name="connsiteY40" fmla="*/ 39596 h 724214"/>
              <a:gd name="connsiteX41" fmla="*/ 285669 w 754279"/>
              <a:gd name="connsiteY41" fmla="*/ 40428 h 724214"/>
              <a:gd name="connsiteX42" fmla="*/ 276925 w 754279"/>
              <a:gd name="connsiteY42" fmla="*/ 42094 h 724214"/>
              <a:gd name="connsiteX43" fmla="*/ 259854 w 754279"/>
              <a:gd name="connsiteY43" fmla="*/ 45841 h 724214"/>
              <a:gd name="connsiteX44" fmla="*/ 243616 w 754279"/>
              <a:gd name="connsiteY44" fmla="*/ 52087 h 724214"/>
              <a:gd name="connsiteX45" fmla="*/ 226545 w 754279"/>
              <a:gd name="connsiteY45" fmla="*/ 58748 h 724214"/>
              <a:gd name="connsiteX46" fmla="*/ 206976 w 754279"/>
              <a:gd name="connsiteY46" fmla="*/ 66659 h 724214"/>
              <a:gd name="connsiteX47" fmla="*/ 188239 w 754279"/>
              <a:gd name="connsiteY47" fmla="*/ 78318 h 724214"/>
              <a:gd name="connsiteX48" fmla="*/ 155762 w 754279"/>
              <a:gd name="connsiteY48" fmla="*/ 100802 h 724214"/>
              <a:gd name="connsiteX49" fmla="*/ 137442 w 754279"/>
              <a:gd name="connsiteY49" fmla="*/ 112460 h 724214"/>
              <a:gd name="connsiteX50" fmla="*/ 127866 w 754279"/>
              <a:gd name="connsiteY50" fmla="*/ 122453 h 724214"/>
              <a:gd name="connsiteX51" fmla="*/ 116624 w 754279"/>
              <a:gd name="connsiteY51" fmla="*/ 128698 h 724214"/>
              <a:gd name="connsiteX52" fmla="*/ 104549 w 754279"/>
              <a:gd name="connsiteY52" fmla="*/ 141189 h 724214"/>
              <a:gd name="connsiteX53" fmla="*/ 88311 w 754279"/>
              <a:gd name="connsiteY53" fmla="*/ 162008 h 724214"/>
              <a:gd name="connsiteX54" fmla="*/ 74154 w 754279"/>
              <a:gd name="connsiteY54" fmla="*/ 183242 h 724214"/>
              <a:gd name="connsiteX55" fmla="*/ 66243 w 754279"/>
              <a:gd name="connsiteY55" fmla="*/ 194068 h 724214"/>
              <a:gd name="connsiteX56" fmla="*/ 58749 w 754279"/>
              <a:gd name="connsiteY56" fmla="*/ 204894 h 724214"/>
              <a:gd name="connsiteX57" fmla="*/ 50838 w 754279"/>
              <a:gd name="connsiteY57" fmla="*/ 220716 h 724214"/>
              <a:gd name="connsiteX58" fmla="*/ 42094 w 754279"/>
              <a:gd name="connsiteY58" fmla="*/ 236121 h 724214"/>
              <a:gd name="connsiteX59" fmla="*/ 39179 w 754279"/>
              <a:gd name="connsiteY59" fmla="*/ 252776 h 724214"/>
              <a:gd name="connsiteX60" fmla="*/ 27105 w 754279"/>
              <a:gd name="connsiteY60" fmla="*/ 285253 h 724214"/>
              <a:gd name="connsiteX61" fmla="*/ 23774 w 754279"/>
              <a:gd name="connsiteY61" fmla="*/ 319811 h 724214"/>
              <a:gd name="connsiteX62" fmla="*/ 22941 w 754279"/>
              <a:gd name="connsiteY62" fmla="*/ 328555 h 724214"/>
              <a:gd name="connsiteX63" fmla="*/ 20026 w 754279"/>
              <a:gd name="connsiteY63" fmla="*/ 341046 h 724214"/>
              <a:gd name="connsiteX64" fmla="*/ 22525 w 754279"/>
              <a:gd name="connsiteY64" fmla="*/ 358117 h 724214"/>
              <a:gd name="connsiteX65" fmla="*/ 22525 w 754279"/>
              <a:gd name="connsiteY65" fmla="*/ 362281 h 724214"/>
              <a:gd name="connsiteX66" fmla="*/ 21692 w 754279"/>
              <a:gd name="connsiteY66" fmla="*/ 379352 h 724214"/>
              <a:gd name="connsiteX67" fmla="*/ 21692 w 754279"/>
              <a:gd name="connsiteY67" fmla="*/ 387679 h 724214"/>
              <a:gd name="connsiteX68" fmla="*/ 23774 w 754279"/>
              <a:gd name="connsiteY68" fmla="*/ 395590 h 724214"/>
              <a:gd name="connsiteX69" fmla="*/ 26272 w 754279"/>
              <a:gd name="connsiteY69" fmla="*/ 420572 h 724214"/>
              <a:gd name="connsiteX70" fmla="*/ 31268 w 754279"/>
              <a:gd name="connsiteY70" fmla="*/ 445554 h 724214"/>
              <a:gd name="connsiteX71" fmla="*/ 34183 w 754279"/>
              <a:gd name="connsiteY71" fmla="*/ 457629 h 724214"/>
              <a:gd name="connsiteX72" fmla="*/ 39596 w 754279"/>
              <a:gd name="connsiteY72" fmla="*/ 468871 h 724214"/>
              <a:gd name="connsiteX73" fmla="*/ 43343 w 754279"/>
              <a:gd name="connsiteY73" fmla="*/ 475533 h 724214"/>
              <a:gd name="connsiteX74" fmla="*/ 49172 w 754279"/>
              <a:gd name="connsiteY74" fmla="*/ 492604 h 724214"/>
              <a:gd name="connsiteX75" fmla="*/ 51670 w 754279"/>
              <a:gd name="connsiteY75" fmla="*/ 500099 h 724214"/>
              <a:gd name="connsiteX76" fmla="*/ 54169 w 754279"/>
              <a:gd name="connsiteY76" fmla="*/ 508009 h 724214"/>
              <a:gd name="connsiteX77" fmla="*/ 64578 w 754279"/>
              <a:gd name="connsiteY77" fmla="*/ 520501 h 724214"/>
              <a:gd name="connsiteX78" fmla="*/ 69991 w 754279"/>
              <a:gd name="connsiteY78" fmla="*/ 535906 h 724214"/>
              <a:gd name="connsiteX79" fmla="*/ 77069 w 754279"/>
              <a:gd name="connsiteY79" fmla="*/ 546315 h 724214"/>
              <a:gd name="connsiteX80" fmla="*/ 82898 w 754279"/>
              <a:gd name="connsiteY80" fmla="*/ 557141 h 724214"/>
              <a:gd name="connsiteX81" fmla="*/ 93307 w 754279"/>
              <a:gd name="connsiteY81" fmla="*/ 569216 h 724214"/>
              <a:gd name="connsiteX82" fmla="*/ 105382 w 754279"/>
              <a:gd name="connsiteY82" fmla="*/ 580458 h 724214"/>
              <a:gd name="connsiteX83" fmla="*/ 110378 w 754279"/>
              <a:gd name="connsiteY83" fmla="*/ 586703 h 724214"/>
              <a:gd name="connsiteX84" fmla="*/ 112876 w 754279"/>
              <a:gd name="connsiteY84" fmla="*/ 590034 h 724214"/>
              <a:gd name="connsiteX85" fmla="*/ 120371 w 754279"/>
              <a:gd name="connsiteY85" fmla="*/ 601692 h 724214"/>
              <a:gd name="connsiteX86" fmla="*/ 135777 w 754279"/>
              <a:gd name="connsiteY86" fmla="*/ 617514 h 724214"/>
              <a:gd name="connsiteX87" fmla="*/ 142022 w 754279"/>
              <a:gd name="connsiteY87" fmla="*/ 622927 h 724214"/>
              <a:gd name="connsiteX88" fmla="*/ 147435 w 754279"/>
              <a:gd name="connsiteY88" fmla="*/ 628756 h 724214"/>
              <a:gd name="connsiteX89" fmla="*/ 152848 w 754279"/>
              <a:gd name="connsiteY89" fmla="*/ 632504 h 724214"/>
              <a:gd name="connsiteX90" fmla="*/ 174499 w 754279"/>
              <a:gd name="connsiteY90" fmla="*/ 645411 h 724214"/>
              <a:gd name="connsiteX91" fmla="*/ 185324 w 754279"/>
              <a:gd name="connsiteY91" fmla="*/ 656237 h 724214"/>
              <a:gd name="connsiteX92" fmla="*/ 206559 w 754279"/>
              <a:gd name="connsiteY92" fmla="*/ 667478 h 724214"/>
              <a:gd name="connsiteX93" fmla="*/ 214054 w 754279"/>
              <a:gd name="connsiteY93" fmla="*/ 669977 h 724214"/>
              <a:gd name="connsiteX94" fmla="*/ 221965 w 754279"/>
              <a:gd name="connsiteY94" fmla="*/ 672475 h 724214"/>
              <a:gd name="connsiteX95" fmla="*/ 241950 w 754279"/>
              <a:gd name="connsiteY95" fmla="*/ 684966 h 724214"/>
              <a:gd name="connsiteX96" fmla="*/ 256940 w 754279"/>
              <a:gd name="connsiteY96" fmla="*/ 689130 h 724214"/>
              <a:gd name="connsiteX97" fmla="*/ 271096 w 754279"/>
              <a:gd name="connsiteY97" fmla="*/ 695375 h 724214"/>
              <a:gd name="connsiteX98" fmla="*/ 294829 w 754279"/>
              <a:gd name="connsiteY98" fmla="*/ 699122 h 724214"/>
              <a:gd name="connsiteX99" fmla="*/ 302324 w 754279"/>
              <a:gd name="connsiteY99" fmla="*/ 702037 h 724214"/>
              <a:gd name="connsiteX100" fmla="*/ 309818 w 754279"/>
              <a:gd name="connsiteY100" fmla="*/ 704535 h 724214"/>
              <a:gd name="connsiteX101" fmla="*/ 325640 w 754279"/>
              <a:gd name="connsiteY101" fmla="*/ 704535 h 724214"/>
              <a:gd name="connsiteX102" fmla="*/ 333551 w 754279"/>
              <a:gd name="connsiteY102" fmla="*/ 704535 h 724214"/>
              <a:gd name="connsiteX103" fmla="*/ 349373 w 754279"/>
              <a:gd name="connsiteY103" fmla="*/ 709532 h 724214"/>
              <a:gd name="connsiteX104" fmla="*/ 362697 w 754279"/>
              <a:gd name="connsiteY104" fmla="*/ 705784 h 724214"/>
              <a:gd name="connsiteX105" fmla="*/ 392259 w 754279"/>
              <a:gd name="connsiteY105" fmla="*/ 704535 h 724214"/>
              <a:gd name="connsiteX106" fmla="*/ 403918 w 754279"/>
              <a:gd name="connsiteY106" fmla="*/ 707033 h 724214"/>
              <a:gd name="connsiteX107" fmla="*/ 430149 w 754279"/>
              <a:gd name="connsiteY107" fmla="*/ 698290 h 724214"/>
              <a:gd name="connsiteX108" fmla="*/ 433896 w 754279"/>
              <a:gd name="connsiteY108" fmla="*/ 697457 h 724214"/>
              <a:gd name="connsiteX109" fmla="*/ 441391 w 754279"/>
              <a:gd name="connsiteY109" fmla="*/ 695791 h 724214"/>
              <a:gd name="connsiteX110" fmla="*/ 457213 w 754279"/>
              <a:gd name="connsiteY110" fmla="*/ 695375 h 724214"/>
              <a:gd name="connsiteX111" fmla="*/ 464291 w 754279"/>
              <a:gd name="connsiteY111" fmla="*/ 692461 h 724214"/>
              <a:gd name="connsiteX112" fmla="*/ 468038 w 754279"/>
              <a:gd name="connsiteY112" fmla="*/ 690795 h 724214"/>
              <a:gd name="connsiteX113" fmla="*/ 478031 w 754279"/>
              <a:gd name="connsiteY113" fmla="*/ 684966 h 724214"/>
              <a:gd name="connsiteX114" fmla="*/ 493853 w 754279"/>
              <a:gd name="connsiteY114" fmla="*/ 681219 h 724214"/>
              <a:gd name="connsiteX115" fmla="*/ 506761 w 754279"/>
              <a:gd name="connsiteY115" fmla="*/ 672475 h 724214"/>
              <a:gd name="connsiteX116" fmla="*/ 513839 w 754279"/>
              <a:gd name="connsiteY116" fmla="*/ 669144 h 724214"/>
              <a:gd name="connsiteX117" fmla="*/ 532992 w 754279"/>
              <a:gd name="connsiteY117" fmla="*/ 655404 h 724214"/>
              <a:gd name="connsiteX118" fmla="*/ 539654 w 754279"/>
              <a:gd name="connsiteY118" fmla="*/ 651240 h 724214"/>
              <a:gd name="connsiteX119" fmla="*/ 541319 w 754279"/>
              <a:gd name="connsiteY119" fmla="*/ 649991 h 724214"/>
              <a:gd name="connsiteX120" fmla="*/ 547565 w 754279"/>
              <a:gd name="connsiteY120" fmla="*/ 647909 h 724214"/>
              <a:gd name="connsiteX121" fmla="*/ 564636 w 754279"/>
              <a:gd name="connsiteY121" fmla="*/ 632504 h 724214"/>
              <a:gd name="connsiteX122" fmla="*/ 575045 w 754279"/>
              <a:gd name="connsiteY122" fmla="*/ 627923 h 724214"/>
              <a:gd name="connsiteX123" fmla="*/ 577543 w 754279"/>
              <a:gd name="connsiteY123" fmla="*/ 625009 h 724214"/>
              <a:gd name="connsiteX124" fmla="*/ 582956 w 754279"/>
              <a:gd name="connsiteY124" fmla="*/ 619180 h 724214"/>
              <a:gd name="connsiteX125" fmla="*/ 592532 w 754279"/>
              <a:gd name="connsiteY125" fmla="*/ 606689 h 724214"/>
              <a:gd name="connsiteX126" fmla="*/ 595031 w 754279"/>
              <a:gd name="connsiteY126" fmla="*/ 603774 h 724214"/>
              <a:gd name="connsiteX127" fmla="*/ 597529 w 754279"/>
              <a:gd name="connsiteY127" fmla="*/ 600860 h 724214"/>
              <a:gd name="connsiteX128" fmla="*/ 606272 w 754279"/>
              <a:gd name="connsiteY128" fmla="*/ 589618 h 724214"/>
              <a:gd name="connsiteX129" fmla="*/ 614600 w 754279"/>
              <a:gd name="connsiteY129" fmla="*/ 577959 h 724214"/>
              <a:gd name="connsiteX130" fmla="*/ 631255 w 754279"/>
              <a:gd name="connsiteY130" fmla="*/ 555059 h 724214"/>
              <a:gd name="connsiteX131" fmla="*/ 633336 w 754279"/>
              <a:gd name="connsiteY131" fmla="*/ 551728 h 724214"/>
              <a:gd name="connsiteX132" fmla="*/ 637084 w 754279"/>
              <a:gd name="connsiteY132" fmla="*/ 545483 h 724214"/>
              <a:gd name="connsiteX133" fmla="*/ 644162 w 754279"/>
              <a:gd name="connsiteY133" fmla="*/ 536323 h 724214"/>
              <a:gd name="connsiteX134" fmla="*/ 644995 w 754279"/>
              <a:gd name="connsiteY134" fmla="*/ 535073 h 724214"/>
              <a:gd name="connsiteX135" fmla="*/ 645827 w 754279"/>
              <a:gd name="connsiteY135" fmla="*/ 533408 h 724214"/>
              <a:gd name="connsiteX136" fmla="*/ 648742 w 754279"/>
              <a:gd name="connsiteY136" fmla="*/ 526746 h 724214"/>
              <a:gd name="connsiteX137" fmla="*/ 655404 w 754279"/>
              <a:gd name="connsiteY137" fmla="*/ 509675 h 724214"/>
              <a:gd name="connsiteX138" fmla="*/ 656653 w 754279"/>
              <a:gd name="connsiteY138" fmla="*/ 498017 h 724214"/>
              <a:gd name="connsiteX139" fmla="*/ 659151 w 754279"/>
              <a:gd name="connsiteY139" fmla="*/ 490938 h 724214"/>
              <a:gd name="connsiteX140" fmla="*/ 660400 w 754279"/>
              <a:gd name="connsiteY140" fmla="*/ 487607 h 724214"/>
              <a:gd name="connsiteX141" fmla="*/ 662066 w 754279"/>
              <a:gd name="connsiteY141" fmla="*/ 483860 h 724214"/>
              <a:gd name="connsiteX142" fmla="*/ 666646 w 754279"/>
              <a:gd name="connsiteY142" fmla="*/ 470120 h 724214"/>
              <a:gd name="connsiteX143" fmla="*/ 669144 w 754279"/>
              <a:gd name="connsiteY143" fmla="*/ 455963 h 724214"/>
              <a:gd name="connsiteX144" fmla="*/ 674557 w 754279"/>
              <a:gd name="connsiteY144" fmla="*/ 438476 h 724214"/>
              <a:gd name="connsiteX145" fmla="*/ 677888 w 754279"/>
              <a:gd name="connsiteY145" fmla="*/ 420572 h 724214"/>
              <a:gd name="connsiteX146" fmla="*/ 675806 w 754279"/>
              <a:gd name="connsiteY146" fmla="*/ 413078 h 724214"/>
              <a:gd name="connsiteX147" fmla="*/ 675390 w 754279"/>
              <a:gd name="connsiteY147" fmla="*/ 410996 h 724214"/>
              <a:gd name="connsiteX148" fmla="*/ 674973 w 754279"/>
              <a:gd name="connsiteY148" fmla="*/ 409330 h 724214"/>
              <a:gd name="connsiteX149" fmla="*/ 674140 w 754279"/>
              <a:gd name="connsiteY149" fmla="*/ 405999 h 724214"/>
              <a:gd name="connsiteX150" fmla="*/ 671642 w 754279"/>
              <a:gd name="connsiteY150" fmla="*/ 401836 h 724214"/>
              <a:gd name="connsiteX151" fmla="*/ 664980 w 754279"/>
              <a:gd name="connsiteY151" fmla="*/ 393925 h 724214"/>
              <a:gd name="connsiteX152" fmla="*/ 684550 w 754279"/>
              <a:gd name="connsiteY152" fmla="*/ 389345 h 724214"/>
              <a:gd name="connsiteX153" fmla="*/ 689546 w 754279"/>
              <a:gd name="connsiteY153" fmla="*/ 391010 h 724214"/>
              <a:gd name="connsiteX154" fmla="*/ 693293 w 754279"/>
              <a:gd name="connsiteY154" fmla="*/ 393092 h 724214"/>
              <a:gd name="connsiteX155" fmla="*/ 703286 w 754279"/>
              <a:gd name="connsiteY155" fmla="*/ 409747 h 724214"/>
              <a:gd name="connsiteX156" fmla="*/ 706201 w 754279"/>
              <a:gd name="connsiteY156" fmla="*/ 419739 h 724214"/>
              <a:gd name="connsiteX157" fmla="*/ 702037 w 754279"/>
              <a:gd name="connsiteY157" fmla="*/ 445554 h 724214"/>
              <a:gd name="connsiteX158" fmla="*/ 699955 w 754279"/>
              <a:gd name="connsiteY158" fmla="*/ 453465 h 724214"/>
              <a:gd name="connsiteX159" fmla="*/ 694959 w 754279"/>
              <a:gd name="connsiteY159" fmla="*/ 473035 h 724214"/>
              <a:gd name="connsiteX160" fmla="*/ 688713 w 754279"/>
              <a:gd name="connsiteY160" fmla="*/ 492188 h 724214"/>
              <a:gd name="connsiteX161" fmla="*/ 682884 w 754279"/>
              <a:gd name="connsiteY161" fmla="*/ 506760 h 724214"/>
              <a:gd name="connsiteX162" fmla="*/ 681219 w 754279"/>
              <a:gd name="connsiteY162" fmla="*/ 518419 h 724214"/>
              <a:gd name="connsiteX163" fmla="*/ 669144 w 754279"/>
              <a:gd name="connsiteY163" fmla="*/ 545066 h 724214"/>
              <a:gd name="connsiteX164" fmla="*/ 654571 w 754279"/>
              <a:gd name="connsiteY164" fmla="*/ 565052 h 724214"/>
              <a:gd name="connsiteX165" fmla="*/ 652489 w 754279"/>
              <a:gd name="connsiteY165" fmla="*/ 568383 h 724214"/>
              <a:gd name="connsiteX166" fmla="*/ 644162 w 754279"/>
              <a:gd name="connsiteY166" fmla="*/ 577959 h 724214"/>
              <a:gd name="connsiteX167" fmla="*/ 627091 w 754279"/>
              <a:gd name="connsiteY167" fmla="*/ 600443 h 724214"/>
              <a:gd name="connsiteX168" fmla="*/ 607522 w 754279"/>
              <a:gd name="connsiteY168" fmla="*/ 621262 h 724214"/>
              <a:gd name="connsiteX169" fmla="*/ 596696 w 754279"/>
              <a:gd name="connsiteY169" fmla="*/ 633753 h 724214"/>
              <a:gd name="connsiteX170" fmla="*/ 587120 w 754279"/>
              <a:gd name="connsiteY170" fmla="*/ 642913 h 724214"/>
              <a:gd name="connsiteX171" fmla="*/ 572547 w 754279"/>
              <a:gd name="connsiteY171" fmla="*/ 648742 h 724214"/>
              <a:gd name="connsiteX172" fmla="*/ 556308 w 754279"/>
              <a:gd name="connsiteY172" fmla="*/ 662482 h 724214"/>
              <a:gd name="connsiteX173" fmla="*/ 541735 w 754279"/>
              <a:gd name="connsiteY173" fmla="*/ 668728 h 724214"/>
              <a:gd name="connsiteX174" fmla="*/ 521333 w 754279"/>
              <a:gd name="connsiteY174" fmla="*/ 682051 h 724214"/>
              <a:gd name="connsiteX175" fmla="*/ 513839 w 754279"/>
              <a:gd name="connsiteY175" fmla="*/ 685382 h 724214"/>
              <a:gd name="connsiteX176" fmla="*/ 499682 w 754279"/>
              <a:gd name="connsiteY176" fmla="*/ 694542 h 724214"/>
              <a:gd name="connsiteX177" fmla="*/ 483860 w 754279"/>
              <a:gd name="connsiteY177" fmla="*/ 697457 h 724214"/>
              <a:gd name="connsiteX178" fmla="*/ 469287 w 754279"/>
              <a:gd name="connsiteY178" fmla="*/ 705368 h 724214"/>
              <a:gd name="connsiteX179" fmla="*/ 461376 w 754279"/>
              <a:gd name="connsiteY179" fmla="*/ 708283 h 724214"/>
              <a:gd name="connsiteX180" fmla="*/ 446804 w 754279"/>
              <a:gd name="connsiteY180" fmla="*/ 708283 h 724214"/>
              <a:gd name="connsiteX181" fmla="*/ 436811 w 754279"/>
              <a:gd name="connsiteY181" fmla="*/ 710781 h 724214"/>
              <a:gd name="connsiteX182" fmla="*/ 421405 w 754279"/>
              <a:gd name="connsiteY182" fmla="*/ 715361 h 724214"/>
              <a:gd name="connsiteX183" fmla="*/ 405583 w 754279"/>
              <a:gd name="connsiteY183" fmla="*/ 720774 h 724214"/>
              <a:gd name="connsiteX184" fmla="*/ 393092 w 754279"/>
              <a:gd name="connsiteY184" fmla="*/ 718692 h 724214"/>
              <a:gd name="connsiteX185" fmla="*/ 389345 w 754279"/>
              <a:gd name="connsiteY185" fmla="*/ 718692 h 724214"/>
              <a:gd name="connsiteX186" fmla="*/ 381017 w 754279"/>
              <a:gd name="connsiteY186" fmla="*/ 719108 h 724214"/>
              <a:gd name="connsiteX187" fmla="*/ 362697 w 754279"/>
              <a:gd name="connsiteY187" fmla="*/ 720357 h 724214"/>
              <a:gd name="connsiteX188" fmla="*/ 348124 w 754279"/>
              <a:gd name="connsiteY188" fmla="*/ 724105 h 724214"/>
              <a:gd name="connsiteX189" fmla="*/ 332302 w 754279"/>
              <a:gd name="connsiteY189" fmla="*/ 719941 h 724214"/>
              <a:gd name="connsiteX190" fmla="*/ 321893 w 754279"/>
              <a:gd name="connsiteY190" fmla="*/ 719941 h 724214"/>
              <a:gd name="connsiteX191" fmla="*/ 307320 w 754279"/>
              <a:gd name="connsiteY191" fmla="*/ 720774 h 724214"/>
              <a:gd name="connsiteX192" fmla="*/ 291082 w 754279"/>
              <a:gd name="connsiteY192" fmla="*/ 716193 h 724214"/>
              <a:gd name="connsiteX193" fmla="*/ 282755 w 754279"/>
              <a:gd name="connsiteY193" fmla="*/ 714528 h 724214"/>
              <a:gd name="connsiteX194" fmla="*/ 266100 w 754279"/>
              <a:gd name="connsiteY194" fmla="*/ 712863 h 724214"/>
              <a:gd name="connsiteX195" fmla="*/ 250278 w 754279"/>
              <a:gd name="connsiteY195" fmla="*/ 707033 h 724214"/>
              <a:gd name="connsiteX196" fmla="*/ 226129 w 754279"/>
              <a:gd name="connsiteY196" fmla="*/ 699539 h 724214"/>
              <a:gd name="connsiteX197" fmla="*/ 204061 w 754279"/>
              <a:gd name="connsiteY197" fmla="*/ 689130 h 724214"/>
              <a:gd name="connsiteX198" fmla="*/ 187823 w 754279"/>
              <a:gd name="connsiteY198" fmla="*/ 682051 h 724214"/>
              <a:gd name="connsiteX199" fmla="*/ 180744 w 754279"/>
              <a:gd name="connsiteY199" fmla="*/ 678304 h 724214"/>
              <a:gd name="connsiteX200" fmla="*/ 172833 w 754279"/>
              <a:gd name="connsiteY200" fmla="*/ 675389 h 724214"/>
              <a:gd name="connsiteX201" fmla="*/ 159510 w 754279"/>
              <a:gd name="connsiteY201" fmla="*/ 663731 h 724214"/>
              <a:gd name="connsiteX202" fmla="*/ 138275 w 754279"/>
              <a:gd name="connsiteY202" fmla="*/ 651656 h 724214"/>
              <a:gd name="connsiteX203" fmla="*/ 124118 w 754279"/>
              <a:gd name="connsiteY203" fmla="*/ 639998 h 724214"/>
              <a:gd name="connsiteX204" fmla="*/ 104965 w 754279"/>
              <a:gd name="connsiteY204" fmla="*/ 622927 h 724214"/>
              <a:gd name="connsiteX205" fmla="*/ 102051 w 754279"/>
              <a:gd name="connsiteY205" fmla="*/ 620013 h 724214"/>
              <a:gd name="connsiteX206" fmla="*/ 95389 w 754279"/>
              <a:gd name="connsiteY206" fmla="*/ 611269 h 724214"/>
              <a:gd name="connsiteX207" fmla="*/ 89560 w 754279"/>
              <a:gd name="connsiteY207" fmla="*/ 602525 h 724214"/>
              <a:gd name="connsiteX208" fmla="*/ 81649 w 754279"/>
              <a:gd name="connsiteY208" fmla="*/ 592949 h 724214"/>
              <a:gd name="connsiteX209" fmla="*/ 59998 w 754279"/>
              <a:gd name="connsiteY209" fmla="*/ 570048 h 724214"/>
              <a:gd name="connsiteX210" fmla="*/ 46674 w 754279"/>
              <a:gd name="connsiteY210" fmla="*/ 547981 h 724214"/>
              <a:gd name="connsiteX211" fmla="*/ 40845 w 754279"/>
              <a:gd name="connsiteY211" fmla="*/ 531326 h 724214"/>
              <a:gd name="connsiteX212" fmla="*/ 29603 w 754279"/>
              <a:gd name="connsiteY212" fmla="*/ 516753 h 724214"/>
              <a:gd name="connsiteX213" fmla="*/ 25856 w 754279"/>
              <a:gd name="connsiteY213" fmla="*/ 504262 h 724214"/>
              <a:gd name="connsiteX214" fmla="*/ 23774 w 754279"/>
              <a:gd name="connsiteY214" fmla="*/ 493853 h 724214"/>
              <a:gd name="connsiteX215" fmla="*/ 20026 w 754279"/>
              <a:gd name="connsiteY215" fmla="*/ 484277 h 724214"/>
              <a:gd name="connsiteX216" fmla="*/ 15446 w 754279"/>
              <a:gd name="connsiteY216" fmla="*/ 475533 h 724214"/>
              <a:gd name="connsiteX217" fmla="*/ 8784 w 754279"/>
              <a:gd name="connsiteY217" fmla="*/ 458878 h 724214"/>
              <a:gd name="connsiteX218" fmla="*/ 5453 w 754279"/>
              <a:gd name="connsiteY218" fmla="*/ 432231 h 724214"/>
              <a:gd name="connsiteX219" fmla="*/ 3372 w 754279"/>
              <a:gd name="connsiteY219" fmla="*/ 423487 h 724214"/>
              <a:gd name="connsiteX220" fmla="*/ 2123 w 754279"/>
              <a:gd name="connsiteY220" fmla="*/ 414327 h 724214"/>
              <a:gd name="connsiteX221" fmla="*/ 41 w 754279"/>
              <a:gd name="connsiteY221" fmla="*/ 387679 h 724214"/>
              <a:gd name="connsiteX222" fmla="*/ 2539 w 754279"/>
              <a:gd name="connsiteY222" fmla="*/ 360615 h 724214"/>
              <a:gd name="connsiteX223" fmla="*/ 2955 w 754279"/>
              <a:gd name="connsiteY223" fmla="*/ 352288 h 724214"/>
              <a:gd name="connsiteX224" fmla="*/ 1706 w 754279"/>
              <a:gd name="connsiteY224" fmla="*/ 338131 h 724214"/>
              <a:gd name="connsiteX225" fmla="*/ 5453 w 754279"/>
              <a:gd name="connsiteY225" fmla="*/ 324808 h 724214"/>
              <a:gd name="connsiteX226" fmla="*/ 8784 w 754279"/>
              <a:gd name="connsiteY226" fmla="*/ 307320 h 724214"/>
              <a:gd name="connsiteX227" fmla="*/ 11283 w 754279"/>
              <a:gd name="connsiteY227" fmla="*/ 289416 h 724214"/>
              <a:gd name="connsiteX228" fmla="*/ 26688 w 754279"/>
              <a:gd name="connsiteY228" fmla="*/ 246947 h 724214"/>
              <a:gd name="connsiteX229" fmla="*/ 28354 w 754279"/>
              <a:gd name="connsiteY229" fmla="*/ 232790 h 724214"/>
              <a:gd name="connsiteX230" fmla="*/ 35848 w 754279"/>
              <a:gd name="connsiteY230" fmla="*/ 220716 h 724214"/>
              <a:gd name="connsiteX231" fmla="*/ 41678 w 754279"/>
              <a:gd name="connsiteY231" fmla="*/ 208641 h 724214"/>
              <a:gd name="connsiteX232" fmla="*/ 47923 w 754279"/>
              <a:gd name="connsiteY232" fmla="*/ 196566 h 724214"/>
              <a:gd name="connsiteX233" fmla="*/ 63329 w 754279"/>
              <a:gd name="connsiteY233" fmla="*/ 174499 h 724214"/>
              <a:gd name="connsiteX234" fmla="*/ 78318 w 754279"/>
              <a:gd name="connsiteY234" fmla="*/ 150766 h 724214"/>
              <a:gd name="connsiteX235" fmla="*/ 94556 w 754279"/>
              <a:gd name="connsiteY235" fmla="*/ 128698 h 724214"/>
              <a:gd name="connsiteX236" fmla="*/ 107047 w 754279"/>
              <a:gd name="connsiteY236" fmla="*/ 114958 h 724214"/>
              <a:gd name="connsiteX237" fmla="*/ 119122 w 754279"/>
              <a:gd name="connsiteY237" fmla="*/ 107464 h 724214"/>
              <a:gd name="connsiteX238" fmla="*/ 127866 w 754279"/>
              <a:gd name="connsiteY238" fmla="*/ 97471 h 724214"/>
              <a:gd name="connsiteX239" fmla="*/ 143271 w 754279"/>
              <a:gd name="connsiteY239" fmla="*/ 86645 h 724214"/>
              <a:gd name="connsiteX240" fmla="*/ 144937 w 754279"/>
              <a:gd name="connsiteY240" fmla="*/ 85396 h 724214"/>
              <a:gd name="connsiteX241" fmla="*/ 146602 w 754279"/>
              <a:gd name="connsiteY241" fmla="*/ 83731 h 724214"/>
              <a:gd name="connsiteX242" fmla="*/ 149933 w 754279"/>
              <a:gd name="connsiteY242" fmla="*/ 80816 h 724214"/>
              <a:gd name="connsiteX243" fmla="*/ 172001 w 754279"/>
              <a:gd name="connsiteY243" fmla="*/ 64578 h 724214"/>
              <a:gd name="connsiteX244" fmla="*/ 179079 w 754279"/>
              <a:gd name="connsiteY244" fmla="*/ 58748 h 724214"/>
              <a:gd name="connsiteX245" fmla="*/ 181161 w 754279"/>
              <a:gd name="connsiteY245" fmla="*/ 57499 h 724214"/>
              <a:gd name="connsiteX246" fmla="*/ 183243 w 754279"/>
              <a:gd name="connsiteY246" fmla="*/ 56250 h 724214"/>
              <a:gd name="connsiteX247" fmla="*/ 186574 w 754279"/>
              <a:gd name="connsiteY247" fmla="*/ 53336 h 724214"/>
              <a:gd name="connsiteX248" fmla="*/ 202396 w 754279"/>
              <a:gd name="connsiteY248" fmla="*/ 42926 h 724214"/>
              <a:gd name="connsiteX249" fmla="*/ 220299 w 754279"/>
              <a:gd name="connsiteY249" fmla="*/ 35015 h 724214"/>
              <a:gd name="connsiteX250" fmla="*/ 236538 w 754279"/>
              <a:gd name="connsiteY250" fmla="*/ 27937 h 724214"/>
              <a:gd name="connsiteX251" fmla="*/ 254025 w 754279"/>
              <a:gd name="connsiteY251" fmla="*/ 20026 h 724214"/>
              <a:gd name="connsiteX252" fmla="*/ 272345 w 754279"/>
              <a:gd name="connsiteY252" fmla="*/ 15030 h 724214"/>
              <a:gd name="connsiteX253" fmla="*/ 281505 w 754279"/>
              <a:gd name="connsiteY253" fmla="*/ 12948 h 724214"/>
              <a:gd name="connsiteX254" fmla="*/ 286086 w 754279"/>
              <a:gd name="connsiteY254" fmla="*/ 11699 h 724214"/>
              <a:gd name="connsiteX255" fmla="*/ 309402 w 754279"/>
              <a:gd name="connsiteY255" fmla="*/ 5870 h 724214"/>
              <a:gd name="connsiteX256" fmla="*/ 313982 w 754279"/>
              <a:gd name="connsiteY256" fmla="*/ 5453 h 724214"/>
              <a:gd name="connsiteX257" fmla="*/ 318562 w 754279"/>
              <a:gd name="connsiteY257" fmla="*/ 4621 h 724214"/>
              <a:gd name="connsiteX258" fmla="*/ 328139 w 754279"/>
              <a:gd name="connsiteY258" fmla="*/ 4204 h 724214"/>
              <a:gd name="connsiteX259" fmla="*/ 345626 w 754279"/>
              <a:gd name="connsiteY259" fmla="*/ 873 h 724214"/>
              <a:gd name="connsiteX260" fmla="*/ 355619 w 754279"/>
              <a:gd name="connsiteY260" fmla="*/ 41 h 724214"/>
              <a:gd name="connsiteX261" fmla="*/ 365195 w 754279"/>
              <a:gd name="connsiteY261" fmla="*/ 41 h 724214"/>
              <a:gd name="connsiteX262" fmla="*/ 379768 w 754279"/>
              <a:gd name="connsiteY262" fmla="*/ 2955 h 724214"/>
              <a:gd name="connsiteX263" fmla="*/ 397256 w 754279"/>
              <a:gd name="connsiteY263" fmla="*/ 1290 h 724214"/>
              <a:gd name="connsiteX264" fmla="*/ 439309 w 754279"/>
              <a:gd name="connsiteY264" fmla="*/ 3788 h 724214"/>
              <a:gd name="connsiteX265" fmla="*/ 443889 w 754279"/>
              <a:gd name="connsiteY265" fmla="*/ 4621 h 724214"/>
              <a:gd name="connsiteX266" fmla="*/ 449718 w 754279"/>
              <a:gd name="connsiteY266" fmla="*/ 6286 h 724214"/>
              <a:gd name="connsiteX267" fmla="*/ 460960 w 754279"/>
              <a:gd name="connsiteY267" fmla="*/ 11699 h 724214"/>
              <a:gd name="connsiteX268" fmla="*/ 475533 w 754279"/>
              <a:gd name="connsiteY268" fmla="*/ 10866 h 724214"/>
              <a:gd name="connsiteX269" fmla="*/ 493853 w 754279"/>
              <a:gd name="connsiteY269" fmla="*/ 18777 h 724214"/>
              <a:gd name="connsiteX270" fmla="*/ 506761 w 754279"/>
              <a:gd name="connsiteY270" fmla="*/ 24190 h 724214"/>
              <a:gd name="connsiteX271" fmla="*/ 523832 w 754279"/>
              <a:gd name="connsiteY271" fmla="*/ 30019 h 724214"/>
              <a:gd name="connsiteX272" fmla="*/ 538404 w 754279"/>
              <a:gd name="connsiteY272" fmla="*/ 32934 h 724214"/>
              <a:gd name="connsiteX273" fmla="*/ 595863 w 754279"/>
              <a:gd name="connsiteY273" fmla="*/ 68325 h 724214"/>
              <a:gd name="connsiteX274" fmla="*/ 617514 w 754279"/>
              <a:gd name="connsiteY274" fmla="*/ 87062 h 724214"/>
              <a:gd name="connsiteX275" fmla="*/ 633753 w 754279"/>
              <a:gd name="connsiteY275" fmla="*/ 97054 h 724214"/>
              <a:gd name="connsiteX276" fmla="*/ 642080 w 754279"/>
              <a:gd name="connsiteY276" fmla="*/ 111211 h 724214"/>
              <a:gd name="connsiteX277" fmla="*/ 651240 w 754279"/>
              <a:gd name="connsiteY277" fmla="*/ 117873 h 724214"/>
              <a:gd name="connsiteX278" fmla="*/ 664148 w 754279"/>
              <a:gd name="connsiteY278" fmla="*/ 134944 h 724214"/>
              <a:gd name="connsiteX279" fmla="*/ 676222 w 754279"/>
              <a:gd name="connsiteY279" fmla="*/ 148684 h 724214"/>
              <a:gd name="connsiteX280" fmla="*/ 682884 w 754279"/>
              <a:gd name="connsiteY280" fmla="*/ 161591 h 724214"/>
              <a:gd name="connsiteX281" fmla="*/ 683717 w 754279"/>
              <a:gd name="connsiteY281" fmla="*/ 163257 h 724214"/>
              <a:gd name="connsiteX282" fmla="*/ 684966 w 754279"/>
              <a:gd name="connsiteY282" fmla="*/ 165339 h 724214"/>
              <a:gd name="connsiteX283" fmla="*/ 690379 w 754279"/>
              <a:gd name="connsiteY283" fmla="*/ 173250 h 724214"/>
              <a:gd name="connsiteX284" fmla="*/ 692877 w 754279"/>
              <a:gd name="connsiteY284" fmla="*/ 176997 h 724214"/>
              <a:gd name="connsiteX285" fmla="*/ 701204 w 754279"/>
              <a:gd name="connsiteY285" fmla="*/ 188239 h 724214"/>
              <a:gd name="connsiteX286" fmla="*/ 706201 w 754279"/>
              <a:gd name="connsiteY286" fmla="*/ 196983 h 724214"/>
              <a:gd name="connsiteX287" fmla="*/ 708283 w 754279"/>
              <a:gd name="connsiteY287" fmla="*/ 201146 h 724214"/>
              <a:gd name="connsiteX288" fmla="*/ 709532 w 754279"/>
              <a:gd name="connsiteY288" fmla="*/ 203228 h 724214"/>
              <a:gd name="connsiteX289" fmla="*/ 709948 w 754279"/>
              <a:gd name="connsiteY289" fmla="*/ 204477 h 724214"/>
              <a:gd name="connsiteX290" fmla="*/ 710364 w 754279"/>
              <a:gd name="connsiteY290" fmla="*/ 204894 h 724214"/>
              <a:gd name="connsiteX291" fmla="*/ 710781 w 754279"/>
              <a:gd name="connsiteY291" fmla="*/ 205726 h 724214"/>
              <a:gd name="connsiteX292" fmla="*/ 713695 w 754279"/>
              <a:gd name="connsiteY292" fmla="*/ 222797 h 724214"/>
              <a:gd name="connsiteX293" fmla="*/ 722856 w 754279"/>
              <a:gd name="connsiteY293" fmla="*/ 235288 h 724214"/>
              <a:gd name="connsiteX294" fmla="*/ 728268 w 754279"/>
              <a:gd name="connsiteY294" fmla="*/ 253192 h 724214"/>
              <a:gd name="connsiteX295" fmla="*/ 729517 w 754279"/>
              <a:gd name="connsiteY295" fmla="*/ 257772 h 724214"/>
              <a:gd name="connsiteX296" fmla="*/ 731599 w 754279"/>
              <a:gd name="connsiteY296" fmla="*/ 266100 h 724214"/>
              <a:gd name="connsiteX297" fmla="*/ 738261 w 754279"/>
              <a:gd name="connsiteY297" fmla="*/ 281922 h 724214"/>
              <a:gd name="connsiteX298" fmla="*/ 738678 w 754279"/>
              <a:gd name="connsiteY298" fmla="*/ 284836 h 724214"/>
              <a:gd name="connsiteX299" fmla="*/ 738678 w 754279"/>
              <a:gd name="connsiteY299" fmla="*/ 296911 h 724214"/>
              <a:gd name="connsiteX300" fmla="*/ 745756 w 754279"/>
              <a:gd name="connsiteY300" fmla="*/ 309402 h 724214"/>
              <a:gd name="connsiteX301" fmla="*/ 746172 w 754279"/>
              <a:gd name="connsiteY301" fmla="*/ 311900 h 724214"/>
              <a:gd name="connsiteX302" fmla="*/ 746588 w 754279"/>
              <a:gd name="connsiteY302" fmla="*/ 314398 h 724214"/>
              <a:gd name="connsiteX303" fmla="*/ 747005 w 754279"/>
              <a:gd name="connsiteY303" fmla="*/ 318978 h 724214"/>
              <a:gd name="connsiteX304" fmla="*/ 747421 w 754279"/>
              <a:gd name="connsiteY304" fmla="*/ 323559 h 724214"/>
              <a:gd name="connsiteX305" fmla="*/ 748254 w 754279"/>
              <a:gd name="connsiteY305" fmla="*/ 327722 h 724214"/>
              <a:gd name="connsiteX306" fmla="*/ 749919 w 754279"/>
              <a:gd name="connsiteY306" fmla="*/ 336882 h 724214"/>
              <a:gd name="connsiteX307" fmla="*/ 750752 w 754279"/>
              <a:gd name="connsiteY307" fmla="*/ 341462 h 724214"/>
              <a:gd name="connsiteX308" fmla="*/ 752834 w 754279"/>
              <a:gd name="connsiteY308" fmla="*/ 365612 h 724214"/>
              <a:gd name="connsiteX309" fmla="*/ 750752 w 754279"/>
              <a:gd name="connsiteY309" fmla="*/ 373106 h 724214"/>
              <a:gd name="connsiteX310" fmla="*/ 737428 w 754279"/>
              <a:gd name="connsiteY310" fmla="*/ 381850 h 724214"/>
              <a:gd name="connsiteX311" fmla="*/ 719941 w 754279"/>
              <a:gd name="connsiteY311" fmla="*/ 377270 h 72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754279" h="724214">
                <a:moveTo>
                  <a:pt x="719941" y="377270"/>
                </a:moveTo>
                <a:cubicBezTo>
                  <a:pt x="719108" y="370608"/>
                  <a:pt x="723688" y="366028"/>
                  <a:pt x="722023" y="360199"/>
                </a:cubicBezTo>
                <a:cubicBezTo>
                  <a:pt x="719525" y="352288"/>
                  <a:pt x="717443" y="342711"/>
                  <a:pt x="715777" y="334800"/>
                </a:cubicBezTo>
                <a:cubicBezTo>
                  <a:pt x="714945" y="331053"/>
                  <a:pt x="714112" y="325640"/>
                  <a:pt x="713695" y="321893"/>
                </a:cubicBezTo>
                <a:cubicBezTo>
                  <a:pt x="713279" y="317729"/>
                  <a:pt x="712030" y="316064"/>
                  <a:pt x="708699" y="311900"/>
                </a:cubicBezTo>
                <a:cubicBezTo>
                  <a:pt x="703286" y="306071"/>
                  <a:pt x="705368" y="297327"/>
                  <a:pt x="704952" y="291082"/>
                </a:cubicBezTo>
                <a:cubicBezTo>
                  <a:pt x="702454" y="284420"/>
                  <a:pt x="697041" y="276509"/>
                  <a:pt x="696208" y="269014"/>
                </a:cubicBezTo>
                <a:cubicBezTo>
                  <a:pt x="694126" y="262352"/>
                  <a:pt x="692044" y="255274"/>
                  <a:pt x="689962" y="248612"/>
                </a:cubicBezTo>
                <a:cubicBezTo>
                  <a:pt x="689546" y="247363"/>
                  <a:pt x="689130" y="246947"/>
                  <a:pt x="688297" y="246114"/>
                </a:cubicBezTo>
                <a:cubicBezTo>
                  <a:pt x="685799" y="242783"/>
                  <a:pt x="679970" y="239036"/>
                  <a:pt x="679137" y="234039"/>
                </a:cubicBezTo>
                <a:cubicBezTo>
                  <a:pt x="678304" y="230708"/>
                  <a:pt x="678720" y="223630"/>
                  <a:pt x="677471" y="221132"/>
                </a:cubicBezTo>
                <a:cubicBezTo>
                  <a:pt x="675390" y="217385"/>
                  <a:pt x="671642" y="210306"/>
                  <a:pt x="669144" y="206559"/>
                </a:cubicBezTo>
                <a:cubicBezTo>
                  <a:pt x="667062" y="203228"/>
                  <a:pt x="663315" y="199897"/>
                  <a:pt x="660817" y="196150"/>
                </a:cubicBezTo>
                <a:cubicBezTo>
                  <a:pt x="658318" y="191986"/>
                  <a:pt x="653322" y="186157"/>
                  <a:pt x="650824" y="181577"/>
                </a:cubicBezTo>
                <a:cubicBezTo>
                  <a:pt x="648742" y="178246"/>
                  <a:pt x="647077" y="173250"/>
                  <a:pt x="644995" y="170751"/>
                </a:cubicBezTo>
                <a:cubicBezTo>
                  <a:pt x="642080" y="167004"/>
                  <a:pt x="636667" y="163673"/>
                  <a:pt x="632920" y="157428"/>
                </a:cubicBezTo>
                <a:cubicBezTo>
                  <a:pt x="630838" y="153680"/>
                  <a:pt x="629173" y="149933"/>
                  <a:pt x="626674" y="147018"/>
                </a:cubicBezTo>
                <a:cubicBezTo>
                  <a:pt x="623344" y="144104"/>
                  <a:pt x="620013" y="143688"/>
                  <a:pt x="615849" y="139940"/>
                </a:cubicBezTo>
                <a:cubicBezTo>
                  <a:pt x="611269" y="137442"/>
                  <a:pt x="610020" y="127866"/>
                  <a:pt x="606689" y="124951"/>
                </a:cubicBezTo>
                <a:cubicBezTo>
                  <a:pt x="602942" y="122453"/>
                  <a:pt x="595031" y="119955"/>
                  <a:pt x="591283" y="115791"/>
                </a:cubicBezTo>
                <a:cubicBezTo>
                  <a:pt x="591283" y="115791"/>
                  <a:pt x="589618" y="114542"/>
                  <a:pt x="587952" y="113293"/>
                </a:cubicBezTo>
                <a:cubicBezTo>
                  <a:pt x="586287" y="112044"/>
                  <a:pt x="584621" y="110794"/>
                  <a:pt x="584621" y="110794"/>
                </a:cubicBezTo>
                <a:cubicBezTo>
                  <a:pt x="580041" y="108296"/>
                  <a:pt x="575878" y="102051"/>
                  <a:pt x="571714" y="99136"/>
                </a:cubicBezTo>
                <a:cubicBezTo>
                  <a:pt x="556725" y="86229"/>
                  <a:pt x="538404" y="76652"/>
                  <a:pt x="520917" y="67492"/>
                </a:cubicBezTo>
                <a:cubicBezTo>
                  <a:pt x="518002" y="66243"/>
                  <a:pt x="512173" y="66659"/>
                  <a:pt x="508426" y="65410"/>
                </a:cubicBezTo>
                <a:lnTo>
                  <a:pt x="507177" y="64994"/>
                </a:lnTo>
                <a:lnTo>
                  <a:pt x="505928" y="64578"/>
                </a:lnTo>
                <a:cubicBezTo>
                  <a:pt x="504679" y="64161"/>
                  <a:pt x="497184" y="61663"/>
                  <a:pt x="495935" y="61247"/>
                </a:cubicBezTo>
                <a:cubicBezTo>
                  <a:pt x="489689" y="59581"/>
                  <a:pt x="483860" y="55418"/>
                  <a:pt x="478031" y="53336"/>
                </a:cubicBezTo>
                <a:cubicBezTo>
                  <a:pt x="474284" y="52087"/>
                  <a:pt x="468871" y="46674"/>
                  <a:pt x="465540" y="46257"/>
                </a:cubicBezTo>
                <a:cubicBezTo>
                  <a:pt x="463875" y="45841"/>
                  <a:pt x="461376" y="46257"/>
                  <a:pt x="458045" y="47090"/>
                </a:cubicBezTo>
                <a:cubicBezTo>
                  <a:pt x="456380" y="47090"/>
                  <a:pt x="454298" y="47507"/>
                  <a:pt x="452216" y="47090"/>
                </a:cubicBezTo>
                <a:cubicBezTo>
                  <a:pt x="445554" y="46257"/>
                  <a:pt x="441807" y="40428"/>
                  <a:pt x="435978" y="39596"/>
                </a:cubicBezTo>
                <a:cubicBezTo>
                  <a:pt x="426818" y="37930"/>
                  <a:pt x="417658" y="36681"/>
                  <a:pt x="408498" y="35848"/>
                </a:cubicBezTo>
                <a:cubicBezTo>
                  <a:pt x="399338" y="35432"/>
                  <a:pt x="390178" y="35015"/>
                  <a:pt x="380601" y="36681"/>
                </a:cubicBezTo>
                <a:cubicBezTo>
                  <a:pt x="375188" y="37514"/>
                  <a:pt x="368110" y="32934"/>
                  <a:pt x="363114" y="32934"/>
                </a:cubicBezTo>
                <a:lnTo>
                  <a:pt x="354370" y="32517"/>
                </a:lnTo>
                <a:cubicBezTo>
                  <a:pt x="347708" y="31685"/>
                  <a:pt x="344377" y="32934"/>
                  <a:pt x="337715" y="34599"/>
                </a:cubicBezTo>
                <a:cubicBezTo>
                  <a:pt x="331886" y="35848"/>
                  <a:pt x="325224" y="34599"/>
                  <a:pt x="319395" y="35015"/>
                </a:cubicBezTo>
                <a:cubicBezTo>
                  <a:pt x="313982" y="35848"/>
                  <a:pt x="307320" y="35432"/>
                  <a:pt x="302324" y="36265"/>
                </a:cubicBezTo>
                <a:cubicBezTo>
                  <a:pt x="298160" y="37097"/>
                  <a:pt x="293997" y="38346"/>
                  <a:pt x="289833" y="39596"/>
                </a:cubicBezTo>
                <a:lnTo>
                  <a:pt x="285669" y="40428"/>
                </a:lnTo>
                <a:lnTo>
                  <a:pt x="276925" y="42094"/>
                </a:lnTo>
                <a:cubicBezTo>
                  <a:pt x="272762" y="42926"/>
                  <a:pt x="266100" y="44176"/>
                  <a:pt x="259854" y="45841"/>
                </a:cubicBezTo>
                <a:cubicBezTo>
                  <a:pt x="253609" y="47923"/>
                  <a:pt x="247780" y="50421"/>
                  <a:pt x="243616" y="52087"/>
                </a:cubicBezTo>
                <a:cubicBezTo>
                  <a:pt x="238203" y="54168"/>
                  <a:pt x="232374" y="57916"/>
                  <a:pt x="226545" y="58748"/>
                </a:cubicBezTo>
                <a:cubicBezTo>
                  <a:pt x="219050" y="59581"/>
                  <a:pt x="213221" y="62912"/>
                  <a:pt x="206976" y="66659"/>
                </a:cubicBezTo>
                <a:cubicBezTo>
                  <a:pt x="200314" y="69574"/>
                  <a:pt x="194485" y="74154"/>
                  <a:pt x="188239" y="78318"/>
                </a:cubicBezTo>
                <a:cubicBezTo>
                  <a:pt x="179079" y="85396"/>
                  <a:pt x="164506" y="92891"/>
                  <a:pt x="155762" y="100802"/>
                </a:cubicBezTo>
                <a:cubicBezTo>
                  <a:pt x="150350" y="105798"/>
                  <a:pt x="142439" y="106631"/>
                  <a:pt x="137442" y="112460"/>
                </a:cubicBezTo>
                <a:cubicBezTo>
                  <a:pt x="134528" y="115791"/>
                  <a:pt x="132029" y="119955"/>
                  <a:pt x="127866" y="122453"/>
                </a:cubicBezTo>
                <a:cubicBezTo>
                  <a:pt x="124118" y="124535"/>
                  <a:pt x="119122" y="125784"/>
                  <a:pt x="116624" y="128698"/>
                </a:cubicBezTo>
                <a:cubicBezTo>
                  <a:pt x="112460" y="132029"/>
                  <a:pt x="107464" y="137026"/>
                  <a:pt x="104549" y="141189"/>
                </a:cubicBezTo>
                <a:cubicBezTo>
                  <a:pt x="100385" y="148684"/>
                  <a:pt x="93307" y="155762"/>
                  <a:pt x="88311" y="162008"/>
                </a:cubicBezTo>
                <a:cubicBezTo>
                  <a:pt x="82482" y="169502"/>
                  <a:pt x="76236" y="174082"/>
                  <a:pt x="74154" y="183242"/>
                </a:cubicBezTo>
                <a:cubicBezTo>
                  <a:pt x="72489" y="187823"/>
                  <a:pt x="69574" y="190737"/>
                  <a:pt x="66243" y="194068"/>
                </a:cubicBezTo>
                <a:cubicBezTo>
                  <a:pt x="62912" y="197399"/>
                  <a:pt x="59998" y="200314"/>
                  <a:pt x="58749" y="204894"/>
                </a:cubicBezTo>
                <a:cubicBezTo>
                  <a:pt x="57083" y="209474"/>
                  <a:pt x="52919" y="216136"/>
                  <a:pt x="50838" y="220716"/>
                </a:cubicBezTo>
                <a:cubicBezTo>
                  <a:pt x="48756" y="225712"/>
                  <a:pt x="45425" y="231541"/>
                  <a:pt x="42094" y="236121"/>
                </a:cubicBezTo>
                <a:cubicBezTo>
                  <a:pt x="38347" y="241118"/>
                  <a:pt x="40012" y="246530"/>
                  <a:pt x="39179" y="252776"/>
                </a:cubicBezTo>
                <a:cubicBezTo>
                  <a:pt x="35848" y="264851"/>
                  <a:pt x="29603" y="273594"/>
                  <a:pt x="27105" y="285253"/>
                </a:cubicBezTo>
                <a:cubicBezTo>
                  <a:pt x="25856" y="296911"/>
                  <a:pt x="25439" y="308986"/>
                  <a:pt x="23774" y="319811"/>
                </a:cubicBezTo>
                <a:lnTo>
                  <a:pt x="22941" y="328555"/>
                </a:lnTo>
                <a:cubicBezTo>
                  <a:pt x="22108" y="333135"/>
                  <a:pt x="20443" y="336882"/>
                  <a:pt x="20026" y="341046"/>
                </a:cubicBezTo>
                <a:cubicBezTo>
                  <a:pt x="19610" y="346459"/>
                  <a:pt x="22941" y="352704"/>
                  <a:pt x="22525" y="358117"/>
                </a:cubicBezTo>
                <a:lnTo>
                  <a:pt x="22525" y="362281"/>
                </a:lnTo>
                <a:cubicBezTo>
                  <a:pt x="22941" y="368110"/>
                  <a:pt x="22108" y="373523"/>
                  <a:pt x="21692" y="379352"/>
                </a:cubicBezTo>
                <a:cubicBezTo>
                  <a:pt x="21692" y="382266"/>
                  <a:pt x="21275" y="384765"/>
                  <a:pt x="21692" y="387679"/>
                </a:cubicBezTo>
                <a:cubicBezTo>
                  <a:pt x="22108" y="390594"/>
                  <a:pt x="22525" y="393092"/>
                  <a:pt x="23774" y="395590"/>
                </a:cubicBezTo>
                <a:cubicBezTo>
                  <a:pt x="25856" y="403917"/>
                  <a:pt x="23774" y="412245"/>
                  <a:pt x="26272" y="420572"/>
                </a:cubicBezTo>
                <a:cubicBezTo>
                  <a:pt x="30019" y="428483"/>
                  <a:pt x="29186" y="437227"/>
                  <a:pt x="31268" y="445554"/>
                </a:cubicBezTo>
                <a:cubicBezTo>
                  <a:pt x="31685" y="448053"/>
                  <a:pt x="32934" y="455547"/>
                  <a:pt x="34183" y="457629"/>
                </a:cubicBezTo>
                <a:cubicBezTo>
                  <a:pt x="35848" y="461376"/>
                  <a:pt x="37930" y="464707"/>
                  <a:pt x="39596" y="468871"/>
                </a:cubicBezTo>
                <a:cubicBezTo>
                  <a:pt x="40428" y="471369"/>
                  <a:pt x="41678" y="473451"/>
                  <a:pt x="43343" y="475533"/>
                </a:cubicBezTo>
                <a:cubicBezTo>
                  <a:pt x="47090" y="479697"/>
                  <a:pt x="48756" y="487607"/>
                  <a:pt x="49172" y="492604"/>
                </a:cubicBezTo>
                <a:cubicBezTo>
                  <a:pt x="49589" y="495518"/>
                  <a:pt x="50838" y="497600"/>
                  <a:pt x="51670" y="500099"/>
                </a:cubicBezTo>
                <a:lnTo>
                  <a:pt x="54169" y="508009"/>
                </a:lnTo>
                <a:cubicBezTo>
                  <a:pt x="55834" y="513839"/>
                  <a:pt x="60830" y="515088"/>
                  <a:pt x="64578" y="520501"/>
                </a:cubicBezTo>
                <a:cubicBezTo>
                  <a:pt x="67909" y="525913"/>
                  <a:pt x="67076" y="530910"/>
                  <a:pt x="69991" y="535906"/>
                </a:cubicBezTo>
                <a:cubicBezTo>
                  <a:pt x="72489" y="539237"/>
                  <a:pt x="74571" y="542568"/>
                  <a:pt x="77069" y="546315"/>
                </a:cubicBezTo>
                <a:cubicBezTo>
                  <a:pt x="79567" y="549646"/>
                  <a:pt x="81649" y="553394"/>
                  <a:pt x="82898" y="557141"/>
                </a:cubicBezTo>
                <a:cubicBezTo>
                  <a:pt x="84980" y="560888"/>
                  <a:pt x="89143" y="565052"/>
                  <a:pt x="93307" y="569216"/>
                </a:cubicBezTo>
                <a:cubicBezTo>
                  <a:pt x="97471" y="573379"/>
                  <a:pt x="102467" y="577127"/>
                  <a:pt x="105382" y="580458"/>
                </a:cubicBezTo>
                <a:lnTo>
                  <a:pt x="110378" y="586703"/>
                </a:lnTo>
                <a:lnTo>
                  <a:pt x="112876" y="590034"/>
                </a:lnTo>
                <a:cubicBezTo>
                  <a:pt x="115791" y="593781"/>
                  <a:pt x="117456" y="598778"/>
                  <a:pt x="120371" y="601692"/>
                </a:cubicBezTo>
                <a:cubicBezTo>
                  <a:pt x="125367" y="607105"/>
                  <a:pt x="130364" y="612518"/>
                  <a:pt x="135777" y="617514"/>
                </a:cubicBezTo>
                <a:cubicBezTo>
                  <a:pt x="137859" y="619180"/>
                  <a:pt x="139940" y="620845"/>
                  <a:pt x="142022" y="622927"/>
                </a:cubicBezTo>
                <a:lnTo>
                  <a:pt x="147435" y="628756"/>
                </a:lnTo>
                <a:cubicBezTo>
                  <a:pt x="149100" y="630838"/>
                  <a:pt x="150766" y="631671"/>
                  <a:pt x="152848" y="632504"/>
                </a:cubicBezTo>
                <a:cubicBezTo>
                  <a:pt x="160759" y="635002"/>
                  <a:pt x="167837" y="640831"/>
                  <a:pt x="174499" y="645411"/>
                </a:cubicBezTo>
                <a:cubicBezTo>
                  <a:pt x="179079" y="649158"/>
                  <a:pt x="180328" y="654155"/>
                  <a:pt x="185324" y="656237"/>
                </a:cubicBezTo>
                <a:cubicBezTo>
                  <a:pt x="192819" y="658318"/>
                  <a:pt x="200314" y="663731"/>
                  <a:pt x="206559" y="667478"/>
                </a:cubicBezTo>
                <a:cubicBezTo>
                  <a:pt x="208641" y="668728"/>
                  <a:pt x="211139" y="669560"/>
                  <a:pt x="214054" y="669977"/>
                </a:cubicBezTo>
                <a:cubicBezTo>
                  <a:pt x="216968" y="670393"/>
                  <a:pt x="219467" y="670809"/>
                  <a:pt x="221965" y="672475"/>
                </a:cubicBezTo>
                <a:cubicBezTo>
                  <a:pt x="228627" y="677471"/>
                  <a:pt x="234872" y="681219"/>
                  <a:pt x="241950" y="684966"/>
                </a:cubicBezTo>
                <a:cubicBezTo>
                  <a:pt x="246531" y="687048"/>
                  <a:pt x="251943" y="687464"/>
                  <a:pt x="256940" y="689130"/>
                </a:cubicBezTo>
                <a:cubicBezTo>
                  <a:pt x="262353" y="691211"/>
                  <a:pt x="266516" y="694542"/>
                  <a:pt x="271096" y="695375"/>
                </a:cubicBezTo>
                <a:cubicBezTo>
                  <a:pt x="279007" y="695375"/>
                  <a:pt x="287335" y="697457"/>
                  <a:pt x="294829" y="699122"/>
                </a:cubicBezTo>
                <a:cubicBezTo>
                  <a:pt x="297327" y="699539"/>
                  <a:pt x="299826" y="700788"/>
                  <a:pt x="302324" y="702037"/>
                </a:cubicBezTo>
                <a:cubicBezTo>
                  <a:pt x="304822" y="702870"/>
                  <a:pt x="307320" y="704119"/>
                  <a:pt x="309818" y="704535"/>
                </a:cubicBezTo>
                <a:cubicBezTo>
                  <a:pt x="314815" y="704535"/>
                  <a:pt x="320644" y="703286"/>
                  <a:pt x="325640" y="704535"/>
                </a:cubicBezTo>
                <a:lnTo>
                  <a:pt x="333551" y="704535"/>
                </a:lnTo>
                <a:cubicBezTo>
                  <a:pt x="338548" y="703286"/>
                  <a:pt x="344377" y="708283"/>
                  <a:pt x="349373" y="709532"/>
                </a:cubicBezTo>
                <a:cubicBezTo>
                  <a:pt x="353121" y="710364"/>
                  <a:pt x="358534" y="706201"/>
                  <a:pt x="362697" y="705784"/>
                </a:cubicBezTo>
                <a:cubicBezTo>
                  <a:pt x="372690" y="705784"/>
                  <a:pt x="382266" y="704119"/>
                  <a:pt x="392259" y="704535"/>
                </a:cubicBezTo>
                <a:cubicBezTo>
                  <a:pt x="396007" y="704952"/>
                  <a:pt x="400587" y="707450"/>
                  <a:pt x="403918" y="707033"/>
                </a:cubicBezTo>
                <a:cubicBezTo>
                  <a:pt x="412661" y="704535"/>
                  <a:pt x="421405" y="700788"/>
                  <a:pt x="430149" y="698290"/>
                </a:cubicBezTo>
                <a:cubicBezTo>
                  <a:pt x="430149" y="698290"/>
                  <a:pt x="433896" y="697457"/>
                  <a:pt x="433896" y="697457"/>
                </a:cubicBezTo>
                <a:lnTo>
                  <a:pt x="441391" y="695791"/>
                </a:lnTo>
                <a:cubicBezTo>
                  <a:pt x="445971" y="693710"/>
                  <a:pt x="452633" y="696624"/>
                  <a:pt x="457213" y="695375"/>
                </a:cubicBezTo>
                <a:cubicBezTo>
                  <a:pt x="459711" y="694542"/>
                  <a:pt x="462209" y="693710"/>
                  <a:pt x="464291" y="692461"/>
                </a:cubicBezTo>
                <a:lnTo>
                  <a:pt x="468038" y="690795"/>
                </a:lnTo>
                <a:cubicBezTo>
                  <a:pt x="471786" y="689546"/>
                  <a:pt x="474700" y="687048"/>
                  <a:pt x="478031" y="684966"/>
                </a:cubicBezTo>
                <a:cubicBezTo>
                  <a:pt x="482195" y="681635"/>
                  <a:pt x="488857" y="682468"/>
                  <a:pt x="493853" y="681219"/>
                </a:cubicBezTo>
                <a:cubicBezTo>
                  <a:pt x="498433" y="679553"/>
                  <a:pt x="502180" y="674557"/>
                  <a:pt x="506761" y="672475"/>
                </a:cubicBezTo>
                <a:lnTo>
                  <a:pt x="513839" y="669144"/>
                </a:lnTo>
                <a:cubicBezTo>
                  <a:pt x="521750" y="666646"/>
                  <a:pt x="525497" y="659151"/>
                  <a:pt x="532992" y="655404"/>
                </a:cubicBezTo>
                <a:lnTo>
                  <a:pt x="539654" y="651240"/>
                </a:lnTo>
                <a:lnTo>
                  <a:pt x="541319" y="649991"/>
                </a:lnTo>
                <a:cubicBezTo>
                  <a:pt x="543401" y="649158"/>
                  <a:pt x="545483" y="648742"/>
                  <a:pt x="547565" y="647909"/>
                </a:cubicBezTo>
                <a:cubicBezTo>
                  <a:pt x="556725" y="646660"/>
                  <a:pt x="556725" y="635418"/>
                  <a:pt x="564636" y="632504"/>
                </a:cubicBezTo>
                <a:cubicBezTo>
                  <a:pt x="568799" y="630838"/>
                  <a:pt x="572547" y="631254"/>
                  <a:pt x="575045" y="627923"/>
                </a:cubicBezTo>
                <a:lnTo>
                  <a:pt x="577543" y="625009"/>
                </a:lnTo>
                <a:lnTo>
                  <a:pt x="582956" y="619180"/>
                </a:lnTo>
                <a:cubicBezTo>
                  <a:pt x="586703" y="615849"/>
                  <a:pt x="588369" y="610020"/>
                  <a:pt x="592532" y="606689"/>
                </a:cubicBezTo>
                <a:cubicBezTo>
                  <a:pt x="592532" y="606689"/>
                  <a:pt x="593781" y="605440"/>
                  <a:pt x="595031" y="603774"/>
                </a:cubicBezTo>
                <a:cubicBezTo>
                  <a:pt x="596280" y="602525"/>
                  <a:pt x="597529" y="600860"/>
                  <a:pt x="597529" y="600860"/>
                </a:cubicBezTo>
                <a:cubicBezTo>
                  <a:pt x="600443" y="597112"/>
                  <a:pt x="603358" y="593365"/>
                  <a:pt x="606272" y="589618"/>
                </a:cubicBezTo>
                <a:cubicBezTo>
                  <a:pt x="609187" y="585870"/>
                  <a:pt x="612102" y="582123"/>
                  <a:pt x="614600" y="577959"/>
                </a:cubicBezTo>
                <a:cubicBezTo>
                  <a:pt x="619596" y="569632"/>
                  <a:pt x="625425" y="562554"/>
                  <a:pt x="631255" y="555059"/>
                </a:cubicBezTo>
                <a:lnTo>
                  <a:pt x="633336" y="551728"/>
                </a:lnTo>
                <a:lnTo>
                  <a:pt x="637084" y="545483"/>
                </a:lnTo>
                <a:cubicBezTo>
                  <a:pt x="638749" y="541735"/>
                  <a:pt x="642080" y="539237"/>
                  <a:pt x="644162" y="536323"/>
                </a:cubicBezTo>
                <a:lnTo>
                  <a:pt x="644995" y="535073"/>
                </a:lnTo>
                <a:cubicBezTo>
                  <a:pt x="645411" y="534657"/>
                  <a:pt x="645827" y="534241"/>
                  <a:pt x="645827" y="533408"/>
                </a:cubicBezTo>
                <a:lnTo>
                  <a:pt x="648742" y="526746"/>
                </a:lnTo>
                <a:cubicBezTo>
                  <a:pt x="651240" y="521333"/>
                  <a:pt x="653322" y="515504"/>
                  <a:pt x="655404" y="509675"/>
                </a:cubicBezTo>
                <a:cubicBezTo>
                  <a:pt x="656237" y="505928"/>
                  <a:pt x="654988" y="501348"/>
                  <a:pt x="656653" y="498017"/>
                </a:cubicBezTo>
                <a:lnTo>
                  <a:pt x="659151" y="490938"/>
                </a:lnTo>
                <a:lnTo>
                  <a:pt x="660400" y="487607"/>
                </a:lnTo>
                <a:cubicBezTo>
                  <a:pt x="660817" y="486358"/>
                  <a:pt x="661233" y="485109"/>
                  <a:pt x="662066" y="483860"/>
                </a:cubicBezTo>
                <a:cubicBezTo>
                  <a:pt x="665397" y="479697"/>
                  <a:pt x="666229" y="474700"/>
                  <a:pt x="666646" y="470120"/>
                </a:cubicBezTo>
                <a:cubicBezTo>
                  <a:pt x="667479" y="465540"/>
                  <a:pt x="667895" y="460544"/>
                  <a:pt x="669144" y="455963"/>
                </a:cubicBezTo>
                <a:cubicBezTo>
                  <a:pt x="671226" y="450134"/>
                  <a:pt x="672891" y="444305"/>
                  <a:pt x="674557" y="438476"/>
                </a:cubicBezTo>
                <a:cubicBezTo>
                  <a:pt x="676222" y="432647"/>
                  <a:pt x="677888" y="426401"/>
                  <a:pt x="677888" y="420572"/>
                </a:cubicBezTo>
                <a:cubicBezTo>
                  <a:pt x="677471" y="418490"/>
                  <a:pt x="676639" y="415992"/>
                  <a:pt x="675806" y="413078"/>
                </a:cubicBezTo>
                <a:lnTo>
                  <a:pt x="675390" y="410996"/>
                </a:lnTo>
                <a:lnTo>
                  <a:pt x="674973" y="409330"/>
                </a:lnTo>
                <a:cubicBezTo>
                  <a:pt x="674557" y="408081"/>
                  <a:pt x="674557" y="406832"/>
                  <a:pt x="674140" y="405999"/>
                </a:cubicBezTo>
                <a:cubicBezTo>
                  <a:pt x="673724" y="403917"/>
                  <a:pt x="672059" y="402252"/>
                  <a:pt x="671642" y="401836"/>
                </a:cubicBezTo>
                <a:cubicBezTo>
                  <a:pt x="664148" y="400587"/>
                  <a:pt x="661233" y="396839"/>
                  <a:pt x="664980" y="393925"/>
                </a:cubicBezTo>
                <a:cubicBezTo>
                  <a:pt x="668728" y="390594"/>
                  <a:pt x="677471" y="388512"/>
                  <a:pt x="684550" y="389345"/>
                </a:cubicBezTo>
                <a:cubicBezTo>
                  <a:pt x="686632" y="389761"/>
                  <a:pt x="688297" y="390177"/>
                  <a:pt x="689546" y="391010"/>
                </a:cubicBezTo>
                <a:lnTo>
                  <a:pt x="693293" y="393092"/>
                </a:lnTo>
                <a:cubicBezTo>
                  <a:pt x="701204" y="398088"/>
                  <a:pt x="701621" y="403917"/>
                  <a:pt x="703286" y="409747"/>
                </a:cubicBezTo>
                <a:cubicBezTo>
                  <a:pt x="704119" y="413078"/>
                  <a:pt x="705368" y="415992"/>
                  <a:pt x="706201" y="419739"/>
                </a:cubicBezTo>
                <a:cubicBezTo>
                  <a:pt x="707034" y="428483"/>
                  <a:pt x="703703" y="437227"/>
                  <a:pt x="702037" y="445554"/>
                </a:cubicBezTo>
                <a:lnTo>
                  <a:pt x="699955" y="453465"/>
                </a:lnTo>
                <a:cubicBezTo>
                  <a:pt x="697457" y="459711"/>
                  <a:pt x="695792" y="466373"/>
                  <a:pt x="694959" y="473035"/>
                </a:cubicBezTo>
                <a:cubicBezTo>
                  <a:pt x="693710" y="479697"/>
                  <a:pt x="692461" y="486775"/>
                  <a:pt x="688713" y="492188"/>
                </a:cubicBezTo>
                <a:cubicBezTo>
                  <a:pt x="687048" y="495935"/>
                  <a:pt x="684550" y="503013"/>
                  <a:pt x="682884" y="506760"/>
                </a:cubicBezTo>
                <a:cubicBezTo>
                  <a:pt x="681219" y="510508"/>
                  <a:pt x="682468" y="514671"/>
                  <a:pt x="681219" y="518419"/>
                </a:cubicBezTo>
                <a:cubicBezTo>
                  <a:pt x="677888" y="527579"/>
                  <a:pt x="673308" y="536323"/>
                  <a:pt x="669144" y="545066"/>
                </a:cubicBezTo>
                <a:cubicBezTo>
                  <a:pt x="664980" y="551728"/>
                  <a:pt x="658318" y="557974"/>
                  <a:pt x="654571" y="565052"/>
                </a:cubicBezTo>
                <a:lnTo>
                  <a:pt x="652489" y="568383"/>
                </a:lnTo>
                <a:cubicBezTo>
                  <a:pt x="651657" y="570881"/>
                  <a:pt x="646244" y="575877"/>
                  <a:pt x="644162" y="577959"/>
                </a:cubicBezTo>
                <a:cubicBezTo>
                  <a:pt x="638333" y="585038"/>
                  <a:pt x="633336" y="593365"/>
                  <a:pt x="627091" y="600443"/>
                </a:cubicBezTo>
                <a:cubicBezTo>
                  <a:pt x="620845" y="607521"/>
                  <a:pt x="614183" y="614600"/>
                  <a:pt x="607522" y="621262"/>
                </a:cubicBezTo>
                <a:cubicBezTo>
                  <a:pt x="603358" y="624593"/>
                  <a:pt x="601276" y="630005"/>
                  <a:pt x="596696" y="633753"/>
                </a:cubicBezTo>
                <a:cubicBezTo>
                  <a:pt x="593781" y="636667"/>
                  <a:pt x="590034" y="640415"/>
                  <a:pt x="587120" y="642913"/>
                </a:cubicBezTo>
                <a:cubicBezTo>
                  <a:pt x="582956" y="646660"/>
                  <a:pt x="576294" y="645411"/>
                  <a:pt x="572547" y="648742"/>
                </a:cubicBezTo>
                <a:cubicBezTo>
                  <a:pt x="568383" y="653738"/>
                  <a:pt x="563803" y="662066"/>
                  <a:pt x="556308" y="662482"/>
                </a:cubicBezTo>
                <a:cubicBezTo>
                  <a:pt x="551728" y="662898"/>
                  <a:pt x="545483" y="666646"/>
                  <a:pt x="541735" y="668728"/>
                </a:cubicBezTo>
                <a:cubicBezTo>
                  <a:pt x="534241" y="671642"/>
                  <a:pt x="529244" y="679969"/>
                  <a:pt x="521333" y="682051"/>
                </a:cubicBezTo>
                <a:lnTo>
                  <a:pt x="513839" y="685382"/>
                </a:lnTo>
                <a:cubicBezTo>
                  <a:pt x="508842" y="687881"/>
                  <a:pt x="505511" y="692461"/>
                  <a:pt x="499682" y="694542"/>
                </a:cubicBezTo>
                <a:cubicBezTo>
                  <a:pt x="493853" y="695791"/>
                  <a:pt x="488857" y="694126"/>
                  <a:pt x="483860" y="697457"/>
                </a:cubicBezTo>
                <a:cubicBezTo>
                  <a:pt x="479697" y="700372"/>
                  <a:pt x="473867" y="703286"/>
                  <a:pt x="469287" y="705368"/>
                </a:cubicBezTo>
                <a:cubicBezTo>
                  <a:pt x="466789" y="706617"/>
                  <a:pt x="464291" y="707450"/>
                  <a:pt x="461376" y="708283"/>
                </a:cubicBezTo>
                <a:cubicBezTo>
                  <a:pt x="456380" y="709532"/>
                  <a:pt x="451384" y="707033"/>
                  <a:pt x="446804" y="708283"/>
                </a:cubicBezTo>
                <a:cubicBezTo>
                  <a:pt x="445971" y="708699"/>
                  <a:pt x="438060" y="710364"/>
                  <a:pt x="436811" y="710781"/>
                </a:cubicBezTo>
                <a:cubicBezTo>
                  <a:pt x="431398" y="711613"/>
                  <a:pt x="426818" y="713695"/>
                  <a:pt x="421405" y="715361"/>
                </a:cubicBezTo>
                <a:cubicBezTo>
                  <a:pt x="415576" y="716193"/>
                  <a:pt x="411412" y="719941"/>
                  <a:pt x="405583" y="720774"/>
                </a:cubicBezTo>
                <a:cubicBezTo>
                  <a:pt x="401003" y="721606"/>
                  <a:pt x="397256" y="719108"/>
                  <a:pt x="393092" y="718692"/>
                </a:cubicBezTo>
                <a:cubicBezTo>
                  <a:pt x="391843" y="718692"/>
                  <a:pt x="390594" y="718692"/>
                  <a:pt x="389345" y="718692"/>
                </a:cubicBezTo>
                <a:lnTo>
                  <a:pt x="381017" y="719108"/>
                </a:lnTo>
                <a:cubicBezTo>
                  <a:pt x="374772" y="719108"/>
                  <a:pt x="368943" y="720357"/>
                  <a:pt x="362697" y="720357"/>
                </a:cubicBezTo>
                <a:cubicBezTo>
                  <a:pt x="357701" y="720774"/>
                  <a:pt x="353537" y="724937"/>
                  <a:pt x="348124" y="724105"/>
                </a:cubicBezTo>
                <a:cubicBezTo>
                  <a:pt x="341879" y="723272"/>
                  <a:pt x="338548" y="718692"/>
                  <a:pt x="332302" y="719941"/>
                </a:cubicBezTo>
                <a:cubicBezTo>
                  <a:pt x="329804" y="719941"/>
                  <a:pt x="323975" y="720357"/>
                  <a:pt x="321893" y="719941"/>
                </a:cubicBezTo>
                <a:cubicBezTo>
                  <a:pt x="316897" y="719108"/>
                  <a:pt x="312733" y="720774"/>
                  <a:pt x="307320" y="720774"/>
                </a:cubicBezTo>
                <a:cubicBezTo>
                  <a:pt x="301075" y="720357"/>
                  <a:pt x="296911" y="717026"/>
                  <a:pt x="291082" y="716193"/>
                </a:cubicBezTo>
                <a:lnTo>
                  <a:pt x="282755" y="714528"/>
                </a:lnTo>
                <a:cubicBezTo>
                  <a:pt x="277342" y="713279"/>
                  <a:pt x="272345" y="713279"/>
                  <a:pt x="266100" y="712863"/>
                </a:cubicBezTo>
                <a:cubicBezTo>
                  <a:pt x="259854" y="712030"/>
                  <a:pt x="254858" y="708283"/>
                  <a:pt x="250278" y="707033"/>
                </a:cubicBezTo>
                <a:cubicBezTo>
                  <a:pt x="243616" y="705368"/>
                  <a:pt x="232790" y="704119"/>
                  <a:pt x="226129" y="699539"/>
                </a:cubicBezTo>
                <a:cubicBezTo>
                  <a:pt x="217801" y="696624"/>
                  <a:pt x="213221" y="689546"/>
                  <a:pt x="204061" y="689130"/>
                </a:cubicBezTo>
                <a:cubicBezTo>
                  <a:pt x="199065" y="689130"/>
                  <a:pt x="191986" y="684550"/>
                  <a:pt x="187823" y="682051"/>
                </a:cubicBezTo>
                <a:cubicBezTo>
                  <a:pt x="185324" y="680802"/>
                  <a:pt x="182826" y="679137"/>
                  <a:pt x="180744" y="678304"/>
                </a:cubicBezTo>
                <a:lnTo>
                  <a:pt x="172833" y="675389"/>
                </a:lnTo>
                <a:cubicBezTo>
                  <a:pt x="167421" y="673724"/>
                  <a:pt x="163257" y="667062"/>
                  <a:pt x="159510" y="663731"/>
                </a:cubicBezTo>
                <a:cubicBezTo>
                  <a:pt x="153681" y="659984"/>
                  <a:pt x="144937" y="653738"/>
                  <a:pt x="138275" y="651656"/>
                </a:cubicBezTo>
                <a:cubicBezTo>
                  <a:pt x="132862" y="649991"/>
                  <a:pt x="127866" y="643745"/>
                  <a:pt x="124118" y="639998"/>
                </a:cubicBezTo>
                <a:cubicBezTo>
                  <a:pt x="117456" y="635002"/>
                  <a:pt x="110795" y="629173"/>
                  <a:pt x="104965" y="622927"/>
                </a:cubicBezTo>
                <a:lnTo>
                  <a:pt x="102051" y="620013"/>
                </a:lnTo>
                <a:cubicBezTo>
                  <a:pt x="99136" y="617514"/>
                  <a:pt x="97054" y="614600"/>
                  <a:pt x="95389" y="611269"/>
                </a:cubicBezTo>
                <a:cubicBezTo>
                  <a:pt x="93724" y="608354"/>
                  <a:pt x="92058" y="605023"/>
                  <a:pt x="89560" y="602525"/>
                </a:cubicBezTo>
                <a:cubicBezTo>
                  <a:pt x="87478" y="600027"/>
                  <a:pt x="83731" y="595030"/>
                  <a:pt x="81649" y="592949"/>
                </a:cubicBezTo>
                <a:cubicBezTo>
                  <a:pt x="72905" y="586287"/>
                  <a:pt x="66660" y="580041"/>
                  <a:pt x="59998" y="570048"/>
                </a:cubicBezTo>
                <a:cubicBezTo>
                  <a:pt x="56250" y="561721"/>
                  <a:pt x="51670" y="555475"/>
                  <a:pt x="46674" y="547981"/>
                </a:cubicBezTo>
                <a:cubicBezTo>
                  <a:pt x="43343" y="543817"/>
                  <a:pt x="42927" y="535906"/>
                  <a:pt x="40845" y="531326"/>
                </a:cubicBezTo>
                <a:cubicBezTo>
                  <a:pt x="37514" y="527579"/>
                  <a:pt x="30436" y="522166"/>
                  <a:pt x="29603" y="516753"/>
                </a:cubicBezTo>
                <a:cubicBezTo>
                  <a:pt x="28770" y="513422"/>
                  <a:pt x="27105" y="507177"/>
                  <a:pt x="25856" y="504262"/>
                </a:cubicBezTo>
                <a:cubicBezTo>
                  <a:pt x="24606" y="500515"/>
                  <a:pt x="24606" y="497184"/>
                  <a:pt x="23774" y="493853"/>
                </a:cubicBezTo>
                <a:cubicBezTo>
                  <a:pt x="23357" y="490522"/>
                  <a:pt x="22525" y="487607"/>
                  <a:pt x="20026" y="484277"/>
                </a:cubicBezTo>
                <a:cubicBezTo>
                  <a:pt x="18361" y="481778"/>
                  <a:pt x="16279" y="478447"/>
                  <a:pt x="15446" y="475533"/>
                </a:cubicBezTo>
                <a:cubicBezTo>
                  <a:pt x="13364" y="470536"/>
                  <a:pt x="9617" y="464291"/>
                  <a:pt x="8784" y="458878"/>
                </a:cubicBezTo>
                <a:cubicBezTo>
                  <a:pt x="6703" y="450551"/>
                  <a:pt x="5870" y="440558"/>
                  <a:pt x="5453" y="432231"/>
                </a:cubicBezTo>
                <a:cubicBezTo>
                  <a:pt x="5037" y="429316"/>
                  <a:pt x="4204" y="426401"/>
                  <a:pt x="3372" y="423487"/>
                </a:cubicBezTo>
                <a:cubicBezTo>
                  <a:pt x="2955" y="420572"/>
                  <a:pt x="2123" y="417658"/>
                  <a:pt x="2123" y="414327"/>
                </a:cubicBezTo>
                <a:cubicBezTo>
                  <a:pt x="2539" y="405167"/>
                  <a:pt x="2123" y="397256"/>
                  <a:pt x="41" y="387679"/>
                </a:cubicBezTo>
                <a:cubicBezTo>
                  <a:pt x="-376" y="377686"/>
                  <a:pt x="2539" y="369775"/>
                  <a:pt x="2539" y="360615"/>
                </a:cubicBezTo>
                <a:cubicBezTo>
                  <a:pt x="2539" y="358117"/>
                  <a:pt x="3372" y="354370"/>
                  <a:pt x="2955" y="352288"/>
                </a:cubicBezTo>
                <a:cubicBezTo>
                  <a:pt x="2123" y="348124"/>
                  <a:pt x="873" y="342711"/>
                  <a:pt x="1706" y="338131"/>
                </a:cubicBezTo>
                <a:cubicBezTo>
                  <a:pt x="2539" y="333551"/>
                  <a:pt x="4621" y="328971"/>
                  <a:pt x="5453" y="324808"/>
                </a:cubicBezTo>
                <a:cubicBezTo>
                  <a:pt x="6286" y="320644"/>
                  <a:pt x="7119" y="311484"/>
                  <a:pt x="8784" y="307320"/>
                </a:cubicBezTo>
                <a:cubicBezTo>
                  <a:pt x="9617" y="301907"/>
                  <a:pt x="10034" y="294829"/>
                  <a:pt x="11283" y="289416"/>
                </a:cubicBezTo>
                <a:cubicBezTo>
                  <a:pt x="11283" y="274427"/>
                  <a:pt x="22108" y="260271"/>
                  <a:pt x="26688" y="246947"/>
                </a:cubicBezTo>
                <a:cubicBezTo>
                  <a:pt x="27105" y="242783"/>
                  <a:pt x="26688" y="236954"/>
                  <a:pt x="28354" y="232790"/>
                </a:cubicBezTo>
                <a:cubicBezTo>
                  <a:pt x="30019" y="228210"/>
                  <a:pt x="33767" y="224463"/>
                  <a:pt x="35848" y="220716"/>
                </a:cubicBezTo>
                <a:cubicBezTo>
                  <a:pt x="37514" y="216968"/>
                  <a:pt x="39596" y="212805"/>
                  <a:pt x="41678" y="208641"/>
                </a:cubicBezTo>
                <a:cubicBezTo>
                  <a:pt x="43759" y="204477"/>
                  <a:pt x="46258" y="200730"/>
                  <a:pt x="47923" y="196566"/>
                </a:cubicBezTo>
                <a:cubicBezTo>
                  <a:pt x="50421" y="187823"/>
                  <a:pt x="59998" y="182826"/>
                  <a:pt x="63329" y="174499"/>
                </a:cubicBezTo>
                <a:cubicBezTo>
                  <a:pt x="64994" y="165339"/>
                  <a:pt x="73321" y="157428"/>
                  <a:pt x="78318" y="150766"/>
                </a:cubicBezTo>
                <a:cubicBezTo>
                  <a:pt x="83314" y="144104"/>
                  <a:pt x="90393" y="136193"/>
                  <a:pt x="94556" y="128698"/>
                </a:cubicBezTo>
                <a:cubicBezTo>
                  <a:pt x="98304" y="123702"/>
                  <a:pt x="102467" y="119122"/>
                  <a:pt x="107047" y="114958"/>
                </a:cubicBezTo>
                <a:cubicBezTo>
                  <a:pt x="110795" y="111211"/>
                  <a:pt x="115375" y="109962"/>
                  <a:pt x="119122" y="107464"/>
                </a:cubicBezTo>
                <a:cubicBezTo>
                  <a:pt x="122453" y="104965"/>
                  <a:pt x="124951" y="101218"/>
                  <a:pt x="127866" y="97471"/>
                </a:cubicBezTo>
                <a:cubicBezTo>
                  <a:pt x="131613" y="92474"/>
                  <a:pt x="138275" y="89976"/>
                  <a:pt x="143271" y="86645"/>
                </a:cubicBezTo>
                <a:cubicBezTo>
                  <a:pt x="143688" y="86229"/>
                  <a:pt x="144520" y="85812"/>
                  <a:pt x="144937" y="85396"/>
                </a:cubicBezTo>
                <a:lnTo>
                  <a:pt x="146602" y="83731"/>
                </a:lnTo>
                <a:lnTo>
                  <a:pt x="149933" y="80816"/>
                </a:lnTo>
                <a:cubicBezTo>
                  <a:pt x="155762" y="75403"/>
                  <a:pt x="165755" y="68741"/>
                  <a:pt x="172001" y="64578"/>
                </a:cubicBezTo>
                <a:lnTo>
                  <a:pt x="179079" y="58748"/>
                </a:lnTo>
                <a:lnTo>
                  <a:pt x="181161" y="57499"/>
                </a:lnTo>
                <a:lnTo>
                  <a:pt x="183243" y="56250"/>
                </a:lnTo>
                <a:cubicBezTo>
                  <a:pt x="184492" y="55418"/>
                  <a:pt x="185324" y="54585"/>
                  <a:pt x="186574" y="53336"/>
                </a:cubicBezTo>
                <a:cubicBezTo>
                  <a:pt x="191154" y="49588"/>
                  <a:pt x="197399" y="46257"/>
                  <a:pt x="202396" y="42926"/>
                </a:cubicBezTo>
                <a:cubicBezTo>
                  <a:pt x="206976" y="39179"/>
                  <a:pt x="214470" y="36265"/>
                  <a:pt x="220299" y="35015"/>
                </a:cubicBezTo>
                <a:cubicBezTo>
                  <a:pt x="225712" y="34183"/>
                  <a:pt x="230292" y="30852"/>
                  <a:pt x="236538" y="27937"/>
                </a:cubicBezTo>
                <a:lnTo>
                  <a:pt x="254025" y="20026"/>
                </a:lnTo>
                <a:lnTo>
                  <a:pt x="272345" y="15030"/>
                </a:lnTo>
                <a:lnTo>
                  <a:pt x="281505" y="12948"/>
                </a:lnTo>
                <a:lnTo>
                  <a:pt x="286086" y="11699"/>
                </a:lnTo>
                <a:cubicBezTo>
                  <a:pt x="293164" y="8784"/>
                  <a:pt x="301491" y="6286"/>
                  <a:pt x="309402" y="5870"/>
                </a:cubicBezTo>
                <a:lnTo>
                  <a:pt x="313982" y="5453"/>
                </a:lnTo>
                <a:lnTo>
                  <a:pt x="318562" y="4621"/>
                </a:lnTo>
                <a:cubicBezTo>
                  <a:pt x="321893" y="4204"/>
                  <a:pt x="325224" y="4204"/>
                  <a:pt x="328139" y="4204"/>
                </a:cubicBezTo>
                <a:cubicBezTo>
                  <a:pt x="334384" y="4621"/>
                  <a:pt x="338964" y="2539"/>
                  <a:pt x="345626" y="873"/>
                </a:cubicBezTo>
                <a:cubicBezTo>
                  <a:pt x="349790" y="41"/>
                  <a:pt x="352288" y="457"/>
                  <a:pt x="355619" y="41"/>
                </a:cubicBezTo>
                <a:lnTo>
                  <a:pt x="365195" y="41"/>
                </a:lnTo>
                <a:cubicBezTo>
                  <a:pt x="371025" y="-376"/>
                  <a:pt x="375188" y="2539"/>
                  <a:pt x="379768" y="2955"/>
                </a:cubicBezTo>
                <a:cubicBezTo>
                  <a:pt x="385181" y="3788"/>
                  <a:pt x="391427" y="457"/>
                  <a:pt x="397256" y="1290"/>
                </a:cubicBezTo>
                <a:cubicBezTo>
                  <a:pt x="410580" y="873"/>
                  <a:pt x="425569" y="1706"/>
                  <a:pt x="439309" y="3788"/>
                </a:cubicBezTo>
                <a:lnTo>
                  <a:pt x="443889" y="4621"/>
                </a:lnTo>
                <a:cubicBezTo>
                  <a:pt x="445138" y="4621"/>
                  <a:pt x="448053" y="5453"/>
                  <a:pt x="449718" y="6286"/>
                </a:cubicBezTo>
                <a:cubicBezTo>
                  <a:pt x="454715" y="8368"/>
                  <a:pt x="457213" y="11283"/>
                  <a:pt x="460960" y="11699"/>
                </a:cubicBezTo>
                <a:cubicBezTo>
                  <a:pt x="465540" y="12115"/>
                  <a:pt x="469287" y="10033"/>
                  <a:pt x="475533" y="10866"/>
                </a:cubicBezTo>
                <a:cubicBezTo>
                  <a:pt x="483444" y="12115"/>
                  <a:pt x="486775" y="17112"/>
                  <a:pt x="493853" y="18777"/>
                </a:cubicBezTo>
                <a:cubicBezTo>
                  <a:pt x="498850" y="20443"/>
                  <a:pt x="502597" y="22524"/>
                  <a:pt x="506761" y="24190"/>
                </a:cubicBezTo>
                <a:cubicBezTo>
                  <a:pt x="511341" y="25855"/>
                  <a:pt x="519252" y="28354"/>
                  <a:pt x="523832" y="30019"/>
                </a:cubicBezTo>
                <a:cubicBezTo>
                  <a:pt x="528412" y="31268"/>
                  <a:pt x="532992" y="30852"/>
                  <a:pt x="538404" y="32934"/>
                </a:cubicBezTo>
                <a:cubicBezTo>
                  <a:pt x="557974" y="43343"/>
                  <a:pt x="578792" y="53752"/>
                  <a:pt x="595863" y="68325"/>
                </a:cubicBezTo>
                <a:cubicBezTo>
                  <a:pt x="605440" y="77485"/>
                  <a:pt x="607522" y="79983"/>
                  <a:pt x="617514" y="87062"/>
                </a:cubicBezTo>
                <a:cubicBezTo>
                  <a:pt x="622927" y="92474"/>
                  <a:pt x="627091" y="92058"/>
                  <a:pt x="633753" y="97054"/>
                </a:cubicBezTo>
                <a:cubicBezTo>
                  <a:pt x="638749" y="101634"/>
                  <a:pt x="639582" y="106631"/>
                  <a:pt x="642080" y="111211"/>
                </a:cubicBezTo>
                <a:cubicBezTo>
                  <a:pt x="644162" y="114958"/>
                  <a:pt x="646660" y="114958"/>
                  <a:pt x="651240" y="117873"/>
                </a:cubicBezTo>
                <a:cubicBezTo>
                  <a:pt x="657486" y="121204"/>
                  <a:pt x="661649" y="129115"/>
                  <a:pt x="664148" y="134944"/>
                </a:cubicBezTo>
                <a:cubicBezTo>
                  <a:pt x="666229" y="139108"/>
                  <a:pt x="671642" y="142855"/>
                  <a:pt x="676222" y="148684"/>
                </a:cubicBezTo>
                <a:cubicBezTo>
                  <a:pt x="679553" y="153264"/>
                  <a:pt x="680802" y="157428"/>
                  <a:pt x="682884" y="161591"/>
                </a:cubicBezTo>
                <a:lnTo>
                  <a:pt x="683717" y="163257"/>
                </a:lnTo>
                <a:lnTo>
                  <a:pt x="684966" y="165339"/>
                </a:lnTo>
                <a:lnTo>
                  <a:pt x="690379" y="173250"/>
                </a:lnTo>
                <a:lnTo>
                  <a:pt x="692877" y="176997"/>
                </a:lnTo>
                <a:cubicBezTo>
                  <a:pt x="694959" y="180744"/>
                  <a:pt x="698290" y="183659"/>
                  <a:pt x="701204" y="188239"/>
                </a:cubicBezTo>
                <a:lnTo>
                  <a:pt x="706201" y="196983"/>
                </a:lnTo>
                <a:lnTo>
                  <a:pt x="708283" y="201146"/>
                </a:lnTo>
                <a:lnTo>
                  <a:pt x="709532" y="203228"/>
                </a:lnTo>
                <a:lnTo>
                  <a:pt x="709948" y="204477"/>
                </a:lnTo>
                <a:lnTo>
                  <a:pt x="710364" y="204894"/>
                </a:lnTo>
                <a:lnTo>
                  <a:pt x="710781" y="205726"/>
                </a:lnTo>
                <a:cubicBezTo>
                  <a:pt x="713695" y="212805"/>
                  <a:pt x="710364" y="217801"/>
                  <a:pt x="713695" y="222797"/>
                </a:cubicBezTo>
                <a:cubicBezTo>
                  <a:pt x="715777" y="225712"/>
                  <a:pt x="721606" y="230708"/>
                  <a:pt x="722856" y="235288"/>
                </a:cubicBezTo>
                <a:cubicBezTo>
                  <a:pt x="724937" y="241534"/>
                  <a:pt x="725770" y="247363"/>
                  <a:pt x="728268" y="253192"/>
                </a:cubicBezTo>
                <a:lnTo>
                  <a:pt x="729517" y="257772"/>
                </a:lnTo>
                <a:cubicBezTo>
                  <a:pt x="730350" y="260687"/>
                  <a:pt x="730766" y="263602"/>
                  <a:pt x="731599" y="266100"/>
                </a:cubicBezTo>
                <a:cubicBezTo>
                  <a:pt x="733265" y="270680"/>
                  <a:pt x="737012" y="276509"/>
                  <a:pt x="738261" y="281922"/>
                </a:cubicBezTo>
                <a:cubicBezTo>
                  <a:pt x="738261" y="283171"/>
                  <a:pt x="738261" y="284004"/>
                  <a:pt x="738678" y="284836"/>
                </a:cubicBezTo>
                <a:cubicBezTo>
                  <a:pt x="738678" y="289833"/>
                  <a:pt x="737428" y="293164"/>
                  <a:pt x="738678" y="296911"/>
                </a:cubicBezTo>
                <a:cubicBezTo>
                  <a:pt x="740343" y="301075"/>
                  <a:pt x="744090" y="303989"/>
                  <a:pt x="745756" y="309402"/>
                </a:cubicBezTo>
                <a:cubicBezTo>
                  <a:pt x="746172" y="310651"/>
                  <a:pt x="746172" y="311067"/>
                  <a:pt x="746172" y="311900"/>
                </a:cubicBezTo>
                <a:lnTo>
                  <a:pt x="746588" y="314398"/>
                </a:lnTo>
                <a:lnTo>
                  <a:pt x="747005" y="318978"/>
                </a:lnTo>
                <a:lnTo>
                  <a:pt x="747421" y="323559"/>
                </a:lnTo>
                <a:cubicBezTo>
                  <a:pt x="747421" y="324808"/>
                  <a:pt x="747838" y="326057"/>
                  <a:pt x="748254" y="327722"/>
                </a:cubicBezTo>
                <a:cubicBezTo>
                  <a:pt x="749087" y="330637"/>
                  <a:pt x="749503" y="333551"/>
                  <a:pt x="749919" y="336882"/>
                </a:cubicBezTo>
                <a:lnTo>
                  <a:pt x="750752" y="341462"/>
                </a:lnTo>
                <a:cubicBezTo>
                  <a:pt x="752001" y="349373"/>
                  <a:pt x="756581" y="357284"/>
                  <a:pt x="752834" y="365612"/>
                </a:cubicBezTo>
                <a:cubicBezTo>
                  <a:pt x="751585" y="368943"/>
                  <a:pt x="750752" y="371441"/>
                  <a:pt x="750752" y="373106"/>
                </a:cubicBezTo>
                <a:cubicBezTo>
                  <a:pt x="751169" y="377270"/>
                  <a:pt x="745339" y="381017"/>
                  <a:pt x="737428" y="381850"/>
                </a:cubicBezTo>
                <a:cubicBezTo>
                  <a:pt x="727019" y="383932"/>
                  <a:pt x="720357" y="381434"/>
                  <a:pt x="719941" y="377270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3EC92EB0-1B92-0B0D-5860-2A6279FC2E97}"/>
              </a:ext>
            </a:extLst>
          </p:cNvPr>
          <p:cNvSpPr/>
          <p:nvPr/>
        </p:nvSpPr>
        <p:spPr>
          <a:xfrm>
            <a:off x="7016389" y="4713682"/>
            <a:ext cx="53839" cy="271536"/>
          </a:xfrm>
          <a:custGeom>
            <a:avLst/>
            <a:gdLst>
              <a:gd name="connsiteX0" fmla="*/ 49612 w 53839"/>
              <a:gd name="connsiteY0" fmla="*/ 271536 h 271536"/>
              <a:gd name="connsiteX1" fmla="*/ 45865 w 53839"/>
              <a:gd name="connsiteY1" fmla="*/ 268205 h 271536"/>
              <a:gd name="connsiteX2" fmla="*/ 64 w 53839"/>
              <a:gd name="connsiteY2" fmla="*/ 4644 h 271536"/>
              <a:gd name="connsiteX3" fmla="*/ 3395 w 53839"/>
              <a:gd name="connsiteY3" fmla="*/ 64 h 271536"/>
              <a:gd name="connsiteX4" fmla="*/ 7975 w 53839"/>
              <a:gd name="connsiteY4" fmla="*/ 3395 h 271536"/>
              <a:gd name="connsiteX5" fmla="*/ 53776 w 53839"/>
              <a:gd name="connsiteY5" fmla="*/ 266956 h 271536"/>
              <a:gd name="connsiteX6" fmla="*/ 50445 w 53839"/>
              <a:gd name="connsiteY6" fmla="*/ 271536 h 271536"/>
              <a:gd name="connsiteX7" fmla="*/ 49612 w 53839"/>
              <a:gd name="connsiteY7" fmla="*/ 271536 h 27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39" h="271536">
                <a:moveTo>
                  <a:pt x="49612" y="271536"/>
                </a:moveTo>
                <a:cubicBezTo>
                  <a:pt x="47530" y="271536"/>
                  <a:pt x="46281" y="270287"/>
                  <a:pt x="45865" y="268205"/>
                </a:cubicBezTo>
                <a:lnTo>
                  <a:pt x="64" y="4644"/>
                </a:lnTo>
                <a:cubicBezTo>
                  <a:pt x="-352" y="2562"/>
                  <a:pt x="1313" y="481"/>
                  <a:pt x="3395" y="64"/>
                </a:cubicBezTo>
                <a:cubicBezTo>
                  <a:pt x="5477" y="-352"/>
                  <a:pt x="7559" y="1313"/>
                  <a:pt x="7975" y="3395"/>
                </a:cubicBezTo>
                <a:lnTo>
                  <a:pt x="53776" y="266956"/>
                </a:lnTo>
                <a:cubicBezTo>
                  <a:pt x="54192" y="269038"/>
                  <a:pt x="52527" y="271120"/>
                  <a:pt x="50445" y="271536"/>
                </a:cubicBezTo>
                <a:cubicBezTo>
                  <a:pt x="50028" y="271536"/>
                  <a:pt x="50028" y="271536"/>
                  <a:pt x="49612" y="271536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A43C44D8-2426-563B-6705-E0E248C25E97}"/>
              </a:ext>
            </a:extLst>
          </p:cNvPr>
          <p:cNvSpPr/>
          <p:nvPr/>
        </p:nvSpPr>
        <p:spPr>
          <a:xfrm>
            <a:off x="6875305" y="4906950"/>
            <a:ext cx="180237" cy="100752"/>
          </a:xfrm>
          <a:custGeom>
            <a:avLst/>
            <a:gdLst>
              <a:gd name="connsiteX0" fmla="*/ 6662 w 180237"/>
              <a:gd name="connsiteY0" fmla="*/ 100752 h 100752"/>
              <a:gd name="connsiteX1" fmla="*/ 6662 w 180237"/>
              <a:gd name="connsiteY1" fmla="*/ 100752 h 100752"/>
              <a:gd name="connsiteX2" fmla="*/ 0 w 180237"/>
              <a:gd name="connsiteY2" fmla="*/ 94090 h 100752"/>
              <a:gd name="connsiteX3" fmla="*/ 37890 w 180237"/>
              <a:gd name="connsiteY3" fmla="*/ 15813 h 100752"/>
              <a:gd name="connsiteX4" fmla="*/ 107423 w 180237"/>
              <a:gd name="connsiteY4" fmla="*/ 2906 h 100752"/>
              <a:gd name="connsiteX5" fmla="*/ 154473 w 180237"/>
              <a:gd name="connsiteY5" fmla="*/ 36215 h 100752"/>
              <a:gd name="connsiteX6" fmla="*/ 179871 w 180237"/>
              <a:gd name="connsiteY6" fmla="*/ 83681 h 100752"/>
              <a:gd name="connsiteX7" fmla="*/ 175707 w 180237"/>
              <a:gd name="connsiteY7" fmla="*/ 92008 h 100752"/>
              <a:gd name="connsiteX8" fmla="*/ 167380 w 180237"/>
              <a:gd name="connsiteY8" fmla="*/ 87845 h 100752"/>
              <a:gd name="connsiteX9" fmla="*/ 144480 w 180237"/>
              <a:gd name="connsiteY9" fmla="*/ 44542 h 100752"/>
              <a:gd name="connsiteX10" fmla="*/ 104092 w 180237"/>
              <a:gd name="connsiteY10" fmla="*/ 15397 h 100752"/>
              <a:gd name="connsiteX11" fmla="*/ 46217 w 180237"/>
              <a:gd name="connsiteY11" fmla="*/ 26639 h 100752"/>
              <a:gd name="connsiteX12" fmla="*/ 13740 w 180237"/>
              <a:gd name="connsiteY12" fmla="*/ 94923 h 100752"/>
              <a:gd name="connsiteX13" fmla="*/ 6662 w 180237"/>
              <a:gd name="connsiteY13" fmla="*/ 100752 h 1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37" h="100752">
                <a:moveTo>
                  <a:pt x="6662" y="100752"/>
                </a:moveTo>
                <a:cubicBezTo>
                  <a:pt x="6662" y="100752"/>
                  <a:pt x="6662" y="100752"/>
                  <a:pt x="6662" y="100752"/>
                </a:cubicBezTo>
                <a:cubicBezTo>
                  <a:pt x="2915" y="100752"/>
                  <a:pt x="0" y="97421"/>
                  <a:pt x="0" y="94090"/>
                </a:cubicBezTo>
                <a:cubicBezTo>
                  <a:pt x="1249" y="50788"/>
                  <a:pt x="21235" y="27471"/>
                  <a:pt x="37890" y="15813"/>
                </a:cubicBezTo>
                <a:cubicBezTo>
                  <a:pt x="58292" y="1240"/>
                  <a:pt x="85355" y="-3756"/>
                  <a:pt x="107423" y="2906"/>
                </a:cubicBezTo>
                <a:cubicBezTo>
                  <a:pt x="124910" y="8318"/>
                  <a:pt x="141149" y="19977"/>
                  <a:pt x="154473" y="36215"/>
                </a:cubicBezTo>
                <a:cubicBezTo>
                  <a:pt x="165298" y="49539"/>
                  <a:pt x="174042" y="66194"/>
                  <a:pt x="179871" y="83681"/>
                </a:cubicBezTo>
                <a:cubicBezTo>
                  <a:pt x="181120" y="87012"/>
                  <a:pt x="179038" y="90759"/>
                  <a:pt x="175707" y="92008"/>
                </a:cubicBezTo>
                <a:cubicBezTo>
                  <a:pt x="172376" y="93257"/>
                  <a:pt x="168629" y="91176"/>
                  <a:pt x="167380" y="87845"/>
                </a:cubicBezTo>
                <a:cubicBezTo>
                  <a:pt x="161967" y="71606"/>
                  <a:pt x="154056" y="56617"/>
                  <a:pt x="144480" y="44542"/>
                </a:cubicBezTo>
                <a:cubicBezTo>
                  <a:pt x="132821" y="29970"/>
                  <a:pt x="119081" y="19977"/>
                  <a:pt x="104092" y="15397"/>
                </a:cubicBezTo>
                <a:cubicBezTo>
                  <a:pt x="85772" y="9984"/>
                  <a:pt x="63288" y="14148"/>
                  <a:pt x="46217" y="26639"/>
                </a:cubicBezTo>
                <a:cubicBezTo>
                  <a:pt x="32060" y="36631"/>
                  <a:pt x="14989" y="56617"/>
                  <a:pt x="13740" y="94923"/>
                </a:cubicBezTo>
                <a:cubicBezTo>
                  <a:pt x="12907" y="97838"/>
                  <a:pt x="9993" y="100752"/>
                  <a:pt x="6662" y="100752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87C7606C-FD5E-6F0A-71EC-4026DB063A40}"/>
              </a:ext>
            </a:extLst>
          </p:cNvPr>
          <p:cNvSpPr/>
          <p:nvPr/>
        </p:nvSpPr>
        <p:spPr>
          <a:xfrm>
            <a:off x="6875860" y="4784489"/>
            <a:ext cx="135963" cy="133693"/>
          </a:xfrm>
          <a:custGeom>
            <a:avLst/>
            <a:gdLst>
              <a:gd name="connsiteX0" fmla="*/ 44412 w 135963"/>
              <a:gd name="connsiteY0" fmla="*/ 11698 h 133693"/>
              <a:gd name="connsiteX1" fmla="*/ 44412 w 135963"/>
              <a:gd name="connsiteY1" fmla="*/ 11698 h 133693"/>
              <a:gd name="connsiteX2" fmla="*/ 44412 w 135963"/>
              <a:gd name="connsiteY2" fmla="*/ 11698 h 133693"/>
              <a:gd name="connsiteX3" fmla="*/ 67729 w 135963"/>
              <a:gd name="connsiteY3" fmla="*/ 13363 h 133693"/>
              <a:gd name="connsiteX4" fmla="*/ 46911 w 135963"/>
              <a:gd name="connsiteY4" fmla="*/ 17943 h 133693"/>
              <a:gd name="connsiteX5" fmla="*/ 46494 w 135963"/>
              <a:gd name="connsiteY5" fmla="*/ 17943 h 133693"/>
              <a:gd name="connsiteX6" fmla="*/ 13601 w 135963"/>
              <a:gd name="connsiteY6" fmla="*/ 52918 h 133693"/>
              <a:gd name="connsiteX7" fmla="*/ 38167 w 135963"/>
              <a:gd name="connsiteY7" fmla="*/ 108295 h 133693"/>
              <a:gd name="connsiteX8" fmla="*/ 99373 w 135963"/>
              <a:gd name="connsiteY8" fmla="*/ 114957 h 133693"/>
              <a:gd name="connsiteX9" fmla="*/ 116028 w 135963"/>
              <a:gd name="connsiteY9" fmla="*/ 46256 h 133693"/>
              <a:gd name="connsiteX10" fmla="*/ 67729 w 135963"/>
              <a:gd name="connsiteY10" fmla="*/ 13363 h 133693"/>
              <a:gd name="connsiteX11" fmla="*/ 73558 w 135963"/>
              <a:gd name="connsiteY11" fmla="*/ 133694 h 133693"/>
              <a:gd name="connsiteX12" fmla="*/ 30256 w 135963"/>
              <a:gd name="connsiteY12" fmla="*/ 118704 h 133693"/>
              <a:gd name="connsiteX13" fmla="*/ 694 w 135963"/>
              <a:gd name="connsiteY13" fmla="*/ 50836 h 133693"/>
              <a:gd name="connsiteX14" fmla="*/ 41914 w 135963"/>
              <a:gd name="connsiteY14" fmla="*/ 5452 h 133693"/>
              <a:gd name="connsiteX15" fmla="*/ 127686 w 135963"/>
              <a:gd name="connsiteY15" fmla="*/ 39594 h 133693"/>
              <a:gd name="connsiteX16" fmla="*/ 105618 w 135963"/>
              <a:gd name="connsiteY16" fmla="*/ 125783 h 133693"/>
              <a:gd name="connsiteX17" fmla="*/ 104786 w 135963"/>
              <a:gd name="connsiteY17" fmla="*/ 126199 h 133693"/>
              <a:gd name="connsiteX18" fmla="*/ 73558 w 135963"/>
              <a:gd name="connsiteY18" fmla="*/ 133694 h 1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963" h="133693">
                <a:moveTo>
                  <a:pt x="44412" y="11698"/>
                </a:moveTo>
                <a:lnTo>
                  <a:pt x="44412" y="11698"/>
                </a:lnTo>
                <a:lnTo>
                  <a:pt x="44412" y="11698"/>
                </a:lnTo>
                <a:close/>
                <a:moveTo>
                  <a:pt x="67729" y="13363"/>
                </a:moveTo>
                <a:cubicBezTo>
                  <a:pt x="61067" y="13363"/>
                  <a:pt x="54405" y="14612"/>
                  <a:pt x="46911" y="17943"/>
                </a:cubicBezTo>
                <a:cubicBezTo>
                  <a:pt x="46911" y="17943"/>
                  <a:pt x="46494" y="17943"/>
                  <a:pt x="46494" y="17943"/>
                </a:cubicBezTo>
                <a:cubicBezTo>
                  <a:pt x="27758" y="24605"/>
                  <a:pt x="16516" y="36680"/>
                  <a:pt x="13601" y="52918"/>
                </a:cubicBezTo>
                <a:cubicBezTo>
                  <a:pt x="10687" y="72488"/>
                  <a:pt x="20263" y="94555"/>
                  <a:pt x="38167" y="108295"/>
                </a:cubicBezTo>
                <a:cubicBezTo>
                  <a:pt x="48576" y="116206"/>
                  <a:pt x="70227" y="127448"/>
                  <a:pt x="99373" y="114957"/>
                </a:cubicBezTo>
                <a:cubicBezTo>
                  <a:pt x="126853" y="98302"/>
                  <a:pt x="127686" y="68324"/>
                  <a:pt x="116028" y="46256"/>
                </a:cubicBezTo>
                <a:cubicBezTo>
                  <a:pt x="106868" y="28352"/>
                  <a:pt x="88964" y="13363"/>
                  <a:pt x="67729" y="13363"/>
                </a:cubicBezTo>
                <a:moveTo>
                  <a:pt x="73558" y="133694"/>
                </a:moveTo>
                <a:cubicBezTo>
                  <a:pt x="58152" y="133694"/>
                  <a:pt x="43163" y="128697"/>
                  <a:pt x="30256" y="118704"/>
                </a:cubicBezTo>
                <a:cubicBezTo>
                  <a:pt x="8605" y="102050"/>
                  <a:pt x="-3054" y="74986"/>
                  <a:pt x="694" y="50836"/>
                </a:cubicBezTo>
                <a:cubicBezTo>
                  <a:pt x="4025" y="30018"/>
                  <a:pt x="18598" y="13780"/>
                  <a:pt x="41914" y="5452"/>
                </a:cubicBezTo>
                <a:cubicBezTo>
                  <a:pt x="78554" y="-10370"/>
                  <a:pt x="112697" y="10449"/>
                  <a:pt x="127686" y="39594"/>
                </a:cubicBezTo>
                <a:cubicBezTo>
                  <a:pt x="141426" y="66658"/>
                  <a:pt x="140593" y="104964"/>
                  <a:pt x="105618" y="125783"/>
                </a:cubicBezTo>
                <a:cubicBezTo>
                  <a:pt x="105202" y="125783"/>
                  <a:pt x="105202" y="126199"/>
                  <a:pt x="104786" y="126199"/>
                </a:cubicBezTo>
                <a:cubicBezTo>
                  <a:pt x="94376" y="131195"/>
                  <a:pt x="83967" y="133694"/>
                  <a:pt x="73558" y="133694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30E7076A-6477-48C0-2548-418E2250F9DE}"/>
              </a:ext>
            </a:extLst>
          </p:cNvPr>
          <p:cNvSpPr/>
          <p:nvPr/>
        </p:nvSpPr>
        <p:spPr>
          <a:xfrm>
            <a:off x="6931039" y="4908145"/>
            <a:ext cx="52982" cy="38351"/>
          </a:xfrm>
          <a:custGeom>
            <a:avLst/>
            <a:gdLst>
              <a:gd name="connsiteX0" fmla="*/ 29621 w 52982"/>
              <a:gd name="connsiteY0" fmla="*/ 38351 h 38351"/>
              <a:gd name="connsiteX1" fmla="*/ 29621 w 52982"/>
              <a:gd name="connsiteY1" fmla="*/ 38351 h 38351"/>
              <a:gd name="connsiteX2" fmla="*/ 14215 w 52982"/>
              <a:gd name="connsiteY2" fmla="*/ 31689 h 38351"/>
              <a:gd name="connsiteX3" fmla="*/ 475 w 52982"/>
              <a:gd name="connsiteY3" fmla="*/ 13369 h 38351"/>
              <a:gd name="connsiteX4" fmla="*/ 3806 w 52982"/>
              <a:gd name="connsiteY4" fmla="*/ 4625 h 38351"/>
              <a:gd name="connsiteX5" fmla="*/ 12550 w 52982"/>
              <a:gd name="connsiteY5" fmla="*/ 7956 h 38351"/>
              <a:gd name="connsiteX6" fmla="*/ 22959 w 52982"/>
              <a:gd name="connsiteY6" fmla="*/ 21696 h 38351"/>
              <a:gd name="connsiteX7" fmla="*/ 30037 w 52982"/>
              <a:gd name="connsiteY7" fmla="*/ 25027 h 38351"/>
              <a:gd name="connsiteX8" fmla="*/ 37116 w 52982"/>
              <a:gd name="connsiteY8" fmla="*/ 19615 h 38351"/>
              <a:gd name="connsiteX9" fmla="*/ 40030 w 52982"/>
              <a:gd name="connsiteY9" fmla="*/ 5874 h 38351"/>
              <a:gd name="connsiteX10" fmla="*/ 47108 w 52982"/>
              <a:gd name="connsiteY10" fmla="*/ 45 h 38351"/>
              <a:gd name="connsiteX11" fmla="*/ 52938 w 52982"/>
              <a:gd name="connsiteY11" fmla="*/ 7124 h 38351"/>
              <a:gd name="connsiteX12" fmla="*/ 48774 w 52982"/>
              <a:gd name="connsiteY12" fmla="*/ 25444 h 38351"/>
              <a:gd name="connsiteX13" fmla="*/ 29621 w 52982"/>
              <a:gd name="connsiteY13" fmla="*/ 38351 h 3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82" h="38351">
                <a:moveTo>
                  <a:pt x="29621" y="38351"/>
                </a:moveTo>
                <a:lnTo>
                  <a:pt x="29621" y="38351"/>
                </a:lnTo>
                <a:cubicBezTo>
                  <a:pt x="24624" y="38351"/>
                  <a:pt x="19628" y="36269"/>
                  <a:pt x="14215" y="31689"/>
                </a:cubicBezTo>
                <a:cubicBezTo>
                  <a:pt x="8386" y="26693"/>
                  <a:pt x="3390" y="20447"/>
                  <a:pt x="475" y="13369"/>
                </a:cubicBezTo>
                <a:cubicBezTo>
                  <a:pt x="-774" y="10038"/>
                  <a:pt x="475" y="6291"/>
                  <a:pt x="3806" y="4625"/>
                </a:cubicBezTo>
                <a:cubicBezTo>
                  <a:pt x="7137" y="2960"/>
                  <a:pt x="10884" y="4625"/>
                  <a:pt x="12550" y="7956"/>
                </a:cubicBezTo>
                <a:cubicBezTo>
                  <a:pt x="15048" y="13369"/>
                  <a:pt x="18379" y="17949"/>
                  <a:pt x="22959" y="21696"/>
                </a:cubicBezTo>
                <a:cubicBezTo>
                  <a:pt x="25457" y="23778"/>
                  <a:pt x="27955" y="25027"/>
                  <a:pt x="30037" y="25027"/>
                </a:cubicBezTo>
                <a:cubicBezTo>
                  <a:pt x="32535" y="25027"/>
                  <a:pt x="35450" y="22945"/>
                  <a:pt x="37116" y="19615"/>
                </a:cubicBezTo>
                <a:cubicBezTo>
                  <a:pt x="39197" y="15867"/>
                  <a:pt x="39614" y="10871"/>
                  <a:pt x="40030" y="5874"/>
                </a:cubicBezTo>
                <a:cubicBezTo>
                  <a:pt x="40446" y="2127"/>
                  <a:pt x="43777" y="-371"/>
                  <a:pt x="47108" y="45"/>
                </a:cubicBezTo>
                <a:cubicBezTo>
                  <a:pt x="50856" y="462"/>
                  <a:pt x="53354" y="3793"/>
                  <a:pt x="52938" y="7124"/>
                </a:cubicBezTo>
                <a:cubicBezTo>
                  <a:pt x="52521" y="12953"/>
                  <a:pt x="51688" y="19198"/>
                  <a:pt x="48774" y="25444"/>
                </a:cubicBezTo>
                <a:cubicBezTo>
                  <a:pt x="44194" y="33355"/>
                  <a:pt x="37116" y="38351"/>
                  <a:pt x="29621" y="38351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0CE23A0D-2358-6F5E-A2DC-E084DBCC1EAE}"/>
              </a:ext>
            </a:extLst>
          </p:cNvPr>
          <p:cNvSpPr/>
          <p:nvPr/>
        </p:nvSpPr>
        <p:spPr>
          <a:xfrm>
            <a:off x="6942596" y="4932595"/>
            <a:ext cx="21972" cy="74690"/>
          </a:xfrm>
          <a:custGeom>
            <a:avLst/>
            <a:gdLst>
              <a:gd name="connsiteX0" fmla="*/ 6406 w 21972"/>
              <a:gd name="connsiteY0" fmla="*/ 74690 h 74690"/>
              <a:gd name="connsiteX1" fmla="*/ 5573 w 21972"/>
              <a:gd name="connsiteY1" fmla="*/ 74690 h 74690"/>
              <a:gd name="connsiteX2" fmla="*/ 160 w 21972"/>
              <a:gd name="connsiteY2" fmla="*/ 67196 h 74690"/>
              <a:gd name="connsiteX3" fmla="*/ 8904 w 21972"/>
              <a:gd name="connsiteY3" fmla="*/ 5573 h 74690"/>
              <a:gd name="connsiteX4" fmla="*/ 16399 w 21972"/>
              <a:gd name="connsiteY4" fmla="*/ 160 h 74690"/>
              <a:gd name="connsiteX5" fmla="*/ 21812 w 21972"/>
              <a:gd name="connsiteY5" fmla="*/ 7655 h 74690"/>
              <a:gd name="connsiteX6" fmla="*/ 13068 w 21972"/>
              <a:gd name="connsiteY6" fmla="*/ 69278 h 74690"/>
              <a:gd name="connsiteX7" fmla="*/ 6406 w 21972"/>
              <a:gd name="connsiteY7" fmla="*/ 74690 h 7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72" h="74690">
                <a:moveTo>
                  <a:pt x="6406" y="74690"/>
                </a:moveTo>
                <a:cubicBezTo>
                  <a:pt x="5990" y="74690"/>
                  <a:pt x="5990" y="74690"/>
                  <a:pt x="5573" y="74690"/>
                </a:cubicBezTo>
                <a:cubicBezTo>
                  <a:pt x="1826" y="74274"/>
                  <a:pt x="-672" y="70943"/>
                  <a:pt x="160" y="67196"/>
                </a:cubicBezTo>
                <a:lnTo>
                  <a:pt x="8904" y="5573"/>
                </a:lnTo>
                <a:cubicBezTo>
                  <a:pt x="9321" y="1826"/>
                  <a:pt x="12651" y="-672"/>
                  <a:pt x="16399" y="160"/>
                </a:cubicBezTo>
                <a:cubicBezTo>
                  <a:pt x="20146" y="577"/>
                  <a:pt x="22644" y="3908"/>
                  <a:pt x="21812" y="7655"/>
                </a:cubicBezTo>
                <a:lnTo>
                  <a:pt x="13068" y="69278"/>
                </a:lnTo>
                <a:cubicBezTo>
                  <a:pt x="12651" y="72192"/>
                  <a:pt x="9737" y="74690"/>
                  <a:pt x="6406" y="74690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7E48A6F5-9E7A-D0ED-4DEB-04968101032F}"/>
              </a:ext>
            </a:extLst>
          </p:cNvPr>
          <p:cNvSpPr/>
          <p:nvPr/>
        </p:nvSpPr>
        <p:spPr>
          <a:xfrm>
            <a:off x="6961495" y="4930259"/>
            <a:ext cx="35804" cy="73279"/>
          </a:xfrm>
          <a:custGeom>
            <a:avLst/>
            <a:gdLst>
              <a:gd name="connsiteX0" fmla="*/ 29560 w 35804"/>
              <a:gd name="connsiteY0" fmla="*/ 73279 h 73279"/>
              <a:gd name="connsiteX1" fmla="*/ 23315 w 35804"/>
              <a:gd name="connsiteY1" fmla="*/ 69115 h 73279"/>
              <a:gd name="connsiteX2" fmla="*/ 415 w 35804"/>
              <a:gd name="connsiteY2" fmla="*/ 8742 h 73279"/>
              <a:gd name="connsiteX3" fmla="*/ 4162 w 35804"/>
              <a:gd name="connsiteY3" fmla="*/ 415 h 73279"/>
              <a:gd name="connsiteX4" fmla="*/ 12489 w 35804"/>
              <a:gd name="connsiteY4" fmla="*/ 4162 h 73279"/>
              <a:gd name="connsiteX5" fmla="*/ 35390 w 35804"/>
              <a:gd name="connsiteY5" fmla="*/ 64535 h 73279"/>
              <a:gd name="connsiteX6" fmla="*/ 31642 w 35804"/>
              <a:gd name="connsiteY6" fmla="*/ 72863 h 73279"/>
              <a:gd name="connsiteX7" fmla="*/ 29560 w 35804"/>
              <a:gd name="connsiteY7" fmla="*/ 73279 h 7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04" h="73279">
                <a:moveTo>
                  <a:pt x="29560" y="73279"/>
                </a:moveTo>
                <a:cubicBezTo>
                  <a:pt x="27062" y="73279"/>
                  <a:pt x="24564" y="71614"/>
                  <a:pt x="23315" y="69115"/>
                </a:cubicBezTo>
                <a:lnTo>
                  <a:pt x="415" y="8742"/>
                </a:lnTo>
                <a:cubicBezTo>
                  <a:pt x="-834" y="5411"/>
                  <a:pt x="831" y="1664"/>
                  <a:pt x="4162" y="415"/>
                </a:cubicBezTo>
                <a:cubicBezTo>
                  <a:pt x="7493" y="-834"/>
                  <a:pt x="11240" y="831"/>
                  <a:pt x="12489" y="4162"/>
                </a:cubicBezTo>
                <a:lnTo>
                  <a:pt x="35390" y="64535"/>
                </a:lnTo>
                <a:cubicBezTo>
                  <a:pt x="36639" y="67866"/>
                  <a:pt x="34973" y="71614"/>
                  <a:pt x="31642" y="72863"/>
                </a:cubicBezTo>
                <a:cubicBezTo>
                  <a:pt x="31226" y="73279"/>
                  <a:pt x="30393" y="73279"/>
                  <a:pt x="29560" y="7327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AAAE2792-1B82-93F1-89ED-BF25C219EC19}"/>
              </a:ext>
            </a:extLst>
          </p:cNvPr>
          <p:cNvSpPr/>
          <p:nvPr/>
        </p:nvSpPr>
        <p:spPr>
          <a:xfrm>
            <a:off x="6889878" y="4814507"/>
            <a:ext cx="115386" cy="33309"/>
          </a:xfrm>
          <a:custGeom>
            <a:avLst/>
            <a:gdLst>
              <a:gd name="connsiteX0" fmla="*/ 83274 w 115386"/>
              <a:gd name="connsiteY0" fmla="*/ 33309 h 33309"/>
              <a:gd name="connsiteX1" fmla="*/ 3331 w 115386"/>
              <a:gd name="connsiteY1" fmla="*/ 12075 h 33309"/>
              <a:gd name="connsiteX2" fmla="*/ 833 w 115386"/>
              <a:gd name="connsiteY2" fmla="*/ 3331 h 33309"/>
              <a:gd name="connsiteX3" fmla="*/ 9576 w 115386"/>
              <a:gd name="connsiteY3" fmla="*/ 833 h 33309"/>
              <a:gd name="connsiteX4" fmla="*/ 107839 w 115386"/>
              <a:gd name="connsiteY4" fmla="*/ 18320 h 33309"/>
              <a:gd name="connsiteX5" fmla="*/ 115334 w 115386"/>
              <a:gd name="connsiteY5" fmla="*/ 23733 h 33309"/>
              <a:gd name="connsiteX6" fmla="*/ 109921 w 115386"/>
              <a:gd name="connsiteY6" fmla="*/ 31228 h 33309"/>
              <a:gd name="connsiteX7" fmla="*/ 83274 w 115386"/>
              <a:gd name="connsiteY7" fmla="*/ 33309 h 3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86" h="33309">
                <a:moveTo>
                  <a:pt x="83274" y="33309"/>
                </a:moveTo>
                <a:cubicBezTo>
                  <a:pt x="55377" y="33309"/>
                  <a:pt x="27480" y="26231"/>
                  <a:pt x="3331" y="12075"/>
                </a:cubicBezTo>
                <a:cubicBezTo>
                  <a:pt x="0" y="10409"/>
                  <a:pt x="-833" y="6245"/>
                  <a:pt x="833" y="3331"/>
                </a:cubicBezTo>
                <a:cubicBezTo>
                  <a:pt x="2498" y="0"/>
                  <a:pt x="6662" y="-833"/>
                  <a:pt x="9576" y="833"/>
                </a:cubicBezTo>
                <a:cubicBezTo>
                  <a:pt x="39139" y="17487"/>
                  <a:pt x="74114" y="23733"/>
                  <a:pt x="107839" y="18320"/>
                </a:cubicBezTo>
                <a:cubicBezTo>
                  <a:pt x="111587" y="17904"/>
                  <a:pt x="114918" y="19986"/>
                  <a:pt x="115334" y="23733"/>
                </a:cubicBezTo>
                <a:cubicBezTo>
                  <a:pt x="115750" y="27480"/>
                  <a:pt x="113668" y="30811"/>
                  <a:pt x="109921" y="31228"/>
                </a:cubicBezTo>
                <a:cubicBezTo>
                  <a:pt x="101177" y="32477"/>
                  <a:pt x="92434" y="33309"/>
                  <a:pt x="83274" y="3330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B3FD5572-21AC-E7EC-0F85-C2AAEBA9F183}"/>
              </a:ext>
            </a:extLst>
          </p:cNvPr>
          <p:cNvSpPr/>
          <p:nvPr/>
        </p:nvSpPr>
        <p:spPr>
          <a:xfrm>
            <a:off x="6796245" y="4638452"/>
            <a:ext cx="305855" cy="419214"/>
          </a:xfrm>
          <a:custGeom>
            <a:avLst/>
            <a:gdLst>
              <a:gd name="connsiteX0" fmla="*/ 294322 w 305855"/>
              <a:gd name="connsiteY0" fmla="*/ 419215 h 419214"/>
              <a:gd name="connsiteX1" fmla="*/ 290575 w 305855"/>
              <a:gd name="connsiteY1" fmla="*/ 417966 h 419214"/>
              <a:gd name="connsiteX2" fmla="*/ 289326 w 305855"/>
              <a:gd name="connsiteY2" fmla="*/ 408806 h 419214"/>
              <a:gd name="connsiteX3" fmla="*/ 291824 w 305855"/>
              <a:gd name="connsiteY3" fmla="*/ 385489 h 419214"/>
              <a:gd name="connsiteX4" fmla="*/ 234782 w 305855"/>
              <a:gd name="connsiteY4" fmla="*/ 44484 h 419214"/>
              <a:gd name="connsiteX5" fmla="*/ 220209 w 305855"/>
              <a:gd name="connsiteY5" fmla="*/ 15754 h 419214"/>
              <a:gd name="connsiteX6" fmla="*/ 186899 w 305855"/>
              <a:gd name="connsiteY6" fmla="*/ 14089 h 419214"/>
              <a:gd name="connsiteX7" fmla="*/ 176074 w 305855"/>
              <a:gd name="connsiteY7" fmla="*/ 14921 h 419214"/>
              <a:gd name="connsiteX8" fmla="*/ 94882 w 305855"/>
              <a:gd name="connsiteY8" fmla="*/ 19085 h 419214"/>
              <a:gd name="connsiteX9" fmla="*/ 73647 w 305855"/>
              <a:gd name="connsiteY9" fmla="*/ 19918 h 419214"/>
              <a:gd name="connsiteX10" fmla="*/ 31594 w 305855"/>
              <a:gd name="connsiteY10" fmla="*/ 22416 h 419214"/>
              <a:gd name="connsiteX11" fmla="*/ 12857 w 305855"/>
              <a:gd name="connsiteY11" fmla="*/ 34074 h 419214"/>
              <a:gd name="connsiteX12" fmla="*/ 4530 w 305855"/>
              <a:gd name="connsiteY12" fmla="*/ 38238 h 419214"/>
              <a:gd name="connsiteX13" fmla="*/ 366 w 305855"/>
              <a:gd name="connsiteY13" fmla="*/ 29911 h 419214"/>
              <a:gd name="connsiteX14" fmla="*/ 30345 w 305855"/>
              <a:gd name="connsiteY14" fmla="*/ 9509 h 419214"/>
              <a:gd name="connsiteX15" fmla="*/ 72814 w 305855"/>
              <a:gd name="connsiteY15" fmla="*/ 7010 h 419214"/>
              <a:gd name="connsiteX16" fmla="*/ 94049 w 305855"/>
              <a:gd name="connsiteY16" fmla="*/ 6178 h 419214"/>
              <a:gd name="connsiteX17" fmla="*/ 175241 w 305855"/>
              <a:gd name="connsiteY17" fmla="*/ 2014 h 419214"/>
              <a:gd name="connsiteX18" fmla="*/ 185234 w 305855"/>
              <a:gd name="connsiteY18" fmla="*/ 1181 h 419214"/>
              <a:gd name="connsiteX19" fmla="*/ 226038 w 305855"/>
              <a:gd name="connsiteY19" fmla="*/ 4512 h 419214"/>
              <a:gd name="connsiteX20" fmla="*/ 247689 w 305855"/>
              <a:gd name="connsiteY20" fmla="*/ 42818 h 419214"/>
              <a:gd name="connsiteX21" fmla="*/ 256849 w 305855"/>
              <a:gd name="connsiteY21" fmla="*/ 98611 h 419214"/>
              <a:gd name="connsiteX22" fmla="*/ 304731 w 305855"/>
              <a:gd name="connsiteY22" fmla="*/ 383823 h 419214"/>
              <a:gd name="connsiteX23" fmla="*/ 299735 w 305855"/>
              <a:gd name="connsiteY23" fmla="*/ 417133 h 419214"/>
              <a:gd name="connsiteX24" fmla="*/ 294322 w 305855"/>
              <a:gd name="connsiteY24" fmla="*/ 419215 h 41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5855" h="419214">
                <a:moveTo>
                  <a:pt x="294322" y="419215"/>
                </a:moveTo>
                <a:cubicBezTo>
                  <a:pt x="293073" y="419215"/>
                  <a:pt x="291408" y="418798"/>
                  <a:pt x="290575" y="417966"/>
                </a:cubicBezTo>
                <a:cubicBezTo>
                  <a:pt x="287660" y="415884"/>
                  <a:pt x="287244" y="411720"/>
                  <a:pt x="289326" y="408806"/>
                </a:cubicBezTo>
                <a:cubicBezTo>
                  <a:pt x="292657" y="404225"/>
                  <a:pt x="293489" y="396315"/>
                  <a:pt x="291824" y="385489"/>
                </a:cubicBezTo>
                <a:lnTo>
                  <a:pt x="234782" y="44484"/>
                </a:lnTo>
                <a:cubicBezTo>
                  <a:pt x="232283" y="30327"/>
                  <a:pt x="230618" y="21167"/>
                  <a:pt x="220209" y="15754"/>
                </a:cubicBezTo>
                <a:cubicBezTo>
                  <a:pt x="211881" y="11591"/>
                  <a:pt x="198558" y="12840"/>
                  <a:pt x="186899" y="14089"/>
                </a:cubicBezTo>
                <a:cubicBezTo>
                  <a:pt x="183152" y="14505"/>
                  <a:pt x="179405" y="14921"/>
                  <a:pt x="176074" y="14921"/>
                </a:cubicBezTo>
                <a:lnTo>
                  <a:pt x="94882" y="19085"/>
                </a:lnTo>
                <a:cubicBezTo>
                  <a:pt x="87804" y="19501"/>
                  <a:pt x="80725" y="19918"/>
                  <a:pt x="73647" y="19918"/>
                </a:cubicBezTo>
                <a:cubicBezTo>
                  <a:pt x="59907" y="20751"/>
                  <a:pt x="45751" y="21167"/>
                  <a:pt x="31594" y="22416"/>
                </a:cubicBezTo>
                <a:cubicBezTo>
                  <a:pt x="21601" y="23249"/>
                  <a:pt x="15356" y="26996"/>
                  <a:pt x="12857" y="34074"/>
                </a:cubicBezTo>
                <a:cubicBezTo>
                  <a:pt x="11608" y="37405"/>
                  <a:pt x="7861" y="39487"/>
                  <a:pt x="4530" y="38238"/>
                </a:cubicBezTo>
                <a:cubicBezTo>
                  <a:pt x="1199" y="36989"/>
                  <a:pt x="-883" y="33242"/>
                  <a:pt x="366" y="29911"/>
                </a:cubicBezTo>
                <a:cubicBezTo>
                  <a:pt x="4530" y="17836"/>
                  <a:pt x="14939" y="10341"/>
                  <a:pt x="30345" y="9509"/>
                </a:cubicBezTo>
                <a:cubicBezTo>
                  <a:pt x="44501" y="8260"/>
                  <a:pt x="58658" y="7843"/>
                  <a:pt x="72814" y="7010"/>
                </a:cubicBezTo>
                <a:cubicBezTo>
                  <a:pt x="79893" y="6594"/>
                  <a:pt x="86971" y="6178"/>
                  <a:pt x="94049" y="6178"/>
                </a:cubicBezTo>
                <a:lnTo>
                  <a:pt x="175241" y="2014"/>
                </a:lnTo>
                <a:cubicBezTo>
                  <a:pt x="178156" y="2014"/>
                  <a:pt x="181903" y="1598"/>
                  <a:pt x="185234" y="1181"/>
                </a:cubicBezTo>
                <a:cubicBezTo>
                  <a:pt x="198558" y="-68"/>
                  <a:pt x="213963" y="-1733"/>
                  <a:pt x="226038" y="4512"/>
                </a:cubicBezTo>
                <a:cubicBezTo>
                  <a:pt x="242693" y="13256"/>
                  <a:pt x="245191" y="28662"/>
                  <a:pt x="247689" y="42818"/>
                </a:cubicBezTo>
                <a:lnTo>
                  <a:pt x="256849" y="98611"/>
                </a:lnTo>
                <a:lnTo>
                  <a:pt x="304731" y="383823"/>
                </a:lnTo>
                <a:cubicBezTo>
                  <a:pt x="307230" y="398396"/>
                  <a:pt x="305564" y="409638"/>
                  <a:pt x="299735" y="417133"/>
                </a:cubicBezTo>
                <a:cubicBezTo>
                  <a:pt x="298070" y="418382"/>
                  <a:pt x="296404" y="419215"/>
                  <a:pt x="294322" y="419215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BF73A6BF-4318-3B96-CB19-A48D78FF78B9}"/>
              </a:ext>
            </a:extLst>
          </p:cNvPr>
          <p:cNvSpPr/>
          <p:nvPr/>
        </p:nvSpPr>
        <p:spPr>
          <a:xfrm>
            <a:off x="7055540" y="4645826"/>
            <a:ext cx="36745" cy="16707"/>
          </a:xfrm>
          <a:custGeom>
            <a:avLst/>
            <a:gdLst>
              <a:gd name="connsiteX0" fmla="*/ 30031 w 36745"/>
              <a:gd name="connsiteY0" fmla="*/ 16707 h 16707"/>
              <a:gd name="connsiteX1" fmla="*/ 29198 w 36745"/>
              <a:gd name="connsiteY1" fmla="*/ 16707 h 16707"/>
              <a:gd name="connsiteX2" fmla="*/ 5465 w 36745"/>
              <a:gd name="connsiteY2" fmla="*/ 12960 h 16707"/>
              <a:gd name="connsiteX3" fmla="*/ 53 w 36745"/>
              <a:gd name="connsiteY3" fmla="*/ 5465 h 16707"/>
              <a:gd name="connsiteX4" fmla="*/ 7547 w 36745"/>
              <a:gd name="connsiteY4" fmla="*/ 53 h 16707"/>
              <a:gd name="connsiteX5" fmla="*/ 31280 w 36745"/>
              <a:gd name="connsiteY5" fmla="*/ 3800 h 16707"/>
              <a:gd name="connsiteX6" fmla="*/ 36693 w 36745"/>
              <a:gd name="connsiteY6" fmla="*/ 11294 h 16707"/>
              <a:gd name="connsiteX7" fmla="*/ 30031 w 36745"/>
              <a:gd name="connsiteY7" fmla="*/ 16707 h 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45" h="16707">
                <a:moveTo>
                  <a:pt x="30031" y="16707"/>
                </a:moveTo>
                <a:cubicBezTo>
                  <a:pt x="29615" y="16707"/>
                  <a:pt x="29198" y="16707"/>
                  <a:pt x="29198" y="16707"/>
                </a:cubicBezTo>
                <a:lnTo>
                  <a:pt x="5465" y="12960"/>
                </a:lnTo>
                <a:cubicBezTo>
                  <a:pt x="1718" y="12544"/>
                  <a:pt x="-364" y="9213"/>
                  <a:pt x="53" y="5465"/>
                </a:cubicBezTo>
                <a:cubicBezTo>
                  <a:pt x="469" y="1718"/>
                  <a:pt x="3800" y="-364"/>
                  <a:pt x="7547" y="53"/>
                </a:cubicBezTo>
                <a:lnTo>
                  <a:pt x="31280" y="3800"/>
                </a:lnTo>
                <a:cubicBezTo>
                  <a:pt x="35027" y="4216"/>
                  <a:pt x="37109" y="7547"/>
                  <a:pt x="36693" y="11294"/>
                </a:cubicBezTo>
                <a:cubicBezTo>
                  <a:pt x="35860" y="14209"/>
                  <a:pt x="32946" y="16707"/>
                  <a:pt x="30031" y="16707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EEFB9F04-CE7E-A00E-BE04-5F431E65E6E2}"/>
              </a:ext>
            </a:extLst>
          </p:cNvPr>
          <p:cNvSpPr/>
          <p:nvPr/>
        </p:nvSpPr>
        <p:spPr>
          <a:xfrm>
            <a:off x="7035190" y="4603085"/>
            <a:ext cx="28636" cy="30302"/>
          </a:xfrm>
          <a:custGeom>
            <a:avLst/>
            <a:gdLst>
              <a:gd name="connsiteX0" fmla="*/ 6245 w 28636"/>
              <a:gd name="connsiteY0" fmla="*/ 30302 h 30302"/>
              <a:gd name="connsiteX1" fmla="*/ 3331 w 28636"/>
              <a:gd name="connsiteY1" fmla="*/ 29469 h 30302"/>
              <a:gd name="connsiteX2" fmla="*/ 833 w 28636"/>
              <a:gd name="connsiteY2" fmla="*/ 20726 h 30302"/>
              <a:gd name="connsiteX3" fmla="*/ 18320 w 28636"/>
              <a:gd name="connsiteY3" fmla="*/ 1156 h 30302"/>
              <a:gd name="connsiteX4" fmla="*/ 27480 w 28636"/>
              <a:gd name="connsiteY4" fmla="*/ 2822 h 30302"/>
              <a:gd name="connsiteX5" fmla="*/ 25815 w 28636"/>
              <a:gd name="connsiteY5" fmla="*/ 11982 h 30302"/>
              <a:gd name="connsiteX6" fmla="*/ 12491 w 28636"/>
              <a:gd name="connsiteY6" fmla="*/ 26971 h 30302"/>
              <a:gd name="connsiteX7" fmla="*/ 6245 w 28636"/>
              <a:gd name="connsiteY7" fmla="*/ 30302 h 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36" h="30302">
                <a:moveTo>
                  <a:pt x="6245" y="30302"/>
                </a:moveTo>
                <a:cubicBezTo>
                  <a:pt x="4996" y="30302"/>
                  <a:pt x="4164" y="29886"/>
                  <a:pt x="3331" y="29469"/>
                </a:cubicBezTo>
                <a:cubicBezTo>
                  <a:pt x="0" y="27804"/>
                  <a:pt x="-833" y="23640"/>
                  <a:pt x="833" y="20726"/>
                </a:cubicBezTo>
                <a:cubicBezTo>
                  <a:pt x="4996" y="12815"/>
                  <a:pt x="11242" y="6153"/>
                  <a:pt x="18320" y="1156"/>
                </a:cubicBezTo>
                <a:cubicBezTo>
                  <a:pt x="21235" y="-925"/>
                  <a:pt x="25398" y="-93"/>
                  <a:pt x="27480" y="2822"/>
                </a:cubicBezTo>
                <a:cubicBezTo>
                  <a:pt x="29562" y="5736"/>
                  <a:pt x="28729" y="9900"/>
                  <a:pt x="25815" y="11982"/>
                </a:cubicBezTo>
                <a:cubicBezTo>
                  <a:pt x="20402" y="15729"/>
                  <a:pt x="15406" y="21142"/>
                  <a:pt x="12491" y="26971"/>
                </a:cubicBezTo>
                <a:cubicBezTo>
                  <a:pt x="10826" y="29053"/>
                  <a:pt x="8327" y="30302"/>
                  <a:pt x="6245" y="30302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DE6F2C70-A548-BA2F-E381-79EE3296DE9B}"/>
              </a:ext>
            </a:extLst>
          </p:cNvPr>
          <p:cNvSpPr/>
          <p:nvPr/>
        </p:nvSpPr>
        <p:spPr>
          <a:xfrm>
            <a:off x="7008959" y="4581341"/>
            <a:ext cx="14989" cy="40387"/>
          </a:xfrm>
          <a:custGeom>
            <a:avLst/>
            <a:gdLst>
              <a:gd name="connsiteX0" fmla="*/ 6662 w 14989"/>
              <a:gd name="connsiteY0" fmla="*/ 40388 h 40387"/>
              <a:gd name="connsiteX1" fmla="*/ 6246 w 14989"/>
              <a:gd name="connsiteY1" fmla="*/ 40388 h 40387"/>
              <a:gd name="connsiteX2" fmla="*/ 0 w 14989"/>
              <a:gd name="connsiteY2" fmla="*/ 33309 h 40387"/>
              <a:gd name="connsiteX3" fmla="*/ 1665 w 14989"/>
              <a:gd name="connsiteY3" fmla="*/ 6246 h 40387"/>
              <a:gd name="connsiteX4" fmla="*/ 8744 w 14989"/>
              <a:gd name="connsiteY4" fmla="*/ 0 h 40387"/>
              <a:gd name="connsiteX5" fmla="*/ 14989 w 14989"/>
              <a:gd name="connsiteY5" fmla="*/ 7078 h 40387"/>
              <a:gd name="connsiteX6" fmla="*/ 13324 w 14989"/>
              <a:gd name="connsiteY6" fmla="*/ 34142 h 40387"/>
              <a:gd name="connsiteX7" fmla="*/ 6662 w 14989"/>
              <a:gd name="connsiteY7" fmla="*/ 40388 h 4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89" h="40387">
                <a:moveTo>
                  <a:pt x="6662" y="40388"/>
                </a:moveTo>
                <a:cubicBezTo>
                  <a:pt x="6662" y="40388"/>
                  <a:pt x="6246" y="40388"/>
                  <a:pt x="6246" y="40388"/>
                </a:cubicBezTo>
                <a:cubicBezTo>
                  <a:pt x="2498" y="39971"/>
                  <a:pt x="0" y="37057"/>
                  <a:pt x="0" y="33309"/>
                </a:cubicBezTo>
                <a:lnTo>
                  <a:pt x="1665" y="6246"/>
                </a:lnTo>
                <a:cubicBezTo>
                  <a:pt x="2082" y="2498"/>
                  <a:pt x="4996" y="0"/>
                  <a:pt x="8744" y="0"/>
                </a:cubicBezTo>
                <a:cubicBezTo>
                  <a:pt x="12491" y="416"/>
                  <a:pt x="14989" y="3331"/>
                  <a:pt x="14989" y="7078"/>
                </a:cubicBezTo>
                <a:lnTo>
                  <a:pt x="13324" y="34142"/>
                </a:lnTo>
                <a:cubicBezTo>
                  <a:pt x="12907" y="37473"/>
                  <a:pt x="9993" y="40388"/>
                  <a:pt x="6662" y="40388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DCE38BAC-7DD3-A452-F28C-4D52AFD31DA0}"/>
              </a:ext>
            </a:extLst>
          </p:cNvPr>
          <p:cNvSpPr/>
          <p:nvPr/>
        </p:nvSpPr>
        <p:spPr>
          <a:xfrm>
            <a:off x="6794113" y="4664248"/>
            <a:ext cx="79161" cy="399246"/>
          </a:xfrm>
          <a:custGeom>
            <a:avLst/>
            <a:gdLst>
              <a:gd name="connsiteX0" fmla="*/ 72864 w 79161"/>
              <a:gd name="connsiteY0" fmla="*/ 399247 h 399246"/>
              <a:gd name="connsiteX1" fmla="*/ 67452 w 79161"/>
              <a:gd name="connsiteY1" fmla="*/ 396749 h 399246"/>
              <a:gd name="connsiteX2" fmla="*/ 60790 w 79161"/>
              <a:gd name="connsiteY2" fmla="*/ 381343 h 399246"/>
              <a:gd name="connsiteX3" fmla="*/ 19153 w 79161"/>
              <a:gd name="connsiteY3" fmla="*/ 131939 h 399246"/>
              <a:gd name="connsiteX4" fmla="*/ 12491 w 79161"/>
              <a:gd name="connsiteY4" fmla="*/ 95715 h 399246"/>
              <a:gd name="connsiteX5" fmla="*/ 416 w 79161"/>
              <a:gd name="connsiteY5" fmla="*/ 22434 h 399246"/>
              <a:gd name="connsiteX6" fmla="*/ 1665 w 79161"/>
              <a:gd name="connsiteY6" fmla="*/ 4530 h 399246"/>
              <a:gd name="connsiteX7" fmla="*/ 9993 w 79161"/>
              <a:gd name="connsiteY7" fmla="*/ 366 h 399246"/>
              <a:gd name="connsiteX8" fmla="*/ 14157 w 79161"/>
              <a:gd name="connsiteY8" fmla="*/ 8694 h 399246"/>
              <a:gd name="connsiteX9" fmla="*/ 13324 w 79161"/>
              <a:gd name="connsiteY9" fmla="*/ 20768 h 399246"/>
              <a:gd name="connsiteX10" fmla="*/ 24982 w 79161"/>
              <a:gd name="connsiteY10" fmla="*/ 93216 h 399246"/>
              <a:gd name="connsiteX11" fmla="*/ 31644 w 79161"/>
              <a:gd name="connsiteY11" fmla="*/ 129857 h 399246"/>
              <a:gd name="connsiteX12" fmla="*/ 73697 w 79161"/>
              <a:gd name="connsiteY12" fmla="*/ 379261 h 399246"/>
              <a:gd name="connsiteX13" fmla="*/ 77861 w 79161"/>
              <a:gd name="connsiteY13" fmla="*/ 388838 h 399246"/>
              <a:gd name="connsiteX14" fmla="*/ 76612 w 79161"/>
              <a:gd name="connsiteY14" fmla="*/ 397998 h 399246"/>
              <a:gd name="connsiteX15" fmla="*/ 72864 w 79161"/>
              <a:gd name="connsiteY15" fmla="*/ 399247 h 39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161" h="399246">
                <a:moveTo>
                  <a:pt x="72864" y="399247"/>
                </a:moveTo>
                <a:cubicBezTo>
                  <a:pt x="70783" y="399247"/>
                  <a:pt x="69117" y="398414"/>
                  <a:pt x="67452" y="396749"/>
                </a:cubicBezTo>
                <a:cubicBezTo>
                  <a:pt x="64121" y="392169"/>
                  <a:pt x="62039" y="387172"/>
                  <a:pt x="60790" y="381343"/>
                </a:cubicBezTo>
                <a:lnTo>
                  <a:pt x="19153" y="131939"/>
                </a:lnTo>
                <a:cubicBezTo>
                  <a:pt x="17071" y="119864"/>
                  <a:pt x="14989" y="107789"/>
                  <a:pt x="12491" y="95715"/>
                </a:cubicBezTo>
                <a:cubicBezTo>
                  <a:pt x="7911" y="71565"/>
                  <a:pt x="3331" y="47000"/>
                  <a:pt x="416" y="22434"/>
                </a:cubicBezTo>
                <a:cubicBezTo>
                  <a:pt x="-416" y="15772"/>
                  <a:pt x="0" y="9943"/>
                  <a:pt x="1665" y="4530"/>
                </a:cubicBezTo>
                <a:cubicBezTo>
                  <a:pt x="2915" y="1199"/>
                  <a:pt x="6662" y="-883"/>
                  <a:pt x="9993" y="366"/>
                </a:cubicBezTo>
                <a:cubicBezTo>
                  <a:pt x="13324" y="1615"/>
                  <a:pt x="15406" y="5363"/>
                  <a:pt x="14157" y="8694"/>
                </a:cubicBezTo>
                <a:cubicBezTo>
                  <a:pt x="12907" y="12025"/>
                  <a:pt x="12907" y="16188"/>
                  <a:pt x="13324" y="20768"/>
                </a:cubicBezTo>
                <a:cubicBezTo>
                  <a:pt x="16238" y="44918"/>
                  <a:pt x="20818" y="69483"/>
                  <a:pt x="24982" y="93216"/>
                </a:cubicBezTo>
                <a:cubicBezTo>
                  <a:pt x="27064" y="105291"/>
                  <a:pt x="29562" y="117366"/>
                  <a:pt x="31644" y="129857"/>
                </a:cubicBezTo>
                <a:lnTo>
                  <a:pt x="73697" y="379261"/>
                </a:lnTo>
                <a:cubicBezTo>
                  <a:pt x="74114" y="383009"/>
                  <a:pt x="75779" y="385923"/>
                  <a:pt x="77861" y="388838"/>
                </a:cubicBezTo>
                <a:cubicBezTo>
                  <a:pt x="79943" y="391752"/>
                  <a:pt x="79526" y="395916"/>
                  <a:pt x="76612" y="397998"/>
                </a:cubicBezTo>
                <a:cubicBezTo>
                  <a:pt x="75779" y="398831"/>
                  <a:pt x="74114" y="399247"/>
                  <a:pt x="72864" y="399247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65787544-C7D0-5D93-1CD4-5FC2D32CA788}"/>
              </a:ext>
            </a:extLst>
          </p:cNvPr>
          <p:cNvSpPr/>
          <p:nvPr/>
        </p:nvSpPr>
        <p:spPr>
          <a:xfrm>
            <a:off x="6766786" y="4655442"/>
            <a:ext cx="79425" cy="438032"/>
          </a:xfrm>
          <a:custGeom>
            <a:avLst/>
            <a:gdLst>
              <a:gd name="connsiteX0" fmla="*/ 73128 w 79425"/>
              <a:gd name="connsiteY0" fmla="*/ 438032 h 438032"/>
              <a:gd name="connsiteX1" fmla="*/ 67715 w 79425"/>
              <a:gd name="connsiteY1" fmla="*/ 435534 h 438032"/>
              <a:gd name="connsiteX2" fmla="*/ 61053 w 79425"/>
              <a:gd name="connsiteY2" fmla="*/ 420128 h 438032"/>
              <a:gd name="connsiteX3" fmla="*/ 19000 w 79425"/>
              <a:gd name="connsiteY3" fmla="*/ 170724 h 438032"/>
              <a:gd name="connsiteX4" fmla="*/ 12755 w 79425"/>
              <a:gd name="connsiteY4" fmla="*/ 134500 h 438032"/>
              <a:gd name="connsiteX5" fmla="*/ 680 w 79425"/>
              <a:gd name="connsiteY5" fmla="*/ 60803 h 438032"/>
              <a:gd name="connsiteX6" fmla="*/ 680 w 79425"/>
              <a:gd name="connsiteY6" fmla="*/ 59970 h 438032"/>
              <a:gd name="connsiteX7" fmla="*/ 3178 w 79425"/>
              <a:gd name="connsiteY7" fmla="*/ 41233 h 438032"/>
              <a:gd name="connsiteX8" fmla="*/ 37320 w 79425"/>
              <a:gd name="connsiteY8" fmla="*/ 2095 h 438032"/>
              <a:gd name="connsiteX9" fmla="*/ 46480 w 79425"/>
              <a:gd name="connsiteY9" fmla="*/ 1678 h 438032"/>
              <a:gd name="connsiteX10" fmla="*/ 46897 w 79425"/>
              <a:gd name="connsiteY10" fmla="*/ 10839 h 438032"/>
              <a:gd name="connsiteX11" fmla="*/ 13587 w 79425"/>
              <a:gd name="connsiteY11" fmla="*/ 48728 h 438032"/>
              <a:gd name="connsiteX12" fmla="*/ 13587 w 79425"/>
              <a:gd name="connsiteY12" fmla="*/ 58304 h 438032"/>
              <a:gd name="connsiteX13" fmla="*/ 13587 w 79425"/>
              <a:gd name="connsiteY13" fmla="*/ 59137 h 438032"/>
              <a:gd name="connsiteX14" fmla="*/ 25246 w 79425"/>
              <a:gd name="connsiteY14" fmla="*/ 132002 h 438032"/>
              <a:gd name="connsiteX15" fmla="*/ 31908 w 79425"/>
              <a:gd name="connsiteY15" fmla="*/ 168226 h 438032"/>
              <a:gd name="connsiteX16" fmla="*/ 73961 w 79425"/>
              <a:gd name="connsiteY16" fmla="*/ 417630 h 438032"/>
              <a:gd name="connsiteX17" fmla="*/ 78124 w 79425"/>
              <a:gd name="connsiteY17" fmla="*/ 427207 h 438032"/>
              <a:gd name="connsiteX18" fmla="*/ 76875 w 79425"/>
              <a:gd name="connsiteY18" fmla="*/ 436367 h 438032"/>
              <a:gd name="connsiteX19" fmla="*/ 73128 w 79425"/>
              <a:gd name="connsiteY19" fmla="*/ 438032 h 43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425" h="438032">
                <a:moveTo>
                  <a:pt x="73128" y="438032"/>
                </a:moveTo>
                <a:cubicBezTo>
                  <a:pt x="71046" y="438032"/>
                  <a:pt x="69381" y="437199"/>
                  <a:pt x="67715" y="435534"/>
                </a:cubicBezTo>
                <a:cubicBezTo>
                  <a:pt x="64384" y="430954"/>
                  <a:pt x="62302" y="425957"/>
                  <a:pt x="61053" y="420128"/>
                </a:cubicBezTo>
                <a:lnTo>
                  <a:pt x="19000" y="170724"/>
                </a:lnTo>
                <a:cubicBezTo>
                  <a:pt x="16918" y="158649"/>
                  <a:pt x="14836" y="146574"/>
                  <a:pt x="12755" y="134500"/>
                </a:cubicBezTo>
                <a:cubicBezTo>
                  <a:pt x="8175" y="110350"/>
                  <a:pt x="3595" y="85785"/>
                  <a:pt x="680" y="60803"/>
                </a:cubicBezTo>
                <a:lnTo>
                  <a:pt x="680" y="59970"/>
                </a:lnTo>
                <a:cubicBezTo>
                  <a:pt x="-153" y="53724"/>
                  <a:pt x="-986" y="46646"/>
                  <a:pt x="3178" y="41233"/>
                </a:cubicBezTo>
                <a:cubicBezTo>
                  <a:pt x="12338" y="29159"/>
                  <a:pt x="36488" y="3344"/>
                  <a:pt x="37320" y="2095"/>
                </a:cubicBezTo>
                <a:cubicBezTo>
                  <a:pt x="39819" y="-403"/>
                  <a:pt x="43982" y="-820"/>
                  <a:pt x="46480" y="1678"/>
                </a:cubicBezTo>
                <a:cubicBezTo>
                  <a:pt x="48979" y="4177"/>
                  <a:pt x="49395" y="8340"/>
                  <a:pt x="46897" y="10839"/>
                </a:cubicBezTo>
                <a:cubicBezTo>
                  <a:pt x="46480" y="11255"/>
                  <a:pt x="21915" y="37486"/>
                  <a:pt x="13587" y="48728"/>
                </a:cubicBezTo>
                <a:cubicBezTo>
                  <a:pt x="12755" y="49977"/>
                  <a:pt x="13171" y="54974"/>
                  <a:pt x="13587" y="58304"/>
                </a:cubicBezTo>
                <a:lnTo>
                  <a:pt x="13587" y="59137"/>
                </a:lnTo>
                <a:cubicBezTo>
                  <a:pt x="16502" y="83287"/>
                  <a:pt x="21082" y="107852"/>
                  <a:pt x="25246" y="132002"/>
                </a:cubicBezTo>
                <a:cubicBezTo>
                  <a:pt x="27327" y="144076"/>
                  <a:pt x="29826" y="156151"/>
                  <a:pt x="31908" y="168226"/>
                </a:cubicBezTo>
                <a:lnTo>
                  <a:pt x="73961" y="417630"/>
                </a:lnTo>
                <a:cubicBezTo>
                  <a:pt x="74377" y="421377"/>
                  <a:pt x="76043" y="424292"/>
                  <a:pt x="78124" y="427207"/>
                </a:cubicBezTo>
                <a:cubicBezTo>
                  <a:pt x="80206" y="430121"/>
                  <a:pt x="79790" y="434285"/>
                  <a:pt x="76875" y="436367"/>
                </a:cubicBezTo>
                <a:cubicBezTo>
                  <a:pt x="76043" y="437616"/>
                  <a:pt x="74377" y="438032"/>
                  <a:pt x="73128" y="438032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F8F191DA-7D43-CC61-96AD-9B0C487E0B3C}"/>
              </a:ext>
            </a:extLst>
          </p:cNvPr>
          <p:cNvSpPr/>
          <p:nvPr/>
        </p:nvSpPr>
        <p:spPr>
          <a:xfrm>
            <a:off x="6833200" y="5045123"/>
            <a:ext cx="264497" cy="60841"/>
          </a:xfrm>
          <a:custGeom>
            <a:avLst/>
            <a:gdLst>
              <a:gd name="connsiteX0" fmla="*/ 40856 w 264497"/>
              <a:gd name="connsiteY0" fmla="*/ 60842 h 60841"/>
              <a:gd name="connsiteX1" fmla="*/ 32529 w 264497"/>
              <a:gd name="connsiteY1" fmla="*/ 60842 h 60841"/>
              <a:gd name="connsiteX2" fmla="*/ 1301 w 264497"/>
              <a:gd name="connsiteY2" fmla="*/ 45853 h 60841"/>
              <a:gd name="connsiteX3" fmla="*/ 2550 w 264497"/>
              <a:gd name="connsiteY3" fmla="*/ 36692 h 60841"/>
              <a:gd name="connsiteX4" fmla="*/ 11710 w 264497"/>
              <a:gd name="connsiteY4" fmla="*/ 37941 h 60841"/>
              <a:gd name="connsiteX5" fmla="*/ 32529 w 264497"/>
              <a:gd name="connsiteY5" fmla="*/ 47934 h 60841"/>
              <a:gd name="connsiteX6" fmla="*/ 121632 w 264497"/>
              <a:gd name="connsiteY6" fmla="*/ 43771 h 60841"/>
              <a:gd name="connsiteX7" fmla="*/ 166183 w 264497"/>
              <a:gd name="connsiteY7" fmla="*/ 40856 h 60841"/>
              <a:gd name="connsiteX8" fmla="*/ 182005 w 264497"/>
              <a:gd name="connsiteY8" fmla="*/ 40440 h 60841"/>
              <a:gd name="connsiteX9" fmla="*/ 212816 w 264497"/>
              <a:gd name="connsiteY9" fmla="*/ 38358 h 60841"/>
              <a:gd name="connsiteX10" fmla="*/ 225724 w 264497"/>
              <a:gd name="connsiteY10" fmla="*/ 31696 h 60841"/>
              <a:gd name="connsiteX11" fmla="*/ 234884 w 264497"/>
              <a:gd name="connsiteY11" fmla="*/ 22536 h 60841"/>
              <a:gd name="connsiteX12" fmla="*/ 209485 w 264497"/>
              <a:gd name="connsiteY12" fmla="*/ 23785 h 60841"/>
              <a:gd name="connsiteX13" fmla="*/ 194080 w 264497"/>
              <a:gd name="connsiteY13" fmla="*/ 24201 h 60841"/>
              <a:gd name="connsiteX14" fmla="*/ 149944 w 264497"/>
              <a:gd name="connsiteY14" fmla="*/ 27116 h 60841"/>
              <a:gd name="connsiteX15" fmla="*/ 59593 w 264497"/>
              <a:gd name="connsiteY15" fmla="*/ 31280 h 60841"/>
              <a:gd name="connsiteX16" fmla="*/ 28781 w 264497"/>
              <a:gd name="connsiteY16" fmla="*/ 16290 h 60841"/>
              <a:gd name="connsiteX17" fmla="*/ 30031 w 264497"/>
              <a:gd name="connsiteY17" fmla="*/ 7130 h 60841"/>
              <a:gd name="connsiteX18" fmla="*/ 39191 w 264497"/>
              <a:gd name="connsiteY18" fmla="*/ 8379 h 60841"/>
              <a:gd name="connsiteX19" fmla="*/ 60009 w 264497"/>
              <a:gd name="connsiteY19" fmla="*/ 18372 h 60841"/>
              <a:gd name="connsiteX20" fmla="*/ 149112 w 264497"/>
              <a:gd name="connsiteY20" fmla="*/ 14209 h 60841"/>
              <a:gd name="connsiteX21" fmla="*/ 193663 w 264497"/>
              <a:gd name="connsiteY21" fmla="*/ 11294 h 60841"/>
              <a:gd name="connsiteX22" fmla="*/ 209485 w 264497"/>
              <a:gd name="connsiteY22" fmla="*/ 10878 h 60841"/>
              <a:gd name="connsiteX23" fmla="*/ 240296 w 264497"/>
              <a:gd name="connsiteY23" fmla="*/ 8796 h 60841"/>
              <a:gd name="connsiteX24" fmla="*/ 251955 w 264497"/>
              <a:gd name="connsiteY24" fmla="*/ 3383 h 60841"/>
              <a:gd name="connsiteX25" fmla="*/ 252787 w 264497"/>
              <a:gd name="connsiteY25" fmla="*/ 2550 h 60841"/>
              <a:gd name="connsiteX26" fmla="*/ 261948 w 264497"/>
              <a:gd name="connsiteY26" fmla="*/ 1301 h 60841"/>
              <a:gd name="connsiteX27" fmla="*/ 263197 w 264497"/>
              <a:gd name="connsiteY27" fmla="*/ 10461 h 60841"/>
              <a:gd name="connsiteX28" fmla="*/ 262364 w 264497"/>
              <a:gd name="connsiteY28" fmla="*/ 11710 h 60841"/>
              <a:gd name="connsiteX29" fmla="*/ 235300 w 264497"/>
              <a:gd name="connsiteY29" fmla="*/ 41272 h 60841"/>
              <a:gd name="connsiteX30" fmla="*/ 215731 w 264497"/>
              <a:gd name="connsiteY30" fmla="*/ 51265 h 60841"/>
              <a:gd name="connsiteX31" fmla="*/ 183254 w 264497"/>
              <a:gd name="connsiteY31" fmla="*/ 53347 h 60841"/>
              <a:gd name="connsiteX32" fmla="*/ 167848 w 264497"/>
              <a:gd name="connsiteY32" fmla="*/ 53763 h 60841"/>
              <a:gd name="connsiteX33" fmla="*/ 123713 w 264497"/>
              <a:gd name="connsiteY33" fmla="*/ 56678 h 60841"/>
              <a:gd name="connsiteX34" fmla="*/ 40856 w 264497"/>
              <a:gd name="connsiteY34" fmla="*/ 60842 h 60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4497" h="60841">
                <a:moveTo>
                  <a:pt x="40856" y="60842"/>
                </a:moveTo>
                <a:cubicBezTo>
                  <a:pt x="37942" y="60842"/>
                  <a:pt x="35027" y="60842"/>
                  <a:pt x="32529" y="60842"/>
                </a:cubicBezTo>
                <a:cubicBezTo>
                  <a:pt x="20038" y="60425"/>
                  <a:pt x="8379" y="55013"/>
                  <a:pt x="1301" y="45853"/>
                </a:cubicBezTo>
                <a:cubicBezTo>
                  <a:pt x="-781" y="42938"/>
                  <a:pt x="-364" y="38774"/>
                  <a:pt x="2550" y="36692"/>
                </a:cubicBezTo>
                <a:cubicBezTo>
                  <a:pt x="5465" y="34611"/>
                  <a:pt x="9629" y="35027"/>
                  <a:pt x="11710" y="37941"/>
                </a:cubicBezTo>
                <a:cubicBezTo>
                  <a:pt x="16290" y="43771"/>
                  <a:pt x="23785" y="47518"/>
                  <a:pt x="32529" y="47934"/>
                </a:cubicBezTo>
                <a:cubicBezTo>
                  <a:pt x="61674" y="48351"/>
                  <a:pt x="92069" y="46269"/>
                  <a:pt x="121632" y="43771"/>
                </a:cubicBezTo>
                <a:cubicBezTo>
                  <a:pt x="136204" y="42522"/>
                  <a:pt x="151610" y="41689"/>
                  <a:pt x="166183" y="40856"/>
                </a:cubicBezTo>
                <a:cubicBezTo>
                  <a:pt x="171179" y="40440"/>
                  <a:pt x="176592" y="40440"/>
                  <a:pt x="182005" y="40440"/>
                </a:cubicBezTo>
                <a:cubicBezTo>
                  <a:pt x="192414" y="40023"/>
                  <a:pt x="202823" y="40023"/>
                  <a:pt x="212816" y="38358"/>
                </a:cubicBezTo>
                <a:cubicBezTo>
                  <a:pt x="218645" y="37525"/>
                  <a:pt x="221976" y="34611"/>
                  <a:pt x="225724" y="31696"/>
                </a:cubicBezTo>
                <a:cubicBezTo>
                  <a:pt x="228638" y="29198"/>
                  <a:pt x="231553" y="25867"/>
                  <a:pt x="234884" y="22536"/>
                </a:cubicBezTo>
                <a:cubicBezTo>
                  <a:pt x="226556" y="23369"/>
                  <a:pt x="217812" y="23369"/>
                  <a:pt x="209485" y="23785"/>
                </a:cubicBezTo>
                <a:cubicBezTo>
                  <a:pt x="204489" y="23785"/>
                  <a:pt x="199076" y="24201"/>
                  <a:pt x="194080" y="24201"/>
                </a:cubicBezTo>
                <a:cubicBezTo>
                  <a:pt x="179507" y="25034"/>
                  <a:pt x="164517" y="26283"/>
                  <a:pt x="149944" y="27116"/>
                </a:cubicBezTo>
                <a:cubicBezTo>
                  <a:pt x="120382" y="29198"/>
                  <a:pt x="89571" y="31696"/>
                  <a:pt x="59593" y="31280"/>
                </a:cubicBezTo>
                <a:cubicBezTo>
                  <a:pt x="47102" y="31280"/>
                  <a:pt x="35443" y="25450"/>
                  <a:pt x="28781" y="16290"/>
                </a:cubicBezTo>
                <a:cubicBezTo>
                  <a:pt x="26700" y="13376"/>
                  <a:pt x="27116" y="9212"/>
                  <a:pt x="30031" y="7130"/>
                </a:cubicBezTo>
                <a:cubicBezTo>
                  <a:pt x="32945" y="5048"/>
                  <a:pt x="37109" y="5465"/>
                  <a:pt x="39191" y="8379"/>
                </a:cubicBezTo>
                <a:cubicBezTo>
                  <a:pt x="43771" y="14209"/>
                  <a:pt x="51265" y="17956"/>
                  <a:pt x="60009" y="18372"/>
                </a:cubicBezTo>
                <a:cubicBezTo>
                  <a:pt x="89155" y="18789"/>
                  <a:pt x="119550" y="16707"/>
                  <a:pt x="149112" y="14209"/>
                </a:cubicBezTo>
                <a:cubicBezTo>
                  <a:pt x="163685" y="12959"/>
                  <a:pt x="179090" y="11710"/>
                  <a:pt x="193663" y="11294"/>
                </a:cubicBezTo>
                <a:cubicBezTo>
                  <a:pt x="198660" y="10878"/>
                  <a:pt x="204072" y="10878"/>
                  <a:pt x="209485" y="10878"/>
                </a:cubicBezTo>
                <a:cubicBezTo>
                  <a:pt x="219894" y="10461"/>
                  <a:pt x="230304" y="10461"/>
                  <a:pt x="240296" y="8796"/>
                </a:cubicBezTo>
                <a:cubicBezTo>
                  <a:pt x="245709" y="7963"/>
                  <a:pt x="249456" y="6298"/>
                  <a:pt x="251955" y="3383"/>
                </a:cubicBezTo>
                <a:cubicBezTo>
                  <a:pt x="252371" y="2967"/>
                  <a:pt x="252787" y="2550"/>
                  <a:pt x="252787" y="2550"/>
                </a:cubicBezTo>
                <a:cubicBezTo>
                  <a:pt x="254869" y="-364"/>
                  <a:pt x="259033" y="-781"/>
                  <a:pt x="261948" y="1301"/>
                </a:cubicBezTo>
                <a:cubicBezTo>
                  <a:pt x="264862" y="3383"/>
                  <a:pt x="265278" y="7547"/>
                  <a:pt x="263197" y="10461"/>
                </a:cubicBezTo>
                <a:cubicBezTo>
                  <a:pt x="262780" y="10878"/>
                  <a:pt x="262364" y="11294"/>
                  <a:pt x="262364" y="11710"/>
                </a:cubicBezTo>
                <a:cubicBezTo>
                  <a:pt x="258617" y="16290"/>
                  <a:pt x="244460" y="33361"/>
                  <a:pt x="235300" y="41272"/>
                </a:cubicBezTo>
                <a:cubicBezTo>
                  <a:pt x="230720" y="45436"/>
                  <a:pt x="225307" y="50016"/>
                  <a:pt x="215731" y="51265"/>
                </a:cubicBezTo>
                <a:cubicBezTo>
                  <a:pt x="204905" y="52931"/>
                  <a:pt x="194080" y="52931"/>
                  <a:pt x="183254" y="53347"/>
                </a:cubicBezTo>
                <a:cubicBezTo>
                  <a:pt x="178258" y="53347"/>
                  <a:pt x="172845" y="53763"/>
                  <a:pt x="167848" y="53763"/>
                </a:cubicBezTo>
                <a:cubicBezTo>
                  <a:pt x="153275" y="54596"/>
                  <a:pt x="138286" y="55845"/>
                  <a:pt x="123713" y="56678"/>
                </a:cubicBezTo>
                <a:cubicBezTo>
                  <a:pt x="95817" y="58760"/>
                  <a:pt x="68336" y="60842"/>
                  <a:pt x="40856" y="60842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4DF2D462-37C6-E76E-464E-B495FE8EEEEB}"/>
              </a:ext>
            </a:extLst>
          </p:cNvPr>
          <p:cNvSpPr/>
          <p:nvPr/>
        </p:nvSpPr>
        <p:spPr>
          <a:xfrm>
            <a:off x="6854903" y="4988966"/>
            <a:ext cx="238995" cy="25398"/>
          </a:xfrm>
          <a:custGeom>
            <a:avLst/>
            <a:gdLst>
              <a:gd name="connsiteX0" fmla="*/ 6662 w 238995"/>
              <a:gd name="connsiteY0" fmla="*/ 25398 h 25398"/>
              <a:gd name="connsiteX1" fmla="*/ 0 w 238995"/>
              <a:gd name="connsiteY1" fmla="*/ 19153 h 25398"/>
              <a:gd name="connsiteX2" fmla="*/ 6246 w 238995"/>
              <a:gd name="connsiteY2" fmla="*/ 12075 h 25398"/>
              <a:gd name="connsiteX3" fmla="*/ 231917 w 238995"/>
              <a:gd name="connsiteY3" fmla="*/ 0 h 25398"/>
              <a:gd name="connsiteX4" fmla="*/ 238995 w 238995"/>
              <a:gd name="connsiteY4" fmla="*/ 6246 h 25398"/>
              <a:gd name="connsiteX5" fmla="*/ 232750 w 238995"/>
              <a:gd name="connsiteY5" fmla="*/ 13324 h 25398"/>
              <a:gd name="connsiteX6" fmla="*/ 6662 w 238995"/>
              <a:gd name="connsiteY6" fmla="*/ 25398 h 25398"/>
              <a:gd name="connsiteX7" fmla="*/ 6662 w 238995"/>
              <a:gd name="connsiteY7" fmla="*/ 25398 h 2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95" h="25398">
                <a:moveTo>
                  <a:pt x="6662" y="25398"/>
                </a:moveTo>
                <a:cubicBezTo>
                  <a:pt x="3331" y="25398"/>
                  <a:pt x="416" y="22900"/>
                  <a:pt x="0" y="19153"/>
                </a:cubicBezTo>
                <a:cubicBezTo>
                  <a:pt x="0" y="15406"/>
                  <a:pt x="2498" y="12491"/>
                  <a:pt x="6246" y="12075"/>
                </a:cubicBezTo>
                <a:lnTo>
                  <a:pt x="231917" y="0"/>
                </a:lnTo>
                <a:cubicBezTo>
                  <a:pt x="235664" y="0"/>
                  <a:pt x="238579" y="2498"/>
                  <a:pt x="238995" y="6246"/>
                </a:cubicBezTo>
                <a:cubicBezTo>
                  <a:pt x="238995" y="9993"/>
                  <a:pt x="236497" y="12907"/>
                  <a:pt x="232750" y="13324"/>
                </a:cubicBezTo>
                <a:lnTo>
                  <a:pt x="6662" y="25398"/>
                </a:lnTo>
                <a:cubicBezTo>
                  <a:pt x="6662" y="25398"/>
                  <a:pt x="6662" y="25398"/>
                  <a:pt x="6662" y="25398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2914BF9-C4FC-5187-EB5B-7529E726E9C6}"/>
              </a:ext>
            </a:extLst>
          </p:cNvPr>
          <p:cNvSpPr/>
          <p:nvPr/>
        </p:nvSpPr>
        <p:spPr>
          <a:xfrm>
            <a:off x="6804522" y="4690846"/>
            <a:ext cx="238995" cy="25398"/>
          </a:xfrm>
          <a:custGeom>
            <a:avLst/>
            <a:gdLst>
              <a:gd name="connsiteX0" fmla="*/ 6662 w 238995"/>
              <a:gd name="connsiteY0" fmla="*/ 25398 h 25398"/>
              <a:gd name="connsiteX1" fmla="*/ 0 w 238995"/>
              <a:gd name="connsiteY1" fmla="*/ 19153 h 25398"/>
              <a:gd name="connsiteX2" fmla="*/ 6246 w 238995"/>
              <a:gd name="connsiteY2" fmla="*/ 12075 h 25398"/>
              <a:gd name="connsiteX3" fmla="*/ 231917 w 238995"/>
              <a:gd name="connsiteY3" fmla="*/ 0 h 25398"/>
              <a:gd name="connsiteX4" fmla="*/ 238995 w 238995"/>
              <a:gd name="connsiteY4" fmla="*/ 6246 h 25398"/>
              <a:gd name="connsiteX5" fmla="*/ 232750 w 238995"/>
              <a:gd name="connsiteY5" fmla="*/ 13324 h 25398"/>
              <a:gd name="connsiteX6" fmla="*/ 6662 w 238995"/>
              <a:gd name="connsiteY6" fmla="*/ 25398 h 25398"/>
              <a:gd name="connsiteX7" fmla="*/ 6662 w 238995"/>
              <a:gd name="connsiteY7" fmla="*/ 25398 h 2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95" h="25398">
                <a:moveTo>
                  <a:pt x="6662" y="25398"/>
                </a:moveTo>
                <a:cubicBezTo>
                  <a:pt x="3331" y="25398"/>
                  <a:pt x="416" y="22900"/>
                  <a:pt x="0" y="19153"/>
                </a:cubicBezTo>
                <a:cubicBezTo>
                  <a:pt x="0" y="15406"/>
                  <a:pt x="2498" y="12491"/>
                  <a:pt x="6246" y="12075"/>
                </a:cubicBezTo>
                <a:lnTo>
                  <a:pt x="231917" y="0"/>
                </a:lnTo>
                <a:cubicBezTo>
                  <a:pt x="235664" y="0"/>
                  <a:pt x="238579" y="2498"/>
                  <a:pt x="238995" y="6246"/>
                </a:cubicBezTo>
                <a:cubicBezTo>
                  <a:pt x="238995" y="9993"/>
                  <a:pt x="236497" y="12907"/>
                  <a:pt x="232750" y="13324"/>
                </a:cubicBezTo>
                <a:lnTo>
                  <a:pt x="6662" y="25398"/>
                </a:lnTo>
                <a:cubicBezTo>
                  <a:pt x="7078" y="25398"/>
                  <a:pt x="7078" y="25398"/>
                  <a:pt x="6662" y="25398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499C617-F654-3F74-BDD3-49342CE5912A}"/>
              </a:ext>
            </a:extLst>
          </p:cNvPr>
          <p:cNvSpPr/>
          <p:nvPr/>
        </p:nvSpPr>
        <p:spPr>
          <a:xfrm>
            <a:off x="6965747" y="5015979"/>
            <a:ext cx="36159" cy="34192"/>
          </a:xfrm>
          <a:custGeom>
            <a:avLst/>
            <a:gdLst>
              <a:gd name="connsiteX0" fmla="*/ 16564 w 36159"/>
              <a:gd name="connsiteY0" fmla="*/ 7962 h 34192"/>
              <a:gd name="connsiteX1" fmla="*/ 8653 w 36159"/>
              <a:gd name="connsiteY1" fmla="*/ 11709 h 34192"/>
              <a:gd name="connsiteX2" fmla="*/ 9902 w 36159"/>
              <a:gd name="connsiteY2" fmla="*/ 20869 h 34192"/>
              <a:gd name="connsiteX3" fmla="*/ 20311 w 36159"/>
              <a:gd name="connsiteY3" fmla="*/ 25865 h 34192"/>
              <a:gd name="connsiteX4" fmla="*/ 28639 w 36159"/>
              <a:gd name="connsiteY4" fmla="*/ 17955 h 34192"/>
              <a:gd name="connsiteX5" fmla="*/ 16564 w 36159"/>
              <a:gd name="connsiteY5" fmla="*/ 7962 h 34192"/>
              <a:gd name="connsiteX6" fmla="*/ 19478 w 36159"/>
              <a:gd name="connsiteY6" fmla="*/ 34193 h 34192"/>
              <a:gd name="connsiteX7" fmla="*/ 3240 w 36159"/>
              <a:gd name="connsiteY7" fmla="*/ 25449 h 34192"/>
              <a:gd name="connsiteX8" fmla="*/ 1575 w 36159"/>
              <a:gd name="connsiteY8" fmla="*/ 8378 h 34192"/>
              <a:gd name="connsiteX9" fmla="*/ 15731 w 36159"/>
              <a:gd name="connsiteY9" fmla="*/ 51 h 34192"/>
              <a:gd name="connsiteX10" fmla="*/ 36133 w 36159"/>
              <a:gd name="connsiteY10" fmla="*/ 17955 h 34192"/>
              <a:gd name="connsiteX11" fmla="*/ 20311 w 36159"/>
              <a:gd name="connsiteY11" fmla="*/ 34193 h 34192"/>
              <a:gd name="connsiteX12" fmla="*/ 19478 w 36159"/>
              <a:gd name="connsiteY12" fmla="*/ 34193 h 3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59" h="34192">
                <a:moveTo>
                  <a:pt x="16564" y="7962"/>
                </a:moveTo>
                <a:cubicBezTo>
                  <a:pt x="13649" y="7962"/>
                  <a:pt x="10318" y="8794"/>
                  <a:pt x="8653" y="11709"/>
                </a:cubicBezTo>
                <a:cubicBezTo>
                  <a:pt x="7404" y="14207"/>
                  <a:pt x="7820" y="17955"/>
                  <a:pt x="9902" y="20869"/>
                </a:cubicBezTo>
                <a:cubicBezTo>
                  <a:pt x="11151" y="22535"/>
                  <a:pt x="14066" y="26282"/>
                  <a:pt x="20311" y="25865"/>
                </a:cubicBezTo>
                <a:cubicBezTo>
                  <a:pt x="26140" y="25449"/>
                  <a:pt x="29055" y="22535"/>
                  <a:pt x="28639" y="17955"/>
                </a:cubicBezTo>
                <a:cubicBezTo>
                  <a:pt x="28639" y="12958"/>
                  <a:pt x="23642" y="7545"/>
                  <a:pt x="16564" y="7962"/>
                </a:cubicBezTo>
                <a:moveTo>
                  <a:pt x="19478" y="34193"/>
                </a:moveTo>
                <a:cubicBezTo>
                  <a:pt x="12817" y="34193"/>
                  <a:pt x="6987" y="30862"/>
                  <a:pt x="3240" y="25449"/>
                </a:cubicBezTo>
                <a:cubicBezTo>
                  <a:pt x="-507" y="20036"/>
                  <a:pt x="-924" y="13374"/>
                  <a:pt x="1575" y="8378"/>
                </a:cubicBezTo>
                <a:cubicBezTo>
                  <a:pt x="2824" y="5463"/>
                  <a:pt x="6987" y="467"/>
                  <a:pt x="15731" y="51"/>
                </a:cubicBezTo>
                <a:cubicBezTo>
                  <a:pt x="27806" y="-782"/>
                  <a:pt x="35717" y="8794"/>
                  <a:pt x="36133" y="17955"/>
                </a:cubicBezTo>
                <a:cubicBezTo>
                  <a:pt x="36550" y="25449"/>
                  <a:pt x="31969" y="33360"/>
                  <a:pt x="20311" y="34193"/>
                </a:cubicBezTo>
                <a:cubicBezTo>
                  <a:pt x="20728" y="34193"/>
                  <a:pt x="19895" y="34193"/>
                  <a:pt x="19478" y="34193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2F62CB3F-370E-0E11-E7F0-6DF856E082AE}"/>
              </a:ext>
            </a:extLst>
          </p:cNvPr>
          <p:cNvSpPr/>
          <p:nvPr/>
        </p:nvSpPr>
        <p:spPr>
          <a:xfrm>
            <a:off x="7035421" y="5062435"/>
            <a:ext cx="25394" cy="31871"/>
          </a:xfrm>
          <a:custGeom>
            <a:avLst/>
            <a:gdLst>
              <a:gd name="connsiteX0" fmla="*/ 3932 w 25394"/>
              <a:gd name="connsiteY0" fmla="*/ 31871 h 31871"/>
              <a:gd name="connsiteX1" fmla="*/ 1850 w 25394"/>
              <a:gd name="connsiteY1" fmla="*/ 31455 h 31871"/>
              <a:gd name="connsiteX2" fmla="*/ 601 w 25394"/>
              <a:gd name="connsiteY2" fmla="*/ 26042 h 31871"/>
              <a:gd name="connsiteX3" fmla="*/ 18505 w 25394"/>
              <a:gd name="connsiteY3" fmla="*/ 1477 h 31871"/>
              <a:gd name="connsiteX4" fmla="*/ 23918 w 25394"/>
              <a:gd name="connsiteY4" fmla="*/ 1060 h 31871"/>
              <a:gd name="connsiteX5" fmla="*/ 24334 w 25394"/>
              <a:gd name="connsiteY5" fmla="*/ 6473 h 31871"/>
              <a:gd name="connsiteX6" fmla="*/ 7263 w 25394"/>
              <a:gd name="connsiteY6" fmla="*/ 30206 h 31871"/>
              <a:gd name="connsiteX7" fmla="*/ 3932 w 25394"/>
              <a:gd name="connsiteY7" fmla="*/ 31871 h 3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4" h="31871">
                <a:moveTo>
                  <a:pt x="3932" y="31871"/>
                </a:moveTo>
                <a:cubicBezTo>
                  <a:pt x="3100" y="31871"/>
                  <a:pt x="2683" y="31871"/>
                  <a:pt x="1850" y="31455"/>
                </a:cubicBezTo>
                <a:cubicBezTo>
                  <a:pt x="185" y="30206"/>
                  <a:pt x="-648" y="27708"/>
                  <a:pt x="601" y="26042"/>
                </a:cubicBezTo>
                <a:cubicBezTo>
                  <a:pt x="6014" y="17299"/>
                  <a:pt x="11843" y="8971"/>
                  <a:pt x="18505" y="1477"/>
                </a:cubicBezTo>
                <a:cubicBezTo>
                  <a:pt x="19754" y="-189"/>
                  <a:pt x="22253" y="-605"/>
                  <a:pt x="23918" y="1060"/>
                </a:cubicBezTo>
                <a:cubicBezTo>
                  <a:pt x="25584" y="2309"/>
                  <a:pt x="26000" y="4808"/>
                  <a:pt x="24334" y="6473"/>
                </a:cubicBezTo>
                <a:cubicBezTo>
                  <a:pt x="18089" y="13968"/>
                  <a:pt x="12260" y="21879"/>
                  <a:pt x="7263" y="30206"/>
                </a:cubicBezTo>
                <a:cubicBezTo>
                  <a:pt x="6431" y="31039"/>
                  <a:pt x="5181" y="31871"/>
                  <a:pt x="3932" y="31871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5730EAB3-49DE-59B9-CA3E-A6CFA9A6B157}"/>
              </a:ext>
            </a:extLst>
          </p:cNvPr>
          <p:cNvSpPr/>
          <p:nvPr/>
        </p:nvSpPr>
        <p:spPr>
          <a:xfrm>
            <a:off x="7018952" y="5061229"/>
            <a:ext cx="25583" cy="30579"/>
          </a:xfrm>
          <a:custGeom>
            <a:avLst/>
            <a:gdLst>
              <a:gd name="connsiteX0" fmla="*/ 4164 w 25583"/>
              <a:gd name="connsiteY0" fmla="*/ 30580 h 30579"/>
              <a:gd name="connsiteX1" fmla="*/ 1249 w 25583"/>
              <a:gd name="connsiteY1" fmla="*/ 29331 h 30579"/>
              <a:gd name="connsiteX2" fmla="*/ 1249 w 25583"/>
              <a:gd name="connsiteY2" fmla="*/ 23918 h 30579"/>
              <a:gd name="connsiteX3" fmla="*/ 18320 w 25583"/>
              <a:gd name="connsiteY3" fmla="*/ 1851 h 30579"/>
              <a:gd name="connsiteX4" fmla="*/ 23733 w 25583"/>
              <a:gd name="connsiteY4" fmla="*/ 601 h 30579"/>
              <a:gd name="connsiteX5" fmla="*/ 24982 w 25583"/>
              <a:gd name="connsiteY5" fmla="*/ 6014 h 30579"/>
              <a:gd name="connsiteX6" fmla="*/ 7078 w 25583"/>
              <a:gd name="connsiteY6" fmla="*/ 29331 h 30579"/>
              <a:gd name="connsiteX7" fmla="*/ 4164 w 25583"/>
              <a:gd name="connsiteY7" fmla="*/ 30580 h 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83" h="30579">
                <a:moveTo>
                  <a:pt x="4164" y="30580"/>
                </a:moveTo>
                <a:cubicBezTo>
                  <a:pt x="3331" y="30580"/>
                  <a:pt x="2082" y="30164"/>
                  <a:pt x="1249" y="29331"/>
                </a:cubicBezTo>
                <a:cubicBezTo>
                  <a:pt x="-416" y="27665"/>
                  <a:pt x="-416" y="25167"/>
                  <a:pt x="1249" y="23918"/>
                </a:cubicBezTo>
                <a:cubicBezTo>
                  <a:pt x="7495" y="17256"/>
                  <a:pt x="13324" y="9762"/>
                  <a:pt x="18320" y="1851"/>
                </a:cubicBezTo>
                <a:cubicBezTo>
                  <a:pt x="19569" y="185"/>
                  <a:pt x="21651" y="-648"/>
                  <a:pt x="23733" y="601"/>
                </a:cubicBezTo>
                <a:cubicBezTo>
                  <a:pt x="25398" y="1851"/>
                  <a:pt x="26231" y="3932"/>
                  <a:pt x="24982" y="6014"/>
                </a:cubicBezTo>
                <a:cubicBezTo>
                  <a:pt x="19986" y="14342"/>
                  <a:pt x="13740" y="22253"/>
                  <a:pt x="7078" y="29331"/>
                </a:cubicBezTo>
                <a:cubicBezTo>
                  <a:pt x="6246" y="30164"/>
                  <a:pt x="5413" y="30580"/>
                  <a:pt x="4164" y="30580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C27361DC-E9B2-901F-FD76-5212D3D9AF04}"/>
              </a:ext>
            </a:extLst>
          </p:cNvPr>
          <p:cNvSpPr/>
          <p:nvPr/>
        </p:nvSpPr>
        <p:spPr>
          <a:xfrm>
            <a:off x="7001696" y="5060396"/>
            <a:ext cx="24519" cy="34327"/>
          </a:xfrm>
          <a:custGeom>
            <a:avLst/>
            <a:gdLst>
              <a:gd name="connsiteX0" fmla="*/ 3932 w 24519"/>
              <a:gd name="connsiteY0" fmla="*/ 34327 h 34327"/>
              <a:gd name="connsiteX1" fmla="*/ 1851 w 24519"/>
              <a:gd name="connsiteY1" fmla="*/ 33911 h 34327"/>
              <a:gd name="connsiteX2" fmla="*/ 601 w 24519"/>
              <a:gd name="connsiteY2" fmla="*/ 28498 h 34327"/>
              <a:gd name="connsiteX3" fmla="*/ 17256 w 24519"/>
              <a:gd name="connsiteY3" fmla="*/ 1850 h 34327"/>
              <a:gd name="connsiteX4" fmla="*/ 22669 w 24519"/>
              <a:gd name="connsiteY4" fmla="*/ 601 h 34327"/>
              <a:gd name="connsiteX5" fmla="*/ 23918 w 24519"/>
              <a:gd name="connsiteY5" fmla="*/ 6014 h 34327"/>
              <a:gd name="connsiteX6" fmla="*/ 7263 w 24519"/>
              <a:gd name="connsiteY6" fmla="*/ 32662 h 34327"/>
              <a:gd name="connsiteX7" fmla="*/ 3932 w 24519"/>
              <a:gd name="connsiteY7" fmla="*/ 34327 h 3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9" h="34327">
                <a:moveTo>
                  <a:pt x="3932" y="34327"/>
                </a:moveTo>
                <a:cubicBezTo>
                  <a:pt x="3100" y="34327"/>
                  <a:pt x="2683" y="34327"/>
                  <a:pt x="1851" y="33911"/>
                </a:cubicBezTo>
                <a:cubicBezTo>
                  <a:pt x="185" y="32662"/>
                  <a:pt x="-648" y="30164"/>
                  <a:pt x="601" y="28498"/>
                </a:cubicBezTo>
                <a:lnTo>
                  <a:pt x="17256" y="1850"/>
                </a:lnTo>
                <a:cubicBezTo>
                  <a:pt x="18505" y="185"/>
                  <a:pt x="21003" y="-648"/>
                  <a:pt x="22669" y="601"/>
                </a:cubicBezTo>
                <a:cubicBezTo>
                  <a:pt x="24334" y="1850"/>
                  <a:pt x="25167" y="4349"/>
                  <a:pt x="23918" y="6014"/>
                </a:cubicBezTo>
                <a:lnTo>
                  <a:pt x="7263" y="32662"/>
                </a:lnTo>
                <a:cubicBezTo>
                  <a:pt x="6431" y="33911"/>
                  <a:pt x="5182" y="34327"/>
                  <a:pt x="3932" y="34327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4" name="Freeform 133">
            <a:extLst>
              <a:ext uri="{FF2B5EF4-FFF2-40B4-BE49-F238E27FC236}">
                <a16:creationId xmlns:a16="http://schemas.microsoft.com/office/drawing/2014/main" id="{4E277EAB-4350-5B25-DCE8-AB59AA228602}"/>
              </a:ext>
            </a:extLst>
          </p:cNvPr>
          <p:cNvSpPr/>
          <p:nvPr/>
        </p:nvSpPr>
        <p:spPr>
          <a:xfrm>
            <a:off x="6980244" y="5063510"/>
            <a:ext cx="20789" cy="30380"/>
          </a:xfrm>
          <a:custGeom>
            <a:avLst/>
            <a:gdLst>
              <a:gd name="connsiteX0" fmla="*/ 4149 w 20789"/>
              <a:gd name="connsiteY0" fmla="*/ 30381 h 30380"/>
              <a:gd name="connsiteX1" fmla="*/ 2068 w 20789"/>
              <a:gd name="connsiteY1" fmla="*/ 29964 h 30380"/>
              <a:gd name="connsiteX2" fmla="*/ 402 w 20789"/>
              <a:gd name="connsiteY2" fmla="*/ 24551 h 30380"/>
              <a:gd name="connsiteX3" fmla="*/ 13309 w 20789"/>
              <a:gd name="connsiteY3" fmla="*/ 2068 h 30380"/>
              <a:gd name="connsiteX4" fmla="*/ 18722 w 20789"/>
              <a:gd name="connsiteY4" fmla="*/ 402 h 30380"/>
              <a:gd name="connsiteX5" fmla="*/ 20388 w 20789"/>
              <a:gd name="connsiteY5" fmla="*/ 5815 h 30380"/>
              <a:gd name="connsiteX6" fmla="*/ 7480 w 20789"/>
              <a:gd name="connsiteY6" fmla="*/ 28299 h 30380"/>
              <a:gd name="connsiteX7" fmla="*/ 4149 w 20789"/>
              <a:gd name="connsiteY7" fmla="*/ 30381 h 30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89" h="30380">
                <a:moveTo>
                  <a:pt x="4149" y="30381"/>
                </a:moveTo>
                <a:cubicBezTo>
                  <a:pt x="3317" y="30381"/>
                  <a:pt x="2900" y="30381"/>
                  <a:pt x="2068" y="29964"/>
                </a:cubicBezTo>
                <a:cubicBezTo>
                  <a:pt x="-14" y="28715"/>
                  <a:pt x="-431" y="26633"/>
                  <a:pt x="402" y="24551"/>
                </a:cubicBezTo>
                <a:lnTo>
                  <a:pt x="13309" y="2068"/>
                </a:lnTo>
                <a:cubicBezTo>
                  <a:pt x="14559" y="-14"/>
                  <a:pt x="16640" y="-431"/>
                  <a:pt x="18722" y="402"/>
                </a:cubicBezTo>
                <a:cubicBezTo>
                  <a:pt x="20804" y="1651"/>
                  <a:pt x="21221" y="3733"/>
                  <a:pt x="20388" y="5815"/>
                </a:cubicBezTo>
                <a:lnTo>
                  <a:pt x="7480" y="28299"/>
                </a:lnTo>
                <a:cubicBezTo>
                  <a:pt x="7064" y="29548"/>
                  <a:pt x="5399" y="30381"/>
                  <a:pt x="4149" y="30381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5" name="Freeform 134">
            <a:extLst>
              <a:ext uri="{FF2B5EF4-FFF2-40B4-BE49-F238E27FC236}">
                <a16:creationId xmlns:a16="http://schemas.microsoft.com/office/drawing/2014/main" id="{DEDA6B7D-96BB-53D4-EC67-104ABF73B272}"/>
              </a:ext>
            </a:extLst>
          </p:cNvPr>
          <p:cNvSpPr/>
          <p:nvPr/>
        </p:nvSpPr>
        <p:spPr>
          <a:xfrm>
            <a:off x="6960892" y="5064976"/>
            <a:ext cx="22853" cy="31829"/>
          </a:xfrm>
          <a:custGeom>
            <a:avLst/>
            <a:gdLst>
              <a:gd name="connsiteX0" fmla="*/ 3932 w 22853"/>
              <a:gd name="connsiteY0" fmla="*/ 31829 h 31829"/>
              <a:gd name="connsiteX1" fmla="*/ 1851 w 22853"/>
              <a:gd name="connsiteY1" fmla="*/ 31413 h 31829"/>
              <a:gd name="connsiteX2" fmla="*/ 601 w 22853"/>
              <a:gd name="connsiteY2" fmla="*/ 26000 h 31829"/>
              <a:gd name="connsiteX3" fmla="*/ 15591 w 22853"/>
              <a:gd name="connsiteY3" fmla="*/ 1851 h 31829"/>
              <a:gd name="connsiteX4" fmla="*/ 21003 w 22853"/>
              <a:gd name="connsiteY4" fmla="*/ 601 h 31829"/>
              <a:gd name="connsiteX5" fmla="*/ 22253 w 22853"/>
              <a:gd name="connsiteY5" fmla="*/ 6014 h 31829"/>
              <a:gd name="connsiteX6" fmla="*/ 7263 w 22853"/>
              <a:gd name="connsiteY6" fmla="*/ 30164 h 31829"/>
              <a:gd name="connsiteX7" fmla="*/ 3932 w 22853"/>
              <a:gd name="connsiteY7" fmla="*/ 31829 h 3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3" h="31829">
                <a:moveTo>
                  <a:pt x="3932" y="31829"/>
                </a:moveTo>
                <a:cubicBezTo>
                  <a:pt x="3100" y="31829"/>
                  <a:pt x="2683" y="31829"/>
                  <a:pt x="1851" y="31413"/>
                </a:cubicBezTo>
                <a:cubicBezTo>
                  <a:pt x="185" y="30164"/>
                  <a:pt x="-648" y="27665"/>
                  <a:pt x="601" y="26000"/>
                </a:cubicBezTo>
                <a:lnTo>
                  <a:pt x="15591" y="1851"/>
                </a:lnTo>
                <a:cubicBezTo>
                  <a:pt x="16840" y="185"/>
                  <a:pt x="19338" y="-648"/>
                  <a:pt x="21003" y="601"/>
                </a:cubicBezTo>
                <a:cubicBezTo>
                  <a:pt x="22669" y="1851"/>
                  <a:pt x="23502" y="4349"/>
                  <a:pt x="22253" y="6014"/>
                </a:cubicBezTo>
                <a:lnTo>
                  <a:pt x="7263" y="30164"/>
                </a:lnTo>
                <a:cubicBezTo>
                  <a:pt x="6431" y="30996"/>
                  <a:pt x="5181" y="31829"/>
                  <a:pt x="3932" y="3182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258A4907-0C9B-F820-E25A-10CC77F5AEB5}"/>
              </a:ext>
            </a:extLst>
          </p:cNvPr>
          <p:cNvSpPr/>
          <p:nvPr/>
        </p:nvSpPr>
        <p:spPr>
          <a:xfrm>
            <a:off x="6940073" y="5066641"/>
            <a:ext cx="22437" cy="30579"/>
          </a:xfrm>
          <a:custGeom>
            <a:avLst/>
            <a:gdLst>
              <a:gd name="connsiteX0" fmla="*/ 3932 w 22437"/>
              <a:gd name="connsiteY0" fmla="*/ 30580 h 30579"/>
              <a:gd name="connsiteX1" fmla="*/ 1851 w 22437"/>
              <a:gd name="connsiteY1" fmla="*/ 29747 h 30579"/>
              <a:gd name="connsiteX2" fmla="*/ 601 w 22437"/>
              <a:gd name="connsiteY2" fmla="*/ 24334 h 30579"/>
              <a:gd name="connsiteX3" fmla="*/ 15174 w 22437"/>
              <a:gd name="connsiteY3" fmla="*/ 1850 h 30579"/>
              <a:gd name="connsiteX4" fmla="*/ 20587 w 22437"/>
              <a:gd name="connsiteY4" fmla="*/ 601 h 30579"/>
              <a:gd name="connsiteX5" fmla="*/ 21836 w 22437"/>
              <a:gd name="connsiteY5" fmla="*/ 6014 h 30579"/>
              <a:gd name="connsiteX6" fmla="*/ 7263 w 22437"/>
              <a:gd name="connsiteY6" fmla="*/ 28498 h 30579"/>
              <a:gd name="connsiteX7" fmla="*/ 3932 w 22437"/>
              <a:gd name="connsiteY7" fmla="*/ 30580 h 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7" h="30579">
                <a:moveTo>
                  <a:pt x="3932" y="30580"/>
                </a:moveTo>
                <a:cubicBezTo>
                  <a:pt x="3100" y="30580"/>
                  <a:pt x="2267" y="30580"/>
                  <a:pt x="1851" y="29747"/>
                </a:cubicBezTo>
                <a:cubicBezTo>
                  <a:pt x="185" y="28498"/>
                  <a:pt x="-648" y="26000"/>
                  <a:pt x="601" y="24334"/>
                </a:cubicBezTo>
                <a:lnTo>
                  <a:pt x="15174" y="1850"/>
                </a:lnTo>
                <a:cubicBezTo>
                  <a:pt x="16423" y="185"/>
                  <a:pt x="18922" y="-648"/>
                  <a:pt x="20587" y="601"/>
                </a:cubicBezTo>
                <a:cubicBezTo>
                  <a:pt x="22253" y="1850"/>
                  <a:pt x="23085" y="4349"/>
                  <a:pt x="21836" y="6014"/>
                </a:cubicBezTo>
                <a:lnTo>
                  <a:pt x="7263" y="28498"/>
                </a:lnTo>
                <a:cubicBezTo>
                  <a:pt x="6431" y="29747"/>
                  <a:pt x="5181" y="30580"/>
                  <a:pt x="3932" y="30580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Freeform 136">
            <a:extLst>
              <a:ext uri="{FF2B5EF4-FFF2-40B4-BE49-F238E27FC236}">
                <a16:creationId xmlns:a16="http://schemas.microsoft.com/office/drawing/2014/main" id="{CFC9377B-ACB9-C16E-F089-EB06C7D624E5}"/>
              </a:ext>
            </a:extLst>
          </p:cNvPr>
          <p:cNvSpPr/>
          <p:nvPr/>
        </p:nvSpPr>
        <p:spPr>
          <a:xfrm>
            <a:off x="6916757" y="5067890"/>
            <a:ext cx="24519" cy="33494"/>
          </a:xfrm>
          <a:custGeom>
            <a:avLst/>
            <a:gdLst>
              <a:gd name="connsiteX0" fmla="*/ 3932 w 24519"/>
              <a:gd name="connsiteY0" fmla="*/ 33494 h 33494"/>
              <a:gd name="connsiteX1" fmla="*/ 1850 w 24519"/>
              <a:gd name="connsiteY1" fmla="*/ 33078 h 33494"/>
              <a:gd name="connsiteX2" fmla="*/ 601 w 24519"/>
              <a:gd name="connsiteY2" fmla="*/ 27665 h 33494"/>
              <a:gd name="connsiteX3" fmla="*/ 17256 w 24519"/>
              <a:gd name="connsiteY3" fmla="*/ 1851 h 33494"/>
              <a:gd name="connsiteX4" fmla="*/ 22669 w 24519"/>
              <a:gd name="connsiteY4" fmla="*/ 601 h 33494"/>
              <a:gd name="connsiteX5" fmla="*/ 23918 w 24519"/>
              <a:gd name="connsiteY5" fmla="*/ 6014 h 33494"/>
              <a:gd name="connsiteX6" fmla="*/ 7263 w 24519"/>
              <a:gd name="connsiteY6" fmla="*/ 31829 h 33494"/>
              <a:gd name="connsiteX7" fmla="*/ 3932 w 24519"/>
              <a:gd name="connsiteY7" fmla="*/ 33494 h 3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9" h="33494">
                <a:moveTo>
                  <a:pt x="3932" y="33494"/>
                </a:moveTo>
                <a:cubicBezTo>
                  <a:pt x="3100" y="33494"/>
                  <a:pt x="2267" y="33494"/>
                  <a:pt x="1850" y="33078"/>
                </a:cubicBezTo>
                <a:cubicBezTo>
                  <a:pt x="185" y="31829"/>
                  <a:pt x="-648" y="29331"/>
                  <a:pt x="601" y="27665"/>
                </a:cubicBezTo>
                <a:lnTo>
                  <a:pt x="17256" y="1851"/>
                </a:lnTo>
                <a:cubicBezTo>
                  <a:pt x="18505" y="185"/>
                  <a:pt x="21003" y="-648"/>
                  <a:pt x="22669" y="601"/>
                </a:cubicBezTo>
                <a:cubicBezTo>
                  <a:pt x="24334" y="1851"/>
                  <a:pt x="25167" y="4349"/>
                  <a:pt x="23918" y="6014"/>
                </a:cubicBezTo>
                <a:lnTo>
                  <a:pt x="7263" y="31829"/>
                </a:lnTo>
                <a:cubicBezTo>
                  <a:pt x="6847" y="32662"/>
                  <a:pt x="5598" y="33494"/>
                  <a:pt x="3932" y="33494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 137">
            <a:extLst>
              <a:ext uri="{FF2B5EF4-FFF2-40B4-BE49-F238E27FC236}">
                <a16:creationId xmlns:a16="http://schemas.microsoft.com/office/drawing/2014/main" id="{73AA5558-422B-20AB-6F25-AFAFE58796F9}"/>
              </a:ext>
            </a:extLst>
          </p:cNvPr>
          <p:cNvSpPr/>
          <p:nvPr/>
        </p:nvSpPr>
        <p:spPr>
          <a:xfrm>
            <a:off x="6898853" y="5070389"/>
            <a:ext cx="22437" cy="30996"/>
          </a:xfrm>
          <a:custGeom>
            <a:avLst/>
            <a:gdLst>
              <a:gd name="connsiteX0" fmla="*/ 3932 w 22437"/>
              <a:gd name="connsiteY0" fmla="*/ 30996 h 30996"/>
              <a:gd name="connsiteX1" fmla="*/ 1851 w 22437"/>
              <a:gd name="connsiteY1" fmla="*/ 30164 h 30996"/>
              <a:gd name="connsiteX2" fmla="*/ 601 w 22437"/>
              <a:gd name="connsiteY2" fmla="*/ 24751 h 30996"/>
              <a:gd name="connsiteX3" fmla="*/ 15174 w 22437"/>
              <a:gd name="connsiteY3" fmla="*/ 1851 h 30996"/>
              <a:gd name="connsiteX4" fmla="*/ 20587 w 22437"/>
              <a:gd name="connsiteY4" fmla="*/ 601 h 30996"/>
              <a:gd name="connsiteX5" fmla="*/ 21836 w 22437"/>
              <a:gd name="connsiteY5" fmla="*/ 6014 h 30996"/>
              <a:gd name="connsiteX6" fmla="*/ 7263 w 22437"/>
              <a:gd name="connsiteY6" fmla="*/ 28914 h 30996"/>
              <a:gd name="connsiteX7" fmla="*/ 3932 w 22437"/>
              <a:gd name="connsiteY7" fmla="*/ 30996 h 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7" h="30996">
                <a:moveTo>
                  <a:pt x="3932" y="30996"/>
                </a:moveTo>
                <a:cubicBezTo>
                  <a:pt x="3100" y="30996"/>
                  <a:pt x="2267" y="30996"/>
                  <a:pt x="1851" y="30164"/>
                </a:cubicBezTo>
                <a:cubicBezTo>
                  <a:pt x="185" y="28914"/>
                  <a:pt x="-648" y="26416"/>
                  <a:pt x="601" y="24751"/>
                </a:cubicBezTo>
                <a:lnTo>
                  <a:pt x="15174" y="1851"/>
                </a:lnTo>
                <a:cubicBezTo>
                  <a:pt x="16423" y="185"/>
                  <a:pt x="18922" y="-648"/>
                  <a:pt x="20587" y="601"/>
                </a:cubicBezTo>
                <a:cubicBezTo>
                  <a:pt x="22253" y="1851"/>
                  <a:pt x="23085" y="4349"/>
                  <a:pt x="21836" y="6014"/>
                </a:cubicBezTo>
                <a:lnTo>
                  <a:pt x="7263" y="28914"/>
                </a:lnTo>
                <a:cubicBezTo>
                  <a:pt x="6431" y="30164"/>
                  <a:pt x="5181" y="30996"/>
                  <a:pt x="3932" y="30996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 138">
            <a:extLst>
              <a:ext uri="{FF2B5EF4-FFF2-40B4-BE49-F238E27FC236}">
                <a16:creationId xmlns:a16="http://schemas.microsoft.com/office/drawing/2014/main" id="{3661C5B4-DD1E-4558-6FEB-D2C948193484}"/>
              </a:ext>
            </a:extLst>
          </p:cNvPr>
          <p:cNvSpPr/>
          <p:nvPr/>
        </p:nvSpPr>
        <p:spPr>
          <a:xfrm>
            <a:off x="6874995" y="5068182"/>
            <a:ext cx="25601" cy="33619"/>
          </a:xfrm>
          <a:custGeom>
            <a:avLst/>
            <a:gdLst>
              <a:gd name="connsiteX0" fmla="*/ 3641 w 25601"/>
              <a:gd name="connsiteY0" fmla="*/ 33619 h 33619"/>
              <a:gd name="connsiteX1" fmla="*/ 1559 w 25601"/>
              <a:gd name="connsiteY1" fmla="*/ 32787 h 33619"/>
              <a:gd name="connsiteX2" fmla="*/ 726 w 25601"/>
              <a:gd name="connsiteY2" fmla="*/ 27374 h 33619"/>
              <a:gd name="connsiteX3" fmla="*/ 18630 w 25601"/>
              <a:gd name="connsiteY3" fmla="*/ 1559 h 33619"/>
              <a:gd name="connsiteX4" fmla="*/ 24043 w 25601"/>
              <a:gd name="connsiteY4" fmla="*/ 726 h 33619"/>
              <a:gd name="connsiteX5" fmla="*/ 24876 w 25601"/>
              <a:gd name="connsiteY5" fmla="*/ 6139 h 33619"/>
              <a:gd name="connsiteX6" fmla="*/ 6972 w 25601"/>
              <a:gd name="connsiteY6" fmla="*/ 31954 h 33619"/>
              <a:gd name="connsiteX7" fmla="*/ 3641 w 25601"/>
              <a:gd name="connsiteY7" fmla="*/ 33619 h 3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01" h="33619">
                <a:moveTo>
                  <a:pt x="3641" y="33619"/>
                </a:moveTo>
                <a:cubicBezTo>
                  <a:pt x="2808" y="33619"/>
                  <a:pt x="1975" y="33203"/>
                  <a:pt x="1559" y="32787"/>
                </a:cubicBezTo>
                <a:cubicBezTo>
                  <a:pt x="-106" y="31537"/>
                  <a:pt x="-523" y="29039"/>
                  <a:pt x="726" y="27374"/>
                </a:cubicBezTo>
                <a:lnTo>
                  <a:pt x="18630" y="1559"/>
                </a:lnTo>
                <a:cubicBezTo>
                  <a:pt x="19879" y="-106"/>
                  <a:pt x="22377" y="-523"/>
                  <a:pt x="24043" y="726"/>
                </a:cubicBezTo>
                <a:cubicBezTo>
                  <a:pt x="25708" y="1975"/>
                  <a:pt x="26125" y="4474"/>
                  <a:pt x="24876" y="6139"/>
                </a:cubicBezTo>
                <a:lnTo>
                  <a:pt x="6972" y="31954"/>
                </a:lnTo>
                <a:cubicBezTo>
                  <a:pt x="6139" y="33203"/>
                  <a:pt x="4890" y="33619"/>
                  <a:pt x="3641" y="3361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154EC521-6D19-1C1A-5135-46241A81D189}"/>
              </a:ext>
            </a:extLst>
          </p:cNvPr>
          <p:cNvSpPr/>
          <p:nvPr/>
        </p:nvSpPr>
        <p:spPr>
          <a:xfrm>
            <a:off x="6853885" y="5060812"/>
            <a:ext cx="28683" cy="40156"/>
          </a:xfrm>
          <a:custGeom>
            <a:avLst/>
            <a:gdLst>
              <a:gd name="connsiteX0" fmla="*/ 3932 w 28683"/>
              <a:gd name="connsiteY0" fmla="*/ 40156 h 40156"/>
              <a:gd name="connsiteX1" fmla="*/ 1851 w 28683"/>
              <a:gd name="connsiteY1" fmla="*/ 39324 h 40156"/>
              <a:gd name="connsiteX2" fmla="*/ 601 w 28683"/>
              <a:gd name="connsiteY2" fmla="*/ 33911 h 40156"/>
              <a:gd name="connsiteX3" fmla="*/ 21420 w 28683"/>
              <a:gd name="connsiteY3" fmla="*/ 1851 h 40156"/>
              <a:gd name="connsiteX4" fmla="*/ 26833 w 28683"/>
              <a:gd name="connsiteY4" fmla="*/ 601 h 40156"/>
              <a:gd name="connsiteX5" fmla="*/ 28082 w 28683"/>
              <a:gd name="connsiteY5" fmla="*/ 6014 h 40156"/>
              <a:gd name="connsiteX6" fmla="*/ 7263 w 28683"/>
              <a:gd name="connsiteY6" fmla="*/ 38075 h 40156"/>
              <a:gd name="connsiteX7" fmla="*/ 3932 w 28683"/>
              <a:gd name="connsiteY7" fmla="*/ 40156 h 4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3" h="40156">
                <a:moveTo>
                  <a:pt x="3932" y="40156"/>
                </a:moveTo>
                <a:cubicBezTo>
                  <a:pt x="3100" y="40156"/>
                  <a:pt x="2267" y="40156"/>
                  <a:pt x="1851" y="39324"/>
                </a:cubicBezTo>
                <a:cubicBezTo>
                  <a:pt x="185" y="38075"/>
                  <a:pt x="-648" y="35576"/>
                  <a:pt x="601" y="33911"/>
                </a:cubicBezTo>
                <a:lnTo>
                  <a:pt x="21420" y="1851"/>
                </a:lnTo>
                <a:cubicBezTo>
                  <a:pt x="22669" y="185"/>
                  <a:pt x="25167" y="-648"/>
                  <a:pt x="26833" y="601"/>
                </a:cubicBezTo>
                <a:cubicBezTo>
                  <a:pt x="28498" y="1851"/>
                  <a:pt x="29331" y="4349"/>
                  <a:pt x="28082" y="6014"/>
                </a:cubicBezTo>
                <a:lnTo>
                  <a:pt x="7263" y="38075"/>
                </a:lnTo>
                <a:cubicBezTo>
                  <a:pt x="6431" y="39740"/>
                  <a:pt x="5181" y="40156"/>
                  <a:pt x="3932" y="40156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 140">
            <a:extLst>
              <a:ext uri="{FF2B5EF4-FFF2-40B4-BE49-F238E27FC236}">
                <a16:creationId xmlns:a16="http://schemas.microsoft.com/office/drawing/2014/main" id="{63EB0B26-B7C8-59A0-7FA7-CE6A2737C484}"/>
              </a:ext>
            </a:extLst>
          </p:cNvPr>
          <p:cNvSpPr/>
          <p:nvPr/>
        </p:nvSpPr>
        <p:spPr>
          <a:xfrm>
            <a:off x="6838248" y="5048090"/>
            <a:ext cx="32060" cy="43718"/>
          </a:xfrm>
          <a:custGeom>
            <a:avLst/>
            <a:gdLst>
              <a:gd name="connsiteX0" fmla="*/ 3747 w 32060"/>
              <a:gd name="connsiteY0" fmla="*/ 43719 h 43718"/>
              <a:gd name="connsiteX1" fmla="*/ 1665 w 32060"/>
              <a:gd name="connsiteY1" fmla="*/ 42886 h 43718"/>
              <a:gd name="connsiteX2" fmla="*/ 416 w 32060"/>
              <a:gd name="connsiteY2" fmla="*/ 37473 h 43718"/>
              <a:gd name="connsiteX3" fmla="*/ 24982 w 32060"/>
              <a:gd name="connsiteY3" fmla="*/ 1665 h 43718"/>
              <a:gd name="connsiteX4" fmla="*/ 30395 w 32060"/>
              <a:gd name="connsiteY4" fmla="*/ 416 h 43718"/>
              <a:gd name="connsiteX5" fmla="*/ 31644 w 32060"/>
              <a:gd name="connsiteY5" fmla="*/ 5829 h 43718"/>
              <a:gd name="connsiteX6" fmla="*/ 7078 w 32060"/>
              <a:gd name="connsiteY6" fmla="*/ 41637 h 43718"/>
              <a:gd name="connsiteX7" fmla="*/ 3747 w 32060"/>
              <a:gd name="connsiteY7" fmla="*/ 43719 h 4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60" h="43718">
                <a:moveTo>
                  <a:pt x="3747" y="43719"/>
                </a:moveTo>
                <a:cubicBezTo>
                  <a:pt x="2915" y="43719"/>
                  <a:pt x="2082" y="43302"/>
                  <a:pt x="1665" y="42886"/>
                </a:cubicBezTo>
                <a:cubicBezTo>
                  <a:pt x="0" y="41637"/>
                  <a:pt x="-416" y="39139"/>
                  <a:pt x="416" y="37473"/>
                </a:cubicBezTo>
                <a:lnTo>
                  <a:pt x="24982" y="1665"/>
                </a:lnTo>
                <a:cubicBezTo>
                  <a:pt x="26231" y="0"/>
                  <a:pt x="28729" y="-416"/>
                  <a:pt x="30395" y="416"/>
                </a:cubicBezTo>
                <a:cubicBezTo>
                  <a:pt x="32060" y="1665"/>
                  <a:pt x="32477" y="4164"/>
                  <a:pt x="31644" y="5829"/>
                </a:cubicBezTo>
                <a:lnTo>
                  <a:pt x="7078" y="41637"/>
                </a:lnTo>
                <a:cubicBezTo>
                  <a:pt x="6246" y="43302"/>
                  <a:pt x="4996" y="43719"/>
                  <a:pt x="3747" y="4371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Freeform 141">
            <a:extLst>
              <a:ext uri="{FF2B5EF4-FFF2-40B4-BE49-F238E27FC236}">
                <a16:creationId xmlns:a16="http://schemas.microsoft.com/office/drawing/2014/main" id="{9C9569C4-6C1A-F083-B83D-674099ED18C2}"/>
              </a:ext>
            </a:extLst>
          </p:cNvPr>
          <p:cNvSpPr/>
          <p:nvPr/>
        </p:nvSpPr>
        <p:spPr>
          <a:xfrm>
            <a:off x="6831817" y="5028335"/>
            <a:ext cx="29932" cy="42238"/>
          </a:xfrm>
          <a:custGeom>
            <a:avLst/>
            <a:gdLst>
              <a:gd name="connsiteX0" fmla="*/ 3932 w 29932"/>
              <a:gd name="connsiteY0" fmla="*/ 42238 h 42238"/>
              <a:gd name="connsiteX1" fmla="*/ 1851 w 29932"/>
              <a:gd name="connsiteY1" fmla="*/ 41405 h 42238"/>
              <a:gd name="connsiteX2" fmla="*/ 601 w 29932"/>
              <a:gd name="connsiteY2" fmla="*/ 35993 h 42238"/>
              <a:gd name="connsiteX3" fmla="*/ 22669 w 29932"/>
              <a:gd name="connsiteY3" fmla="*/ 1851 h 42238"/>
              <a:gd name="connsiteX4" fmla="*/ 28082 w 29932"/>
              <a:gd name="connsiteY4" fmla="*/ 601 h 42238"/>
              <a:gd name="connsiteX5" fmla="*/ 29331 w 29932"/>
              <a:gd name="connsiteY5" fmla="*/ 6014 h 42238"/>
              <a:gd name="connsiteX6" fmla="*/ 7263 w 29932"/>
              <a:gd name="connsiteY6" fmla="*/ 40156 h 42238"/>
              <a:gd name="connsiteX7" fmla="*/ 3932 w 29932"/>
              <a:gd name="connsiteY7" fmla="*/ 42238 h 4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2" h="42238">
                <a:moveTo>
                  <a:pt x="3932" y="42238"/>
                </a:moveTo>
                <a:cubicBezTo>
                  <a:pt x="3100" y="42238"/>
                  <a:pt x="2267" y="42238"/>
                  <a:pt x="1851" y="41405"/>
                </a:cubicBezTo>
                <a:cubicBezTo>
                  <a:pt x="185" y="40156"/>
                  <a:pt x="-648" y="37658"/>
                  <a:pt x="601" y="35993"/>
                </a:cubicBezTo>
                <a:lnTo>
                  <a:pt x="22669" y="1851"/>
                </a:lnTo>
                <a:cubicBezTo>
                  <a:pt x="23918" y="185"/>
                  <a:pt x="26416" y="-648"/>
                  <a:pt x="28082" y="601"/>
                </a:cubicBezTo>
                <a:cubicBezTo>
                  <a:pt x="29747" y="1851"/>
                  <a:pt x="30580" y="4349"/>
                  <a:pt x="29331" y="6014"/>
                </a:cubicBezTo>
                <a:lnTo>
                  <a:pt x="7263" y="40156"/>
                </a:lnTo>
                <a:cubicBezTo>
                  <a:pt x="6431" y="41822"/>
                  <a:pt x="5181" y="42238"/>
                  <a:pt x="3932" y="42238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8087F4FA-6D19-71E3-9AF8-A052B2BD72AE}"/>
              </a:ext>
            </a:extLst>
          </p:cNvPr>
          <p:cNvSpPr/>
          <p:nvPr/>
        </p:nvSpPr>
        <p:spPr>
          <a:xfrm>
            <a:off x="6826696" y="5000730"/>
            <a:ext cx="31431" cy="39448"/>
          </a:xfrm>
          <a:custGeom>
            <a:avLst/>
            <a:gdLst>
              <a:gd name="connsiteX0" fmla="*/ 4057 w 31431"/>
              <a:gd name="connsiteY0" fmla="*/ 39449 h 39448"/>
              <a:gd name="connsiteX1" fmla="*/ 1559 w 31431"/>
              <a:gd name="connsiteY1" fmla="*/ 38616 h 39448"/>
              <a:gd name="connsiteX2" fmla="*/ 726 w 31431"/>
              <a:gd name="connsiteY2" fmla="*/ 33203 h 39448"/>
              <a:gd name="connsiteX3" fmla="*/ 24459 w 31431"/>
              <a:gd name="connsiteY3" fmla="*/ 1559 h 39448"/>
              <a:gd name="connsiteX4" fmla="*/ 29872 w 31431"/>
              <a:gd name="connsiteY4" fmla="*/ 726 h 39448"/>
              <a:gd name="connsiteX5" fmla="*/ 30705 w 31431"/>
              <a:gd name="connsiteY5" fmla="*/ 6139 h 39448"/>
              <a:gd name="connsiteX6" fmla="*/ 6972 w 31431"/>
              <a:gd name="connsiteY6" fmla="*/ 37783 h 39448"/>
              <a:gd name="connsiteX7" fmla="*/ 4057 w 31431"/>
              <a:gd name="connsiteY7" fmla="*/ 39449 h 3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1" h="39448">
                <a:moveTo>
                  <a:pt x="4057" y="39449"/>
                </a:moveTo>
                <a:cubicBezTo>
                  <a:pt x="3224" y="39449"/>
                  <a:pt x="2392" y="39032"/>
                  <a:pt x="1559" y="38616"/>
                </a:cubicBezTo>
                <a:cubicBezTo>
                  <a:pt x="-106" y="37367"/>
                  <a:pt x="-523" y="34868"/>
                  <a:pt x="726" y="33203"/>
                </a:cubicBezTo>
                <a:lnTo>
                  <a:pt x="24459" y="1559"/>
                </a:lnTo>
                <a:cubicBezTo>
                  <a:pt x="25708" y="-106"/>
                  <a:pt x="28207" y="-523"/>
                  <a:pt x="29872" y="726"/>
                </a:cubicBezTo>
                <a:cubicBezTo>
                  <a:pt x="31538" y="1975"/>
                  <a:pt x="31954" y="4474"/>
                  <a:pt x="30705" y="6139"/>
                </a:cubicBezTo>
                <a:lnTo>
                  <a:pt x="6972" y="37783"/>
                </a:lnTo>
                <a:cubicBezTo>
                  <a:pt x="6555" y="39032"/>
                  <a:pt x="5306" y="39449"/>
                  <a:pt x="4057" y="3944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BAB84F4D-9B8C-F1C5-F4A6-44CDC379A714}"/>
              </a:ext>
            </a:extLst>
          </p:cNvPr>
          <p:cNvSpPr/>
          <p:nvPr/>
        </p:nvSpPr>
        <p:spPr>
          <a:xfrm>
            <a:off x="6823782" y="4975748"/>
            <a:ext cx="29349" cy="36533"/>
          </a:xfrm>
          <a:custGeom>
            <a:avLst/>
            <a:gdLst>
              <a:gd name="connsiteX0" fmla="*/ 4057 w 29349"/>
              <a:gd name="connsiteY0" fmla="*/ 36534 h 36533"/>
              <a:gd name="connsiteX1" fmla="*/ 1559 w 29349"/>
              <a:gd name="connsiteY1" fmla="*/ 35701 h 36533"/>
              <a:gd name="connsiteX2" fmla="*/ 726 w 29349"/>
              <a:gd name="connsiteY2" fmla="*/ 30288 h 36533"/>
              <a:gd name="connsiteX3" fmla="*/ 22377 w 29349"/>
              <a:gd name="connsiteY3" fmla="*/ 1559 h 36533"/>
              <a:gd name="connsiteX4" fmla="*/ 27790 w 29349"/>
              <a:gd name="connsiteY4" fmla="*/ 726 h 36533"/>
              <a:gd name="connsiteX5" fmla="*/ 28623 w 29349"/>
              <a:gd name="connsiteY5" fmla="*/ 6139 h 36533"/>
              <a:gd name="connsiteX6" fmla="*/ 6972 w 29349"/>
              <a:gd name="connsiteY6" fmla="*/ 34868 h 36533"/>
              <a:gd name="connsiteX7" fmla="*/ 4057 w 29349"/>
              <a:gd name="connsiteY7" fmla="*/ 36534 h 3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9" h="36533">
                <a:moveTo>
                  <a:pt x="4057" y="36534"/>
                </a:moveTo>
                <a:cubicBezTo>
                  <a:pt x="3224" y="36534"/>
                  <a:pt x="2392" y="36118"/>
                  <a:pt x="1559" y="35701"/>
                </a:cubicBezTo>
                <a:cubicBezTo>
                  <a:pt x="-106" y="34452"/>
                  <a:pt x="-523" y="31954"/>
                  <a:pt x="726" y="30288"/>
                </a:cubicBezTo>
                <a:lnTo>
                  <a:pt x="22377" y="1559"/>
                </a:lnTo>
                <a:cubicBezTo>
                  <a:pt x="23627" y="-106"/>
                  <a:pt x="26125" y="-523"/>
                  <a:pt x="27790" y="726"/>
                </a:cubicBezTo>
                <a:cubicBezTo>
                  <a:pt x="29456" y="1975"/>
                  <a:pt x="29872" y="4474"/>
                  <a:pt x="28623" y="6139"/>
                </a:cubicBezTo>
                <a:lnTo>
                  <a:pt x="6972" y="34868"/>
                </a:lnTo>
                <a:cubicBezTo>
                  <a:pt x="6555" y="36118"/>
                  <a:pt x="5306" y="36534"/>
                  <a:pt x="4057" y="36534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0B91C58F-FC30-9CFA-1663-EDE233F842EB}"/>
              </a:ext>
            </a:extLst>
          </p:cNvPr>
          <p:cNvSpPr/>
          <p:nvPr/>
        </p:nvSpPr>
        <p:spPr>
          <a:xfrm>
            <a:off x="6819870" y="4957680"/>
            <a:ext cx="29677" cy="32950"/>
          </a:xfrm>
          <a:custGeom>
            <a:avLst/>
            <a:gdLst>
              <a:gd name="connsiteX0" fmla="*/ 3805 w 29677"/>
              <a:gd name="connsiteY0" fmla="*/ 32951 h 32950"/>
              <a:gd name="connsiteX1" fmla="*/ 1307 w 29677"/>
              <a:gd name="connsiteY1" fmla="*/ 32118 h 32950"/>
              <a:gd name="connsiteX2" fmla="*/ 890 w 29677"/>
              <a:gd name="connsiteY2" fmla="*/ 26705 h 32950"/>
              <a:gd name="connsiteX3" fmla="*/ 22958 w 29677"/>
              <a:gd name="connsiteY3" fmla="*/ 1307 h 32950"/>
              <a:gd name="connsiteX4" fmla="*/ 28371 w 29677"/>
              <a:gd name="connsiteY4" fmla="*/ 890 h 32950"/>
              <a:gd name="connsiteX5" fmla="*/ 28787 w 29677"/>
              <a:gd name="connsiteY5" fmla="*/ 6303 h 32950"/>
              <a:gd name="connsiteX6" fmla="*/ 6720 w 29677"/>
              <a:gd name="connsiteY6" fmla="*/ 31702 h 32950"/>
              <a:gd name="connsiteX7" fmla="*/ 3805 w 29677"/>
              <a:gd name="connsiteY7" fmla="*/ 32951 h 3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77" h="32950">
                <a:moveTo>
                  <a:pt x="3805" y="32951"/>
                </a:moveTo>
                <a:cubicBezTo>
                  <a:pt x="2972" y="32951"/>
                  <a:pt x="2139" y="32534"/>
                  <a:pt x="1307" y="32118"/>
                </a:cubicBezTo>
                <a:cubicBezTo>
                  <a:pt x="-359" y="30869"/>
                  <a:pt x="-359" y="28371"/>
                  <a:pt x="890" y="26705"/>
                </a:cubicBezTo>
                <a:lnTo>
                  <a:pt x="22958" y="1307"/>
                </a:lnTo>
                <a:cubicBezTo>
                  <a:pt x="24207" y="-359"/>
                  <a:pt x="26705" y="-359"/>
                  <a:pt x="28371" y="890"/>
                </a:cubicBezTo>
                <a:cubicBezTo>
                  <a:pt x="30036" y="2140"/>
                  <a:pt x="30036" y="4638"/>
                  <a:pt x="28787" y="6303"/>
                </a:cubicBezTo>
                <a:lnTo>
                  <a:pt x="6720" y="31702"/>
                </a:lnTo>
                <a:cubicBezTo>
                  <a:pt x="5887" y="32534"/>
                  <a:pt x="5054" y="32951"/>
                  <a:pt x="3805" y="32951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Freeform 145">
            <a:extLst>
              <a:ext uri="{FF2B5EF4-FFF2-40B4-BE49-F238E27FC236}">
                <a16:creationId xmlns:a16="http://schemas.microsoft.com/office/drawing/2014/main" id="{CB0F6F9A-AB60-C561-65A8-589174F4F8A5}"/>
              </a:ext>
            </a:extLst>
          </p:cNvPr>
          <p:cNvSpPr/>
          <p:nvPr/>
        </p:nvSpPr>
        <p:spPr>
          <a:xfrm>
            <a:off x="6814746" y="4927574"/>
            <a:ext cx="27434" cy="38490"/>
          </a:xfrm>
          <a:custGeom>
            <a:avLst/>
            <a:gdLst>
              <a:gd name="connsiteX0" fmla="*/ 3932 w 27434"/>
              <a:gd name="connsiteY0" fmla="*/ 38491 h 38490"/>
              <a:gd name="connsiteX1" fmla="*/ 1851 w 27434"/>
              <a:gd name="connsiteY1" fmla="*/ 37658 h 38490"/>
              <a:gd name="connsiteX2" fmla="*/ 601 w 27434"/>
              <a:gd name="connsiteY2" fmla="*/ 32245 h 38490"/>
              <a:gd name="connsiteX3" fmla="*/ 20171 w 27434"/>
              <a:gd name="connsiteY3" fmla="*/ 1851 h 38490"/>
              <a:gd name="connsiteX4" fmla="*/ 25583 w 27434"/>
              <a:gd name="connsiteY4" fmla="*/ 601 h 38490"/>
              <a:gd name="connsiteX5" fmla="*/ 26833 w 27434"/>
              <a:gd name="connsiteY5" fmla="*/ 6014 h 38490"/>
              <a:gd name="connsiteX6" fmla="*/ 7263 w 27434"/>
              <a:gd name="connsiteY6" fmla="*/ 36409 h 38490"/>
              <a:gd name="connsiteX7" fmla="*/ 3932 w 27434"/>
              <a:gd name="connsiteY7" fmla="*/ 38491 h 3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4" h="38490">
                <a:moveTo>
                  <a:pt x="3932" y="38491"/>
                </a:moveTo>
                <a:cubicBezTo>
                  <a:pt x="3100" y="38491"/>
                  <a:pt x="2267" y="38491"/>
                  <a:pt x="1851" y="37658"/>
                </a:cubicBezTo>
                <a:cubicBezTo>
                  <a:pt x="185" y="36409"/>
                  <a:pt x="-648" y="33911"/>
                  <a:pt x="601" y="32245"/>
                </a:cubicBezTo>
                <a:lnTo>
                  <a:pt x="20171" y="1851"/>
                </a:lnTo>
                <a:cubicBezTo>
                  <a:pt x="21420" y="185"/>
                  <a:pt x="23918" y="-648"/>
                  <a:pt x="25583" y="601"/>
                </a:cubicBezTo>
                <a:cubicBezTo>
                  <a:pt x="27249" y="1851"/>
                  <a:pt x="28082" y="4349"/>
                  <a:pt x="26833" y="6014"/>
                </a:cubicBezTo>
                <a:lnTo>
                  <a:pt x="7263" y="36409"/>
                </a:lnTo>
                <a:cubicBezTo>
                  <a:pt x="6431" y="38075"/>
                  <a:pt x="5181" y="38491"/>
                  <a:pt x="3932" y="38491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 146">
            <a:extLst>
              <a:ext uri="{FF2B5EF4-FFF2-40B4-BE49-F238E27FC236}">
                <a16:creationId xmlns:a16="http://schemas.microsoft.com/office/drawing/2014/main" id="{D41A8345-1B43-1CB2-4633-FD42283BF5D4}"/>
              </a:ext>
            </a:extLst>
          </p:cNvPr>
          <p:cNvSpPr/>
          <p:nvPr/>
        </p:nvSpPr>
        <p:spPr>
          <a:xfrm>
            <a:off x="6812376" y="4899993"/>
            <a:ext cx="30738" cy="39841"/>
          </a:xfrm>
          <a:custGeom>
            <a:avLst/>
            <a:gdLst>
              <a:gd name="connsiteX0" fmla="*/ 3805 w 30738"/>
              <a:gd name="connsiteY0" fmla="*/ 39841 h 39841"/>
              <a:gd name="connsiteX1" fmla="*/ 1307 w 30738"/>
              <a:gd name="connsiteY1" fmla="*/ 39008 h 39841"/>
              <a:gd name="connsiteX2" fmla="*/ 890 w 30738"/>
              <a:gd name="connsiteY2" fmla="*/ 33596 h 39841"/>
              <a:gd name="connsiteX3" fmla="*/ 23374 w 30738"/>
              <a:gd name="connsiteY3" fmla="*/ 1952 h 39841"/>
              <a:gd name="connsiteX4" fmla="*/ 28787 w 30738"/>
              <a:gd name="connsiteY4" fmla="*/ 703 h 39841"/>
              <a:gd name="connsiteX5" fmla="*/ 30036 w 30738"/>
              <a:gd name="connsiteY5" fmla="*/ 6115 h 39841"/>
              <a:gd name="connsiteX6" fmla="*/ 6720 w 30738"/>
              <a:gd name="connsiteY6" fmla="*/ 39008 h 39841"/>
              <a:gd name="connsiteX7" fmla="*/ 3805 w 30738"/>
              <a:gd name="connsiteY7" fmla="*/ 39841 h 3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8" h="39841">
                <a:moveTo>
                  <a:pt x="3805" y="39841"/>
                </a:moveTo>
                <a:cubicBezTo>
                  <a:pt x="2972" y="39841"/>
                  <a:pt x="2139" y="39425"/>
                  <a:pt x="1307" y="39008"/>
                </a:cubicBezTo>
                <a:cubicBezTo>
                  <a:pt x="-359" y="37759"/>
                  <a:pt x="-359" y="35261"/>
                  <a:pt x="890" y="33596"/>
                </a:cubicBezTo>
                <a:cubicBezTo>
                  <a:pt x="9218" y="23603"/>
                  <a:pt x="16712" y="13194"/>
                  <a:pt x="23374" y="1952"/>
                </a:cubicBezTo>
                <a:cubicBezTo>
                  <a:pt x="24623" y="-130"/>
                  <a:pt x="26705" y="-546"/>
                  <a:pt x="28787" y="703"/>
                </a:cubicBezTo>
                <a:cubicBezTo>
                  <a:pt x="30869" y="1952"/>
                  <a:pt x="31285" y="4034"/>
                  <a:pt x="30036" y="6115"/>
                </a:cubicBezTo>
                <a:cubicBezTo>
                  <a:pt x="23374" y="17774"/>
                  <a:pt x="15463" y="28599"/>
                  <a:pt x="6720" y="39008"/>
                </a:cubicBezTo>
                <a:cubicBezTo>
                  <a:pt x="5887" y="39425"/>
                  <a:pt x="5054" y="39841"/>
                  <a:pt x="3805" y="39841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F966C420-3967-062B-FCE0-222EC354FD1C}"/>
              </a:ext>
            </a:extLst>
          </p:cNvPr>
          <p:cNvSpPr/>
          <p:nvPr/>
        </p:nvSpPr>
        <p:spPr>
          <a:xfrm>
            <a:off x="6806711" y="4877902"/>
            <a:ext cx="29349" cy="37783"/>
          </a:xfrm>
          <a:custGeom>
            <a:avLst/>
            <a:gdLst>
              <a:gd name="connsiteX0" fmla="*/ 4057 w 29349"/>
              <a:gd name="connsiteY0" fmla="*/ 37783 h 37783"/>
              <a:gd name="connsiteX1" fmla="*/ 1559 w 29349"/>
              <a:gd name="connsiteY1" fmla="*/ 36950 h 37783"/>
              <a:gd name="connsiteX2" fmla="*/ 726 w 29349"/>
              <a:gd name="connsiteY2" fmla="*/ 31537 h 37783"/>
              <a:gd name="connsiteX3" fmla="*/ 22377 w 29349"/>
              <a:gd name="connsiteY3" fmla="*/ 1559 h 37783"/>
              <a:gd name="connsiteX4" fmla="*/ 27790 w 29349"/>
              <a:gd name="connsiteY4" fmla="*/ 726 h 37783"/>
              <a:gd name="connsiteX5" fmla="*/ 28623 w 29349"/>
              <a:gd name="connsiteY5" fmla="*/ 6139 h 37783"/>
              <a:gd name="connsiteX6" fmla="*/ 6972 w 29349"/>
              <a:gd name="connsiteY6" fmla="*/ 36118 h 37783"/>
              <a:gd name="connsiteX7" fmla="*/ 4057 w 29349"/>
              <a:gd name="connsiteY7" fmla="*/ 37783 h 3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9" h="37783">
                <a:moveTo>
                  <a:pt x="4057" y="37783"/>
                </a:moveTo>
                <a:cubicBezTo>
                  <a:pt x="3225" y="37783"/>
                  <a:pt x="2392" y="37367"/>
                  <a:pt x="1559" y="36950"/>
                </a:cubicBezTo>
                <a:cubicBezTo>
                  <a:pt x="-106" y="35701"/>
                  <a:pt x="-523" y="33203"/>
                  <a:pt x="726" y="31537"/>
                </a:cubicBezTo>
                <a:lnTo>
                  <a:pt x="22377" y="1559"/>
                </a:lnTo>
                <a:cubicBezTo>
                  <a:pt x="23627" y="-106"/>
                  <a:pt x="26125" y="-523"/>
                  <a:pt x="27790" y="726"/>
                </a:cubicBezTo>
                <a:cubicBezTo>
                  <a:pt x="29456" y="1975"/>
                  <a:pt x="29872" y="4474"/>
                  <a:pt x="28623" y="6139"/>
                </a:cubicBezTo>
                <a:lnTo>
                  <a:pt x="6972" y="36118"/>
                </a:lnTo>
                <a:cubicBezTo>
                  <a:pt x="6555" y="36950"/>
                  <a:pt x="5306" y="37783"/>
                  <a:pt x="4057" y="37783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A63F3E33-4C5C-9D6A-ABB9-A84C3CDF35EF}"/>
              </a:ext>
            </a:extLst>
          </p:cNvPr>
          <p:cNvSpPr/>
          <p:nvPr/>
        </p:nvSpPr>
        <p:spPr>
          <a:xfrm>
            <a:off x="6804465" y="4854992"/>
            <a:ext cx="25358" cy="34877"/>
          </a:xfrm>
          <a:custGeom>
            <a:avLst/>
            <a:gdLst>
              <a:gd name="connsiteX0" fmla="*/ 3805 w 25358"/>
              <a:gd name="connsiteY0" fmla="*/ 34878 h 34877"/>
              <a:gd name="connsiteX1" fmla="*/ 1307 w 25358"/>
              <a:gd name="connsiteY1" fmla="*/ 34045 h 34877"/>
              <a:gd name="connsiteX2" fmla="*/ 890 w 25358"/>
              <a:gd name="connsiteY2" fmla="*/ 28632 h 34877"/>
              <a:gd name="connsiteX3" fmla="*/ 17961 w 25358"/>
              <a:gd name="connsiteY3" fmla="*/ 2401 h 34877"/>
              <a:gd name="connsiteX4" fmla="*/ 22958 w 25358"/>
              <a:gd name="connsiteY4" fmla="*/ 319 h 34877"/>
              <a:gd name="connsiteX5" fmla="*/ 25040 w 25358"/>
              <a:gd name="connsiteY5" fmla="*/ 5316 h 34877"/>
              <a:gd name="connsiteX6" fmla="*/ 6720 w 25358"/>
              <a:gd name="connsiteY6" fmla="*/ 33629 h 34877"/>
              <a:gd name="connsiteX7" fmla="*/ 3805 w 25358"/>
              <a:gd name="connsiteY7" fmla="*/ 34878 h 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58" h="34877">
                <a:moveTo>
                  <a:pt x="3805" y="34878"/>
                </a:moveTo>
                <a:cubicBezTo>
                  <a:pt x="2972" y="34878"/>
                  <a:pt x="2139" y="34461"/>
                  <a:pt x="1307" y="34045"/>
                </a:cubicBezTo>
                <a:cubicBezTo>
                  <a:pt x="-359" y="32796"/>
                  <a:pt x="-359" y="30298"/>
                  <a:pt x="890" y="28632"/>
                </a:cubicBezTo>
                <a:cubicBezTo>
                  <a:pt x="7969" y="20721"/>
                  <a:pt x="13381" y="11977"/>
                  <a:pt x="17961" y="2401"/>
                </a:cubicBezTo>
                <a:cubicBezTo>
                  <a:pt x="18794" y="319"/>
                  <a:pt x="21292" y="-514"/>
                  <a:pt x="22958" y="319"/>
                </a:cubicBezTo>
                <a:cubicBezTo>
                  <a:pt x="25040" y="1152"/>
                  <a:pt x="25872" y="3650"/>
                  <a:pt x="25040" y="5316"/>
                </a:cubicBezTo>
                <a:cubicBezTo>
                  <a:pt x="20460" y="15725"/>
                  <a:pt x="14214" y="24885"/>
                  <a:pt x="6720" y="33629"/>
                </a:cubicBezTo>
                <a:cubicBezTo>
                  <a:pt x="5887" y="34461"/>
                  <a:pt x="5054" y="34878"/>
                  <a:pt x="3805" y="34878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74DAEC07-F937-3E04-6EAF-4C0CCC8D8641}"/>
              </a:ext>
            </a:extLst>
          </p:cNvPr>
          <p:cNvSpPr/>
          <p:nvPr/>
        </p:nvSpPr>
        <p:spPr>
          <a:xfrm>
            <a:off x="6795885" y="4827105"/>
            <a:ext cx="29349" cy="36117"/>
          </a:xfrm>
          <a:custGeom>
            <a:avLst/>
            <a:gdLst>
              <a:gd name="connsiteX0" fmla="*/ 4057 w 29349"/>
              <a:gd name="connsiteY0" fmla="*/ 36118 h 36117"/>
              <a:gd name="connsiteX1" fmla="*/ 1559 w 29349"/>
              <a:gd name="connsiteY1" fmla="*/ 35285 h 36117"/>
              <a:gd name="connsiteX2" fmla="*/ 726 w 29349"/>
              <a:gd name="connsiteY2" fmla="*/ 29872 h 36117"/>
              <a:gd name="connsiteX3" fmla="*/ 22377 w 29349"/>
              <a:gd name="connsiteY3" fmla="*/ 1559 h 36117"/>
              <a:gd name="connsiteX4" fmla="*/ 27790 w 29349"/>
              <a:gd name="connsiteY4" fmla="*/ 726 h 36117"/>
              <a:gd name="connsiteX5" fmla="*/ 28623 w 29349"/>
              <a:gd name="connsiteY5" fmla="*/ 6139 h 36117"/>
              <a:gd name="connsiteX6" fmla="*/ 6972 w 29349"/>
              <a:gd name="connsiteY6" fmla="*/ 34452 h 36117"/>
              <a:gd name="connsiteX7" fmla="*/ 4057 w 29349"/>
              <a:gd name="connsiteY7" fmla="*/ 36118 h 3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9" h="36117">
                <a:moveTo>
                  <a:pt x="4057" y="36118"/>
                </a:moveTo>
                <a:cubicBezTo>
                  <a:pt x="3224" y="36118"/>
                  <a:pt x="2392" y="35701"/>
                  <a:pt x="1559" y="35285"/>
                </a:cubicBezTo>
                <a:cubicBezTo>
                  <a:pt x="-106" y="34036"/>
                  <a:pt x="-523" y="31538"/>
                  <a:pt x="726" y="29872"/>
                </a:cubicBezTo>
                <a:lnTo>
                  <a:pt x="22377" y="1559"/>
                </a:lnTo>
                <a:cubicBezTo>
                  <a:pt x="23627" y="-106"/>
                  <a:pt x="26125" y="-523"/>
                  <a:pt x="27790" y="726"/>
                </a:cubicBezTo>
                <a:cubicBezTo>
                  <a:pt x="29456" y="1975"/>
                  <a:pt x="29872" y="4474"/>
                  <a:pt x="28623" y="6139"/>
                </a:cubicBezTo>
                <a:lnTo>
                  <a:pt x="6972" y="34452"/>
                </a:lnTo>
                <a:cubicBezTo>
                  <a:pt x="6139" y="35285"/>
                  <a:pt x="5306" y="36118"/>
                  <a:pt x="4057" y="36118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8E1BB51B-B908-2A6B-85B9-E96A831071B4}"/>
              </a:ext>
            </a:extLst>
          </p:cNvPr>
          <p:cNvSpPr/>
          <p:nvPr/>
        </p:nvSpPr>
        <p:spPr>
          <a:xfrm>
            <a:off x="6795177" y="4794768"/>
            <a:ext cx="25486" cy="39309"/>
          </a:xfrm>
          <a:custGeom>
            <a:avLst/>
            <a:gdLst>
              <a:gd name="connsiteX0" fmla="*/ 3932 w 25486"/>
              <a:gd name="connsiteY0" fmla="*/ 39309 h 39309"/>
              <a:gd name="connsiteX1" fmla="*/ 1851 w 25486"/>
              <a:gd name="connsiteY1" fmla="*/ 38476 h 39309"/>
              <a:gd name="connsiteX2" fmla="*/ 601 w 25486"/>
              <a:gd name="connsiteY2" fmla="*/ 33064 h 39309"/>
              <a:gd name="connsiteX3" fmla="*/ 17673 w 25486"/>
              <a:gd name="connsiteY3" fmla="*/ 2252 h 39309"/>
              <a:gd name="connsiteX4" fmla="*/ 23085 w 25486"/>
              <a:gd name="connsiteY4" fmla="*/ 587 h 39309"/>
              <a:gd name="connsiteX5" fmla="*/ 25167 w 25486"/>
              <a:gd name="connsiteY5" fmla="*/ 6000 h 39309"/>
              <a:gd name="connsiteX6" fmla="*/ 7263 w 25486"/>
              <a:gd name="connsiteY6" fmla="*/ 37644 h 39309"/>
              <a:gd name="connsiteX7" fmla="*/ 3932 w 25486"/>
              <a:gd name="connsiteY7" fmla="*/ 39309 h 3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86" h="39309">
                <a:moveTo>
                  <a:pt x="3932" y="39309"/>
                </a:moveTo>
                <a:cubicBezTo>
                  <a:pt x="3100" y="39309"/>
                  <a:pt x="2267" y="39309"/>
                  <a:pt x="1851" y="38476"/>
                </a:cubicBezTo>
                <a:cubicBezTo>
                  <a:pt x="185" y="37227"/>
                  <a:pt x="-648" y="34729"/>
                  <a:pt x="601" y="33064"/>
                </a:cubicBezTo>
                <a:cubicBezTo>
                  <a:pt x="6847" y="23071"/>
                  <a:pt x="12676" y="12662"/>
                  <a:pt x="17673" y="2252"/>
                </a:cubicBezTo>
                <a:cubicBezTo>
                  <a:pt x="18505" y="171"/>
                  <a:pt x="21003" y="-662"/>
                  <a:pt x="23085" y="587"/>
                </a:cubicBezTo>
                <a:cubicBezTo>
                  <a:pt x="25167" y="1420"/>
                  <a:pt x="26000" y="3918"/>
                  <a:pt x="25167" y="6000"/>
                </a:cubicBezTo>
                <a:cubicBezTo>
                  <a:pt x="20171" y="16825"/>
                  <a:pt x="13925" y="27651"/>
                  <a:pt x="7263" y="37644"/>
                </a:cubicBezTo>
                <a:cubicBezTo>
                  <a:pt x="6431" y="38893"/>
                  <a:pt x="5181" y="39309"/>
                  <a:pt x="3932" y="3930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31D28F51-0952-F8F8-D58A-F5B28CBF337F}"/>
              </a:ext>
            </a:extLst>
          </p:cNvPr>
          <p:cNvSpPr/>
          <p:nvPr/>
        </p:nvSpPr>
        <p:spPr>
          <a:xfrm>
            <a:off x="6788932" y="4770604"/>
            <a:ext cx="26601" cy="36409"/>
          </a:xfrm>
          <a:custGeom>
            <a:avLst/>
            <a:gdLst>
              <a:gd name="connsiteX0" fmla="*/ 3932 w 26601"/>
              <a:gd name="connsiteY0" fmla="*/ 36409 h 36409"/>
              <a:gd name="connsiteX1" fmla="*/ 1851 w 26601"/>
              <a:gd name="connsiteY1" fmla="*/ 35576 h 36409"/>
              <a:gd name="connsiteX2" fmla="*/ 601 w 26601"/>
              <a:gd name="connsiteY2" fmla="*/ 30164 h 36409"/>
              <a:gd name="connsiteX3" fmla="*/ 19338 w 26601"/>
              <a:gd name="connsiteY3" fmla="*/ 1851 h 36409"/>
              <a:gd name="connsiteX4" fmla="*/ 24751 w 26601"/>
              <a:gd name="connsiteY4" fmla="*/ 601 h 36409"/>
              <a:gd name="connsiteX5" fmla="*/ 26000 w 26601"/>
              <a:gd name="connsiteY5" fmla="*/ 6014 h 36409"/>
              <a:gd name="connsiteX6" fmla="*/ 7263 w 26601"/>
              <a:gd name="connsiteY6" fmla="*/ 34327 h 36409"/>
              <a:gd name="connsiteX7" fmla="*/ 3932 w 26601"/>
              <a:gd name="connsiteY7" fmla="*/ 36409 h 3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01" h="36409">
                <a:moveTo>
                  <a:pt x="3932" y="36409"/>
                </a:moveTo>
                <a:cubicBezTo>
                  <a:pt x="3100" y="36409"/>
                  <a:pt x="2267" y="35993"/>
                  <a:pt x="1851" y="35576"/>
                </a:cubicBezTo>
                <a:cubicBezTo>
                  <a:pt x="185" y="34327"/>
                  <a:pt x="-648" y="31829"/>
                  <a:pt x="601" y="30164"/>
                </a:cubicBezTo>
                <a:lnTo>
                  <a:pt x="19338" y="1851"/>
                </a:lnTo>
                <a:cubicBezTo>
                  <a:pt x="20587" y="185"/>
                  <a:pt x="23085" y="-648"/>
                  <a:pt x="24751" y="601"/>
                </a:cubicBezTo>
                <a:cubicBezTo>
                  <a:pt x="26416" y="1851"/>
                  <a:pt x="27249" y="4349"/>
                  <a:pt x="26000" y="6014"/>
                </a:cubicBezTo>
                <a:lnTo>
                  <a:pt x="7263" y="34327"/>
                </a:lnTo>
                <a:cubicBezTo>
                  <a:pt x="6431" y="35576"/>
                  <a:pt x="5181" y="36409"/>
                  <a:pt x="3932" y="3640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9A2B3F30-A896-54DB-4AF2-C68357989506}"/>
              </a:ext>
            </a:extLst>
          </p:cNvPr>
          <p:cNvSpPr/>
          <p:nvPr/>
        </p:nvSpPr>
        <p:spPr>
          <a:xfrm>
            <a:off x="6781148" y="4738826"/>
            <a:ext cx="29938" cy="42788"/>
          </a:xfrm>
          <a:custGeom>
            <a:avLst/>
            <a:gdLst>
              <a:gd name="connsiteX0" fmla="*/ 3805 w 29938"/>
              <a:gd name="connsiteY0" fmla="*/ 42789 h 42788"/>
              <a:gd name="connsiteX1" fmla="*/ 1307 w 29938"/>
              <a:gd name="connsiteY1" fmla="*/ 41956 h 42788"/>
              <a:gd name="connsiteX2" fmla="*/ 890 w 29938"/>
              <a:gd name="connsiteY2" fmla="*/ 36543 h 42788"/>
              <a:gd name="connsiteX3" fmla="*/ 22542 w 29938"/>
              <a:gd name="connsiteY3" fmla="*/ 2401 h 42788"/>
              <a:gd name="connsiteX4" fmla="*/ 27538 w 29938"/>
              <a:gd name="connsiteY4" fmla="*/ 319 h 42788"/>
              <a:gd name="connsiteX5" fmla="*/ 29620 w 29938"/>
              <a:gd name="connsiteY5" fmla="*/ 5316 h 42788"/>
              <a:gd name="connsiteX6" fmla="*/ 6720 w 29938"/>
              <a:gd name="connsiteY6" fmla="*/ 41123 h 42788"/>
              <a:gd name="connsiteX7" fmla="*/ 3805 w 29938"/>
              <a:gd name="connsiteY7" fmla="*/ 42789 h 4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8" h="42788">
                <a:moveTo>
                  <a:pt x="3805" y="42789"/>
                </a:moveTo>
                <a:cubicBezTo>
                  <a:pt x="2972" y="42789"/>
                  <a:pt x="2139" y="42372"/>
                  <a:pt x="1307" y="41956"/>
                </a:cubicBezTo>
                <a:cubicBezTo>
                  <a:pt x="-359" y="40707"/>
                  <a:pt x="-359" y="38209"/>
                  <a:pt x="890" y="36543"/>
                </a:cubicBezTo>
                <a:cubicBezTo>
                  <a:pt x="9634" y="26550"/>
                  <a:pt x="17129" y="14892"/>
                  <a:pt x="22542" y="2401"/>
                </a:cubicBezTo>
                <a:cubicBezTo>
                  <a:pt x="23374" y="319"/>
                  <a:pt x="25872" y="-514"/>
                  <a:pt x="27538" y="319"/>
                </a:cubicBezTo>
                <a:cubicBezTo>
                  <a:pt x="29620" y="1152"/>
                  <a:pt x="30452" y="3650"/>
                  <a:pt x="29620" y="5316"/>
                </a:cubicBezTo>
                <a:cubicBezTo>
                  <a:pt x="23791" y="18223"/>
                  <a:pt x="15880" y="30298"/>
                  <a:pt x="6720" y="41123"/>
                </a:cubicBezTo>
                <a:cubicBezTo>
                  <a:pt x="5887" y="42372"/>
                  <a:pt x="4638" y="42789"/>
                  <a:pt x="3805" y="42789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4" name="Freeform 153">
            <a:extLst>
              <a:ext uri="{FF2B5EF4-FFF2-40B4-BE49-F238E27FC236}">
                <a16:creationId xmlns:a16="http://schemas.microsoft.com/office/drawing/2014/main" id="{FC034825-9EF2-B00B-3210-6B82C767BE51}"/>
              </a:ext>
            </a:extLst>
          </p:cNvPr>
          <p:cNvSpPr/>
          <p:nvPr/>
        </p:nvSpPr>
        <p:spPr>
          <a:xfrm>
            <a:off x="6776209" y="4714269"/>
            <a:ext cx="30288" cy="40697"/>
          </a:xfrm>
          <a:custGeom>
            <a:avLst/>
            <a:gdLst>
              <a:gd name="connsiteX0" fmla="*/ 4164 w 30288"/>
              <a:gd name="connsiteY0" fmla="*/ 40698 h 40697"/>
              <a:gd name="connsiteX1" fmla="*/ 2498 w 30288"/>
              <a:gd name="connsiteY1" fmla="*/ 40281 h 40697"/>
              <a:gd name="connsiteX2" fmla="*/ 0 w 30288"/>
              <a:gd name="connsiteY2" fmla="*/ 36118 h 40697"/>
              <a:gd name="connsiteX3" fmla="*/ 416 w 30288"/>
              <a:gd name="connsiteY3" fmla="*/ 34868 h 40697"/>
              <a:gd name="connsiteX4" fmla="*/ 2498 w 30288"/>
              <a:gd name="connsiteY4" fmla="*/ 31954 h 40697"/>
              <a:gd name="connsiteX5" fmla="*/ 23317 w 30288"/>
              <a:gd name="connsiteY5" fmla="*/ 1559 h 40697"/>
              <a:gd name="connsiteX6" fmla="*/ 28729 w 30288"/>
              <a:gd name="connsiteY6" fmla="*/ 726 h 40697"/>
              <a:gd name="connsiteX7" fmla="*/ 29562 w 30288"/>
              <a:gd name="connsiteY7" fmla="*/ 6139 h 40697"/>
              <a:gd name="connsiteX8" fmla="*/ 7078 w 30288"/>
              <a:gd name="connsiteY8" fmla="*/ 39032 h 40697"/>
              <a:gd name="connsiteX9" fmla="*/ 4164 w 30288"/>
              <a:gd name="connsiteY9" fmla="*/ 40698 h 4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88" h="40697">
                <a:moveTo>
                  <a:pt x="4164" y="40698"/>
                </a:moveTo>
                <a:cubicBezTo>
                  <a:pt x="3747" y="40698"/>
                  <a:pt x="3331" y="40698"/>
                  <a:pt x="2498" y="40281"/>
                </a:cubicBezTo>
                <a:cubicBezTo>
                  <a:pt x="833" y="39449"/>
                  <a:pt x="0" y="37783"/>
                  <a:pt x="0" y="36118"/>
                </a:cubicBezTo>
                <a:lnTo>
                  <a:pt x="416" y="34868"/>
                </a:lnTo>
                <a:cubicBezTo>
                  <a:pt x="833" y="33619"/>
                  <a:pt x="1665" y="32370"/>
                  <a:pt x="2498" y="31954"/>
                </a:cubicBezTo>
                <a:cubicBezTo>
                  <a:pt x="9160" y="21961"/>
                  <a:pt x="16238" y="11552"/>
                  <a:pt x="23317" y="1559"/>
                </a:cubicBezTo>
                <a:cubicBezTo>
                  <a:pt x="24566" y="-106"/>
                  <a:pt x="27064" y="-523"/>
                  <a:pt x="28729" y="726"/>
                </a:cubicBezTo>
                <a:cubicBezTo>
                  <a:pt x="30395" y="1975"/>
                  <a:pt x="30811" y="4474"/>
                  <a:pt x="29562" y="6139"/>
                </a:cubicBezTo>
                <a:cubicBezTo>
                  <a:pt x="22068" y="16965"/>
                  <a:pt x="14573" y="28207"/>
                  <a:pt x="7078" y="39032"/>
                </a:cubicBezTo>
                <a:cubicBezTo>
                  <a:pt x="6662" y="39865"/>
                  <a:pt x="5413" y="40698"/>
                  <a:pt x="4164" y="40698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27AA6BAC-53DF-A3AD-618D-46767A61EDE9}"/>
              </a:ext>
            </a:extLst>
          </p:cNvPr>
          <p:cNvSpPr/>
          <p:nvPr/>
        </p:nvSpPr>
        <p:spPr>
          <a:xfrm>
            <a:off x="6775191" y="4695426"/>
            <a:ext cx="26832" cy="32893"/>
          </a:xfrm>
          <a:custGeom>
            <a:avLst/>
            <a:gdLst>
              <a:gd name="connsiteX0" fmla="*/ 3932 w 26832"/>
              <a:gd name="connsiteY0" fmla="*/ 32893 h 32893"/>
              <a:gd name="connsiteX1" fmla="*/ 1851 w 26832"/>
              <a:gd name="connsiteY1" fmla="*/ 32477 h 32893"/>
              <a:gd name="connsiteX2" fmla="*/ 601 w 26832"/>
              <a:gd name="connsiteY2" fmla="*/ 27064 h 32893"/>
              <a:gd name="connsiteX3" fmla="*/ 20171 w 26832"/>
              <a:gd name="connsiteY3" fmla="*/ 1249 h 32893"/>
              <a:gd name="connsiteX4" fmla="*/ 25583 w 26832"/>
              <a:gd name="connsiteY4" fmla="*/ 1249 h 32893"/>
              <a:gd name="connsiteX5" fmla="*/ 25583 w 26832"/>
              <a:gd name="connsiteY5" fmla="*/ 6662 h 32893"/>
              <a:gd name="connsiteX6" fmla="*/ 7263 w 26832"/>
              <a:gd name="connsiteY6" fmla="*/ 31228 h 32893"/>
              <a:gd name="connsiteX7" fmla="*/ 3932 w 26832"/>
              <a:gd name="connsiteY7" fmla="*/ 32893 h 3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32" h="32893">
                <a:moveTo>
                  <a:pt x="3932" y="32893"/>
                </a:moveTo>
                <a:cubicBezTo>
                  <a:pt x="3100" y="32893"/>
                  <a:pt x="2683" y="32893"/>
                  <a:pt x="1851" y="32477"/>
                </a:cubicBezTo>
                <a:cubicBezTo>
                  <a:pt x="185" y="31228"/>
                  <a:pt x="-648" y="29146"/>
                  <a:pt x="601" y="27064"/>
                </a:cubicBezTo>
                <a:cubicBezTo>
                  <a:pt x="6014" y="17904"/>
                  <a:pt x="12676" y="9160"/>
                  <a:pt x="20171" y="1249"/>
                </a:cubicBezTo>
                <a:cubicBezTo>
                  <a:pt x="21836" y="-416"/>
                  <a:pt x="24334" y="-416"/>
                  <a:pt x="25583" y="1249"/>
                </a:cubicBezTo>
                <a:cubicBezTo>
                  <a:pt x="27249" y="2915"/>
                  <a:pt x="27249" y="5413"/>
                  <a:pt x="25583" y="6662"/>
                </a:cubicBezTo>
                <a:cubicBezTo>
                  <a:pt x="18505" y="14157"/>
                  <a:pt x="12260" y="22068"/>
                  <a:pt x="7263" y="31228"/>
                </a:cubicBezTo>
                <a:cubicBezTo>
                  <a:pt x="6847" y="32060"/>
                  <a:pt x="5181" y="32893"/>
                  <a:pt x="3932" y="32893"/>
                </a:cubicBezTo>
              </a:path>
            </a:pathLst>
          </a:custGeom>
          <a:solidFill>
            <a:srgbClr val="003047"/>
          </a:solidFill>
          <a:ln w="41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148FAF91-91C5-D236-8D05-D9E745D11A1B}"/>
              </a:ext>
            </a:extLst>
          </p:cNvPr>
          <p:cNvSpPr/>
          <p:nvPr/>
        </p:nvSpPr>
        <p:spPr>
          <a:xfrm>
            <a:off x="6444845" y="3292472"/>
            <a:ext cx="972914" cy="971368"/>
          </a:xfrm>
          <a:custGeom>
            <a:avLst/>
            <a:gdLst>
              <a:gd name="connsiteX0" fmla="*/ 971368 w 972914"/>
              <a:gd name="connsiteY0" fmla="*/ 485684 h 971368"/>
              <a:gd name="connsiteX1" fmla="*/ 485684 w 972914"/>
              <a:gd name="connsiteY1" fmla="*/ 971368 h 971368"/>
              <a:gd name="connsiteX2" fmla="*/ 0 w 972914"/>
              <a:gd name="connsiteY2" fmla="*/ 485684 h 971368"/>
              <a:gd name="connsiteX3" fmla="*/ 485684 w 972914"/>
              <a:gd name="connsiteY3" fmla="*/ 0 h 971368"/>
              <a:gd name="connsiteX4" fmla="*/ 971368 w 972914"/>
              <a:gd name="connsiteY4" fmla="*/ 485684 h 97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914" h="971368">
                <a:moveTo>
                  <a:pt x="971368" y="485684"/>
                </a:moveTo>
                <a:cubicBezTo>
                  <a:pt x="994537" y="752982"/>
                  <a:pt x="753840" y="971368"/>
                  <a:pt x="485684" y="971368"/>
                </a:cubicBezTo>
                <a:cubicBezTo>
                  <a:pt x="217528" y="971368"/>
                  <a:pt x="0" y="753840"/>
                  <a:pt x="0" y="485684"/>
                </a:cubicBezTo>
                <a:cubicBezTo>
                  <a:pt x="0" y="217528"/>
                  <a:pt x="217099" y="0"/>
                  <a:pt x="485684" y="0"/>
                </a:cubicBezTo>
                <a:cubicBezTo>
                  <a:pt x="753840" y="0"/>
                  <a:pt x="944767" y="180201"/>
                  <a:pt x="971368" y="485684"/>
                </a:cubicBezTo>
              </a:path>
            </a:pathLst>
          </a:custGeom>
          <a:solidFill>
            <a:schemeClr val="accent2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A62576AA-1D18-4153-731F-B55A0B532C95}"/>
              </a:ext>
            </a:extLst>
          </p:cNvPr>
          <p:cNvSpPr/>
          <p:nvPr/>
        </p:nvSpPr>
        <p:spPr>
          <a:xfrm>
            <a:off x="6553781" y="3412135"/>
            <a:ext cx="779827" cy="748427"/>
          </a:xfrm>
          <a:custGeom>
            <a:avLst/>
            <a:gdLst>
              <a:gd name="connsiteX0" fmla="*/ 743585 w 779827"/>
              <a:gd name="connsiteY0" fmla="*/ 390048 h 748427"/>
              <a:gd name="connsiteX1" fmla="*/ 745730 w 779827"/>
              <a:gd name="connsiteY1" fmla="*/ 372457 h 748427"/>
              <a:gd name="connsiteX2" fmla="*/ 739295 w 779827"/>
              <a:gd name="connsiteY2" fmla="*/ 346285 h 748427"/>
              <a:gd name="connsiteX3" fmla="*/ 737149 w 779827"/>
              <a:gd name="connsiteY3" fmla="*/ 332555 h 748427"/>
              <a:gd name="connsiteX4" fmla="*/ 732001 w 779827"/>
              <a:gd name="connsiteY4" fmla="*/ 322258 h 748427"/>
              <a:gd name="connsiteX5" fmla="*/ 728139 w 779827"/>
              <a:gd name="connsiteY5" fmla="*/ 300377 h 748427"/>
              <a:gd name="connsiteX6" fmla="*/ 719129 w 779827"/>
              <a:gd name="connsiteY6" fmla="*/ 277637 h 748427"/>
              <a:gd name="connsiteX7" fmla="*/ 712693 w 779827"/>
              <a:gd name="connsiteY7" fmla="*/ 256614 h 748427"/>
              <a:gd name="connsiteX8" fmla="*/ 710977 w 779827"/>
              <a:gd name="connsiteY8" fmla="*/ 254039 h 748427"/>
              <a:gd name="connsiteX9" fmla="*/ 701538 w 779827"/>
              <a:gd name="connsiteY9" fmla="*/ 241597 h 748427"/>
              <a:gd name="connsiteX10" fmla="*/ 699822 w 779827"/>
              <a:gd name="connsiteY10" fmla="*/ 228296 h 748427"/>
              <a:gd name="connsiteX11" fmla="*/ 691241 w 779827"/>
              <a:gd name="connsiteY11" fmla="*/ 213279 h 748427"/>
              <a:gd name="connsiteX12" fmla="*/ 682660 w 779827"/>
              <a:gd name="connsiteY12" fmla="*/ 202553 h 748427"/>
              <a:gd name="connsiteX13" fmla="*/ 671934 w 779827"/>
              <a:gd name="connsiteY13" fmla="*/ 187537 h 748427"/>
              <a:gd name="connsiteX14" fmla="*/ 665927 w 779827"/>
              <a:gd name="connsiteY14" fmla="*/ 175952 h 748427"/>
              <a:gd name="connsiteX15" fmla="*/ 653485 w 779827"/>
              <a:gd name="connsiteY15" fmla="*/ 162223 h 748427"/>
              <a:gd name="connsiteX16" fmla="*/ 647049 w 779827"/>
              <a:gd name="connsiteY16" fmla="*/ 151496 h 748427"/>
              <a:gd name="connsiteX17" fmla="*/ 635894 w 779827"/>
              <a:gd name="connsiteY17" fmla="*/ 144203 h 748427"/>
              <a:gd name="connsiteX18" fmla="*/ 626454 w 779827"/>
              <a:gd name="connsiteY18" fmla="*/ 128757 h 748427"/>
              <a:gd name="connsiteX19" fmla="*/ 610580 w 779827"/>
              <a:gd name="connsiteY19" fmla="*/ 119318 h 748427"/>
              <a:gd name="connsiteX20" fmla="*/ 607147 w 779827"/>
              <a:gd name="connsiteY20" fmla="*/ 116743 h 748427"/>
              <a:gd name="connsiteX21" fmla="*/ 603715 w 779827"/>
              <a:gd name="connsiteY21" fmla="*/ 114169 h 748427"/>
              <a:gd name="connsiteX22" fmla="*/ 590414 w 779827"/>
              <a:gd name="connsiteY22" fmla="*/ 102156 h 748427"/>
              <a:gd name="connsiteX23" fmla="*/ 538070 w 779827"/>
              <a:gd name="connsiteY23" fmla="*/ 69119 h 748427"/>
              <a:gd name="connsiteX24" fmla="*/ 525199 w 779827"/>
              <a:gd name="connsiteY24" fmla="*/ 66974 h 748427"/>
              <a:gd name="connsiteX25" fmla="*/ 523912 w 779827"/>
              <a:gd name="connsiteY25" fmla="*/ 66545 h 748427"/>
              <a:gd name="connsiteX26" fmla="*/ 522624 w 779827"/>
              <a:gd name="connsiteY26" fmla="*/ 66115 h 748427"/>
              <a:gd name="connsiteX27" fmla="*/ 512327 w 779827"/>
              <a:gd name="connsiteY27" fmla="*/ 62683 h 748427"/>
              <a:gd name="connsiteX28" fmla="*/ 493878 w 779827"/>
              <a:gd name="connsiteY28" fmla="*/ 54531 h 748427"/>
              <a:gd name="connsiteX29" fmla="*/ 481007 w 779827"/>
              <a:gd name="connsiteY29" fmla="*/ 47237 h 748427"/>
              <a:gd name="connsiteX30" fmla="*/ 472855 w 779827"/>
              <a:gd name="connsiteY30" fmla="*/ 48095 h 748427"/>
              <a:gd name="connsiteX31" fmla="*/ 466848 w 779827"/>
              <a:gd name="connsiteY31" fmla="*/ 48095 h 748427"/>
              <a:gd name="connsiteX32" fmla="*/ 450115 w 779827"/>
              <a:gd name="connsiteY32" fmla="*/ 39943 h 748427"/>
              <a:gd name="connsiteX33" fmla="*/ 421798 w 779827"/>
              <a:gd name="connsiteY33" fmla="*/ 36082 h 748427"/>
              <a:gd name="connsiteX34" fmla="*/ 393051 w 779827"/>
              <a:gd name="connsiteY34" fmla="*/ 36940 h 748427"/>
              <a:gd name="connsiteX35" fmla="*/ 375031 w 779827"/>
              <a:gd name="connsiteY35" fmla="*/ 33079 h 748427"/>
              <a:gd name="connsiteX36" fmla="*/ 366021 w 779827"/>
              <a:gd name="connsiteY36" fmla="*/ 32650 h 748427"/>
              <a:gd name="connsiteX37" fmla="*/ 348859 w 779827"/>
              <a:gd name="connsiteY37" fmla="*/ 34795 h 748427"/>
              <a:gd name="connsiteX38" fmla="*/ 329981 w 779827"/>
              <a:gd name="connsiteY38" fmla="*/ 35224 h 748427"/>
              <a:gd name="connsiteX39" fmla="*/ 312390 w 779827"/>
              <a:gd name="connsiteY39" fmla="*/ 36511 h 748427"/>
              <a:gd name="connsiteX40" fmla="*/ 299090 w 779827"/>
              <a:gd name="connsiteY40" fmla="*/ 39943 h 748427"/>
              <a:gd name="connsiteX41" fmla="*/ 294799 w 779827"/>
              <a:gd name="connsiteY41" fmla="*/ 40802 h 748427"/>
              <a:gd name="connsiteX42" fmla="*/ 285789 w 779827"/>
              <a:gd name="connsiteY42" fmla="*/ 42518 h 748427"/>
              <a:gd name="connsiteX43" fmla="*/ 268198 w 779827"/>
              <a:gd name="connsiteY43" fmla="*/ 46379 h 748427"/>
              <a:gd name="connsiteX44" fmla="*/ 251465 w 779827"/>
              <a:gd name="connsiteY44" fmla="*/ 52815 h 748427"/>
              <a:gd name="connsiteX45" fmla="*/ 233874 w 779827"/>
              <a:gd name="connsiteY45" fmla="*/ 59680 h 748427"/>
              <a:gd name="connsiteX46" fmla="*/ 213709 w 779827"/>
              <a:gd name="connsiteY46" fmla="*/ 67832 h 748427"/>
              <a:gd name="connsiteX47" fmla="*/ 194401 w 779827"/>
              <a:gd name="connsiteY47" fmla="*/ 79845 h 748427"/>
              <a:gd name="connsiteX48" fmla="*/ 160936 w 779827"/>
              <a:gd name="connsiteY48" fmla="*/ 103014 h 748427"/>
              <a:gd name="connsiteX49" fmla="*/ 142057 w 779827"/>
              <a:gd name="connsiteY49" fmla="*/ 115027 h 748427"/>
              <a:gd name="connsiteX50" fmla="*/ 132189 w 779827"/>
              <a:gd name="connsiteY50" fmla="*/ 125324 h 748427"/>
              <a:gd name="connsiteX51" fmla="*/ 120176 w 779827"/>
              <a:gd name="connsiteY51" fmla="*/ 131760 h 748427"/>
              <a:gd name="connsiteX52" fmla="*/ 107304 w 779827"/>
              <a:gd name="connsiteY52" fmla="*/ 144632 h 748427"/>
              <a:gd name="connsiteX53" fmla="*/ 90571 w 779827"/>
              <a:gd name="connsiteY53" fmla="*/ 166513 h 748427"/>
              <a:gd name="connsiteX54" fmla="*/ 75984 w 779827"/>
              <a:gd name="connsiteY54" fmla="*/ 188824 h 748427"/>
              <a:gd name="connsiteX55" fmla="*/ 67832 w 779827"/>
              <a:gd name="connsiteY55" fmla="*/ 199979 h 748427"/>
              <a:gd name="connsiteX56" fmla="*/ 60109 w 779827"/>
              <a:gd name="connsiteY56" fmla="*/ 211134 h 748427"/>
              <a:gd name="connsiteX57" fmla="*/ 51957 w 779827"/>
              <a:gd name="connsiteY57" fmla="*/ 227438 h 748427"/>
              <a:gd name="connsiteX58" fmla="*/ 42947 w 779827"/>
              <a:gd name="connsiteY58" fmla="*/ 243313 h 748427"/>
              <a:gd name="connsiteX59" fmla="*/ 39944 w 779827"/>
              <a:gd name="connsiteY59" fmla="*/ 260904 h 748427"/>
              <a:gd name="connsiteX60" fmla="*/ 27501 w 779827"/>
              <a:gd name="connsiteY60" fmla="*/ 294799 h 748427"/>
              <a:gd name="connsiteX61" fmla="*/ 23640 w 779827"/>
              <a:gd name="connsiteY61" fmla="*/ 330839 h 748427"/>
              <a:gd name="connsiteX62" fmla="*/ 22782 w 779827"/>
              <a:gd name="connsiteY62" fmla="*/ 339849 h 748427"/>
              <a:gd name="connsiteX63" fmla="*/ 19778 w 779827"/>
              <a:gd name="connsiteY63" fmla="*/ 352721 h 748427"/>
              <a:gd name="connsiteX64" fmla="*/ 22353 w 779827"/>
              <a:gd name="connsiteY64" fmla="*/ 370312 h 748427"/>
              <a:gd name="connsiteX65" fmla="*/ 22353 w 779827"/>
              <a:gd name="connsiteY65" fmla="*/ 374602 h 748427"/>
              <a:gd name="connsiteX66" fmla="*/ 21494 w 779827"/>
              <a:gd name="connsiteY66" fmla="*/ 392193 h 748427"/>
              <a:gd name="connsiteX67" fmla="*/ 21494 w 779827"/>
              <a:gd name="connsiteY67" fmla="*/ 400774 h 748427"/>
              <a:gd name="connsiteX68" fmla="*/ 23640 w 779827"/>
              <a:gd name="connsiteY68" fmla="*/ 409355 h 748427"/>
              <a:gd name="connsiteX69" fmla="*/ 26643 w 779827"/>
              <a:gd name="connsiteY69" fmla="*/ 435098 h 748427"/>
              <a:gd name="connsiteX70" fmla="*/ 31792 w 779827"/>
              <a:gd name="connsiteY70" fmla="*/ 460841 h 748427"/>
              <a:gd name="connsiteX71" fmla="*/ 34795 w 779827"/>
              <a:gd name="connsiteY71" fmla="*/ 473284 h 748427"/>
              <a:gd name="connsiteX72" fmla="*/ 40802 w 779827"/>
              <a:gd name="connsiteY72" fmla="*/ 484868 h 748427"/>
              <a:gd name="connsiteX73" fmla="*/ 44663 w 779827"/>
              <a:gd name="connsiteY73" fmla="*/ 491733 h 748427"/>
              <a:gd name="connsiteX74" fmla="*/ 50670 w 779827"/>
              <a:gd name="connsiteY74" fmla="*/ 509324 h 748427"/>
              <a:gd name="connsiteX75" fmla="*/ 53244 w 779827"/>
              <a:gd name="connsiteY75" fmla="*/ 517047 h 748427"/>
              <a:gd name="connsiteX76" fmla="*/ 55818 w 779827"/>
              <a:gd name="connsiteY76" fmla="*/ 525199 h 748427"/>
              <a:gd name="connsiteX77" fmla="*/ 66545 w 779827"/>
              <a:gd name="connsiteY77" fmla="*/ 538070 h 748427"/>
              <a:gd name="connsiteX78" fmla="*/ 72122 w 779827"/>
              <a:gd name="connsiteY78" fmla="*/ 553945 h 748427"/>
              <a:gd name="connsiteX79" fmla="*/ 79416 w 779827"/>
              <a:gd name="connsiteY79" fmla="*/ 564671 h 748427"/>
              <a:gd name="connsiteX80" fmla="*/ 85423 w 779827"/>
              <a:gd name="connsiteY80" fmla="*/ 575827 h 748427"/>
              <a:gd name="connsiteX81" fmla="*/ 96149 w 779827"/>
              <a:gd name="connsiteY81" fmla="*/ 588269 h 748427"/>
              <a:gd name="connsiteX82" fmla="*/ 108592 w 779827"/>
              <a:gd name="connsiteY82" fmla="*/ 599853 h 748427"/>
              <a:gd name="connsiteX83" fmla="*/ 113740 w 779827"/>
              <a:gd name="connsiteY83" fmla="*/ 606289 h 748427"/>
              <a:gd name="connsiteX84" fmla="*/ 116314 w 779827"/>
              <a:gd name="connsiteY84" fmla="*/ 609721 h 748427"/>
              <a:gd name="connsiteX85" fmla="*/ 124037 w 779827"/>
              <a:gd name="connsiteY85" fmla="*/ 622164 h 748427"/>
              <a:gd name="connsiteX86" fmla="*/ 139912 w 779827"/>
              <a:gd name="connsiteY86" fmla="*/ 638468 h 748427"/>
              <a:gd name="connsiteX87" fmla="*/ 146348 w 779827"/>
              <a:gd name="connsiteY87" fmla="*/ 644045 h 748427"/>
              <a:gd name="connsiteX88" fmla="*/ 151926 w 779827"/>
              <a:gd name="connsiteY88" fmla="*/ 650052 h 748427"/>
              <a:gd name="connsiteX89" fmla="*/ 157932 w 779827"/>
              <a:gd name="connsiteY89" fmla="*/ 653914 h 748427"/>
              <a:gd name="connsiteX90" fmla="*/ 180243 w 779827"/>
              <a:gd name="connsiteY90" fmla="*/ 667214 h 748427"/>
              <a:gd name="connsiteX91" fmla="*/ 191398 w 779827"/>
              <a:gd name="connsiteY91" fmla="*/ 678369 h 748427"/>
              <a:gd name="connsiteX92" fmla="*/ 213280 w 779827"/>
              <a:gd name="connsiteY92" fmla="*/ 690383 h 748427"/>
              <a:gd name="connsiteX93" fmla="*/ 221003 w 779827"/>
              <a:gd name="connsiteY93" fmla="*/ 692957 h 748427"/>
              <a:gd name="connsiteX94" fmla="*/ 229154 w 779827"/>
              <a:gd name="connsiteY94" fmla="*/ 695531 h 748427"/>
              <a:gd name="connsiteX95" fmla="*/ 249749 w 779827"/>
              <a:gd name="connsiteY95" fmla="*/ 708403 h 748427"/>
              <a:gd name="connsiteX96" fmla="*/ 265624 w 779827"/>
              <a:gd name="connsiteY96" fmla="*/ 712693 h 748427"/>
              <a:gd name="connsiteX97" fmla="*/ 280640 w 779827"/>
              <a:gd name="connsiteY97" fmla="*/ 719129 h 748427"/>
              <a:gd name="connsiteX98" fmla="*/ 305096 w 779827"/>
              <a:gd name="connsiteY98" fmla="*/ 722990 h 748427"/>
              <a:gd name="connsiteX99" fmla="*/ 312819 w 779827"/>
              <a:gd name="connsiteY99" fmla="*/ 725994 h 748427"/>
              <a:gd name="connsiteX100" fmla="*/ 320542 w 779827"/>
              <a:gd name="connsiteY100" fmla="*/ 728568 h 748427"/>
              <a:gd name="connsiteX101" fmla="*/ 336846 w 779827"/>
              <a:gd name="connsiteY101" fmla="*/ 728568 h 748427"/>
              <a:gd name="connsiteX102" fmla="*/ 344998 w 779827"/>
              <a:gd name="connsiteY102" fmla="*/ 728568 h 748427"/>
              <a:gd name="connsiteX103" fmla="*/ 361302 w 779827"/>
              <a:gd name="connsiteY103" fmla="*/ 733717 h 748427"/>
              <a:gd name="connsiteX104" fmla="*/ 375031 w 779827"/>
              <a:gd name="connsiteY104" fmla="*/ 729855 h 748427"/>
              <a:gd name="connsiteX105" fmla="*/ 405923 w 779827"/>
              <a:gd name="connsiteY105" fmla="*/ 728568 h 748427"/>
              <a:gd name="connsiteX106" fmla="*/ 417936 w 779827"/>
              <a:gd name="connsiteY106" fmla="*/ 731142 h 748427"/>
              <a:gd name="connsiteX107" fmla="*/ 444966 w 779827"/>
              <a:gd name="connsiteY107" fmla="*/ 722132 h 748427"/>
              <a:gd name="connsiteX108" fmla="*/ 448828 w 779827"/>
              <a:gd name="connsiteY108" fmla="*/ 721274 h 748427"/>
              <a:gd name="connsiteX109" fmla="*/ 456551 w 779827"/>
              <a:gd name="connsiteY109" fmla="*/ 719558 h 748427"/>
              <a:gd name="connsiteX110" fmla="*/ 473284 w 779827"/>
              <a:gd name="connsiteY110" fmla="*/ 719129 h 748427"/>
              <a:gd name="connsiteX111" fmla="*/ 480578 w 779827"/>
              <a:gd name="connsiteY111" fmla="*/ 716126 h 748427"/>
              <a:gd name="connsiteX112" fmla="*/ 484439 w 779827"/>
              <a:gd name="connsiteY112" fmla="*/ 714409 h 748427"/>
              <a:gd name="connsiteX113" fmla="*/ 494736 w 779827"/>
              <a:gd name="connsiteY113" fmla="*/ 707974 h 748427"/>
              <a:gd name="connsiteX114" fmla="*/ 511040 w 779827"/>
              <a:gd name="connsiteY114" fmla="*/ 704112 h 748427"/>
              <a:gd name="connsiteX115" fmla="*/ 524341 w 779827"/>
              <a:gd name="connsiteY115" fmla="*/ 695102 h 748427"/>
              <a:gd name="connsiteX116" fmla="*/ 531634 w 779827"/>
              <a:gd name="connsiteY116" fmla="*/ 691670 h 748427"/>
              <a:gd name="connsiteX117" fmla="*/ 551371 w 779827"/>
              <a:gd name="connsiteY117" fmla="*/ 677511 h 748427"/>
              <a:gd name="connsiteX118" fmla="*/ 558236 w 779827"/>
              <a:gd name="connsiteY118" fmla="*/ 673221 h 748427"/>
              <a:gd name="connsiteX119" fmla="*/ 559952 w 779827"/>
              <a:gd name="connsiteY119" fmla="*/ 671934 h 748427"/>
              <a:gd name="connsiteX120" fmla="*/ 566388 w 779827"/>
              <a:gd name="connsiteY120" fmla="*/ 669788 h 748427"/>
              <a:gd name="connsiteX121" fmla="*/ 583979 w 779827"/>
              <a:gd name="connsiteY121" fmla="*/ 653914 h 748427"/>
              <a:gd name="connsiteX122" fmla="*/ 594705 w 779827"/>
              <a:gd name="connsiteY122" fmla="*/ 649194 h 748427"/>
              <a:gd name="connsiteX123" fmla="*/ 597279 w 779827"/>
              <a:gd name="connsiteY123" fmla="*/ 646191 h 748427"/>
              <a:gd name="connsiteX124" fmla="*/ 602857 w 779827"/>
              <a:gd name="connsiteY124" fmla="*/ 640184 h 748427"/>
              <a:gd name="connsiteX125" fmla="*/ 612725 w 779827"/>
              <a:gd name="connsiteY125" fmla="*/ 627312 h 748427"/>
              <a:gd name="connsiteX126" fmla="*/ 615299 w 779827"/>
              <a:gd name="connsiteY126" fmla="*/ 624309 h 748427"/>
              <a:gd name="connsiteX127" fmla="*/ 617873 w 779827"/>
              <a:gd name="connsiteY127" fmla="*/ 621306 h 748427"/>
              <a:gd name="connsiteX128" fmla="*/ 627313 w 779827"/>
              <a:gd name="connsiteY128" fmla="*/ 609721 h 748427"/>
              <a:gd name="connsiteX129" fmla="*/ 635894 w 779827"/>
              <a:gd name="connsiteY129" fmla="*/ 597708 h 748427"/>
              <a:gd name="connsiteX130" fmla="*/ 653056 w 779827"/>
              <a:gd name="connsiteY130" fmla="*/ 574110 h 748427"/>
              <a:gd name="connsiteX131" fmla="*/ 655201 w 779827"/>
              <a:gd name="connsiteY131" fmla="*/ 570678 h 748427"/>
              <a:gd name="connsiteX132" fmla="*/ 659062 w 779827"/>
              <a:gd name="connsiteY132" fmla="*/ 563813 h 748427"/>
              <a:gd name="connsiteX133" fmla="*/ 666356 w 779827"/>
              <a:gd name="connsiteY133" fmla="*/ 554374 h 748427"/>
              <a:gd name="connsiteX134" fmla="*/ 667214 w 779827"/>
              <a:gd name="connsiteY134" fmla="*/ 553087 h 748427"/>
              <a:gd name="connsiteX135" fmla="*/ 668072 w 779827"/>
              <a:gd name="connsiteY135" fmla="*/ 551371 h 748427"/>
              <a:gd name="connsiteX136" fmla="*/ 671076 w 779827"/>
              <a:gd name="connsiteY136" fmla="*/ 544077 h 748427"/>
              <a:gd name="connsiteX137" fmla="*/ 677940 w 779827"/>
              <a:gd name="connsiteY137" fmla="*/ 526486 h 748427"/>
              <a:gd name="connsiteX138" fmla="*/ 679228 w 779827"/>
              <a:gd name="connsiteY138" fmla="*/ 514043 h 748427"/>
              <a:gd name="connsiteX139" fmla="*/ 681802 w 779827"/>
              <a:gd name="connsiteY139" fmla="*/ 506749 h 748427"/>
              <a:gd name="connsiteX140" fmla="*/ 683089 w 779827"/>
              <a:gd name="connsiteY140" fmla="*/ 503317 h 748427"/>
              <a:gd name="connsiteX141" fmla="*/ 684805 w 779827"/>
              <a:gd name="connsiteY141" fmla="*/ 499456 h 748427"/>
              <a:gd name="connsiteX142" fmla="*/ 689525 w 779827"/>
              <a:gd name="connsiteY142" fmla="*/ 485297 h 748427"/>
              <a:gd name="connsiteX143" fmla="*/ 692099 w 779827"/>
              <a:gd name="connsiteY143" fmla="*/ 470280 h 748427"/>
              <a:gd name="connsiteX144" fmla="*/ 697677 w 779827"/>
              <a:gd name="connsiteY144" fmla="*/ 452260 h 748427"/>
              <a:gd name="connsiteX145" fmla="*/ 701109 w 779827"/>
              <a:gd name="connsiteY145" fmla="*/ 433811 h 748427"/>
              <a:gd name="connsiteX146" fmla="*/ 698964 w 779827"/>
              <a:gd name="connsiteY146" fmla="*/ 426088 h 748427"/>
              <a:gd name="connsiteX147" fmla="*/ 698535 w 779827"/>
              <a:gd name="connsiteY147" fmla="*/ 423943 h 748427"/>
              <a:gd name="connsiteX148" fmla="*/ 698106 w 779827"/>
              <a:gd name="connsiteY148" fmla="*/ 422227 h 748427"/>
              <a:gd name="connsiteX149" fmla="*/ 697248 w 779827"/>
              <a:gd name="connsiteY149" fmla="*/ 418794 h 748427"/>
              <a:gd name="connsiteX150" fmla="*/ 694673 w 779827"/>
              <a:gd name="connsiteY150" fmla="*/ 414504 h 748427"/>
              <a:gd name="connsiteX151" fmla="*/ 687809 w 779827"/>
              <a:gd name="connsiteY151" fmla="*/ 405923 h 748427"/>
              <a:gd name="connsiteX152" fmla="*/ 708403 w 779827"/>
              <a:gd name="connsiteY152" fmla="*/ 401203 h 748427"/>
              <a:gd name="connsiteX153" fmla="*/ 713981 w 779827"/>
              <a:gd name="connsiteY153" fmla="*/ 402919 h 748427"/>
              <a:gd name="connsiteX154" fmla="*/ 717842 w 779827"/>
              <a:gd name="connsiteY154" fmla="*/ 405065 h 748427"/>
              <a:gd name="connsiteX155" fmla="*/ 728139 w 779827"/>
              <a:gd name="connsiteY155" fmla="*/ 422656 h 748427"/>
              <a:gd name="connsiteX156" fmla="*/ 731143 w 779827"/>
              <a:gd name="connsiteY156" fmla="*/ 433382 h 748427"/>
              <a:gd name="connsiteX157" fmla="*/ 726852 w 779827"/>
              <a:gd name="connsiteY157" fmla="*/ 459983 h 748427"/>
              <a:gd name="connsiteX158" fmla="*/ 724707 w 779827"/>
              <a:gd name="connsiteY158" fmla="*/ 468135 h 748427"/>
              <a:gd name="connsiteX159" fmla="*/ 719558 w 779827"/>
              <a:gd name="connsiteY159" fmla="*/ 488729 h 748427"/>
              <a:gd name="connsiteX160" fmla="*/ 712693 w 779827"/>
              <a:gd name="connsiteY160" fmla="*/ 508895 h 748427"/>
              <a:gd name="connsiteX161" fmla="*/ 706687 w 779827"/>
              <a:gd name="connsiteY161" fmla="*/ 524341 h 748427"/>
              <a:gd name="connsiteX162" fmla="*/ 704971 w 779827"/>
              <a:gd name="connsiteY162" fmla="*/ 536354 h 748427"/>
              <a:gd name="connsiteX163" fmla="*/ 692528 w 779827"/>
              <a:gd name="connsiteY163" fmla="*/ 563813 h 748427"/>
              <a:gd name="connsiteX164" fmla="*/ 677511 w 779827"/>
              <a:gd name="connsiteY164" fmla="*/ 584407 h 748427"/>
              <a:gd name="connsiteX165" fmla="*/ 675366 w 779827"/>
              <a:gd name="connsiteY165" fmla="*/ 587840 h 748427"/>
              <a:gd name="connsiteX166" fmla="*/ 666785 w 779827"/>
              <a:gd name="connsiteY166" fmla="*/ 597708 h 748427"/>
              <a:gd name="connsiteX167" fmla="*/ 648765 w 779827"/>
              <a:gd name="connsiteY167" fmla="*/ 620877 h 748427"/>
              <a:gd name="connsiteX168" fmla="*/ 628600 w 779827"/>
              <a:gd name="connsiteY168" fmla="*/ 642329 h 748427"/>
              <a:gd name="connsiteX169" fmla="*/ 617444 w 779827"/>
              <a:gd name="connsiteY169" fmla="*/ 655201 h 748427"/>
              <a:gd name="connsiteX170" fmla="*/ 607576 w 779827"/>
              <a:gd name="connsiteY170" fmla="*/ 664640 h 748427"/>
              <a:gd name="connsiteX171" fmla="*/ 592560 w 779827"/>
              <a:gd name="connsiteY171" fmla="*/ 670646 h 748427"/>
              <a:gd name="connsiteX172" fmla="*/ 575827 w 779827"/>
              <a:gd name="connsiteY172" fmla="*/ 684805 h 748427"/>
              <a:gd name="connsiteX173" fmla="*/ 560810 w 779827"/>
              <a:gd name="connsiteY173" fmla="*/ 691241 h 748427"/>
              <a:gd name="connsiteX174" fmla="*/ 539786 w 779827"/>
              <a:gd name="connsiteY174" fmla="*/ 704970 h 748427"/>
              <a:gd name="connsiteX175" fmla="*/ 532064 w 779827"/>
              <a:gd name="connsiteY175" fmla="*/ 708403 h 748427"/>
              <a:gd name="connsiteX176" fmla="*/ 517476 w 779827"/>
              <a:gd name="connsiteY176" fmla="*/ 717842 h 748427"/>
              <a:gd name="connsiteX177" fmla="*/ 501172 w 779827"/>
              <a:gd name="connsiteY177" fmla="*/ 720845 h 748427"/>
              <a:gd name="connsiteX178" fmla="*/ 485726 w 779827"/>
              <a:gd name="connsiteY178" fmla="*/ 728997 h 748427"/>
              <a:gd name="connsiteX179" fmla="*/ 477574 w 779827"/>
              <a:gd name="connsiteY179" fmla="*/ 732001 h 748427"/>
              <a:gd name="connsiteX180" fmla="*/ 462558 w 779827"/>
              <a:gd name="connsiteY180" fmla="*/ 732001 h 748427"/>
              <a:gd name="connsiteX181" fmla="*/ 452260 w 779827"/>
              <a:gd name="connsiteY181" fmla="*/ 734575 h 748427"/>
              <a:gd name="connsiteX182" fmla="*/ 435956 w 779827"/>
              <a:gd name="connsiteY182" fmla="*/ 739294 h 748427"/>
              <a:gd name="connsiteX183" fmla="*/ 419223 w 779827"/>
              <a:gd name="connsiteY183" fmla="*/ 744872 h 748427"/>
              <a:gd name="connsiteX184" fmla="*/ 406352 w 779827"/>
              <a:gd name="connsiteY184" fmla="*/ 742727 h 748427"/>
              <a:gd name="connsiteX185" fmla="*/ 402491 w 779827"/>
              <a:gd name="connsiteY185" fmla="*/ 742727 h 748427"/>
              <a:gd name="connsiteX186" fmla="*/ 393910 w 779827"/>
              <a:gd name="connsiteY186" fmla="*/ 743156 h 748427"/>
              <a:gd name="connsiteX187" fmla="*/ 375031 w 779827"/>
              <a:gd name="connsiteY187" fmla="*/ 744443 h 748427"/>
              <a:gd name="connsiteX188" fmla="*/ 359586 w 779827"/>
              <a:gd name="connsiteY188" fmla="*/ 748304 h 748427"/>
              <a:gd name="connsiteX189" fmla="*/ 343282 w 779827"/>
              <a:gd name="connsiteY189" fmla="*/ 744014 h 748427"/>
              <a:gd name="connsiteX190" fmla="*/ 332555 w 779827"/>
              <a:gd name="connsiteY190" fmla="*/ 744014 h 748427"/>
              <a:gd name="connsiteX191" fmla="*/ 317539 w 779827"/>
              <a:gd name="connsiteY191" fmla="*/ 744872 h 748427"/>
              <a:gd name="connsiteX192" fmla="*/ 300806 w 779827"/>
              <a:gd name="connsiteY192" fmla="*/ 740152 h 748427"/>
              <a:gd name="connsiteX193" fmla="*/ 292225 w 779827"/>
              <a:gd name="connsiteY193" fmla="*/ 738436 h 748427"/>
              <a:gd name="connsiteX194" fmla="*/ 275063 w 779827"/>
              <a:gd name="connsiteY194" fmla="*/ 736720 h 748427"/>
              <a:gd name="connsiteX195" fmla="*/ 258759 w 779827"/>
              <a:gd name="connsiteY195" fmla="*/ 730713 h 748427"/>
              <a:gd name="connsiteX196" fmla="*/ 233874 w 779827"/>
              <a:gd name="connsiteY196" fmla="*/ 722561 h 748427"/>
              <a:gd name="connsiteX197" fmla="*/ 211134 w 779827"/>
              <a:gd name="connsiteY197" fmla="*/ 711835 h 748427"/>
              <a:gd name="connsiteX198" fmla="*/ 194401 w 779827"/>
              <a:gd name="connsiteY198" fmla="*/ 704541 h 748427"/>
              <a:gd name="connsiteX199" fmla="*/ 187108 w 779827"/>
              <a:gd name="connsiteY199" fmla="*/ 700680 h 748427"/>
              <a:gd name="connsiteX200" fmla="*/ 178956 w 779827"/>
              <a:gd name="connsiteY200" fmla="*/ 697677 h 748427"/>
              <a:gd name="connsiteX201" fmla="*/ 165226 w 779827"/>
              <a:gd name="connsiteY201" fmla="*/ 685663 h 748427"/>
              <a:gd name="connsiteX202" fmla="*/ 142915 w 779827"/>
              <a:gd name="connsiteY202" fmla="*/ 673221 h 748427"/>
              <a:gd name="connsiteX203" fmla="*/ 128328 w 779827"/>
              <a:gd name="connsiteY203" fmla="*/ 661207 h 748427"/>
              <a:gd name="connsiteX204" fmla="*/ 108592 w 779827"/>
              <a:gd name="connsiteY204" fmla="*/ 643616 h 748427"/>
              <a:gd name="connsiteX205" fmla="*/ 105588 w 779827"/>
              <a:gd name="connsiteY205" fmla="*/ 640613 h 748427"/>
              <a:gd name="connsiteX206" fmla="*/ 98723 w 779827"/>
              <a:gd name="connsiteY206" fmla="*/ 631603 h 748427"/>
              <a:gd name="connsiteX207" fmla="*/ 92717 w 779827"/>
              <a:gd name="connsiteY207" fmla="*/ 622593 h 748427"/>
              <a:gd name="connsiteX208" fmla="*/ 84565 w 779827"/>
              <a:gd name="connsiteY208" fmla="*/ 612725 h 748427"/>
              <a:gd name="connsiteX209" fmla="*/ 62254 w 779827"/>
              <a:gd name="connsiteY209" fmla="*/ 589127 h 748427"/>
              <a:gd name="connsiteX210" fmla="*/ 48096 w 779827"/>
              <a:gd name="connsiteY210" fmla="*/ 566387 h 748427"/>
              <a:gd name="connsiteX211" fmla="*/ 42089 w 779827"/>
              <a:gd name="connsiteY211" fmla="*/ 549225 h 748427"/>
              <a:gd name="connsiteX212" fmla="*/ 30504 w 779827"/>
              <a:gd name="connsiteY212" fmla="*/ 533780 h 748427"/>
              <a:gd name="connsiteX213" fmla="*/ 26643 w 779827"/>
              <a:gd name="connsiteY213" fmla="*/ 520908 h 748427"/>
              <a:gd name="connsiteX214" fmla="*/ 24498 w 779827"/>
              <a:gd name="connsiteY214" fmla="*/ 510182 h 748427"/>
              <a:gd name="connsiteX215" fmla="*/ 20636 w 779827"/>
              <a:gd name="connsiteY215" fmla="*/ 500314 h 748427"/>
              <a:gd name="connsiteX216" fmla="*/ 15917 w 779827"/>
              <a:gd name="connsiteY216" fmla="*/ 491304 h 748427"/>
              <a:gd name="connsiteX217" fmla="*/ 9052 w 779827"/>
              <a:gd name="connsiteY217" fmla="*/ 473713 h 748427"/>
              <a:gd name="connsiteX218" fmla="*/ 5620 w 779827"/>
              <a:gd name="connsiteY218" fmla="*/ 446253 h 748427"/>
              <a:gd name="connsiteX219" fmla="*/ 3474 w 779827"/>
              <a:gd name="connsiteY219" fmla="*/ 437243 h 748427"/>
              <a:gd name="connsiteX220" fmla="*/ 2187 w 779827"/>
              <a:gd name="connsiteY220" fmla="*/ 427804 h 748427"/>
              <a:gd name="connsiteX221" fmla="*/ 42 w 779827"/>
              <a:gd name="connsiteY221" fmla="*/ 400345 h 748427"/>
              <a:gd name="connsiteX222" fmla="*/ 2616 w 779827"/>
              <a:gd name="connsiteY222" fmla="*/ 372457 h 748427"/>
              <a:gd name="connsiteX223" fmla="*/ 3045 w 779827"/>
              <a:gd name="connsiteY223" fmla="*/ 363447 h 748427"/>
              <a:gd name="connsiteX224" fmla="*/ 1758 w 779827"/>
              <a:gd name="connsiteY224" fmla="*/ 348859 h 748427"/>
              <a:gd name="connsiteX225" fmla="*/ 5620 w 779827"/>
              <a:gd name="connsiteY225" fmla="*/ 335130 h 748427"/>
              <a:gd name="connsiteX226" fmla="*/ 9052 w 779827"/>
              <a:gd name="connsiteY226" fmla="*/ 317110 h 748427"/>
              <a:gd name="connsiteX227" fmla="*/ 11626 w 779827"/>
              <a:gd name="connsiteY227" fmla="*/ 298660 h 748427"/>
              <a:gd name="connsiteX228" fmla="*/ 27501 w 779827"/>
              <a:gd name="connsiteY228" fmla="*/ 254897 h 748427"/>
              <a:gd name="connsiteX229" fmla="*/ 29217 w 779827"/>
              <a:gd name="connsiteY229" fmla="*/ 240310 h 748427"/>
              <a:gd name="connsiteX230" fmla="*/ 36940 w 779827"/>
              <a:gd name="connsiteY230" fmla="*/ 227867 h 748427"/>
              <a:gd name="connsiteX231" fmla="*/ 42947 w 779827"/>
              <a:gd name="connsiteY231" fmla="*/ 215425 h 748427"/>
              <a:gd name="connsiteX232" fmla="*/ 49383 w 779827"/>
              <a:gd name="connsiteY232" fmla="*/ 202982 h 748427"/>
              <a:gd name="connsiteX233" fmla="*/ 65258 w 779827"/>
              <a:gd name="connsiteY233" fmla="*/ 180243 h 748427"/>
              <a:gd name="connsiteX234" fmla="*/ 80703 w 779827"/>
              <a:gd name="connsiteY234" fmla="*/ 155787 h 748427"/>
              <a:gd name="connsiteX235" fmla="*/ 97436 w 779827"/>
              <a:gd name="connsiteY235" fmla="*/ 133047 h 748427"/>
              <a:gd name="connsiteX236" fmla="*/ 110308 w 779827"/>
              <a:gd name="connsiteY236" fmla="*/ 118889 h 748427"/>
              <a:gd name="connsiteX237" fmla="*/ 122750 w 779827"/>
              <a:gd name="connsiteY237" fmla="*/ 111166 h 748427"/>
              <a:gd name="connsiteX238" fmla="*/ 131760 w 779827"/>
              <a:gd name="connsiteY238" fmla="*/ 100868 h 748427"/>
              <a:gd name="connsiteX239" fmla="*/ 147635 w 779827"/>
              <a:gd name="connsiteY239" fmla="*/ 89713 h 748427"/>
              <a:gd name="connsiteX240" fmla="*/ 149351 w 779827"/>
              <a:gd name="connsiteY240" fmla="*/ 88426 h 748427"/>
              <a:gd name="connsiteX241" fmla="*/ 151067 w 779827"/>
              <a:gd name="connsiteY241" fmla="*/ 86710 h 748427"/>
              <a:gd name="connsiteX242" fmla="*/ 154500 w 779827"/>
              <a:gd name="connsiteY242" fmla="*/ 83707 h 748427"/>
              <a:gd name="connsiteX243" fmla="*/ 177239 w 779827"/>
              <a:gd name="connsiteY243" fmla="*/ 66974 h 748427"/>
              <a:gd name="connsiteX244" fmla="*/ 184533 w 779827"/>
              <a:gd name="connsiteY244" fmla="*/ 60967 h 748427"/>
              <a:gd name="connsiteX245" fmla="*/ 186679 w 779827"/>
              <a:gd name="connsiteY245" fmla="*/ 59251 h 748427"/>
              <a:gd name="connsiteX246" fmla="*/ 188824 w 779827"/>
              <a:gd name="connsiteY246" fmla="*/ 57964 h 748427"/>
              <a:gd name="connsiteX247" fmla="*/ 192256 w 779827"/>
              <a:gd name="connsiteY247" fmla="*/ 54960 h 748427"/>
              <a:gd name="connsiteX248" fmla="*/ 208560 w 779827"/>
              <a:gd name="connsiteY248" fmla="*/ 44234 h 748427"/>
              <a:gd name="connsiteX249" fmla="*/ 227438 w 779827"/>
              <a:gd name="connsiteY249" fmla="*/ 36082 h 748427"/>
              <a:gd name="connsiteX250" fmla="*/ 244171 w 779827"/>
              <a:gd name="connsiteY250" fmla="*/ 28788 h 748427"/>
              <a:gd name="connsiteX251" fmla="*/ 262191 w 779827"/>
              <a:gd name="connsiteY251" fmla="*/ 20636 h 748427"/>
              <a:gd name="connsiteX252" fmla="*/ 281070 w 779827"/>
              <a:gd name="connsiteY252" fmla="*/ 15488 h 748427"/>
              <a:gd name="connsiteX253" fmla="*/ 290509 w 779827"/>
              <a:gd name="connsiteY253" fmla="*/ 13342 h 748427"/>
              <a:gd name="connsiteX254" fmla="*/ 295228 w 779827"/>
              <a:gd name="connsiteY254" fmla="*/ 12055 h 748427"/>
              <a:gd name="connsiteX255" fmla="*/ 319255 w 779827"/>
              <a:gd name="connsiteY255" fmla="*/ 6049 h 748427"/>
              <a:gd name="connsiteX256" fmla="*/ 323974 w 779827"/>
              <a:gd name="connsiteY256" fmla="*/ 5619 h 748427"/>
              <a:gd name="connsiteX257" fmla="*/ 328694 w 779827"/>
              <a:gd name="connsiteY257" fmla="*/ 4761 h 748427"/>
              <a:gd name="connsiteX258" fmla="*/ 338991 w 779827"/>
              <a:gd name="connsiteY258" fmla="*/ 4332 h 748427"/>
              <a:gd name="connsiteX259" fmla="*/ 357011 w 779827"/>
              <a:gd name="connsiteY259" fmla="*/ 900 h 748427"/>
              <a:gd name="connsiteX260" fmla="*/ 367308 w 779827"/>
              <a:gd name="connsiteY260" fmla="*/ 42 h 748427"/>
              <a:gd name="connsiteX261" fmla="*/ 377177 w 779827"/>
              <a:gd name="connsiteY261" fmla="*/ 42 h 748427"/>
              <a:gd name="connsiteX262" fmla="*/ 392193 w 779827"/>
              <a:gd name="connsiteY262" fmla="*/ 3045 h 748427"/>
              <a:gd name="connsiteX263" fmla="*/ 410642 w 779827"/>
              <a:gd name="connsiteY263" fmla="*/ 1329 h 748427"/>
              <a:gd name="connsiteX264" fmla="*/ 453977 w 779827"/>
              <a:gd name="connsiteY264" fmla="*/ 3903 h 748427"/>
              <a:gd name="connsiteX265" fmla="*/ 458696 w 779827"/>
              <a:gd name="connsiteY265" fmla="*/ 4761 h 748427"/>
              <a:gd name="connsiteX266" fmla="*/ 464703 w 779827"/>
              <a:gd name="connsiteY266" fmla="*/ 6478 h 748427"/>
              <a:gd name="connsiteX267" fmla="*/ 476287 w 779827"/>
              <a:gd name="connsiteY267" fmla="*/ 12484 h 748427"/>
              <a:gd name="connsiteX268" fmla="*/ 491304 w 779827"/>
              <a:gd name="connsiteY268" fmla="*/ 11626 h 748427"/>
              <a:gd name="connsiteX269" fmla="*/ 510182 w 779827"/>
              <a:gd name="connsiteY269" fmla="*/ 19778 h 748427"/>
              <a:gd name="connsiteX270" fmla="*/ 523483 w 779827"/>
              <a:gd name="connsiteY270" fmla="*/ 25356 h 748427"/>
              <a:gd name="connsiteX271" fmla="*/ 541074 w 779827"/>
              <a:gd name="connsiteY271" fmla="*/ 31362 h 748427"/>
              <a:gd name="connsiteX272" fmla="*/ 556519 w 779827"/>
              <a:gd name="connsiteY272" fmla="*/ 34366 h 748427"/>
              <a:gd name="connsiteX273" fmla="*/ 616157 w 779827"/>
              <a:gd name="connsiteY273" fmla="*/ 70835 h 748427"/>
              <a:gd name="connsiteX274" fmla="*/ 638468 w 779827"/>
              <a:gd name="connsiteY274" fmla="*/ 90142 h 748427"/>
              <a:gd name="connsiteX275" fmla="*/ 655201 w 779827"/>
              <a:gd name="connsiteY275" fmla="*/ 100439 h 748427"/>
              <a:gd name="connsiteX276" fmla="*/ 663782 w 779827"/>
              <a:gd name="connsiteY276" fmla="*/ 115456 h 748427"/>
              <a:gd name="connsiteX277" fmla="*/ 673221 w 779827"/>
              <a:gd name="connsiteY277" fmla="*/ 122321 h 748427"/>
              <a:gd name="connsiteX278" fmla="*/ 686521 w 779827"/>
              <a:gd name="connsiteY278" fmla="*/ 139912 h 748427"/>
              <a:gd name="connsiteX279" fmla="*/ 698964 w 779827"/>
              <a:gd name="connsiteY279" fmla="*/ 154071 h 748427"/>
              <a:gd name="connsiteX280" fmla="*/ 706258 w 779827"/>
              <a:gd name="connsiteY280" fmla="*/ 167800 h 748427"/>
              <a:gd name="connsiteX281" fmla="*/ 707116 w 779827"/>
              <a:gd name="connsiteY281" fmla="*/ 169516 h 748427"/>
              <a:gd name="connsiteX282" fmla="*/ 708403 w 779827"/>
              <a:gd name="connsiteY282" fmla="*/ 171662 h 748427"/>
              <a:gd name="connsiteX283" fmla="*/ 713981 w 779827"/>
              <a:gd name="connsiteY283" fmla="*/ 179814 h 748427"/>
              <a:gd name="connsiteX284" fmla="*/ 716555 w 779827"/>
              <a:gd name="connsiteY284" fmla="*/ 183675 h 748427"/>
              <a:gd name="connsiteX285" fmla="*/ 725136 w 779827"/>
              <a:gd name="connsiteY285" fmla="*/ 195259 h 748427"/>
              <a:gd name="connsiteX286" fmla="*/ 730284 w 779827"/>
              <a:gd name="connsiteY286" fmla="*/ 204269 h 748427"/>
              <a:gd name="connsiteX287" fmla="*/ 732430 w 779827"/>
              <a:gd name="connsiteY287" fmla="*/ 208560 h 748427"/>
              <a:gd name="connsiteX288" fmla="*/ 733717 w 779827"/>
              <a:gd name="connsiteY288" fmla="*/ 210705 h 748427"/>
              <a:gd name="connsiteX289" fmla="*/ 734146 w 779827"/>
              <a:gd name="connsiteY289" fmla="*/ 211992 h 748427"/>
              <a:gd name="connsiteX290" fmla="*/ 734575 w 779827"/>
              <a:gd name="connsiteY290" fmla="*/ 212421 h 748427"/>
              <a:gd name="connsiteX291" fmla="*/ 735004 w 779827"/>
              <a:gd name="connsiteY291" fmla="*/ 213279 h 748427"/>
              <a:gd name="connsiteX292" fmla="*/ 738007 w 779827"/>
              <a:gd name="connsiteY292" fmla="*/ 231300 h 748427"/>
              <a:gd name="connsiteX293" fmla="*/ 747446 w 779827"/>
              <a:gd name="connsiteY293" fmla="*/ 244171 h 748427"/>
              <a:gd name="connsiteX294" fmla="*/ 753024 w 779827"/>
              <a:gd name="connsiteY294" fmla="*/ 263049 h 748427"/>
              <a:gd name="connsiteX295" fmla="*/ 754311 w 779827"/>
              <a:gd name="connsiteY295" fmla="*/ 267769 h 748427"/>
              <a:gd name="connsiteX296" fmla="*/ 756457 w 779827"/>
              <a:gd name="connsiteY296" fmla="*/ 276350 h 748427"/>
              <a:gd name="connsiteX297" fmla="*/ 763321 w 779827"/>
              <a:gd name="connsiteY297" fmla="*/ 292654 h 748427"/>
              <a:gd name="connsiteX298" fmla="*/ 763750 w 779827"/>
              <a:gd name="connsiteY298" fmla="*/ 295657 h 748427"/>
              <a:gd name="connsiteX299" fmla="*/ 763750 w 779827"/>
              <a:gd name="connsiteY299" fmla="*/ 308099 h 748427"/>
              <a:gd name="connsiteX300" fmla="*/ 771044 w 779827"/>
              <a:gd name="connsiteY300" fmla="*/ 320971 h 748427"/>
              <a:gd name="connsiteX301" fmla="*/ 771473 w 779827"/>
              <a:gd name="connsiteY301" fmla="*/ 323545 h 748427"/>
              <a:gd name="connsiteX302" fmla="*/ 771902 w 779827"/>
              <a:gd name="connsiteY302" fmla="*/ 326120 h 748427"/>
              <a:gd name="connsiteX303" fmla="*/ 772331 w 779827"/>
              <a:gd name="connsiteY303" fmla="*/ 330839 h 748427"/>
              <a:gd name="connsiteX304" fmla="*/ 772760 w 779827"/>
              <a:gd name="connsiteY304" fmla="*/ 335559 h 748427"/>
              <a:gd name="connsiteX305" fmla="*/ 773619 w 779827"/>
              <a:gd name="connsiteY305" fmla="*/ 339849 h 748427"/>
              <a:gd name="connsiteX306" fmla="*/ 775335 w 779827"/>
              <a:gd name="connsiteY306" fmla="*/ 349288 h 748427"/>
              <a:gd name="connsiteX307" fmla="*/ 776193 w 779827"/>
              <a:gd name="connsiteY307" fmla="*/ 354008 h 748427"/>
              <a:gd name="connsiteX308" fmla="*/ 778338 w 779827"/>
              <a:gd name="connsiteY308" fmla="*/ 379322 h 748427"/>
              <a:gd name="connsiteX309" fmla="*/ 776193 w 779827"/>
              <a:gd name="connsiteY309" fmla="*/ 387045 h 748427"/>
              <a:gd name="connsiteX310" fmla="*/ 762463 w 779827"/>
              <a:gd name="connsiteY310" fmla="*/ 396055 h 748427"/>
              <a:gd name="connsiteX311" fmla="*/ 743585 w 779827"/>
              <a:gd name="connsiteY311" fmla="*/ 390048 h 74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779827" h="748427">
                <a:moveTo>
                  <a:pt x="743585" y="390048"/>
                </a:moveTo>
                <a:cubicBezTo>
                  <a:pt x="742727" y="383183"/>
                  <a:pt x="747446" y="378464"/>
                  <a:pt x="745730" y="372457"/>
                </a:cubicBezTo>
                <a:cubicBezTo>
                  <a:pt x="743156" y="364305"/>
                  <a:pt x="741011" y="354437"/>
                  <a:pt x="739295" y="346285"/>
                </a:cubicBezTo>
                <a:cubicBezTo>
                  <a:pt x="738436" y="342423"/>
                  <a:pt x="737578" y="336846"/>
                  <a:pt x="737149" y="332555"/>
                </a:cubicBezTo>
                <a:cubicBezTo>
                  <a:pt x="736720" y="328265"/>
                  <a:pt x="735433" y="326549"/>
                  <a:pt x="732001" y="322258"/>
                </a:cubicBezTo>
                <a:cubicBezTo>
                  <a:pt x="726423" y="316251"/>
                  <a:pt x="728568" y="307241"/>
                  <a:pt x="728139" y="300377"/>
                </a:cubicBezTo>
                <a:cubicBezTo>
                  <a:pt x="725565" y="293512"/>
                  <a:pt x="719987" y="285360"/>
                  <a:pt x="719129" y="277637"/>
                </a:cubicBezTo>
                <a:cubicBezTo>
                  <a:pt x="716984" y="270772"/>
                  <a:pt x="714839" y="263478"/>
                  <a:pt x="712693" y="256614"/>
                </a:cubicBezTo>
                <a:cubicBezTo>
                  <a:pt x="712264" y="255326"/>
                  <a:pt x="711835" y="254897"/>
                  <a:pt x="710977" y="254039"/>
                </a:cubicBezTo>
                <a:cubicBezTo>
                  <a:pt x="707974" y="250607"/>
                  <a:pt x="702396" y="246745"/>
                  <a:pt x="701538" y="241597"/>
                </a:cubicBezTo>
                <a:cubicBezTo>
                  <a:pt x="700680" y="238164"/>
                  <a:pt x="701109" y="230441"/>
                  <a:pt x="699822" y="228296"/>
                </a:cubicBezTo>
                <a:cubicBezTo>
                  <a:pt x="697677" y="224435"/>
                  <a:pt x="693386" y="217141"/>
                  <a:pt x="691241" y="213279"/>
                </a:cubicBezTo>
                <a:cubicBezTo>
                  <a:pt x="689096" y="209847"/>
                  <a:pt x="685234" y="206415"/>
                  <a:pt x="682660" y="202553"/>
                </a:cubicBezTo>
                <a:cubicBezTo>
                  <a:pt x="679657" y="198263"/>
                  <a:pt x="674508" y="192256"/>
                  <a:pt x="671934" y="187537"/>
                </a:cubicBezTo>
                <a:cubicBezTo>
                  <a:pt x="669788" y="184104"/>
                  <a:pt x="668072" y="178956"/>
                  <a:pt x="665927" y="175952"/>
                </a:cubicBezTo>
                <a:cubicBezTo>
                  <a:pt x="662924" y="172091"/>
                  <a:pt x="657346" y="168658"/>
                  <a:pt x="653485" y="162223"/>
                </a:cubicBezTo>
                <a:cubicBezTo>
                  <a:pt x="651339" y="157932"/>
                  <a:pt x="649623" y="154500"/>
                  <a:pt x="647049" y="151496"/>
                </a:cubicBezTo>
                <a:cubicBezTo>
                  <a:pt x="643616" y="148493"/>
                  <a:pt x="640184" y="148064"/>
                  <a:pt x="635894" y="144203"/>
                </a:cubicBezTo>
                <a:cubicBezTo>
                  <a:pt x="631174" y="141628"/>
                  <a:pt x="629458" y="131760"/>
                  <a:pt x="626454" y="128757"/>
                </a:cubicBezTo>
                <a:cubicBezTo>
                  <a:pt x="622164" y="126182"/>
                  <a:pt x="614441" y="123608"/>
                  <a:pt x="610580" y="119318"/>
                </a:cubicBezTo>
                <a:cubicBezTo>
                  <a:pt x="610580" y="119318"/>
                  <a:pt x="608863" y="118030"/>
                  <a:pt x="607147" y="116743"/>
                </a:cubicBezTo>
                <a:cubicBezTo>
                  <a:pt x="605431" y="115456"/>
                  <a:pt x="603715" y="114169"/>
                  <a:pt x="603715" y="114169"/>
                </a:cubicBezTo>
                <a:cubicBezTo>
                  <a:pt x="598995" y="111595"/>
                  <a:pt x="594705" y="105159"/>
                  <a:pt x="590414" y="102156"/>
                </a:cubicBezTo>
                <a:cubicBezTo>
                  <a:pt x="574969" y="88426"/>
                  <a:pt x="555661" y="78987"/>
                  <a:pt x="538070" y="69119"/>
                </a:cubicBezTo>
                <a:cubicBezTo>
                  <a:pt x="535067" y="67832"/>
                  <a:pt x="529060" y="68261"/>
                  <a:pt x="525199" y="66974"/>
                </a:cubicBezTo>
                <a:lnTo>
                  <a:pt x="523912" y="66545"/>
                </a:lnTo>
                <a:lnTo>
                  <a:pt x="522624" y="66115"/>
                </a:lnTo>
                <a:cubicBezTo>
                  <a:pt x="521337" y="65686"/>
                  <a:pt x="513614" y="63112"/>
                  <a:pt x="512327" y="62683"/>
                </a:cubicBezTo>
                <a:cubicBezTo>
                  <a:pt x="505891" y="60967"/>
                  <a:pt x="499885" y="56676"/>
                  <a:pt x="493878" y="54531"/>
                </a:cubicBezTo>
                <a:cubicBezTo>
                  <a:pt x="490017" y="53244"/>
                  <a:pt x="484439" y="47666"/>
                  <a:pt x="481007" y="47237"/>
                </a:cubicBezTo>
                <a:cubicBezTo>
                  <a:pt x="479290" y="46808"/>
                  <a:pt x="476716" y="47666"/>
                  <a:pt x="472855" y="48095"/>
                </a:cubicBezTo>
                <a:cubicBezTo>
                  <a:pt x="471139" y="48095"/>
                  <a:pt x="468993" y="48524"/>
                  <a:pt x="466848" y="48095"/>
                </a:cubicBezTo>
                <a:cubicBezTo>
                  <a:pt x="459983" y="47237"/>
                  <a:pt x="456122" y="41231"/>
                  <a:pt x="450115" y="39943"/>
                </a:cubicBezTo>
                <a:cubicBezTo>
                  <a:pt x="440676" y="38227"/>
                  <a:pt x="431237" y="36940"/>
                  <a:pt x="421798" y="36082"/>
                </a:cubicBezTo>
                <a:cubicBezTo>
                  <a:pt x="412359" y="35653"/>
                  <a:pt x="402920" y="35224"/>
                  <a:pt x="393051" y="36940"/>
                </a:cubicBezTo>
                <a:cubicBezTo>
                  <a:pt x="387474" y="37798"/>
                  <a:pt x="380180" y="33079"/>
                  <a:pt x="375031" y="33079"/>
                </a:cubicBezTo>
                <a:lnTo>
                  <a:pt x="366021" y="32650"/>
                </a:lnTo>
                <a:cubicBezTo>
                  <a:pt x="359157" y="31791"/>
                  <a:pt x="355724" y="33079"/>
                  <a:pt x="348859" y="34795"/>
                </a:cubicBezTo>
                <a:cubicBezTo>
                  <a:pt x="342853" y="36082"/>
                  <a:pt x="335988" y="34795"/>
                  <a:pt x="329981" y="35224"/>
                </a:cubicBezTo>
                <a:cubicBezTo>
                  <a:pt x="324403" y="36082"/>
                  <a:pt x="317539" y="35653"/>
                  <a:pt x="312390" y="36511"/>
                </a:cubicBezTo>
                <a:cubicBezTo>
                  <a:pt x="308100" y="37369"/>
                  <a:pt x="303809" y="38656"/>
                  <a:pt x="299090" y="39943"/>
                </a:cubicBezTo>
                <a:lnTo>
                  <a:pt x="294799" y="40802"/>
                </a:lnTo>
                <a:lnTo>
                  <a:pt x="285789" y="42518"/>
                </a:lnTo>
                <a:cubicBezTo>
                  <a:pt x="281070" y="43376"/>
                  <a:pt x="274634" y="44663"/>
                  <a:pt x="268198" y="46379"/>
                </a:cubicBezTo>
                <a:cubicBezTo>
                  <a:pt x="261762" y="48524"/>
                  <a:pt x="255756" y="51099"/>
                  <a:pt x="251465" y="52815"/>
                </a:cubicBezTo>
                <a:cubicBezTo>
                  <a:pt x="245887" y="54960"/>
                  <a:pt x="239881" y="58822"/>
                  <a:pt x="233874" y="59680"/>
                </a:cubicBezTo>
                <a:cubicBezTo>
                  <a:pt x="226151" y="60538"/>
                  <a:pt x="220144" y="63970"/>
                  <a:pt x="213709" y="67832"/>
                </a:cubicBezTo>
                <a:cubicBezTo>
                  <a:pt x="206844" y="70835"/>
                  <a:pt x="200837" y="75555"/>
                  <a:pt x="194401" y="79845"/>
                </a:cubicBezTo>
                <a:cubicBezTo>
                  <a:pt x="184533" y="87139"/>
                  <a:pt x="169946" y="94862"/>
                  <a:pt x="160936" y="103014"/>
                </a:cubicBezTo>
                <a:cubicBezTo>
                  <a:pt x="155358" y="108162"/>
                  <a:pt x="147206" y="109449"/>
                  <a:pt x="142057" y="115027"/>
                </a:cubicBezTo>
                <a:cubicBezTo>
                  <a:pt x="139054" y="118460"/>
                  <a:pt x="136480" y="122750"/>
                  <a:pt x="132189" y="125324"/>
                </a:cubicBezTo>
                <a:cubicBezTo>
                  <a:pt x="128328" y="127470"/>
                  <a:pt x="123179" y="128757"/>
                  <a:pt x="120176" y="131760"/>
                </a:cubicBezTo>
                <a:cubicBezTo>
                  <a:pt x="115885" y="135192"/>
                  <a:pt x="110737" y="140341"/>
                  <a:pt x="107304" y="144632"/>
                </a:cubicBezTo>
                <a:cubicBezTo>
                  <a:pt x="103014" y="152354"/>
                  <a:pt x="95720" y="159648"/>
                  <a:pt x="90571" y="166513"/>
                </a:cubicBezTo>
                <a:cubicBezTo>
                  <a:pt x="84565" y="174236"/>
                  <a:pt x="78129" y="178956"/>
                  <a:pt x="75984" y="188824"/>
                </a:cubicBezTo>
                <a:cubicBezTo>
                  <a:pt x="74268" y="193543"/>
                  <a:pt x="71264" y="196547"/>
                  <a:pt x="67832" y="199979"/>
                </a:cubicBezTo>
                <a:cubicBezTo>
                  <a:pt x="64399" y="203411"/>
                  <a:pt x="61396" y="206415"/>
                  <a:pt x="60109" y="211134"/>
                </a:cubicBezTo>
                <a:cubicBezTo>
                  <a:pt x="58393" y="215854"/>
                  <a:pt x="54102" y="222719"/>
                  <a:pt x="51957" y="227438"/>
                </a:cubicBezTo>
                <a:cubicBezTo>
                  <a:pt x="49812" y="232587"/>
                  <a:pt x="46379" y="239022"/>
                  <a:pt x="42947" y="243313"/>
                </a:cubicBezTo>
                <a:cubicBezTo>
                  <a:pt x="39085" y="248462"/>
                  <a:pt x="40802" y="254039"/>
                  <a:pt x="39944" y="260904"/>
                </a:cubicBezTo>
                <a:cubicBezTo>
                  <a:pt x="36511" y="273346"/>
                  <a:pt x="30075" y="282356"/>
                  <a:pt x="27501" y="294799"/>
                </a:cubicBezTo>
                <a:cubicBezTo>
                  <a:pt x="26214" y="306812"/>
                  <a:pt x="25785" y="319255"/>
                  <a:pt x="23640" y="330839"/>
                </a:cubicBezTo>
                <a:lnTo>
                  <a:pt x="22782" y="339849"/>
                </a:lnTo>
                <a:cubicBezTo>
                  <a:pt x="21923" y="344569"/>
                  <a:pt x="20207" y="348430"/>
                  <a:pt x="19778" y="352721"/>
                </a:cubicBezTo>
                <a:cubicBezTo>
                  <a:pt x="19349" y="358298"/>
                  <a:pt x="22782" y="364734"/>
                  <a:pt x="22353" y="370312"/>
                </a:cubicBezTo>
                <a:lnTo>
                  <a:pt x="22353" y="374602"/>
                </a:lnTo>
                <a:cubicBezTo>
                  <a:pt x="22782" y="380609"/>
                  <a:pt x="21923" y="386616"/>
                  <a:pt x="21494" y="392193"/>
                </a:cubicBezTo>
                <a:cubicBezTo>
                  <a:pt x="21494" y="395197"/>
                  <a:pt x="21065" y="397771"/>
                  <a:pt x="21494" y="400774"/>
                </a:cubicBezTo>
                <a:cubicBezTo>
                  <a:pt x="21923" y="403778"/>
                  <a:pt x="22353" y="406352"/>
                  <a:pt x="23640" y="409355"/>
                </a:cubicBezTo>
                <a:cubicBezTo>
                  <a:pt x="25785" y="417936"/>
                  <a:pt x="23640" y="426517"/>
                  <a:pt x="26643" y="435098"/>
                </a:cubicBezTo>
                <a:cubicBezTo>
                  <a:pt x="30504" y="443250"/>
                  <a:pt x="29646" y="452260"/>
                  <a:pt x="31792" y="460841"/>
                </a:cubicBezTo>
                <a:cubicBezTo>
                  <a:pt x="32221" y="463415"/>
                  <a:pt x="33508" y="471138"/>
                  <a:pt x="34795" y="473284"/>
                </a:cubicBezTo>
                <a:cubicBezTo>
                  <a:pt x="36511" y="477145"/>
                  <a:pt x="39085" y="480577"/>
                  <a:pt x="40802" y="484868"/>
                </a:cubicBezTo>
                <a:cubicBezTo>
                  <a:pt x="41660" y="487442"/>
                  <a:pt x="42947" y="489587"/>
                  <a:pt x="44663" y="491733"/>
                </a:cubicBezTo>
                <a:cubicBezTo>
                  <a:pt x="48525" y="496023"/>
                  <a:pt x="50241" y="504175"/>
                  <a:pt x="50670" y="509324"/>
                </a:cubicBezTo>
                <a:cubicBezTo>
                  <a:pt x="51099" y="512327"/>
                  <a:pt x="52386" y="514472"/>
                  <a:pt x="53244" y="517047"/>
                </a:cubicBezTo>
                <a:lnTo>
                  <a:pt x="55818" y="525199"/>
                </a:lnTo>
                <a:cubicBezTo>
                  <a:pt x="57535" y="531205"/>
                  <a:pt x="62683" y="532922"/>
                  <a:pt x="66545" y="538070"/>
                </a:cubicBezTo>
                <a:cubicBezTo>
                  <a:pt x="70406" y="543648"/>
                  <a:pt x="69119" y="548796"/>
                  <a:pt x="72122" y="553945"/>
                </a:cubicBezTo>
                <a:cubicBezTo>
                  <a:pt x="74697" y="557377"/>
                  <a:pt x="76842" y="561239"/>
                  <a:pt x="79416" y="564671"/>
                </a:cubicBezTo>
                <a:cubicBezTo>
                  <a:pt x="81990" y="568104"/>
                  <a:pt x="84136" y="571965"/>
                  <a:pt x="85423" y="575827"/>
                </a:cubicBezTo>
                <a:cubicBezTo>
                  <a:pt x="87568" y="579688"/>
                  <a:pt x="91859" y="583978"/>
                  <a:pt x="96149" y="588269"/>
                </a:cubicBezTo>
                <a:cubicBezTo>
                  <a:pt x="100440" y="592559"/>
                  <a:pt x="105588" y="596421"/>
                  <a:pt x="108592" y="599853"/>
                </a:cubicBezTo>
                <a:lnTo>
                  <a:pt x="113740" y="606289"/>
                </a:lnTo>
                <a:lnTo>
                  <a:pt x="116314" y="609721"/>
                </a:lnTo>
                <a:cubicBezTo>
                  <a:pt x="119318" y="613583"/>
                  <a:pt x="121034" y="618731"/>
                  <a:pt x="124037" y="622164"/>
                </a:cubicBezTo>
                <a:cubicBezTo>
                  <a:pt x="129186" y="627741"/>
                  <a:pt x="134764" y="633319"/>
                  <a:pt x="139912" y="638468"/>
                </a:cubicBezTo>
                <a:cubicBezTo>
                  <a:pt x="142057" y="640184"/>
                  <a:pt x="144203" y="641900"/>
                  <a:pt x="146348" y="644045"/>
                </a:cubicBezTo>
                <a:lnTo>
                  <a:pt x="151926" y="650052"/>
                </a:lnTo>
                <a:cubicBezTo>
                  <a:pt x="153642" y="652197"/>
                  <a:pt x="155358" y="653055"/>
                  <a:pt x="157932" y="653914"/>
                </a:cubicBezTo>
                <a:cubicBezTo>
                  <a:pt x="166084" y="656488"/>
                  <a:pt x="173378" y="662495"/>
                  <a:pt x="180243" y="667214"/>
                </a:cubicBezTo>
                <a:cubicBezTo>
                  <a:pt x="184962" y="671076"/>
                  <a:pt x="186249" y="676224"/>
                  <a:pt x="191398" y="678369"/>
                </a:cubicBezTo>
                <a:cubicBezTo>
                  <a:pt x="199121" y="680515"/>
                  <a:pt x="207273" y="686092"/>
                  <a:pt x="213280" y="690383"/>
                </a:cubicBezTo>
                <a:cubicBezTo>
                  <a:pt x="215425" y="691670"/>
                  <a:pt x="218428" y="692528"/>
                  <a:pt x="221003" y="692957"/>
                </a:cubicBezTo>
                <a:cubicBezTo>
                  <a:pt x="224006" y="693386"/>
                  <a:pt x="226580" y="693815"/>
                  <a:pt x="229154" y="695531"/>
                </a:cubicBezTo>
                <a:cubicBezTo>
                  <a:pt x="236019" y="700680"/>
                  <a:pt x="242455" y="704541"/>
                  <a:pt x="249749" y="708403"/>
                </a:cubicBezTo>
                <a:cubicBezTo>
                  <a:pt x="254468" y="710548"/>
                  <a:pt x="260046" y="710977"/>
                  <a:pt x="265624" y="712693"/>
                </a:cubicBezTo>
                <a:cubicBezTo>
                  <a:pt x="271201" y="714839"/>
                  <a:pt x="275492" y="718271"/>
                  <a:pt x="280640" y="719129"/>
                </a:cubicBezTo>
                <a:cubicBezTo>
                  <a:pt x="288792" y="719129"/>
                  <a:pt x="297373" y="721274"/>
                  <a:pt x="305096" y="722990"/>
                </a:cubicBezTo>
                <a:cubicBezTo>
                  <a:pt x="307671" y="723420"/>
                  <a:pt x="310245" y="724707"/>
                  <a:pt x="312819" y="725994"/>
                </a:cubicBezTo>
                <a:cubicBezTo>
                  <a:pt x="315393" y="726852"/>
                  <a:pt x="317968" y="728139"/>
                  <a:pt x="320542" y="728568"/>
                </a:cubicBezTo>
                <a:cubicBezTo>
                  <a:pt x="325691" y="728568"/>
                  <a:pt x="331697" y="727281"/>
                  <a:pt x="336846" y="728568"/>
                </a:cubicBezTo>
                <a:lnTo>
                  <a:pt x="344998" y="728568"/>
                </a:lnTo>
                <a:cubicBezTo>
                  <a:pt x="350146" y="727281"/>
                  <a:pt x="356153" y="732430"/>
                  <a:pt x="361302" y="733717"/>
                </a:cubicBezTo>
                <a:cubicBezTo>
                  <a:pt x="365163" y="734575"/>
                  <a:pt x="370741" y="730284"/>
                  <a:pt x="375031" y="729855"/>
                </a:cubicBezTo>
                <a:cubicBezTo>
                  <a:pt x="385329" y="729855"/>
                  <a:pt x="395626" y="728139"/>
                  <a:pt x="405923" y="728568"/>
                </a:cubicBezTo>
                <a:cubicBezTo>
                  <a:pt x="409784" y="728997"/>
                  <a:pt x="414504" y="731571"/>
                  <a:pt x="417936" y="731142"/>
                </a:cubicBezTo>
                <a:cubicBezTo>
                  <a:pt x="426946" y="728568"/>
                  <a:pt x="435956" y="724707"/>
                  <a:pt x="444966" y="722132"/>
                </a:cubicBezTo>
                <a:cubicBezTo>
                  <a:pt x="444966" y="722132"/>
                  <a:pt x="448828" y="721274"/>
                  <a:pt x="448828" y="721274"/>
                </a:cubicBezTo>
                <a:lnTo>
                  <a:pt x="456551" y="719558"/>
                </a:lnTo>
                <a:cubicBezTo>
                  <a:pt x="461699" y="717413"/>
                  <a:pt x="468135" y="720416"/>
                  <a:pt x="473284" y="719129"/>
                </a:cubicBezTo>
                <a:cubicBezTo>
                  <a:pt x="475858" y="718271"/>
                  <a:pt x="478432" y="717413"/>
                  <a:pt x="480578" y="716126"/>
                </a:cubicBezTo>
                <a:lnTo>
                  <a:pt x="484439" y="714409"/>
                </a:lnTo>
                <a:cubicBezTo>
                  <a:pt x="488300" y="713122"/>
                  <a:pt x="491304" y="710548"/>
                  <a:pt x="494736" y="707974"/>
                </a:cubicBezTo>
                <a:cubicBezTo>
                  <a:pt x="499027" y="704541"/>
                  <a:pt x="506321" y="705399"/>
                  <a:pt x="511040" y="704112"/>
                </a:cubicBezTo>
                <a:cubicBezTo>
                  <a:pt x="515760" y="702396"/>
                  <a:pt x="519621" y="697248"/>
                  <a:pt x="524341" y="695102"/>
                </a:cubicBezTo>
                <a:lnTo>
                  <a:pt x="531634" y="691670"/>
                </a:lnTo>
                <a:cubicBezTo>
                  <a:pt x="539786" y="689096"/>
                  <a:pt x="544077" y="680944"/>
                  <a:pt x="551371" y="677511"/>
                </a:cubicBezTo>
                <a:lnTo>
                  <a:pt x="558236" y="673221"/>
                </a:lnTo>
                <a:lnTo>
                  <a:pt x="559952" y="671934"/>
                </a:lnTo>
                <a:cubicBezTo>
                  <a:pt x="562097" y="671076"/>
                  <a:pt x="564242" y="670646"/>
                  <a:pt x="566388" y="669788"/>
                </a:cubicBezTo>
                <a:cubicBezTo>
                  <a:pt x="575827" y="668501"/>
                  <a:pt x="575827" y="656488"/>
                  <a:pt x="583979" y="653914"/>
                </a:cubicBezTo>
                <a:cubicBezTo>
                  <a:pt x="588269" y="652197"/>
                  <a:pt x="592131" y="652626"/>
                  <a:pt x="594705" y="649194"/>
                </a:cubicBezTo>
                <a:lnTo>
                  <a:pt x="597279" y="646191"/>
                </a:lnTo>
                <a:lnTo>
                  <a:pt x="602857" y="640184"/>
                </a:lnTo>
                <a:cubicBezTo>
                  <a:pt x="606718" y="636752"/>
                  <a:pt x="608434" y="630745"/>
                  <a:pt x="612725" y="627312"/>
                </a:cubicBezTo>
                <a:cubicBezTo>
                  <a:pt x="612725" y="627312"/>
                  <a:pt x="614012" y="626025"/>
                  <a:pt x="615299" y="624309"/>
                </a:cubicBezTo>
                <a:cubicBezTo>
                  <a:pt x="616586" y="623022"/>
                  <a:pt x="617873" y="621306"/>
                  <a:pt x="617873" y="621306"/>
                </a:cubicBezTo>
                <a:cubicBezTo>
                  <a:pt x="620877" y="617444"/>
                  <a:pt x="624309" y="613583"/>
                  <a:pt x="627313" y="609721"/>
                </a:cubicBezTo>
                <a:cubicBezTo>
                  <a:pt x="630316" y="605860"/>
                  <a:pt x="633319" y="601998"/>
                  <a:pt x="635894" y="597708"/>
                </a:cubicBezTo>
                <a:cubicBezTo>
                  <a:pt x="641042" y="589127"/>
                  <a:pt x="647049" y="581833"/>
                  <a:pt x="653056" y="574110"/>
                </a:cubicBezTo>
                <a:lnTo>
                  <a:pt x="655201" y="570678"/>
                </a:lnTo>
                <a:lnTo>
                  <a:pt x="659062" y="563813"/>
                </a:lnTo>
                <a:cubicBezTo>
                  <a:pt x="660778" y="559952"/>
                  <a:pt x="664211" y="557377"/>
                  <a:pt x="666356" y="554374"/>
                </a:cubicBezTo>
                <a:lnTo>
                  <a:pt x="667214" y="553087"/>
                </a:lnTo>
                <a:cubicBezTo>
                  <a:pt x="667643" y="552658"/>
                  <a:pt x="668072" y="552229"/>
                  <a:pt x="668072" y="551371"/>
                </a:cubicBezTo>
                <a:lnTo>
                  <a:pt x="671076" y="544077"/>
                </a:lnTo>
                <a:cubicBezTo>
                  <a:pt x="673650" y="538499"/>
                  <a:pt x="675795" y="532492"/>
                  <a:pt x="677940" y="526486"/>
                </a:cubicBezTo>
                <a:cubicBezTo>
                  <a:pt x="678799" y="522624"/>
                  <a:pt x="677511" y="517905"/>
                  <a:pt x="679228" y="514043"/>
                </a:cubicBezTo>
                <a:lnTo>
                  <a:pt x="681802" y="506749"/>
                </a:lnTo>
                <a:lnTo>
                  <a:pt x="683089" y="503317"/>
                </a:lnTo>
                <a:cubicBezTo>
                  <a:pt x="683518" y="502030"/>
                  <a:pt x="683947" y="500743"/>
                  <a:pt x="684805" y="499456"/>
                </a:cubicBezTo>
                <a:cubicBezTo>
                  <a:pt x="688238" y="495165"/>
                  <a:pt x="689096" y="490017"/>
                  <a:pt x="689525" y="485297"/>
                </a:cubicBezTo>
                <a:cubicBezTo>
                  <a:pt x="690383" y="480577"/>
                  <a:pt x="690812" y="475429"/>
                  <a:pt x="692099" y="470280"/>
                </a:cubicBezTo>
                <a:cubicBezTo>
                  <a:pt x="694244" y="464274"/>
                  <a:pt x="695961" y="458267"/>
                  <a:pt x="697677" y="452260"/>
                </a:cubicBezTo>
                <a:cubicBezTo>
                  <a:pt x="699393" y="446253"/>
                  <a:pt x="701109" y="439818"/>
                  <a:pt x="701109" y="433811"/>
                </a:cubicBezTo>
                <a:cubicBezTo>
                  <a:pt x="700680" y="431666"/>
                  <a:pt x="699822" y="429091"/>
                  <a:pt x="698964" y="426088"/>
                </a:cubicBezTo>
                <a:lnTo>
                  <a:pt x="698535" y="423943"/>
                </a:lnTo>
                <a:lnTo>
                  <a:pt x="698106" y="422227"/>
                </a:lnTo>
                <a:cubicBezTo>
                  <a:pt x="697677" y="420940"/>
                  <a:pt x="697677" y="419652"/>
                  <a:pt x="697248" y="418794"/>
                </a:cubicBezTo>
                <a:cubicBezTo>
                  <a:pt x="696819" y="416649"/>
                  <a:pt x="695102" y="414504"/>
                  <a:pt x="694673" y="414504"/>
                </a:cubicBezTo>
                <a:cubicBezTo>
                  <a:pt x="686950" y="413217"/>
                  <a:pt x="683947" y="409355"/>
                  <a:pt x="687809" y="405923"/>
                </a:cubicBezTo>
                <a:cubicBezTo>
                  <a:pt x="691670" y="402490"/>
                  <a:pt x="700680" y="400345"/>
                  <a:pt x="708403" y="401203"/>
                </a:cubicBezTo>
                <a:cubicBezTo>
                  <a:pt x="710548" y="401632"/>
                  <a:pt x="712264" y="402061"/>
                  <a:pt x="713981" y="402919"/>
                </a:cubicBezTo>
                <a:lnTo>
                  <a:pt x="717842" y="405065"/>
                </a:lnTo>
                <a:cubicBezTo>
                  <a:pt x="726423" y="410213"/>
                  <a:pt x="726423" y="416220"/>
                  <a:pt x="728139" y="422656"/>
                </a:cubicBezTo>
                <a:cubicBezTo>
                  <a:pt x="728997" y="426088"/>
                  <a:pt x="730284" y="429091"/>
                  <a:pt x="731143" y="433382"/>
                </a:cubicBezTo>
                <a:cubicBezTo>
                  <a:pt x="732001" y="442392"/>
                  <a:pt x="728568" y="451402"/>
                  <a:pt x="726852" y="459983"/>
                </a:cubicBezTo>
                <a:lnTo>
                  <a:pt x="724707" y="468135"/>
                </a:lnTo>
                <a:cubicBezTo>
                  <a:pt x="722133" y="474571"/>
                  <a:pt x="720416" y="481436"/>
                  <a:pt x="719558" y="488729"/>
                </a:cubicBezTo>
                <a:cubicBezTo>
                  <a:pt x="718271" y="495594"/>
                  <a:pt x="716984" y="502888"/>
                  <a:pt x="712693" y="508895"/>
                </a:cubicBezTo>
                <a:cubicBezTo>
                  <a:pt x="710977" y="512756"/>
                  <a:pt x="708403" y="520050"/>
                  <a:pt x="706687" y="524341"/>
                </a:cubicBezTo>
                <a:cubicBezTo>
                  <a:pt x="704971" y="528202"/>
                  <a:pt x="706258" y="532492"/>
                  <a:pt x="704971" y="536354"/>
                </a:cubicBezTo>
                <a:cubicBezTo>
                  <a:pt x="701538" y="545793"/>
                  <a:pt x="696819" y="555232"/>
                  <a:pt x="692528" y="563813"/>
                </a:cubicBezTo>
                <a:cubicBezTo>
                  <a:pt x="688238" y="570678"/>
                  <a:pt x="681373" y="577114"/>
                  <a:pt x="677511" y="584407"/>
                </a:cubicBezTo>
                <a:lnTo>
                  <a:pt x="675366" y="587840"/>
                </a:lnTo>
                <a:cubicBezTo>
                  <a:pt x="674508" y="590414"/>
                  <a:pt x="668501" y="595563"/>
                  <a:pt x="666785" y="597708"/>
                </a:cubicBezTo>
                <a:cubicBezTo>
                  <a:pt x="660778" y="605431"/>
                  <a:pt x="655630" y="613583"/>
                  <a:pt x="648765" y="620877"/>
                </a:cubicBezTo>
                <a:cubicBezTo>
                  <a:pt x="642329" y="628171"/>
                  <a:pt x="635464" y="635464"/>
                  <a:pt x="628600" y="642329"/>
                </a:cubicBezTo>
                <a:cubicBezTo>
                  <a:pt x="624309" y="645762"/>
                  <a:pt x="621735" y="651339"/>
                  <a:pt x="617444" y="655201"/>
                </a:cubicBezTo>
                <a:cubicBezTo>
                  <a:pt x="614441" y="658204"/>
                  <a:pt x="610151" y="662065"/>
                  <a:pt x="607576" y="664640"/>
                </a:cubicBezTo>
                <a:cubicBezTo>
                  <a:pt x="603286" y="668501"/>
                  <a:pt x="596421" y="667214"/>
                  <a:pt x="592560" y="670646"/>
                </a:cubicBezTo>
                <a:cubicBezTo>
                  <a:pt x="588269" y="675795"/>
                  <a:pt x="583550" y="684376"/>
                  <a:pt x="575827" y="684805"/>
                </a:cubicBezTo>
                <a:cubicBezTo>
                  <a:pt x="571107" y="685234"/>
                  <a:pt x="564671" y="689096"/>
                  <a:pt x="560810" y="691241"/>
                </a:cubicBezTo>
                <a:cubicBezTo>
                  <a:pt x="553087" y="694244"/>
                  <a:pt x="547509" y="702825"/>
                  <a:pt x="539786" y="704970"/>
                </a:cubicBezTo>
                <a:lnTo>
                  <a:pt x="532064" y="708403"/>
                </a:lnTo>
                <a:cubicBezTo>
                  <a:pt x="526915" y="710977"/>
                  <a:pt x="523483" y="715697"/>
                  <a:pt x="517476" y="717842"/>
                </a:cubicBezTo>
                <a:cubicBezTo>
                  <a:pt x="511469" y="719129"/>
                  <a:pt x="506321" y="717413"/>
                  <a:pt x="501172" y="720845"/>
                </a:cubicBezTo>
                <a:cubicBezTo>
                  <a:pt x="496881" y="723849"/>
                  <a:pt x="490875" y="726852"/>
                  <a:pt x="485726" y="728997"/>
                </a:cubicBezTo>
                <a:cubicBezTo>
                  <a:pt x="483152" y="730284"/>
                  <a:pt x="480578" y="731142"/>
                  <a:pt x="477574" y="732001"/>
                </a:cubicBezTo>
                <a:cubicBezTo>
                  <a:pt x="472426" y="733288"/>
                  <a:pt x="467277" y="730713"/>
                  <a:pt x="462558" y="732001"/>
                </a:cubicBezTo>
                <a:cubicBezTo>
                  <a:pt x="461699" y="732430"/>
                  <a:pt x="453547" y="734146"/>
                  <a:pt x="452260" y="734575"/>
                </a:cubicBezTo>
                <a:cubicBezTo>
                  <a:pt x="446683" y="735433"/>
                  <a:pt x="441963" y="737578"/>
                  <a:pt x="435956" y="739294"/>
                </a:cubicBezTo>
                <a:cubicBezTo>
                  <a:pt x="429950" y="740152"/>
                  <a:pt x="425659" y="744014"/>
                  <a:pt x="419223" y="744872"/>
                </a:cubicBezTo>
                <a:cubicBezTo>
                  <a:pt x="414504" y="745730"/>
                  <a:pt x="410642" y="743156"/>
                  <a:pt x="406352" y="742727"/>
                </a:cubicBezTo>
                <a:cubicBezTo>
                  <a:pt x="405065" y="742727"/>
                  <a:pt x="403778" y="742727"/>
                  <a:pt x="402491" y="742727"/>
                </a:cubicBezTo>
                <a:lnTo>
                  <a:pt x="393910" y="743156"/>
                </a:lnTo>
                <a:cubicBezTo>
                  <a:pt x="387474" y="743156"/>
                  <a:pt x="381467" y="744443"/>
                  <a:pt x="375031" y="744443"/>
                </a:cubicBezTo>
                <a:cubicBezTo>
                  <a:pt x="369883" y="745301"/>
                  <a:pt x="365592" y="749163"/>
                  <a:pt x="359586" y="748304"/>
                </a:cubicBezTo>
                <a:cubicBezTo>
                  <a:pt x="353150" y="747446"/>
                  <a:pt x="349717" y="742727"/>
                  <a:pt x="343282" y="744014"/>
                </a:cubicBezTo>
                <a:cubicBezTo>
                  <a:pt x="340707" y="744014"/>
                  <a:pt x="334701" y="744443"/>
                  <a:pt x="332555" y="744014"/>
                </a:cubicBezTo>
                <a:cubicBezTo>
                  <a:pt x="327407" y="743156"/>
                  <a:pt x="322687" y="744872"/>
                  <a:pt x="317539" y="744872"/>
                </a:cubicBezTo>
                <a:cubicBezTo>
                  <a:pt x="311103" y="744443"/>
                  <a:pt x="306812" y="741011"/>
                  <a:pt x="300806" y="740152"/>
                </a:cubicBezTo>
                <a:lnTo>
                  <a:pt x="292225" y="738436"/>
                </a:lnTo>
                <a:cubicBezTo>
                  <a:pt x="286647" y="737149"/>
                  <a:pt x="281070" y="737149"/>
                  <a:pt x="275063" y="736720"/>
                </a:cubicBezTo>
                <a:cubicBezTo>
                  <a:pt x="268627" y="735862"/>
                  <a:pt x="263478" y="732001"/>
                  <a:pt x="258759" y="730713"/>
                </a:cubicBezTo>
                <a:cubicBezTo>
                  <a:pt x="251465" y="728997"/>
                  <a:pt x="240310" y="727710"/>
                  <a:pt x="233874" y="722561"/>
                </a:cubicBezTo>
                <a:cubicBezTo>
                  <a:pt x="225293" y="719558"/>
                  <a:pt x="220573" y="712264"/>
                  <a:pt x="211134" y="711835"/>
                </a:cubicBezTo>
                <a:cubicBezTo>
                  <a:pt x="205986" y="711835"/>
                  <a:pt x="198692" y="707116"/>
                  <a:pt x="194401" y="704541"/>
                </a:cubicBezTo>
                <a:cubicBezTo>
                  <a:pt x="191827" y="703254"/>
                  <a:pt x="189253" y="701538"/>
                  <a:pt x="187108" y="700680"/>
                </a:cubicBezTo>
                <a:lnTo>
                  <a:pt x="178956" y="697677"/>
                </a:lnTo>
                <a:cubicBezTo>
                  <a:pt x="173378" y="695960"/>
                  <a:pt x="169088" y="689096"/>
                  <a:pt x="165226" y="685663"/>
                </a:cubicBezTo>
                <a:cubicBezTo>
                  <a:pt x="159219" y="681802"/>
                  <a:pt x="150209" y="675366"/>
                  <a:pt x="142915" y="673221"/>
                </a:cubicBezTo>
                <a:cubicBezTo>
                  <a:pt x="137338" y="671505"/>
                  <a:pt x="132189" y="665069"/>
                  <a:pt x="128328" y="661207"/>
                </a:cubicBezTo>
                <a:cubicBezTo>
                  <a:pt x="121463" y="656059"/>
                  <a:pt x="114598" y="649623"/>
                  <a:pt x="108592" y="643616"/>
                </a:cubicBezTo>
                <a:lnTo>
                  <a:pt x="105588" y="640613"/>
                </a:lnTo>
                <a:cubicBezTo>
                  <a:pt x="102585" y="638039"/>
                  <a:pt x="100440" y="635035"/>
                  <a:pt x="98723" y="631603"/>
                </a:cubicBezTo>
                <a:cubicBezTo>
                  <a:pt x="97007" y="628171"/>
                  <a:pt x="95291" y="625167"/>
                  <a:pt x="92717" y="622593"/>
                </a:cubicBezTo>
                <a:cubicBezTo>
                  <a:pt x="90571" y="620019"/>
                  <a:pt x="86710" y="614870"/>
                  <a:pt x="84565" y="612725"/>
                </a:cubicBezTo>
                <a:cubicBezTo>
                  <a:pt x="75555" y="605860"/>
                  <a:pt x="69119" y="598995"/>
                  <a:pt x="62254" y="589127"/>
                </a:cubicBezTo>
                <a:cubicBezTo>
                  <a:pt x="58393" y="580546"/>
                  <a:pt x="53673" y="574110"/>
                  <a:pt x="48096" y="566387"/>
                </a:cubicBezTo>
                <a:cubicBezTo>
                  <a:pt x="44663" y="562097"/>
                  <a:pt x="44234" y="553516"/>
                  <a:pt x="42089" y="549225"/>
                </a:cubicBezTo>
                <a:cubicBezTo>
                  <a:pt x="38656" y="545364"/>
                  <a:pt x="31363" y="539786"/>
                  <a:pt x="30504" y="533780"/>
                </a:cubicBezTo>
                <a:cubicBezTo>
                  <a:pt x="29646" y="530347"/>
                  <a:pt x="27930" y="523482"/>
                  <a:pt x="26643" y="520908"/>
                </a:cubicBezTo>
                <a:cubicBezTo>
                  <a:pt x="25356" y="517047"/>
                  <a:pt x="25356" y="513614"/>
                  <a:pt x="24498" y="510182"/>
                </a:cubicBezTo>
                <a:cubicBezTo>
                  <a:pt x="24069" y="506749"/>
                  <a:pt x="23211" y="503317"/>
                  <a:pt x="20636" y="500314"/>
                </a:cubicBezTo>
                <a:cubicBezTo>
                  <a:pt x="18920" y="497739"/>
                  <a:pt x="16775" y="494307"/>
                  <a:pt x="15917" y="491304"/>
                </a:cubicBezTo>
                <a:cubicBezTo>
                  <a:pt x="13772" y="486155"/>
                  <a:pt x="9910" y="479719"/>
                  <a:pt x="9052" y="473713"/>
                </a:cubicBezTo>
                <a:cubicBezTo>
                  <a:pt x="6907" y="465132"/>
                  <a:pt x="6049" y="454834"/>
                  <a:pt x="5620" y="446253"/>
                </a:cubicBezTo>
                <a:cubicBezTo>
                  <a:pt x="5191" y="443250"/>
                  <a:pt x="3903" y="440247"/>
                  <a:pt x="3474" y="437243"/>
                </a:cubicBezTo>
                <a:cubicBezTo>
                  <a:pt x="3045" y="434240"/>
                  <a:pt x="2187" y="431237"/>
                  <a:pt x="2187" y="427804"/>
                </a:cubicBezTo>
                <a:cubicBezTo>
                  <a:pt x="2616" y="417936"/>
                  <a:pt x="2187" y="409784"/>
                  <a:pt x="42" y="400345"/>
                </a:cubicBezTo>
                <a:cubicBezTo>
                  <a:pt x="-387" y="390048"/>
                  <a:pt x="2616" y="381896"/>
                  <a:pt x="2616" y="372457"/>
                </a:cubicBezTo>
                <a:cubicBezTo>
                  <a:pt x="2616" y="369883"/>
                  <a:pt x="3474" y="366021"/>
                  <a:pt x="3045" y="363447"/>
                </a:cubicBezTo>
                <a:cubicBezTo>
                  <a:pt x="2187" y="359156"/>
                  <a:pt x="900" y="353579"/>
                  <a:pt x="1758" y="348859"/>
                </a:cubicBezTo>
                <a:cubicBezTo>
                  <a:pt x="2616" y="344140"/>
                  <a:pt x="4762" y="339420"/>
                  <a:pt x="5620" y="335130"/>
                </a:cubicBezTo>
                <a:cubicBezTo>
                  <a:pt x="6478" y="330839"/>
                  <a:pt x="7336" y="321400"/>
                  <a:pt x="9052" y="317110"/>
                </a:cubicBezTo>
                <a:cubicBezTo>
                  <a:pt x="9910" y="311532"/>
                  <a:pt x="10339" y="304238"/>
                  <a:pt x="11626" y="298660"/>
                </a:cubicBezTo>
                <a:cubicBezTo>
                  <a:pt x="11626" y="283215"/>
                  <a:pt x="22782" y="268198"/>
                  <a:pt x="27501" y="254897"/>
                </a:cubicBezTo>
                <a:cubicBezTo>
                  <a:pt x="27930" y="250607"/>
                  <a:pt x="27501" y="244600"/>
                  <a:pt x="29217" y="240310"/>
                </a:cubicBezTo>
                <a:cubicBezTo>
                  <a:pt x="30934" y="235590"/>
                  <a:pt x="34795" y="231729"/>
                  <a:pt x="36940" y="227867"/>
                </a:cubicBezTo>
                <a:cubicBezTo>
                  <a:pt x="38656" y="224006"/>
                  <a:pt x="40802" y="219715"/>
                  <a:pt x="42947" y="215425"/>
                </a:cubicBezTo>
                <a:cubicBezTo>
                  <a:pt x="45092" y="211134"/>
                  <a:pt x="47666" y="206844"/>
                  <a:pt x="49383" y="202982"/>
                </a:cubicBezTo>
                <a:cubicBezTo>
                  <a:pt x="51957" y="193972"/>
                  <a:pt x="62254" y="188824"/>
                  <a:pt x="65258" y="180243"/>
                </a:cubicBezTo>
                <a:cubicBezTo>
                  <a:pt x="66974" y="170804"/>
                  <a:pt x="75555" y="162652"/>
                  <a:pt x="80703" y="155787"/>
                </a:cubicBezTo>
                <a:cubicBezTo>
                  <a:pt x="85852" y="148922"/>
                  <a:pt x="93146" y="140770"/>
                  <a:pt x="97436" y="133047"/>
                </a:cubicBezTo>
                <a:cubicBezTo>
                  <a:pt x="101298" y="127899"/>
                  <a:pt x="105588" y="123179"/>
                  <a:pt x="110308" y="118889"/>
                </a:cubicBezTo>
                <a:cubicBezTo>
                  <a:pt x="114169" y="115027"/>
                  <a:pt x="118889" y="113740"/>
                  <a:pt x="122750" y="111166"/>
                </a:cubicBezTo>
                <a:cubicBezTo>
                  <a:pt x="126183" y="108591"/>
                  <a:pt x="128757" y="104730"/>
                  <a:pt x="131760" y="100868"/>
                </a:cubicBezTo>
                <a:cubicBezTo>
                  <a:pt x="135622" y="95720"/>
                  <a:pt x="142915" y="93146"/>
                  <a:pt x="147635" y="89713"/>
                </a:cubicBezTo>
                <a:cubicBezTo>
                  <a:pt x="148064" y="89284"/>
                  <a:pt x="148922" y="88855"/>
                  <a:pt x="149351" y="88426"/>
                </a:cubicBezTo>
                <a:lnTo>
                  <a:pt x="151067" y="86710"/>
                </a:lnTo>
                <a:lnTo>
                  <a:pt x="154500" y="83707"/>
                </a:lnTo>
                <a:cubicBezTo>
                  <a:pt x="160507" y="78129"/>
                  <a:pt x="170804" y="71264"/>
                  <a:pt x="177239" y="66974"/>
                </a:cubicBezTo>
                <a:lnTo>
                  <a:pt x="184533" y="60967"/>
                </a:lnTo>
                <a:lnTo>
                  <a:pt x="186679" y="59251"/>
                </a:lnTo>
                <a:lnTo>
                  <a:pt x="188824" y="57964"/>
                </a:lnTo>
                <a:cubicBezTo>
                  <a:pt x="190111" y="57105"/>
                  <a:pt x="190969" y="56247"/>
                  <a:pt x="192256" y="54960"/>
                </a:cubicBezTo>
                <a:cubicBezTo>
                  <a:pt x="196976" y="51099"/>
                  <a:pt x="203411" y="47666"/>
                  <a:pt x="208560" y="44234"/>
                </a:cubicBezTo>
                <a:cubicBezTo>
                  <a:pt x="213709" y="40373"/>
                  <a:pt x="221432" y="37369"/>
                  <a:pt x="227438" y="36082"/>
                </a:cubicBezTo>
                <a:cubicBezTo>
                  <a:pt x="233016" y="35224"/>
                  <a:pt x="237735" y="31791"/>
                  <a:pt x="244171" y="28788"/>
                </a:cubicBezTo>
                <a:lnTo>
                  <a:pt x="262191" y="20636"/>
                </a:lnTo>
                <a:lnTo>
                  <a:pt x="281070" y="15488"/>
                </a:lnTo>
                <a:lnTo>
                  <a:pt x="290509" y="13342"/>
                </a:lnTo>
                <a:lnTo>
                  <a:pt x="295228" y="12055"/>
                </a:lnTo>
                <a:cubicBezTo>
                  <a:pt x="302522" y="9052"/>
                  <a:pt x="311103" y="6478"/>
                  <a:pt x="319255" y="6049"/>
                </a:cubicBezTo>
                <a:lnTo>
                  <a:pt x="323974" y="5619"/>
                </a:lnTo>
                <a:lnTo>
                  <a:pt x="328694" y="4761"/>
                </a:lnTo>
                <a:cubicBezTo>
                  <a:pt x="332126" y="4332"/>
                  <a:pt x="335559" y="4332"/>
                  <a:pt x="338991" y="4332"/>
                </a:cubicBezTo>
                <a:cubicBezTo>
                  <a:pt x="345427" y="4761"/>
                  <a:pt x="350146" y="2616"/>
                  <a:pt x="357011" y="900"/>
                </a:cubicBezTo>
                <a:cubicBezTo>
                  <a:pt x="361302" y="42"/>
                  <a:pt x="363876" y="471"/>
                  <a:pt x="367308" y="42"/>
                </a:cubicBezTo>
                <a:lnTo>
                  <a:pt x="377177" y="42"/>
                </a:lnTo>
                <a:cubicBezTo>
                  <a:pt x="383183" y="-387"/>
                  <a:pt x="387474" y="2616"/>
                  <a:pt x="392193" y="3045"/>
                </a:cubicBezTo>
                <a:cubicBezTo>
                  <a:pt x="397771" y="3903"/>
                  <a:pt x="404207" y="471"/>
                  <a:pt x="410642" y="1329"/>
                </a:cubicBezTo>
                <a:cubicBezTo>
                  <a:pt x="424801" y="900"/>
                  <a:pt x="439818" y="1758"/>
                  <a:pt x="453977" y="3903"/>
                </a:cubicBezTo>
                <a:lnTo>
                  <a:pt x="458696" y="4761"/>
                </a:lnTo>
                <a:cubicBezTo>
                  <a:pt x="459983" y="4761"/>
                  <a:pt x="462987" y="5619"/>
                  <a:pt x="464703" y="6478"/>
                </a:cubicBezTo>
                <a:cubicBezTo>
                  <a:pt x="469851" y="8623"/>
                  <a:pt x="472426" y="11626"/>
                  <a:pt x="476287" y="12484"/>
                </a:cubicBezTo>
                <a:cubicBezTo>
                  <a:pt x="481007" y="12913"/>
                  <a:pt x="484868" y="10768"/>
                  <a:pt x="491304" y="11626"/>
                </a:cubicBezTo>
                <a:cubicBezTo>
                  <a:pt x="499885" y="12913"/>
                  <a:pt x="502888" y="18062"/>
                  <a:pt x="510182" y="19778"/>
                </a:cubicBezTo>
                <a:cubicBezTo>
                  <a:pt x="515331" y="21494"/>
                  <a:pt x="519192" y="23640"/>
                  <a:pt x="523483" y="25356"/>
                </a:cubicBezTo>
                <a:cubicBezTo>
                  <a:pt x="528202" y="27072"/>
                  <a:pt x="536354" y="29646"/>
                  <a:pt x="541074" y="31362"/>
                </a:cubicBezTo>
                <a:cubicBezTo>
                  <a:pt x="545793" y="32650"/>
                  <a:pt x="550513" y="32221"/>
                  <a:pt x="556519" y="34366"/>
                </a:cubicBezTo>
                <a:cubicBezTo>
                  <a:pt x="576685" y="45092"/>
                  <a:pt x="598137" y="56247"/>
                  <a:pt x="616157" y="70835"/>
                </a:cubicBezTo>
                <a:cubicBezTo>
                  <a:pt x="626025" y="80274"/>
                  <a:pt x="628600" y="82848"/>
                  <a:pt x="638468" y="90142"/>
                </a:cubicBezTo>
                <a:cubicBezTo>
                  <a:pt x="644045" y="95720"/>
                  <a:pt x="648336" y="95291"/>
                  <a:pt x="655201" y="100439"/>
                </a:cubicBezTo>
                <a:cubicBezTo>
                  <a:pt x="660349" y="105159"/>
                  <a:pt x="661207" y="110308"/>
                  <a:pt x="663782" y="115456"/>
                </a:cubicBezTo>
                <a:cubicBezTo>
                  <a:pt x="666356" y="119318"/>
                  <a:pt x="668501" y="119318"/>
                  <a:pt x="673221" y="122321"/>
                </a:cubicBezTo>
                <a:cubicBezTo>
                  <a:pt x="679657" y="125753"/>
                  <a:pt x="683947" y="134334"/>
                  <a:pt x="686521" y="139912"/>
                </a:cubicBezTo>
                <a:cubicBezTo>
                  <a:pt x="688667" y="144203"/>
                  <a:pt x="694244" y="148064"/>
                  <a:pt x="698964" y="154071"/>
                </a:cubicBezTo>
                <a:cubicBezTo>
                  <a:pt x="702396" y="158790"/>
                  <a:pt x="703683" y="163081"/>
                  <a:pt x="706258" y="167800"/>
                </a:cubicBezTo>
                <a:lnTo>
                  <a:pt x="707116" y="169516"/>
                </a:lnTo>
                <a:lnTo>
                  <a:pt x="708403" y="171662"/>
                </a:lnTo>
                <a:lnTo>
                  <a:pt x="713981" y="179814"/>
                </a:lnTo>
                <a:lnTo>
                  <a:pt x="716555" y="183675"/>
                </a:lnTo>
                <a:cubicBezTo>
                  <a:pt x="719129" y="187537"/>
                  <a:pt x="722133" y="190540"/>
                  <a:pt x="725136" y="195259"/>
                </a:cubicBezTo>
                <a:lnTo>
                  <a:pt x="730284" y="204269"/>
                </a:lnTo>
                <a:lnTo>
                  <a:pt x="732430" y="208560"/>
                </a:lnTo>
                <a:lnTo>
                  <a:pt x="733717" y="210705"/>
                </a:lnTo>
                <a:lnTo>
                  <a:pt x="734146" y="211992"/>
                </a:lnTo>
                <a:lnTo>
                  <a:pt x="734575" y="212421"/>
                </a:lnTo>
                <a:lnTo>
                  <a:pt x="735004" y="213279"/>
                </a:lnTo>
                <a:cubicBezTo>
                  <a:pt x="738007" y="220573"/>
                  <a:pt x="734575" y="225722"/>
                  <a:pt x="738007" y="231300"/>
                </a:cubicBezTo>
                <a:cubicBezTo>
                  <a:pt x="740582" y="234303"/>
                  <a:pt x="746159" y="239452"/>
                  <a:pt x="747446" y="244171"/>
                </a:cubicBezTo>
                <a:cubicBezTo>
                  <a:pt x="749592" y="250607"/>
                  <a:pt x="750879" y="257043"/>
                  <a:pt x="753024" y="263049"/>
                </a:cubicBezTo>
                <a:lnTo>
                  <a:pt x="754311" y="267769"/>
                </a:lnTo>
                <a:cubicBezTo>
                  <a:pt x="755169" y="270772"/>
                  <a:pt x="755598" y="273775"/>
                  <a:pt x="756457" y="276350"/>
                </a:cubicBezTo>
                <a:cubicBezTo>
                  <a:pt x="758173" y="281069"/>
                  <a:pt x="762034" y="287076"/>
                  <a:pt x="763321" y="292654"/>
                </a:cubicBezTo>
                <a:cubicBezTo>
                  <a:pt x="763321" y="293941"/>
                  <a:pt x="763321" y="294799"/>
                  <a:pt x="763750" y="295657"/>
                </a:cubicBezTo>
                <a:cubicBezTo>
                  <a:pt x="763750" y="301235"/>
                  <a:pt x="762463" y="304238"/>
                  <a:pt x="763750" y="308099"/>
                </a:cubicBezTo>
                <a:cubicBezTo>
                  <a:pt x="765467" y="312390"/>
                  <a:pt x="769328" y="315393"/>
                  <a:pt x="771044" y="320971"/>
                </a:cubicBezTo>
                <a:cubicBezTo>
                  <a:pt x="771473" y="322258"/>
                  <a:pt x="771473" y="322687"/>
                  <a:pt x="771473" y="323545"/>
                </a:cubicBezTo>
                <a:lnTo>
                  <a:pt x="771902" y="326120"/>
                </a:lnTo>
                <a:lnTo>
                  <a:pt x="772331" y="330839"/>
                </a:lnTo>
                <a:lnTo>
                  <a:pt x="772760" y="335559"/>
                </a:lnTo>
                <a:cubicBezTo>
                  <a:pt x="772760" y="336846"/>
                  <a:pt x="773189" y="338562"/>
                  <a:pt x="773619" y="339849"/>
                </a:cubicBezTo>
                <a:cubicBezTo>
                  <a:pt x="774477" y="342853"/>
                  <a:pt x="774906" y="345856"/>
                  <a:pt x="775335" y="349288"/>
                </a:cubicBezTo>
                <a:lnTo>
                  <a:pt x="776193" y="354008"/>
                </a:lnTo>
                <a:cubicBezTo>
                  <a:pt x="777480" y="362160"/>
                  <a:pt x="782200" y="370741"/>
                  <a:pt x="778338" y="379322"/>
                </a:cubicBezTo>
                <a:cubicBezTo>
                  <a:pt x="777051" y="382754"/>
                  <a:pt x="776193" y="385328"/>
                  <a:pt x="776193" y="387045"/>
                </a:cubicBezTo>
                <a:cubicBezTo>
                  <a:pt x="776622" y="391335"/>
                  <a:pt x="770186" y="395197"/>
                  <a:pt x="762463" y="396055"/>
                </a:cubicBezTo>
                <a:cubicBezTo>
                  <a:pt x="750879" y="396484"/>
                  <a:pt x="744014" y="393909"/>
                  <a:pt x="743585" y="390048"/>
                </a:cubicBezTo>
              </a:path>
            </a:pathLst>
          </a:custGeom>
          <a:solidFill>
            <a:srgbClr val="003047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050A4219-B68D-6AA9-526C-0BD9F6A0B3D1}"/>
              </a:ext>
            </a:extLst>
          </p:cNvPr>
          <p:cNvSpPr/>
          <p:nvPr/>
        </p:nvSpPr>
        <p:spPr>
          <a:xfrm>
            <a:off x="6670470" y="3526257"/>
            <a:ext cx="502921" cy="509328"/>
          </a:xfrm>
          <a:custGeom>
            <a:avLst/>
            <a:gdLst>
              <a:gd name="connsiteX0" fmla="*/ 344581 w 502921"/>
              <a:gd name="connsiteY0" fmla="*/ 466424 h 509328"/>
              <a:gd name="connsiteX1" fmla="*/ 329135 w 502921"/>
              <a:gd name="connsiteY1" fmla="*/ 463420 h 509328"/>
              <a:gd name="connsiteX2" fmla="*/ 287089 w 502921"/>
              <a:gd name="connsiteY2" fmla="*/ 462133 h 509328"/>
              <a:gd name="connsiteX3" fmla="*/ 271643 w 502921"/>
              <a:gd name="connsiteY3" fmla="*/ 457843 h 509328"/>
              <a:gd name="connsiteX4" fmla="*/ 275075 w 502921"/>
              <a:gd name="connsiteY4" fmla="*/ 453123 h 509328"/>
              <a:gd name="connsiteX5" fmla="*/ 302105 w 502921"/>
              <a:gd name="connsiteY5" fmla="*/ 448404 h 509328"/>
              <a:gd name="connsiteX6" fmla="*/ 309399 w 502921"/>
              <a:gd name="connsiteY6" fmla="*/ 450549 h 509328"/>
              <a:gd name="connsiteX7" fmla="*/ 331281 w 502921"/>
              <a:gd name="connsiteY7" fmla="*/ 454839 h 509328"/>
              <a:gd name="connsiteX8" fmla="*/ 341578 w 502921"/>
              <a:gd name="connsiteY8" fmla="*/ 453552 h 509328"/>
              <a:gd name="connsiteX9" fmla="*/ 351017 w 502921"/>
              <a:gd name="connsiteY9" fmla="*/ 452694 h 509328"/>
              <a:gd name="connsiteX10" fmla="*/ 365605 w 502921"/>
              <a:gd name="connsiteY10" fmla="*/ 465995 h 509328"/>
              <a:gd name="connsiteX11" fmla="*/ 351875 w 502921"/>
              <a:gd name="connsiteY11" fmla="*/ 472860 h 509328"/>
              <a:gd name="connsiteX12" fmla="*/ 344581 w 502921"/>
              <a:gd name="connsiteY12" fmla="*/ 466424 h 509328"/>
              <a:gd name="connsiteX13" fmla="*/ 265636 w 502921"/>
              <a:gd name="connsiteY13" fmla="*/ 475434 h 509328"/>
              <a:gd name="connsiteX14" fmla="*/ 267781 w 502921"/>
              <a:gd name="connsiteY14" fmla="*/ 467711 h 509328"/>
              <a:gd name="connsiteX15" fmla="*/ 286660 w 502921"/>
              <a:gd name="connsiteY15" fmla="*/ 472430 h 509328"/>
              <a:gd name="connsiteX16" fmla="*/ 328706 w 502921"/>
              <a:gd name="connsiteY16" fmla="*/ 473718 h 509328"/>
              <a:gd name="connsiteX17" fmla="*/ 339862 w 502921"/>
              <a:gd name="connsiteY17" fmla="*/ 475434 h 509328"/>
              <a:gd name="connsiteX18" fmla="*/ 342436 w 502921"/>
              <a:gd name="connsiteY18" fmla="*/ 477579 h 509328"/>
              <a:gd name="connsiteX19" fmla="*/ 260059 w 502921"/>
              <a:gd name="connsiteY19" fmla="*/ 493454 h 509328"/>
              <a:gd name="connsiteX20" fmla="*/ 265636 w 502921"/>
              <a:gd name="connsiteY20" fmla="*/ 475434 h 509328"/>
              <a:gd name="connsiteX21" fmla="*/ 16358 w 502921"/>
              <a:gd name="connsiteY21" fmla="*/ 250612 h 509328"/>
              <a:gd name="connsiteX22" fmla="*/ 16358 w 502921"/>
              <a:gd name="connsiteY22" fmla="*/ 246750 h 509328"/>
              <a:gd name="connsiteX23" fmla="*/ 16787 w 502921"/>
              <a:gd name="connsiteY23" fmla="*/ 247179 h 509328"/>
              <a:gd name="connsiteX24" fmla="*/ 50253 w 502921"/>
              <a:gd name="connsiteY24" fmla="*/ 264770 h 509328"/>
              <a:gd name="connsiteX25" fmla="*/ 58834 w 502921"/>
              <a:gd name="connsiteY25" fmla="*/ 263912 h 509328"/>
              <a:gd name="connsiteX26" fmla="*/ 71277 w 502921"/>
              <a:gd name="connsiteY26" fmla="*/ 264770 h 509328"/>
              <a:gd name="connsiteX27" fmla="*/ 76425 w 502921"/>
              <a:gd name="connsiteY27" fmla="*/ 279787 h 509328"/>
              <a:gd name="connsiteX28" fmla="*/ 78141 w 502921"/>
              <a:gd name="connsiteY28" fmla="*/ 289655 h 509328"/>
              <a:gd name="connsiteX29" fmla="*/ 125337 w 502921"/>
              <a:gd name="connsiteY29" fmla="*/ 321405 h 509328"/>
              <a:gd name="connsiteX30" fmla="*/ 137779 w 502921"/>
              <a:gd name="connsiteY30" fmla="*/ 316685 h 509328"/>
              <a:gd name="connsiteX31" fmla="*/ 145931 w 502921"/>
              <a:gd name="connsiteY31" fmla="*/ 313682 h 509328"/>
              <a:gd name="connsiteX32" fmla="*/ 156658 w 502921"/>
              <a:gd name="connsiteY32" fmla="*/ 315398 h 509328"/>
              <a:gd name="connsiteX33" fmla="*/ 152367 w 502921"/>
              <a:gd name="connsiteY33" fmla="*/ 335564 h 509328"/>
              <a:gd name="connsiteX34" fmla="*/ 149793 w 502921"/>
              <a:gd name="connsiteY34" fmla="*/ 338996 h 509328"/>
              <a:gd name="connsiteX35" fmla="*/ 137779 w 502921"/>
              <a:gd name="connsiteY35" fmla="*/ 368600 h 509328"/>
              <a:gd name="connsiteX36" fmla="*/ 166526 w 502921"/>
              <a:gd name="connsiteY36" fmla="*/ 403783 h 509328"/>
              <a:gd name="connsiteX37" fmla="*/ 203853 w 502921"/>
              <a:gd name="connsiteY37" fmla="*/ 423519 h 509328"/>
              <a:gd name="connsiteX38" fmla="*/ 228309 w 502921"/>
              <a:gd name="connsiteY38" fmla="*/ 430813 h 509328"/>
              <a:gd name="connsiteX39" fmla="*/ 246329 w 502921"/>
              <a:gd name="connsiteY39" fmla="*/ 422661 h 509328"/>
              <a:gd name="connsiteX40" fmla="*/ 254052 w 502921"/>
              <a:gd name="connsiteY40" fmla="*/ 396918 h 509328"/>
              <a:gd name="connsiteX41" fmla="*/ 258342 w 502921"/>
              <a:gd name="connsiteY41" fmla="*/ 306388 h 509328"/>
              <a:gd name="connsiteX42" fmla="*/ 251907 w 502921"/>
              <a:gd name="connsiteY42" fmla="*/ 262625 h 509328"/>
              <a:gd name="connsiteX43" fmla="*/ 224018 w 502921"/>
              <a:gd name="connsiteY43" fmla="*/ 238598 h 509328"/>
              <a:gd name="connsiteX44" fmla="*/ 181542 w 502921"/>
              <a:gd name="connsiteY44" fmla="*/ 215001 h 509328"/>
              <a:gd name="connsiteX45" fmla="*/ 172103 w 502921"/>
              <a:gd name="connsiteY45" fmla="*/ 208136 h 509328"/>
              <a:gd name="connsiteX46" fmla="*/ 169958 w 502921"/>
              <a:gd name="connsiteY46" fmla="*/ 201271 h 509328"/>
              <a:gd name="connsiteX47" fmla="*/ 176394 w 502921"/>
              <a:gd name="connsiteY47" fmla="*/ 195693 h 509328"/>
              <a:gd name="connsiteX48" fmla="*/ 187120 w 502921"/>
              <a:gd name="connsiteY48" fmla="*/ 186683 h 509328"/>
              <a:gd name="connsiteX49" fmla="*/ 190552 w 502921"/>
              <a:gd name="connsiteY49" fmla="*/ 158795 h 509328"/>
              <a:gd name="connsiteX50" fmla="*/ 188836 w 502921"/>
              <a:gd name="connsiteY50" fmla="*/ 152359 h 509328"/>
              <a:gd name="connsiteX51" fmla="*/ 186262 w 502921"/>
              <a:gd name="connsiteY51" fmla="*/ 139059 h 509328"/>
              <a:gd name="connsiteX52" fmla="*/ 198704 w 502921"/>
              <a:gd name="connsiteY52" fmla="*/ 115032 h 509328"/>
              <a:gd name="connsiteX53" fmla="*/ 205140 w 502921"/>
              <a:gd name="connsiteY53" fmla="*/ 108596 h 509328"/>
              <a:gd name="connsiteX54" fmla="*/ 221873 w 502921"/>
              <a:gd name="connsiteY54" fmla="*/ 89289 h 509328"/>
              <a:gd name="connsiteX55" fmla="*/ 233886 w 502921"/>
              <a:gd name="connsiteY55" fmla="*/ 54107 h 509328"/>
              <a:gd name="connsiteX56" fmla="*/ 235603 w 502921"/>
              <a:gd name="connsiteY56" fmla="*/ 47242 h 509328"/>
              <a:gd name="connsiteX57" fmla="*/ 240751 w 502921"/>
              <a:gd name="connsiteY57" fmla="*/ 15922 h 509328"/>
              <a:gd name="connsiteX58" fmla="*/ 243326 w 502921"/>
              <a:gd name="connsiteY58" fmla="*/ 15922 h 509328"/>
              <a:gd name="connsiteX59" fmla="*/ 247616 w 502921"/>
              <a:gd name="connsiteY59" fmla="*/ 15922 h 509328"/>
              <a:gd name="connsiteX60" fmla="*/ 358740 w 502921"/>
              <a:gd name="connsiteY60" fmla="*/ 45955 h 509328"/>
              <a:gd name="connsiteX61" fmla="*/ 326132 w 502921"/>
              <a:gd name="connsiteY61" fmla="*/ 71269 h 509328"/>
              <a:gd name="connsiteX62" fmla="*/ 321842 w 502921"/>
              <a:gd name="connsiteY62" fmla="*/ 106880 h 509328"/>
              <a:gd name="connsiteX63" fmla="*/ 335571 w 502921"/>
              <a:gd name="connsiteY63" fmla="*/ 127045 h 509328"/>
              <a:gd name="connsiteX64" fmla="*/ 321413 w 502921"/>
              <a:gd name="connsiteY64" fmla="*/ 149785 h 509328"/>
              <a:gd name="connsiteX65" fmla="*/ 326990 w 502921"/>
              <a:gd name="connsiteY65" fmla="*/ 189258 h 509328"/>
              <a:gd name="connsiteX66" fmla="*/ 330852 w 502921"/>
              <a:gd name="connsiteY66" fmla="*/ 217575 h 509328"/>
              <a:gd name="connsiteX67" fmla="*/ 318838 w 502921"/>
              <a:gd name="connsiteY67" fmla="*/ 230017 h 509328"/>
              <a:gd name="connsiteX68" fmla="*/ 302963 w 502921"/>
              <a:gd name="connsiteY68" fmla="*/ 239027 h 509328"/>
              <a:gd name="connsiteX69" fmla="*/ 296099 w 502921"/>
              <a:gd name="connsiteY69" fmla="*/ 260480 h 509328"/>
              <a:gd name="connsiteX70" fmla="*/ 317122 w 502921"/>
              <a:gd name="connsiteY70" fmla="*/ 281074 h 509328"/>
              <a:gd name="connsiteX71" fmla="*/ 320125 w 502921"/>
              <a:gd name="connsiteY71" fmla="*/ 282361 h 509328"/>
              <a:gd name="connsiteX72" fmla="*/ 344152 w 502921"/>
              <a:gd name="connsiteY72" fmla="*/ 308963 h 509328"/>
              <a:gd name="connsiteX73" fmla="*/ 345010 w 502921"/>
              <a:gd name="connsiteY73" fmla="*/ 348006 h 509328"/>
              <a:gd name="connsiteX74" fmla="*/ 342865 w 502921"/>
              <a:gd name="connsiteY74" fmla="*/ 353155 h 509328"/>
              <a:gd name="connsiteX75" fmla="*/ 338575 w 502921"/>
              <a:gd name="connsiteY75" fmla="*/ 366884 h 509328"/>
              <a:gd name="connsiteX76" fmla="*/ 347585 w 502921"/>
              <a:gd name="connsiteY76" fmla="*/ 391769 h 509328"/>
              <a:gd name="connsiteX77" fmla="*/ 357453 w 502921"/>
              <a:gd name="connsiteY77" fmla="*/ 394772 h 509328"/>
              <a:gd name="connsiteX78" fmla="*/ 379763 w 502921"/>
              <a:gd name="connsiteY78" fmla="*/ 382759 h 509328"/>
              <a:gd name="connsiteX79" fmla="*/ 394780 w 502921"/>
              <a:gd name="connsiteY79" fmla="*/ 368171 h 509328"/>
              <a:gd name="connsiteX80" fmla="*/ 426959 w 502921"/>
              <a:gd name="connsiteY80" fmla="*/ 329128 h 509328"/>
              <a:gd name="connsiteX81" fmla="*/ 432536 w 502921"/>
              <a:gd name="connsiteY81" fmla="*/ 273780 h 509328"/>
              <a:gd name="connsiteX82" fmla="*/ 414516 w 502921"/>
              <a:gd name="connsiteY82" fmla="*/ 247179 h 509328"/>
              <a:gd name="connsiteX83" fmla="*/ 399500 w 502921"/>
              <a:gd name="connsiteY83" fmla="*/ 225727 h 509328"/>
              <a:gd name="connsiteX84" fmla="*/ 399929 w 502921"/>
              <a:gd name="connsiteY84" fmla="*/ 204703 h 509328"/>
              <a:gd name="connsiteX85" fmla="*/ 421810 w 502921"/>
              <a:gd name="connsiteY85" fmla="*/ 202129 h 509328"/>
              <a:gd name="connsiteX86" fmla="*/ 438114 w 502921"/>
              <a:gd name="connsiteY86" fmla="*/ 213284 h 509328"/>
              <a:gd name="connsiteX87" fmla="*/ 450986 w 502921"/>
              <a:gd name="connsiteY87" fmla="*/ 222724 h 509328"/>
              <a:gd name="connsiteX88" fmla="*/ 483593 w 502921"/>
              <a:gd name="connsiteY88" fmla="*/ 229588 h 509328"/>
              <a:gd name="connsiteX89" fmla="*/ 485739 w 502921"/>
              <a:gd name="connsiteY89" fmla="*/ 258764 h 509328"/>
              <a:gd name="connsiteX90" fmla="*/ 417949 w 502921"/>
              <a:gd name="connsiteY90" fmla="*/ 426951 h 509328"/>
              <a:gd name="connsiteX91" fmla="*/ 379334 w 502921"/>
              <a:gd name="connsiteY91" fmla="*/ 457843 h 509328"/>
              <a:gd name="connsiteX92" fmla="*/ 351446 w 502921"/>
              <a:gd name="connsiteY92" fmla="*/ 436390 h 509328"/>
              <a:gd name="connsiteX93" fmla="*/ 337716 w 502921"/>
              <a:gd name="connsiteY93" fmla="*/ 437248 h 509328"/>
              <a:gd name="connsiteX94" fmla="*/ 329994 w 502921"/>
              <a:gd name="connsiteY94" fmla="*/ 438107 h 509328"/>
              <a:gd name="connsiteX95" fmla="*/ 313261 w 502921"/>
              <a:gd name="connsiteY95" fmla="*/ 434674 h 509328"/>
              <a:gd name="connsiteX96" fmla="*/ 305109 w 502921"/>
              <a:gd name="connsiteY96" fmla="*/ 432100 h 509328"/>
              <a:gd name="connsiteX97" fmla="*/ 262204 w 502921"/>
              <a:gd name="connsiteY97" fmla="*/ 441539 h 509328"/>
              <a:gd name="connsiteX98" fmla="*/ 248903 w 502921"/>
              <a:gd name="connsiteY98" fmla="*/ 470714 h 509328"/>
              <a:gd name="connsiteX99" fmla="*/ 240322 w 502921"/>
              <a:gd name="connsiteY99" fmla="*/ 491738 h 509328"/>
              <a:gd name="connsiteX100" fmla="*/ 16358 w 502921"/>
              <a:gd name="connsiteY100" fmla="*/ 250612 h 509328"/>
              <a:gd name="connsiteX101" fmla="*/ 84148 w 502921"/>
              <a:gd name="connsiteY101" fmla="*/ 82424 h 509328"/>
              <a:gd name="connsiteX102" fmla="*/ 204282 w 502921"/>
              <a:gd name="connsiteY102" fmla="*/ 20212 h 509328"/>
              <a:gd name="connsiteX103" fmla="*/ 183259 w 502921"/>
              <a:gd name="connsiteY103" fmla="*/ 77276 h 509328"/>
              <a:gd name="connsiteX104" fmla="*/ 180255 w 502921"/>
              <a:gd name="connsiteY104" fmla="*/ 81995 h 509328"/>
              <a:gd name="connsiteX105" fmla="*/ 153225 w 502921"/>
              <a:gd name="connsiteY105" fmla="*/ 142062 h 509328"/>
              <a:gd name="connsiteX106" fmla="*/ 152796 w 502921"/>
              <a:gd name="connsiteY106" fmla="*/ 152788 h 509328"/>
              <a:gd name="connsiteX107" fmla="*/ 150222 w 502921"/>
              <a:gd name="connsiteY107" fmla="*/ 172525 h 509328"/>
              <a:gd name="connsiteX108" fmla="*/ 143357 w 502921"/>
              <a:gd name="connsiteY108" fmla="*/ 183680 h 509328"/>
              <a:gd name="connsiteX109" fmla="*/ 134347 w 502921"/>
              <a:gd name="connsiteY109" fmla="*/ 200842 h 509328"/>
              <a:gd name="connsiteX110" fmla="*/ 150651 w 502921"/>
              <a:gd name="connsiteY110" fmla="*/ 238598 h 509328"/>
              <a:gd name="connsiteX111" fmla="*/ 169100 w 502921"/>
              <a:gd name="connsiteY111" fmla="*/ 248896 h 509328"/>
              <a:gd name="connsiteX112" fmla="*/ 182401 w 502921"/>
              <a:gd name="connsiteY112" fmla="*/ 255760 h 509328"/>
              <a:gd name="connsiteX113" fmla="*/ 193556 w 502921"/>
              <a:gd name="connsiteY113" fmla="*/ 262196 h 509328"/>
              <a:gd name="connsiteX114" fmla="*/ 219728 w 502921"/>
              <a:gd name="connsiteY114" fmla="*/ 287081 h 509328"/>
              <a:gd name="connsiteX115" fmla="*/ 217583 w 502921"/>
              <a:gd name="connsiteY115" fmla="*/ 411934 h 509328"/>
              <a:gd name="connsiteX116" fmla="*/ 212434 w 502921"/>
              <a:gd name="connsiteY116" fmla="*/ 409360 h 509328"/>
              <a:gd name="connsiteX117" fmla="*/ 175107 w 502921"/>
              <a:gd name="connsiteY117" fmla="*/ 389624 h 509328"/>
              <a:gd name="connsiteX118" fmla="*/ 154941 w 502921"/>
              <a:gd name="connsiteY118" fmla="*/ 368171 h 509328"/>
              <a:gd name="connsiteX119" fmla="*/ 163951 w 502921"/>
              <a:gd name="connsiteY119" fmla="*/ 348435 h 509328"/>
              <a:gd name="connsiteX120" fmla="*/ 166526 w 502921"/>
              <a:gd name="connsiteY120" fmla="*/ 344574 h 509328"/>
              <a:gd name="connsiteX121" fmla="*/ 170387 w 502921"/>
              <a:gd name="connsiteY121" fmla="*/ 305101 h 509328"/>
              <a:gd name="connsiteX122" fmla="*/ 141641 w 502921"/>
              <a:gd name="connsiteY122" fmla="*/ 297378 h 509328"/>
              <a:gd name="connsiteX123" fmla="*/ 131344 w 502921"/>
              <a:gd name="connsiteY123" fmla="*/ 301240 h 509328"/>
              <a:gd name="connsiteX124" fmla="*/ 121905 w 502921"/>
              <a:gd name="connsiteY124" fmla="*/ 304672 h 509328"/>
              <a:gd name="connsiteX125" fmla="*/ 94445 w 502921"/>
              <a:gd name="connsiteY125" fmla="*/ 284936 h 509328"/>
              <a:gd name="connsiteX126" fmla="*/ 92729 w 502921"/>
              <a:gd name="connsiteY126" fmla="*/ 276355 h 509328"/>
              <a:gd name="connsiteX127" fmla="*/ 82003 w 502921"/>
              <a:gd name="connsiteY127" fmla="*/ 251041 h 509328"/>
              <a:gd name="connsiteX128" fmla="*/ 56689 w 502921"/>
              <a:gd name="connsiteY128" fmla="*/ 246750 h 509328"/>
              <a:gd name="connsiteX129" fmla="*/ 49824 w 502921"/>
              <a:gd name="connsiteY129" fmla="*/ 247179 h 509328"/>
              <a:gd name="connsiteX130" fmla="*/ 49395 w 502921"/>
              <a:gd name="connsiteY130" fmla="*/ 247179 h 509328"/>
              <a:gd name="connsiteX131" fmla="*/ 30088 w 502921"/>
              <a:gd name="connsiteY131" fmla="*/ 236453 h 509328"/>
              <a:gd name="connsiteX132" fmla="*/ 21078 w 502921"/>
              <a:gd name="connsiteY132" fmla="*/ 198268 h 509328"/>
              <a:gd name="connsiteX133" fmla="*/ 84148 w 502921"/>
              <a:gd name="connsiteY133" fmla="*/ 82424 h 509328"/>
              <a:gd name="connsiteX134" fmla="*/ 173390 w 502921"/>
              <a:gd name="connsiteY134" fmla="*/ 157937 h 509328"/>
              <a:gd name="connsiteX135" fmla="*/ 174678 w 502921"/>
              <a:gd name="connsiteY135" fmla="*/ 163515 h 509328"/>
              <a:gd name="connsiteX136" fmla="*/ 173820 w 502921"/>
              <a:gd name="connsiteY136" fmla="*/ 178531 h 509328"/>
              <a:gd name="connsiteX137" fmla="*/ 167813 w 502921"/>
              <a:gd name="connsiteY137" fmla="*/ 183251 h 509328"/>
              <a:gd name="connsiteX138" fmla="*/ 154941 w 502921"/>
              <a:gd name="connsiteY138" fmla="*/ 197839 h 509328"/>
              <a:gd name="connsiteX139" fmla="*/ 160090 w 502921"/>
              <a:gd name="connsiteY139" fmla="*/ 220149 h 509328"/>
              <a:gd name="connsiteX140" fmla="*/ 174249 w 502921"/>
              <a:gd name="connsiteY140" fmla="*/ 230876 h 509328"/>
              <a:gd name="connsiteX141" fmla="*/ 216724 w 502921"/>
              <a:gd name="connsiteY141" fmla="*/ 254473 h 509328"/>
              <a:gd name="connsiteX142" fmla="*/ 238177 w 502921"/>
              <a:gd name="connsiteY142" fmla="*/ 272064 h 509328"/>
              <a:gd name="connsiteX143" fmla="*/ 242467 w 502921"/>
              <a:gd name="connsiteY143" fmla="*/ 306817 h 509328"/>
              <a:gd name="connsiteX144" fmla="*/ 238177 w 502921"/>
              <a:gd name="connsiteY144" fmla="*/ 397347 h 509328"/>
              <a:gd name="connsiteX145" fmla="*/ 234745 w 502921"/>
              <a:gd name="connsiteY145" fmla="*/ 413222 h 509328"/>
              <a:gd name="connsiteX146" fmla="*/ 227022 w 502921"/>
              <a:gd name="connsiteY146" fmla="*/ 415367 h 509328"/>
              <a:gd name="connsiteX147" fmla="*/ 229167 w 502921"/>
              <a:gd name="connsiteY147" fmla="*/ 284507 h 509328"/>
              <a:gd name="connsiteX148" fmla="*/ 198704 w 502921"/>
              <a:gd name="connsiteY148" fmla="*/ 254473 h 509328"/>
              <a:gd name="connsiteX149" fmla="*/ 187978 w 502921"/>
              <a:gd name="connsiteY149" fmla="*/ 248467 h 509328"/>
              <a:gd name="connsiteX150" fmla="*/ 173820 w 502921"/>
              <a:gd name="connsiteY150" fmla="*/ 240744 h 509328"/>
              <a:gd name="connsiteX151" fmla="*/ 157087 w 502921"/>
              <a:gd name="connsiteY151" fmla="*/ 231305 h 509328"/>
              <a:gd name="connsiteX152" fmla="*/ 144644 w 502921"/>
              <a:gd name="connsiteY152" fmla="*/ 203845 h 509328"/>
              <a:gd name="connsiteX153" fmla="*/ 152367 w 502921"/>
              <a:gd name="connsiteY153" fmla="*/ 190116 h 509328"/>
              <a:gd name="connsiteX154" fmla="*/ 160519 w 502921"/>
              <a:gd name="connsiteY154" fmla="*/ 176815 h 509328"/>
              <a:gd name="connsiteX155" fmla="*/ 163951 w 502921"/>
              <a:gd name="connsiteY155" fmla="*/ 153218 h 509328"/>
              <a:gd name="connsiteX156" fmla="*/ 164380 w 502921"/>
              <a:gd name="connsiteY156" fmla="*/ 143349 h 509328"/>
              <a:gd name="connsiteX157" fmla="*/ 189694 w 502921"/>
              <a:gd name="connsiteY157" fmla="*/ 88002 h 509328"/>
              <a:gd name="connsiteX158" fmla="*/ 192698 w 502921"/>
              <a:gd name="connsiteY158" fmla="*/ 83282 h 509328"/>
              <a:gd name="connsiteX159" fmla="*/ 215437 w 502921"/>
              <a:gd name="connsiteY159" fmla="*/ 18925 h 509328"/>
              <a:gd name="connsiteX160" fmla="*/ 226164 w 502921"/>
              <a:gd name="connsiteY160" fmla="*/ 17638 h 509328"/>
              <a:gd name="connsiteX161" fmla="*/ 221444 w 502921"/>
              <a:gd name="connsiteY161" fmla="*/ 44668 h 509328"/>
              <a:gd name="connsiteX162" fmla="*/ 219728 w 502921"/>
              <a:gd name="connsiteY162" fmla="*/ 51962 h 509328"/>
              <a:gd name="connsiteX163" fmla="*/ 209860 w 502921"/>
              <a:gd name="connsiteY163" fmla="*/ 81995 h 509328"/>
              <a:gd name="connsiteX164" fmla="*/ 195701 w 502921"/>
              <a:gd name="connsiteY164" fmla="*/ 97870 h 509328"/>
              <a:gd name="connsiteX165" fmla="*/ 188836 w 502921"/>
              <a:gd name="connsiteY165" fmla="*/ 104735 h 509328"/>
              <a:gd name="connsiteX166" fmla="*/ 171674 w 502921"/>
              <a:gd name="connsiteY166" fmla="*/ 139917 h 509328"/>
              <a:gd name="connsiteX167" fmla="*/ 173390 w 502921"/>
              <a:gd name="connsiteY167" fmla="*/ 157937 h 509328"/>
              <a:gd name="connsiteX168" fmla="*/ 474583 w 502921"/>
              <a:gd name="connsiteY168" fmla="*/ 187112 h 509328"/>
              <a:gd name="connsiteX169" fmla="*/ 444979 w 502921"/>
              <a:gd name="connsiteY169" fmla="*/ 175099 h 509328"/>
              <a:gd name="connsiteX170" fmla="*/ 391777 w 502921"/>
              <a:gd name="connsiteY170" fmla="*/ 163086 h 509328"/>
              <a:gd name="connsiteX171" fmla="*/ 365605 w 502921"/>
              <a:gd name="connsiteY171" fmla="*/ 185396 h 509328"/>
              <a:gd name="connsiteX172" fmla="*/ 375044 w 502921"/>
              <a:gd name="connsiteY172" fmla="*/ 245463 h 509328"/>
              <a:gd name="connsiteX173" fmla="*/ 381909 w 502921"/>
              <a:gd name="connsiteY173" fmla="*/ 258764 h 509328"/>
              <a:gd name="connsiteX174" fmla="*/ 396067 w 502921"/>
              <a:gd name="connsiteY174" fmla="*/ 295233 h 509328"/>
              <a:gd name="connsiteX175" fmla="*/ 379763 w 502921"/>
              <a:gd name="connsiteY175" fmla="*/ 333418 h 509328"/>
              <a:gd name="connsiteX176" fmla="*/ 361314 w 502921"/>
              <a:gd name="connsiteY176" fmla="*/ 353155 h 509328"/>
              <a:gd name="connsiteX177" fmla="*/ 360027 w 502921"/>
              <a:gd name="connsiteY177" fmla="*/ 304243 h 509328"/>
              <a:gd name="connsiteX178" fmla="*/ 327419 w 502921"/>
              <a:gd name="connsiteY178" fmla="*/ 268632 h 509328"/>
              <a:gd name="connsiteX179" fmla="*/ 323987 w 502921"/>
              <a:gd name="connsiteY179" fmla="*/ 267345 h 509328"/>
              <a:gd name="connsiteX180" fmla="*/ 312403 w 502921"/>
              <a:gd name="connsiteY180" fmla="*/ 258764 h 509328"/>
              <a:gd name="connsiteX181" fmla="*/ 314977 w 502921"/>
              <a:gd name="connsiteY181" fmla="*/ 251899 h 509328"/>
              <a:gd name="connsiteX182" fmla="*/ 323987 w 502921"/>
              <a:gd name="connsiteY182" fmla="*/ 247179 h 509328"/>
              <a:gd name="connsiteX183" fmla="*/ 346297 w 502921"/>
              <a:gd name="connsiteY183" fmla="*/ 225298 h 509328"/>
              <a:gd name="connsiteX184" fmla="*/ 342007 w 502921"/>
              <a:gd name="connsiteY184" fmla="*/ 182822 h 509328"/>
              <a:gd name="connsiteX185" fmla="*/ 337287 w 502921"/>
              <a:gd name="connsiteY185" fmla="*/ 156650 h 509328"/>
              <a:gd name="connsiteX186" fmla="*/ 354878 w 502921"/>
              <a:gd name="connsiteY186" fmla="*/ 131765 h 509328"/>
              <a:gd name="connsiteX187" fmla="*/ 357024 w 502921"/>
              <a:gd name="connsiteY187" fmla="*/ 124042 h 509328"/>
              <a:gd name="connsiteX188" fmla="*/ 351875 w 502921"/>
              <a:gd name="connsiteY188" fmla="*/ 118035 h 509328"/>
              <a:gd name="connsiteX189" fmla="*/ 338146 w 502921"/>
              <a:gd name="connsiteY189" fmla="*/ 103019 h 509328"/>
              <a:gd name="connsiteX190" fmla="*/ 340720 w 502921"/>
              <a:gd name="connsiteY190" fmla="*/ 80708 h 509328"/>
              <a:gd name="connsiteX191" fmla="*/ 377618 w 502921"/>
              <a:gd name="connsiteY191" fmla="*/ 58398 h 509328"/>
              <a:gd name="connsiteX192" fmla="*/ 474583 w 502921"/>
              <a:gd name="connsiteY192" fmla="*/ 187112 h 509328"/>
              <a:gd name="connsiteX193" fmla="*/ 384912 w 502921"/>
              <a:gd name="connsiteY193" fmla="*/ 233450 h 509328"/>
              <a:gd name="connsiteX194" fmla="*/ 403361 w 502921"/>
              <a:gd name="connsiteY194" fmla="*/ 259622 h 509328"/>
              <a:gd name="connsiteX195" fmla="*/ 418378 w 502921"/>
              <a:gd name="connsiteY195" fmla="*/ 281074 h 509328"/>
              <a:gd name="connsiteX196" fmla="*/ 413658 w 502921"/>
              <a:gd name="connsiteY196" fmla="*/ 322692 h 509328"/>
              <a:gd name="connsiteX197" fmla="*/ 384483 w 502921"/>
              <a:gd name="connsiteY197" fmla="*/ 357874 h 509328"/>
              <a:gd name="connsiteX198" fmla="*/ 369466 w 502921"/>
              <a:gd name="connsiteY198" fmla="*/ 372462 h 509328"/>
              <a:gd name="connsiteX199" fmla="*/ 357882 w 502921"/>
              <a:gd name="connsiteY199" fmla="*/ 379327 h 509328"/>
              <a:gd name="connsiteX200" fmla="*/ 356166 w 502921"/>
              <a:gd name="connsiteY200" fmla="*/ 371175 h 509328"/>
              <a:gd name="connsiteX201" fmla="*/ 388344 w 502921"/>
              <a:gd name="connsiteY201" fmla="*/ 339425 h 509328"/>
              <a:gd name="connsiteX202" fmla="*/ 406364 w 502921"/>
              <a:gd name="connsiteY202" fmla="*/ 294804 h 509328"/>
              <a:gd name="connsiteX203" fmla="*/ 390919 w 502921"/>
              <a:gd name="connsiteY203" fmla="*/ 254473 h 509328"/>
              <a:gd name="connsiteX204" fmla="*/ 384483 w 502921"/>
              <a:gd name="connsiteY204" fmla="*/ 241602 h 509328"/>
              <a:gd name="connsiteX205" fmla="*/ 375044 w 502921"/>
              <a:gd name="connsiteY205" fmla="*/ 190545 h 509328"/>
              <a:gd name="connsiteX206" fmla="*/ 395209 w 502921"/>
              <a:gd name="connsiteY206" fmla="*/ 172954 h 509328"/>
              <a:gd name="connsiteX207" fmla="*/ 440688 w 502921"/>
              <a:gd name="connsiteY207" fmla="*/ 184109 h 509328"/>
              <a:gd name="connsiteX208" fmla="*/ 478016 w 502921"/>
              <a:gd name="connsiteY208" fmla="*/ 197839 h 509328"/>
              <a:gd name="connsiteX209" fmla="*/ 481877 w 502921"/>
              <a:gd name="connsiteY209" fmla="*/ 214143 h 509328"/>
              <a:gd name="connsiteX210" fmla="*/ 460854 w 502921"/>
              <a:gd name="connsiteY210" fmla="*/ 209852 h 509328"/>
              <a:gd name="connsiteX211" fmla="*/ 449269 w 502921"/>
              <a:gd name="connsiteY211" fmla="*/ 201700 h 509328"/>
              <a:gd name="connsiteX212" fmla="*/ 429962 w 502921"/>
              <a:gd name="connsiteY212" fmla="*/ 188829 h 509328"/>
              <a:gd name="connsiteX213" fmla="*/ 387486 w 502921"/>
              <a:gd name="connsiteY213" fmla="*/ 196981 h 509328"/>
              <a:gd name="connsiteX214" fmla="*/ 384912 w 502921"/>
              <a:gd name="connsiteY214" fmla="*/ 233450 h 509328"/>
              <a:gd name="connsiteX215" fmla="*/ 430391 w 502921"/>
              <a:gd name="connsiteY215" fmla="*/ 439394 h 509328"/>
              <a:gd name="connsiteX216" fmla="*/ 502901 w 502921"/>
              <a:gd name="connsiteY216" fmla="*/ 259193 h 509328"/>
              <a:gd name="connsiteX217" fmla="*/ 384483 w 502921"/>
              <a:gd name="connsiteY217" fmla="*/ 42952 h 509328"/>
              <a:gd name="connsiteX218" fmla="*/ 383196 w 502921"/>
              <a:gd name="connsiteY218" fmla="*/ 42094 h 509328"/>
              <a:gd name="connsiteX219" fmla="*/ 248474 w 502921"/>
              <a:gd name="connsiteY219" fmla="*/ 47 h 509328"/>
              <a:gd name="connsiteX220" fmla="*/ 72564 w 502921"/>
              <a:gd name="connsiteY220" fmla="*/ 70411 h 509328"/>
              <a:gd name="connsiteX221" fmla="*/ 5203 w 502921"/>
              <a:gd name="connsiteY221" fmla="*/ 195264 h 509328"/>
              <a:gd name="connsiteX222" fmla="*/ 5203 w 502921"/>
              <a:gd name="connsiteY222" fmla="*/ 195264 h 509328"/>
              <a:gd name="connsiteX223" fmla="*/ 5203 w 502921"/>
              <a:gd name="connsiteY223" fmla="*/ 195693 h 509328"/>
              <a:gd name="connsiteX224" fmla="*/ 54 w 502921"/>
              <a:gd name="connsiteY224" fmla="*/ 250612 h 509328"/>
              <a:gd name="connsiteX225" fmla="*/ 254481 w 502921"/>
              <a:gd name="connsiteY225" fmla="*/ 509329 h 509328"/>
              <a:gd name="connsiteX226" fmla="*/ 258771 w 502921"/>
              <a:gd name="connsiteY226" fmla="*/ 509329 h 509328"/>
              <a:gd name="connsiteX227" fmla="*/ 378047 w 502921"/>
              <a:gd name="connsiteY227" fmla="*/ 478437 h 509328"/>
              <a:gd name="connsiteX228" fmla="*/ 379334 w 502921"/>
              <a:gd name="connsiteY228" fmla="*/ 477579 h 509328"/>
              <a:gd name="connsiteX229" fmla="*/ 430391 w 502921"/>
              <a:gd name="connsiteY229" fmla="*/ 439394 h 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502921" h="509328">
                <a:moveTo>
                  <a:pt x="344581" y="466424"/>
                </a:moveTo>
                <a:cubicBezTo>
                  <a:pt x="339433" y="463850"/>
                  <a:pt x="333855" y="463420"/>
                  <a:pt x="329135" y="463420"/>
                </a:cubicBezTo>
                <a:lnTo>
                  <a:pt x="287089" y="462133"/>
                </a:lnTo>
                <a:cubicBezTo>
                  <a:pt x="281082" y="462133"/>
                  <a:pt x="275075" y="461275"/>
                  <a:pt x="271643" y="457843"/>
                </a:cubicBezTo>
                <a:cubicBezTo>
                  <a:pt x="272501" y="456127"/>
                  <a:pt x="273788" y="454410"/>
                  <a:pt x="275075" y="453123"/>
                </a:cubicBezTo>
                <a:cubicBezTo>
                  <a:pt x="282798" y="444542"/>
                  <a:pt x="296528" y="447117"/>
                  <a:pt x="302105" y="448404"/>
                </a:cubicBezTo>
                <a:cubicBezTo>
                  <a:pt x="304680" y="449262"/>
                  <a:pt x="307254" y="449691"/>
                  <a:pt x="309399" y="450549"/>
                </a:cubicBezTo>
                <a:cubicBezTo>
                  <a:pt x="316264" y="452694"/>
                  <a:pt x="323558" y="455269"/>
                  <a:pt x="331281" y="454839"/>
                </a:cubicBezTo>
                <a:cubicBezTo>
                  <a:pt x="334713" y="454839"/>
                  <a:pt x="338146" y="454410"/>
                  <a:pt x="341578" y="453552"/>
                </a:cubicBezTo>
                <a:cubicBezTo>
                  <a:pt x="345010" y="453123"/>
                  <a:pt x="348014" y="452265"/>
                  <a:pt x="351017" y="452694"/>
                </a:cubicBezTo>
                <a:cubicBezTo>
                  <a:pt x="357453" y="453123"/>
                  <a:pt x="363459" y="459130"/>
                  <a:pt x="365605" y="465995"/>
                </a:cubicBezTo>
                <a:cubicBezTo>
                  <a:pt x="360885" y="468569"/>
                  <a:pt x="356595" y="470714"/>
                  <a:pt x="351875" y="472860"/>
                </a:cubicBezTo>
                <a:cubicBezTo>
                  <a:pt x="350159" y="470285"/>
                  <a:pt x="347585" y="468140"/>
                  <a:pt x="344581" y="466424"/>
                </a:cubicBezTo>
                <a:moveTo>
                  <a:pt x="265636" y="475434"/>
                </a:moveTo>
                <a:cubicBezTo>
                  <a:pt x="266494" y="472860"/>
                  <a:pt x="266923" y="470285"/>
                  <a:pt x="267781" y="467711"/>
                </a:cubicBezTo>
                <a:cubicBezTo>
                  <a:pt x="274217" y="472001"/>
                  <a:pt x="282369" y="472001"/>
                  <a:pt x="286660" y="472430"/>
                </a:cubicBezTo>
                <a:lnTo>
                  <a:pt x="328706" y="473718"/>
                </a:lnTo>
                <a:cubicBezTo>
                  <a:pt x="332568" y="473718"/>
                  <a:pt x="336858" y="474147"/>
                  <a:pt x="339862" y="475434"/>
                </a:cubicBezTo>
                <a:cubicBezTo>
                  <a:pt x="340720" y="475863"/>
                  <a:pt x="341578" y="476721"/>
                  <a:pt x="342436" y="477579"/>
                </a:cubicBezTo>
                <a:cubicBezTo>
                  <a:pt x="316693" y="487876"/>
                  <a:pt x="288805" y="493025"/>
                  <a:pt x="260059" y="493454"/>
                </a:cubicBezTo>
                <a:cubicBezTo>
                  <a:pt x="262633" y="487447"/>
                  <a:pt x="264349" y="481440"/>
                  <a:pt x="265636" y="475434"/>
                </a:cubicBezTo>
                <a:moveTo>
                  <a:pt x="16358" y="250612"/>
                </a:moveTo>
                <a:cubicBezTo>
                  <a:pt x="16358" y="249325"/>
                  <a:pt x="16358" y="248038"/>
                  <a:pt x="16358" y="246750"/>
                </a:cubicBezTo>
                <a:cubicBezTo>
                  <a:pt x="16358" y="246750"/>
                  <a:pt x="16358" y="247179"/>
                  <a:pt x="16787" y="247179"/>
                </a:cubicBezTo>
                <a:cubicBezTo>
                  <a:pt x="24939" y="258335"/>
                  <a:pt x="36953" y="264770"/>
                  <a:pt x="50253" y="264770"/>
                </a:cubicBezTo>
                <a:cubicBezTo>
                  <a:pt x="53257" y="264770"/>
                  <a:pt x="56260" y="264341"/>
                  <a:pt x="58834" y="263912"/>
                </a:cubicBezTo>
                <a:cubicBezTo>
                  <a:pt x="65270" y="263054"/>
                  <a:pt x="69131" y="262625"/>
                  <a:pt x="71277" y="264770"/>
                </a:cubicBezTo>
                <a:cubicBezTo>
                  <a:pt x="74280" y="267345"/>
                  <a:pt x="75138" y="273351"/>
                  <a:pt x="76425" y="279787"/>
                </a:cubicBezTo>
                <a:cubicBezTo>
                  <a:pt x="76854" y="283220"/>
                  <a:pt x="77283" y="286652"/>
                  <a:pt x="78141" y="289655"/>
                </a:cubicBezTo>
                <a:cubicBezTo>
                  <a:pt x="83719" y="311108"/>
                  <a:pt x="105172" y="325695"/>
                  <a:pt x="125337" y="321405"/>
                </a:cubicBezTo>
                <a:cubicBezTo>
                  <a:pt x="130056" y="320547"/>
                  <a:pt x="133918" y="318402"/>
                  <a:pt x="137779" y="316685"/>
                </a:cubicBezTo>
                <a:cubicBezTo>
                  <a:pt x="140783" y="315398"/>
                  <a:pt x="143357" y="314111"/>
                  <a:pt x="145931" y="313682"/>
                </a:cubicBezTo>
                <a:cubicBezTo>
                  <a:pt x="149364" y="312824"/>
                  <a:pt x="154512" y="312395"/>
                  <a:pt x="156658" y="315398"/>
                </a:cubicBezTo>
                <a:cubicBezTo>
                  <a:pt x="160090" y="319689"/>
                  <a:pt x="157087" y="329128"/>
                  <a:pt x="152367" y="335564"/>
                </a:cubicBezTo>
                <a:cubicBezTo>
                  <a:pt x="151509" y="336851"/>
                  <a:pt x="150651" y="338138"/>
                  <a:pt x="149793" y="338996"/>
                </a:cubicBezTo>
                <a:cubicBezTo>
                  <a:pt x="143786" y="347148"/>
                  <a:pt x="137350" y="356587"/>
                  <a:pt x="137779" y="368600"/>
                </a:cubicBezTo>
                <a:cubicBezTo>
                  <a:pt x="138637" y="389195"/>
                  <a:pt x="158803" y="399921"/>
                  <a:pt x="166526" y="403783"/>
                </a:cubicBezTo>
                <a:lnTo>
                  <a:pt x="203853" y="423519"/>
                </a:lnTo>
                <a:cubicBezTo>
                  <a:pt x="213721" y="428667"/>
                  <a:pt x="221873" y="430813"/>
                  <a:pt x="228309" y="430813"/>
                </a:cubicBezTo>
                <a:cubicBezTo>
                  <a:pt x="237319" y="430813"/>
                  <a:pt x="242897" y="426951"/>
                  <a:pt x="246329" y="422661"/>
                </a:cubicBezTo>
                <a:cubicBezTo>
                  <a:pt x="253194" y="414938"/>
                  <a:pt x="253623" y="403783"/>
                  <a:pt x="254052" y="396918"/>
                </a:cubicBezTo>
                <a:lnTo>
                  <a:pt x="258342" y="306388"/>
                </a:lnTo>
                <a:cubicBezTo>
                  <a:pt x="258771" y="293946"/>
                  <a:pt x="259629" y="276784"/>
                  <a:pt x="251907" y="262625"/>
                </a:cubicBezTo>
                <a:cubicBezTo>
                  <a:pt x="245042" y="250612"/>
                  <a:pt x="233457" y="244176"/>
                  <a:pt x="224018" y="238598"/>
                </a:cubicBezTo>
                <a:lnTo>
                  <a:pt x="181542" y="215001"/>
                </a:lnTo>
                <a:cubicBezTo>
                  <a:pt x="177681" y="212855"/>
                  <a:pt x="174249" y="211139"/>
                  <a:pt x="172103" y="208136"/>
                </a:cubicBezTo>
                <a:cubicBezTo>
                  <a:pt x="170387" y="205991"/>
                  <a:pt x="169529" y="202987"/>
                  <a:pt x="169958" y="201271"/>
                </a:cubicBezTo>
                <a:cubicBezTo>
                  <a:pt x="170387" y="199555"/>
                  <a:pt x="172532" y="197839"/>
                  <a:pt x="176394" y="195693"/>
                </a:cubicBezTo>
                <a:cubicBezTo>
                  <a:pt x="179826" y="193548"/>
                  <a:pt x="184117" y="190974"/>
                  <a:pt x="187120" y="186683"/>
                </a:cubicBezTo>
                <a:cubicBezTo>
                  <a:pt x="191840" y="179819"/>
                  <a:pt x="193127" y="169950"/>
                  <a:pt x="190552" y="158795"/>
                </a:cubicBezTo>
                <a:cubicBezTo>
                  <a:pt x="190123" y="156650"/>
                  <a:pt x="189694" y="154505"/>
                  <a:pt x="188836" y="152359"/>
                </a:cubicBezTo>
                <a:cubicBezTo>
                  <a:pt x="187549" y="147640"/>
                  <a:pt x="186262" y="142920"/>
                  <a:pt x="186262" y="139059"/>
                </a:cubicBezTo>
                <a:cubicBezTo>
                  <a:pt x="186262" y="131336"/>
                  <a:pt x="190552" y="123613"/>
                  <a:pt x="198704" y="115032"/>
                </a:cubicBezTo>
                <a:cubicBezTo>
                  <a:pt x="200850" y="112887"/>
                  <a:pt x="202995" y="110742"/>
                  <a:pt x="205140" y="108596"/>
                </a:cubicBezTo>
                <a:cubicBezTo>
                  <a:pt x="211147" y="103019"/>
                  <a:pt x="217154" y="97012"/>
                  <a:pt x="221873" y="89289"/>
                </a:cubicBezTo>
                <a:cubicBezTo>
                  <a:pt x="228738" y="78563"/>
                  <a:pt x="231312" y="65262"/>
                  <a:pt x="233886" y="54107"/>
                </a:cubicBezTo>
                <a:lnTo>
                  <a:pt x="235603" y="47242"/>
                </a:lnTo>
                <a:cubicBezTo>
                  <a:pt x="238177" y="36516"/>
                  <a:pt x="239893" y="27077"/>
                  <a:pt x="240751" y="15922"/>
                </a:cubicBezTo>
                <a:cubicBezTo>
                  <a:pt x="241609" y="15922"/>
                  <a:pt x="242467" y="15922"/>
                  <a:pt x="243326" y="15922"/>
                </a:cubicBezTo>
                <a:cubicBezTo>
                  <a:pt x="244613" y="15922"/>
                  <a:pt x="245900" y="15922"/>
                  <a:pt x="247616" y="15922"/>
                </a:cubicBezTo>
                <a:cubicBezTo>
                  <a:pt x="287518" y="16780"/>
                  <a:pt x="325274" y="27506"/>
                  <a:pt x="358740" y="45955"/>
                </a:cubicBezTo>
                <a:cubicBezTo>
                  <a:pt x="345868" y="51104"/>
                  <a:pt x="333426" y="59256"/>
                  <a:pt x="326132" y="71269"/>
                </a:cubicBezTo>
                <a:cubicBezTo>
                  <a:pt x="319696" y="81995"/>
                  <a:pt x="318409" y="95296"/>
                  <a:pt x="321842" y="106880"/>
                </a:cubicBezTo>
                <a:cubicBezTo>
                  <a:pt x="324416" y="115032"/>
                  <a:pt x="329135" y="121897"/>
                  <a:pt x="335571" y="127045"/>
                </a:cubicBezTo>
                <a:cubicBezTo>
                  <a:pt x="329994" y="133481"/>
                  <a:pt x="324416" y="140775"/>
                  <a:pt x="321413" y="149785"/>
                </a:cubicBezTo>
                <a:cubicBezTo>
                  <a:pt x="317122" y="161369"/>
                  <a:pt x="318838" y="174241"/>
                  <a:pt x="326990" y="189258"/>
                </a:cubicBezTo>
                <a:cubicBezTo>
                  <a:pt x="332568" y="199984"/>
                  <a:pt x="333855" y="209852"/>
                  <a:pt x="330852" y="217575"/>
                </a:cubicBezTo>
                <a:cubicBezTo>
                  <a:pt x="327419" y="225727"/>
                  <a:pt x="320984" y="229159"/>
                  <a:pt x="318838" y="230017"/>
                </a:cubicBezTo>
                <a:cubicBezTo>
                  <a:pt x="314119" y="231734"/>
                  <a:pt x="308112" y="233879"/>
                  <a:pt x="302963" y="239027"/>
                </a:cubicBezTo>
                <a:cubicBezTo>
                  <a:pt x="297386" y="245034"/>
                  <a:pt x="294812" y="253186"/>
                  <a:pt x="296099" y="260480"/>
                </a:cubicBezTo>
                <a:cubicBezTo>
                  <a:pt x="298673" y="272493"/>
                  <a:pt x="309399" y="277642"/>
                  <a:pt x="317122" y="281074"/>
                </a:cubicBezTo>
                <a:lnTo>
                  <a:pt x="320125" y="282361"/>
                </a:lnTo>
                <a:cubicBezTo>
                  <a:pt x="330852" y="287081"/>
                  <a:pt x="339433" y="296949"/>
                  <a:pt x="344152" y="308963"/>
                </a:cubicBezTo>
                <a:cubicBezTo>
                  <a:pt x="348872" y="321405"/>
                  <a:pt x="349301" y="335564"/>
                  <a:pt x="345010" y="348006"/>
                </a:cubicBezTo>
                <a:cubicBezTo>
                  <a:pt x="344581" y="349722"/>
                  <a:pt x="343723" y="351438"/>
                  <a:pt x="342865" y="353155"/>
                </a:cubicBezTo>
                <a:cubicBezTo>
                  <a:pt x="341149" y="357445"/>
                  <a:pt x="339433" y="362165"/>
                  <a:pt x="338575" y="366884"/>
                </a:cubicBezTo>
                <a:cubicBezTo>
                  <a:pt x="337287" y="375036"/>
                  <a:pt x="339004" y="386191"/>
                  <a:pt x="347585" y="391769"/>
                </a:cubicBezTo>
                <a:cubicBezTo>
                  <a:pt x="350159" y="393485"/>
                  <a:pt x="353591" y="394772"/>
                  <a:pt x="357453" y="394772"/>
                </a:cubicBezTo>
                <a:cubicBezTo>
                  <a:pt x="363459" y="394772"/>
                  <a:pt x="370753" y="391769"/>
                  <a:pt x="379763" y="382759"/>
                </a:cubicBezTo>
                <a:lnTo>
                  <a:pt x="394780" y="368171"/>
                </a:lnTo>
                <a:cubicBezTo>
                  <a:pt x="405935" y="357445"/>
                  <a:pt x="418378" y="345003"/>
                  <a:pt x="426959" y="329128"/>
                </a:cubicBezTo>
                <a:cubicBezTo>
                  <a:pt x="436827" y="310679"/>
                  <a:pt x="438972" y="290084"/>
                  <a:pt x="432536" y="273780"/>
                </a:cubicBezTo>
                <a:cubicBezTo>
                  <a:pt x="428246" y="262625"/>
                  <a:pt x="420523" y="254044"/>
                  <a:pt x="414516" y="247179"/>
                </a:cubicBezTo>
                <a:cubicBezTo>
                  <a:pt x="408510" y="240315"/>
                  <a:pt x="402503" y="233879"/>
                  <a:pt x="399500" y="225727"/>
                </a:cubicBezTo>
                <a:cubicBezTo>
                  <a:pt x="396496" y="218004"/>
                  <a:pt x="396496" y="209423"/>
                  <a:pt x="399929" y="204703"/>
                </a:cubicBezTo>
                <a:cubicBezTo>
                  <a:pt x="404648" y="198268"/>
                  <a:pt x="414516" y="198268"/>
                  <a:pt x="421810" y="202129"/>
                </a:cubicBezTo>
                <a:cubicBezTo>
                  <a:pt x="427388" y="204703"/>
                  <a:pt x="432536" y="208994"/>
                  <a:pt x="438114" y="213284"/>
                </a:cubicBezTo>
                <a:cubicBezTo>
                  <a:pt x="441976" y="216288"/>
                  <a:pt x="446266" y="219720"/>
                  <a:pt x="450986" y="222724"/>
                </a:cubicBezTo>
                <a:cubicBezTo>
                  <a:pt x="462141" y="229588"/>
                  <a:pt x="473725" y="232163"/>
                  <a:pt x="483593" y="229588"/>
                </a:cubicBezTo>
                <a:cubicBezTo>
                  <a:pt x="484881" y="239027"/>
                  <a:pt x="485739" y="248896"/>
                  <a:pt x="485739" y="258764"/>
                </a:cubicBezTo>
                <a:cubicBezTo>
                  <a:pt x="486597" y="323121"/>
                  <a:pt x="462570" y="382759"/>
                  <a:pt x="417949" y="426951"/>
                </a:cubicBezTo>
                <a:cubicBezTo>
                  <a:pt x="405935" y="438965"/>
                  <a:pt x="393064" y="448833"/>
                  <a:pt x="379334" y="457843"/>
                </a:cubicBezTo>
                <a:cubicBezTo>
                  <a:pt x="374186" y="446258"/>
                  <a:pt x="363459" y="437248"/>
                  <a:pt x="351446" y="436390"/>
                </a:cubicBezTo>
                <a:cubicBezTo>
                  <a:pt x="346297" y="435961"/>
                  <a:pt x="342007" y="436819"/>
                  <a:pt x="337716" y="437248"/>
                </a:cubicBezTo>
                <a:cubicBezTo>
                  <a:pt x="335142" y="437677"/>
                  <a:pt x="332568" y="438107"/>
                  <a:pt x="329994" y="438107"/>
                </a:cubicBezTo>
                <a:cubicBezTo>
                  <a:pt x="324845" y="438536"/>
                  <a:pt x="319267" y="436390"/>
                  <a:pt x="313261" y="434674"/>
                </a:cubicBezTo>
                <a:cubicBezTo>
                  <a:pt x="310686" y="433816"/>
                  <a:pt x="307683" y="432958"/>
                  <a:pt x="305109" y="432100"/>
                </a:cubicBezTo>
                <a:cubicBezTo>
                  <a:pt x="287518" y="427380"/>
                  <a:pt x="271643" y="430813"/>
                  <a:pt x="262204" y="441539"/>
                </a:cubicBezTo>
                <a:cubicBezTo>
                  <a:pt x="254481" y="449691"/>
                  <a:pt x="251907" y="460417"/>
                  <a:pt x="248903" y="470714"/>
                </a:cubicBezTo>
                <a:cubicBezTo>
                  <a:pt x="246758" y="478866"/>
                  <a:pt x="244613" y="486589"/>
                  <a:pt x="240322" y="491738"/>
                </a:cubicBezTo>
                <a:cubicBezTo>
                  <a:pt x="117614" y="483157"/>
                  <a:pt x="18074" y="377610"/>
                  <a:pt x="16358" y="250612"/>
                </a:cubicBezTo>
                <a:moveTo>
                  <a:pt x="84148" y="82424"/>
                </a:moveTo>
                <a:cubicBezTo>
                  <a:pt x="117185" y="49388"/>
                  <a:pt x="158803" y="27935"/>
                  <a:pt x="204282" y="20212"/>
                </a:cubicBezTo>
                <a:cubicBezTo>
                  <a:pt x="205569" y="41236"/>
                  <a:pt x="193985" y="61830"/>
                  <a:pt x="183259" y="77276"/>
                </a:cubicBezTo>
                <a:lnTo>
                  <a:pt x="180255" y="81995"/>
                </a:lnTo>
                <a:cubicBezTo>
                  <a:pt x="167813" y="100015"/>
                  <a:pt x="155370" y="118894"/>
                  <a:pt x="153225" y="142062"/>
                </a:cubicBezTo>
                <a:cubicBezTo>
                  <a:pt x="152796" y="145495"/>
                  <a:pt x="152796" y="149356"/>
                  <a:pt x="152796" y="152788"/>
                </a:cubicBezTo>
                <a:cubicBezTo>
                  <a:pt x="152796" y="160082"/>
                  <a:pt x="152796" y="166947"/>
                  <a:pt x="150222" y="172525"/>
                </a:cubicBezTo>
                <a:cubicBezTo>
                  <a:pt x="148506" y="176386"/>
                  <a:pt x="146360" y="179819"/>
                  <a:pt x="143357" y="183680"/>
                </a:cubicBezTo>
                <a:cubicBezTo>
                  <a:pt x="139496" y="188829"/>
                  <a:pt x="135634" y="193977"/>
                  <a:pt x="134347" y="200842"/>
                </a:cubicBezTo>
                <a:cubicBezTo>
                  <a:pt x="130915" y="215859"/>
                  <a:pt x="139925" y="230446"/>
                  <a:pt x="150651" y="238598"/>
                </a:cubicBezTo>
                <a:cubicBezTo>
                  <a:pt x="156658" y="242889"/>
                  <a:pt x="162664" y="245892"/>
                  <a:pt x="169100" y="248896"/>
                </a:cubicBezTo>
                <a:cubicBezTo>
                  <a:pt x="173820" y="251041"/>
                  <a:pt x="178110" y="253186"/>
                  <a:pt x="182401" y="255760"/>
                </a:cubicBezTo>
                <a:cubicBezTo>
                  <a:pt x="186262" y="258335"/>
                  <a:pt x="189694" y="260051"/>
                  <a:pt x="193556" y="262196"/>
                </a:cubicBezTo>
                <a:cubicBezTo>
                  <a:pt x="205569" y="268632"/>
                  <a:pt x="215008" y="274210"/>
                  <a:pt x="219728" y="287081"/>
                </a:cubicBezTo>
                <a:cubicBezTo>
                  <a:pt x="225305" y="302527"/>
                  <a:pt x="221873" y="381472"/>
                  <a:pt x="217583" y="411934"/>
                </a:cubicBezTo>
                <a:cubicBezTo>
                  <a:pt x="215866" y="411076"/>
                  <a:pt x="214150" y="410218"/>
                  <a:pt x="212434" y="409360"/>
                </a:cubicBezTo>
                <a:lnTo>
                  <a:pt x="175107" y="389624"/>
                </a:lnTo>
                <a:cubicBezTo>
                  <a:pt x="161377" y="382330"/>
                  <a:pt x="155370" y="375894"/>
                  <a:pt x="154941" y="368171"/>
                </a:cubicBezTo>
                <a:cubicBezTo>
                  <a:pt x="154512" y="361736"/>
                  <a:pt x="159232" y="355300"/>
                  <a:pt x="163951" y="348435"/>
                </a:cubicBezTo>
                <a:cubicBezTo>
                  <a:pt x="164809" y="347148"/>
                  <a:pt x="165668" y="345861"/>
                  <a:pt x="166526" y="344574"/>
                </a:cubicBezTo>
                <a:cubicBezTo>
                  <a:pt x="174249" y="333418"/>
                  <a:pt x="179397" y="317114"/>
                  <a:pt x="170387" y="305101"/>
                </a:cubicBezTo>
                <a:cubicBezTo>
                  <a:pt x="164380" y="296949"/>
                  <a:pt x="153225" y="293946"/>
                  <a:pt x="141641" y="297378"/>
                </a:cubicBezTo>
                <a:cubicBezTo>
                  <a:pt x="138208" y="298236"/>
                  <a:pt x="134776" y="299952"/>
                  <a:pt x="131344" y="301240"/>
                </a:cubicBezTo>
                <a:cubicBezTo>
                  <a:pt x="127911" y="302527"/>
                  <a:pt x="124908" y="304243"/>
                  <a:pt x="121905" y="304672"/>
                </a:cubicBezTo>
                <a:cubicBezTo>
                  <a:pt x="110749" y="307246"/>
                  <a:pt x="97449" y="298236"/>
                  <a:pt x="94445" y="284936"/>
                </a:cubicBezTo>
                <a:cubicBezTo>
                  <a:pt x="93587" y="282361"/>
                  <a:pt x="93158" y="279358"/>
                  <a:pt x="92729" y="276355"/>
                </a:cubicBezTo>
                <a:cubicBezTo>
                  <a:pt x="91442" y="267345"/>
                  <a:pt x="89726" y="257477"/>
                  <a:pt x="82003" y="251041"/>
                </a:cubicBezTo>
                <a:cubicBezTo>
                  <a:pt x="73851" y="244605"/>
                  <a:pt x="64412" y="245463"/>
                  <a:pt x="56689" y="246750"/>
                </a:cubicBezTo>
                <a:cubicBezTo>
                  <a:pt x="54544" y="247179"/>
                  <a:pt x="51969" y="247179"/>
                  <a:pt x="49824" y="247179"/>
                </a:cubicBezTo>
                <a:lnTo>
                  <a:pt x="49395" y="247179"/>
                </a:lnTo>
                <a:cubicBezTo>
                  <a:pt x="42101" y="247179"/>
                  <a:pt x="34807" y="243318"/>
                  <a:pt x="30088" y="236453"/>
                </a:cubicBezTo>
                <a:cubicBezTo>
                  <a:pt x="25368" y="229588"/>
                  <a:pt x="19362" y="207278"/>
                  <a:pt x="21078" y="198268"/>
                </a:cubicBezTo>
                <a:cubicBezTo>
                  <a:pt x="30517" y="154934"/>
                  <a:pt x="51969" y="114603"/>
                  <a:pt x="84148" y="82424"/>
                </a:cubicBezTo>
                <a:moveTo>
                  <a:pt x="173390" y="157937"/>
                </a:moveTo>
                <a:cubicBezTo>
                  <a:pt x="173820" y="159653"/>
                  <a:pt x="174249" y="161799"/>
                  <a:pt x="174678" y="163515"/>
                </a:cubicBezTo>
                <a:cubicBezTo>
                  <a:pt x="175965" y="169950"/>
                  <a:pt x="175965" y="175528"/>
                  <a:pt x="173820" y="178531"/>
                </a:cubicBezTo>
                <a:cubicBezTo>
                  <a:pt x="172532" y="180248"/>
                  <a:pt x="170387" y="181964"/>
                  <a:pt x="167813" y="183251"/>
                </a:cubicBezTo>
                <a:cubicBezTo>
                  <a:pt x="163093" y="186254"/>
                  <a:pt x="157087" y="190116"/>
                  <a:pt x="154941" y="197839"/>
                </a:cubicBezTo>
                <a:cubicBezTo>
                  <a:pt x="152796" y="205133"/>
                  <a:pt x="154512" y="213714"/>
                  <a:pt x="160090" y="220149"/>
                </a:cubicBezTo>
                <a:cubicBezTo>
                  <a:pt x="164380" y="225298"/>
                  <a:pt x="169958" y="228301"/>
                  <a:pt x="174249" y="230876"/>
                </a:cubicBezTo>
                <a:lnTo>
                  <a:pt x="216724" y="254473"/>
                </a:lnTo>
                <a:cubicBezTo>
                  <a:pt x="226164" y="259622"/>
                  <a:pt x="233886" y="264341"/>
                  <a:pt x="238177" y="272064"/>
                </a:cubicBezTo>
                <a:cubicBezTo>
                  <a:pt x="243326" y="281074"/>
                  <a:pt x="243326" y="293088"/>
                  <a:pt x="242467" y="306817"/>
                </a:cubicBezTo>
                <a:lnTo>
                  <a:pt x="238177" y="397347"/>
                </a:lnTo>
                <a:cubicBezTo>
                  <a:pt x="237748" y="402495"/>
                  <a:pt x="237748" y="409789"/>
                  <a:pt x="234745" y="413222"/>
                </a:cubicBezTo>
                <a:cubicBezTo>
                  <a:pt x="233028" y="415367"/>
                  <a:pt x="230454" y="415796"/>
                  <a:pt x="227022" y="415367"/>
                </a:cubicBezTo>
                <a:cubicBezTo>
                  <a:pt x="231741" y="384904"/>
                  <a:pt x="236032" y="302956"/>
                  <a:pt x="229167" y="284507"/>
                </a:cubicBezTo>
                <a:cubicBezTo>
                  <a:pt x="223160" y="268203"/>
                  <a:pt x="210718" y="260909"/>
                  <a:pt x="198704" y="254473"/>
                </a:cubicBezTo>
                <a:cubicBezTo>
                  <a:pt x="195272" y="252757"/>
                  <a:pt x="191840" y="250612"/>
                  <a:pt x="187978" y="248467"/>
                </a:cubicBezTo>
                <a:cubicBezTo>
                  <a:pt x="183259" y="245463"/>
                  <a:pt x="178539" y="243318"/>
                  <a:pt x="173820" y="240744"/>
                </a:cubicBezTo>
                <a:cubicBezTo>
                  <a:pt x="167813" y="237740"/>
                  <a:pt x="162235" y="235166"/>
                  <a:pt x="157087" y="231305"/>
                </a:cubicBezTo>
                <a:cubicBezTo>
                  <a:pt x="149364" y="225298"/>
                  <a:pt x="142070" y="214143"/>
                  <a:pt x="144644" y="203845"/>
                </a:cubicBezTo>
                <a:cubicBezTo>
                  <a:pt x="145931" y="198697"/>
                  <a:pt x="148935" y="194406"/>
                  <a:pt x="152367" y="190116"/>
                </a:cubicBezTo>
                <a:cubicBezTo>
                  <a:pt x="155370" y="186254"/>
                  <a:pt x="158374" y="181964"/>
                  <a:pt x="160519" y="176815"/>
                </a:cubicBezTo>
                <a:cubicBezTo>
                  <a:pt x="163522" y="169092"/>
                  <a:pt x="163522" y="161369"/>
                  <a:pt x="163951" y="153218"/>
                </a:cubicBezTo>
                <a:cubicBezTo>
                  <a:pt x="163951" y="149785"/>
                  <a:pt x="163951" y="146353"/>
                  <a:pt x="164380" y="143349"/>
                </a:cubicBezTo>
                <a:cubicBezTo>
                  <a:pt x="166097" y="122755"/>
                  <a:pt x="178110" y="105164"/>
                  <a:pt x="189694" y="88002"/>
                </a:cubicBezTo>
                <a:lnTo>
                  <a:pt x="192698" y="83282"/>
                </a:lnTo>
                <a:cubicBezTo>
                  <a:pt x="204282" y="65691"/>
                  <a:pt x="217154" y="42952"/>
                  <a:pt x="215437" y="18925"/>
                </a:cubicBezTo>
                <a:cubicBezTo>
                  <a:pt x="218870" y="18496"/>
                  <a:pt x="222302" y="18067"/>
                  <a:pt x="226164" y="17638"/>
                </a:cubicBezTo>
                <a:cubicBezTo>
                  <a:pt x="225305" y="27077"/>
                  <a:pt x="223589" y="35229"/>
                  <a:pt x="221444" y="44668"/>
                </a:cubicBezTo>
                <a:lnTo>
                  <a:pt x="219728" y="51962"/>
                </a:lnTo>
                <a:cubicBezTo>
                  <a:pt x="217583" y="62688"/>
                  <a:pt x="215008" y="73414"/>
                  <a:pt x="209860" y="81995"/>
                </a:cubicBezTo>
                <a:cubicBezTo>
                  <a:pt x="205998" y="88002"/>
                  <a:pt x="201279" y="92722"/>
                  <a:pt x="195701" y="97870"/>
                </a:cubicBezTo>
                <a:cubicBezTo>
                  <a:pt x="193127" y="100015"/>
                  <a:pt x="190981" y="102161"/>
                  <a:pt x="188836" y="104735"/>
                </a:cubicBezTo>
                <a:cubicBezTo>
                  <a:pt x="177681" y="116319"/>
                  <a:pt x="172103" y="127904"/>
                  <a:pt x="171674" y="139917"/>
                </a:cubicBezTo>
                <a:cubicBezTo>
                  <a:pt x="170387" y="146353"/>
                  <a:pt x="171674" y="152359"/>
                  <a:pt x="173390" y="157937"/>
                </a:cubicBezTo>
                <a:moveTo>
                  <a:pt x="474583" y="187112"/>
                </a:moveTo>
                <a:cubicBezTo>
                  <a:pt x="465144" y="185825"/>
                  <a:pt x="453989" y="180248"/>
                  <a:pt x="444979" y="175099"/>
                </a:cubicBezTo>
                <a:cubicBezTo>
                  <a:pt x="424384" y="163086"/>
                  <a:pt x="406364" y="159224"/>
                  <a:pt x="391777" y="163086"/>
                </a:cubicBezTo>
                <a:cubicBezTo>
                  <a:pt x="380621" y="166089"/>
                  <a:pt x="372040" y="173812"/>
                  <a:pt x="365605" y="185396"/>
                </a:cubicBezTo>
                <a:cubicBezTo>
                  <a:pt x="356595" y="202129"/>
                  <a:pt x="366463" y="227872"/>
                  <a:pt x="375044" y="245463"/>
                </a:cubicBezTo>
                <a:cubicBezTo>
                  <a:pt x="377189" y="249754"/>
                  <a:pt x="379334" y="254044"/>
                  <a:pt x="381909" y="258764"/>
                </a:cubicBezTo>
                <a:cubicBezTo>
                  <a:pt x="388344" y="270777"/>
                  <a:pt x="395209" y="283220"/>
                  <a:pt x="396067" y="295233"/>
                </a:cubicBezTo>
                <a:cubicBezTo>
                  <a:pt x="397354" y="309821"/>
                  <a:pt x="388344" y="321834"/>
                  <a:pt x="379763" y="333418"/>
                </a:cubicBezTo>
                <a:cubicBezTo>
                  <a:pt x="374615" y="340712"/>
                  <a:pt x="368179" y="347148"/>
                  <a:pt x="361314" y="353155"/>
                </a:cubicBezTo>
                <a:cubicBezTo>
                  <a:pt x="366463" y="337280"/>
                  <a:pt x="366034" y="319689"/>
                  <a:pt x="360027" y="304243"/>
                </a:cubicBezTo>
                <a:cubicBezTo>
                  <a:pt x="354020" y="288368"/>
                  <a:pt x="342007" y="275068"/>
                  <a:pt x="327419" y="268632"/>
                </a:cubicBezTo>
                <a:cubicBezTo>
                  <a:pt x="326561" y="268203"/>
                  <a:pt x="325274" y="267774"/>
                  <a:pt x="323987" y="267345"/>
                </a:cubicBezTo>
                <a:cubicBezTo>
                  <a:pt x="317551" y="264341"/>
                  <a:pt x="313261" y="262196"/>
                  <a:pt x="312403" y="258764"/>
                </a:cubicBezTo>
                <a:cubicBezTo>
                  <a:pt x="311973" y="256619"/>
                  <a:pt x="312832" y="254044"/>
                  <a:pt x="314977" y="251899"/>
                </a:cubicBezTo>
                <a:cubicBezTo>
                  <a:pt x="316693" y="249754"/>
                  <a:pt x="319696" y="248467"/>
                  <a:pt x="323987" y="247179"/>
                </a:cubicBezTo>
                <a:cubicBezTo>
                  <a:pt x="331710" y="244605"/>
                  <a:pt x="341149" y="236882"/>
                  <a:pt x="346297" y="225298"/>
                </a:cubicBezTo>
                <a:cubicBezTo>
                  <a:pt x="349730" y="216717"/>
                  <a:pt x="351875" y="202129"/>
                  <a:pt x="342007" y="182822"/>
                </a:cubicBezTo>
                <a:cubicBezTo>
                  <a:pt x="336429" y="172096"/>
                  <a:pt x="334713" y="163515"/>
                  <a:pt x="337287" y="156650"/>
                </a:cubicBezTo>
                <a:cubicBezTo>
                  <a:pt x="340720" y="147211"/>
                  <a:pt x="348014" y="139059"/>
                  <a:pt x="354878" y="131765"/>
                </a:cubicBezTo>
                <a:cubicBezTo>
                  <a:pt x="356595" y="129620"/>
                  <a:pt x="357453" y="127045"/>
                  <a:pt x="357024" y="124042"/>
                </a:cubicBezTo>
                <a:cubicBezTo>
                  <a:pt x="356166" y="121468"/>
                  <a:pt x="354449" y="119323"/>
                  <a:pt x="351875" y="118035"/>
                </a:cubicBezTo>
                <a:cubicBezTo>
                  <a:pt x="345868" y="115890"/>
                  <a:pt x="340291" y="109883"/>
                  <a:pt x="338146" y="103019"/>
                </a:cubicBezTo>
                <a:cubicBezTo>
                  <a:pt x="336000" y="95725"/>
                  <a:pt x="336858" y="87144"/>
                  <a:pt x="340720" y="80708"/>
                </a:cubicBezTo>
                <a:cubicBezTo>
                  <a:pt x="347585" y="69553"/>
                  <a:pt x="363889" y="61401"/>
                  <a:pt x="377618" y="58398"/>
                </a:cubicBezTo>
                <a:cubicBezTo>
                  <a:pt x="422668" y="88860"/>
                  <a:pt x="457421" y="134339"/>
                  <a:pt x="474583" y="187112"/>
                </a:cubicBezTo>
                <a:moveTo>
                  <a:pt x="384912" y="233450"/>
                </a:moveTo>
                <a:cubicBezTo>
                  <a:pt x="389202" y="243747"/>
                  <a:pt x="396067" y="251899"/>
                  <a:pt x="403361" y="259622"/>
                </a:cubicBezTo>
                <a:cubicBezTo>
                  <a:pt x="408939" y="265629"/>
                  <a:pt x="415374" y="272922"/>
                  <a:pt x="418378" y="281074"/>
                </a:cubicBezTo>
                <a:cubicBezTo>
                  <a:pt x="423097" y="293088"/>
                  <a:pt x="420952" y="308533"/>
                  <a:pt x="413658" y="322692"/>
                </a:cubicBezTo>
                <a:cubicBezTo>
                  <a:pt x="406364" y="336422"/>
                  <a:pt x="395209" y="347148"/>
                  <a:pt x="384483" y="357874"/>
                </a:cubicBezTo>
                <a:lnTo>
                  <a:pt x="369466" y="372462"/>
                </a:lnTo>
                <a:cubicBezTo>
                  <a:pt x="363459" y="378469"/>
                  <a:pt x="359169" y="380185"/>
                  <a:pt x="357882" y="379327"/>
                </a:cubicBezTo>
                <a:cubicBezTo>
                  <a:pt x="356595" y="378469"/>
                  <a:pt x="355737" y="375036"/>
                  <a:pt x="356166" y="371175"/>
                </a:cubicBezTo>
                <a:cubicBezTo>
                  <a:pt x="367321" y="361736"/>
                  <a:pt x="379334" y="352297"/>
                  <a:pt x="388344" y="339425"/>
                </a:cubicBezTo>
                <a:cubicBezTo>
                  <a:pt x="397354" y="326983"/>
                  <a:pt x="407652" y="312824"/>
                  <a:pt x="406364" y="294804"/>
                </a:cubicBezTo>
                <a:cubicBezTo>
                  <a:pt x="405506" y="280645"/>
                  <a:pt x="397783" y="266487"/>
                  <a:pt x="390919" y="254473"/>
                </a:cubicBezTo>
                <a:cubicBezTo>
                  <a:pt x="388344" y="250183"/>
                  <a:pt x="386199" y="245892"/>
                  <a:pt x="384483" y="241602"/>
                </a:cubicBezTo>
                <a:cubicBezTo>
                  <a:pt x="380192" y="232592"/>
                  <a:pt x="366892" y="204703"/>
                  <a:pt x="375044" y="190545"/>
                </a:cubicBezTo>
                <a:cubicBezTo>
                  <a:pt x="380192" y="181106"/>
                  <a:pt x="387057" y="175528"/>
                  <a:pt x="395209" y="172954"/>
                </a:cubicBezTo>
                <a:cubicBezTo>
                  <a:pt x="407223" y="169521"/>
                  <a:pt x="422668" y="173383"/>
                  <a:pt x="440688" y="184109"/>
                </a:cubicBezTo>
                <a:cubicBezTo>
                  <a:pt x="451844" y="190545"/>
                  <a:pt x="465573" y="197410"/>
                  <a:pt x="478016" y="197839"/>
                </a:cubicBezTo>
                <a:cubicBezTo>
                  <a:pt x="479303" y="203416"/>
                  <a:pt x="481019" y="208565"/>
                  <a:pt x="481877" y="214143"/>
                </a:cubicBezTo>
                <a:cubicBezTo>
                  <a:pt x="475441" y="216717"/>
                  <a:pt x="466860" y="213714"/>
                  <a:pt x="460854" y="209852"/>
                </a:cubicBezTo>
                <a:cubicBezTo>
                  <a:pt x="456992" y="207278"/>
                  <a:pt x="453131" y="204703"/>
                  <a:pt x="449269" y="201700"/>
                </a:cubicBezTo>
                <a:cubicBezTo>
                  <a:pt x="443263" y="196981"/>
                  <a:pt x="437256" y="192261"/>
                  <a:pt x="429962" y="188829"/>
                </a:cubicBezTo>
                <a:cubicBezTo>
                  <a:pt x="416662" y="182393"/>
                  <a:pt x="397783" y="182393"/>
                  <a:pt x="387486" y="196981"/>
                </a:cubicBezTo>
                <a:cubicBezTo>
                  <a:pt x="378905" y="208136"/>
                  <a:pt x="380621" y="223153"/>
                  <a:pt x="384912" y="233450"/>
                </a:cubicBezTo>
                <a:moveTo>
                  <a:pt x="430391" y="439394"/>
                </a:moveTo>
                <a:cubicBezTo>
                  <a:pt x="478016" y="391769"/>
                  <a:pt x="503759" y="327841"/>
                  <a:pt x="502901" y="259193"/>
                </a:cubicBezTo>
                <a:cubicBezTo>
                  <a:pt x="502043" y="169521"/>
                  <a:pt x="454847" y="89718"/>
                  <a:pt x="384483" y="42952"/>
                </a:cubicBezTo>
                <a:cubicBezTo>
                  <a:pt x="384054" y="42523"/>
                  <a:pt x="383625" y="42094"/>
                  <a:pt x="383196" y="42094"/>
                </a:cubicBezTo>
                <a:cubicBezTo>
                  <a:pt x="344152" y="16351"/>
                  <a:pt x="297815" y="905"/>
                  <a:pt x="248474" y="47"/>
                </a:cubicBezTo>
                <a:cubicBezTo>
                  <a:pt x="181971" y="-1240"/>
                  <a:pt x="119330" y="24074"/>
                  <a:pt x="72564" y="70411"/>
                </a:cubicBezTo>
                <a:cubicBezTo>
                  <a:pt x="37811" y="104735"/>
                  <a:pt x="15071" y="148069"/>
                  <a:pt x="5203" y="195264"/>
                </a:cubicBezTo>
                <a:cubicBezTo>
                  <a:pt x="5203" y="195264"/>
                  <a:pt x="5203" y="195264"/>
                  <a:pt x="5203" y="195264"/>
                </a:cubicBezTo>
                <a:cubicBezTo>
                  <a:pt x="5203" y="195264"/>
                  <a:pt x="5203" y="195264"/>
                  <a:pt x="5203" y="195693"/>
                </a:cubicBezTo>
                <a:cubicBezTo>
                  <a:pt x="1771" y="213284"/>
                  <a:pt x="-375" y="231734"/>
                  <a:pt x="54" y="250612"/>
                </a:cubicBezTo>
                <a:cubicBezTo>
                  <a:pt x="1771" y="390911"/>
                  <a:pt x="115898" y="507183"/>
                  <a:pt x="254481" y="509329"/>
                </a:cubicBezTo>
                <a:cubicBezTo>
                  <a:pt x="255768" y="509329"/>
                  <a:pt x="257484" y="509329"/>
                  <a:pt x="258771" y="509329"/>
                </a:cubicBezTo>
                <a:cubicBezTo>
                  <a:pt x="301247" y="509329"/>
                  <a:pt x="342007" y="498602"/>
                  <a:pt x="378047" y="478437"/>
                </a:cubicBezTo>
                <a:cubicBezTo>
                  <a:pt x="378476" y="478437"/>
                  <a:pt x="378905" y="478008"/>
                  <a:pt x="379334" y="477579"/>
                </a:cubicBezTo>
                <a:cubicBezTo>
                  <a:pt x="398213" y="467282"/>
                  <a:pt x="415374" y="454410"/>
                  <a:pt x="430391" y="439394"/>
                </a:cubicBezTo>
              </a:path>
            </a:pathLst>
          </a:custGeom>
          <a:solidFill>
            <a:srgbClr val="003047"/>
          </a:solidFill>
          <a:ln w="4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8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46BA91-203B-ACAC-8EE3-EFFC4E1F8AEB}"/>
              </a:ext>
            </a:extLst>
          </p:cNvPr>
          <p:cNvSpPr/>
          <p:nvPr userDrawn="1"/>
        </p:nvSpPr>
        <p:spPr>
          <a:xfrm>
            <a:off x="0" y="5667160"/>
            <a:ext cx="12192000" cy="1190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08">
            <a:extLst>
              <a:ext uri="{FF2B5EF4-FFF2-40B4-BE49-F238E27FC236}">
                <a16:creationId xmlns:a16="http://schemas.microsoft.com/office/drawing/2014/main" id="{85E423E1-35F4-279A-8DD9-1EB8E11A335E}"/>
              </a:ext>
            </a:extLst>
          </p:cNvPr>
          <p:cNvSpPr/>
          <p:nvPr userDrawn="1"/>
        </p:nvSpPr>
        <p:spPr>
          <a:xfrm>
            <a:off x="-197764" y="5625069"/>
            <a:ext cx="12644522" cy="84182"/>
          </a:xfrm>
          <a:custGeom>
            <a:avLst/>
            <a:gdLst>
              <a:gd name="connsiteX0" fmla="*/ 7410741 w 7422586"/>
              <a:gd name="connsiteY0" fmla="*/ 31774 h 40481"/>
              <a:gd name="connsiteX1" fmla="*/ 7368347 w 7422586"/>
              <a:gd name="connsiteY1" fmla="*/ 26275 h 40481"/>
              <a:gd name="connsiteX2" fmla="*/ 7259594 w 7422586"/>
              <a:gd name="connsiteY2" fmla="*/ 28108 h 40481"/>
              <a:gd name="connsiteX3" fmla="*/ 7225187 w 7422586"/>
              <a:gd name="connsiteY3" fmla="*/ 33607 h 40481"/>
              <a:gd name="connsiteX4" fmla="*/ 7180949 w 7422586"/>
              <a:gd name="connsiteY4" fmla="*/ 29330 h 40481"/>
              <a:gd name="connsiteX5" fmla="*/ 7152685 w 7422586"/>
              <a:gd name="connsiteY5" fmla="*/ 31774 h 40481"/>
              <a:gd name="connsiteX6" fmla="*/ 7100460 w 7422586"/>
              <a:gd name="connsiteY6" fmla="*/ 31163 h 40481"/>
              <a:gd name="connsiteX7" fmla="*/ 7065438 w 7422586"/>
              <a:gd name="connsiteY7" fmla="*/ 29941 h 40481"/>
              <a:gd name="connsiteX8" fmla="*/ 7037789 w 7422586"/>
              <a:gd name="connsiteY8" fmla="*/ 34829 h 40481"/>
              <a:gd name="connsiteX9" fmla="*/ 6992322 w 7422586"/>
              <a:gd name="connsiteY9" fmla="*/ 29941 h 40481"/>
              <a:gd name="connsiteX10" fmla="*/ 6949927 w 7422586"/>
              <a:gd name="connsiteY10" fmla="*/ 30552 h 40481"/>
              <a:gd name="connsiteX11" fmla="*/ 6906918 w 7422586"/>
              <a:gd name="connsiteY11" fmla="*/ 33607 h 40481"/>
              <a:gd name="connsiteX12" fmla="*/ 6892786 w 7422586"/>
              <a:gd name="connsiteY12" fmla="*/ 34218 h 40481"/>
              <a:gd name="connsiteX13" fmla="*/ 6835031 w 7422586"/>
              <a:gd name="connsiteY13" fmla="*/ 32996 h 40481"/>
              <a:gd name="connsiteX14" fmla="*/ 6789564 w 7422586"/>
              <a:gd name="connsiteY14" fmla="*/ 34829 h 40481"/>
              <a:gd name="connsiteX15" fmla="*/ 6774818 w 7422586"/>
              <a:gd name="connsiteY15" fmla="*/ 33607 h 40481"/>
              <a:gd name="connsiteX16" fmla="*/ 6717063 w 7422586"/>
              <a:gd name="connsiteY16" fmla="*/ 37273 h 40481"/>
              <a:gd name="connsiteX17" fmla="*/ 6688799 w 7422586"/>
              <a:gd name="connsiteY17" fmla="*/ 32385 h 40481"/>
              <a:gd name="connsiteX18" fmla="*/ 6647019 w 7422586"/>
              <a:gd name="connsiteY18" fmla="*/ 36662 h 40481"/>
              <a:gd name="connsiteX19" fmla="*/ 6632273 w 7422586"/>
              <a:gd name="connsiteY19" fmla="*/ 37273 h 40481"/>
              <a:gd name="connsiteX20" fmla="*/ 6602780 w 7422586"/>
              <a:gd name="connsiteY20" fmla="*/ 37884 h 40481"/>
              <a:gd name="connsiteX21" fmla="*/ 6487884 w 7422586"/>
              <a:gd name="connsiteY21" fmla="*/ 34829 h 40481"/>
              <a:gd name="connsiteX22" fmla="*/ 6415382 w 7422586"/>
              <a:gd name="connsiteY22" fmla="*/ 34218 h 40481"/>
              <a:gd name="connsiteX23" fmla="*/ 6376060 w 7422586"/>
              <a:gd name="connsiteY23" fmla="*/ 38495 h 40481"/>
              <a:gd name="connsiteX24" fmla="*/ 6372373 w 7422586"/>
              <a:gd name="connsiteY24" fmla="*/ 38495 h 40481"/>
              <a:gd name="connsiteX25" fmla="*/ 6343496 w 7422586"/>
              <a:gd name="connsiteY25" fmla="*/ 39106 h 40481"/>
              <a:gd name="connsiteX26" fmla="*/ 6291884 w 7422586"/>
              <a:gd name="connsiteY26" fmla="*/ 37273 h 40481"/>
              <a:gd name="connsiteX27" fmla="*/ 6257477 w 7422586"/>
              <a:gd name="connsiteY27" fmla="*/ 33607 h 40481"/>
              <a:gd name="connsiteX28" fmla="*/ 6230442 w 7422586"/>
              <a:gd name="connsiteY28" fmla="*/ 37884 h 40481"/>
              <a:gd name="connsiteX29" fmla="*/ 6181289 w 7422586"/>
              <a:gd name="connsiteY29" fmla="*/ 33607 h 40481"/>
              <a:gd name="connsiteX30" fmla="*/ 6025841 w 7422586"/>
              <a:gd name="connsiteY30" fmla="*/ 38495 h 40481"/>
              <a:gd name="connsiteX31" fmla="*/ 5988976 w 7422586"/>
              <a:gd name="connsiteY31" fmla="*/ 34218 h 40481"/>
              <a:gd name="connsiteX32" fmla="*/ 5982832 w 7422586"/>
              <a:gd name="connsiteY32" fmla="*/ 34218 h 40481"/>
              <a:gd name="connsiteX33" fmla="*/ 5968086 w 7422586"/>
              <a:gd name="connsiteY33" fmla="*/ 33607 h 40481"/>
              <a:gd name="connsiteX34" fmla="*/ 5946581 w 7422586"/>
              <a:gd name="connsiteY34" fmla="*/ 32996 h 40481"/>
              <a:gd name="connsiteX35" fmla="*/ 5910945 w 7422586"/>
              <a:gd name="connsiteY35" fmla="*/ 36051 h 40481"/>
              <a:gd name="connsiteX36" fmla="*/ 5880838 w 7422586"/>
              <a:gd name="connsiteY36" fmla="*/ 34218 h 40481"/>
              <a:gd name="connsiteX37" fmla="*/ 5874079 w 7422586"/>
              <a:gd name="connsiteY37" fmla="*/ 33607 h 40481"/>
              <a:gd name="connsiteX38" fmla="*/ 5851961 w 7422586"/>
              <a:gd name="connsiteY38" fmla="*/ 32996 h 40481"/>
              <a:gd name="connsiteX39" fmla="*/ 5795434 w 7422586"/>
              <a:gd name="connsiteY39" fmla="*/ 33607 h 40481"/>
              <a:gd name="connsiteX40" fmla="*/ 5651045 w 7422586"/>
              <a:gd name="connsiteY40" fmla="*/ 33607 h 40481"/>
              <a:gd name="connsiteX41" fmla="*/ 5592676 w 7422586"/>
              <a:gd name="connsiteY41" fmla="*/ 30552 h 40481"/>
              <a:gd name="connsiteX42" fmla="*/ 5549666 w 7422586"/>
              <a:gd name="connsiteY42" fmla="*/ 31774 h 40481"/>
              <a:gd name="connsiteX43" fmla="*/ 5476551 w 7422586"/>
              <a:gd name="connsiteY43" fmla="*/ 34829 h 40481"/>
              <a:gd name="connsiteX44" fmla="*/ 5418795 w 7422586"/>
              <a:gd name="connsiteY44" fmla="*/ 34829 h 40481"/>
              <a:gd name="connsiteX45" fmla="*/ 5361040 w 7422586"/>
              <a:gd name="connsiteY45" fmla="*/ 32385 h 40481"/>
              <a:gd name="connsiteX46" fmla="*/ 5332162 w 7422586"/>
              <a:gd name="connsiteY46" fmla="*/ 34218 h 40481"/>
              <a:gd name="connsiteX47" fmla="*/ 5287924 w 7422586"/>
              <a:gd name="connsiteY47" fmla="*/ 29941 h 40481"/>
              <a:gd name="connsiteX48" fmla="*/ 5244915 w 7422586"/>
              <a:gd name="connsiteY48" fmla="*/ 29330 h 40481"/>
              <a:gd name="connsiteX49" fmla="*/ 5201291 w 7422586"/>
              <a:gd name="connsiteY49" fmla="*/ 31163 h 40481"/>
              <a:gd name="connsiteX50" fmla="*/ 5157053 w 7422586"/>
              <a:gd name="connsiteY50" fmla="*/ 30552 h 40481"/>
              <a:gd name="connsiteX51" fmla="*/ 5128789 w 7422586"/>
              <a:gd name="connsiteY51" fmla="*/ 29330 h 40481"/>
              <a:gd name="connsiteX52" fmla="*/ 5084551 w 7422586"/>
              <a:gd name="connsiteY52" fmla="*/ 32996 h 40481"/>
              <a:gd name="connsiteX53" fmla="*/ 5056288 w 7422586"/>
              <a:gd name="connsiteY53" fmla="*/ 29330 h 40481"/>
              <a:gd name="connsiteX54" fmla="*/ 5013279 w 7422586"/>
              <a:gd name="connsiteY54" fmla="*/ 30552 h 40481"/>
              <a:gd name="connsiteX55" fmla="*/ 4984401 w 7422586"/>
              <a:gd name="connsiteY55" fmla="*/ 29941 h 40481"/>
              <a:gd name="connsiteX56" fmla="*/ 4969655 w 7422586"/>
              <a:gd name="connsiteY56" fmla="*/ 29941 h 40481"/>
              <a:gd name="connsiteX57" fmla="*/ 4927874 w 7422586"/>
              <a:gd name="connsiteY57" fmla="*/ 27497 h 40481"/>
              <a:gd name="connsiteX58" fmla="*/ 4898382 w 7422586"/>
              <a:gd name="connsiteY58" fmla="*/ 31774 h 40481"/>
              <a:gd name="connsiteX59" fmla="*/ 4861517 w 7422586"/>
              <a:gd name="connsiteY59" fmla="*/ 29941 h 40481"/>
              <a:gd name="connsiteX60" fmla="*/ 4811135 w 7422586"/>
              <a:gd name="connsiteY60" fmla="*/ 28108 h 40481"/>
              <a:gd name="connsiteX61" fmla="*/ 4723887 w 7422586"/>
              <a:gd name="connsiteY61" fmla="*/ 31163 h 40481"/>
              <a:gd name="connsiteX62" fmla="*/ 4709141 w 7422586"/>
              <a:gd name="connsiteY62" fmla="*/ 31163 h 40481"/>
              <a:gd name="connsiteX63" fmla="*/ 4665518 w 7422586"/>
              <a:gd name="connsiteY63" fmla="*/ 28719 h 40481"/>
              <a:gd name="connsiteX64" fmla="*/ 4622508 w 7422586"/>
              <a:gd name="connsiteY64" fmla="*/ 32996 h 40481"/>
              <a:gd name="connsiteX65" fmla="*/ 4607762 w 7422586"/>
              <a:gd name="connsiteY65" fmla="*/ 32996 h 40481"/>
              <a:gd name="connsiteX66" fmla="*/ 4578270 w 7422586"/>
              <a:gd name="connsiteY66" fmla="*/ 32385 h 40481"/>
              <a:gd name="connsiteX67" fmla="*/ 4521129 w 7422586"/>
              <a:gd name="connsiteY67" fmla="*/ 31774 h 40481"/>
              <a:gd name="connsiteX68" fmla="*/ 4462759 w 7422586"/>
              <a:gd name="connsiteY68" fmla="*/ 31163 h 40481"/>
              <a:gd name="connsiteX69" fmla="*/ 4390258 w 7422586"/>
              <a:gd name="connsiteY69" fmla="*/ 31163 h 40481"/>
              <a:gd name="connsiteX70" fmla="*/ 4318371 w 7422586"/>
              <a:gd name="connsiteY70" fmla="*/ 33607 h 40481"/>
              <a:gd name="connsiteX71" fmla="*/ 4259386 w 7422586"/>
              <a:gd name="connsiteY71" fmla="*/ 37273 h 40481"/>
              <a:gd name="connsiteX72" fmla="*/ 4188728 w 7422586"/>
              <a:gd name="connsiteY72" fmla="*/ 33607 h 40481"/>
              <a:gd name="connsiteX73" fmla="*/ 4144490 w 7422586"/>
              <a:gd name="connsiteY73" fmla="*/ 37884 h 40481"/>
              <a:gd name="connsiteX74" fmla="*/ 4087964 w 7422586"/>
              <a:gd name="connsiteY74" fmla="*/ 36662 h 40481"/>
              <a:gd name="connsiteX75" fmla="*/ 4030208 w 7422586"/>
              <a:gd name="connsiteY75" fmla="*/ 35440 h 40481"/>
              <a:gd name="connsiteX76" fmla="*/ 3973067 w 7422586"/>
              <a:gd name="connsiteY76" fmla="*/ 39717 h 40481"/>
              <a:gd name="connsiteX77" fmla="*/ 3943575 w 7422586"/>
              <a:gd name="connsiteY77" fmla="*/ 40328 h 40481"/>
              <a:gd name="connsiteX78" fmla="*/ 3928829 w 7422586"/>
              <a:gd name="connsiteY78" fmla="*/ 40328 h 40481"/>
              <a:gd name="connsiteX79" fmla="*/ 3885205 w 7422586"/>
              <a:gd name="connsiteY79" fmla="*/ 37273 h 40481"/>
              <a:gd name="connsiteX80" fmla="*/ 3856328 w 7422586"/>
              <a:gd name="connsiteY80" fmla="*/ 37273 h 40481"/>
              <a:gd name="connsiteX81" fmla="*/ 3797958 w 7422586"/>
              <a:gd name="connsiteY81" fmla="*/ 37884 h 40481"/>
              <a:gd name="connsiteX82" fmla="*/ 3756177 w 7422586"/>
              <a:gd name="connsiteY82" fmla="*/ 36662 h 40481"/>
              <a:gd name="connsiteX83" fmla="*/ 3711939 w 7422586"/>
              <a:gd name="connsiteY83" fmla="*/ 40328 h 40481"/>
              <a:gd name="connsiteX84" fmla="*/ 3690435 w 7422586"/>
              <a:gd name="connsiteY84" fmla="*/ 40328 h 40481"/>
              <a:gd name="connsiteX85" fmla="*/ 3653569 w 7422586"/>
              <a:gd name="connsiteY85" fmla="*/ 36662 h 40481"/>
              <a:gd name="connsiteX86" fmla="*/ 3596429 w 7422586"/>
              <a:gd name="connsiteY86" fmla="*/ 37884 h 40481"/>
              <a:gd name="connsiteX87" fmla="*/ 3567551 w 7422586"/>
              <a:gd name="connsiteY87" fmla="*/ 37273 h 40481"/>
              <a:gd name="connsiteX88" fmla="*/ 3539287 w 7422586"/>
              <a:gd name="connsiteY88" fmla="*/ 39717 h 40481"/>
              <a:gd name="connsiteX89" fmla="*/ 3491363 w 7422586"/>
              <a:gd name="connsiteY89" fmla="*/ 36662 h 40481"/>
              <a:gd name="connsiteX90" fmla="*/ 3451425 w 7422586"/>
              <a:gd name="connsiteY90" fmla="*/ 34829 h 40481"/>
              <a:gd name="connsiteX91" fmla="*/ 3423162 w 7422586"/>
              <a:gd name="connsiteY91" fmla="*/ 36051 h 40481"/>
              <a:gd name="connsiteX92" fmla="*/ 3365407 w 7422586"/>
              <a:gd name="connsiteY92" fmla="*/ 34218 h 40481"/>
              <a:gd name="connsiteX93" fmla="*/ 3307037 w 7422586"/>
              <a:gd name="connsiteY93" fmla="*/ 36051 h 40481"/>
              <a:gd name="connsiteX94" fmla="*/ 3249896 w 7422586"/>
              <a:gd name="connsiteY94" fmla="*/ 32996 h 40481"/>
              <a:gd name="connsiteX95" fmla="*/ 3213031 w 7422586"/>
              <a:gd name="connsiteY95" fmla="*/ 35440 h 40481"/>
              <a:gd name="connsiteX96" fmla="*/ 3206272 w 7422586"/>
              <a:gd name="connsiteY96" fmla="*/ 35440 h 40481"/>
              <a:gd name="connsiteX97" fmla="*/ 3192141 w 7422586"/>
              <a:gd name="connsiteY97" fmla="*/ 36051 h 40481"/>
              <a:gd name="connsiteX98" fmla="*/ 3146674 w 7422586"/>
              <a:gd name="connsiteY98" fmla="*/ 31163 h 40481"/>
              <a:gd name="connsiteX99" fmla="*/ 3106737 w 7422586"/>
              <a:gd name="connsiteY99" fmla="*/ 34829 h 40481"/>
              <a:gd name="connsiteX100" fmla="*/ 3076630 w 7422586"/>
              <a:gd name="connsiteY100" fmla="*/ 34829 h 40481"/>
              <a:gd name="connsiteX101" fmla="*/ 3018260 w 7422586"/>
              <a:gd name="connsiteY101" fmla="*/ 33607 h 40481"/>
              <a:gd name="connsiteX102" fmla="*/ 2988768 w 7422586"/>
              <a:gd name="connsiteY102" fmla="*/ 28719 h 40481"/>
              <a:gd name="connsiteX103" fmla="*/ 2946988 w 7422586"/>
              <a:gd name="connsiteY103" fmla="*/ 30552 h 40481"/>
              <a:gd name="connsiteX104" fmla="*/ 2903364 w 7422586"/>
              <a:gd name="connsiteY104" fmla="*/ 32385 h 40481"/>
              <a:gd name="connsiteX105" fmla="*/ 2874486 w 7422586"/>
              <a:gd name="connsiteY105" fmla="*/ 31774 h 40481"/>
              <a:gd name="connsiteX106" fmla="*/ 2867113 w 7422586"/>
              <a:gd name="connsiteY106" fmla="*/ 31774 h 40481"/>
              <a:gd name="connsiteX107" fmla="*/ 2817345 w 7422586"/>
              <a:gd name="connsiteY107" fmla="*/ 26275 h 40481"/>
              <a:gd name="connsiteX108" fmla="*/ 2760204 w 7422586"/>
              <a:gd name="connsiteY108" fmla="*/ 28719 h 40481"/>
              <a:gd name="connsiteX109" fmla="*/ 2714737 w 7422586"/>
              <a:gd name="connsiteY109" fmla="*/ 25053 h 40481"/>
              <a:gd name="connsiteX110" fmla="*/ 2672957 w 7422586"/>
              <a:gd name="connsiteY110" fmla="*/ 26886 h 40481"/>
              <a:gd name="connsiteX111" fmla="*/ 2643464 w 7422586"/>
              <a:gd name="connsiteY111" fmla="*/ 26275 h 40481"/>
              <a:gd name="connsiteX112" fmla="*/ 2629333 w 7422586"/>
              <a:gd name="connsiteY112" fmla="*/ 26275 h 40481"/>
              <a:gd name="connsiteX113" fmla="*/ 2593082 w 7422586"/>
              <a:gd name="connsiteY113" fmla="*/ 28719 h 40481"/>
              <a:gd name="connsiteX114" fmla="*/ 2585709 w 7422586"/>
              <a:gd name="connsiteY114" fmla="*/ 28719 h 40481"/>
              <a:gd name="connsiteX115" fmla="*/ 2556832 w 7422586"/>
              <a:gd name="connsiteY115" fmla="*/ 28108 h 40481"/>
              <a:gd name="connsiteX116" fmla="*/ 2553145 w 7422586"/>
              <a:gd name="connsiteY116" fmla="*/ 28108 h 40481"/>
              <a:gd name="connsiteX117" fmla="*/ 2500919 w 7422586"/>
              <a:gd name="connsiteY117" fmla="*/ 24442 h 40481"/>
              <a:gd name="connsiteX118" fmla="*/ 2469584 w 7422586"/>
              <a:gd name="connsiteY118" fmla="*/ 26886 h 40481"/>
              <a:gd name="connsiteX119" fmla="*/ 2440706 w 7422586"/>
              <a:gd name="connsiteY119" fmla="*/ 21997 h 40481"/>
              <a:gd name="connsiteX120" fmla="*/ 2434562 w 7422586"/>
              <a:gd name="connsiteY120" fmla="*/ 21386 h 40481"/>
              <a:gd name="connsiteX121" fmla="*/ 2427189 w 7422586"/>
              <a:gd name="connsiteY121" fmla="*/ 21386 h 40481"/>
              <a:gd name="connsiteX122" fmla="*/ 2412443 w 7422586"/>
              <a:gd name="connsiteY122" fmla="*/ 21386 h 40481"/>
              <a:gd name="connsiteX123" fmla="*/ 2397697 w 7422586"/>
              <a:gd name="connsiteY123" fmla="*/ 21386 h 40481"/>
              <a:gd name="connsiteX124" fmla="*/ 2384180 w 7422586"/>
              <a:gd name="connsiteY124" fmla="*/ 21997 h 40481"/>
              <a:gd name="connsiteX125" fmla="*/ 2325196 w 7422586"/>
              <a:gd name="connsiteY125" fmla="*/ 23830 h 40481"/>
              <a:gd name="connsiteX126" fmla="*/ 2209070 w 7422586"/>
              <a:gd name="connsiteY126" fmla="*/ 25053 h 40481"/>
              <a:gd name="connsiteX127" fmla="*/ 2151315 w 7422586"/>
              <a:gd name="connsiteY127" fmla="*/ 23219 h 40481"/>
              <a:gd name="connsiteX128" fmla="*/ 2122437 w 7422586"/>
              <a:gd name="connsiteY128" fmla="*/ 22608 h 40481"/>
              <a:gd name="connsiteX129" fmla="*/ 2035804 w 7422586"/>
              <a:gd name="connsiteY129" fmla="*/ 20164 h 40481"/>
              <a:gd name="connsiteX130" fmla="*/ 2006926 w 7422586"/>
              <a:gd name="connsiteY130" fmla="*/ 20164 h 40481"/>
              <a:gd name="connsiteX131" fmla="*/ 1963917 w 7422586"/>
              <a:gd name="connsiteY131" fmla="*/ 23219 h 40481"/>
              <a:gd name="connsiteX132" fmla="*/ 1949171 w 7422586"/>
              <a:gd name="connsiteY132" fmla="*/ 23219 h 40481"/>
              <a:gd name="connsiteX133" fmla="*/ 1934425 w 7422586"/>
              <a:gd name="connsiteY133" fmla="*/ 23219 h 40481"/>
              <a:gd name="connsiteX134" fmla="*/ 1890801 w 7422586"/>
              <a:gd name="connsiteY134" fmla="*/ 20775 h 40481"/>
              <a:gd name="connsiteX135" fmla="*/ 1861924 w 7422586"/>
              <a:gd name="connsiteY135" fmla="*/ 20775 h 40481"/>
              <a:gd name="connsiteX136" fmla="*/ 1833660 w 7422586"/>
              <a:gd name="connsiteY136" fmla="*/ 21386 h 40481"/>
              <a:gd name="connsiteX137" fmla="*/ 1739040 w 7422586"/>
              <a:gd name="connsiteY137" fmla="*/ 22608 h 40481"/>
              <a:gd name="connsiteX138" fmla="*/ 1703403 w 7422586"/>
              <a:gd name="connsiteY138" fmla="*/ 25664 h 40481"/>
              <a:gd name="connsiteX139" fmla="*/ 1659780 w 7422586"/>
              <a:gd name="connsiteY139" fmla="*/ 24442 h 40481"/>
              <a:gd name="connsiteX140" fmla="*/ 1630902 w 7422586"/>
              <a:gd name="connsiteY140" fmla="*/ 26275 h 40481"/>
              <a:gd name="connsiteX141" fmla="*/ 1573147 w 7422586"/>
              <a:gd name="connsiteY141" fmla="*/ 25664 h 40481"/>
              <a:gd name="connsiteX142" fmla="*/ 1543654 w 7422586"/>
              <a:gd name="connsiteY142" fmla="*/ 26886 h 40481"/>
              <a:gd name="connsiteX143" fmla="*/ 1500645 w 7422586"/>
              <a:gd name="connsiteY143" fmla="*/ 23219 h 40481"/>
              <a:gd name="connsiteX144" fmla="*/ 1485899 w 7422586"/>
              <a:gd name="connsiteY144" fmla="*/ 22608 h 40481"/>
              <a:gd name="connsiteX145" fmla="*/ 1428144 w 7422586"/>
              <a:gd name="connsiteY145" fmla="*/ 26275 h 40481"/>
              <a:gd name="connsiteX146" fmla="*/ 1371617 w 7422586"/>
              <a:gd name="connsiteY146" fmla="*/ 25053 h 40481"/>
              <a:gd name="connsiteX147" fmla="*/ 1341511 w 7422586"/>
              <a:gd name="connsiteY147" fmla="*/ 26275 h 40481"/>
              <a:gd name="connsiteX148" fmla="*/ 1312633 w 7422586"/>
              <a:gd name="connsiteY148" fmla="*/ 25664 h 40481"/>
              <a:gd name="connsiteX149" fmla="*/ 1283755 w 7422586"/>
              <a:gd name="connsiteY149" fmla="*/ 24442 h 40481"/>
              <a:gd name="connsiteX150" fmla="*/ 1254878 w 7422586"/>
              <a:gd name="connsiteY150" fmla="*/ 24442 h 40481"/>
              <a:gd name="connsiteX151" fmla="*/ 1197122 w 7422586"/>
              <a:gd name="connsiteY151" fmla="*/ 25664 h 40481"/>
              <a:gd name="connsiteX152" fmla="*/ 1168245 w 7422586"/>
              <a:gd name="connsiteY152" fmla="*/ 25053 h 40481"/>
              <a:gd name="connsiteX153" fmla="*/ 1124621 w 7422586"/>
              <a:gd name="connsiteY153" fmla="*/ 26886 h 40481"/>
              <a:gd name="connsiteX154" fmla="*/ 1109875 w 7422586"/>
              <a:gd name="connsiteY154" fmla="*/ 27497 h 40481"/>
              <a:gd name="connsiteX155" fmla="*/ 1080997 w 7422586"/>
              <a:gd name="connsiteY155" fmla="*/ 28719 h 40481"/>
              <a:gd name="connsiteX156" fmla="*/ 1052119 w 7422586"/>
              <a:gd name="connsiteY156" fmla="*/ 30552 h 40481"/>
              <a:gd name="connsiteX157" fmla="*/ 1008496 w 7422586"/>
              <a:gd name="connsiteY157" fmla="*/ 26886 h 40481"/>
              <a:gd name="connsiteX158" fmla="*/ 993750 w 7422586"/>
              <a:gd name="connsiteY158" fmla="*/ 26886 h 40481"/>
              <a:gd name="connsiteX159" fmla="*/ 964872 w 7422586"/>
              <a:gd name="connsiteY159" fmla="*/ 26886 h 40481"/>
              <a:gd name="connsiteX160" fmla="*/ 935994 w 7422586"/>
              <a:gd name="connsiteY160" fmla="*/ 29330 h 40481"/>
              <a:gd name="connsiteX161" fmla="*/ 921248 w 7422586"/>
              <a:gd name="connsiteY161" fmla="*/ 29941 h 40481"/>
              <a:gd name="connsiteX162" fmla="*/ 907116 w 7422586"/>
              <a:gd name="connsiteY162" fmla="*/ 30552 h 40481"/>
              <a:gd name="connsiteX163" fmla="*/ 892370 w 7422586"/>
              <a:gd name="connsiteY163" fmla="*/ 31163 h 40481"/>
              <a:gd name="connsiteX164" fmla="*/ 877624 w 7422586"/>
              <a:gd name="connsiteY164" fmla="*/ 31163 h 40481"/>
              <a:gd name="connsiteX165" fmla="*/ 848747 w 7422586"/>
              <a:gd name="connsiteY165" fmla="*/ 31163 h 40481"/>
              <a:gd name="connsiteX166" fmla="*/ 819869 w 7422586"/>
              <a:gd name="connsiteY166" fmla="*/ 31774 h 40481"/>
              <a:gd name="connsiteX167" fmla="*/ 776245 w 7422586"/>
              <a:gd name="connsiteY167" fmla="*/ 31163 h 40481"/>
              <a:gd name="connsiteX168" fmla="*/ 733850 w 7422586"/>
              <a:gd name="connsiteY168" fmla="*/ 29941 h 40481"/>
              <a:gd name="connsiteX169" fmla="*/ 704358 w 7422586"/>
              <a:gd name="connsiteY169" fmla="*/ 32996 h 40481"/>
              <a:gd name="connsiteX170" fmla="*/ 700672 w 7422586"/>
              <a:gd name="connsiteY170" fmla="*/ 32996 h 40481"/>
              <a:gd name="connsiteX171" fmla="*/ 697600 w 7422586"/>
              <a:gd name="connsiteY171" fmla="*/ 32996 h 40481"/>
              <a:gd name="connsiteX172" fmla="*/ 690841 w 7422586"/>
              <a:gd name="connsiteY172" fmla="*/ 33607 h 40481"/>
              <a:gd name="connsiteX173" fmla="*/ 676095 w 7422586"/>
              <a:gd name="connsiteY173" fmla="*/ 35440 h 40481"/>
              <a:gd name="connsiteX174" fmla="*/ 644145 w 7422586"/>
              <a:gd name="connsiteY174" fmla="*/ 33607 h 40481"/>
              <a:gd name="connsiteX175" fmla="*/ 625098 w 7422586"/>
              <a:gd name="connsiteY175" fmla="*/ 31163 h 40481"/>
              <a:gd name="connsiteX176" fmla="*/ 617725 w 7422586"/>
              <a:gd name="connsiteY176" fmla="*/ 31163 h 40481"/>
              <a:gd name="connsiteX177" fmla="*/ 588847 w 7422586"/>
              <a:gd name="connsiteY177" fmla="*/ 31163 h 40481"/>
              <a:gd name="connsiteX178" fmla="*/ 559970 w 7422586"/>
              <a:gd name="connsiteY178" fmla="*/ 31774 h 40481"/>
              <a:gd name="connsiteX179" fmla="*/ 545838 w 7422586"/>
              <a:gd name="connsiteY179" fmla="*/ 32385 h 40481"/>
              <a:gd name="connsiteX180" fmla="*/ 473337 w 7422586"/>
              <a:gd name="connsiteY180" fmla="*/ 34218 h 40481"/>
              <a:gd name="connsiteX181" fmla="*/ 445688 w 7422586"/>
              <a:gd name="connsiteY181" fmla="*/ 37273 h 40481"/>
              <a:gd name="connsiteX182" fmla="*/ 414967 w 7422586"/>
              <a:gd name="connsiteY182" fmla="*/ 37273 h 40481"/>
              <a:gd name="connsiteX183" fmla="*/ 386089 w 7422586"/>
              <a:gd name="connsiteY183" fmla="*/ 36051 h 40481"/>
              <a:gd name="connsiteX184" fmla="*/ 371957 w 7422586"/>
              <a:gd name="connsiteY184" fmla="*/ 34829 h 40481"/>
              <a:gd name="connsiteX185" fmla="*/ 365199 w 7422586"/>
              <a:gd name="connsiteY185" fmla="*/ 34218 h 40481"/>
              <a:gd name="connsiteX186" fmla="*/ 358440 w 7422586"/>
              <a:gd name="connsiteY186" fmla="*/ 34218 h 40481"/>
              <a:gd name="connsiteX187" fmla="*/ 329563 w 7422586"/>
              <a:gd name="connsiteY187" fmla="*/ 34218 h 40481"/>
              <a:gd name="connsiteX188" fmla="*/ 242315 w 7422586"/>
              <a:gd name="connsiteY188" fmla="*/ 37884 h 40481"/>
              <a:gd name="connsiteX189" fmla="*/ 161826 w 7422586"/>
              <a:gd name="connsiteY189" fmla="*/ 34218 h 40481"/>
              <a:gd name="connsiteX190" fmla="*/ 127419 w 7422586"/>
              <a:gd name="connsiteY190" fmla="*/ 28719 h 40481"/>
              <a:gd name="connsiteX191" fmla="*/ 84409 w 7422586"/>
              <a:gd name="connsiteY191" fmla="*/ 33607 h 40481"/>
              <a:gd name="connsiteX192" fmla="*/ 16823 w 7422586"/>
              <a:gd name="connsiteY192" fmla="*/ 39106 h 40481"/>
              <a:gd name="connsiteX193" fmla="*/ 848 w 7422586"/>
              <a:gd name="connsiteY193" fmla="*/ 32385 h 40481"/>
              <a:gd name="connsiteX194" fmla="*/ 7607 w 7422586"/>
              <a:gd name="connsiteY194" fmla="*/ 17109 h 40481"/>
              <a:gd name="connsiteX195" fmla="*/ 24196 w 7422586"/>
              <a:gd name="connsiteY195" fmla="*/ 12832 h 40481"/>
              <a:gd name="connsiteX196" fmla="*/ 83795 w 7422586"/>
              <a:gd name="connsiteY196" fmla="*/ 9166 h 40481"/>
              <a:gd name="connsiteX197" fmla="*/ 126804 w 7422586"/>
              <a:gd name="connsiteY197" fmla="*/ 3666 h 40481"/>
              <a:gd name="connsiteX198" fmla="*/ 170428 w 7422586"/>
              <a:gd name="connsiteY198" fmla="*/ 9777 h 40481"/>
              <a:gd name="connsiteX199" fmla="*/ 242929 w 7422586"/>
              <a:gd name="connsiteY199" fmla="*/ 12832 h 40481"/>
              <a:gd name="connsiteX200" fmla="*/ 328948 w 7422586"/>
              <a:gd name="connsiteY200" fmla="*/ 9166 h 40481"/>
              <a:gd name="connsiteX201" fmla="*/ 357826 w 7422586"/>
              <a:gd name="connsiteY201" fmla="*/ 9166 h 40481"/>
              <a:gd name="connsiteX202" fmla="*/ 365813 w 7422586"/>
              <a:gd name="connsiteY202" fmla="*/ 9166 h 40481"/>
              <a:gd name="connsiteX203" fmla="*/ 373801 w 7422586"/>
              <a:gd name="connsiteY203" fmla="*/ 9777 h 40481"/>
              <a:gd name="connsiteX204" fmla="*/ 402064 w 7422586"/>
              <a:gd name="connsiteY204" fmla="*/ 11610 h 40481"/>
              <a:gd name="connsiteX205" fmla="*/ 444459 w 7422586"/>
              <a:gd name="connsiteY205" fmla="*/ 12832 h 40481"/>
              <a:gd name="connsiteX206" fmla="*/ 473951 w 7422586"/>
              <a:gd name="connsiteY206" fmla="*/ 9777 h 40481"/>
              <a:gd name="connsiteX207" fmla="*/ 531092 w 7422586"/>
              <a:gd name="connsiteY207" fmla="*/ 9777 h 40481"/>
              <a:gd name="connsiteX208" fmla="*/ 561199 w 7422586"/>
              <a:gd name="connsiteY208" fmla="*/ 8555 h 40481"/>
              <a:gd name="connsiteX209" fmla="*/ 630628 w 7422586"/>
              <a:gd name="connsiteY209" fmla="*/ 7943 h 40481"/>
              <a:gd name="connsiteX210" fmla="*/ 675480 w 7422586"/>
              <a:gd name="connsiteY210" fmla="*/ 12221 h 40481"/>
              <a:gd name="connsiteX211" fmla="*/ 689612 w 7422586"/>
              <a:gd name="connsiteY211" fmla="*/ 10388 h 40481"/>
              <a:gd name="connsiteX212" fmla="*/ 701286 w 7422586"/>
              <a:gd name="connsiteY212" fmla="*/ 9777 h 40481"/>
              <a:gd name="connsiteX213" fmla="*/ 733236 w 7422586"/>
              <a:gd name="connsiteY213" fmla="*/ 7332 h 40481"/>
              <a:gd name="connsiteX214" fmla="*/ 792220 w 7422586"/>
              <a:gd name="connsiteY214" fmla="*/ 9777 h 40481"/>
              <a:gd name="connsiteX215" fmla="*/ 820483 w 7422586"/>
              <a:gd name="connsiteY215" fmla="*/ 10999 h 40481"/>
              <a:gd name="connsiteX216" fmla="*/ 849361 w 7422586"/>
              <a:gd name="connsiteY216" fmla="*/ 10388 h 40481"/>
              <a:gd name="connsiteX217" fmla="*/ 921248 w 7422586"/>
              <a:gd name="connsiteY217" fmla="*/ 10388 h 40481"/>
              <a:gd name="connsiteX218" fmla="*/ 935994 w 7422586"/>
              <a:gd name="connsiteY218" fmla="*/ 10388 h 40481"/>
              <a:gd name="connsiteX219" fmla="*/ 964872 w 7422586"/>
              <a:gd name="connsiteY219" fmla="*/ 8555 h 40481"/>
              <a:gd name="connsiteX220" fmla="*/ 994364 w 7422586"/>
              <a:gd name="connsiteY220" fmla="*/ 9166 h 40481"/>
              <a:gd name="connsiteX221" fmla="*/ 1009110 w 7422586"/>
              <a:gd name="connsiteY221" fmla="*/ 9166 h 40481"/>
              <a:gd name="connsiteX222" fmla="*/ 1025085 w 7422586"/>
              <a:gd name="connsiteY222" fmla="*/ 10388 h 40481"/>
              <a:gd name="connsiteX223" fmla="*/ 1080997 w 7422586"/>
              <a:gd name="connsiteY223" fmla="*/ 11610 h 40481"/>
              <a:gd name="connsiteX224" fmla="*/ 1124621 w 7422586"/>
              <a:gd name="connsiteY224" fmla="*/ 10388 h 40481"/>
              <a:gd name="connsiteX225" fmla="*/ 1197122 w 7422586"/>
              <a:gd name="connsiteY225" fmla="*/ 10388 h 40481"/>
              <a:gd name="connsiteX226" fmla="*/ 1226000 w 7422586"/>
              <a:gd name="connsiteY226" fmla="*/ 9777 h 40481"/>
              <a:gd name="connsiteX227" fmla="*/ 1240746 w 7422586"/>
              <a:gd name="connsiteY227" fmla="*/ 9777 h 40481"/>
              <a:gd name="connsiteX228" fmla="*/ 1313247 w 7422586"/>
              <a:gd name="connsiteY228" fmla="*/ 11610 h 40481"/>
              <a:gd name="connsiteX229" fmla="*/ 1356257 w 7422586"/>
              <a:gd name="connsiteY229" fmla="*/ 12221 h 40481"/>
              <a:gd name="connsiteX230" fmla="*/ 1400495 w 7422586"/>
              <a:gd name="connsiteY230" fmla="*/ 9166 h 40481"/>
              <a:gd name="connsiteX231" fmla="*/ 1428758 w 7422586"/>
              <a:gd name="connsiteY231" fmla="*/ 12221 h 40481"/>
              <a:gd name="connsiteX232" fmla="*/ 1486514 w 7422586"/>
              <a:gd name="connsiteY232" fmla="*/ 8555 h 40481"/>
              <a:gd name="connsiteX233" fmla="*/ 1516006 w 7422586"/>
              <a:gd name="connsiteY233" fmla="*/ 9777 h 40481"/>
              <a:gd name="connsiteX234" fmla="*/ 1572532 w 7422586"/>
              <a:gd name="connsiteY234" fmla="*/ 12221 h 40481"/>
              <a:gd name="connsiteX235" fmla="*/ 1630288 w 7422586"/>
              <a:gd name="connsiteY235" fmla="*/ 12832 h 40481"/>
              <a:gd name="connsiteX236" fmla="*/ 1659165 w 7422586"/>
              <a:gd name="connsiteY236" fmla="*/ 10999 h 40481"/>
              <a:gd name="connsiteX237" fmla="*/ 1716306 w 7422586"/>
              <a:gd name="connsiteY237" fmla="*/ 10388 h 40481"/>
              <a:gd name="connsiteX238" fmla="*/ 1739040 w 7422586"/>
              <a:gd name="connsiteY238" fmla="*/ 8555 h 40481"/>
              <a:gd name="connsiteX239" fmla="*/ 1833046 w 7422586"/>
              <a:gd name="connsiteY239" fmla="*/ 7332 h 40481"/>
              <a:gd name="connsiteX240" fmla="*/ 1891416 w 7422586"/>
              <a:gd name="connsiteY240" fmla="*/ 6110 h 40481"/>
              <a:gd name="connsiteX241" fmla="*/ 1935039 w 7422586"/>
              <a:gd name="connsiteY241" fmla="*/ 8555 h 40481"/>
              <a:gd name="connsiteX242" fmla="*/ 1949785 w 7422586"/>
              <a:gd name="connsiteY242" fmla="*/ 8555 h 40481"/>
              <a:gd name="connsiteX243" fmla="*/ 1964531 w 7422586"/>
              <a:gd name="connsiteY243" fmla="*/ 8555 h 40481"/>
              <a:gd name="connsiteX244" fmla="*/ 2007541 w 7422586"/>
              <a:gd name="connsiteY244" fmla="*/ 4888 h 40481"/>
              <a:gd name="connsiteX245" fmla="*/ 2036419 w 7422586"/>
              <a:gd name="connsiteY245" fmla="*/ 4277 h 40481"/>
              <a:gd name="connsiteX246" fmla="*/ 2123052 w 7422586"/>
              <a:gd name="connsiteY246" fmla="*/ 6110 h 40481"/>
              <a:gd name="connsiteX247" fmla="*/ 2151929 w 7422586"/>
              <a:gd name="connsiteY247" fmla="*/ 6110 h 40481"/>
              <a:gd name="connsiteX248" fmla="*/ 2209685 w 7422586"/>
              <a:gd name="connsiteY248" fmla="*/ 7332 h 40481"/>
              <a:gd name="connsiteX249" fmla="*/ 2354688 w 7422586"/>
              <a:gd name="connsiteY249" fmla="*/ 5499 h 40481"/>
              <a:gd name="connsiteX250" fmla="*/ 2398311 w 7422586"/>
              <a:gd name="connsiteY250" fmla="*/ 2444 h 40481"/>
              <a:gd name="connsiteX251" fmla="*/ 2413057 w 7422586"/>
              <a:gd name="connsiteY251" fmla="*/ 1833 h 40481"/>
              <a:gd name="connsiteX252" fmla="*/ 2427804 w 7422586"/>
              <a:gd name="connsiteY252" fmla="*/ 1222 h 40481"/>
              <a:gd name="connsiteX253" fmla="*/ 2471427 w 7422586"/>
              <a:gd name="connsiteY253" fmla="*/ 6110 h 40481"/>
              <a:gd name="connsiteX254" fmla="*/ 2513822 w 7422586"/>
              <a:gd name="connsiteY254" fmla="*/ 1833 h 40481"/>
              <a:gd name="connsiteX255" fmla="*/ 2543929 w 7422586"/>
              <a:gd name="connsiteY255" fmla="*/ 5499 h 40481"/>
              <a:gd name="connsiteX256" fmla="*/ 2585709 w 7422586"/>
              <a:gd name="connsiteY256" fmla="*/ 6721 h 40481"/>
              <a:gd name="connsiteX257" fmla="*/ 2628718 w 7422586"/>
              <a:gd name="connsiteY257" fmla="*/ 4277 h 40481"/>
              <a:gd name="connsiteX258" fmla="*/ 2672342 w 7422586"/>
              <a:gd name="connsiteY258" fmla="*/ 4277 h 40481"/>
              <a:gd name="connsiteX259" fmla="*/ 2700606 w 7422586"/>
              <a:gd name="connsiteY259" fmla="*/ 1833 h 40481"/>
              <a:gd name="connsiteX260" fmla="*/ 2745458 w 7422586"/>
              <a:gd name="connsiteY260" fmla="*/ 5499 h 40481"/>
              <a:gd name="connsiteX261" fmla="*/ 2788467 w 7422586"/>
              <a:gd name="connsiteY261" fmla="*/ 3055 h 40481"/>
              <a:gd name="connsiteX262" fmla="*/ 2816731 w 7422586"/>
              <a:gd name="connsiteY262" fmla="*/ 1833 h 40481"/>
              <a:gd name="connsiteX263" fmla="*/ 2867727 w 7422586"/>
              <a:gd name="connsiteY263" fmla="*/ 6721 h 40481"/>
              <a:gd name="connsiteX264" fmla="*/ 2875100 w 7422586"/>
              <a:gd name="connsiteY264" fmla="*/ 6721 h 40481"/>
              <a:gd name="connsiteX265" fmla="*/ 2903978 w 7422586"/>
              <a:gd name="connsiteY265" fmla="*/ 7332 h 40481"/>
              <a:gd name="connsiteX266" fmla="*/ 2939614 w 7422586"/>
              <a:gd name="connsiteY266" fmla="*/ 5499 h 40481"/>
              <a:gd name="connsiteX267" fmla="*/ 2960505 w 7422586"/>
              <a:gd name="connsiteY267" fmla="*/ 4277 h 40481"/>
              <a:gd name="connsiteX268" fmla="*/ 2991840 w 7422586"/>
              <a:gd name="connsiteY268" fmla="*/ 3055 h 40481"/>
              <a:gd name="connsiteX269" fmla="*/ 3019489 w 7422586"/>
              <a:gd name="connsiteY269" fmla="*/ 7332 h 40481"/>
              <a:gd name="connsiteX270" fmla="*/ 3098749 w 7422586"/>
              <a:gd name="connsiteY270" fmla="*/ 8555 h 40481"/>
              <a:gd name="connsiteX271" fmla="*/ 3150975 w 7422586"/>
              <a:gd name="connsiteY271" fmla="*/ 4888 h 40481"/>
              <a:gd name="connsiteX272" fmla="*/ 3190912 w 7422586"/>
              <a:gd name="connsiteY272" fmla="*/ 9777 h 40481"/>
              <a:gd name="connsiteX273" fmla="*/ 3205658 w 7422586"/>
              <a:gd name="connsiteY273" fmla="*/ 9166 h 40481"/>
              <a:gd name="connsiteX274" fmla="*/ 3213031 w 7422586"/>
              <a:gd name="connsiteY274" fmla="*/ 9166 h 40481"/>
              <a:gd name="connsiteX275" fmla="*/ 3264642 w 7422586"/>
              <a:gd name="connsiteY275" fmla="*/ 7332 h 40481"/>
              <a:gd name="connsiteX276" fmla="*/ 3307037 w 7422586"/>
              <a:gd name="connsiteY276" fmla="*/ 10388 h 40481"/>
              <a:gd name="connsiteX277" fmla="*/ 3364178 w 7422586"/>
              <a:gd name="connsiteY277" fmla="*/ 8555 h 40481"/>
              <a:gd name="connsiteX278" fmla="*/ 3422548 w 7422586"/>
              <a:gd name="connsiteY278" fmla="*/ 10388 h 40481"/>
              <a:gd name="connsiteX279" fmla="*/ 3495664 w 7422586"/>
              <a:gd name="connsiteY279" fmla="*/ 11610 h 40481"/>
              <a:gd name="connsiteX280" fmla="*/ 3537444 w 7422586"/>
              <a:gd name="connsiteY280" fmla="*/ 14665 h 40481"/>
              <a:gd name="connsiteX281" fmla="*/ 3566936 w 7422586"/>
              <a:gd name="connsiteY281" fmla="*/ 12221 h 40481"/>
              <a:gd name="connsiteX282" fmla="*/ 3610560 w 7422586"/>
              <a:gd name="connsiteY282" fmla="*/ 13443 h 40481"/>
              <a:gd name="connsiteX283" fmla="*/ 3654798 w 7422586"/>
              <a:gd name="connsiteY283" fmla="*/ 12832 h 40481"/>
              <a:gd name="connsiteX284" fmla="*/ 3686134 w 7422586"/>
              <a:gd name="connsiteY284" fmla="*/ 16498 h 40481"/>
              <a:gd name="connsiteX285" fmla="*/ 3726071 w 7422586"/>
              <a:gd name="connsiteY285" fmla="*/ 16498 h 40481"/>
              <a:gd name="connsiteX286" fmla="*/ 3753720 w 7422586"/>
              <a:gd name="connsiteY286" fmla="*/ 13443 h 40481"/>
              <a:gd name="connsiteX287" fmla="*/ 3798572 w 7422586"/>
              <a:gd name="connsiteY287" fmla="*/ 15276 h 40481"/>
              <a:gd name="connsiteX288" fmla="*/ 3885820 w 7422586"/>
              <a:gd name="connsiteY288" fmla="*/ 16498 h 40481"/>
              <a:gd name="connsiteX289" fmla="*/ 3921456 w 7422586"/>
              <a:gd name="connsiteY289" fmla="*/ 20164 h 40481"/>
              <a:gd name="connsiteX290" fmla="*/ 3957707 w 7422586"/>
              <a:gd name="connsiteY290" fmla="*/ 20775 h 40481"/>
              <a:gd name="connsiteX291" fmla="*/ 4000716 w 7422586"/>
              <a:gd name="connsiteY291" fmla="*/ 18331 h 40481"/>
              <a:gd name="connsiteX292" fmla="*/ 4029594 w 7422586"/>
              <a:gd name="connsiteY292" fmla="*/ 17109 h 40481"/>
              <a:gd name="connsiteX293" fmla="*/ 4087349 w 7422586"/>
              <a:gd name="connsiteY293" fmla="*/ 18942 h 40481"/>
              <a:gd name="connsiteX294" fmla="*/ 4146333 w 7422586"/>
              <a:gd name="connsiteY294" fmla="*/ 21386 h 40481"/>
              <a:gd name="connsiteX295" fmla="*/ 4188114 w 7422586"/>
              <a:gd name="connsiteY295" fmla="*/ 17109 h 40481"/>
              <a:gd name="connsiteX296" fmla="*/ 4261844 w 7422586"/>
              <a:gd name="connsiteY296" fmla="*/ 21386 h 40481"/>
              <a:gd name="connsiteX297" fmla="*/ 4318371 w 7422586"/>
              <a:gd name="connsiteY297" fmla="*/ 17720 h 40481"/>
              <a:gd name="connsiteX298" fmla="*/ 4390872 w 7422586"/>
              <a:gd name="connsiteY298" fmla="*/ 15276 h 40481"/>
              <a:gd name="connsiteX299" fmla="*/ 4433882 w 7422586"/>
              <a:gd name="connsiteY299" fmla="*/ 16498 h 40481"/>
              <a:gd name="connsiteX300" fmla="*/ 4492251 w 7422586"/>
              <a:gd name="connsiteY300" fmla="*/ 15276 h 40481"/>
              <a:gd name="connsiteX301" fmla="*/ 4550007 w 7422586"/>
              <a:gd name="connsiteY301" fmla="*/ 13443 h 40481"/>
              <a:gd name="connsiteX302" fmla="*/ 4578884 w 7422586"/>
              <a:gd name="connsiteY302" fmla="*/ 14665 h 40481"/>
              <a:gd name="connsiteX303" fmla="*/ 4607762 w 7422586"/>
              <a:gd name="connsiteY303" fmla="*/ 15276 h 40481"/>
              <a:gd name="connsiteX304" fmla="*/ 4622508 w 7422586"/>
              <a:gd name="connsiteY304" fmla="*/ 15276 h 40481"/>
              <a:gd name="connsiteX305" fmla="*/ 4666132 w 7422586"/>
              <a:gd name="connsiteY305" fmla="*/ 10999 h 40481"/>
              <a:gd name="connsiteX306" fmla="*/ 4810520 w 7422586"/>
              <a:gd name="connsiteY306" fmla="*/ 9777 h 40481"/>
              <a:gd name="connsiteX307" fmla="*/ 4897153 w 7422586"/>
              <a:gd name="connsiteY307" fmla="*/ 12832 h 40481"/>
              <a:gd name="connsiteX308" fmla="*/ 4924802 w 7422586"/>
              <a:gd name="connsiteY308" fmla="*/ 8555 h 40481"/>
              <a:gd name="connsiteX309" fmla="*/ 4956138 w 7422586"/>
              <a:gd name="connsiteY309" fmla="*/ 9166 h 40481"/>
              <a:gd name="connsiteX310" fmla="*/ 5012664 w 7422586"/>
              <a:gd name="connsiteY310" fmla="*/ 10388 h 40481"/>
              <a:gd name="connsiteX311" fmla="*/ 5072263 w 7422586"/>
              <a:gd name="connsiteY311" fmla="*/ 10388 h 40481"/>
              <a:gd name="connsiteX312" fmla="*/ 5128175 w 7422586"/>
              <a:gd name="connsiteY312" fmla="*/ 7943 h 40481"/>
              <a:gd name="connsiteX313" fmla="*/ 5186545 w 7422586"/>
              <a:gd name="connsiteY313" fmla="*/ 8555 h 40481"/>
              <a:gd name="connsiteX314" fmla="*/ 5201291 w 7422586"/>
              <a:gd name="connsiteY314" fmla="*/ 8555 h 40481"/>
              <a:gd name="connsiteX315" fmla="*/ 5244300 w 7422586"/>
              <a:gd name="connsiteY315" fmla="*/ 6110 h 40481"/>
              <a:gd name="connsiteX316" fmla="*/ 5273178 w 7422586"/>
              <a:gd name="connsiteY316" fmla="*/ 6110 h 40481"/>
              <a:gd name="connsiteX317" fmla="*/ 5287924 w 7422586"/>
              <a:gd name="connsiteY317" fmla="*/ 6110 h 40481"/>
              <a:gd name="connsiteX318" fmla="*/ 5330319 w 7422586"/>
              <a:gd name="connsiteY318" fmla="*/ 9777 h 40481"/>
              <a:gd name="connsiteX319" fmla="*/ 5359196 w 7422586"/>
              <a:gd name="connsiteY319" fmla="*/ 7332 h 40481"/>
              <a:gd name="connsiteX320" fmla="*/ 5402820 w 7422586"/>
              <a:gd name="connsiteY320" fmla="*/ 9166 h 40481"/>
              <a:gd name="connsiteX321" fmla="*/ 5417566 w 7422586"/>
              <a:gd name="connsiteY321" fmla="*/ 9166 h 40481"/>
              <a:gd name="connsiteX322" fmla="*/ 5446444 w 7422586"/>
              <a:gd name="connsiteY322" fmla="*/ 8555 h 40481"/>
              <a:gd name="connsiteX323" fmla="*/ 5475322 w 7422586"/>
              <a:gd name="connsiteY323" fmla="*/ 7943 h 40481"/>
              <a:gd name="connsiteX324" fmla="*/ 5489453 w 7422586"/>
              <a:gd name="connsiteY324" fmla="*/ 7332 h 40481"/>
              <a:gd name="connsiteX325" fmla="*/ 5503585 w 7422586"/>
              <a:gd name="connsiteY325" fmla="*/ 6110 h 40481"/>
              <a:gd name="connsiteX326" fmla="*/ 5532463 w 7422586"/>
              <a:gd name="connsiteY326" fmla="*/ 4888 h 40481"/>
              <a:gd name="connsiteX327" fmla="*/ 5547209 w 7422586"/>
              <a:gd name="connsiteY327" fmla="*/ 3666 h 40481"/>
              <a:gd name="connsiteX328" fmla="*/ 5590832 w 7422586"/>
              <a:gd name="connsiteY328" fmla="*/ 1833 h 40481"/>
              <a:gd name="connsiteX329" fmla="*/ 5647973 w 7422586"/>
              <a:gd name="connsiteY329" fmla="*/ 4277 h 40481"/>
              <a:gd name="connsiteX330" fmla="*/ 5662720 w 7422586"/>
              <a:gd name="connsiteY330" fmla="*/ 3055 h 40481"/>
              <a:gd name="connsiteX331" fmla="*/ 5678080 w 7422586"/>
              <a:gd name="connsiteY331" fmla="*/ 2444 h 40481"/>
              <a:gd name="connsiteX332" fmla="*/ 5793591 w 7422586"/>
              <a:gd name="connsiteY332" fmla="*/ 2444 h 40481"/>
              <a:gd name="connsiteX333" fmla="*/ 5866707 w 7422586"/>
              <a:gd name="connsiteY333" fmla="*/ 1833 h 40481"/>
              <a:gd name="connsiteX334" fmla="*/ 5874079 w 7422586"/>
              <a:gd name="connsiteY334" fmla="*/ 1833 h 40481"/>
              <a:gd name="connsiteX335" fmla="*/ 5882067 w 7422586"/>
              <a:gd name="connsiteY335" fmla="*/ 2444 h 40481"/>
              <a:gd name="connsiteX336" fmla="*/ 5909716 w 7422586"/>
              <a:gd name="connsiteY336" fmla="*/ 3666 h 40481"/>
              <a:gd name="connsiteX337" fmla="*/ 5953340 w 7422586"/>
              <a:gd name="connsiteY337" fmla="*/ 611 h 40481"/>
              <a:gd name="connsiteX338" fmla="*/ 5968086 w 7422586"/>
              <a:gd name="connsiteY338" fmla="*/ 1222 h 40481"/>
              <a:gd name="connsiteX339" fmla="*/ 5982832 w 7422586"/>
              <a:gd name="connsiteY339" fmla="*/ 1833 h 40481"/>
              <a:gd name="connsiteX340" fmla="*/ 6025841 w 7422586"/>
              <a:gd name="connsiteY340" fmla="*/ 6110 h 40481"/>
              <a:gd name="connsiteX341" fmla="*/ 6068850 w 7422586"/>
              <a:gd name="connsiteY341" fmla="*/ 3055 h 40481"/>
              <a:gd name="connsiteX342" fmla="*/ 6170844 w 7422586"/>
              <a:gd name="connsiteY342" fmla="*/ 1222 h 40481"/>
              <a:gd name="connsiteX343" fmla="*/ 6178217 w 7422586"/>
              <a:gd name="connsiteY343" fmla="*/ 1222 h 40481"/>
              <a:gd name="connsiteX344" fmla="*/ 6215696 w 7422586"/>
              <a:gd name="connsiteY344" fmla="*/ 6110 h 40481"/>
              <a:gd name="connsiteX345" fmla="*/ 6256249 w 7422586"/>
              <a:gd name="connsiteY345" fmla="*/ 1222 h 40481"/>
              <a:gd name="connsiteX346" fmla="*/ 6288198 w 7422586"/>
              <a:gd name="connsiteY346" fmla="*/ 4277 h 40481"/>
              <a:gd name="connsiteX347" fmla="*/ 6294342 w 7422586"/>
              <a:gd name="connsiteY347" fmla="*/ 4888 h 40481"/>
              <a:gd name="connsiteX348" fmla="*/ 6300486 w 7422586"/>
              <a:gd name="connsiteY348" fmla="*/ 4888 h 40481"/>
              <a:gd name="connsiteX349" fmla="*/ 6315847 w 7422586"/>
              <a:gd name="connsiteY349" fmla="*/ 5499 h 40481"/>
              <a:gd name="connsiteX350" fmla="*/ 6329979 w 7422586"/>
              <a:gd name="connsiteY350" fmla="*/ 6110 h 40481"/>
              <a:gd name="connsiteX351" fmla="*/ 6336737 w 7422586"/>
              <a:gd name="connsiteY351" fmla="*/ 6110 h 40481"/>
              <a:gd name="connsiteX352" fmla="*/ 6344110 w 7422586"/>
              <a:gd name="connsiteY352" fmla="*/ 6110 h 40481"/>
              <a:gd name="connsiteX353" fmla="*/ 6372988 w 7422586"/>
              <a:gd name="connsiteY353" fmla="*/ 5499 h 40481"/>
              <a:gd name="connsiteX354" fmla="*/ 6415997 w 7422586"/>
              <a:gd name="connsiteY354" fmla="*/ 1222 h 40481"/>
              <a:gd name="connsiteX355" fmla="*/ 6546868 w 7422586"/>
              <a:gd name="connsiteY355" fmla="*/ 3055 h 40481"/>
              <a:gd name="connsiteX356" fmla="*/ 6561000 w 7422586"/>
              <a:gd name="connsiteY356" fmla="*/ 3666 h 40481"/>
              <a:gd name="connsiteX357" fmla="*/ 6575746 w 7422586"/>
              <a:gd name="connsiteY357" fmla="*/ 3666 h 40481"/>
              <a:gd name="connsiteX358" fmla="*/ 6604624 w 7422586"/>
              <a:gd name="connsiteY358" fmla="*/ 5499 h 40481"/>
              <a:gd name="connsiteX359" fmla="*/ 6618756 w 7422586"/>
              <a:gd name="connsiteY359" fmla="*/ 5499 h 40481"/>
              <a:gd name="connsiteX360" fmla="*/ 6633501 w 7422586"/>
              <a:gd name="connsiteY360" fmla="*/ 5499 h 40481"/>
              <a:gd name="connsiteX361" fmla="*/ 6648247 w 7422586"/>
              <a:gd name="connsiteY361" fmla="*/ 5499 h 40481"/>
              <a:gd name="connsiteX362" fmla="*/ 6692486 w 7422586"/>
              <a:gd name="connsiteY362" fmla="*/ 1222 h 40481"/>
              <a:gd name="connsiteX363" fmla="*/ 6745326 w 7422586"/>
              <a:gd name="connsiteY363" fmla="*/ 3666 h 40481"/>
              <a:gd name="connsiteX364" fmla="*/ 6792636 w 7422586"/>
              <a:gd name="connsiteY364" fmla="*/ 4277 h 40481"/>
              <a:gd name="connsiteX365" fmla="*/ 6833802 w 7422586"/>
              <a:gd name="connsiteY365" fmla="*/ 3055 h 40481"/>
              <a:gd name="connsiteX366" fmla="*/ 6891557 w 7422586"/>
              <a:gd name="connsiteY366" fmla="*/ 4888 h 40481"/>
              <a:gd name="connsiteX367" fmla="*/ 6906303 w 7422586"/>
              <a:gd name="connsiteY367" fmla="*/ 4277 h 40481"/>
              <a:gd name="connsiteX368" fmla="*/ 6913677 w 7422586"/>
              <a:gd name="connsiteY368" fmla="*/ 4277 h 40481"/>
              <a:gd name="connsiteX369" fmla="*/ 6949313 w 7422586"/>
              <a:gd name="connsiteY369" fmla="*/ 1833 h 40481"/>
              <a:gd name="connsiteX370" fmla="*/ 6978805 w 7422586"/>
              <a:gd name="connsiteY370" fmla="*/ 1222 h 40481"/>
              <a:gd name="connsiteX371" fmla="*/ 6986178 w 7422586"/>
              <a:gd name="connsiteY371" fmla="*/ 1222 h 40481"/>
              <a:gd name="connsiteX372" fmla="*/ 7010755 w 7422586"/>
              <a:gd name="connsiteY372" fmla="*/ 3666 h 40481"/>
              <a:gd name="connsiteX373" fmla="*/ 7034103 w 7422586"/>
              <a:gd name="connsiteY373" fmla="*/ 6721 h 40481"/>
              <a:gd name="connsiteX374" fmla="*/ 7063594 w 7422586"/>
              <a:gd name="connsiteY374" fmla="*/ 1833 h 40481"/>
              <a:gd name="connsiteX375" fmla="*/ 7072196 w 7422586"/>
              <a:gd name="connsiteY375" fmla="*/ 1833 h 40481"/>
              <a:gd name="connsiteX376" fmla="*/ 7079570 w 7422586"/>
              <a:gd name="connsiteY376" fmla="*/ 1833 h 40481"/>
              <a:gd name="connsiteX377" fmla="*/ 7093701 w 7422586"/>
              <a:gd name="connsiteY377" fmla="*/ 2444 h 40481"/>
              <a:gd name="connsiteX378" fmla="*/ 7100460 w 7422586"/>
              <a:gd name="connsiteY378" fmla="*/ 2444 h 40481"/>
              <a:gd name="connsiteX379" fmla="*/ 7149613 w 7422586"/>
              <a:gd name="connsiteY379" fmla="*/ 3666 h 40481"/>
              <a:gd name="connsiteX380" fmla="*/ 7179106 w 7422586"/>
              <a:gd name="connsiteY380" fmla="*/ 1222 h 40481"/>
              <a:gd name="connsiteX381" fmla="*/ 7221501 w 7422586"/>
              <a:gd name="connsiteY381" fmla="*/ 6110 h 40481"/>
              <a:gd name="connsiteX382" fmla="*/ 7258366 w 7422586"/>
              <a:gd name="connsiteY382" fmla="*/ 611 h 40481"/>
              <a:gd name="connsiteX383" fmla="*/ 7265738 w 7422586"/>
              <a:gd name="connsiteY383" fmla="*/ 611 h 40481"/>
              <a:gd name="connsiteX384" fmla="*/ 7294002 w 7422586"/>
              <a:gd name="connsiteY384" fmla="*/ 1833 h 40481"/>
              <a:gd name="connsiteX385" fmla="*/ 7322880 w 7422586"/>
              <a:gd name="connsiteY385" fmla="*/ 1833 h 40481"/>
              <a:gd name="connsiteX386" fmla="*/ 7374491 w 7422586"/>
              <a:gd name="connsiteY386" fmla="*/ 0 h 40481"/>
              <a:gd name="connsiteX387" fmla="*/ 7409513 w 7422586"/>
              <a:gd name="connsiteY387" fmla="*/ 6110 h 40481"/>
              <a:gd name="connsiteX388" fmla="*/ 7422415 w 7422586"/>
              <a:gd name="connsiteY388" fmla="*/ 17720 h 40481"/>
              <a:gd name="connsiteX389" fmla="*/ 7410741 w 7422586"/>
              <a:gd name="connsiteY389" fmla="*/ 31774 h 4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7422586" h="40481">
                <a:moveTo>
                  <a:pt x="7410741" y="31774"/>
                </a:moveTo>
                <a:cubicBezTo>
                  <a:pt x="7391694" y="31774"/>
                  <a:pt x="7384322" y="25053"/>
                  <a:pt x="7368347" y="26275"/>
                </a:cubicBezTo>
                <a:cubicBezTo>
                  <a:pt x="7333325" y="29330"/>
                  <a:pt x="7294002" y="29330"/>
                  <a:pt x="7259594" y="28108"/>
                </a:cubicBezTo>
                <a:cubicBezTo>
                  <a:pt x="7247306" y="28108"/>
                  <a:pt x="7238090" y="32385"/>
                  <a:pt x="7225187" y="33607"/>
                </a:cubicBezTo>
                <a:cubicBezTo>
                  <a:pt x="7211670" y="35440"/>
                  <a:pt x="7192008" y="28719"/>
                  <a:pt x="7180949" y="29330"/>
                </a:cubicBezTo>
                <a:cubicBezTo>
                  <a:pt x="7172347" y="29330"/>
                  <a:pt x="7163131" y="31163"/>
                  <a:pt x="7152685" y="31774"/>
                </a:cubicBezTo>
                <a:cubicBezTo>
                  <a:pt x="7134868" y="32996"/>
                  <a:pt x="7118278" y="30552"/>
                  <a:pt x="7100460" y="31163"/>
                </a:cubicBezTo>
                <a:cubicBezTo>
                  <a:pt x="7090015" y="31163"/>
                  <a:pt x="7075883" y="29941"/>
                  <a:pt x="7065438" y="29941"/>
                </a:cubicBezTo>
                <a:cubicBezTo>
                  <a:pt x="7058680" y="30552"/>
                  <a:pt x="7049463" y="32996"/>
                  <a:pt x="7037789" y="34829"/>
                </a:cubicBezTo>
                <a:cubicBezTo>
                  <a:pt x="7022429" y="37884"/>
                  <a:pt x="7006454" y="31163"/>
                  <a:pt x="6992322" y="29941"/>
                </a:cubicBezTo>
                <a:cubicBezTo>
                  <a:pt x="6985564" y="29941"/>
                  <a:pt x="6957915" y="30552"/>
                  <a:pt x="6949927" y="30552"/>
                </a:cubicBezTo>
                <a:cubicBezTo>
                  <a:pt x="6937639" y="31163"/>
                  <a:pt x="6920435" y="33607"/>
                  <a:pt x="6906918" y="33607"/>
                </a:cubicBezTo>
                <a:lnTo>
                  <a:pt x="6892786" y="34218"/>
                </a:lnTo>
                <a:cubicBezTo>
                  <a:pt x="6874354" y="36051"/>
                  <a:pt x="6852849" y="32385"/>
                  <a:pt x="6835031" y="32996"/>
                </a:cubicBezTo>
                <a:cubicBezTo>
                  <a:pt x="6821514" y="33607"/>
                  <a:pt x="6804310" y="36051"/>
                  <a:pt x="6789564" y="34829"/>
                </a:cubicBezTo>
                <a:lnTo>
                  <a:pt x="6774818" y="33607"/>
                </a:lnTo>
                <a:cubicBezTo>
                  <a:pt x="6753928" y="30552"/>
                  <a:pt x="6740410" y="39717"/>
                  <a:pt x="6717063" y="37273"/>
                </a:cubicBezTo>
                <a:cubicBezTo>
                  <a:pt x="6704774" y="36051"/>
                  <a:pt x="6696172" y="32996"/>
                  <a:pt x="6688799" y="32385"/>
                </a:cubicBezTo>
                <a:cubicBezTo>
                  <a:pt x="6677740" y="31774"/>
                  <a:pt x="6661150" y="37273"/>
                  <a:pt x="6647019" y="36662"/>
                </a:cubicBezTo>
                <a:lnTo>
                  <a:pt x="6632273" y="37273"/>
                </a:lnTo>
                <a:cubicBezTo>
                  <a:pt x="6621213" y="37273"/>
                  <a:pt x="6613840" y="37884"/>
                  <a:pt x="6602780" y="37884"/>
                </a:cubicBezTo>
                <a:cubicBezTo>
                  <a:pt x="6564687" y="35440"/>
                  <a:pt x="6525364" y="34829"/>
                  <a:pt x="6487884" y="34829"/>
                </a:cubicBezTo>
                <a:cubicBezTo>
                  <a:pt x="6464536" y="35440"/>
                  <a:pt x="6439345" y="34829"/>
                  <a:pt x="6415382" y="34218"/>
                </a:cubicBezTo>
                <a:cubicBezTo>
                  <a:pt x="6402480" y="34218"/>
                  <a:pt x="6389577" y="38495"/>
                  <a:pt x="6376060" y="38495"/>
                </a:cubicBezTo>
                <a:lnTo>
                  <a:pt x="6372373" y="38495"/>
                </a:lnTo>
                <a:lnTo>
                  <a:pt x="6343496" y="39106"/>
                </a:lnTo>
                <a:cubicBezTo>
                  <a:pt x="6325677" y="39717"/>
                  <a:pt x="6309088" y="37273"/>
                  <a:pt x="6291884" y="37273"/>
                </a:cubicBezTo>
                <a:cubicBezTo>
                  <a:pt x="6280210" y="36662"/>
                  <a:pt x="6266079" y="32996"/>
                  <a:pt x="6257477" y="33607"/>
                </a:cubicBezTo>
                <a:cubicBezTo>
                  <a:pt x="6250719" y="33607"/>
                  <a:pt x="6242117" y="36662"/>
                  <a:pt x="6230442" y="37884"/>
                </a:cubicBezTo>
                <a:cubicBezTo>
                  <a:pt x="6213853" y="40940"/>
                  <a:pt x="6196649" y="34218"/>
                  <a:pt x="6181289" y="33607"/>
                </a:cubicBezTo>
                <a:cubicBezTo>
                  <a:pt x="6128449" y="33607"/>
                  <a:pt x="6078681" y="34218"/>
                  <a:pt x="6025841" y="38495"/>
                </a:cubicBezTo>
                <a:cubicBezTo>
                  <a:pt x="6009866" y="38495"/>
                  <a:pt x="6001264" y="34829"/>
                  <a:pt x="5988976" y="34218"/>
                </a:cubicBezTo>
                <a:lnTo>
                  <a:pt x="5982832" y="34218"/>
                </a:lnTo>
                <a:lnTo>
                  <a:pt x="5968086" y="33607"/>
                </a:lnTo>
                <a:cubicBezTo>
                  <a:pt x="5961942" y="33607"/>
                  <a:pt x="5952111" y="32996"/>
                  <a:pt x="5946581" y="32996"/>
                </a:cubicBezTo>
                <a:cubicBezTo>
                  <a:pt x="5934907" y="32996"/>
                  <a:pt x="5924462" y="35440"/>
                  <a:pt x="5910945" y="36051"/>
                </a:cubicBezTo>
                <a:cubicBezTo>
                  <a:pt x="5899885" y="36051"/>
                  <a:pt x="5890055" y="34829"/>
                  <a:pt x="5880838" y="34218"/>
                </a:cubicBezTo>
                <a:lnTo>
                  <a:pt x="5874079" y="33607"/>
                </a:lnTo>
                <a:cubicBezTo>
                  <a:pt x="5866092" y="33607"/>
                  <a:pt x="5859334" y="33607"/>
                  <a:pt x="5851961" y="32996"/>
                </a:cubicBezTo>
                <a:cubicBezTo>
                  <a:pt x="5831070" y="31163"/>
                  <a:pt x="5816324" y="32996"/>
                  <a:pt x="5795434" y="33607"/>
                </a:cubicBezTo>
                <a:cubicBezTo>
                  <a:pt x="5746895" y="32385"/>
                  <a:pt x="5699585" y="30552"/>
                  <a:pt x="5651045" y="33607"/>
                </a:cubicBezTo>
                <a:cubicBezTo>
                  <a:pt x="5631384" y="36051"/>
                  <a:pt x="5612337" y="30552"/>
                  <a:pt x="5592676" y="30552"/>
                </a:cubicBezTo>
                <a:cubicBezTo>
                  <a:pt x="5579773" y="31163"/>
                  <a:pt x="5563184" y="31774"/>
                  <a:pt x="5549666" y="31774"/>
                </a:cubicBezTo>
                <a:cubicBezTo>
                  <a:pt x="5526318" y="33607"/>
                  <a:pt x="5499899" y="34218"/>
                  <a:pt x="5476551" y="34829"/>
                </a:cubicBezTo>
                <a:cubicBezTo>
                  <a:pt x="5461804" y="34829"/>
                  <a:pt x="5432927" y="34829"/>
                  <a:pt x="5418795" y="34829"/>
                </a:cubicBezTo>
                <a:cubicBezTo>
                  <a:pt x="5399748" y="36051"/>
                  <a:pt x="5378858" y="32385"/>
                  <a:pt x="5361040" y="32385"/>
                </a:cubicBezTo>
                <a:cubicBezTo>
                  <a:pt x="5352438" y="32385"/>
                  <a:pt x="5342607" y="33607"/>
                  <a:pt x="5332162" y="34218"/>
                </a:cubicBezTo>
                <a:cubicBezTo>
                  <a:pt x="5317416" y="35440"/>
                  <a:pt x="5302056" y="31163"/>
                  <a:pt x="5287924" y="29941"/>
                </a:cubicBezTo>
                <a:cubicBezTo>
                  <a:pt x="5279937" y="29941"/>
                  <a:pt x="5254131" y="29330"/>
                  <a:pt x="5244915" y="29330"/>
                </a:cubicBezTo>
                <a:cubicBezTo>
                  <a:pt x="5232012" y="29330"/>
                  <a:pt x="5215423" y="31774"/>
                  <a:pt x="5201291" y="31163"/>
                </a:cubicBezTo>
                <a:cubicBezTo>
                  <a:pt x="5187159" y="31163"/>
                  <a:pt x="5171184" y="31163"/>
                  <a:pt x="5157053" y="30552"/>
                </a:cubicBezTo>
                <a:cubicBezTo>
                  <a:pt x="5147222" y="29941"/>
                  <a:pt x="5137391" y="29330"/>
                  <a:pt x="5128789" y="29330"/>
                </a:cubicBezTo>
                <a:cubicBezTo>
                  <a:pt x="5115887" y="29330"/>
                  <a:pt x="5099297" y="34218"/>
                  <a:pt x="5084551" y="32996"/>
                </a:cubicBezTo>
                <a:cubicBezTo>
                  <a:pt x="5074721" y="32385"/>
                  <a:pt x="5064890" y="29941"/>
                  <a:pt x="5056288" y="29330"/>
                </a:cubicBezTo>
                <a:cubicBezTo>
                  <a:pt x="5042156" y="28719"/>
                  <a:pt x="5028025" y="30552"/>
                  <a:pt x="5013279" y="30552"/>
                </a:cubicBezTo>
                <a:lnTo>
                  <a:pt x="4984401" y="29941"/>
                </a:lnTo>
                <a:cubicBezTo>
                  <a:pt x="4979486" y="29941"/>
                  <a:pt x="4975185" y="29941"/>
                  <a:pt x="4969655" y="29941"/>
                </a:cubicBezTo>
                <a:cubicBezTo>
                  <a:pt x="4956138" y="29330"/>
                  <a:pt x="4940777" y="25664"/>
                  <a:pt x="4927874" y="27497"/>
                </a:cubicBezTo>
                <a:cubicBezTo>
                  <a:pt x="4919273" y="28719"/>
                  <a:pt x="4909442" y="31163"/>
                  <a:pt x="4898382" y="31774"/>
                </a:cubicBezTo>
                <a:cubicBezTo>
                  <a:pt x="4885480" y="31774"/>
                  <a:pt x="4873805" y="29941"/>
                  <a:pt x="4861517" y="29941"/>
                </a:cubicBezTo>
                <a:cubicBezTo>
                  <a:pt x="4844313" y="29941"/>
                  <a:pt x="4827724" y="26886"/>
                  <a:pt x="4811135" y="28108"/>
                </a:cubicBezTo>
                <a:cubicBezTo>
                  <a:pt x="4782872" y="28719"/>
                  <a:pt x="4752765" y="31774"/>
                  <a:pt x="4723887" y="31163"/>
                </a:cubicBezTo>
                <a:lnTo>
                  <a:pt x="4709141" y="31163"/>
                </a:lnTo>
                <a:cubicBezTo>
                  <a:pt x="4695010" y="31774"/>
                  <a:pt x="4679035" y="29330"/>
                  <a:pt x="4665518" y="28719"/>
                </a:cubicBezTo>
                <a:cubicBezTo>
                  <a:pt x="4652000" y="28108"/>
                  <a:pt x="4636640" y="32996"/>
                  <a:pt x="4622508" y="32996"/>
                </a:cubicBezTo>
                <a:lnTo>
                  <a:pt x="4607762" y="32996"/>
                </a:lnTo>
                <a:lnTo>
                  <a:pt x="4578270" y="32385"/>
                </a:lnTo>
                <a:cubicBezTo>
                  <a:pt x="4557994" y="31163"/>
                  <a:pt x="4541405" y="29941"/>
                  <a:pt x="4521129" y="31774"/>
                </a:cubicBezTo>
                <a:cubicBezTo>
                  <a:pt x="4502082" y="33607"/>
                  <a:pt x="4481806" y="30552"/>
                  <a:pt x="4462759" y="31163"/>
                </a:cubicBezTo>
                <a:cubicBezTo>
                  <a:pt x="4438797" y="33607"/>
                  <a:pt x="4413606" y="32385"/>
                  <a:pt x="4390258" y="31163"/>
                </a:cubicBezTo>
                <a:cubicBezTo>
                  <a:pt x="4365681" y="31163"/>
                  <a:pt x="4342948" y="31163"/>
                  <a:pt x="4318371" y="33607"/>
                </a:cubicBezTo>
                <a:cubicBezTo>
                  <a:pt x="4298709" y="33607"/>
                  <a:pt x="4279048" y="39717"/>
                  <a:pt x="4259386" y="37273"/>
                </a:cubicBezTo>
                <a:cubicBezTo>
                  <a:pt x="4237268" y="34829"/>
                  <a:pt x="4210233" y="32996"/>
                  <a:pt x="4188728" y="33607"/>
                </a:cubicBezTo>
                <a:cubicBezTo>
                  <a:pt x="4174597" y="35440"/>
                  <a:pt x="4158622" y="40328"/>
                  <a:pt x="4144490" y="37884"/>
                </a:cubicBezTo>
                <a:cubicBezTo>
                  <a:pt x="4124214" y="34829"/>
                  <a:pt x="4107625" y="34829"/>
                  <a:pt x="4087964" y="36662"/>
                </a:cubicBezTo>
                <a:cubicBezTo>
                  <a:pt x="4068916" y="37884"/>
                  <a:pt x="4049255" y="34218"/>
                  <a:pt x="4030208" y="35440"/>
                </a:cubicBezTo>
                <a:cubicBezTo>
                  <a:pt x="4011161" y="37273"/>
                  <a:pt x="3992729" y="36662"/>
                  <a:pt x="3973067" y="39717"/>
                </a:cubicBezTo>
                <a:cubicBezTo>
                  <a:pt x="3964465" y="40940"/>
                  <a:pt x="3952177" y="40328"/>
                  <a:pt x="3943575" y="40328"/>
                </a:cubicBezTo>
                <a:lnTo>
                  <a:pt x="3928829" y="40328"/>
                </a:lnTo>
                <a:cubicBezTo>
                  <a:pt x="3914697" y="40940"/>
                  <a:pt x="3898108" y="37884"/>
                  <a:pt x="3885205" y="37273"/>
                </a:cubicBezTo>
                <a:lnTo>
                  <a:pt x="3856328" y="37273"/>
                </a:lnTo>
                <a:cubicBezTo>
                  <a:pt x="3836666" y="37273"/>
                  <a:pt x="3818234" y="37884"/>
                  <a:pt x="3797958" y="37884"/>
                </a:cubicBezTo>
                <a:cubicBezTo>
                  <a:pt x="3783212" y="37273"/>
                  <a:pt x="3770309" y="35440"/>
                  <a:pt x="3756177" y="36662"/>
                </a:cubicBezTo>
                <a:cubicBezTo>
                  <a:pt x="3742660" y="39106"/>
                  <a:pt x="3726071" y="40940"/>
                  <a:pt x="3711939" y="40328"/>
                </a:cubicBezTo>
                <a:cubicBezTo>
                  <a:pt x="3707638" y="40328"/>
                  <a:pt x="3694736" y="40328"/>
                  <a:pt x="3690435" y="40328"/>
                </a:cubicBezTo>
                <a:cubicBezTo>
                  <a:pt x="3678146" y="40940"/>
                  <a:pt x="3664015" y="37884"/>
                  <a:pt x="3653569" y="36662"/>
                </a:cubicBezTo>
                <a:cubicBezTo>
                  <a:pt x="3636366" y="35440"/>
                  <a:pt x="3614861" y="39106"/>
                  <a:pt x="3596429" y="37884"/>
                </a:cubicBezTo>
                <a:cubicBezTo>
                  <a:pt x="3596429" y="37884"/>
                  <a:pt x="3567551" y="37273"/>
                  <a:pt x="3567551" y="37273"/>
                </a:cubicBezTo>
                <a:cubicBezTo>
                  <a:pt x="3558949" y="37273"/>
                  <a:pt x="3549732" y="39106"/>
                  <a:pt x="3539287" y="39717"/>
                </a:cubicBezTo>
                <a:cubicBezTo>
                  <a:pt x="3523313" y="41551"/>
                  <a:pt x="3506723" y="37273"/>
                  <a:pt x="3491363" y="36662"/>
                </a:cubicBezTo>
                <a:cubicBezTo>
                  <a:pt x="3478460" y="36662"/>
                  <a:pt x="3463714" y="35440"/>
                  <a:pt x="3451425" y="34829"/>
                </a:cubicBezTo>
                <a:cubicBezTo>
                  <a:pt x="3442209" y="34829"/>
                  <a:pt x="3432993" y="35440"/>
                  <a:pt x="3423162" y="36051"/>
                </a:cubicBezTo>
                <a:cubicBezTo>
                  <a:pt x="3404115" y="37273"/>
                  <a:pt x="3383839" y="33607"/>
                  <a:pt x="3365407" y="34218"/>
                </a:cubicBezTo>
                <a:cubicBezTo>
                  <a:pt x="3348817" y="36051"/>
                  <a:pt x="3324241" y="36051"/>
                  <a:pt x="3307037" y="36051"/>
                </a:cubicBezTo>
                <a:cubicBezTo>
                  <a:pt x="3288604" y="37273"/>
                  <a:pt x="3267714" y="32385"/>
                  <a:pt x="3249896" y="32996"/>
                </a:cubicBezTo>
                <a:cubicBezTo>
                  <a:pt x="3239451" y="33607"/>
                  <a:pt x="3225934" y="36051"/>
                  <a:pt x="3213031" y="35440"/>
                </a:cubicBezTo>
                <a:lnTo>
                  <a:pt x="3206272" y="35440"/>
                </a:lnTo>
                <a:lnTo>
                  <a:pt x="3192141" y="36051"/>
                </a:lnTo>
                <a:cubicBezTo>
                  <a:pt x="3177395" y="37884"/>
                  <a:pt x="3160191" y="34218"/>
                  <a:pt x="3146674" y="31163"/>
                </a:cubicBezTo>
                <a:cubicBezTo>
                  <a:pt x="3132542" y="28719"/>
                  <a:pt x="3123326" y="33607"/>
                  <a:pt x="3106737" y="34829"/>
                </a:cubicBezTo>
                <a:cubicBezTo>
                  <a:pt x="3094448" y="35440"/>
                  <a:pt x="3087689" y="34829"/>
                  <a:pt x="3076630" y="34829"/>
                </a:cubicBezTo>
                <a:cubicBezTo>
                  <a:pt x="3058197" y="34829"/>
                  <a:pt x="3036693" y="34218"/>
                  <a:pt x="3018260" y="33607"/>
                </a:cubicBezTo>
                <a:cubicBezTo>
                  <a:pt x="3006586" y="32996"/>
                  <a:pt x="2997370" y="29941"/>
                  <a:pt x="2988768" y="28719"/>
                </a:cubicBezTo>
                <a:cubicBezTo>
                  <a:pt x="2977094" y="26886"/>
                  <a:pt x="2960505" y="30552"/>
                  <a:pt x="2946988" y="30552"/>
                </a:cubicBezTo>
                <a:cubicBezTo>
                  <a:pt x="2932241" y="29941"/>
                  <a:pt x="2918724" y="32996"/>
                  <a:pt x="2903364" y="32385"/>
                </a:cubicBezTo>
                <a:lnTo>
                  <a:pt x="2874486" y="31774"/>
                </a:lnTo>
                <a:lnTo>
                  <a:pt x="2867113" y="31774"/>
                </a:lnTo>
                <a:cubicBezTo>
                  <a:pt x="2849909" y="31774"/>
                  <a:pt x="2834549" y="24442"/>
                  <a:pt x="2817345" y="26275"/>
                </a:cubicBezTo>
                <a:cubicBezTo>
                  <a:pt x="2798298" y="26886"/>
                  <a:pt x="2779866" y="26886"/>
                  <a:pt x="2760204" y="28719"/>
                </a:cubicBezTo>
                <a:cubicBezTo>
                  <a:pt x="2745458" y="30552"/>
                  <a:pt x="2728869" y="26886"/>
                  <a:pt x="2714737" y="25053"/>
                </a:cubicBezTo>
                <a:cubicBezTo>
                  <a:pt x="2700606" y="23830"/>
                  <a:pt x="2688317" y="26886"/>
                  <a:pt x="2672957" y="26886"/>
                </a:cubicBezTo>
                <a:lnTo>
                  <a:pt x="2643464" y="26275"/>
                </a:lnTo>
                <a:lnTo>
                  <a:pt x="2629333" y="26275"/>
                </a:lnTo>
                <a:cubicBezTo>
                  <a:pt x="2617659" y="26275"/>
                  <a:pt x="2605371" y="28719"/>
                  <a:pt x="2593082" y="28719"/>
                </a:cubicBezTo>
                <a:lnTo>
                  <a:pt x="2585709" y="28719"/>
                </a:lnTo>
                <a:lnTo>
                  <a:pt x="2556832" y="28108"/>
                </a:lnTo>
                <a:lnTo>
                  <a:pt x="2553145" y="28108"/>
                </a:lnTo>
                <a:cubicBezTo>
                  <a:pt x="2535327" y="28108"/>
                  <a:pt x="2518737" y="20775"/>
                  <a:pt x="2500919" y="24442"/>
                </a:cubicBezTo>
                <a:cubicBezTo>
                  <a:pt x="2491703" y="25664"/>
                  <a:pt x="2481258" y="28108"/>
                  <a:pt x="2469584" y="26886"/>
                </a:cubicBezTo>
                <a:cubicBezTo>
                  <a:pt x="2458525" y="25664"/>
                  <a:pt x="2449308" y="23219"/>
                  <a:pt x="2440706" y="21997"/>
                </a:cubicBezTo>
                <a:cubicBezTo>
                  <a:pt x="2438249" y="21997"/>
                  <a:pt x="2437020" y="21386"/>
                  <a:pt x="2434562" y="21386"/>
                </a:cubicBezTo>
                <a:lnTo>
                  <a:pt x="2427189" y="21386"/>
                </a:lnTo>
                <a:lnTo>
                  <a:pt x="2412443" y="21386"/>
                </a:lnTo>
                <a:lnTo>
                  <a:pt x="2397697" y="21386"/>
                </a:lnTo>
                <a:cubicBezTo>
                  <a:pt x="2392782" y="21386"/>
                  <a:pt x="2389095" y="21386"/>
                  <a:pt x="2384180" y="21997"/>
                </a:cubicBezTo>
                <a:cubicBezTo>
                  <a:pt x="2360832" y="25053"/>
                  <a:pt x="2347929" y="23830"/>
                  <a:pt x="2325196" y="23830"/>
                </a:cubicBezTo>
                <a:cubicBezTo>
                  <a:pt x="2287101" y="24442"/>
                  <a:pt x="2247164" y="24442"/>
                  <a:pt x="2209070" y="25053"/>
                </a:cubicBezTo>
                <a:cubicBezTo>
                  <a:pt x="2190023" y="25664"/>
                  <a:pt x="2170362" y="22608"/>
                  <a:pt x="2151315" y="23219"/>
                </a:cubicBezTo>
                <a:lnTo>
                  <a:pt x="2122437" y="22608"/>
                </a:lnTo>
                <a:cubicBezTo>
                  <a:pt x="2092331" y="20775"/>
                  <a:pt x="2065296" y="19553"/>
                  <a:pt x="2035804" y="20164"/>
                </a:cubicBezTo>
                <a:lnTo>
                  <a:pt x="2006926" y="20164"/>
                </a:lnTo>
                <a:cubicBezTo>
                  <a:pt x="1994024" y="20164"/>
                  <a:pt x="1977434" y="24442"/>
                  <a:pt x="1963917" y="23219"/>
                </a:cubicBezTo>
                <a:lnTo>
                  <a:pt x="1949171" y="23219"/>
                </a:lnTo>
                <a:lnTo>
                  <a:pt x="1934425" y="23219"/>
                </a:lnTo>
                <a:cubicBezTo>
                  <a:pt x="1920293" y="23219"/>
                  <a:pt x="1904318" y="20775"/>
                  <a:pt x="1890801" y="20775"/>
                </a:cubicBezTo>
                <a:lnTo>
                  <a:pt x="1861924" y="20775"/>
                </a:lnTo>
                <a:cubicBezTo>
                  <a:pt x="1852093" y="20775"/>
                  <a:pt x="1842877" y="20775"/>
                  <a:pt x="1833660" y="21386"/>
                </a:cubicBezTo>
                <a:cubicBezTo>
                  <a:pt x="1802325" y="22608"/>
                  <a:pt x="1770375" y="21386"/>
                  <a:pt x="1739040" y="22608"/>
                </a:cubicBezTo>
                <a:cubicBezTo>
                  <a:pt x="1726751" y="22608"/>
                  <a:pt x="1715692" y="25053"/>
                  <a:pt x="1703403" y="25664"/>
                </a:cubicBezTo>
                <a:cubicBezTo>
                  <a:pt x="1688657" y="26275"/>
                  <a:pt x="1673911" y="24442"/>
                  <a:pt x="1659780" y="24442"/>
                </a:cubicBezTo>
                <a:cubicBezTo>
                  <a:pt x="1650563" y="24442"/>
                  <a:pt x="1641347" y="25664"/>
                  <a:pt x="1630902" y="26275"/>
                </a:cubicBezTo>
                <a:cubicBezTo>
                  <a:pt x="1610626" y="27497"/>
                  <a:pt x="1591579" y="24442"/>
                  <a:pt x="1573147" y="25664"/>
                </a:cubicBezTo>
                <a:cubicBezTo>
                  <a:pt x="1563316" y="26275"/>
                  <a:pt x="1554100" y="26886"/>
                  <a:pt x="1543654" y="26886"/>
                </a:cubicBezTo>
                <a:cubicBezTo>
                  <a:pt x="1527680" y="25664"/>
                  <a:pt x="1515391" y="21997"/>
                  <a:pt x="1500645" y="23219"/>
                </a:cubicBezTo>
                <a:lnTo>
                  <a:pt x="1485899" y="22608"/>
                </a:lnTo>
                <a:cubicBezTo>
                  <a:pt x="1466238" y="20164"/>
                  <a:pt x="1449034" y="26275"/>
                  <a:pt x="1428144" y="26275"/>
                </a:cubicBezTo>
                <a:cubicBezTo>
                  <a:pt x="1407868" y="25053"/>
                  <a:pt x="1391893" y="20775"/>
                  <a:pt x="1371617" y="25053"/>
                </a:cubicBezTo>
                <a:cubicBezTo>
                  <a:pt x="1362401" y="26886"/>
                  <a:pt x="1351341" y="26886"/>
                  <a:pt x="1341511" y="26275"/>
                </a:cubicBezTo>
                <a:lnTo>
                  <a:pt x="1312633" y="25664"/>
                </a:lnTo>
                <a:cubicBezTo>
                  <a:pt x="1302802" y="25664"/>
                  <a:pt x="1292972" y="24442"/>
                  <a:pt x="1283755" y="24442"/>
                </a:cubicBezTo>
                <a:lnTo>
                  <a:pt x="1254878" y="24442"/>
                </a:lnTo>
                <a:cubicBezTo>
                  <a:pt x="1235831" y="23830"/>
                  <a:pt x="1216169" y="25664"/>
                  <a:pt x="1197122" y="25664"/>
                </a:cubicBezTo>
                <a:lnTo>
                  <a:pt x="1168245" y="25053"/>
                </a:lnTo>
                <a:cubicBezTo>
                  <a:pt x="1153498" y="24442"/>
                  <a:pt x="1139367" y="26275"/>
                  <a:pt x="1124621" y="26886"/>
                </a:cubicBezTo>
                <a:lnTo>
                  <a:pt x="1109875" y="27497"/>
                </a:lnTo>
                <a:lnTo>
                  <a:pt x="1080997" y="28719"/>
                </a:lnTo>
                <a:cubicBezTo>
                  <a:pt x="1071781" y="29330"/>
                  <a:pt x="1061950" y="29941"/>
                  <a:pt x="1052119" y="30552"/>
                </a:cubicBezTo>
                <a:cubicBezTo>
                  <a:pt x="1037988" y="31774"/>
                  <a:pt x="1022627" y="26886"/>
                  <a:pt x="1008496" y="26886"/>
                </a:cubicBezTo>
                <a:lnTo>
                  <a:pt x="993750" y="26886"/>
                </a:lnTo>
                <a:cubicBezTo>
                  <a:pt x="984533" y="26886"/>
                  <a:pt x="974088" y="26275"/>
                  <a:pt x="964872" y="26886"/>
                </a:cubicBezTo>
                <a:cubicBezTo>
                  <a:pt x="955656" y="27497"/>
                  <a:pt x="946439" y="28719"/>
                  <a:pt x="935994" y="29330"/>
                </a:cubicBezTo>
                <a:lnTo>
                  <a:pt x="921248" y="29941"/>
                </a:lnTo>
                <a:lnTo>
                  <a:pt x="907116" y="30552"/>
                </a:lnTo>
                <a:cubicBezTo>
                  <a:pt x="902201" y="30552"/>
                  <a:pt x="897286" y="31163"/>
                  <a:pt x="892370" y="31163"/>
                </a:cubicBezTo>
                <a:lnTo>
                  <a:pt x="877624" y="31163"/>
                </a:lnTo>
                <a:cubicBezTo>
                  <a:pt x="867794" y="31163"/>
                  <a:pt x="858577" y="30552"/>
                  <a:pt x="848747" y="31163"/>
                </a:cubicBezTo>
                <a:lnTo>
                  <a:pt x="819869" y="31774"/>
                </a:lnTo>
                <a:cubicBezTo>
                  <a:pt x="805123" y="32385"/>
                  <a:pt x="790991" y="30552"/>
                  <a:pt x="776245" y="31163"/>
                </a:cubicBezTo>
                <a:cubicBezTo>
                  <a:pt x="762114" y="31163"/>
                  <a:pt x="747367" y="28719"/>
                  <a:pt x="733850" y="29941"/>
                </a:cubicBezTo>
                <a:cubicBezTo>
                  <a:pt x="725248" y="30552"/>
                  <a:pt x="715418" y="32385"/>
                  <a:pt x="704358" y="32996"/>
                </a:cubicBezTo>
                <a:lnTo>
                  <a:pt x="700672" y="32996"/>
                </a:lnTo>
                <a:lnTo>
                  <a:pt x="697600" y="32996"/>
                </a:lnTo>
                <a:cubicBezTo>
                  <a:pt x="695142" y="32996"/>
                  <a:pt x="693299" y="33607"/>
                  <a:pt x="690841" y="33607"/>
                </a:cubicBezTo>
                <a:lnTo>
                  <a:pt x="676095" y="35440"/>
                </a:lnTo>
                <a:cubicBezTo>
                  <a:pt x="666264" y="36662"/>
                  <a:pt x="653361" y="36051"/>
                  <a:pt x="644145" y="33607"/>
                </a:cubicBezTo>
                <a:cubicBezTo>
                  <a:pt x="636772" y="32385"/>
                  <a:pt x="631857" y="31163"/>
                  <a:pt x="625098" y="31163"/>
                </a:cubicBezTo>
                <a:cubicBezTo>
                  <a:pt x="625098" y="31163"/>
                  <a:pt x="617725" y="31163"/>
                  <a:pt x="617725" y="31163"/>
                </a:cubicBezTo>
                <a:lnTo>
                  <a:pt x="588847" y="31163"/>
                </a:lnTo>
                <a:lnTo>
                  <a:pt x="559970" y="31774"/>
                </a:lnTo>
                <a:lnTo>
                  <a:pt x="545838" y="32385"/>
                </a:lnTo>
                <a:cubicBezTo>
                  <a:pt x="522490" y="35440"/>
                  <a:pt x="496070" y="34829"/>
                  <a:pt x="473337" y="34218"/>
                </a:cubicBezTo>
                <a:cubicBezTo>
                  <a:pt x="465349" y="34218"/>
                  <a:pt x="456133" y="36051"/>
                  <a:pt x="445688" y="37273"/>
                </a:cubicBezTo>
                <a:cubicBezTo>
                  <a:pt x="434628" y="38495"/>
                  <a:pt x="424183" y="37273"/>
                  <a:pt x="414967" y="37273"/>
                </a:cubicBezTo>
                <a:cubicBezTo>
                  <a:pt x="404522" y="36662"/>
                  <a:pt x="395920" y="37273"/>
                  <a:pt x="386089" y="36051"/>
                </a:cubicBezTo>
                <a:lnTo>
                  <a:pt x="371957" y="34829"/>
                </a:lnTo>
                <a:cubicBezTo>
                  <a:pt x="369500" y="34829"/>
                  <a:pt x="367657" y="34829"/>
                  <a:pt x="365199" y="34218"/>
                </a:cubicBezTo>
                <a:lnTo>
                  <a:pt x="358440" y="34218"/>
                </a:lnTo>
                <a:lnTo>
                  <a:pt x="329563" y="34218"/>
                </a:lnTo>
                <a:cubicBezTo>
                  <a:pt x="300685" y="34218"/>
                  <a:pt x="271807" y="39106"/>
                  <a:pt x="242315" y="37884"/>
                </a:cubicBezTo>
                <a:cubicBezTo>
                  <a:pt x="215281" y="36662"/>
                  <a:pt x="188861" y="36051"/>
                  <a:pt x="161826" y="34218"/>
                </a:cubicBezTo>
                <a:cubicBezTo>
                  <a:pt x="150767" y="32996"/>
                  <a:pt x="136021" y="28719"/>
                  <a:pt x="127419" y="28719"/>
                </a:cubicBezTo>
                <a:cubicBezTo>
                  <a:pt x="116359" y="28719"/>
                  <a:pt x="97312" y="34829"/>
                  <a:pt x="84409" y="33607"/>
                </a:cubicBezTo>
                <a:cubicBezTo>
                  <a:pt x="62905" y="34218"/>
                  <a:pt x="37099" y="32996"/>
                  <a:pt x="16823" y="39106"/>
                </a:cubicBezTo>
                <a:cubicBezTo>
                  <a:pt x="10679" y="41551"/>
                  <a:pt x="3306" y="38495"/>
                  <a:pt x="848" y="32385"/>
                </a:cubicBezTo>
                <a:cubicBezTo>
                  <a:pt x="-1609" y="26275"/>
                  <a:pt x="1463" y="19553"/>
                  <a:pt x="7607" y="17109"/>
                </a:cubicBezTo>
                <a:cubicBezTo>
                  <a:pt x="13751" y="14665"/>
                  <a:pt x="19281" y="13443"/>
                  <a:pt x="24196" y="12832"/>
                </a:cubicBezTo>
                <a:cubicBezTo>
                  <a:pt x="43243" y="9166"/>
                  <a:pt x="64748" y="9777"/>
                  <a:pt x="83795" y="9166"/>
                </a:cubicBezTo>
                <a:cubicBezTo>
                  <a:pt x="99155" y="9166"/>
                  <a:pt x="108986" y="4277"/>
                  <a:pt x="126804" y="3666"/>
                </a:cubicBezTo>
                <a:cubicBezTo>
                  <a:pt x="145237" y="3666"/>
                  <a:pt x="154453" y="9166"/>
                  <a:pt x="170428" y="9777"/>
                </a:cubicBezTo>
                <a:cubicBezTo>
                  <a:pt x="194390" y="10999"/>
                  <a:pt x="218967" y="12221"/>
                  <a:pt x="242929" y="12832"/>
                </a:cubicBezTo>
                <a:cubicBezTo>
                  <a:pt x="271193" y="14054"/>
                  <a:pt x="300070" y="9166"/>
                  <a:pt x="328948" y="9166"/>
                </a:cubicBezTo>
                <a:lnTo>
                  <a:pt x="357826" y="9166"/>
                </a:lnTo>
                <a:lnTo>
                  <a:pt x="365813" y="9166"/>
                </a:lnTo>
                <a:cubicBezTo>
                  <a:pt x="368271" y="9166"/>
                  <a:pt x="371343" y="9166"/>
                  <a:pt x="373801" y="9777"/>
                </a:cubicBezTo>
                <a:cubicBezTo>
                  <a:pt x="383017" y="10388"/>
                  <a:pt x="393462" y="11610"/>
                  <a:pt x="402064" y="11610"/>
                </a:cubicBezTo>
                <a:cubicBezTo>
                  <a:pt x="415581" y="11610"/>
                  <a:pt x="431556" y="14054"/>
                  <a:pt x="444459" y="12832"/>
                </a:cubicBezTo>
                <a:cubicBezTo>
                  <a:pt x="453061" y="12221"/>
                  <a:pt x="462892" y="10388"/>
                  <a:pt x="473951" y="9777"/>
                </a:cubicBezTo>
                <a:cubicBezTo>
                  <a:pt x="494227" y="9777"/>
                  <a:pt x="510816" y="12221"/>
                  <a:pt x="531092" y="9777"/>
                </a:cubicBezTo>
                <a:cubicBezTo>
                  <a:pt x="539079" y="8555"/>
                  <a:pt x="552597" y="8555"/>
                  <a:pt x="561199" y="8555"/>
                </a:cubicBezTo>
                <a:cubicBezTo>
                  <a:pt x="582089" y="7943"/>
                  <a:pt x="610352" y="7943"/>
                  <a:pt x="630628" y="7943"/>
                </a:cubicBezTo>
                <a:cubicBezTo>
                  <a:pt x="647217" y="8555"/>
                  <a:pt x="659506" y="14665"/>
                  <a:pt x="675480" y="12221"/>
                </a:cubicBezTo>
                <a:lnTo>
                  <a:pt x="689612" y="10388"/>
                </a:lnTo>
                <a:cubicBezTo>
                  <a:pt x="693299" y="9777"/>
                  <a:pt x="697600" y="9777"/>
                  <a:pt x="701286" y="9777"/>
                </a:cubicBezTo>
                <a:cubicBezTo>
                  <a:pt x="711117" y="9777"/>
                  <a:pt x="721562" y="7943"/>
                  <a:pt x="733236" y="7332"/>
                </a:cubicBezTo>
                <a:cubicBezTo>
                  <a:pt x="754126" y="6110"/>
                  <a:pt x="771944" y="9777"/>
                  <a:pt x="792220" y="9777"/>
                </a:cubicBezTo>
                <a:cubicBezTo>
                  <a:pt x="802051" y="10388"/>
                  <a:pt x="811267" y="10999"/>
                  <a:pt x="820483" y="10999"/>
                </a:cubicBezTo>
                <a:lnTo>
                  <a:pt x="849361" y="10388"/>
                </a:lnTo>
                <a:cubicBezTo>
                  <a:pt x="872709" y="10388"/>
                  <a:pt x="897900" y="12221"/>
                  <a:pt x="921248" y="10388"/>
                </a:cubicBezTo>
                <a:lnTo>
                  <a:pt x="935994" y="10388"/>
                </a:lnTo>
                <a:cubicBezTo>
                  <a:pt x="945210" y="10388"/>
                  <a:pt x="954427" y="9166"/>
                  <a:pt x="964872" y="8555"/>
                </a:cubicBezTo>
                <a:cubicBezTo>
                  <a:pt x="973474" y="8555"/>
                  <a:pt x="985762" y="8555"/>
                  <a:pt x="994364" y="9166"/>
                </a:cubicBezTo>
                <a:lnTo>
                  <a:pt x="1009110" y="9166"/>
                </a:lnTo>
                <a:cubicBezTo>
                  <a:pt x="1014640" y="9166"/>
                  <a:pt x="1020170" y="9777"/>
                  <a:pt x="1025085" y="10388"/>
                </a:cubicBezTo>
                <a:cubicBezTo>
                  <a:pt x="1044132" y="14665"/>
                  <a:pt x="1061336" y="12832"/>
                  <a:pt x="1080997" y="11610"/>
                </a:cubicBezTo>
                <a:cubicBezTo>
                  <a:pt x="1095129" y="11610"/>
                  <a:pt x="1112332" y="10999"/>
                  <a:pt x="1124621" y="10388"/>
                </a:cubicBezTo>
                <a:cubicBezTo>
                  <a:pt x="1146125" y="9777"/>
                  <a:pt x="1175003" y="9166"/>
                  <a:pt x="1197122" y="10388"/>
                </a:cubicBezTo>
                <a:cubicBezTo>
                  <a:pt x="1206953" y="10388"/>
                  <a:pt x="1216169" y="9777"/>
                  <a:pt x="1226000" y="9777"/>
                </a:cubicBezTo>
                <a:lnTo>
                  <a:pt x="1240746" y="9777"/>
                </a:lnTo>
                <a:cubicBezTo>
                  <a:pt x="1263479" y="9777"/>
                  <a:pt x="1291128" y="10388"/>
                  <a:pt x="1313247" y="11610"/>
                </a:cubicBezTo>
                <a:cubicBezTo>
                  <a:pt x="1326150" y="11610"/>
                  <a:pt x="1344583" y="12221"/>
                  <a:pt x="1356257" y="12221"/>
                </a:cubicBezTo>
                <a:cubicBezTo>
                  <a:pt x="1371003" y="11610"/>
                  <a:pt x="1384520" y="7332"/>
                  <a:pt x="1400495" y="9166"/>
                </a:cubicBezTo>
                <a:cubicBezTo>
                  <a:pt x="1410940" y="9777"/>
                  <a:pt x="1420156" y="12221"/>
                  <a:pt x="1428758" y="12221"/>
                </a:cubicBezTo>
                <a:cubicBezTo>
                  <a:pt x="1447191" y="12221"/>
                  <a:pt x="1467467" y="6110"/>
                  <a:pt x="1486514" y="8555"/>
                </a:cubicBezTo>
                <a:cubicBezTo>
                  <a:pt x="1496959" y="9166"/>
                  <a:pt x="1506175" y="9166"/>
                  <a:pt x="1516006" y="9777"/>
                </a:cubicBezTo>
                <a:cubicBezTo>
                  <a:pt x="1536282" y="13443"/>
                  <a:pt x="1552256" y="14054"/>
                  <a:pt x="1572532" y="12221"/>
                </a:cubicBezTo>
                <a:cubicBezTo>
                  <a:pt x="1592808" y="10388"/>
                  <a:pt x="1612469" y="13443"/>
                  <a:pt x="1630288" y="12832"/>
                </a:cubicBezTo>
                <a:cubicBezTo>
                  <a:pt x="1639504" y="12221"/>
                  <a:pt x="1649335" y="10999"/>
                  <a:pt x="1659165" y="10999"/>
                </a:cubicBezTo>
                <a:cubicBezTo>
                  <a:pt x="1678827" y="10388"/>
                  <a:pt x="1697259" y="13443"/>
                  <a:pt x="1716306" y="10388"/>
                </a:cubicBezTo>
                <a:cubicBezTo>
                  <a:pt x="1723679" y="9777"/>
                  <a:pt x="1731052" y="8555"/>
                  <a:pt x="1739040" y="8555"/>
                </a:cubicBezTo>
                <a:cubicBezTo>
                  <a:pt x="1770375" y="7943"/>
                  <a:pt x="1801710" y="9166"/>
                  <a:pt x="1833046" y="7332"/>
                </a:cubicBezTo>
                <a:cubicBezTo>
                  <a:pt x="1848406" y="6110"/>
                  <a:pt x="1875441" y="6110"/>
                  <a:pt x="1891416" y="6110"/>
                </a:cubicBezTo>
                <a:cubicBezTo>
                  <a:pt x="1907391" y="6110"/>
                  <a:pt x="1919679" y="8555"/>
                  <a:pt x="1935039" y="8555"/>
                </a:cubicBezTo>
                <a:lnTo>
                  <a:pt x="1949785" y="8555"/>
                </a:lnTo>
                <a:lnTo>
                  <a:pt x="1964531" y="8555"/>
                </a:lnTo>
                <a:cubicBezTo>
                  <a:pt x="1979278" y="9166"/>
                  <a:pt x="1991566" y="4888"/>
                  <a:pt x="2007541" y="4888"/>
                </a:cubicBezTo>
                <a:lnTo>
                  <a:pt x="2036419" y="4277"/>
                </a:lnTo>
                <a:cubicBezTo>
                  <a:pt x="2064682" y="3666"/>
                  <a:pt x="2095403" y="4277"/>
                  <a:pt x="2123052" y="6110"/>
                </a:cubicBezTo>
                <a:lnTo>
                  <a:pt x="2151929" y="6110"/>
                </a:lnTo>
                <a:cubicBezTo>
                  <a:pt x="2171591" y="5499"/>
                  <a:pt x="2190023" y="8555"/>
                  <a:pt x="2209685" y="7332"/>
                </a:cubicBezTo>
                <a:cubicBezTo>
                  <a:pt x="2256995" y="6110"/>
                  <a:pt x="2307377" y="5499"/>
                  <a:pt x="2354688" y="5499"/>
                </a:cubicBezTo>
                <a:cubicBezTo>
                  <a:pt x="2368205" y="5499"/>
                  <a:pt x="2383565" y="2444"/>
                  <a:pt x="2398311" y="2444"/>
                </a:cubicBezTo>
                <a:lnTo>
                  <a:pt x="2413057" y="1833"/>
                </a:lnTo>
                <a:lnTo>
                  <a:pt x="2427804" y="1222"/>
                </a:lnTo>
                <a:cubicBezTo>
                  <a:pt x="2441935" y="0"/>
                  <a:pt x="2459753" y="4888"/>
                  <a:pt x="2471427" y="6110"/>
                </a:cubicBezTo>
                <a:cubicBezTo>
                  <a:pt x="2484330" y="7332"/>
                  <a:pt x="2499690" y="1833"/>
                  <a:pt x="2513822" y="1833"/>
                </a:cubicBezTo>
                <a:cubicBezTo>
                  <a:pt x="2524267" y="1833"/>
                  <a:pt x="2534098" y="4277"/>
                  <a:pt x="2543929" y="5499"/>
                </a:cubicBezTo>
                <a:cubicBezTo>
                  <a:pt x="2551916" y="6721"/>
                  <a:pt x="2577722" y="6721"/>
                  <a:pt x="2585709" y="6721"/>
                </a:cubicBezTo>
                <a:cubicBezTo>
                  <a:pt x="2600455" y="7332"/>
                  <a:pt x="2613972" y="4277"/>
                  <a:pt x="2628718" y="4277"/>
                </a:cubicBezTo>
                <a:cubicBezTo>
                  <a:pt x="2637320" y="4277"/>
                  <a:pt x="2663126" y="4277"/>
                  <a:pt x="2672342" y="4277"/>
                </a:cubicBezTo>
                <a:cubicBezTo>
                  <a:pt x="2680944" y="4277"/>
                  <a:pt x="2690160" y="2444"/>
                  <a:pt x="2700606" y="1833"/>
                </a:cubicBezTo>
                <a:cubicBezTo>
                  <a:pt x="2715352" y="0"/>
                  <a:pt x="2730712" y="4277"/>
                  <a:pt x="2745458" y="5499"/>
                </a:cubicBezTo>
                <a:cubicBezTo>
                  <a:pt x="2759590" y="6110"/>
                  <a:pt x="2772492" y="2444"/>
                  <a:pt x="2788467" y="3055"/>
                </a:cubicBezTo>
                <a:cubicBezTo>
                  <a:pt x="2797684" y="3055"/>
                  <a:pt x="2806900" y="2444"/>
                  <a:pt x="2816731" y="1833"/>
                </a:cubicBezTo>
                <a:cubicBezTo>
                  <a:pt x="2833320" y="0"/>
                  <a:pt x="2851138" y="6721"/>
                  <a:pt x="2867727" y="6721"/>
                </a:cubicBezTo>
                <a:lnTo>
                  <a:pt x="2875100" y="6721"/>
                </a:lnTo>
                <a:lnTo>
                  <a:pt x="2903978" y="7332"/>
                </a:lnTo>
                <a:cubicBezTo>
                  <a:pt x="2915038" y="7332"/>
                  <a:pt x="2927941" y="5499"/>
                  <a:pt x="2939614" y="5499"/>
                </a:cubicBezTo>
                <a:cubicBezTo>
                  <a:pt x="2946373" y="5499"/>
                  <a:pt x="2953132" y="5499"/>
                  <a:pt x="2960505" y="4277"/>
                </a:cubicBezTo>
                <a:cubicBezTo>
                  <a:pt x="2969721" y="3666"/>
                  <a:pt x="2980166" y="1833"/>
                  <a:pt x="2991840" y="3055"/>
                </a:cubicBezTo>
                <a:cubicBezTo>
                  <a:pt x="3002900" y="4277"/>
                  <a:pt x="3012116" y="7332"/>
                  <a:pt x="3019489" y="7332"/>
                </a:cubicBezTo>
                <a:cubicBezTo>
                  <a:pt x="3045295" y="7943"/>
                  <a:pt x="3072943" y="8555"/>
                  <a:pt x="3098749" y="8555"/>
                </a:cubicBezTo>
                <a:cubicBezTo>
                  <a:pt x="3113495" y="8555"/>
                  <a:pt x="3133771" y="611"/>
                  <a:pt x="3150975" y="4888"/>
                </a:cubicBezTo>
                <a:cubicBezTo>
                  <a:pt x="3165106" y="7943"/>
                  <a:pt x="3176780" y="10999"/>
                  <a:pt x="3190912" y="9777"/>
                </a:cubicBezTo>
                <a:lnTo>
                  <a:pt x="3205658" y="9166"/>
                </a:lnTo>
                <a:lnTo>
                  <a:pt x="3213031" y="9166"/>
                </a:lnTo>
                <a:cubicBezTo>
                  <a:pt x="3229006" y="9777"/>
                  <a:pt x="3247438" y="5499"/>
                  <a:pt x="3264642" y="7332"/>
                </a:cubicBezTo>
                <a:cubicBezTo>
                  <a:pt x="3279388" y="8555"/>
                  <a:pt x="3292905" y="10999"/>
                  <a:pt x="3307037" y="10388"/>
                </a:cubicBezTo>
                <a:cubicBezTo>
                  <a:pt x="3325470" y="10388"/>
                  <a:pt x="3345745" y="10388"/>
                  <a:pt x="3364178" y="8555"/>
                </a:cubicBezTo>
                <a:cubicBezTo>
                  <a:pt x="3384454" y="7332"/>
                  <a:pt x="3402887" y="11610"/>
                  <a:pt x="3422548" y="10388"/>
                </a:cubicBezTo>
                <a:cubicBezTo>
                  <a:pt x="3445896" y="8555"/>
                  <a:pt x="3472316" y="10388"/>
                  <a:pt x="3495664" y="11610"/>
                </a:cubicBezTo>
                <a:cubicBezTo>
                  <a:pt x="3509795" y="12221"/>
                  <a:pt x="3524541" y="15887"/>
                  <a:pt x="3537444" y="14665"/>
                </a:cubicBezTo>
                <a:cubicBezTo>
                  <a:pt x="3546046" y="14054"/>
                  <a:pt x="3555877" y="12221"/>
                  <a:pt x="3566936" y="12221"/>
                </a:cubicBezTo>
                <a:cubicBezTo>
                  <a:pt x="3581682" y="12832"/>
                  <a:pt x="3595814" y="13443"/>
                  <a:pt x="3610560" y="13443"/>
                </a:cubicBezTo>
                <a:cubicBezTo>
                  <a:pt x="3625921" y="13443"/>
                  <a:pt x="3638823" y="10999"/>
                  <a:pt x="3654798" y="12832"/>
                </a:cubicBezTo>
                <a:cubicBezTo>
                  <a:pt x="3667087" y="14054"/>
                  <a:pt x="3676303" y="16498"/>
                  <a:pt x="3686134" y="16498"/>
                </a:cubicBezTo>
                <a:cubicBezTo>
                  <a:pt x="3697808" y="16498"/>
                  <a:pt x="3713782" y="16498"/>
                  <a:pt x="3726071" y="16498"/>
                </a:cubicBezTo>
                <a:cubicBezTo>
                  <a:pt x="3735287" y="16498"/>
                  <a:pt x="3744503" y="14665"/>
                  <a:pt x="3753720" y="13443"/>
                </a:cubicBezTo>
                <a:cubicBezTo>
                  <a:pt x="3768466" y="11610"/>
                  <a:pt x="3784441" y="14665"/>
                  <a:pt x="3798572" y="15276"/>
                </a:cubicBezTo>
                <a:cubicBezTo>
                  <a:pt x="3826221" y="15276"/>
                  <a:pt x="3857557" y="15276"/>
                  <a:pt x="3885820" y="16498"/>
                </a:cubicBezTo>
                <a:cubicBezTo>
                  <a:pt x="3899337" y="17109"/>
                  <a:pt x="3909782" y="20164"/>
                  <a:pt x="3921456" y="20164"/>
                </a:cubicBezTo>
                <a:cubicBezTo>
                  <a:pt x="3931901" y="20164"/>
                  <a:pt x="3947262" y="20775"/>
                  <a:pt x="3957707" y="20775"/>
                </a:cubicBezTo>
                <a:cubicBezTo>
                  <a:pt x="3972453" y="21386"/>
                  <a:pt x="3985356" y="17720"/>
                  <a:pt x="4000716" y="18331"/>
                </a:cubicBezTo>
                <a:cubicBezTo>
                  <a:pt x="4009932" y="18331"/>
                  <a:pt x="4019149" y="17109"/>
                  <a:pt x="4029594" y="17109"/>
                </a:cubicBezTo>
                <a:cubicBezTo>
                  <a:pt x="4049255" y="15887"/>
                  <a:pt x="4068302" y="20164"/>
                  <a:pt x="4087349" y="18942"/>
                </a:cubicBezTo>
                <a:cubicBezTo>
                  <a:pt x="4105782" y="17720"/>
                  <a:pt x="4127901" y="17720"/>
                  <a:pt x="4146333" y="21386"/>
                </a:cubicBezTo>
                <a:cubicBezTo>
                  <a:pt x="4161079" y="23830"/>
                  <a:pt x="4173368" y="18942"/>
                  <a:pt x="4188114" y="17109"/>
                </a:cubicBezTo>
                <a:cubicBezTo>
                  <a:pt x="4210848" y="16498"/>
                  <a:pt x="4239725" y="18331"/>
                  <a:pt x="4261844" y="21386"/>
                </a:cubicBezTo>
                <a:cubicBezTo>
                  <a:pt x="4280891" y="23830"/>
                  <a:pt x="4299324" y="17720"/>
                  <a:pt x="4318371" y="17720"/>
                </a:cubicBezTo>
                <a:cubicBezTo>
                  <a:pt x="4341719" y="15276"/>
                  <a:pt x="4367524" y="15276"/>
                  <a:pt x="4390872" y="15276"/>
                </a:cubicBezTo>
                <a:cubicBezTo>
                  <a:pt x="4405618" y="15276"/>
                  <a:pt x="4419750" y="17109"/>
                  <a:pt x="4433882" y="16498"/>
                </a:cubicBezTo>
                <a:cubicBezTo>
                  <a:pt x="4452314" y="15276"/>
                  <a:pt x="4473819" y="13443"/>
                  <a:pt x="4492251" y="15276"/>
                </a:cubicBezTo>
                <a:cubicBezTo>
                  <a:pt x="4511913" y="17109"/>
                  <a:pt x="4529731" y="13443"/>
                  <a:pt x="4550007" y="13443"/>
                </a:cubicBezTo>
                <a:cubicBezTo>
                  <a:pt x="4559838" y="13443"/>
                  <a:pt x="4569668" y="14665"/>
                  <a:pt x="4578884" y="14665"/>
                </a:cubicBezTo>
                <a:lnTo>
                  <a:pt x="4607762" y="15276"/>
                </a:lnTo>
                <a:lnTo>
                  <a:pt x="4622508" y="15276"/>
                </a:lnTo>
                <a:cubicBezTo>
                  <a:pt x="4637254" y="15276"/>
                  <a:pt x="4650157" y="10388"/>
                  <a:pt x="4666132" y="10999"/>
                </a:cubicBezTo>
                <a:cubicBezTo>
                  <a:pt x="4717129" y="15887"/>
                  <a:pt x="4759524" y="12221"/>
                  <a:pt x="4810520" y="9777"/>
                </a:cubicBezTo>
                <a:cubicBezTo>
                  <a:pt x="4838169" y="9166"/>
                  <a:pt x="4870119" y="12221"/>
                  <a:pt x="4897153" y="12832"/>
                </a:cubicBezTo>
                <a:cubicBezTo>
                  <a:pt x="4905141" y="12832"/>
                  <a:pt x="4914357" y="9777"/>
                  <a:pt x="4924802" y="8555"/>
                </a:cubicBezTo>
                <a:cubicBezTo>
                  <a:pt x="4935247" y="6721"/>
                  <a:pt x="4946307" y="7943"/>
                  <a:pt x="4956138" y="9166"/>
                </a:cubicBezTo>
                <a:cubicBezTo>
                  <a:pt x="4978257" y="11610"/>
                  <a:pt x="4992388" y="9777"/>
                  <a:pt x="5012664" y="10388"/>
                </a:cubicBezTo>
                <a:cubicBezTo>
                  <a:pt x="5031711" y="10388"/>
                  <a:pt x="5052602" y="6721"/>
                  <a:pt x="5072263" y="10388"/>
                </a:cubicBezTo>
                <a:cubicBezTo>
                  <a:pt x="5091924" y="14665"/>
                  <a:pt x="5107285" y="9166"/>
                  <a:pt x="5128175" y="7943"/>
                </a:cubicBezTo>
                <a:cubicBezTo>
                  <a:pt x="5149065" y="7943"/>
                  <a:pt x="5166269" y="9777"/>
                  <a:pt x="5186545" y="8555"/>
                </a:cubicBezTo>
                <a:lnTo>
                  <a:pt x="5201291" y="8555"/>
                </a:lnTo>
                <a:cubicBezTo>
                  <a:pt x="5216037" y="8555"/>
                  <a:pt x="5228940" y="6721"/>
                  <a:pt x="5244300" y="6110"/>
                </a:cubicBezTo>
                <a:lnTo>
                  <a:pt x="5273178" y="6110"/>
                </a:lnTo>
                <a:lnTo>
                  <a:pt x="5287924" y="6110"/>
                </a:lnTo>
                <a:cubicBezTo>
                  <a:pt x="5302670" y="6721"/>
                  <a:pt x="5315573" y="10999"/>
                  <a:pt x="5330319" y="9777"/>
                </a:cubicBezTo>
                <a:cubicBezTo>
                  <a:pt x="5339535" y="9166"/>
                  <a:pt x="5348751" y="7943"/>
                  <a:pt x="5359196" y="7332"/>
                </a:cubicBezTo>
                <a:cubicBezTo>
                  <a:pt x="5375172" y="6721"/>
                  <a:pt x="5388074" y="9777"/>
                  <a:pt x="5402820" y="9166"/>
                </a:cubicBezTo>
                <a:lnTo>
                  <a:pt x="5417566" y="9166"/>
                </a:lnTo>
                <a:lnTo>
                  <a:pt x="5446444" y="8555"/>
                </a:lnTo>
                <a:lnTo>
                  <a:pt x="5475322" y="7943"/>
                </a:lnTo>
                <a:cubicBezTo>
                  <a:pt x="5480237" y="7943"/>
                  <a:pt x="5484538" y="7943"/>
                  <a:pt x="5489453" y="7332"/>
                </a:cubicBezTo>
                <a:lnTo>
                  <a:pt x="5503585" y="6110"/>
                </a:lnTo>
                <a:cubicBezTo>
                  <a:pt x="5512801" y="5499"/>
                  <a:pt x="5522632" y="5499"/>
                  <a:pt x="5532463" y="4888"/>
                </a:cubicBezTo>
                <a:lnTo>
                  <a:pt x="5547209" y="3666"/>
                </a:lnTo>
                <a:cubicBezTo>
                  <a:pt x="5563184" y="3055"/>
                  <a:pt x="5574858" y="2444"/>
                  <a:pt x="5590832" y="1833"/>
                </a:cubicBezTo>
                <a:cubicBezTo>
                  <a:pt x="5609879" y="1222"/>
                  <a:pt x="5629541" y="6110"/>
                  <a:pt x="5647973" y="4277"/>
                </a:cubicBezTo>
                <a:lnTo>
                  <a:pt x="5662720" y="3055"/>
                </a:lnTo>
                <a:cubicBezTo>
                  <a:pt x="5667635" y="2444"/>
                  <a:pt x="5673165" y="2444"/>
                  <a:pt x="5678080" y="2444"/>
                </a:cubicBezTo>
                <a:cubicBezTo>
                  <a:pt x="5716788" y="611"/>
                  <a:pt x="5755497" y="1833"/>
                  <a:pt x="5793591" y="2444"/>
                </a:cubicBezTo>
                <a:cubicBezTo>
                  <a:pt x="5815710" y="611"/>
                  <a:pt x="5843973" y="0"/>
                  <a:pt x="5866707" y="1833"/>
                </a:cubicBezTo>
                <a:cubicBezTo>
                  <a:pt x="5866707" y="1833"/>
                  <a:pt x="5874079" y="1833"/>
                  <a:pt x="5874079" y="1833"/>
                </a:cubicBezTo>
                <a:lnTo>
                  <a:pt x="5882067" y="2444"/>
                </a:lnTo>
                <a:cubicBezTo>
                  <a:pt x="5891898" y="3055"/>
                  <a:pt x="5901728" y="3666"/>
                  <a:pt x="5909716" y="3666"/>
                </a:cubicBezTo>
                <a:cubicBezTo>
                  <a:pt x="5922004" y="3055"/>
                  <a:pt x="5939208" y="0"/>
                  <a:pt x="5953340" y="611"/>
                </a:cubicBezTo>
                <a:lnTo>
                  <a:pt x="5968086" y="1222"/>
                </a:lnTo>
                <a:lnTo>
                  <a:pt x="5982832" y="1833"/>
                </a:lnTo>
                <a:cubicBezTo>
                  <a:pt x="5996349" y="1222"/>
                  <a:pt x="6014782" y="6110"/>
                  <a:pt x="6025841" y="6110"/>
                </a:cubicBezTo>
                <a:cubicBezTo>
                  <a:pt x="6037515" y="6110"/>
                  <a:pt x="6055948" y="2444"/>
                  <a:pt x="6068850" y="3055"/>
                </a:cubicBezTo>
                <a:cubicBezTo>
                  <a:pt x="6103258" y="1222"/>
                  <a:pt x="6136437" y="1222"/>
                  <a:pt x="6170844" y="1222"/>
                </a:cubicBezTo>
                <a:lnTo>
                  <a:pt x="6178217" y="1222"/>
                </a:lnTo>
                <a:cubicBezTo>
                  <a:pt x="6191120" y="611"/>
                  <a:pt x="6204023" y="4888"/>
                  <a:pt x="6215696" y="6110"/>
                </a:cubicBezTo>
                <a:cubicBezTo>
                  <a:pt x="6230442" y="7332"/>
                  <a:pt x="6237816" y="1833"/>
                  <a:pt x="6256249" y="1222"/>
                </a:cubicBezTo>
                <a:cubicBezTo>
                  <a:pt x="6269151" y="611"/>
                  <a:pt x="6278982" y="3055"/>
                  <a:pt x="6288198" y="4277"/>
                </a:cubicBezTo>
                <a:cubicBezTo>
                  <a:pt x="6290042" y="4277"/>
                  <a:pt x="6292499" y="4888"/>
                  <a:pt x="6294342" y="4888"/>
                </a:cubicBezTo>
                <a:cubicBezTo>
                  <a:pt x="6296186" y="4888"/>
                  <a:pt x="6297414" y="4888"/>
                  <a:pt x="6300486" y="4888"/>
                </a:cubicBezTo>
                <a:cubicBezTo>
                  <a:pt x="6306016" y="4888"/>
                  <a:pt x="6310931" y="5499"/>
                  <a:pt x="6315847" y="5499"/>
                </a:cubicBezTo>
                <a:lnTo>
                  <a:pt x="6329979" y="6110"/>
                </a:lnTo>
                <a:cubicBezTo>
                  <a:pt x="6332436" y="6110"/>
                  <a:pt x="6334279" y="6110"/>
                  <a:pt x="6336737" y="6110"/>
                </a:cubicBezTo>
                <a:lnTo>
                  <a:pt x="6344110" y="6110"/>
                </a:lnTo>
                <a:lnTo>
                  <a:pt x="6372988" y="5499"/>
                </a:lnTo>
                <a:cubicBezTo>
                  <a:pt x="6386505" y="5499"/>
                  <a:pt x="6401866" y="611"/>
                  <a:pt x="6415997" y="1222"/>
                </a:cubicBezTo>
                <a:cubicBezTo>
                  <a:pt x="6459007" y="2444"/>
                  <a:pt x="6503859" y="1222"/>
                  <a:pt x="6546868" y="3055"/>
                </a:cubicBezTo>
                <a:lnTo>
                  <a:pt x="6561000" y="3666"/>
                </a:lnTo>
                <a:lnTo>
                  <a:pt x="6575746" y="3666"/>
                </a:lnTo>
                <a:cubicBezTo>
                  <a:pt x="6586191" y="4277"/>
                  <a:pt x="6596022" y="5499"/>
                  <a:pt x="6604624" y="5499"/>
                </a:cubicBezTo>
                <a:cubicBezTo>
                  <a:pt x="6608924" y="5499"/>
                  <a:pt x="6613840" y="5499"/>
                  <a:pt x="6618756" y="5499"/>
                </a:cubicBezTo>
                <a:lnTo>
                  <a:pt x="6633501" y="5499"/>
                </a:lnTo>
                <a:lnTo>
                  <a:pt x="6648247" y="5499"/>
                </a:lnTo>
                <a:cubicBezTo>
                  <a:pt x="6663608" y="5499"/>
                  <a:pt x="6674053" y="0"/>
                  <a:pt x="6692486" y="1222"/>
                </a:cubicBezTo>
                <a:cubicBezTo>
                  <a:pt x="6715833" y="4277"/>
                  <a:pt x="6722592" y="9777"/>
                  <a:pt x="6745326" y="3666"/>
                </a:cubicBezTo>
                <a:cubicBezTo>
                  <a:pt x="6760072" y="611"/>
                  <a:pt x="6777890" y="2444"/>
                  <a:pt x="6792636" y="4277"/>
                </a:cubicBezTo>
                <a:cubicBezTo>
                  <a:pt x="6806768" y="5499"/>
                  <a:pt x="6818442" y="3666"/>
                  <a:pt x="6833802" y="3055"/>
                </a:cubicBezTo>
                <a:cubicBezTo>
                  <a:pt x="6854692" y="2444"/>
                  <a:pt x="6871282" y="6721"/>
                  <a:pt x="6891557" y="4888"/>
                </a:cubicBezTo>
                <a:lnTo>
                  <a:pt x="6906303" y="4277"/>
                </a:lnTo>
                <a:lnTo>
                  <a:pt x="6913677" y="4277"/>
                </a:lnTo>
                <a:cubicBezTo>
                  <a:pt x="6925965" y="4277"/>
                  <a:pt x="6935181" y="2444"/>
                  <a:pt x="6949313" y="1833"/>
                </a:cubicBezTo>
                <a:lnTo>
                  <a:pt x="6978805" y="1222"/>
                </a:lnTo>
                <a:lnTo>
                  <a:pt x="6986178" y="1222"/>
                </a:lnTo>
                <a:cubicBezTo>
                  <a:pt x="6992936" y="611"/>
                  <a:pt x="7004610" y="1833"/>
                  <a:pt x="7010755" y="3666"/>
                </a:cubicBezTo>
                <a:cubicBezTo>
                  <a:pt x="7019357" y="5499"/>
                  <a:pt x="7025501" y="7332"/>
                  <a:pt x="7034103" y="6721"/>
                </a:cubicBezTo>
                <a:cubicBezTo>
                  <a:pt x="7042090" y="6110"/>
                  <a:pt x="7051306" y="2444"/>
                  <a:pt x="7063594" y="1833"/>
                </a:cubicBezTo>
                <a:cubicBezTo>
                  <a:pt x="7066667" y="1833"/>
                  <a:pt x="7069124" y="1833"/>
                  <a:pt x="7072196" y="1833"/>
                </a:cubicBezTo>
                <a:lnTo>
                  <a:pt x="7079570" y="1833"/>
                </a:lnTo>
                <a:lnTo>
                  <a:pt x="7093701" y="2444"/>
                </a:lnTo>
                <a:lnTo>
                  <a:pt x="7100460" y="2444"/>
                </a:lnTo>
                <a:cubicBezTo>
                  <a:pt x="7116435" y="2444"/>
                  <a:pt x="7134253" y="4277"/>
                  <a:pt x="7149613" y="3666"/>
                </a:cubicBezTo>
                <a:cubicBezTo>
                  <a:pt x="7158215" y="3055"/>
                  <a:pt x="7168661" y="1833"/>
                  <a:pt x="7179106" y="1222"/>
                </a:cubicBezTo>
                <a:cubicBezTo>
                  <a:pt x="7196310" y="1222"/>
                  <a:pt x="7206754" y="6721"/>
                  <a:pt x="7221501" y="6110"/>
                </a:cubicBezTo>
                <a:cubicBezTo>
                  <a:pt x="7232560" y="4888"/>
                  <a:pt x="7246077" y="0"/>
                  <a:pt x="7258366" y="611"/>
                </a:cubicBezTo>
                <a:lnTo>
                  <a:pt x="7265738" y="611"/>
                </a:lnTo>
                <a:cubicBezTo>
                  <a:pt x="7275569" y="1222"/>
                  <a:pt x="7285400" y="1833"/>
                  <a:pt x="7294002" y="1833"/>
                </a:cubicBezTo>
                <a:lnTo>
                  <a:pt x="7322880" y="1833"/>
                </a:lnTo>
                <a:cubicBezTo>
                  <a:pt x="7340698" y="2444"/>
                  <a:pt x="7356673" y="0"/>
                  <a:pt x="7374491" y="0"/>
                </a:cubicBezTo>
                <a:cubicBezTo>
                  <a:pt x="7385550" y="611"/>
                  <a:pt x="7401525" y="6110"/>
                  <a:pt x="7409513" y="6110"/>
                </a:cubicBezTo>
                <a:cubicBezTo>
                  <a:pt x="7416271" y="6110"/>
                  <a:pt x="7421801" y="11610"/>
                  <a:pt x="7422415" y="17720"/>
                </a:cubicBezTo>
                <a:cubicBezTo>
                  <a:pt x="7423645" y="26275"/>
                  <a:pt x="7418115" y="31774"/>
                  <a:pt x="7410741" y="31774"/>
                </a:cubicBezTo>
              </a:path>
            </a:pathLst>
          </a:custGeom>
          <a:solidFill>
            <a:srgbClr val="000000"/>
          </a:solidFill>
          <a:ln w="61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C5EB2-1824-84F2-33E1-006474F28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612E8-04F0-20D5-3E9D-472962639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51E3CEB-E86F-C076-2FB8-C47828507496}"/>
              </a:ext>
            </a:extLst>
          </p:cNvPr>
          <p:cNvGrpSpPr/>
          <p:nvPr userDrawn="1"/>
        </p:nvGrpSpPr>
        <p:grpSpPr>
          <a:xfrm>
            <a:off x="10217227" y="6131465"/>
            <a:ext cx="1631873" cy="383635"/>
            <a:chOff x="5525516" y="3291510"/>
            <a:chExt cx="1154607" cy="27143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A14C5DE-DFD4-1417-5BCA-CDE94BA79054}"/>
                </a:ext>
              </a:extLst>
            </p:cNvPr>
            <p:cNvSpPr/>
            <p:nvPr/>
          </p:nvSpPr>
          <p:spPr>
            <a:xfrm>
              <a:off x="5530238" y="3297788"/>
              <a:ext cx="1142853" cy="259900"/>
            </a:xfrm>
            <a:custGeom>
              <a:avLst/>
              <a:gdLst>
                <a:gd name="connsiteX0" fmla="*/ 1064345 w 1142853"/>
                <a:gd name="connsiteY0" fmla="*/ 893 h 259900"/>
                <a:gd name="connsiteX1" fmla="*/ 1081453 w 1142853"/>
                <a:gd name="connsiteY1" fmla="*/ 17183 h 259900"/>
                <a:gd name="connsiteX2" fmla="*/ 1121372 w 1142853"/>
                <a:gd name="connsiteY2" fmla="*/ 57093 h 259900"/>
                <a:gd name="connsiteX3" fmla="*/ 1136851 w 1142853"/>
                <a:gd name="connsiteY3" fmla="*/ 80713 h 259900"/>
                <a:gd name="connsiteX4" fmla="*/ 1140110 w 1142853"/>
                <a:gd name="connsiteY4" fmla="*/ 134469 h 259900"/>
                <a:gd name="connsiteX5" fmla="*/ 1120558 w 1142853"/>
                <a:gd name="connsiteY5" fmla="*/ 199628 h 259900"/>
                <a:gd name="connsiteX6" fmla="*/ 1080638 w 1142853"/>
                <a:gd name="connsiteY6" fmla="*/ 239538 h 259900"/>
                <a:gd name="connsiteX7" fmla="*/ 1063530 w 1142853"/>
                <a:gd name="connsiteY7" fmla="*/ 259900 h 259900"/>
                <a:gd name="connsiteX8" fmla="*/ 73696 w 1142853"/>
                <a:gd name="connsiteY8" fmla="*/ 256643 h 259900"/>
                <a:gd name="connsiteX9" fmla="*/ 56588 w 1142853"/>
                <a:gd name="connsiteY9" fmla="*/ 239538 h 259900"/>
                <a:gd name="connsiteX10" fmla="*/ 16669 w 1142853"/>
                <a:gd name="connsiteY10" fmla="*/ 199628 h 259900"/>
                <a:gd name="connsiteX11" fmla="*/ 2005 w 1142853"/>
                <a:gd name="connsiteY11" fmla="*/ 160533 h 259900"/>
                <a:gd name="connsiteX12" fmla="*/ 2005 w 1142853"/>
                <a:gd name="connsiteY12" fmla="*/ 101075 h 259900"/>
                <a:gd name="connsiteX13" fmla="*/ 15854 w 1142853"/>
                <a:gd name="connsiteY13" fmla="*/ 57093 h 259900"/>
                <a:gd name="connsiteX14" fmla="*/ 55773 w 1142853"/>
                <a:gd name="connsiteY14" fmla="*/ 17183 h 259900"/>
                <a:gd name="connsiteX15" fmla="*/ 94878 w 1142853"/>
                <a:gd name="connsiteY15" fmla="*/ 893 h 259900"/>
                <a:gd name="connsiteX16" fmla="*/ 163311 w 1142853"/>
                <a:gd name="connsiteY16" fmla="*/ 1707 h 259900"/>
                <a:gd name="connsiteX17" fmla="*/ 300177 w 1142853"/>
                <a:gd name="connsiteY17" fmla="*/ 2522 h 259900"/>
                <a:gd name="connsiteX18" fmla="*/ 573909 w 1142853"/>
                <a:gd name="connsiteY18" fmla="*/ 2522 h 259900"/>
                <a:gd name="connsiteX19" fmla="*/ 738474 w 1142853"/>
                <a:gd name="connsiteY19" fmla="*/ 2522 h 259900"/>
                <a:gd name="connsiteX20" fmla="*/ 922591 w 1142853"/>
                <a:gd name="connsiteY20" fmla="*/ 2522 h 259900"/>
                <a:gd name="connsiteX21" fmla="*/ 1016279 w 1142853"/>
                <a:gd name="connsiteY21" fmla="*/ 2522 h 259900"/>
                <a:gd name="connsiteX22" fmla="*/ 1064345 w 1142853"/>
                <a:gd name="connsiteY22" fmla="*/ 893 h 25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2853" h="259900">
                  <a:moveTo>
                    <a:pt x="1064345" y="893"/>
                  </a:moveTo>
                  <a:cubicBezTo>
                    <a:pt x="1074121" y="2522"/>
                    <a:pt x="1081453" y="7409"/>
                    <a:pt x="1081453" y="17183"/>
                  </a:cubicBezTo>
                  <a:cubicBezTo>
                    <a:pt x="1081453" y="39174"/>
                    <a:pt x="1099376" y="57093"/>
                    <a:pt x="1121372" y="57093"/>
                  </a:cubicBezTo>
                  <a:cubicBezTo>
                    <a:pt x="1136851" y="57093"/>
                    <a:pt x="1136851" y="69310"/>
                    <a:pt x="1136851" y="80713"/>
                  </a:cubicBezTo>
                  <a:cubicBezTo>
                    <a:pt x="1136851" y="98632"/>
                    <a:pt x="1139295" y="116551"/>
                    <a:pt x="1140110" y="134469"/>
                  </a:cubicBezTo>
                  <a:cubicBezTo>
                    <a:pt x="1141739" y="151573"/>
                    <a:pt x="1151515" y="199628"/>
                    <a:pt x="1120558" y="199628"/>
                  </a:cubicBezTo>
                  <a:cubicBezTo>
                    <a:pt x="1098561" y="199628"/>
                    <a:pt x="1080638" y="217547"/>
                    <a:pt x="1080638" y="239538"/>
                  </a:cubicBezTo>
                  <a:cubicBezTo>
                    <a:pt x="1080638" y="249312"/>
                    <a:pt x="1073306" y="259900"/>
                    <a:pt x="1063530" y="259900"/>
                  </a:cubicBezTo>
                  <a:lnTo>
                    <a:pt x="73696" y="256643"/>
                  </a:lnTo>
                  <a:cubicBezTo>
                    <a:pt x="63920" y="256643"/>
                    <a:pt x="56588" y="249312"/>
                    <a:pt x="56588" y="239538"/>
                  </a:cubicBezTo>
                  <a:cubicBezTo>
                    <a:pt x="56588" y="217547"/>
                    <a:pt x="38665" y="199628"/>
                    <a:pt x="16669" y="199628"/>
                  </a:cubicBezTo>
                  <a:cubicBezTo>
                    <a:pt x="-5328" y="199628"/>
                    <a:pt x="2005" y="174379"/>
                    <a:pt x="2005" y="160533"/>
                  </a:cubicBezTo>
                  <a:cubicBezTo>
                    <a:pt x="2005" y="140985"/>
                    <a:pt x="2819" y="120623"/>
                    <a:pt x="2005" y="101075"/>
                  </a:cubicBezTo>
                  <a:cubicBezTo>
                    <a:pt x="2005" y="87229"/>
                    <a:pt x="-7771" y="57093"/>
                    <a:pt x="15854" y="57093"/>
                  </a:cubicBezTo>
                  <a:cubicBezTo>
                    <a:pt x="37850" y="57093"/>
                    <a:pt x="55773" y="39174"/>
                    <a:pt x="55773" y="17183"/>
                  </a:cubicBezTo>
                  <a:cubicBezTo>
                    <a:pt x="55773" y="-3994"/>
                    <a:pt x="81028" y="893"/>
                    <a:pt x="94878" y="893"/>
                  </a:cubicBezTo>
                  <a:cubicBezTo>
                    <a:pt x="117689" y="893"/>
                    <a:pt x="140500" y="893"/>
                    <a:pt x="163311" y="1707"/>
                  </a:cubicBezTo>
                  <a:cubicBezTo>
                    <a:pt x="208933" y="1707"/>
                    <a:pt x="254555" y="2522"/>
                    <a:pt x="300177" y="2522"/>
                  </a:cubicBezTo>
                  <a:cubicBezTo>
                    <a:pt x="391421" y="2522"/>
                    <a:pt x="482665" y="2522"/>
                    <a:pt x="573909" y="2522"/>
                  </a:cubicBezTo>
                  <a:cubicBezTo>
                    <a:pt x="628492" y="2522"/>
                    <a:pt x="683890" y="2522"/>
                    <a:pt x="738474" y="2522"/>
                  </a:cubicBezTo>
                  <a:cubicBezTo>
                    <a:pt x="799574" y="2522"/>
                    <a:pt x="860675" y="2522"/>
                    <a:pt x="922591" y="2522"/>
                  </a:cubicBezTo>
                  <a:cubicBezTo>
                    <a:pt x="953549" y="2522"/>
                    <a:pt x="984506" y="2522"/>
                    <a:pt x="1016279" y="2522"/>
                  </a:cubicBezTo>
                  <a:cubicBezTo>
                    <a:pt x="1026870" y="1707"/>
                    <a:pt x="1048866" y="-1550"/>
                    <a:pt x="1064345" y="893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943D8AB-A877-1007-2E3B-F08657CF84EB}"/>
                </a:ext>
              </a:extLst>
            </p:cNvPr>
            <p:cNvSpPr/>
            <p:nvPr/>
          </p:nvSpPr>
          <p:spPr>
            <a:xfrm>
              <a:off x="5525516" y="3291510"/>
              <a:ext cx="1154607" cy="271435"/>
            </a:xfrm>
            <a:custGeom>
              <a:avLst/>
              <a:gdLst>
                <a:gd name="connsiteX0" fmla="*/ 1068252 w 1154607"/>
                <a:gd name="connsiteY0" fmla="*/ 11244 h 271435"/>
                <a:gd name="connsiteX1" fmla="*/ 1027518 w 1154607"/>
                <a:gd name="connsiteY1" fmla="*/ 12058 h 271435"/>
                <a:gd name="connsiteX2" fmla="*/ 735863 w 1154607"/>
                <a:gd name="connsiteY2" fmla="*/ 12058 h 271435"/>
                <a:gd name="connsiteX3" fmla="*/ 236465 w 1154607"/>
                <a:gd name="connsiteY3" fmla="*/ 15316 h 271435"/>
                <a:gd name="connsiteX4" fmla="*/ 90638 w 1154607"/>
                <a:gd name="connsiteY4" fmla="*/ 13687 h 271435"/>
                <a:gd name="connsiteX5" fmla="*/ 69456 w 1154607"/>
                <a:gd name="connsiteY5" fmla="*/ 19389 h 271435"/>
                <a:gd name="connsiteX6" fmla="*/ 68642 w 1154607"/>
                <a:gd name="connsiteY6" fmla="*/ 27534 h 271435"/>
                <a:gd name="connsiteX7" fmla="*/ 60495 w 1154607"/>
                <a:gd name="connsiteY7" fmla="*/ 50339 h 271435"/>
                <a:gd name="connsiteX8" fmla="*/ 19761 w 1154607"/>
                <a:gd name="connsiteY8" fmla="*/ 70702 h 271435"/>
                <a:gd name="connsiteX9" fmla="*/ 13244 w 1154607"/>
                <a:gd name="connsiteY9" fmla="*/ 78846 h 271435"/>
                <a:gd name="connsiteX10" fmla="*/ 14058 w 1154607"/>
                <a:gd name="connsiteY10" fmla="*/ 97580 h 271435"/>
                <a:gd name="connsiteX11" fmla="*/ 14873 w 1154607"/>
                <a:gd name="connsiteY11" fmla="*/ 118757 h 271435"/>
                <a:gd name="connsiteX12" fmla="*/ 13244 w 1154607"/>
                <a:gd name="connsiteY12" fmla="*/ 181472 h 271435"/>
                <a:gd name="connsiteX13" fmla="*/ 20576 w 1154607"/>
                <a:gd name="connsiteY13" fmla="*/ 197762 h 271435"/>
                <a:gd name="connsiteX14" fmla="*/ 22205 w 1154607"/>
                <a:gd name="connsiteY14" fmla="*/ 197762 h 271435"/>
                <a:gd name="connsiteX15" fmla="*/ 25464 w 1154607"/>
                <a:gd name="connsiteY15" fmla="*/ 197762 h 271435"/>
                <a:gd name="connsiteX16" fmla="*/ 68642 w 1154607"/>
                <a:gd name="connsiteY16" fmla="*/ 241744 h 271435"/>
                <a:gd name="connsiteX17" fmla="*/ 80862 w 1154607"/>
                <a:gd name="connsiteY17" fmla="*/ 254776 h 271435"/>
                <a:gd name="connsiteX18" fmla="*/ 913463 w 1154607"/>
                <a:gd name="connsiteY18" fmla="*/ 260478 h 271435"/>
                <a:gd name="connsiteX19" fmla="*/ 1038108 w 1154607"/>
                <a:gd name="connsiteY19" fmla="*/ 259663 h 271435"/>
                <a:gd name="connsiteX20" fmla="*/ 1059290 w 1154607"/>
                <a:gd name="connsiteY20" fmla="*/ 259663 h 271435"/>
                <a:gd name="connsiteX21" fmla="*/ 1074769 w 1154607"/>
                <a:gd name="connsiteY21" fmla="*/ 256405 h 271435"/>
                <a:gd name="connsiteX22" fmla="*/ 1079657 w 1154607"/>
                <a:gd name="connsiteY22" fmla="*/ 244188 h 271435"/>
                <a:gd name="connsiteX23" fmla="*/ 1122835 w 1154607"/>
                <a:gd name="connsiteY23" fmla="*/ 198576 h 271435"/>
                <a:gd name="connsiteX24" fmla="*/ 1126094 w 1154607"/>
                <a:gd name="connsiteY24" fmla="*/ 198576 h 271435"/>
                <a:gd name="connsiteX25" fmla="*/ 1127723 w 1154607"/>
                <a:gd name="connsiteY25" fmla="*/ 198576 h 271435"/>
                <a:gd name="connsiteX26" fmla="*/ 1140758 w 1154607"/>
                <a:gd name="connsiteY26" fmla="*/ 172513 h 271435"/>
                <a:gd name="connsiteX27" fmla="*/ 1134241 w 1154607"/>
                <a:gd name="connsiteY27" fmla="*/ 89435 h 271435"/>
                <a:gd name="connsiteX28" fmla="*/ 1132611 w 1154607"/>
                <a:gd name="connsiteY28" fmla="*/ 72331 h 271435"/>
                <a:gd name="connsiteX29" fmla="*/ 1125279 w 1154607"/>
                <a:gd name="connsiteY29" fmla="*/ 69073 h 271435"/>
                <a:gd name="connsiteX30" fmla="*/ 1080472 w 1154607"/>
                <a:gd name="connsiteY30" fmla="*/ 28348 h 271435"/>
                <a:gd name="connsiteX31" fmla="*/ 1079657 w 1154607"/>
                <a:gd name="connsiteY31" fmla="*/ 19389 h 271435"/>
                <a:gd name="connsiteX32" fmla="*/ 1068252 w 1154607"/>
                <a:gd name="connsiteY32" fmla="*/ 11244 h 271435"/>
                <a:gd name="connsiteX33" fmla="*/ 1069881 w 1154607"/>
                <a:gd name="connsiteY33" fmla="*/ 3099 h 271435"/>
                <a:gd name="connsiteX34" fmla="*/ 1091062 w 1154607"/>
                <a:gd name="connsiteY34" fmla="*/ 16131 h 271435"/>
                <a:gd name="connsiteX35" fmla="*/ 1095136 w 1154607"/>
                <a:gd name="connsiteY35" fmla="*/ 35679 h 271435"/>
                <a:gd name="connsiteX36" fmla="*/ 1122020 w 1154607"/>
                <a:gd name="connsiteY36" fmla="*/ 56041 h 271435"/>
                <a:gd name="connsiteX37" fmla="*/ 1132611 w 1154607"/>
                <a:gd name="connsiteY37" fmla="*/ 56855 h 271435"/>
                <a:gd name="connsiteX38" fmla="*/ 1148905 w 1154607"/>
                <a:gd name="connsiteY38" fmla="*/ 89435 h 271435"/>
                <a:gd name="connsiteX39" fmla="*/ 1154607 w 1154607"/>
                <a:gd name="connsiteY39" fmla="*/ 172513 h 271435"/>
                <a:gd name="connsiteX40" fmla="*/ 1130167 w 1154607"/>
                <a:gd name="connsiteY40" fmla="*/ 210794 h 271435"/>
                <a:gd name="connsiteX41" fmla="*/ 1124464 w 1154607"/>
                <a:gd name="connsiteY41" fmla="*/ 211608 h 271435"/>
                <a:gd name="connsiteX42" fmla="*/ 1092692 w 1154607"/>
                <a:gd name="connsiteY42" fmla="*/ 242559 h 271435"/>
                <a:gd name="connsiteX43" fmla="*/ 1083730 w 1154607"/>
                <a:gd name="connsiteY43" fmla="*/ 265365 h 271435"/>
                <a:gd name="connsiteX44" fmla="*/ 1060105 w 1154607"/>
                <a:gd name="connsiteY44" fmla="*/ 271066 h 271435"/>
                <a:gd name="connsiteX45" fmla="*/ 1038923 w 1154607"/>
                <a:gd name="connsiteY45" fmla="*/ 271066 h 271435"/>
                <a:gd name="connsiteX46" fmla="*/ 914277 w 1154607"/>
                <a:gd name="connsiteY46" fmla="*/ 269437 h 271435"/>
                <a:gd name="connsiteX47" fmla="*/ 75159 w 1154607"/>
                <a:gd name="connsiteY47" fmla="*/ 268623 h 271435"/>
                <a:gd name="connsiteX48" fmla="*/ 55607 w 1154607"/>
                <a:gd name="connsiteY48" fmla="*/ 242559 h 271435"/>
                <a:gd name="connsiteX49" fmla="*/ 25464 w 1154607"/>
                <a:gd name="connsiteY49" fmla="*/ 211608 h 271435"/>
                <a:gd name="connsiteX50" fmla="*/ 6726 w 1154607"/>
                <a:gd name="connsiteY50" fmla="*/ 205092 h 271435"/>
                <a:gd name="connsiteX51" fmla="*/ 1023 w 1154607"/>
                <a:gd name="connsiteY51" fmla="*/ 192061 h 271435"/>
                <a:gd name="connsiteX52" fmla="*/ 1838 w 1154607"/>
                <a:gd name="connsiteY52" fmla="*/ 160295 h 271435"/>
                <a:gd name="connsiteX53" fmla="*/ 1838 w 1154607"/>
                <a:gd name="connsiteY53" fmla="*/ 108168 h 271435"/>
                <a:gd name="connsiteX54" fmla="*/ 18946 w 1154607"/>
                <a:gd name="connsiteY54" fmla="*/ 56041 h 271435"/>
                <a:gd name="connsiteX55" fmla="*/ 36869 w 1154607"/>
                <a:gd name="connsiteY55" fmla="*/ 52783 h 271435"/>
                <a:gd name="connsiteX56" fmla="*/ 55607 w 1154607"/>
                <a:gd name="connsiteY56" fmla="*/ 25905 h 271435"/>
                <a:gd name="connsiteX57" fmla="*/ 57236 w 1154607"/>
                <a:gd name="connsiteY57" fmla="*/ 13687 h 271435"/>
                <a:gd name="connsiteX58" fmla="*/ 67827 w 1154607"/>
                <a:gd name="connsiteY58" fmla="*/ 3099 h 271435"/>
                <a:gd name="connsiteX59" fmla="*/ 111819 w 1154607"/>
                <a:gd name="connsiteY59" fmla="*/ 656 h 271435"/>
                <a:gd name="connsiteX60" fmla="*/ 153368 w 1154607"/>
                <a:gd name="connsiteY60" fmla="*/ 656 h 271435"/>
                <a:gd name="connsiteX61" fmla="*/ 319562 w 1154607"/>
                <a:gd name="connsiteY61" fmla="*/ 656 h 271435"/>
                <a:gd name="connsiteX62" fmla="*/ 1069881 w 1154607"/>
                <a:gd name="connsiteY62" fmla="*/ 3099 h 27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154607" h="271435">
                  <a:moveTo>
                    <a:pt x="1068252" y="11244"/>
                  </a:moveTo>
                  <a:cubicBezTo>
                    <a:pt x="1055217" y="8801"/>
                    <a:pt x="1041367" y="11244"/>
                    <a:pt x="1027518" y="12058"/>
                  </a:cubicBezTo>
                  <a:cubicBezTo>
                    <a:pt x="952567" y="12058"/>
                    <a:pt x="812443" y="12058"/>
                    <a:pt x="735863" y="12058"/>
                  </a:cubicBezTo>
                  <a:cubicBezTo>
                    <a:pt x="576186" y="12058"/>
                    <a:pt x="396142" y="16945"/>
                    <a:pt x="236465" y="15316"/>
                  </a:cubicBezTo>
                  <a:cubicBezTo>
                    <a:pt x="198990" y="14502"/>
                    <a:pt x="128113" y="14502"/>
                    <a:pt x="90638" y="13687"/>
                  </a:cubicBezTo>
                  <a:cubicBezTo>
                    <a:pt x="82491" y="13687"/>
                    <a:pt x="73530" y="12058"/>
                    <a:pt x="69456" y="19389"/>
                  </a:cubicBezTo>
                  <a:cubicBezTo>
                    <a:pt x="68642" y="21832"/>
                    <a:pt x="68642" y="22647"/>
                    <a:pt x="68642" y="27534"/>
                  </a:cubicBezTo>
                  <a:cubicBezTo>
                    <a:pt x="67827" y="35679"/>
                    <a:pt x="65383" y="43823"/>
                    <a:pt x="60495" y="50339"/>
                  </a:cubicBezTo>
                  <a:cubicBezTo>
                    <a:pt x="52348" y="63371"/>
                    <a:pt x="34425" y="70702"/>
                    <a:pt x="19761" y="70702"/>
                  </a:cubicBezTo>
                  <a:cubicBezTo>
                    <a:pt x="14873" y="71516"/>
                    <a:pt x="14058" y="73960"/>
                    <a:pt x="13244" y="78846"/>
                  </a:cubicBezTo>
                  <a:cubicBezTo>
                    <a:pt x="12429" y="84548"/>
                    <a:pt x="13244" y="91064"/>
                    <a:pt x="14058" y="97580"/>
                  </a:cubicBezTo>
                  <a:cubicBezTo>
                    <a:pt x="14873" y="103281"/>
                    <a:pt x="14873" y="113055"/>
                    <a:pt x="14873" y="118757"/>
                  </a:cubicBezTo>
                  <a:cubicBezTo>
                    <a:pt x="14873" y="138304"/>
                    <a:pt x="15687" y="161924"/>
                    <a:pt x="13244" y="181472"/>
                  </a:cubicBezTo>
                  <a:cubicBezTo>
                    <a:pt x="13244" y="190432"/>
                    <a:pt x="12429" y="197762"/>
                    <a:pt x="20576" y="197762"/>
                  </a:cubicBezTo>
                  <a:lnTo>
                    <a:pt x="22205" y="197762"/>
                  </a:lnTo>
                  <a:lnTo>
                    <a:pt x="25464" y="197762"/>
                  </a:lnTo>
                  <a:cubicBezTo>
                    <a:pt x="48275" y="198576"/>
                    <a:pt x="67827" y="218939"/>
                    <a:pt x="68642" y="241744"/>
                  </a:cubicBezTo>
                  <a:cubicBezTo>
                    <a:pt x="68642" y="249075"/>
                    <a:pt x="71900" y="254776"/>
                    <a:pt x="80862" y="254776"/>
                  </a:cubicBezTo>
                  <a:cubicBezTo>
                    <a:pt x="323636" y="253962"/>
                    <a:pt x="672318" y="259663"/>
                    <a:pt x="913463" y="260478"/>
                  </a:cubicBezTo>
                  <a:cubicBezTo>
                    <a:pt x="939532" y="260478"/>
                    <a:pt x="1012853" y="260478"/>
                    <a:pt x="1038108" y="259663"/>
                  </a:cubicBezTo>
                  <a:lnTo>
                    <a:pt x="1059290" y="259663"/>
                  </a:lnTo>
                  <a:cubicBezTo>
                    <a:pt x="1064993" y="258849"/>
                    <a:pt x="1070695" y="261292"/>
                    <a:pt x="1074769" y="256405"/>
                  </a:cubicBezTo>
                  <a:cubicBezTo>
                    <a:pt x="1078028" y="253147"/>
                    <a:pt x="1079657" y="249075"/>
                    <a:pt x="1079657" y="244188"/>
                  </a:cubicBezTo>
                  <a:cubicBezTo>
                    <a:pt x="1079657" y="220568"/>
                    <a:pt x="1099209" y="199391"/>
                    <a:pt x="1122835" y="198576"/>
                  </a:cubicBezTo>
                  <a:lnTo>
                    <a:pt x="1126094" y="198576"/>
                  </a:lnTo>
                  <a:lnTo>
                    <a:pt x="1127723" y="198576"/>
                  </a:lnTo>
                  <a:cubicBezTo>
                    <a:pt x="1139943" y="196947"/>
                    <a:pt x="1140758" y="183101"/>
                    <a:pt x="1140758" y="172513"/>
                  </a:cubicBezTo>
                  <a:cubicBezTo>
                    <a:pt x="1139943" y="144820"/>
                    <a:pt x="1135055" y="117942"/>
                    <a:pt x="1134241" y="89435"/>
                  </a:cubicBezTo>
                  <a:cubicBezTo>
                    <a:pt x="1134241" y="83733"/>
                    <a:pt x="1134241" y="76403"/>
                    <a:pt x="1132611" y="72331"/>
                  </a:cubicBezTo>
                  <a:cubicBezTo>
                    <a:pt x="1130982" y="69887"/>
                    <a:pt x="1128538" y="69073"/>
                    <a:pt x="1125279" y="69073"/>
                  </a:cubicBezTo>
                  <a:cubicBezTo>
                    <a:pt x="1102468" y="69073"/>
                    <a:pt x="1082101" y="50339"/>
                    <a:pt x="1080472" y="28348"/>
                  </a:cubicBezTo>
                  <a:cubicBezTo>
                    <a:pt x="1079657" y="25090"/>
                    <a:pt x="1080472" y="21832"/>
                    <a:pt x="1079657" y="19389"/>
                  </a:cubicBezTo>
                  <a:cubicBezTo>
                    <a:pt x="1078842" y="15316"/>
                    <a:pt x="1073954" y="12058"/>
                    <a:pt x="1068252" y="11244"/>
                  </a:cubicBezTo>
                  <a:moveTo>
                    <a:pt x="1069881" y="3099"/>
                  </a:moveTo>
                  <a:cubicBezTo>
                    <a:pt x="1078028" y="4728"/>
                    <a:pt x="1087804" y="7171"/>
                    <a:pt x="1091062" y="16131"/>
                  </a:cubicBezTo>
                  <a:cubicBezTo>
                    <a:pt x="1093507" y="22647"/>
                    <a:pt x="1091877" y="29977"/>
                    <a:pt x="1095136" y="35679"/>
                  </a:cubicBezTo>
                  <a:cubicBezTo>
                    <a:pt x="1100024" y="46267"/>
                    <a:pt x="1109800" y="54412"/>
                    <a:pt x="1122020" y="56041"/>
                  </a:cubicBezTo>
                  <a:cubicBezTo>
                    <a:pt x="1126094" y="56855"/>
                    <a:pt x="1129352" y="56041"/>
                    <a:pt x="1132611" y="56855"/>
                  </a:cubicBezTo>
                  <a:cubicBezTo>
                    <a:pt x="1147275" y="59299"/>
                    <a:pt x="1149719" y="77218"/>
                    <a:pt x="1148905" y="89435"/>
                  </a:cubicBezTo>
                  <a:cubicBezTo>
                    <a:pt x="1148905" y="117127"/>
                    <a:pt x="1154607" y="144820"/>
                    <a:pt x="1154607" y="172513"/>
                  </a:cubicBezTo>
                  <a:cubicBezTo>
                    <a:pt x="1154607" y="187988"/>
                    <a:pt x="1148905" y="209979"/>
                    <a:pt x="1130167" y="210794"/>
                  </a:cubicBezTo>
                  <a:cubicBezTo>
                    <a:pt x="1128538" y="210794"/>
                    <a:pt x="1126094" y="210794"/>
                    <a:pt x="1124464" y="211608"/>
                  </a:cubicBezTo>
                  <a:cubicBezTo>
                    <a:pt x="1108171" y="212423"/>
                    <a:pt x="1093507" y="226269"/>
                    <a:pt x="1092692" y="242559"/>
                  </a:cubicBezTo>
                  <a:cubicBezTo>
                    <a:pt x="1092692" y="250704"/>
                    <a:pt x="1090248" y="259663"/>
                    <a:pt x="1083730" y="265365"/>
                  </a:cubicBezTo>
                  <a:cubicBezTo>
                    <a:pt x="1078028" y="271880"/>
                    <a:pt x="1068252" y="271880"/>
                    <a:pt x="1060105" y="271066"/>
                  </a:cubicBezTo>
                  <a:lnTo>
                    <a:pt x="1038923" y="271066"/>
                  </a:lnTo>
                  <a:cubicBezTo>
                    <a:pt x="1013668" y="271066"/>
                    <a:pt x="940347" y="270251"/>
                    <a:pt x="914277" y="269437"/>
                  </a:cubicBezTo>
                  <a:cubicBezTo>
                    <a:pt x="670689" y="267808"/>
                    <a:pt x="320377" y="272695"/>
                    <a:pt x="75159" y="268623"/>
                  </a:cubicBezTo>
                  <a:cubicBezTo>
                    <a:pt x="62939" y="266179"/>
                    <a:pt x="54792" y="254776"/>
                    <a:pt x="55607" y="242559"/>
                  </a:cubicBezTo>
                  <a:cubicBezTo>
                    <a:pt x="54792" y="226269"/>
                    <a:pt x="40943" y="212423"/>
                    <a:pt x="25464" y="211608"/>
                  </a:cubicBezTo>
                  <a:cubicBezTo>
                    <a:pt x="18946" y="211608"/>
                    <a:pt x="11614" y="210794"/>
                    <a:pt x="6726" y="205092"/>
                  </a:cubicBezTo>
                  <a:cubicBezTo>
                    <a:pt x="2653" y="201020"/>
                    <a:pt x="1838" y="196133"/>
                    <a:pt x="1023" y="192061"/>
                  </a:cubicBezTo>
                  <a:cubicBezTo>
                    <a:pt x="-606" y="181472"/>
                    <a:pt x="2653" y="170884"/>
                    <a:pt x="1838" y="160295"/>
                  </a:cubicBezTo>
                  <a:cubicBezTo>
                    <a:pt x="1838" y="145635"/>
                    <a:pt x="1838" y="123643"/>
                    <a:pt x="1838" y="108168"/>
                  </a:cubicBezTo>
                  <a:cubicBezTo>
                    <a:pt x="1023" y="91064"/>
                    <a:pt x="-7123" y="59299"/>
                    <a:pt x="18946" y="56041"/>
                  </a:cubicBezTo>
                  <a:cubicBezTo>
                    <a:pt x="27093" y="55226"/>
                    <a:pt x="31166" y="56041"/>
                    <a:pt x="36869" y="52783"/>
                  </a:cubicBezTo>
                  <a:cubicBezTo>
                    <a:pt x="47460" y="47896"/>
                    <a:pt x="54792" y="37308"/>
                    <a:pt x="55607" y="25905"/>
                  </a:cubicBezTo>
                  <a:cubicBezTo>
                    <a:pt x="55607" y="23461"/>
                    <a:pt x="55607" y="18574"/>
                    <a:pt x="57236" y="13687"/>
                  </a:cubicBezTo>
                  <a:cubicBezTo>
                    <a:pt x="58865" y="8801"/>
                    <a:pt x="63754" y="4728"/>
                    <a:pt x="67827" y="3099"/>
                  </a:cubicBezTo>
                  <a:cubicBezTo>
                    <a:pt x="83306" y="-2603"/>
                    <a:pt x="97155" y="1470"/>
                    <a:pt x="111819" y="656"/>
                  </a:cubicBezTo>
                  <a:lnTo>
                    <a:pt x="153368" y="656"/>
                  </a:lnTo>
                  <a:cubicBezTo>
                    <a:pt x="203063" y="656"/>
                    <a:pt x="270682" y="-159"/>
                    <a:pt x="319562" y="656"/>
                  </a:cubicBezTo>
                  <a:cubicBezTo>
                    <a:pt x="566410" y="4728"/>
                    <a:pt x="823033" y="7171"/>
                    <a:pt x="1069881" y="30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2169F4-832D-1A89-B31C-4BE92D24B9A0}"/>
                </a:ext>
              </a:extLst>
            </p:cNvPr>
            <p:cNvSpPr/>
            <p:nvPr/>
          </p:nvSpPr>
          <p:spPr>
            <a:xfrm>
              <a:off x="5560756" y="3318913"/>
              <a:ext cx="1082707" cy="213859"/>
            </a:xfrm>
            <a:custGeom>
              <a:avLst/>
              <a:gdLst>
                <a:gd name="connsiteX0" fmla="*/ 0 w 1082707"/>
                <a:gd name="connsiteY0" fmla="*/ 57145 h 213859"/>
                <a:gd name="connsiteX1" fmla="*/ 0 w 1082707"/>
                <a:gd name="connsiteY1" fmla="*/ 157327 h 213859"/>
                <a:gd name="connsiteX2" fmla="*/ 37475 w 1082707"/>
                <a:gd name="connsiteY2" fmla="*/ 172803 h 213859"/>
                <a:gd name="connsiteX3" fmla="*/ 55398 w 1082707"/>
                <a:gd name="connsiteY3" fmla="*/ 208640 h 213859"/>
                <a:gd name="connsiteX4" fmla="*/ 104279 w 1082707"/>
                <a:gd name="connsiteY4" fmla="*/ 209455 h 213859"/>
                <a:gd name="connsiteX5" fmla="*/ 204484 w 1082707"/>
                <a:gd name="connsiteY5" fmla="*/ 211083 h 213859"/>
                <a:gd name="connsiteX6" fmla="*/ 526282 w 1082707"/>
                <a:gd name="connsiteY6" fmla="*/ 208640 h 213859"/>
                <a:gd name="connsiteX7" fmla="*/ 917327 w 1082707"/>
                <a:gd name="connsiteY7" fmla="*/ 209455 h 213859"/>
                <a:gd name="connsiteX8" fmla="*/ 1013460 w 1082707"/>
                <a:gd name="connsiteY8" fmla="*/ 207011 h 213859"/>
                <a:gd name="connsiteX9" fmla="*/ 1030568 w 1082707"/>
                <a:gd name="connsiteY9" fmla="*/ 188278 h 213859"/>
                <a:gd name="connsiteX10" fmla="*/ 1082707 w 1082707"/>
                <a:gd name="connsiteY10" fmla="*/ 155698 h 213859"/>
                <a:gd name="connsiteX11" fmla="*/ 1079448 w 1082707"/>
                <a:gd name="connsiteY11" fmla="*/ 55516 h 213859"/>
                <a:gd name="connsiteX12" fmla="*/ 1026494 w 1082707"/>
                <a:gd name="connsiteY12" fmla="*/ 2574 h 213859"/>
                <a:gd name="connsiteX13" fmla="*/ 912439 w 1082707"/>
                <a:gd name="connsiteY13" fmla="*/ 2574 h 213859"/>
                <a:gd name="connsiteX14" fmla="*/ 685959 w 1082707"/>
                <a:gd name="connsiteY14" fmla="*/ 131 h 213859"/>
                <a:gd name="connsiteX15" fmla="*/ 435038 w 1082707"/>
                <a:gd name="connsiteY15" fmla="*/ 1760 h 213859"/>
                <a:gd name="connsiteX16" fmla="*/ 180858 w 1082707"/>
                <a:gd name="connsiteY16" fmla="*/ 3389 h 213859"/>
                <a:gd name="connsiteX17" fmla="*/ 117314 w 1082707"/>
                <a:gd name="connsiteY17" fmla="*/ 4203 h 213859"/>
                <a:gd name="connsiteX18" fmla="*/ 83912 w 1082707"/>
                <a:gd name="connsiteY18" fmla="*/ 4203 h 213859"/>
                <a:gd name="connsiteX19" fmla="*/ 53769 w 1082707"/>
                <a:gd name="connsiteY19" fmla="*/ 4203 h 213859"/>
                <a:gd name="connsiteX20" fmla="*/ 47251 w 1082707"/>
                <a:gd name="connsiteY20" fmla="*/ 22936 h 213859"/>
                <a:gd name="connsiteX21" fmla="*/ 35846 w 1082707"/>
                <a:gd name="connsiteY21" fmla="*/ 40041 h 213859"/>
                <a:gd name="connsiteX22" fmla="*/ 0 w 1082707"/>
                <a:gd name="connsiteY22" fmla="*/ 57145 h 21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2707" h="213859">
                  <a:moveTo>
                    <a:pt x="0" y="57145"/>
                  </a:moveTo>
                  <a:lnTo>
                    <a:pt x="0" y="157327"/>
                  </a:lnTo>
                  <a:cubicBezTo>
                    <a:pt x="0" y="151626"/>
                    <a:pt x="35031" y="170359"/>
                    <a:pt x="37475" y="172803"/>
                  </a:cubicBezTo>
                  <a:cubicBezTo>
                    <a:pt x="47251" y="183391"/>
                    <a:pt x="46437" y="199681"/>
                    <a:pt x="55398" y="208640"/>
                  </a:cubicBezTo>
                  <a:cubicBezTo>
                    <a:pt x="65174" y="218414"/>
                    <a:pt x="92059" y="210269"/>
                    <a:pt x="104279" y="209455"/>
                  </a:cubicBezTo>
                  <a:cubicBezTo>
                    <a:pt x="124646" y="207826"/>
                    <a:pt x="183303" y="211898"/>
                    <a:pt x="204484" y="211083"/>
                  </a:cubicBezTo>
                  <a:cubicBezTo>
                    <a:pt x="287581" y="207011"/>
                    <a:pt x="443185" y="207011"/>
                    <a:pt x="526282" y="208640"/>
                  </a:cubicBezTo>
                  <a:cubicBezTo>
                    <a:pt x="693291" y="212713"/>
                    <a:pt x="750318" y="217599"/>
                    <a:pt x="917327" y="209455"/>
                  </a:cubicBezTo>
                  <a:cubicBezTo>
                    <a:pt x="930362" y="208640"/>
                    <a:pt x="1001239" y="208640"/>
                    <a:pt x="1013460" y="207011"/>
                  </a:cubicBezTo>
                  <a:cubicBezTo>
                    <a:pt x="1028938" y="205382"/>
                    <a:pt x="1025680" y="201310"/>
                    <a:pt x="1030568" y="188278"/>
                  </a:cubicBezTo>
                  <a:cubicBezTo>
                    <a:pt x="1038714" y="168730"/>
                    <a:pt x="1061525" y="155698"/>
                    <a:pt x="1082707" y="155698"/>
                  </a:cubicBezTo>
                  <a:lnTo>
                    <a:pt x="1079448" y="55516"/>
                  </a:lnTo>
                  <a:cubicBezTo>
                    <a:pt x="1050120" y="55516"/>
                    <a:pt x="1026494" y="31896"/>
                    <a:pt x="1026494" y="2574"/>
                  </a:cubicBezTo>
                  <a:lnTo>
                    <a:pt x="912439" y="2574"/>
                  </a:lnTo>
                  <a:cubicBezTo>
                    <a:pt x="836674" y="2574"/>
                    <a:pt x="761724" y="-684"/>
                    <a:pt x="685959" y="131"/>
                  </a:cubicBezTo>
                  <a:cubicBezTo>
                    <a:pt x="602047" y="945"/>
                    <a:pt x="518950" y="1760"/>
                    <a:pt x="435038" y="1760"/>
                  </a:cubicBezTo>
                  <a:cubicBezTo>
                    <a:pt x="350311" y="2574"/>
                    <a:pt x="265585" y="2574"/>
                    <a:pt x="180858" y="3389"/>
                  </a:cubicBezTo>
                  <a:cubicBezTo>
                    <a:pt x="159677" y="3389"/>
                    <a:pt x="138495" y="3389"/>
                    <a:pt x="117314" y="4203"/>
                  </a:cubicBezTo>
                  <a:cubicBezTo>
                    <a:pt x="105908" y="4203"/>
                    <a:pt x="95317" y="4203"/>
                    <a:pt x="83912" y="4203"/>
                  </a:cubicBezTo>
                  <a:cubicBezTo>
                    <a:pt x="78209" y="4203"/>
                    <a:pt x="58657" y="945"/>
                    <a:pt x="53769" y="4203"/>
                  </a:cubicBezTo>
                  <a:cubicBezTo>
                    <a:pt x="49695" y="7461"/>
                    <a:pt x="49695" y="17235"/>
                    <a:pt x="47251" y="22936"/>
                  </a:cubicBezTo>
                  <a:cubicBezTo>
                    <a:pt x="44807" y="29452"/>
                    <a:pt x="40734" y="35154"/>
                    <a:pt x="35846" y="40041"/>
                  </a:cubicBezTo>
                  <a:cubicBezTo>
                    <a:pt x="35031" y="44113"/>
                    <a:pt x="0" y="62847"/>
                    <a:pt x="0" y="57145"/>
                  </a:cubicBezTo>
                </a:path>
              </a:pathLst>
            </a:custGeom>
            <a:solidFill>
              <a:srgbClr val="2095B2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8A6F3D4-AEC0-C92F-8F02-CD7DD6E2938E}"/>
                </a:ext>
              </a:extLst>
            </p:cNvPr>
            <p:cNvSpPr/>
            <p:nvPr/>
          </p:nvSpPr>
          <p:spPr>
            <a:xfrm>
              <a:off x="5555053" y="3313057"/>
              <a:ext cx="1091668" cy="223866"/>
            </a:xfrm>
            <a:custGeom>
              <a:avLst/>
              <a:gdLst>
                <a:gd name="connsiteX0" fmla="*/ 6517 w 1091668"/>
                <a:gd name="connsiteY0" fmla="*/ 63001 h 223866"/>
                <a:gd name="connsiteX1" fmla="*/ 8961 w 1091668"/>
                <a:gd name="connsiteY1" fmla="*/ 63001 h 223866"/>
                <a:gd name="connsiteX2" fmla="*/ 20367 w 1091668"/>
                <a:gd name="connsiteY2" fmla="*/ 58929 h 223866"/>
                <a:gd name="connsiteX3" fmla="*/ 41549 w 1091668"/>
                <a:gd name="connsiteY3" fmla="*/ 46711 h 223866"/>
                <a:gd name="connsiteX4" fmla="*/ 52954 w 1091668"/>
                <a:gd name="connsiteY4" fmla="*/ 26349 h 223866"/>
                <a:gd name="connsiteX5" fmla="*/ 59471 w 1091668"/>
                <a:gd name="connsiteY5" fmla="*/ 10059 h 223866"/>
                <a:gd name="connsiteX6" fmla="*/ 93688 w 1091668"/>
                <a:gd name="connsiteY6" fmla="*/ 9245 h 223866"/>
                <a:gd name="connsiteX7" fmla="*/ 109982 w 1091668"/>
                <a:gd name="connsiteY7" fmla="*/ 8430 h 223866"/>
                <a:gd name="connsiteX8" fmla="*/ 769056 w 1091668"/>
                <a:gd name="connsiteY8" fmla="*/ 285 h 223866"/>
                <a:gd name="connsiteX9" fmla="*/ 1032197 w 1091668"/>
                <a:gd name="connsiteY9" fmla="*/ 4358 h 223866"/>
                <a:gd name="connsiteX10" fmla="*/ 1038714 w 1091668"/>
                <a:gd name="connsiteY10" fmla="*/ 10059 h 223866"/>
                <a:gd name="connsiteX11" fmla="*/ 1085151 w 1091668"/>
                <a:gd name="connsiteY11" fmla="*/ 57299 h 223866"/>
                <a:gd name="connsiteX12" fmla="*/ 1090039 w 1091668"/>
                <a:gd name="connsiteY12" fmla="*/ 62186 h 223866"/>
                <a:gd name="connsiteX13" fmla="*/ 1091669 w 1091668"/>
                <a:gd name="connsiteY13" fmla="*/ 162369 h 223866"/>
                <a:gd name="connsiteX14" fmla="*/ 1087595 w 1091668"/>
                <a:gd name="connsiteY14" fmla="*/ 166441 h 223866"/>
                <a:gd name="connsiteX15" fmla="*/ 1036270 w 1091668"/>
                <a:gd name="connsiteY15" fmla="*/ 201464 h 223866"/>
                <a:gd name="connsiteX16" fmla="*/ 1004498 w 1091668"/>
                <a:gd name="connsiteY16" fmla="*/ 216939 h 223866"/>
                <a:gd name="connsiteX17" fmla="*/ 968652 w 1091668"/>
                <a:gd name="connsiteY17" fmla="*/ 217754 h 223866"/>
                <a:gd name="connsiteX18" fmla="*/ 826898 w 1091668"/>
                <a:gd name="connsiteY18" fmla="*/ 221826 h 223866"/>
                <a:gd name="connsiteX19" fmla="*/ 542576 w 1091668"/>
                <a:gd name="connsiteY19" fmla="*/ 221012 h 223866"/>
                <a:gd name="connsiteX20" fmla="*/ 206113 w 1091668"/>
                <a:gd name="connsiteY20" fmla="*/ 223455 h 223866"/>
                <a:gd name="connsiteX21" fmla="*/ 117314 w 1091668"/>
                <a:gd name="connsiteY21" fmla="*/ 220197 h 223866"/>
                <a:gd name="connsiteX22" fmla="*/ 62730 w 1091668"/>
                <a:gd name="connsiteY22" fmla="*/ 221826 h 223866"/>
                <a:gd name="connsiteX23" fmla="*/ 53769 w 1091668"/>
                <a:gd name="connsiteY23" fmla="*/ 214496 h 223866"/>
                <a:gd name="connsiteX24" fmla="*/ 38290 w 1091668"/>
                <a:gd name="connsiteY24" fmla="*/ 181102 h 223866"/>
                <a:gd name="connsiteX25" fmla="*/ 4888 w 1091668"/>
                <a:gd name="connsiteY25" fmla="*/ 164812 h 223866"/>
                <a:gd name="connsiteX26" fmla="*/ 5703 w 1091668"/>
                <a:gd name="connsiteY26" fmla="*/ 163183 h 223866"/>
                <a:gd name="connsiteX27" fmla="*/ 0 w 1091668"/>
                <a:gd name="connsiteY27" fmla="*/ 163183 h 223866"/>
                <a:gd name="connsiteX28" fmla="*/ 2444 w 1091668"/>
                <a:gd name="connsiteY28" fmla="*/ 63001 h 223866"/>
                <a:gd name="connsiteX29" fmla="*/ 6517 w 1091668"/>
                <a:gd name="connsiteY29" fmla="*/ 63001 h 223866"/>
                <a:gd name="connsiteX30" fmla="*/ 6517 w 1091668"/>
                <a:gd name="connsiteY30" fmla="*/ 63001 h 223866"/>
                <a:gd name="connsiteX31" fmla="*/ 8961 w 1091668"/>
                <a:gd name="connsiteY31" fmla="*/ 163183 h 223866"/>
                <a:gd name="connsiteX32" fmla="*/ 5703 w 1091668"/>
                <a:gd name="connsiteY32" fmla="*/ 166441 h 223866"/>
                <a:gd name="connsiteX33" fmla="*/ 3259 w 1091668"/>
                <a:gd name="connsiteY33" fmla="*/ 160740 h 223866"/>
                <a:gd name="connsiteX34" fmla="*/ 43178 w 1091668"/>
                <a:gd name="connsiteY34" fmla="*/ 174586 h 223866"/>
                <a:gd name="connsiteX35" fmla="*/ 58657 w 1091668"/>
                <a:gd name="connsiteY35" fmla="*/ 203093 h 223866"/>
                <a:gd name="connsiteX36" fmla="*/ 67618 w 1091668"/>
                <a:gd name="connsiteY36" fmla="*/ 213682 h 223866"/>
                <a:gd name="connsiteX37" fmla="*/ 118943 w 1091668"/>
                <a:gd name="connsiteY37" fmla="*/ 210424 h 223866"/>
                <a:gd name="connsiteX38" fmla="*/ 224851 w 1091668"/>
                <a:gd name="connsiteY38" fmla="*/ 211238 h 223866"/>
                <a:gd name="connsiteX39" fmla="*/ 260697 w 1091668"/>
                <a:gd name="connsiteY39" fmla="*/ 209609 h 223866"/>
                <a:gd name="connsiteX40" fmla="*/ 828527 w 1091668"/>
                <a:gd name="connsiteY40" fmla="*/ 216939 h 223866"/>
                <a:gd name="connsiteX41" fmla="*/ 970282 w 1091668"/>
                <a:gd name="connsiteY41" fmla="*/ 212867 h 223866"/>
                <a:gd name="connsiteX42" fmla="*/ 1023236 w 1091668"/>
                <a:gd name="connsiteY42" fmla="*/ 210424 h 223866"/>
                <a:gd name="connsiteX43" fmla="*/ 1028938 w 1091668"/>
                <a:gd name="connsiteY43" fmla="*/ 207980 h 223866"/>
                <a:gd name="connsiteX44" fmla="*/ 1039529 w 1091668"/>
                <a:gd name="connsiteY44" fmla="*/ 183545 h 223866"/>
                <a:gd name="connsiteX45" fmla="*/ 1088410 w 1091668"/>
                <a:gd name="connsiteY45" fmla="*/ 159111 h 223866"/>
                <a:gd name="connsiteX46" fmla="*/ 1084337 w 1091668"/>
                <a:gd name="connsiteY46" fmla="*/ 163183 h 223866"/>
                <a:gd name="connsiteX47" fmla="*/ 1079448 w 1091668"/>
                <a:gd name="connsiteY47" fmla="*/ 63001 h 223866"/>
                <a:gd name="connsiteX48" fmla="*/ 1085151 w 1091668"/>
                <a:gd name="connsiteY48" fmla="*/ 67888 h 223866"/>
                <a:gd name="connsiteX49" fmla="*/ 1026494 w 1091668"/>
                <a:gd name="connsiteY49" fmla="*/ 10059 h 223866"/>
                <a:gd name="connsiteX50" fmla="*/ 1033012 w 1091668"/>
                <a:gd name="connsiteY50" fmla="*/ 16575 h 223866"/>
                <a:gd name="connsiteX51" fmla="*/ 505915 w 1091668"/>
                <a:gd name="connsiteY51" fmla="*/ 16575 h 223866"/>
                <a:gd name="connsiteX52" fmla="*/ 110796 w 1091668"/>
                <a:gd name="connsiteY52" fmla="*/ 14946 h 223866"/>
                <a:gd name="connsiteX53" fmla="*/ 70062 w 1091668"/>
                <a:gd name="connsiteY53" fmla="*/ 13317 h 223866"/>
                <a:gd name="connsiteX54" fmla="*/ 63545 w 1091668"/>
                <a:gd name="connsiteY54" fmla="*/ 14132 h 223866"/>
                <a:gd name="connsiteX55" fmla="*/ 58657 w 1091668"/>
                <a:gd name="connsiteY55" fmla="*/ 27978 h 223866"/>
                <a:gd name="connsiteX56" fmla="*/ 37475 w 1091668"/>
                <a:gd name="connsiteY56" fmla="*/ 54042 h 223866"/>
                <a:gd name="connsiteX57" fmla="*/ 8147 w 1091668"/>
                <a:gd name="connsiteY57" fmla="*/ 65444 h 223866"/>
                <a:gd name="connsiteX58" fmla="*/ 5703 w 1091668"/>
                <a:gd name="connsiteY58" fmla="*/ 63816 h 223866"/>
                <a:gd name="connsiteX59" fmla="*/ 6517 w 1091668"/>
                <a:gd name="connsiteY59" fmla="*/ 63816 h 2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91668" h="223866">
                  <a:moveTo>
                    <a:pt x="6517" y="63001"/>
                  </a:moveTo>
                  <a:cubicBezTo>
                    <a:pt x="6517" y="63001"/>
                    <a:pt x="8147" y="63001"/>
                    <a:pt x="8961" y="63001"/>
                  </a:cubicBezTo>
                  <a:cubicBezTo>
                    <a:pt x="13035" y="62186"/>
                    <a:pt x="16294" y="60558"/>
                    <a:pt x="20367" y="58929"/>
                  </a:cubicBezTo>
                  <a:cubicBezTo>
                    <a:pt x="27699" y="55671"/>
                    <a:pt x="35031" y="51598"/>
                    <a:pt x="41549" y="46711"/>
                  </a:cubicBezTo>
                  <a:cubicBezTo>
                    <a:pt x="46437" y="41824"/>
                    <a:pt x="51325" y="33679"/>
                    <a:pt x="52954" y="26349"/>
                  </a:cubicBezTo>
                  <a:cubicBezTo>
                    <a:pt x="54583" y="20647"/>
                    <a:pt x="53769" y="14132"/>
                    <a:pt x="59471" y="10059"/>
                  </a:cubicBezTo>
                  <a:cubicBezTo>
                    <a:pt x="70877" y="5172"/>
                    <a:pt x="82282" y="10059"/>
                    <a:pt x="93688" y="9245"/>
                  </a:cubicBezTo>
                  <a:lnTo>
                    <a:pt x="109982" y="8430"/>
                  </a:lnTo>
                  <a:cubicBezTo>
                    <a:pt x="326686" y="4358"/>
                    <a:pt x="552352" y="-1344"/>
                    <a:pt x="769056" y="285"/>
                  </a:cubicBezTo>
                  <a:cubicBezTo>
                    <a:pt x="846450" y="2729"/>
                    <a:pt x="954802" y="3543"/>
                    <a:pt x="1032197" y="4358"/>
                  </a:cubicBezTo>
                  <a:cubicBezTo>
                    <a:pt x="1035456" y="4358"/>
                    <a:pt x="1038714" y="6801"/>
                    <a:pt x="1038714" y="10059"/>
                  </a:cubicBezTo>
                  <a:cubicBezTo>
                    <a:pt x="1037900" y="35308"/>
                    <a:pt x="1059896" y="57299"/>
                    <a:pt x="1085151" y="57299"/>
                  </a:cubicBezTo>
                  <a:cubicBezTo>
                    <a:pt x="1088410" y="57299"/>
                    <a:pt x="1090039" y="59743"/>
                    <a:pt x="1090039" y="62186"/>
                  </a:cubicBezTo>
                  <a:lnTo>
                    <a:pt x="1091669" y="162369"/>
                  </a:lnTo>
                  <a:cubicBezTo>
                    <a:pt x="1091669" y="164812"/>
                    <a:pt x="1090039" y="166441"/>
                    <a:pt x="1087595" y="166441"/>
                  </a:cubicBezTo>
                  <a:cubicBezTo>
                    <a:pt x="1065599" y="166441"/>
                    <a:pt x="1042788" y="180287"/>
                    <a:pt x="1036270" y="201464"/>
                  </a:cubicBezTo>
                  <a:cubicBezTo>
                    <a:pt x="1033012" y="218568"/>
                    <a:pt x="1018348" y="216125"/>
                    <a:pt x="1004498" y="216939"/>
                  </a:cubicBezTo>
                  <a:cubicBezTo>
                    <a:pt x="1004498" y="216939"/>
                    <a:pt x="968652" y="217754"/>
                    <a:pt x="968652" y="217754"/>
                  </a:cubicBezTo>
                  <a:cubicBezTo>
                    <a:pt x="928733" y="217754"/>
                    <a:pt x="867632" y="220197"/>
                    <a:pt x="826898" y="221826"/>
                  </a:cubicBezTo>
                  <a:cubicBezTo>
                    <a:pt x="732395" y="224270"/>
                    <a:pt x="637078" y="221826"/>
                    <a:pt x="542576" y="221012"/>
                  </a:cubicBezTo>
                  <a:cubicBezTo>
                    <a:pt x="430150" y="220197"/>
                    <a:pt x="317724" y="220197"/>
                    <a:pt x="206113" y="223455"/>
                  </a:cubicBezTo>
                  <a:cubicBezTo>
                    <a:pt x="176785" y="223455"/>
                    <a:pt x="146642" y="221012"/>
                    <a:pt x="117314" y="220197"/>
                  </a:cubicBezTo>
                  <a:cubicBezTo>
                    <a:pt x="98576" y="219383"/>
                    <a:pt x="81468" y="227528"/>
                    <a:pt x="62730" y="221826"/>
                  </a:cubicBezTo>
                  <a:cubicBezTo>
                    <a:pt x="59471" y="220197"/>
                    <a:pt x="56213" y="217754"/>
                    <a:pt x="53769" y="214496"/>
                  </a:cubicBezTo>
                  <a:cubicBezTo>
                    <a:pt x="46437" y="203908"/>
                    <a:pt x="47251" y="190061"/>
                    <a:pt x="38290" y="181102"/>
                  </a:cubicBezTo>
                  <a:cubicBezTo>
                    <a:pt x="28514" y="174586"/>
                    <a:pt x="15479" y="167256"/>
                    <a:pt x="4888" y="164812"/>
                  </a:cubicBezTo>
                  <a:cubicBezTo>
                    <a:pt x="5703" y="164812"/>
                    <a:pt x="5703" y="163998"/>
                    <a:pt x="5703" y="163183"/>
                  </a:cubicBezTo>
                  <a:lnTo>
                    <a:pt x="0" y="163183"/>
                  </a:lnTo>
                  <a:cubicBezTo>
                    <a:pt x="815" y="129789"/>
                    <a:pt x="1629" y="96395"/>
                    <a:pt x="2444" y="63001"/>
                  </a:cubicBezTo>
                  <a:lnTo>
                    <a:pt x="6517" y="63001"/>
                  </a:lnTo>
                  <a:close/>
                  <a:moveTo>
                    <a:pt x="6517" y="63001"/>
                  </a:moveTo>
                  <a:cubicBezTo>
                    <a:pt x="7332" y="96395"/>
                    <a:pt x="8147" y="129789"/>
                    <a:pt x="8961" y="163183"/>
                  </a:cubicBezTo>
                  <a:cubicBezTo>
                    <a:pt x="8961" y="164812"/>
                    <a:pt x="7332" y="166441"/>
                    <a:pt x="5703" y="166441"/>
                  </a:cubicBezTo>
                  <a:cubicBezTo>
                    <a:pt x="3259" y="166441"/>
                    <a:pt x="1629" y="163183"/>
                    <a:pt x="3259" y="160740"/>
                  </a:cubicBezTo>
                  <a:cubicBezTo>
                    <a:pt x="7332" y="153409"/>
                    <a:pt x="37475" y="170514"/>
                    <a:pt x="43178" y="174586"/>
                  </a:cubicBezTo>
                  <a:cubicBezTo>
                    <a:pt x="52954" y="181102"/>
                    <a:pt x="55398" y="194134"/>
                    <a:pt x="58657" y="203093"/>
                  </a:cubicBezTo>
                  <a:cubicBezTo>
                    <a:pt x="61101" y="207980"/>
                    <a:pt x="63545" y="212867"/>
                    <a:pt x="67618" y="213682"/>
                  </a:cubicBezTo>
                  <a:cubicBezTo>
                    <a:pt x="83912" y="217754"/>
                    <a:pt x="101835" y="209609"/>
                    <a:pt x="118943" y="210424"/>
                  </a:cubicBezTo>
                  <a:cubicBezTo>
                    <a:pt x="154789" y="209609"/>
                    <a:pt x="189820" y="213682"/>
                    <a:pt x="224851" y="211238"/>
                  </a:cubicBezTo>
                  <a:lnTo>
                    <a:pt x="260697" y="209609"/>
                  </a:lnTo>
                  <a:cubicBezTo>
                    <a:pt x="449702" y="200650"/>
                    <a:pt x="639522" y="218568"/>
                    <a:pt x="828527" y="216939"/>
                  </a:cubicBezTo>
                  <a:cubicBezTo>
                    <a:pt x="875779" y="216939"/>
                    <a:pt x="923030" y="212867"/>
                    <a:pt x="970282" y="212867"/>
                  </a:cubicBezTo>
                  <a:cubicBezTo>
                    <a:pt x="987390" y="212052"/>
                    <a:pt x="1006127" y="212867"/>
                    <a:pt x="1023236" y="210424"/>
                  </a:cubicBezTo>
                  <a:cubicBezTo>
                    <a:pt x="1025680" y="209609"/>
                    <a:pt x="1028123" y="208795"/>
                    <a:pt x="1028938" y="207980"/>
                  </a:cubicBezTo>
                  <a:cubicBezTo>
                    <a:pt x="1031382" y="200650"/>
                    <a:pt x="1034641" y="190061"/>
                    <a:pt x="1039529" y="183545"/>
                  </a:cubicBezTo>
                  <a:cubicBezTo>
                    <a:pt x="1050935" y="168070"/>
                    <a:pt x="1069672" y="159111"/>
                    <a:pt x="1088410" y="159111"/>
                  </a:cubicBezTo>
                  <a:lnTo>
                    <a:pt x="1084337" y="163183"/>
                  </a:lnTo>
                  <a:lnTo>
                    <a:pt x="1079448" y="63001"/>
                  </a:lnTo>
                  <a:lnTo>
                    <a:pt x="1085151" y="67888"/>
                  </a:lnTo>
                  <a:cubicBezTo>
                    <a:pt x="1054193" y="68703"/>
                    <a:pt x="1025680" y="41010"/>
                    <a:pt x="1026494" y="10059"/>
                  </a:cubicBezTo>
                  <a:lnTo>
                    <a:pt x="1033012" y="16575"/>
                  </a:lnTo>
                  <a:cubicBezTo>
                    <a:pt x="860300" y="18204"/>
                    <a:pt x="679441" y="14132"/>
                    <a:pt x="505915" y="16575"/>
                  </a:cubicBezTo>
                  <a:cubicBezTo>
                    <a:pt x="378825" y="16575"/>
                    <a:pt x="237886" y="16575"/>
                    <a:pt x="110796" y="14946"/>
                  </a:cubicBezTo>
                  <a:cubicBezTo>
                    <a:pt x="97761" y="15761"/>
                    <a:pt x="82282" y="14132"/>
                    <a:pt x="70062" y="13317"/>
                  </a:cubicBezTo>
                  <a:cubicBezTo>
                    <a:pt x="67618" y="13317"/>
                    <a:pt x="64360" y="13317"/>
                    <a:pt x="63545" y="14132"/>
                  </a:cubicBezTo>
                  <a:cubicBezTo>
                    <a:pt x="60286" y="16575"/>
                    <a:pt x="59471" y="23091"/>
                    <a:pt x="58657" y="27978"/>
                  </a:cubicBezTo>
                  <a:cubicBezTo>
                    <a:pt x="55398" y="39381"/>
                    <a:pt x="48066" y="49155"/>
                    <a:pt x="37475" y="54042"/>
                  </a:cubicBezTo>
                  <a:cubicBezTo>
                    <a:pt x="28514" y="58114"/>
                    <a:pt x="18737" y="63816"/>
                    <a:pt x="8147" y="65444"/>
                  </a:cubicBezTo>
                  <a:cubicBezTo>
                    <a:pt x="7332" y="65444"/>
                    <a:pt x="5703" y="64630"/>
                    <a:pt x="5703" y="63816"/>
                  </a:cubicBezTo>
                  <a:lnTo>
                    <a:pt x="6517" y="6381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94C777E-F387-D41B-3283-022D5987453D}"/>
                </a:ext>
              </a:extLst>
            </p:cNvPr>
            <p:cNvSpPr/>
            <p:nvPr/>
          </p:nvSpPr>
          <p:spPr>
            <a:xfrm>
              <a:off x="5708213" y="3391533"/>
              <a:ext cx="67618" cy="71675"/>
            </a:xfrm>
            <a:custGeom>
              <a:avLst/>
              <a:gdLst>
                <a:gd name="connsiteX0" fmla="*/ 32587 w 67618"/>
                <a:gd name="connsiteY0" fmla="*/ 15475 h 71675"/>
                <a:gd name="connsiteX1" fmla="*/ 17923 w 67618"/>
                <a:gd name="connsiteY1" fmla="*/ 35023 h 71675"/>
                <a:gd name="connsiteX2" fmla="*/ 33402 w 67618"/>
                <a:gd name="connsiteY2" fmla="*/ 56200 h 71675"/>
                <a:gd name="connsiteX3" fmla="*/ 48066 w 67618"/>
                <a:gd name="connsiteY3" fmla="*/ 36652 h 71675"/>
                <a:gd name="connsiteX4" fmla="*/ 32587 w 67618"/>
                <a:gd name="connsiteY4" fmla="*/ 15475 h 71675"/>
                <a:gd name="connsiteX5" fmla="*/ 32587 w 67618"/>
                <a:gd name="connsiteY5" fmla="*/ 71675 h 71675"/>
                <a:gd name="connsiteX6" fmla="*/ 0 w 67618"/>
                <a:gd name="connsiteY6" fmla="*/ 36652 h 71675"/>
                <a:gd name="connsiteX7" fmla="*/ 35031 w 67618"/>
                <a:gd name="connsiteY7" fmla="*/ 0 h 71675"/>
                <a:gd name="connsiteX8" fmla="*/ 67618 w 67618"/>
                <a:gd name="connsiteY8" fmla="*/ 35023 h 71675"/>
                <a:gd name="connsiteX9" fmla="*/ 32587 w 67618"/>
                <a:gd name="connsiteY9" fmla="*/ 71675 h 7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8" h="71675">
                  <a:moveTo>
                    <a:pt x="32587" y="15475"/>
                  </a:moveTo>
                  <a:cubicBezTo>
                    <a:pt x="23626" y="15475"/>
                    <a:pt x="17923" y="23620"/>
                    <a:pt x="17923" y="35023"/>
                  </a:cubicBezTo>
                  <a:cubicBezTo>
                    <a:pt x="17923" y="49684"/>
                    <a:pt x="23626" y="56200"/>
                    <a:pt x="33402" y="56200"/>
                  </a:cubicBezTo>
                  <a:cubicBezTo>
                    <a:pt x="41549" y="56200"/>
                    <a:pt x="48066" y="48869"/>
                    <a:pt x="48066" y="36652"/>
                  </a:cubicBezTo>
                  <a:cubicBezTo>
                    <a:pt x="48881" y="21991"/>
                    <a:pt x="43178" y="15475"/>
                    <a:pt x="32587" y="15475"/>
                  </a:cubicBezTo>
                  <a:moveTo>
                    <a:pt x="32587" y="71675"/>
                  </a:moveTo>
                  <a:cubicBezTo>
                    <a:pt x="13850" y="71675"/>
                    <a:pt x="0" y="57829"/>
                    <a:pt x="0" y="36652"/>
                  </a:cubicBezTo>
                  <a:cubicBezTo>
                    <a:pt x="0" y="14661"/>
                    <a:pt x="13035" y="0"/>
                    <a:pt x="35031" y="0"/>
                  </a:cubicBezTo>
                  <a:cubicBezTo>
                    <a:pt x="52139" y="0"/>
                    <a:pt x="67618" y="12217"/>
                    <a:pt x="67618" y="35023"/>
                  </a:cubicBezTo>
                  <a:cubicBezTo>
                    <a:pt x="67618" y="57829"/>
                    <a:pt x="54584" y="71675"/>
                    <a:pt x="32587" y="716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13153B-2B3E-94AC-3FC6-1B58DD95A220}"/>
                </a:ext>
              </a:extLst>
            </p:cNvPr>
            <p:cNvSpPr/>
            <p:nvPr/>
          </p:nvSpPr>
          <p:spPr>
            <a:xfrm>
              <a:off x="5785607" y="3407008"/>
              <a:ext cx="54583" cy="56199"/>
            </a:xfrm>
            <a:custGeom>
              <a:avLst/>
              <a:gdLst>
                <a:gd name="connsiteX0" fmla="*/ 26885 w 54583"/>
                <a:gd name="connsiteY0" fmla="*/ 56200 h 56199"/>
                <a:gd name="connsiteX1" fmla="*/ 0 w 54583"/>
                <a:gd name="connsiteY1" fmla="*/ 30136 h 56199"/>
                <a:gd name="connsiteX2" fmla="*/ 0 w 54583"/>
                <a:gd name="connsiteY2" fmla="*/ 0 h 56199"/>
                <a:gd name="connsiteX3" fmla="*/ 7332 w 54583"/>
                <a:gd name="connsiteY3" fmla="*/ 0 h 56199"/>
                <a:gd name="connsiteX4" fmla="*/ 18738 w 54583"/>
                <a:gd name="connsiteY4" fmla="*/ 11403 h 56199"/>
                <a:gd name="connsiteX5" fmla="*/ 18738 w 54583"/>
                <a:gd name="connsiteY5" fmla="*/ 30951 h 56199"/>
                <a:gd name="connsiteX6" fmla="*/ 27699 w 54583"/>
                <a:gd name="connsiteY6" fmla="*/ 41539 h 56199"/>
                <a:gd name="connsiteX7" fmla="*/ 35846 w 54583"/>
                <a:gd name="connsiteY7" fmla="*/ 30136 h 56199"/>
                <a:gd name="connsiteX8" fmla="*/ 35846 w 54583"/>
                <a:gd name="connsiteY8" fmla="*/ 0 h 56199"/>
                <a:gd name="connsiteX9" fmla="*/ 43178 w 54583"/>
                <a:gd name="connsiteY9" fmla="*/ 0 h 56199"/>
                <a:gd name="connsiteX10" fmla="*/ 54584 w 54583"/>
                <a:gd name="connsiteY10" fmla="*/ 11403 h 56199"/>
                <a:gd name="connsiteX11" fmla="*/ 54584 w 54583"/>
                <a:gd name="connsiteY11" fmla="*/ 30951 h 56199"/>
                <a:gd name="connsiteX12" fmla="*/ 26885 w 54583"/>
                <a:gd name="connsiteY12" fmla="*/ 56200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26885" y="56200"/>
                  </a:moveTo>
                  <a:cubicBezTo>
                    <a:pt x="8962" y="56200"/>
                    <a:pt x="0" y="47241"/>
                    <a:pt x="0" y="30136"/>
                  </a:cubicBezTo>
                  <a:lnTo>
                    <a:pt x="0" y="0"/>
                  </a:lnTo>
                  <a:lnTo>
                    <a:pt x="7332" y="0"/>
                  </a:lnTo>
                  <a:cubicBezTo>
                    <a:pt x="15479" y="0"/>
                    <a:pt x="18738" y="2444"/>
                    <a:pt x="18738" y="11403"/>
                  </a:cubicBezTo>
                  <a:lnTo>
                    <a:pt x="18738" y="30951"/>
                  </a:lnTo>
                  <a:cubicBezTo>
                    <a:pt x="18738" y="39096"/>
                    <a:pt x="22811" y="41539"/>
                    <a:pt x="27699" y="41539"/>
                  </a:cubicBezTo>
                  <a:cubicBezTo>
                    <a:pt x="31772" y="41539"/>
                    <a:pt x="35846" y="39096"/>
                    <a:pt x="35846" y="30136"/>
                  </a:cubicBezTo>
                  <a:lnTo>
                    <a:pt x="35846" y="0"/>
                  </a:lnTo>
                  <a:lnTo>
                    <a:pt x="43178" y="0"/>
                  </a:lnTo>
                  <a:cubicBezTo>
                    <a:pt x="50510" y="0"/>
                    <a:pt x="54584" y="3258"/>
                    <a:pt x="54584" y="11403"/>
                  </a:cubicBezTo>
                  <a:lnTo>
                    <a:pt x="54584" y="30951"/>
                  </a:lnTo>
                  <a:cubicBezTo>
                    <a:pt x="54584" y="48055"/>
                    <a:pt x="43178" y="56200"/>
                    <a:pt x="26885" y="56200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9B7AA0-BCB1-65E0-1848-0D3630EFF03F}"/>
                </a:ext>
              </a:extLst>
            </p:cNvPr>
            <p:cNvSpPr/>
            <p:nvPr/>
          </p:nvSpPr>
          <p:spPr>
            <a:xfrm>
              <a:off x="5850781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2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D4370DF-B7A6-87AA-7BC7-84B8BCA50081}"/>
                </a:ext>
              </a:extLst>
            </p:cNvPr>
            <p:cNvSpPr/>
            <p:nvPr/>
          </p:nvSpPr>
          <p:spPr>
            <a:xfrm>
              <a:off x="5911882" y="3393162"/>
              <a:ext cx="86355" cy="68417"/>
            </a:xfrm>
            <a:custGeom>
              <a:avLst/>
              <a:gdLst>
                <a:gd name="connsiteX0" fmla="*/ 79024 w 86355"/>
                <a:gd name="connsiteY0" fmla="*/ 68417 h 68417"/>
                <a:gd name="connsiteX1" fmla="*/ 67618 w 86355"/>
                <a:gd name="connsiteY1" fmla="*/ 57829 h 68417"/>
                <a:gd name="connsiteX2" fmla="*/ 65989 w 86355"/>
                <a:gd name="connsiteY2" fmla="*/ 24435 h 68417"/>
                <a:gd name="connsiteX3" fmla="*/ 56213 w 86355"/>
                <a:gd name="connsiteY3" fmla="*/ 52942 h 68417"/>
                <a:gd name="connsiteX4" fmla="*/ 49695 w 86355"/>
                <a:gd name="connsiteY4" fmla="*/ 68417 h 68417"/>
                <a:gd name="connsiteX5" fmla="*/ 44807 w 86355"/>
                <a:gd name="connsiteY5" fmla="*/ 68417 h 68417"/>
                <a:gd name="connsiteX6" fmla="*/ 29328 w 86355"/>
                <a:gd name="connsiteY6" fmla="*/ 49684 h 68417"/>
                <a:gd name="connsiteX7" fmla="*/ 26070 w 86355"/>
                <a:gd name="connsiteY7" fmla="*/ 38281 h 68417"/>
                <a:gd name="connsiteX8" fmla="*/ 21182 w 86355"/>
                <a:gd name="connsiteY8" fmla="*/ 23620 h 68417"/>
                <a:gd name="connsiteX9" fmla="*/ 18738 w 86355"/>
                <a:gd name="connsiteY9" fmla="*/ 68417 h 68417"/>
                <a:gd name="connsiteX10" fmla="*/ 11405 w 86355"/>
                <a:gd name="connsiteY10" fmla="*/ 68417 h 68417"/>
                <a:gd name="connsiteX11" fmla="*/ 0 w 86355"/>
                <a:gd name="connsiteY11" fmla="*/ 57829 h 68417"/>
                <a:gd name="connsiteX12" fmla="*/ 5703 w 86355"/>
                <a:gd name="connsiteY12" fmla="*/ 0 h 68417"/>
                <a:gd name="connsiteX13" fmla="*/ 12220 w 86355"/>
                <a:gd name="connsiteY13" fmla="*/ 0 h 68417"/>
                <a:gd name="connsiteX14" fmla="*/ 30958 w 86355"/>
                <a:gd name="connsiteY14" fmla="*/ 11403 h 68417"/>
                <a:gd name="connsiteX15" fmla="*/ 36661 w 86355"/>
                <a:gd name="connsiteY15" fmla="*/ 24435 h 68417"/>
                <a:gd name="connsiteX16" fmla="*/ 43178 w 86355"/>
                <a:gd name="connsiteY16" fmla="*/ 43982 h 68417"/>
                <a:gd name="connsiteX17" fmla="*/ 48881 w 86355"/>
                <a:gd name="connsiteY17" fmla="*/ 27693 h 68417"/>
                <a:gd name="connsiteX18" fmla="*/ 55398 w 86355"/>
                <a:gd name="connsiteY18" fmla="*/ 12217 h 68417"/>
                <a:gd name="connsiteX19" fmla="*/ 63545 w 86355"/>
                <a:gd name="connsiteY19" fmla="*/ 0 h 68417"/>
                <a:gd name="connsiteX20" fmla="*/ 66804 w 86355"/>
                <a:gd name="connsiteY20" fmla="*/ 0 h 68417"/>
                <a:gd name="connsiteX21" fmla="*/ 83097 w 86355"/>
                <a:gd name="connsiteY21" fmla="*/ 15475 h 68417"/>
                <a:gd name="connsiteX22" fmla="*/ 86356 w 86355"/>
                <a:gd name="connsiteY22" fmla="*/ 68417 h 68417"/>
                <a:gd name="connsiteX23" fmla="*/ 79024 w 86355"/>
                <a:gd name="connsiteY23" fmla="*/ 68417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355" h="68417">
                  <a:moveTo>
                    <a:pt x="79024" y="68417"/>
                  </a:moveTo>
                  <a:cubicBezTo>
                    <a:pt x="72506" y="68417"/>
                    <a:pt x="67618" y="65159"/>
                    <a:pt x="67618" y="57829"/>
                  </a:cubicBezTo>
                  <a:cubicBezTo>
                    <a:pt x="67618" y="51313"/>
                    <a:pt x="66804" y="34208"/>
                    <a:pt x="65989" y="24435"/>
                  </a:cubicBezTo>
                  <a:lnTo>
                    <a:pt x="56213" y="52942"/>
                  </a:lnTo>
                  <a:cubicBezTo>
                    <a:pt x="54584" y="57014"/>
                    <a:pt x="52139" y="64345"/>
                    <a:pt x="49695" y="68417"/>
                  </a:cubicBezTo>
                  <a:lnTo>
                    <a:pt x="44807" y="68417"/>
                  </a:lnTo>
                  <a:cubicBezTo>
                    <a:pt x="38290" y="68417"/>
                    <a:pt x="33402" y="63530"/>
                    <a:pt x="29328" y="49684"/>
                  </a:cubicBezTo>
                  <a:lnTo>
                    <a:pt x="26070" y="38281"/>
                  </a:lnTo>
                  <a:cubicBezTo>
                    <a:pt x="24440" y="32580"/>
                    <a:pt x="21996" y="26878"/>
                    <a:pt x="21182" y="23620"/>
                  </a:cubicBezTo>
                  <a:cubicBezTo>
                    <a:pt x="20367" y="35023"/>
                    <a:pt x="18738" y="57014"/>
                    <a:pt x="18738" y="68417"/>
                  </a:cubicBezTo>
                  <a:lnTo>
                    <a:pt x="11405" y="68417"/>
                  </a:lnTo>
                  <a:cubicBezTo>
                    <a:pt x="5703" y="68417"/>
                    <a:pt x="0" y="64345"/>
                    <a:pt x="0" y="57829"/>
                  </a:cubicBezTo>
                  <a:cubicBezTo>
                    <a:pt x="0" y="38281"/>
                    <a:pt x="2444" y="14661"/>
                    <a:pt x="5703" y="0"/>
                  </a:cubicBezTo>
                  <a:lnTo>
                    <a:pt x="12220" y="0"/>
                  </a:lnTo>
                  <a:cubicBezTo>
                    <a:pt x="22811" y="0"/>
                    <a:pt x="28514" y="4887"/>
                    <a:pt x="30958" y="11403"/>
                  </a:cubicBezTo>
                  <a:lnTo>
                    <a:pt x="36661" y="24435"/>
                  </a:lnTo>
                  <a:cubicBezTo>
                    <a:pt x="39105" y="30136"/>
                    <a:pt x="41549" y="38281"/>
                    <a:pt x="43178" y="43982"/>
                  </a:cubicBezTo>
                  <a:cubicBezTo>
                    <a:pt x="44807" y="39095"/>
                    <a:pt x="46437" y="32580"/>
                    <a:pt x="48881" y="27693"/>
                  </a:cubicBezTo>
                  <a:lnTo>
                    <a:pt x="55398" y="12217"/>
                  </a:lnTo>
                  <a:cubicBezTo>
                    <a:pt x="57842" y="6516"/>
                    <a:pt x="61101" y="2443"/>
                    <a:pt x="63545" y="0"/>
                  </a:cubicBezTo>
                  <a:lnTo>
                    <a:pt x="66804" y="0"/>
                  </a:lnTo>
                  <a:cubicBezTo>
                    <a:pt x="76580" y="0"/>
                    <a:pt x="81468" y="5701"/>
                    <a:pt x="83097" y="15475"/>
                  </a:cubicBezTo>
                  <a:cubicBezTo>
                    <a:pt x="84726" y="28507"/>
                    <a:pt x="86356" y="49684"/>
                    <a:pt x="86356" y="68417"/>
                  </a:cubicBezTo>
                  <a:lnTo>
                    <a:pt x="79024" y="68417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F85924E-2D2D-B6C7-A144-19202951B22D}"/>
                </a:ext>
              </a:extLst>
            </p:cNvPr>
            <p:cNvSpPr/>
            <p:nvPr/>
          </p:nvSpPr>
          <p:spPr>
            <a:xfrm>
              <a:off x="6008014" y="3405379"/>
              <a:ext cx="50509" cy="57828"/>
            </a:xfrm>
            <a:custGeom>
              <a:avLst/>
              <a:gdLst>
                <a:gd name="connsiteX0" fmla="*/ 32587 w 50509"/>
                <a:gd name="connsiteY0" fmla="*/ 34208 h 57828"/>
                <a:gd name="connsiteX1" fmla="*/ 28514 w 50509"/>
                <a:gd name="connsiteY1" fmla="*/ 34208 h 57828"/>
                <a:gd name="connsiteX2" fmla="*/ 18737 w 50509"/>
                <a:gd name="connsiteY2" fmla="*/ 39910 h 57828"/>
                <a:gd name="connsiteX3" fmla="*/ 26070 w 50509"/>
                <a:gd name="connsiteY3" fmla="*/ 44797 h 57828"/>
                <a:gd name="connsiteX4" fmla="*/ 32587 w 50509"/>
                <a:gd name="connsiteY4" fmla="*/ 38281 h 57828"/>
                <a:gd name="connsiteX5" fmla="*/ 32587 w 50509"/>
                <a:gd name="connsiteY5" fmla="*/ 34208 h 57828"/>
                <a:gd name="connsiteX6" fmla="*/ 23626 w 50509"/>
                <a:gd name="connsiteY6" fmla="*/ 57829 h 57828"/>
                <a:gd name="connsiteX7" fmla="*/ 0 w 50509"/>
                <a:gd name="connsiteY7" fmla="*/ 40724 h 57828"/>
                <a:gd name="connsiteX8" fmla="*/ 28514 w 50509"/>
                <a:gd name="connsiteY8" fmla="*/ 22806 h 57828"/>
                <a:gd name="connsiteX9" fmla="*/ 30958 w 50509"/>
                <a:gd name="connsiteY9" fmla="*/ 22806 h 57828"/>
                <a:gd name="connsiteX10" fmla="*/ 30958 w 50509"/>
                <a:gd name="connsiteY10" fmla="*/ 20362 h 57828"/>
                <a:gd name="connsiteX11" fmla="*/ 20367 w 50509"/>
                <a:gd name="connsiteY11" fmla="*/ 14661 h 57828"/>
                <a:gd name="connsiteX12" fmla="*/ 2444 w 50509"/>
                <a:gd name="connsiteY12" fmla="*/ 20362 h 57828"/>
                <a:gd name="connsiteX13" fmla="*/ 2444 w 50509"/>
                <a:gd name="connsiteY13" fmla="*/ 20362 h 57828"/>
                <a:gd name="connsiteX14" fmla="*/ 2444 w 50509"/>
                <a:gd name="connsiteY14" fmla="*/ 13846 h 57828"/>
                <a:gd name="connsiteX15" fmla="*/ 25255 w 50509"/>
                <a:gd name="connsiteY15" fmla="*/ 0 h 57828"/>
                <a:gd name="connsiteX16" fmla="*/ 50510 w 50509"/>
                <a:gd name="connsiteY16" fmla="*/ 23620 h 57828"/>
                <a:gd name="connsiteX17" fmla="*/ 50510 w 50509"/>
                <a:gd name="connsiteY17" fmla="*/ 31765 h 57828"/>
                <a:gd name="connsiteX18" fmla="*/ 23626 w 50509"/>
                <a:gd name="connsiteY18" fmla="*/ 57829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509" h="57828">
                  <a:moveTo>
                    <a:pt x="32587" y="34208"/>
                  </a:moveTo>
                  <a:lnTo>
                    <a:pt x="28514" y="34208"/>
                  </a:lnTo>
                  <a:cubicBezTo>
                    <a:pt x="21181" y="34208"/>
                    <a:pt x="18737" y="35837"/>
                    <a:pt x="18737" y="39910"/>
                  </a:cubicBezTo>
                  <a:cubicBezTo>
                    <a:pt x="18737" y="43168"/>
                    <a:pt x="21181" y="44797"/>
                    <a:pt x="26070" y="44797"/>
                  </a:cubicBezTo>
                  <a:cubicBezTo>
                    <a:pt x="29328" y="44797"/>
                    <a:pt x="32587" y="43168"/>
                    <a:pt x="32587" y="38281"/>
                  </a:cubicBezTo>
                  <a:lnTo>
                    <a:pt x="32587" y="34208"/>
                  </a:lnTo>
                  <a:close/>
                  <a:moveTo>
                    <a:pt x="23626" y="57829"/>
                  </a:moveTo>
                  <a:cubicBezTo>
                    <a:pt x="13035" y="57829"/>
                    <a:pt x="0" y="52942"/>
                    <a:pt x="0" y="40724"/>
                  </a:cubicBezTo>
                  <a:cubicBezTo>
                    <a:pt x="0" y="28507"/>
                    <a:pt x="8961" y="22806"/>
                    <a:pt x="28514" y="22806"/>
                  </a:cubicBezTo>
                  <a:lnTo>
                    <a:pt x="30958" y="22806"/>
                  </a:lnTo>
                  <a:lnTo>
                    <a:pt x="30958" y="20362"/>
                  </a:lnTo>
                  <a:cubicBezTo>
                    <a:pt x="30958" y="16290"/>
                    <a:pt x="27699" y="14661"/>
                    <a:pt x="20367" y="14661"/>
                  </a:cubicBezTo>
                  <a:cubicBezTo>
                    <a:pt x="9776" y="14661"/>
                    <a:pt x="6517" y="17104"/>
                    <a:pt x="2444" y="20362"/>
                  </a:cubicBezTo>
                  <a:lnTo>
                    <a:pt x="2444" y="20362"/>
                  </a:lnTo>
                  <a:lnTo>
                    <a:pt x="2444" y="13846"/>
                  </a:lnTo>
                  <a:cubicBezTo>
                    <a:pt x="2444" y="7330"/>
                    <a:pt x="9776" y="0"/>
                    <a:pt x="25255" y="0"/>
                  </a:cubicBezTo>
                  <a:cubicBezTo>
                    <a:pt x="39919" y="0"/>
                    <a:pt x="50510" y="7330"/>
                    <a:pt x="50510" y="23620"/>
                  </a:cubicBezTo>
                  <a:lnTo>
                    <a:pt x="50510" y="31765"/>
                  </a:lnTo>
                  <a:cubicBezTo>
                    <a:pt x="49695" y="52127"/>
                    <a:pt x="43993" y="57829"/>
                    <a:pt x="23626" y="5782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5E90B5-2D91-9B85-C3F9-8A7ADC4126B7}"/>
                </a:ext>
              </a:extLst>
            </p:cNvPr>
            <p:cNvSpPr/>
            <p:nvPr/>
          </p:nvSpPr>
          <p:spPr>
            <a:xfrm>
              <a:off x="6068300" y="3405379"/>
              <a:ext cx="54583" cy="56199"/>
            </a:xfrm>
            <a:custGeom>
              <a:avLst/>
              <a:gdLst>
                <a:gd name="connsiteX0" fmla="*/ 46436 w 54583"/>
                <a:gd name="connsiteY0" fmla="*/ 56200 h 56199"/>
                <a:gd name="connsiteX1" fmla="*/ 35846 w 54583"/>
                <a:gd name="connsiteY1" fmla="*/ 44797 h 56199"/>
                <a:gd name="connsiteX2" fmla="*/ 35846 w 54583"/>
                <a:gd name="connsiteY2" fmla="*/ 26064 h 56199"/>
                <a:gd name="connsiteX3" fmla="*/ 26884 w 54583"/>
                <a:gd name="connsiteY3" fmla="*/ 15475 h 56199"/>
                <a:gd name="connsiteX4" fmla="*/ 18737 w 54583"/>
                <a:gd name="connsiteY4" fmla="*/ 26064 h 56199"/>
                <a:gd name="connsiteX5" fmla="*/ 18737 w 54583"/>
                <a:gd name="connsiteY5" fmla="*/ 56200 h 56199"/>
                <a:gd name="connsiteX6" fmla="*/ 12220 w 54583"/>
                <a:gd name="connsiteY6" fmla="*/ 56200 h 56199"/>
                <a:gd name="connsiteX7" fmla="*/ 0 w 54583"/>
                <a:gd name="connsiteY7" fmla="*/ 44797 h 56199"/>
                <a:gd name="connsiteX8" fmla="*/ 0 w 54583"/>
                <a:gd name="connsiteY8" fmla="*/ 26064 h 56199"/>
                <a:gd name="connsiteX9" fmla="*/ 27699 w 54583"/>
                <a:gd name="connsiteY9" fmla="*/ 0 h 56199"/>
                <a:gd name="connsiteX10" fmla="*/ 54583 w 54583"/>
                <a:gd name="connsiteY10" fmla="*/ 26064 h 56199"/>
                <a:gd name="connsiteX11" fmla="*/ 54583 w 54583"/>
                <a:gd name="connsiteY11" fmla="*/ 55385 h 56199"/>
                <a:gd name="connsiteX12" fmla="*/ 46436 w 54583"/>
                <a:gd name="connsiteY12" fmla="*/ 5538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83" h="56199">
                  <a:moveTo>
                    <a:pt x="46436" y="56200"/>
                  </a:moveTo>
                  <a:cubicBezTo>
                    <a:pt x="38290" y="56200"/>
                    <a:pt x="35846" y="53756"/>
                    <a:pt x="35846" y="44797"/>
                  </a:cubicBezTo>
                  <a:lnTo>
                    <a:pt x="35846" y="26064"/>
                  </a:lnTo>
                  <a:cubicBezTo>
                    <a:pt x="35846" y="18733"/>
                    <a:pt x="33402" y="15475"/>
                    <a:pt x="26884" y="15475"/>
                  </a:cubicBezTo>
                  <a:cubicBezTo>
                    <a:pt x="21182" y="15475"/>
                    <a:pt x="18737" y="18733"/>
                    <a:pt x="18737" y="26064"/>
                  </a:cubicBezTo>
                  <a:lnTo>
                    <a:pt x="18737" y="56200"/>
                  </a:lnTo>
                  <a:lnTo>
                    <a:pt x="12220" y="56200"/>
                  </a:lnTo>
                  <a:cubicBezTo>
                    <a:pt x="4073" y="56200"/>
                    <a:pt x="0" y="52942"/>
                    <a:pt x="0" y="44797"/>
                  </a:cubicBezTo>
                  <a:lnTo>
                    <a:pt x="0" y="26064"/>
                  </a:lnTo>
                  <a:cubicBezTo>
                    <a:pt x="0" y="10588"/>
                    <a:pt x="10591" y="0"/>
                    <a:pt x="27699" y="0"/>
                  </a:cubicBezTo>
                  <a:cubicBezTo>
                    <a:pt x="47251" y="0"/>
                    <a:pt x="54583" y="10588"/>
                    <a:pt x="54583" y="26064"/>
                  </a:cubicBezTo>
                  <a:lnTo>
                    <a:pt x="54583" y="55385"/>
                  </a:lnTo>
                  <a:lnTo>
                    <a:pt x="46436" y="5538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A7E397B-A18F-AB86-79B0-747ADFEBF84E}"/>
                </a:ext>
              </a:extLst>
            </p:cNvPr>
            <p:cNvSpPr/>
            <p:nvPr/>
          </p:nvSpPr>
          <p:spPr>
            <a:xfrm>
              <a:off x="6131031" y="3404565"/>
              <a:ext cx="45622" cy="57828"/>
            </a:xfrm>
            <a:custGeom>
              <a:avLst/>
              <a:gdLst>
                <a:gd name="connsiteX0" fmla="*/ 45622 w 45622"/>
                <a:gd name="connsiteY0" fmla="*/ 20362 h 57828"/>
                <a:gd name="connsiteX1" fmla="*/ 33402 w 45622"/>
                <a:gd name="connsiteY1" fmla="*/ 16290 h 57828"/>
                <a:gd name="connsiteX2" fmla="*/ 18738 w 45622"/>
                <a:gd name="connsiteY2" fmla="*/ 28507 h 57828"/>
                <a:gd name="connsiteX3" fmla="*/ 32587 w 45622"/>
                <a:gd name="connsiteY3" fmla="*/ 42354 h 57828"/>
                <a:gd name="connsiteX4" fmla="*/ 45622 w 45622"/>
                <a:gd name="connsiteY4" fmla="*/ 39095 h 57828"/>
                <a:gd name="connsiteX5" fmla="*/ 45622 w 45622"/>
                <a:gd name="connsiteY5" fmla="*/ 39095 h 57828"/>
                <a:gd name="connsiteX6" fmla="*/ 45622 w 45622"/>
                <a:gd name="connsiteY6" fmla="*/ 44797 h 57828"/>
                <a:gd name="connsiteX7" fmla="*/ 28514 w 45622"/>
                <a:gd name="connsiteY7" fmla="*/ 57829 h 57828"/>
                <a:gd name="connsiteX8" fmla="*/ 0 w 45622"/>
                <a:gd name="connsiteY8" fmla="*/ 29322 h 57828"/>
                <a:gd name="connsiteX9" fmla="*/ 30143 w 45622"/>
                <a:gd name="connsiteY9" fmla="*/ 0 h 57828"/>
                <a:gd name="connsiteX10" fmla="*/ 45622 w 45622"/>
                <a:gd name="connsiteY10" fmla="*/ 13032 h 57828"/>
                <a:gd name="connsiteX11" fmla="*/ 45622 w 45622"/>
                <a:gd name="connsiteY11" fmla="*/ 20362 h 57828"/>
                <a:gd name="connsiteX12" fmla="*/ 45622 w 45622"/>
                <a:gd name="connsiteY12" fmla="*/ 20362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622" h="57828">
                  <a:moveTo>
                    <a:pt x="45622" y="20362"/>
                  </a:moveTo>
                  <a:cubicBezTo>
                    <a:pt x="43993" y="18733"/>
                    <a:pt x="39105" y="16290"/>
                    <a:pt x="33402" y="16290"/>
                  </a:cubicBezTo>
                  <a:cubicBezTo>
                    <a:pt x="24440" y="16290"/>
                    <a:pt x="18738" y="21177"/>
                    <a:pt x="18738" y="28507"/>
                  </a:cubicBezTo>
                  <a:cubicBezTo>
                    <a:pt x="18738" y="37467"/>
                    <a:pt x="23626" y="42354"/>
                    <a:pt x="32587" y="42354"/>
                  </a:cubicBezTo>
                  <a:cubicBezTo>
                    <a:pt x="38290" y="42354"/>
                    <a:pt x="42363" y="41539"/>
                    <a:pt x="45622" y="39095"/>
                  </a:cubicBezTo>
                  <a:lnTo>
                    <a:pt x="45622" y="39095"/>
                  </a:lnTo>
                  <a:lnTo>
                    <a:pt x="45622" y="44797"/>
                  </a:lnTo>
                  <a:cubicBezTo>
                    <a:pt x="45622" y="52127"/>
                    <a:pt x="38290" y="57829"/>
                    <a:pt x="28514" y="57829"/>
                  </a:cubicBezTo>
                  <a:cubicBezTo>
                    <a:pt x="12220" y="57829"/>
                    <a:pt x="0" y="46426"/>
                    <a:pt x="0" y="29322"/>
                  </a:cubicBezTo>
                  <a:cubicBezTo>
                    <a:pt x="0" y="13846"/>
                    <a:pt x="10591" y="0"/>
                    <a:pt x="30143" y="0"/>
                  </a:cubicBezTo>
                  <a:cubicBezTo>
                    <a:pt x="39105" y="0"/>
                    <a:pt x="45622" y="5702"/>
                    <a:pt x="45622" y="13032"/>
                  </a:cubicBezTo>
                  <a:lnTo>
                    <a:pt x="45622" y="20362"/>
                  </a:lnTo>
                  <a:lnTo>
                    <a:pt x="45622" y="20362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8F227EB-2AE4-3F8F-94D4-F802AEE77AAC}"/>
                </a:ext>
              </a:extLst>
            </p:cNvPr>
            <p:cNvSpPr/>
            <p:nvPr/>
          </p:nvSpPr>
          <p:spPr>
            <a:xfrm>
              <a:off x="6186429" y="3388275"/>
              <a:ext cx="54583" cy="73304"/>
            </a:xfrm>
            <a:custGeom>
              <a:avLst/>
              <a:gdLst>
                <a:gd name="connsiteX0" fmla="*/ 47251 w 54583"/>
                <a:gd name="connsiteY0" fmla="*/ 73304 h 73304"/>
                <a:gd name="connsiteX1" fmla="*/ 35846 w 54583"/>
                <a:gd name="connsiteY1" fmla="*/ 61901 h 73304"/>
                <a:gd name="connsiteX2" fmla="*/ 35846 w 54583"/>
                <a:gd name="connsiteY2" fmla="*/ 43982 h 73304"/>
                <a:gd name="connsiteX3" fmla="*/ 27699 w 54583"/>
                <a:gd name="connsiteY3" fmla="*/ 32580 h 73304"/>
                <a:gd name="connsiteX4" fmla="*/ 18737 w 54583"/>
                <a:gd name="connsiteY4" fmla="*/ 43982 h 73304"/>
                <a:gd name="connsiteX5" fmla="*/ 18737 w 54583"/>
                <a:gd name="connsiteY5" fmla="*/ 73304 h 73304"/>
                <a:gd name="connsiteX6" fmla="*/ 12220 w 54583"/>
                <a:gd name="connsiteY6" fmla="*/ 73304 h 73304"/>
                <a:gd name="connsiteX7" fmla="*/ 0 w 54583"/>
                <a:gd name="connsiteY7" fmla="*/ 61901 h 73304"/>
                <a:gd name="connsiteX8" fmla="*/ 0 w 54583"/>
                <a:gd name="connsiteY8" fmla="*/ 0 h 73304"/>
                <a:gd name="connsiteX9" fmla="*/ 5703 w 54583"/>
                <a:gd name="connsiteY9" fmla="*/ 0 h 73304"/>
                <a:gd name="connsiteX10" fmla="*/ 17923 w 54583"/>
                <a:gd name="connsiteY10" fmla="*/ 10588 h 73304"/>
                <a:gd name="connsiteX11" fmla="*/ 17923 w 54583"/>
                <a:gd name="connsiteY11" fmla="*/ 24435 h 73304"/>
                <a:gd name="connsiteX12" fmla="*/ 34216 w 54583"/>
                <a:gd name="connsiteY12" fmla="*/ 17104 h 73304"/>
                <a:gd name="connsiteX13" fmla="*/ 54583 w 54583"/>
                <a:gd name="connsiteY13" fmla="*/ 40724 h 73304"/>
                <a:gd name="connsiteX14" fmla="*/ 54583 w 54583"/>
                <a:gd name="connsiteY14" fmla="*/ 73304 h 73304"/>
                <a:gd name="connsiteX15" fmla="*/ 47251 w 54583"/>
                <a:gd name="connsiteY15" fmla="*/ 73304 h 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583" h="73304">
                  <a:moveTo>
                    <a:pt x="47251" y="73304"/>
                  </a:moveTo>
                  <a:cubicBezTo>
                    <a:pt x="37475" y="73304"/>
                    <a:pt x="35846" y="68417"/>
                    <a:pt x="35846" y="61901"/>
                  </a:cubicBezTo>
                  <a:lnTo>
                    <a:pt x="35846" y="43982"/>
                  </a:lnTo>
                  <a:cubicBezTo>
                    <a:pt x="35846" y="36652"/>
                    <a:pt x="33402" y="32580"/>
                    <a:pt x="27699" y="32580"/>
                  </a:cubicBezTo>
                  <a:cubicBezTo>
                    <a:pt x="20367" y="32580"/>
                    <a:pt x="18737" y="36652"/>
                    <a:pt x="18737" y="43982"/>
                  </a:cubicBezTo>
                  <a:lnTo>
                    <a:pt x="18737" y="73304"/>
                  </a:lnTo>
                  <a:lnTo>
                    <a:pt x="12220" y="73304"/>
                  </a:lnTo>
                  <a:cubicBezTo>
                    <a:pt x="3259" y="73304"/>
                    <a:pt x="0" y="69232"/>
                    <a:pt x="0" y="61901"/>
                  </a:cubicBezTo>
                  <a:lnTo>
                    <a:pt x="0" y="0"/>
                  </a:lnTo>
                  <a:lnTo>
                    <a:pt x="5703" y="0"/>
                  </a:lnTo>
                  <a:cubicBezTo>
                    <a:pt x="13849" y="0"/>
                    <a:pt x="17923" y="4072"/>
                    <a:pt x="17923" y="10588"/>
                  </a:cubicBezTo>
                  <a:lnTo>
                    <a:pt x="17923" y="24435"/>
                  </a:lnTo>
                  <a:cubicBezTo>
                    <a:pt x="20367" y="20362"/>
                    <a:pt x="25255" y="17104"/>
                    <a:pt x="34216" y="17104"/>
                  </a:cubicBezTo>
                  <a:cubicBezTo>
                    <a:pt x="45622" y="17104"/>
                    <a:pt x="54583" y="25249"/>
                    <a:pt x="54583" y="40724"/>
                  </a:cubicBezTo>
                  <a:lnTo>
                    <a:pt x="54583" y="73304"/>
                  </a:lnTo>
                  <a:lnTo>
                    <a:pt x="47251" y="73304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941A73-D4BA-2626-F81F-2DCF234C5671}"/>
                </a:ext>
              </a:extLst>
            </p:cNvPr>
            <p:cNvSpPr/>
            <p:nvPr/>
          </p:nvSpPr>
          <p:spPr>
            <a:xfrm>
              <a:off x="6249974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5 w 52954"/>
                <a:gd name="connsiteY5" fmla="*/ 35837 h 57828"/>
                <a:gd name="connsiteX6" fmla="*/ 18738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5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5" y="35837"/>
                  </a:moveTo>
                  <a:lnTo>
                    <a:pt x="18738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5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096FE56-B42B-01BA-35A9-FF102744933F}"/>
                </a:ext>
              </a:extLst>
            </p:cNvPr>
            <p:cNvSpPr/>
            <p:nvPr/>
          </p:nvSpPr>
          <p:spPr>
            <a:xfrm>
              <a:off x="6311889" y="3406194"/>
              <a:ext cx="45622" cy="57014"/>
            </a:xfrm>
            <a:custGeom>
              <a:avLst/>
              <a:gdLst>
                <a:gd name="connsiteX0" fmla="*/ 20367 w 45622"/>
                <a:gd name="connsiteY0" fmla="*/ 57014 h 57014"/>
                <a:gd name="connsiteX1" fmla="*/ 0 w 45622"/>
                <a:gd name="connsiteY1" fmla="*/ 43982 h 57014"/>
                <a:gd name="connsiteX2" fmla="*/ 0 w 45622"/>
                <a:gd name="connsiteY2" fmla="*/ 38281 h 57014"/>
                <a:gd name="connsiteX3" fmla="*/ 815 w 45622"/>
                <a:gd name="connsiteY3" fmla="*/ 38281 h 57014"/>
                <a:gd name="connsiteX4" fmla="*/ 17923 w 45622"/>
                <a:gd name="connsiteY4" fmla="*/ 43168 h 57014"/>
                <a:gd name="connsiteX5" fmla="*/ 26884 w 45622"/>
                <a:gd name="connsiteY5" fmla="*/ 39095 h 57014"/>
                <a:gd name="connsiteX6" fmla="*/ 14664 w 45622"/>
                <a:gd name="connsiteY6" fmla="*/ 34208 h 57014"/>
                <a:gd name="connsiteX7" fmla="*/ 0 w 45622"/>
                <a:gd name="connsiteY7" fmla="*/ 19548 h 57014"/>
                <a:gd name="connsiteX8" fmla="*/ 25255 w 45622"/>
                <a:gd name="connsiteY8" fmla="*/ 0 h 57014"/>
                <a:gd name="connsiteX9" fmla="*/ 44807 w 45622"/>
                <a:gd name="connsiteY9" fmla="*/ 13032 h 57014"/>
                <a:gd name="connsiteX10" fmla="*/ 44807 w 45622"/>
                <a:gd name="connsiteY10" fmla="*/ 18733 h 57014"/>
                <a:gd name="connsiteX11" fmla="*/ 43993 w 45622"/>
                <a:gd name="connsiteY11" fmla="*/ 18733 h 57014"/>
                <a:gd name="connsiteX12" fmla="*/ 26884 w 45622"/>
                <a:gd name="connsiteY12" fmla="*/ 13846 h 57014"/>
                <a:gd name="connsiteX13" fmla="*/ 17923 w 45622"/>
                <a:gd name="connsiteY13" fmla="*/ 17919 h 57014"/>
                <a:gd name="connsiteX14" fmla="*/ 30143 w 45622"/>
                <a:gd name="connsiteY14" fmla="*/ 22806 h 57014"/>
                <a:gd name="connsiteX15" fmla="*/ 45622 w 45622"/>
                <a:gd name="connsiteY15" fmla="*/ 38281 h 57014"/>
                <a:gd name="connsiteX16" fmla="*/ 20367 w 45622"/>
                <a:gd name="connsiteY16" fmla="*/ 57014 h 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622" h="57014">
                  <a:moveTo>
                    <a:pt x="20367" y="57014"/>
                  </a:moveTo>
                  <a:cubicBezTo>
                    <a:pt x="5703" y="57014"/>
                    <a:pt x="0" y="51313"/>
                    <a:pt x="0" y="43982"/>
                  </a:cubicBezTo>
                  <a:lnTo>
                    <a:pt x="0" y="38281"/>
                  </a:lnTo>
                  <a:lnTo>
                    <a:pt x="815" y="38281"/>
                  </a:lnTo>
                  <a:cubicBezTo>
                    <a:pt x="4073" y="40724"/>
                    <a:pt x="9776" y="43168"/>
                    <a:pt x="17923" y="43168"/>
                  </a:cubicBezTo>
                  <a:cubicBezTo>
                    <a:pt x="24440" y="43168"/>
                    <a:pt x="26884" y="41539"/>
                    <a:pt x="26884" y="39095"/>
                  </a:cubicBezTo>
                  <a:cubicBezTo>
                    <a:pt x="26884" y="36652"/>
                    <a:pt x="25255" y="35837"/>
                    <a:pt x="14664" y="34208"/>
                  </a:cubicBezTo>
                  <a:cubicBezTo>
                    <a:pt x="4888" y="32580"/>
                    <a:pt x="0" y="28507"/>
                    <a:pt x="0" y="19548"/>
                  </a:cubicBezTo>
                  <a:cubicBezTo>
                    <a:pt x="0" y="6516"/>
                    <a:pt x="12220" y="0"/>
                    <a:pt x="25255" y="0"/>
                  </a:cubicBezTo>
                  <a:cubicBezTo>
                    <a:pt x="37475" y="0"/>
                    <a:pt x="44807" y="4887"/>
                    <a:pt x="44807" y="13032"/>
                  </a:cubicBezTo>
                  <a:lnTo>
                    <a:pt x="44807" y="18733"/>
                  </a:lnTo>
                  <a:lnTo>
                    <a:pt x="43993" y="18733"/>
                  </a:lnTo>
                  <a:cubicBezTo>
                    <a:pt x="40734" y="16290"/>
                    <a:pt x="34217" y="13846"/>
                    <a:pt x="26884" y="13846"/>
                  </a:cubicBezTo>
                  <a:cubicBezTo>
                    <a:pt x="19552" y="13846"/>
                    <a:pt x="17923" y="15475"/>
                    <a:pt x="17923" y="17919"/>
                  </a:cubicBezTo>
                  <a:cubicBezTo>
                    <a:pt x="17923" y="20362"/>
                    <a:pt x="18737" y="20362"/>
                    <a:pt x="30143" y="22806"/>
                  </a:cubicBezTo>
                  <a:cubicBezTo>
                    <a:pt x="39104" y="24435"/>
                    <a:pt x="45622" y="29321"/>
                    <a:pt x="45622" y="38281"/>
                  </a:cubicBezTo>
                  <a:cubicBezTo>
                    <a:pt x="44807" y="49684"/>
                    <a:pt x="35031" y="57014"/>
                    <a:pt x="20367" y="57014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DC70AA1-5C4D-131A-F5E4-3BCFE52DE62E}"/>
                </a:ext>
              </a:extLst>
            </p:cNvPr>
            <p:cNvSpPr/>
            <p:nvPr/>
          </p:nvSpPr>
          <p:spPr>
            <a:xfrm>
              <a:off x="6365658" y="3393162"/>
              <a:ext cx="34216" cy="68417"/>
            </a:xfrm>
            <a:custGeom>
              <a:avLst/>
              <a:gdLst>
                <a:gd name="connsiteX0" fmla="*/ 6517 w 34216"/>
                <a:gd name="connsiteY0" fmla="*/ 4072 h 68417"/>
                <a:gd name="connsiteX1" fmla="*/ 16294 w 34216"/>
                <a:gd name="connsiteY1" fmla="*/ 0 h 68417"/>
                <a:gd name="connsiteX2" fmla="*/ 17923 w 34216"/>
                <a:gd name="connsiteY2" fmla="*/ 0 h 68417"/>
                <a:gd name="connsiteX3" fmla="*/ 17923 w 34216"/>
                <a:gd name="connsiteY3" fmla="*/ 13032 h 68417"/>
                <a:gd name="connsiteX4" fmla="*/ 34216 w 34216"/>
                <a:gd name="connsiteY4" fmla="*/ 13032 h 68417"/>
                <a:gd name="connsiteX5" fmla="*/ 34216 w 34216"/>
                <a:gd name="connsiteY5" fmla="*/ 19548 h 68417"/>
                <a:gd name="connsiteX6" fmla="*/ 25255 w 34216"/>
                <a:gd name="connsiteY6" fmla="*/ 27693 h 68417"/>
                <a:gd name="connsiteX7" fmla="*/ 18737 w 34216"/>
                <a:gd name="connsiteY7" fmla="*/ 27693 h 68417"/>
                <a:gd name="connsiteX8" fmla="*/ 18737 w 34216"/>
                <a:gd name="connsiteY8" fmla="*/ 47240 h 68417"/>
                <a:gd name="connsiteX9" fmla="*/ 24440 w 34216"/>
                <a:gd name="connsiteY9" fmla="*/ 52942 h 68417"/>
                <a:gd name="connsiteX10" fmla="*/ 32587 w 34216"/>
                <a:gd name="connsiteY10" fmla="*/ 52127 h 68417"/>
                <a:gd name="connsiteX11" fmla="*/ 33402 w 34216"/>
                <a:gd name="connsiteY11" fmla="*/ 52127 h 68417"/>
                <a:gd name="connsiteX12" fmla="*/ 33402 w 34216"/>
                <a:gd name="connsiteY12" fmla="*/ 59458 h 68417"/>
                <a:gd name="connsiteX13" fmla="*/ 19552 w 34216"/>
                <a:gd name="connsiteY13" fmla="*/ 68417 h 68417"/>
                <a:gd name="connsiteX14" fmla="*/ 0 w 34216"/>
                <a:gd name="connsiteY14" fmla="*/ 48869 h 68417"/>
                <a:gd name="connsiteX15" fmla="*/ 0 w 34216"/>
                <a:gd name="connsiteY15" fmla="*/ 15475 h 68417"/>
                <a:gd name="connsiteX16" fmla="*/ 6517 w 34216"/>
                <a:gd name="connsiteY16" fmla="*/ 4072 h 6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16" h="68417">
                  <a:moveTo>
                    <a:pt x="6517" y="4072"/>
                  </a:moveTo>
                  <a:cubicBezTo>
                    <a:pt x="8962" y="2443"/>
                    <a:pt x="12220" y="0"/>
                    <a:pt x="16294" y="0"/>
                  </a:cubicBezTo>
                  <a:lnTo>
                    <a:pt x="17923" y="0"/>
                  </a:lnTo>
                  <a:lnTo>
                    <a:pt x="17923" y="13032"/>
                  </a:lnTo>
                  <a:lnTo>
                    <a:pt x="34216" y="13032"/>
                  </a:lnTo>
                  <a:lnTo>
                    <a:pt x="34216" y="19548"/>
                  </a:lnTo>
                  <a:cubicBezTo>
                    <a:pt x="34216" y="24435"/>
                    <a:pt x="29328" y="27693"/>
                    <a:pt x="25255" y="27693"/>
                  </a:cubicBezTo>
                  <a:lnTo>
                    <a:pt x="18737" y="27693"/>
                  </a:lnTo>
                  <a:lnTo>
                    <a:pt x="18737" y="47240"/>
                  </a:lnTo>
                  <a:cubicBezTo>
                    <a:pt x="18737" y="51313"/>
                    <a:pt x="21182" y="52942"/>
                    <a:pt x="24440" y="52942"/>
                  </a:cubicBezTo>
                  <a:cubicBezTo>
                    <a:pt x="28514" y="52942"/>
                    <a:pt x="30958" y="52942"/>
                    <a:pt x="32587" y="52127"/>
                  </a:cubicBezTo>
                  <a:lnTo>
                    <a:pt x="33402" y="52127"/>
                  </a:lnTo>
                  <a:lnTo>
                    <a:pt x="33402" y="59458"/>
                  </a:lnTo>
                  <a:cubicBezTo>
                    <a:pt x="33402" y="64345"/>
                    <a:pt x="29328" y="68417"/>
                    <a:pt x="19552" y="68417"/>
                  </a:cubicBezTo>
                  <a:cubicBezTo>
                    <a:pt x="10591" y="68417"/>
                    <a:pt x="0" y="64345"/>
                    <a:pt x="0" y="48869"/>
                  </a:cubicBezTo>
                  <a:lnTo>
                    <a:pt x="0" y="15475"/>
                  </a:lnTo>
                  <a:cubicBezTo>
                    <a:pt x="0" y="11403"/>
                    <a:pt x="3259" y="7330"/>
                    <a:pt x="6517" y="4072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8A5E3E-5951-6F6B-4FB4-8BB7CE878B33}"/>
                </a:ext>
              </a:extLst>
            </p:cNvPr>
            <p:cNvSpPr/>
            <p:nvPr/>
          </p:nvSpPr>
          <p:spPr>
            <a:xfrm>
              <a:off x="6405577" y="3405379"/>
              <a:ext cx="52954" cy="57828"/>
            </a:xfrm>
            <a:custGeom>
              <a:avLst/>
              <a:gdLst>
                <a:gd name="connsiteX0" fmla="*/ 27699 w 52954"/>
                <a:gd name="connsiteY0" fmla="*/ 13846 h 57828"/>
                <a:gd name="connsiteX1" fmla="*/ 17923 w 52954"/>
                <a:gd name="connsiteY1" fmla="*/ 23620 h 57828"/>
                <a:gd name="connsiteX2" fmla="*/ 25255 w 52954"/>
                <a:gd name="connsiteY2" fmla="*/ 23620 h 57828"/>
                <a:gd name="connsiteX3" fmla="*/ 35846 w 52954"/>
                <a:gd name="connsiteY3" fmla="*/ 19548 h 57828"/>
                <a:gd name="connsiteX4" fmla="*/ 27699 w 52954"/>
                <a:gd name="connsiteY4" fmla="*/ 13846 h 57828"/>
                <a:gd name="connsiteX5" fmla="*/ 26884 w 52954"/>
                <a:gd name="connsiteY5" fmla="*/ 35837 h 57828"/>
                <a:gd name="connsiteX6" fmla="*/ 18737 w 52954"/>
                <a:gd name="connsiteY6" fmla="*/ 35837 h 57828"/>
                <a:gd name="connsiteX7" fmla="*/ 31772 w 52954"/>
                <a:gd name="connsiteY7" fmla="*/ 43982 h 57828"/>
                <a:gd name="connsiteX8" fmla="*/ 48881 w 52954"/>
                <a:gd name="connsiteY8" fmla="*/ 40724 h 57828"/>
                <a:gd name="connsiteX9" fmla="*/ 49695 w 52954"/>
                <a:gd name="connsiteY9" fmla="*/ 40724 h 57828"/>
                <a:gd name="connsiteX10" fmla="*/ 49695 w 52954"/>
                <a:gd name="connsiteY10" fmla="*/ 44797 h 57828"/>
                <a:gd name="connsiteX11" fmla="*/ 28514 w 52954"/>
                <a:gd name="connsiteY11" fmla="*/ 57829 h 57828"/>
                <a:gd name="connsiteX12" fmla="*/ 0 w 52954"/>
                <a:gd name="connsiteY12" fmla="*/ 30136 h 57828"/>
                <a:gd name="connsiteX13" fmla="*/ 27699 w 52954"/>
                <a:gd name="connsiteY13" fmla="*/ 0 h 57828"/>
                <a:gd name="connsiteX14" fmla="*/ 52954 w 52954"/>
                <a:gd name="connsiteY14" fmla="*/ 21991 h 57828"/>
                <a:gd name="connsiteX15" fmla="*/ 26884 w 52954"/>
                <a:gd name="connsiteY15" fmla="*/ 35837 h 5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954" h="57828">
                  <a:moveTo>
                    <a:pt x="27699" y="13846"/>
                  </a:moveTo>
                  <a:cubicBezTo>
                    <a:pt x="21182" y="13846"/>
                    <a:pt x="17923" y="17919"/>
                    <a:pt x="17923" y="23620"/>
                  </a:cubicBezTo>
                  <a:lnTo>
                    <a:pt x="25255" y="23620"/>
                  </a:lnTo>
                  <a:cubicBezTo>
                    <a:pt x="34217" y="23620"/>
                    <a:pt x="35846" y="21991"/>
                    <a:pt x="35846" y="19548"/>
                  </a:cubicBezTo>
                  <a:cubicBezTo>
                    <a:pt x="35846" y="17104"/>
                    <a:pt x="33402" y="13846"/>
                    <a:pt x="27699" y="13846"/>
                  </a:cubicBezTo>
                  <a:moveTo>
                    <a:pt x="26884" y="35837"/>
                  </a:moveTo>
                  <a:lnTo>
                    <a:pt x="18737" y="35837"/>
                  </a:lnTo>
                  <a:cubicBezTo>
                    <a:pt x="19552" y="41539"/>
                    <a:pt x="24440" y="43982"/>
                    <a:pt x="31772" y="43982"/>
                  </a:cubicBezTo>
                  <a:cubicBezTo>
                    <a:pt x="40734" y="43982"/>
                    <a:pt x="45622" y="42353"/>
                    <a:pt x="48881" y="40724"/>
                  </a:cubicBezTo>
                  <a:lnTo>
                    <a:pt x="49695" y="40724"/>
                  </a:lnTo>
                  <a:lnTo>
                    <a:pt x="49695" y="44797"/>
                  </a:lnTo>
                  <a:cubicBezTo>
                    <a:pt x="49695" y="52127"/>
                    <a:pt x="43993" y="57829"/>
                    <a:pt x="28514" y="57829"/>
                  </a:cubicBezTo>
                  <a:cubicBezTo>
                    <a:pt x="9776" y="57829"/>
                    <a:pt x="0" y="44797"/>
                    <a:pt x="0" y="30136"/>
                  </a:cubicBezTo>
                  <a:cubicBezTo>
                    <a:pt x="0" y="13846"/>
                    <a:pt x="11405" y="0"/>
                    <a:pt x="27699" y="0"/>
                  </a:cubicBezTo>
                  <a:cubicBezTo>
                    <a:pt x="42363" y="0"/>
                    <a:pt x="52954" y="8145"/>
                    <a:pt x="52954" y="21991"/>
                  </a:cubicBezTo>
                  <a:cubicBezTo>
                    <a:pt x="52954" y="32580"/>
                    <a:pt x="44807" y="35837"/>
                    <a:pt x="26884" y="35837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B19B486-9A14-1B79-7831-69068B42FDF9}"/>
                </a:ext>
              </a:extLst>
            </p:cNvPr>
            <p:cNvSpPr/>
            <p:nvPr/>
          </p:nvSpPr>
          <p:spPr>
            <a:xfrm>
              <a:off x="6468307" y="3405379"/>
              <a:ext cx="33401" cy="56199"/>
            </a:xfrm>
            <a:custGeom>
              <a:avLst/>
              <a:gdLst>
                <a:gd name="connsiteX0" fmla="*/ 32587 w 33401"/>
                <a:gd name="connsiteY0" fmla="*/ 15475 h 56199"/>
                <a:gd name="connsiteX1" fmla="*/ 26070 w 33401"/>
                <a:gd name="connsiteY1" fmla="*/ 14661 h 56199"/>
                <a:gd name="connsiteX2" fmla="*/ 17923 w 33401"/>
                <a:gd name="connsiteY2" fmla="*/ 23620 h 56199"/>
                <a:gd name="connsiteX3" fmla="*/ 17923 w 33401"/>
                <a:gd name="connsiteY3" fmla="*/ 56200 h 56199"/>
                <a:gd name="connsiteX4" fmla="*/ 13035 w 33401"/>
                <a:gd name="connsiteY4" fmla="*/ 56200 h 56199"/>
                <a:gd name="connsiteX5" fmla="*/ 0 w 33401"/>
                <a:gd name="connsiteY5" fmla="*/ 43168 h 56199"/>
                <a:gd name="connsiteX6" fmla="*/ 0 w 33401"/>
                <a:gd name="connsiteY6" fmla="*/ 19548 h 56199"/>
                <a:gd name="connsiteX7" fmla="*/ 19552 w 33401"/>
                <a:gd name="connsiteY7" fmla="*/ 0 h 56199"/>
                <a:gd name="connsiteX8" fmla="*/ 33402 w 33401"/>
                <a:gd name="connsiteY8" fmla="*/ 8959 h 56199"/>
                <a:gd name="connsiteX9" fmla="*/ 32587 w 33401"/>
                <a:gd name="connsiteY9" fmla="*/ 15475 h 56199"/>
                <a:gd name="connsiteX10" fmla="*/ 32587 w 33401"/>
                <a:gd name="connsiteY10" fmla="*/ 15475 h 5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01" h="56199">
                  <a:moveTo>
                    <a:pt x="32587" y="15475"/>
                  </a:moveTo>
                  <a:cubicBezTo>
                    <a:pt x="30143" y="14661"/>
                    <a:pt x="28514" y="14661"/>
                    <a:pt x="26070" y="14661"/>
                  </a:cubicBezTo>
                  <a:cubicBezTo>
                    <a:pt x="21181" y="14661"/>
                    <a:pt x="17923" y="17104"/>
                    <a:pt x="17923" y="23620"/>
                  </a:cubicBezTo>
                  <a:lnTo>
                    <a:pt x="17923" y="56200"/>
                  </a:lnTo>
                  <a:lnTo>
                    <a:pt x="13035" y="56200"/>
                  </a:lnTo>
                  <a:cubicBezTo>
                    <a:pt x="4888" y="56200"/>
                    <a:pt x="0" y="52127"/>
                    <a:pt x="0" y="43168"/>
                  </a:cubicBezTo>
                  <a:lnTo>
                    <a:pt x="0" y="19548"/>
                  </a:lnTo>
                  <a:cubicBezTo>
                    <a:pt x="0" y="8959"/>
                    <a:pt x="7332" y="0"/>
                    <a:pt x="19552" y="0"/>
                  </a:cubicBezTo>
                  <a:cubicBezTo>
                    <a:pt x="29328" y="0"/>
                    <a:pt x="33402" y="4072"/>
                    <a:pt x="33402" y="8959"/>
                  </a:cubicBezTo>
                  <a:lnTo>
                    <a:pt x="32587" y="15475"/>
                  </a:lnTo>
                  <a:lnTo>
                    <a:pt x="32587" y="15475"/>
                  </a:lnTo>
                  <a:close/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EAB626-C468-265F-5655-93EAF0C15A29}"/>
                </a:ext>
              </a:extLst>
            </p:cNvPr>
            <p:cNvSpPr/>
            <p:nvPr/>
          </p:nvSpPr>
          <p:spPr>
            <a:xfrm>
              <a:off x="6551404" y="3408637"/>
              <a:ext cx="35845" cy="33394"/>
            </a:xfrm>
            <a:custGeom>
              <a:avLst/>
              <a:gdLst>
                <a:gd name="connsiteX0" fmla="*/ 35846 w 35845"/>
                <a:gd name="connsiteY0" fmla="*/ 15475 h 33394"/>
                <a:gd name="connsiteX1" fmla="*/ 17923 w 35845"/>
                <a:gd name="connsiteY1" fmla="*/ 0 h 33394"/>
                <a:gd name="connsiteX2" fmla="*/ 0 w 35845"/>
                <a:gd name="connsiteY2" fmla="*/ 15475 h 33394"/>
                <a:gd name="connsiteX3" fmla="*/ 17923 w 35845"/>
                <a:gd name="connsiteY3" fmla="*/ 33394 h 33394"/>
                <a:gd name="connsiteX4" fmla="*/ 35846 w 35845"/>
                <a:gd name="connsiteY4" fmla="*/ 15475 h 3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3394">
                  <a:moveTo>
                    <a:pt x="35846" y="15475"/>
                  </a:moveTo>
                  <a:cubicBezTo>
                    <a:pt x="35846" y="5702"/>
                    <a:pt x="27699" y="0"/>
                    <a:pt x="17923" y="0"/>
                  </a:cubicBezTo>
                  <a:cubicBezTo>
                    <a:pt x="8147" y="0"/>
                    <a:pt x="0" y="5702"/>
                    <a:pt x="0" y="15475"/>
                  </a:cubicBezTo>
                  <a:cubicBezTo>
                    <a:pt x="0" y="25249"/>
                    <a:pt x="8147" y="33394"/>
                    <a:pt x="17923" y="33394"/>
                  </a:cubicBezTo>
                  <a:cubicBezTo>
                    <a:pt x="27699" y="33394"/>
                    <a:pt x="35846" y="25249"/>
                    <a:pt x="35846" y="15475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EDF8212-4F0F-4F6C-A7F4-34DC61ACDCF4}"/>
                </a:ext>
              </a:extLst>
            </p:cNvPr>
            <p:cNvSpPr/>
            <p:nvPr/>
          </p:nvSpPr>
          <p:spPr>
            <a:xfrm>
              <a:off x="6546422" y="3405452"/>
              <a:ext cx="44256" cy="42188"/>
            </a:xfrm>
            <a:custGeom>
              <a:avLst/>
              <a:gdLst>
                <a:gd name="connsiteX0" fmla="*/ 44088 w 44256"/>
                <a:gd name="connsiteY0" fmla="*/ 18661 h 42188"/>
                <a:gd name="connsiteX1" fmla="*/ 95 w 44256"/>
                <a:gd name="connsiteY1" fmla="*/ 21104 h 42188"/>
                <a:gd name="connsiteX2" fmla="*/ 44088 w 44256"/>
                <a:gd name="connsiteY2" fmla="*/ 18661 h 42188"/>
                <a:gd name="connsiteX3" fmla="*/ 38385 w 44256"/>
                <a:gd name="connsiteY3" fmla="*/ 18661 h 42188"/>
                <a:gd name="connsiteX4" fmla="*/ 10686 w 44256"/>
                <a:gd name="connsiteY4" fmla="*/ 20290 h 42188"/>
                <a:gd name="connsiteX5" fmla="*/ 32682 w 44256"/>
                <a:gd name="connsiteY5" fmla="*/ 27620 h 42188"/>
                <a:gd name="connsiteX6" fmla="*/ 38385 w 44256"/>
                <a:gd name="connsiteY6" fmla="*/ 18661 h 4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56" h="42188">
                  <a:moveTo>
                    <a:pt x="44088" y="18661"/>
                  </a:moveTo>
                  <a:cubicBezTo>
                    <a:pt x="47346" y="49611"/>
                    <a:pt x="2539" y="49611"/>
                    <a:pt x="95" y="21104"/>
                  </a:cubicBezTo>
                  <a:cubicBezTo>
                    <a:pt x="-2349" y="-5774"/>
                    <a:pt x="43273" y="-7403"/>
                    <a:pt x="44088" y="18661"/>
                  </a:cubicBezTo>
                  <a:moveTo>
                    <a:pt x="38385" y="18661"/>
                  </a:moveTo>
                  <a:cubicBezTo>
                    <a:pt x="39199" y="1556"/>
                    <a:pt x="6612" y="2371"/>
                    <a:pt x="10686" y="20290"/>
                  </a:cubicBezTo>
                  <a:cubicBezTo>
                    <a:pt x="11500" y="30878"/>
                    <a:pt x="25350" y="34951"/>
                    <a:pt x="32682" y="27620"/>
                  </a:cubicBezTo>
                  <a:cubicBezTo>
                    <a:pt x="34311" y="25177"/>
                    <a:pt x="38385" y="22733"/>
                    <a:pt x="38385" y="18661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4404BE8-12E1-C568-86D4-B819608A1BE9}"/>
                </a:ext>
              </a:extLst>
            </p:cNvPr>
            <p:cNvSpPr/>
            <p:nvPr/>
          </p:nvSpPr>
          <p:spPr>
            <a:xfrm>
              <a:off x="5616969" y="3406194"/>
              <a:ext cx="35845" cy="35837"/>
            </a:xfrm>
            <a:custGeom>
              <a:avLst/>
              <a:gdLst>
                <a:gd name="connsiteX0" fmla="*/ 35846 w 35845"/>
                <a:gd name="connsiteY0" fmla="*/ 17919 h 35837"/>
                <a:gd name="connsiteX1" fmla="*/ 17923 w 35845"/>
                <a:gd name="connsiteY1" fmla="*/ 0 h 35837"/>
                <a:gd name="connsiteX2" fmla="*/ 0 w 35845"/>
                <a:gd name="connsiteY2" fmla="*/ 17919 h 35837"/>
                <a:gd name="connsiteX3" fmla="*/ 17923 w 35845"/>
                <a:gd name="connsiteY3" fmla="*/ 35837 h 35837"/>
                <a:gd name="connsiteX4" fmla="*/ 35846 w 35845"/>
                <a:gd name="connsiteY4" fmla="*/ 17919 h 3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45" h="35837">
                  <a:moveTo>
                    <a:pt x="35846" y="17919"/>
                  </a:moveTo>
                  <a:cubicBezTo>
                    <a:pt x="35846" y="8145"/>
                    <a:pt x="27699" y="0"/>
                    <a:pt x="17923" y="0"/>
                  </a:cubicBezTo>
                  <a:cubicBezTo>
                    <a:pt x="8147" y="0"/>
                    <a:pt x="0" y="8145"/>
                    <a:pt x="0" y="17919"/>
                  </a:cubicBezTo>
                  <a:cubicBezTo>
                    <a:pt x="0" y="27693"/>
                    <a:pt x="8147" y="35837"/>
                    <a:pt x="17923" y="35837"/>
                  </a:cubicBezTo>
                  <a:cubicBezTo>
                    <a:pt x="27699" y="35837"/>
                    <a:pt x="35846" y="27693"/>
                    <a:pt x="35846" y="17919"/>
                  </a:cubicBezTo>
                </a:path>
              </a:pathLst>
            </a:custGeom>
            <a:solidFill>
              <a:srgbClr val="FFFFFF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4686726-00F8-5725-7BE5-024814A016D8}"/>
                </a:ext>
              </a:extLst>
            </p:cNvPr>
            <p:cNvSpPr/>
            <p:nvPr/>
          </p:nvSpPr>
          <p:spPr>
            <a:xfrm>
              <a:off x="5613506" y="3402936"/>
              <a:ext cx="44869" cy="45017"/>
            </a:xfrm>
            <a:custGeom>
              <a:avLst/>
              <a:gdLst>
                <a:gd name="connsiteX0" fmla="*/ 43382 w 44869"/>
                <a:gd name="connsiteY0" fmla="*/ 21177 h 45017"/>
                <a:gd name="connsiteX1" fmla="*/ 21385 w 44869"/>
                <a:gd name="connsiteY1" fmla="*/ 44797 h 45017"/>
                <a:gd name="connsiteX2" fmla="*/ 21385 w 44869"/>
                <a:gd name="connsiteY2" fmla="*/ 0 h 45017"/>
                <a:gd name="connsiteX3" fmla="*/ 43382 w 44869"/>
                <a:gd name="connsiteY3" fmla="*/ 21177 h 45017"/>
                <a:gd name="connsiteX4" fmla="*/ 34420 w 44869"/>
                <a:gd name="connsiteY4" fmla="*/ 21177 h 45017"/>
                <a:gd name="connsiteX5" fmla="*/ 5906 w 44869"/>
                <a:gd name="connsiteY5" fmla="*/ 21177 h 45017"/>
                <a:gd name="connsiteX6" fmla="*/ 27088 w 44869"/>
                <a:gd name="connsiteY6" fmla="*/ 27693 h 45017"/>
                <a:gd name="connsiteX7" fmla="*/ 34420 w 44869"/>
                <a:gd name="connsiteY7" fmla="*/ 21177 h 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69" h="45017">
                  <a:moveTo>
                    <a:pt x="43382" y="21177"/>
                  </a:moveTo>
                  <a:cubicBezTo>
                    <a:pt x="49084" y="39096"/>
                    <a:pt x="37679" y="46426"/>
                    <a:pt x="21385" y="44797"/>
                  </a:cubicBezTo>
                  <a:cubicBezTo>
                    <a:pt x="-7128" y="42354"/>
                    <a:pt x="-7128" y="815"/>
                    <a:pt x="21385" y="0"/>
                  </a:cubicBezTo>
                  <a:cubicBezTo>
                    <a:pt x="31976" y="815"/>
                    <a:pt x="41752" y="8959"/>
                    <a:pt x="43382" y="21177"/>
                  </a:cubicBezTo>
                  <a:moveTo>
                    <a:pt x="34420" y="21177"/>
                  </a:moveTo>
                  <a:cubicBezTo>
                    <a:pt x="37679" y="0"/>
                    <a:pt x="5092" y="815"/>
                    <a:pt x="5906" y="21177"/>
                  </a:cubicBezTo>
                  <a:cubicBezTo>
                    <a:pt x="6721" y="32580"/>
                    <a:pt x="22200" y="38281"/>
                    <a:pt x="27088" y="27693"/>
                  </a:cubicBezTo>
                  <a:cubicBezTo>
                    <a:pt x="28717" y="24435"/>
                    <a:pt x="34420" y="24435"/>
                    <a:pt x="34420" y="21177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2" name="Text Placeholder 11">
            <a:extLst>
              <a:ext uri="{FF2B5EF4-FFF2-40B4-BE49-F238E27FC236}">
                <a16:creationId xmlns:a16="http://schemas.microsoft.com/office/drawing/2014/main" id="{CC47D147-9723-2684-558B-099B83BCBF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345" y="4334558"/>
            <a:ext cx="2335389" cy="106088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295" name="Title 1">
            <a:extLst>
              <a:ext uri="{FF2B5EF4-FFF2-40B4-BE49-F238E27FC236}">
                <a16:creationId xmlns:a16="http://schemas.microsoft.com/office/drawing/2014/main" id="{D5CDD8FF-B625-8554-3424-B50810EE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7587"/>
            <a:ext cx="10614807" cy="1413102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  <a:endParaRPr lang="en-US"/>
          </a:p>
        </p:txBody>
      </p:sp>
      <p:sp>
        <p:nvSpPr>
          <p:cNvPr id="296" name="Graphic 48">
            <a:extLst>
              <a:ext uri="{FF2B5EF4-FFF2-40B4-BE49-F238E27FC236}">
                <a16:creationId xmlns:a16="http://schemas.microsoft.com/office/drawing/2014/main" id="{16ED824A-DF7A-7964-9AC3-76374F60FA41}"/>
              </a:ext>
            </a:extLst>
          </p:cNvPr>
          <p:cNvSpPr/>
          <p:nvPr userDrawn="1"/>
        </p:nvSpPr>
        <p:spPr>
          <a:xfrm>
            <a:off x="596430" y="2044964"/>
            <a:ext cx="2146770" cy="2117248"/>
          </a:xfrm>
          <a:custGeom>
            <a:avLst/>
            <a:gdLst>
              <a:gd name="connsiteX0" fmla="*/ 2183130 w 2186529"/>
              <a:gd name="connsiteY0" fmla="*/ 1078230 h 2156460"/>
              <a:gd name="connsiteX1" fmla="*/ 1091565 w 2186529"/>
              <a:gd name="connsiteY1" fmla="*/ 2156460 h 2156460"/>
              <a:gd name="connsiteX2" fmla="*/ 0 w 2186529"/>
              <a:gd name="connsiteY2" fmla="*/ 1078230 h 2156460"/>
              <a:gd name="connsiteX3" fmla="*/ 1091565 w 2186529"/>
              <a:gd name="connsiteY3" fmla="*/ 0 h 2156460"/>
              <a:gd name="connsiteX4" fmla="*/ 2183130 w 2186529"/>
              <a:gd name="connsiteY4" fmla="*/ 107823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529" h="2156460">
                <a:moveTo>
                  <a:pt x="2183130" y="1078230"/>
                </a:moveTo>
                <a:cubicBezTo>
                  <a:pt x="2234565" y="1671638"/>
                  <a:pt x="1694498" y="2156460"/>
                  <a:pt x="1091565" y="2156460"/>
                </a:cubicBezTo>
                <a:cubicBezTo>
                  <a:pt x="488632" y="2156460"/>
                  <a:pt x="0" y="1674495"/>
                  <a:pt x="0" y="1078230"/>
                </a:cubicBezTo>
                <a:cubicBezTo>
                  <a:pt x="0" y="482918"/>
                  <a:pt x="488632" y="0"/>
                  <a:pt x="1091565" y="0"/>
                </a:cubicBezTo>
                <a:cubicBezTo>
                  <a:pt x="1694498" y="0"/>
                  <a:pt x="2124075" y="400050"/>
                  <a:pt x="2183130" y="1078230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0" name="Picture Placeholder 299">
            <a:extLst>
              <a:ext uri="{FF2B5EF4-FFF2-40B4-BE49-F238E27FC236}">
                <a16:creationId xmlns:a16="http://schemas.microsoft.com/office/drawing/2014/main" id="{664EBAD0-341B-C3B1-E54C-96AFDB6651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2715" y="2176488"/>
            <a:ext cx="1854200" cy="1854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02" name="Text Placeholder 11">
            <a:extLst>
              <a:ext uri="{FF2B5EF4-FFF2-40B4-BE49-F238E27FC236}">
                <a16:creationId xmlns:a16="http://schemas.microsoft.com/office/drawing/2014/main" id="{ACBE7E0D-B4E9-4CDE-ED15-60211FC3E7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3048" y="4334558"/>
            <a:ext cx="2335389" cy="106088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303" name="Graphic 48">
            <a:extLst>
              <a:ext uri="{FF2B5EF4-FFF2-40B4-BE49-F238E27FC236}">
                <a16:creationId xmlns:a16="http://schemas.microsoft.com/office/drawing/2014/main" id="{BA7FE318-4C5B-892E-08A2-D04D6321DB6A}"/>
              </a:ext>
            </a:extLst>
          </p:cNvPr>
          <p:cNvSpPr/>
          <p:nvPr userDrawn="1"/>
        </p:nvSpPr>
        <p:spPr>
          <a:xfrm>
            <a:off x="3653133" y="2044964"/>
            <a:ext cx="2146770" cy="2117248"/>
          </a:xfrm>
          <a:custGeom>
            <a:avLst/>
            <a:gdLst>
              <a:gd name="connsiteX0" fmla="*/ 2183130 w 2186529"/>
              <a:gd name="connsiteY0" fmla="*/ 1078230 h 2156460"/>
              <a:gd name="connsiteX1" fmla="*/ 1091565 w 2186529"/>
              <a:gd name="connsiteY1" fmla="*/ 2156460 h 2156460"/>
              <a:gd name="connsiteX2" fmla="*/ 0 w 2186529"/>
              <a:gd name="connsiteY2" fmla="*/ 1078230 h 2156460"/>
              <a:gd name="connsiteX3" fmla="*/ 1091565 w 2186529"/>
              <a:gd name="connsiteY3" fmla="*/ 0 h 2156460"/>
              <a:gd name="connsiteX4" fmla="*/ 2183130 w 2186529"/>
              <a:gd name="connsiteY4" fmla="*/ 107823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529" h="2156460">
                <a:moveTo>
                  <a:pt x="2183130" y="1078230"/>
                </a:moveTo>
                <a:cubicBezTo>
                  <a:pt x="2234565" y="1671638"/>
                  <a:pt x="1694498" y="2156460"/>
                  <a:pt x="1091565" y="2156460"/>
                </a:cubicBezTo>
                <a:cubicBezTo>
                  <a:pt x="488632" y="2156460"/>
                  <a:pt x="0" y="1674495"/>
                  <a:pt x="0" y="1078230"/>
                </a:cubicBezTo>
                <a:cubicBezTo>
                  <a:pt x="0" y="482918"/>
                  <a:pt x="488632" y="0"/>
                  <a:pt x="1091565" y="0"/>
                </a:cubicBezTo>
                <a:cubicBezTo>
                  <a:pt x="1694498" y="0"/>
                  <a:pt x="2124075" y="400050"/>
                  <a:pt x="2183130" y="1078230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4" name="Picture Placeholder 299">
            <a:extLst>
              <a:ext uri="{FF2B5EF4-FFF2-40B4-BE49-F238E27FC236}">
                <a16:creationId xmlns:a16="http://schemas.microsoft.com/office/drawing/2014/main" id="{1EDC8758-3BCA-0CBC-3C24-8C9755497C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99418" y="2176488"/>
            <a:ext cx="1854200" cy="1854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05" name="Text Placeholder 11">
            <a:extLst>
              <a:ext uri="{FF2B5EF4-FFF2-40B4-BE49-F238E27FC236}">
                <a16:creationId xmlns:a16="http://schemas.microsoft.com/office/drawing/2014/main" id="{6DA4E238-596C-36C9-0A9A-E0154F8324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27568" y="4334558"/>
            <a:ext cx="2335389" cy="106088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306" name="Graphic 48">
            <a:extLst>
              <a:ext uri="{FF2B5EF4-FFF2-40B4-BE49-F238E27FC236}">
                <a16:creationId xmlns:a16="http://schemas.microsoft.com/office/drawing/2014/main" id="{E8A5D614-6724-B038-4A7C-3018235951E7}"/>
              </a:ext>
            </a:extLst>
          </p:cNvPr>
          <p:cNvSpPr/>
          <p:nvPr userDrawn="1"/>
        </p:nvSpPr>
        <p:spPr>
          <a:xfrm>
            <a:off x="6597653" y="2044964"/>
            <a:ext cx="2146770" cy="2117248"/>
          </a:xfrm>
          <a:custGeom>
            <a:avLst/>
            <a:gdLst>
              <a:gd name="connsiteX0" fmla="*/ 2183130 w 2186529"/>
              <a:gd name="connsiteY0" fmla="*/ 1078230 h 2156460"/>
              <a:gd name="connsiteX1" fmla="*/ 1091565 w 2186529"/>
              <a:gd name="connsiteY1" fmla="*/ 2156460 h 2156460"/>
              <a:gd name="connsiteX2" fmla="*/ 0 w 2186529"/>
              <a:gd name="connsiteY2" fmla="*/ 1078230 h 2156460"/>
              <a:gd name="connsiteX3" fmla="*/ 1091565 w 2186529"/>
              <a:gd name="connsiteY3" fmla="*/ 0 h 2156460"/>
              <a:gd name="connsiteX4" fmla="*/ 2183130 w 2186529"/>
              <a:gd name="connsiteY4" fmla="*/ 107823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529" h="2156460">
                <a:moveTo>
                  <a:pt x="2183130" y="1078230"/>
                </a:moveTo>
                <a:cubicBezTo>
                  <a:pt x="2234565" y="1671638"/>
                  <a:pt x="1694498" y="2156460"/>
                  <a:pt x="1091565" y="2156460"/>
                </a:cubicBezTo>
                <a:cubicBezTo>
                  <a:pt x="488632" y="2156460"/>
                  <a:pt x="0" y="1674495"/>
                  <a:pt x="0" y="1078230"/>
                </a:cubicBezTo>
                <a:cubicBezTo>
                  <a:pt x="0" y="482918"/>
                  <a:pt x="488632" y="0"/>
                  <a:pt x="1091565" y="0"/>
                </a:cubicBezTo>
                <a:cubicBezTo>
                  <a:pt x="1694498" y="0"/>
                  <a:pt x="2124075" y="400050"/>
                  <a:pt x="2183130" y="1078230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7" name="Picture Placeholder 299">
            <a:extLst>
              <a:ext uri="{FF2B5EF4-FFF2-40B4-BE49-F238E27FC236}">
                <a16:creationId xmlns:a16="http://schemas.microsoft.com/office/drawing/2014/main" id="{444460F4-3CCD-1F62-414A-DC910E9DED0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43938" y="2176488"/>
            <a:ext cx="1854200" cy="1854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308" name="Text Placeholder 11">
            <a:extLst>
              <a:ext uri="{FF2B5EF4-FFF2-40B4-BE49-F238E27FC236}">
                <a16:creationId xmlns:a16="http://schemas.microsoft.com/office/drawing/2014/main" id="{B2C94DBC-7DB0-FBE2-6575-0736567D95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8802" y="4334558"/>
            <a:ext cx="2335389" cy="106088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0" i="0">
                <a:latin typeface="CoconPro-Regular" panose="02010504030101020104" pitchFamily="2" charset="77"/>
              </a:defRPr>
            </a:lvl1pPr>
            <a:lvl2pPr marL="457200" indent="0">
              <a:buNone/>
              <a:defRPr sz="1600" b="0" i="0">
                <a:latin typeface="CoconPro-Regular" panose="02010504030101020104" pitchFamily="2" charset="77"/>
              </a:defRPr>
            </a:lvl2pPr>
            <a:lvl3pPr marL="914400" indent="0">
              <a:buNone/>
              <a:defRPr sz="1600" b="0" i="0">
                <a:latin typeface="CoconPro-Regular" panose="02010504030101020104" pitchFamily="2" charset="77"/>
              </a:defRPr>
            </a:lvl3pPr>
            <a:lvl4pPr marL="1371600" indent="0">
              <a:buNone/>
              <a:defRPr sz="1600" b="0" i="0">
                <a:latin typeface="CoconPro-Regular" panose="02010504030101020104" pitchFamily="2" charset="77"/>
              </a:defRPr>
            </a:lvl4pPr>
            <a:lvl5pPr marL="1828800" indent="0">
              <a:buNone/>
              <a:defRPr sz="1600" b="0" i="0">
                <a:latin typeface="CoconPro-Regular" panose="02010504030101020104" pitchFamily="2" charset="77"/>
              </a:defRPr>
            </a:lvl5pPr>
          </a:lstStyle>
          <a:p>
            <a:pPr lvl="0"/>
            <a:r>
              <a:rPr lang="en-GB" err="1"/>
              <a:t>Nullam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</a:t>
            </a:r>
            <a:r>
              <a:rPr lang="en-GB" err="1"/>
              <a:t>efficitur</a:t>
            </a:r>
            <a:r>
              <a:rPr lang="en-GB"/>
              <a:t> </a:t>
            </a:r>
            <a:r>
              <a:rPr lang="en-GB" err="1"/>
              <a:t>posuere</a:t>
            </a:r>
            <a:r>
              <a:rPr lang="en-GB"/>
              <a:t>. Cras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,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lectus</a:t>
            </a:r>
            <a:r>
              <a:rPr lang="en-GB"/>
              <a:t> vestibulum at.</a:t>
            </a:r>
            <a:endParaRPr lang="en-US"/>
          </a:p>
        </p:txBody>
      </p:sp>
      <p:sp>
        <p:nvSpPr>
          <p:cNvPr id="309" name="Graphic 48">
            <a:extLst>
              <a:ext uri="{FF2B5EF4-FFF2-40B4-BE49-F238E27FC236}">
                <a16:creationId xmlns:a16="http://schemas.microsoft.com/office/drawing/2014/main" id="{39392E37-73F0-4A66-8F19-B5831F6D1404}"/>
              </a:ext>
            </a:extLst>
          </p:cNvPr>
          <p:cNvSpPr/>
          <p:nvPr userDrawn="1"/>
        </p:nvSpPr>
        <p:spPr>
          <a:xfrm>
            <a:off x="9518887" y="2044964"/>
            <a:ext cx="2146770" cy="2117248"/>
          </a:xfrm>
          <a:custGeom>
            <a:avLst/>
            <a:gdLst>
              <a:gd name="connsiteX0" fmla="*/ 2183130 w 2186529"/>
              <a:gd name="connsiteY0" fmla="*/ 1078230 h 2156460"/>
              <a:gd name="connsiteX1" fmla="*/ 1091565 w 2186529"/>
              <a:gd name="connsiteY1" fmla="*/ 2156460 h 2156460"/>
              <a:gd name="connsiteX2" fmla="*/ 0 w 2186529"/>
              <a:gd name="connsiteY2" fmla="*/ 1078230 h 2156460"/>
              <a:gd name="connsiteX3" fmla="*/ 1091565 w 2186529"/>
              <a:gd name="connsiteY3" fmla="*/ 0 h 2156460"/>
              <a:gd name="connsiteX4" fmla="*/ 2183130 w 2186529"/>
              <a:gd name="connsiteY4" fmla="*/ 107823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529" h="2156460">
                <a:moveTo>
                  <a:pt x="2183130" y="1078230"/>
                </a:moveTo>
                <a:cubicBezTo>
                  <a:pt x="2234565" y="1671638"/>
                  <a:pt x="1694498" y="2156460"/>
                  <a:pt x="1091565" y="2156460"/>
                </a:cubicBezTo>
                <a:cubicBezTo>
                  <a:pt x="488632" y="2156460"/>
                  <a:pt x="0" y="1674495"/>
                  <a:pt x="0" y="1078230"/>
                </a:cubicBezTo>
                <a:cubicBezTo>
                  <a:pt x="0" y="482918"/>
                  <a:pt x="488632" y="0"/>
                  <a:pt x="1091565" y="0"/>
                </a:cubicBezTo>
                <a:cubicBezTo>
                  <a:pt x="1694498" y="0"/>
                  <a:pt x="2124075" y="400050"/>
                  <a:pt x="2183130" y="1078230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0" name="Picture Placeholder 299">
            <a:extLst>
              <a:ext uri="{FF2B5EF4-FFF2-40B4-BE49-F238E27FC236}">
                <a16:creationId xmlns:a16="http://schemas.microsoft.com/office/drawing/2014/main" id="{36CE49DB-5A78-1211-4CA0-49188F5051B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665172" y="2176488"/>
            <a:ext cx="1854200" cy="1854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3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8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3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9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3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1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0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DD9C7-C608-4D66-B85C-B36708E9CFE9}"/>
              </a:ext>
            </a:extLst>
          </p:cNvPr>
          <p:cNvSpPr/>
          <p:nvPr userDrawn="1"/>
        </p:nvSpPr>
        <p:spPr>
          <a:xfrm>
            <a:off x="0" y="6402436"/>
            <a:ext cx="12192000" cy="458739"/>
          </a:xfrm>
          <a:prstGeom prst="rect">
            <a:avLst/>
          </a:prstGeom>
          <a:gradFill>
            <a:gsLst>
              <a:gs pos="96000">
                <a:srgbClr val="F3F3F3"/>
              </a:gs>
              <a:gs pos="17000">
                <a:srgbClr val="F3F3F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AECE83-CF6B-48F4-BF24-4FCB70ED76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800" y="6467475"/>
            <a:ext cx="1320800" cy="3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41" r:id="rId2"/>
    <p:sldLayoutId id="2147483930" r:id="rId3"/>
    <p:sldLayoutId id="2147483943" r:id="rId4"/>
    <p:sldLayoutId id="2147483932" r:id="rId5"/>
    <p:sldLayoutId id="2147483933" r:id="rId6"/>
    <p:sldLayoutId id="2147483946" r:id="rId7"/>
    <p:sldLayoutId id="2147483935" r:id="rId8"/>
    <p:sldLayoutId id="2147483936" r:id="rId9"/>
    <p:sldLayoutId id="2147483937" r:id="rId10"/>
    <p:sldLayoutId id="2147483927" r:id="rId11"/>
    <p:sldLayoutId id="21474839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B2C31-C0EA-0679-569B-64ECA1CD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8CF09-1B55-986F-9982-9C852A1FD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B763D-5EA8-DEC6-3E31-133E6DFAE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972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oconPro-Regular" panose="02010504030101020104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04940-3CDC-1BB1-D953-AEB866C5C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321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oconPro-Regular" panose="02010504030101020104" pitchFamily="2" charset="77"/>
              </a:defRPr>
            </a:lvl1pPr>
          </a:lstStyle>
          <a:p>
            <a:fld id="{1D2B7135-A7AB-8F43-9319-7889291BA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950" r:id="rId3"/>
    <p:sldLayoutId id="2147483940" r:id="rId4"/>
    <p:sldLayoutId id="2147483672" r:id="rId5"/>
    <p:sldLayoutId id="2147483942" r:id="rId6"/>
    <p:sldLayoutId id="2147483673" r:id="rId7"/>
    <p:sldLayoutId id="2147483944" r:id="rId8"/>
    <p:sldLayoutId id="2147483945" r:id="rId9"/>
    <p:sldLayoutId id="2147483674" r:id="rId10"/>
    <p:sldLayoutId id="2147483947" r:id="rId11"/>
    <p:sldLayoutId id="2147483948" r:id="rId12"/>
    <p:sldLayoutId id="2147483949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conPro-Regular" panose="020105040301010201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oconPro-Regular" panose="020105040301010201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oconPro-Regular" panose="020105040301010201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oconPro-Regular" panose="020105040301010201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conPro-Regular" panose="020105040301010201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conPro-Regular" panose="020105040301010201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echnology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@manchester.gov.uk" TargetMode="Externa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632E23-F540-4466-B924-ACD524536B48}"/>
              </a:ext>
            </a:extLst>
          </p:cNvPr>
          <p:cNvSpPr/>
          <p:nvPr/>
        </p:nvSpPr>
        <p:spPr>
          <a:xfrm>
            <a:off x="575050" y="2413337"/>
            <a:ext cx="11041900" cy="2416046"/>
          </a:xfrm>
          <a:prstGeom prst="rect">
            <a:avLst/>
          </a:prstGeom>
          <a:solidFill>
            <a:srgbClr val="00517F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11500" b="1" dirty="0">
                <a:solidFill>
                  <a:schemeClr val="bg1"/>
                </a:solidFill>
                <a:latin typeface="Raleway"/>
                <a:ea typeface="Gadugi"/>
                <a:cs typeface="Poppins"/>
              </a:rPr>
              <a:t>Talent</a:t>
            </a:r>
            <a:endParaRPr lang="en-GB" sz="11500" b="1" dirty="0">
              <a:solidFill>
                <a:schemeClr val="bg1"/>
              </a:solidFill>
              <a:latin typeface="Raleway"/>
              <a:ea typeface="Gadugi"/>
              <a:cs typeface="Poppins" panose="00000500000000000000" pitchFamily="2" charset="0"/>
            </a:endParaRPr>
          </a:p>
          <a:p>
            <a:pPr>
              <a:defRPr/>
            </a:pPr>
            <a:r>
              <a:rPr lang="en-GB" sz="3600" dirty="0">
                <a:solidFill>
                  <a:schemeClr val="bg1"/>
                </a:solidFill>
                <a:latin typeface="Poppins"/>
                <a:ea typeface="Gadugi"/>
                <a:cs typeface="Poppins"/>
              </a:rPr>
              <a:t>Manchester City Council Talent Plan 2023-26</a:t>
            </a:r>
            <a:endParaRPr lang="en-GB" sz="3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F22509D-A2A5-4264-BBC0-4167B56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58E95">
                <a:tint val="45000"/>
                <a:satMod val="400000"/>
              </a:srgbClr>
            </a:duotone>
            <a:alphaModFix amt="57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3209482" flipH="1">
            <a:off x="9739014" y="7181850"/>
            <a:ext cx="3486945" cy="18841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312C40-4082-6929-9676-DB0A89C928BD}"/>
              </a:ext>
            </a:extLst>
          </p:cNvPr>
          <p:cNvSpPr/>
          <p:nvPr/>
        </p:nvSpPr>
        <p:spPr>
          <a:xfrm>
            <a:off x="653143" y="5045528"/>
            <a:ext cx="10280952" cy="217714"/>
          </a:xfrm>
          <a:prstGeom prst="rect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2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9DC166-96B2-439E-8903-DB1BBF4A534C}"/>
              </a:ext>
            </a:extLst>
          </p:cNvPr>
          <p:cNvSpPr/>
          <p:nvPr/>
        </p:nvSpPr>
        <p:spPr>
          <a:xfrm>
            <a:off x="5554885" y="468673"/>
            <a:ext cx="6461642" cy="1569660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algn="r" defTabSz="457200">
              <a:spcAft>
                <a:spcPts val="600"/>
              </a:spcAft>
              <a:defRPr/>
            </a:pPr>
            <a:r>
              <a:rPr lang="en-GB" sz="3200" b="1">
                <a:solidFill>
                  <a:srgbClr val="00517F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Maximising Apprenticeships, Graduates, Interns and Work Experience </a:t>
            </a:r>
            <a:endParaRPr lang="en-US" sz="3200">
              <a:solidFill>
                <a:srgbClr val="00517F"/>
              </a:solidFill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E95EA-A0B9-31A2-9F4D-E8A7E7BD37A6}"/>
              </a:ext>
            </a:extLst>
          </p:cNvPr>
          <p:cNvSpPr txBox="1"/>
          <p:nvPr/>
        </p:nvSpPr>
        <p:spPr>
          <a:xfrm>
            <a:off x="423360" y="3105834"/>
            <a:ext cx="113395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00517F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</a:rPr>
              <a:t>Ensuring we make best use of apprenticeship </a:t>
            </a:r>
            <a:r>
              <a:rPr lang="en-GB">
                <a:solidFill>
                  <a:srgbClr val="00517F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</a:rPr>
              <a:t>and graduate schemes, and p</a:t>
            </a:r>
            <a:r>
              <a:rPr lang="en-GB" sz="1800">
                <a:solidFill>
                  <a:srgbClr val="00517F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</a:rPr>
              <a:t>rovide meaningful experiences of working in the council through Internships and work experience opportunities 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275018-303E-1D07-AFE4-2B5B006563B2}"/>
              </a:ext>
            </a:extLst>
          </p:cNvPr>
          <p:cNvSpPr/>
          <p:nvPr/>
        </p:nvSpPr>
        <p:spPr>
          <a:xfrm>
            <a:off x="90968" y="4064620"/>
            <a:ext cx="2664431" cy="25479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Increase no. of corporate graduates  from </a:t>
            </a:r>
            <a:r>
              <a:rPr lang="en-GB" b="1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4 </a:t>
            </a:r>
            <a:r>
              <a:rPr lang="en-GB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to</a:t>
            </a:r>
            <a:r>
              <a:rPr lang="en-GB" b="1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 15 </a:t>
            </a:r>
            <a:r>
              <a:rPr lang="en-GB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 for 2023-25 intake*</a:t>
            </a:r>
            <a:endParaRPr lang="en-GB" b="1">
              <a:solidFill>
                <a:schemeClr val="bg1"/>
              </a:solidFill>
              <a:latin typeface="Poppins"/>
              <a:ea typeface="Verdana"/>
              <a:cs typeface="Poppi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9BABDE-A687-05BF-01F9-9C91CD9E6904}"/>
              </a:ext>
            </a:extLst>
          </p:cNvPr>
          <p:cNvSpPr/>
          <p:nvPr/>
        </p:nvSpPr>
        <p:spPr>
          <a:xfrm>
            <a:off x="3093484" y="4064619"/>
            <a:ext cx="2664431" cy="25479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Increase no. of apprentices from 71 to</a:t>
            </a:r>
            <a:r>
              <a:rPr lang="en-GB" b="1" dirty="0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 200</a:t>
            </a:r>
            <a:endParaRPr lang="en-GB" dirty="0">
              <a:solidFill>
                <a:schemeClr val="bg1"/>
              </a:solidFill>
              <a:latin typeface="Poppins"/>
              <a:ea typeface="Verdana"/>
              <a:cs typeface="Poppi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915470-B515-E9E7-D51C-B2F540E7DF44}"/>
              </a:ext>
            </a:extLst>
          </p:cNvPr>
          <p:cNvSpPr/>
          <p:nvPr/>
        </p:nvSpPr>
        <p:spPr>
          <a:xfrm>
            <a:off x="6096000" y="4064620"/>
            <a:ext cx="2664431" cy="25479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>
                <a:solidFill>
                  <a:schemeClr val="bg1"/>
                </a:solidFill>
                <a:latin typeface="Poppins"/>
                <a:ea typeface="Verdana"/>
                <a:cs typeface="Poppins"/>
              </a:rPr>
              <a:t>Develop coordinated approach for work experience and intern placements </a:t>
            </a:r>
            <a:endParaRPr lang="en-GB" sz="1600" b="1">
              <a:solidFill>
                <a:schemeClr val="bg1"/>
              </a:solidFill>
              <a:latin typeface="Poppins" panose="00000500000000000000" pitchFamily="2" charset="0"/>
              <a:ea typeface="Verdana"/>
              <a:cs typeface="Poppins" panose="000005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8B41A-A7E3-0957-FB14-58C1CE72F18E}"/>
              </a:ext>
            </a:extLst>
          </p:cNvPr>
          <p:cNvSpPr/>
          <p:nvPr/>
        </p:nvSpPr>
        <p:spPr>
          <a:xfrm>
            <a:off x="9098516" y="4064619"/>
            <a:ext cx="2664431" cy="25479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>
                <a:solidFill>
                  <a:schemeClr val="bg1"/>
                </a:solidFill>
                <a:latin typeface="Poppins" panose="00000500000000000000" pitchFamily="2" charset="0"/>
                <a:ea typeface="Verdana"/>
                <a:cs typeface="Poppins" panose="00000500000000000000" pitchFamily="2" charset="0"/>
              </a:rPr>
              <a:t>Set governance arrangements to monitor apprenticeship and placement recruitment and retention with directorate targets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1418B7A-75AE-3F0E-8B7F-06266F715AA3}"/>
              </a:ext>
            </a:extLst>
          </p:cNvPr>
          <p:cNvSpPr/>
          <p:nvPr/>
        </p:nvSpPr>
        <p:spPr>
          <a:xfrm>
            <a:off x="175473" y="0"/>
            <a:ext cx="2495419" cy="2646878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defTabSz="457200">
              <a:spcAft>
                <a:spcPts val="600"/>
              </a:spcAft>
              <a:defRPr/>
            </a:pPr>
            <a:r>
              <a:rPr lang="en-GB" sz="16600" b="1">
                <a:solidFill>
                  <a:srgbClr val="00517F"/>
                </a:solidFill>
                <a:latin typeface="Poppins" panose="00000500000000000000" pitchFamily="2" charset="0"/>
                <a:ea typeface="Gadugi"/>
                <a:cs typeface="Poppins" panose="00000500000000000000" pitchFamily="2" charset="0"/>
              </a:rPr>
              <a:t>4.</a:t>
            </a:r>
            <a:endParaRPr lang="en-GB" sz="16600" b="1">
              <a:solidFill>
                <a:srgbClr val="00517F"/>
              </a:solidFill>
              <a:latin typeface="Poppins" panose="00000500000000000000" pitchFamily="2" charset="0"/>
              <a:ea typeface="Gadugi" panose="020B0502040204020203" pitchFamily="34" charset="0"/>
              <a:cs typeface="Poppins" panose="000005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2894EC-6A05-F40D-9CE5-248D14CD2D33}"/>
              </a:ext>
            </a:extLst>
          </p:cNvPr>
          <p:cNvSpPr/>
          <p:nvPr/>
        </p:nvSpPr>
        <p:spPr>
          <a:xfrm rot="5400000">
            <a:off x="5958045" y="-3440578"/>
            <a:ext cx="275912" cy="121920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DE253-3B6A-774B-163B-35B11D2DC92A}"/>
              </a:ext>
            </a:extLst>
          </p:cNvPr>
          <p:cNvSpPr txBox="1"/>
          <p:nvPr/>
        </p:nvSpPr>
        <p:spPr>
          <a:xfrm>
            <a:off x="95552" y="6616698"/>
            <a:ext cx="23615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*recruit and retain</a:t>
            </a:r>
          </a:p>
        </p:txBody>
      </p:sp>
    </p:spTree>
    <p:extLst>
      <p:ext uri="{BB962C8B-B14F-4D97-AF65-F5344CB8AC3E}">
        <p14:creationId xmlns:p14="http://schemas.microsoft.com/office/powerpoint/2010/main" val="125839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1651BD-DC5C-15AF-FB68-CC6A323454F7}"/>
              </a:ext>
            </a:extLst>
          </p:cNvPr>
          <p:cNvSpPr txBox="1"/>
          <p:nvPr/>
        </p:nvSpPr>
        <p:spPr>
          <a:xfrm>
            <a:off x="619874" y="719191"/>
            <a:ext cx="10952252" cy="590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All of this relies on having a </a:t>
            </a:r>
            <a:r>
              <a:rPr lang="en-GB" sz="2800" b="1">
                <a:solidFill>
                  <a:srgbClr val="00517F"/>
                </a:solidFill>
                <a:latin typeface="Poppins"/>
                <a:cs typeface="Poppins"/>
              </a:rPr>
              <a:t>suitably funded </a:t>
            </a:r>
            <a:r>
              <a:rPr lang="en-GB" sz="2800" b="1" i="0">
                <a:solidFill>
                  <a:srgbClr val="00517F"/>
                </a:solidFill>
                <a:effectLst/>
                <a:latin typeface="Poppins"/>
                <a:cs typeface="Poppins"/>
              </a:rPr>
              <a:t>learning and development offer</a:t>
            </a:r>
            <a:r>
              <a:rPr lang="en-GB" sz="2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,</a:t>
            </a:r>
            <a:r>
              <a:rPr lang="en-GB" sz="2800">
                <a:solidFill>
                  <a:srgbClr val="00517F"/>
                </a:solidFill>
                <a:latin typeface="Poppins"/>
                <a:cs typeface="Poppins"/>
              </a:rPr>
              <a:t> </a:t>
            </a:r>
            <a:r>
              <a:rPr lang="en-GB" sz="2800" b="1" i="0">
                <a:solidFill>
                  <a:srgbClr val="00517F"/>
                </a:solidFill>
                <a:effectLst/>
                <a:latin typeface="Poppins"/>
                <a:cs typeface="Poppins"/>
              </a:rPr>
              <a:t>good core skill offer</a:t>
            </a:r>
            <a:r>
              <a:rPr lang="en-GB" sz="2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, </a:t>
            </a:r>
            <a:r>
              <a:rPr lang="en-GB" sz="2800" b="1" i="0">
                <a:solidFill>
                  <a:srgbClr val="00517F"/>
                </a:solidFill>
                <a:effectLst/>
                <a:latin typeface="Poppins"/>
                <a:cs typeface="Poppins"/>
              </a:rPr>
              <a:t>quality management and leadership inductions, accountability </a:t>
            </a:r>
            <a:r>
              <a:rPr lang="en-GB" sz="2800" b="1">
                <a:solidFill>
                  <a:srgbClr val="00517F"/>
                </a:solidFill>
                <a:latin typeface="Poppins"/>
                <a:cs typeface="Poppins"/>
              </a:rPr>
              <a:t>framework</a:t>
            </a:r>
            <a:r>
              <a:rPr lang="en-GB" sz="2800" b="1" i="0">
                <a:solidFill>
                  <a:srgbClr val="00517F"/>
                </a:solidFill>
                <a:effectLst/>
                <a:latin typeface="Poppins"/>
                <a:cs typeface="Poppins"/>
              </a:rPr>
              <a:t> </a:t>
            </a:r>
            <a:r>
              <a:rPr lang="en-GB" sz="2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and a </a:t>
            </a:r>
            <a:r>
              <a:rPr lang="en-GB" sz="2800" b="1" i="0">
                <a:solidFill>
                  <a:srgbClr val="00517F"/>
                </a:solidFill>
                <a:effectLst/>
                <a:latin typeface="Poppins"/>
                <a:cs typeface="Poppins"/>
              </a:rPr>
              <a:t>reward and recognition offer </a:t>
            </a:r>
            <a:r>
              <a:rPr lang="en-GB" sz="2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that is meaningful and timely.</a:t>
            </a:r>
            <a:r>
              <a:rPr lang="en-GB" sz="2800">
                <a:solidFill>
                  <a:srgbClr val="00517F"/>
                </a:solidFill>
                <a:latin typeface="Poppins"/>
                <a:cs typeface="Poppins"/>
              </a:rPr>
              <a:t> </a:t>
            </a:r>
            <a:endParaRPr lang="en-GB" sz="2800" b="0" i="0">
              <a:solidFill>
                <a:srgbClr val="00517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200000"/>
              </a:lnSpc>
            </a:pPr>
            <a:endParaRPr lang="en-GB" sz="2800">
              <a:solidFill>
                <a:srgbClr val="00517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GB" sz="2000" i="1">
                <a:solidFill>
                  <a:schemeClr val="bg2">
                    <a:lumMod val="50000"/>
                  </a:schemeClr>
                </a:solidFill>
                <a:effectLst/>
                <a:latin typeface="Poppins"/>
                <a:cs typeface="Poppins"/>
              </a:rPr>
              <a:t>This is picked up in the delivery of our Organisation Development Plan  </a:t>
            </a:r>
            <a:endParaRPr lang="en-GB" sz="2000" i="1">
              <a:solidFill>
                <a:schemeClr val="bg2">
                  <a:lumMod val="50000"/>
                </a:schemeClr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69411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5A686-B948-6FD8-06F1-6F6F3FEE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937270"/>
          </a:xfrm>
          <a:solidFill>
            <a:srgbClr val="00517F"/>
          </a:solidFill>
        </p:spPr>
        <p:txBody>
          <a:bodyPr>
            <a:normAutofit/>
          </a:bodyPr>
          <a:lstStyle/>
          <a:p>
            <a:pPr algn="ctr"/>
            <a:br>
              <a:rPr lang="en-GB" sz="3200" b="1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3200" b="1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How we’ll know if we have made a difference </a:t>
            </a:r>
            <a:br>
              <a:rPr lang="en-GB" sz="1400" b="0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n-GB" sz="1800" b="0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GB" sz="1800" b="0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We will monitor the impact of this plan through improved workforce intelligence</a:t>
            </a:r>
            <a:br>
              <a:rPr lang="en-GB" sz="1400" b="0" i="0">
                <a:solidFill>
                  <a:schemeClr val="bg1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 sz="14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BBEFA-9DA0-5F48-DC89-ACA085D68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685" y="2171286"/>
            <a:ext cx="5511311" cy="3684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lnSpc>
                <a:spcPct val="100000"/>
              </a:lnSpc>
              <a:buNone/>
            </a:pPr>
            <a:r>
              <a:rPr lang="en-GB" sz="1800" b="1" i="0">
                <a:solidFill>
                  <a:srgbClr val="00517F"/>
                </a:solidFill>
                <a:effectLst/>
                <a:latin typeface="Poppins"/>
                <a:cs typeface="Poppins"/>
              </a:rPr>
              <a:t>We’ll measure:</a:t>
            </a:r>
          </a:p>
          <a:p>
            <a:pPr fontAlgn="base">
              <a:lnSpc>
                <a:spcPct val="100000"/>
              </a:lnSpc>
            </a:pPr>
            <a:r>
              <a:rPr lang="en-GB" sz="1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Diversity of the workforce at all levels/grades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Vacancy rate.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Number of apprenticeships, graduates, interns and work experience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517F"/>
                </a:solidFill>
                <a:latin typeface="Poppins"/>
                <a:cs typeface="Poppins"/>
              </a:rPr>
              <a:t>Internal progression levels 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rgbClr val="00517F"/>
                </a:solidFill>
                <a:latin typeface="Poppins"/>
                <a:cs typeface="Poppins"/>
              </a:rPr>
              <a:t>Internal recruitment figures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External recruitment figures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Retention and Turnover levels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Staff survey 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517F"/>
                </a:solidFill>
                <a:latin typeface="Poppins"/>
                <a:cs typeface="Poppins"/>
              </a:rPr>
              <a:t>F</a:t>
            </a:r>
            <a:r>
              <a:rPr lang="en-GB" sz="1800" b="0" i="0">
                <a:solidFill>
                  <a:srgbClr val="00517F"/>
                </a:solidFill>
                <a:effectLst/>
                <a:latin typeface="Poppins"/>
                <a:cs typeface="Poppins"/>
              </a:rPr>
              <a:t>eedback from candidates. </a:t>
            </a:r>
          </a:p>
          <a:p>
            <a:pPr marL="0" indent="0" algn="l" rtl="0" fontAlgn="base">
              <a:lnSpc>
                <a:spcPct val="100000"/>
              </a:lnSpc>
              <a:buNone/>
            </a:pPr>
            <a:endParaRPr lang="en-GB" sz="1800" b="0" i="0">
              <a:solidFill>
                <a:srgbClr val="00517F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A9AD9-A9C0-7720-D1A9-FAE95BE5A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8945" y="2171286"/>
            <a:ext cx="5751942" cy="3684588"/>
          </a:xfrm>
        </p:spPr>
        <p:txBody>
          <a:bodyPr>
            <a:noAutofit/>
          </a:bodyPr>
          <a:lstStyle/>
          <a:p>
            <a:pPr marL="0" indent="0" algn="l" rtl="0" fontAlgn="base">
              <a:lnSpc>
                <a:spcPct val="120000"/>
              </a:lnSpc>
              <a:buNone/>
            </a:pPr>
            <a:r>
              <a:rPr lang="en-GB" sz="1800" b="1">
                <a:solidFill>
                  <a:srgbClr val="00517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w</a:t>
            </a:r>
            <a:r>
              <a:rPr lang="en-GB" sz="1800" b="1" i="0">
                <a:solidFill>
                  <a:srgbClr val="00517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e’ll notice the difference: </a:t>
            </a:r>
          </a:p>
          <a:p>
            <a:pPr fontAlgn="base">
              <a:lnSpc>
                <a:spcPct val="120000"/>
              </a:lnSpc>
            </a:pPr>
            <a:r>
              <a:rPr lang="en-GB" sz="1800" b="0" i="0">
                <a:solidFill>
                  <a:srgbClr val="00517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Increased representation at all levels. 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Increase the number of recruitment applications that we receive (and increase the number of applications that we shortlisted) 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Improved visibility and awareness of the Council as an employer of choice 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Reduced vacancies and turnover (particularly hard to fill roles) 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Increased retention </a:t>
            </a:r>
          </a:p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b="0" i="0">
                <a:solidFill>
                  <a:srgbClr val="00517F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Increased internal progression </a:t>
            </a:r>
          </a:p>
        </p:txBody>
      </p:sp>
    </p:spTree>
    <p:extLst>
      <p:ext uri="{BB962C8B-B14F-4D97-AF65-F5344CB8AC3E}">
        <p14:creationId xmlns:p14="http://schemas.microsoft.com/office/powerpoint/2010/main" val="37378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5F6A4-9C63-9A6E-B6A0-49749020AAC1}"/>
              </a:ext>
            </a:extLst>
          </p:cNvPr>
          <p:cNvSpPr txBox="1"/>
          <p:nvPr/>
        </p:nvSpPr>
        <p:spPr>
          <a:xfrm>
            <a:off x="942309" y="2260315"/>
            <a:ext cx="1039669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solidFill>
                  <a:srgbClr val="00517F"/>
                </a:solidFill>
                <a:latin typeface="Poppins"/>
                <a:ea typeface="Calibri"/>
                <a:cs typeface="Calibri"/>
              </a:rPr>
              <a:t>If you have any questions about Talent please email</a:t>
            </a:r>
          </a:p>
          <a:p>
            <a:pPr algn="ctr"/>
            <a:endParaRPr lang="en-GB" sz="2800">
              <a:solidFill>
                <a:srgbClr val="00517F"/>
              </a:solidFill>
              <a:latin typeface="Poppins"/>
              <a:ea typeface="Calibri"/>
              <a:cs typeface="Calibri"/>
            </a:endParaRPr>
          </a:p>
          <a:p>
            <a:pPr algn="ctr"/>
            <a:r>
              <a:rPr lang="en-GB" sz="2800" dirty="0">
                <a:latin typeface="Poppins"/>
                <a:ea typeface="Calibri"/>
                <a:cs typeface="Calibri"/>
                <a:hlinkClick r:id="rId2"/>
              </a:rPr>
              <a:t>Talent@manchester.gov.uk</a:t>
            </a:r>
            <a:r>
              <a:rPr lang="en-GB" sz="2800" dirty="0">
                <a:latin typeface="Poppins"/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361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A3556C8-E5A1-0D05-1E27-99668692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61" y="2439761"/>
            <a:ext cx="2235201" cy="1276955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02A681FD-E018-6067-A434-FDA95474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686" y="2439761"/>
            <a:ext cx="2247295" cy="121647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98EEE-E86F-0ED6-8D70-4ADB3D45E77F}"/>
              </a:ext>
            </a:extLst>
          </p:cNvPr>
          <p:cNvGrpSpPr/>
          <p:nvPr/>
        </p:nvGrpSpPr>
        <p:grpSpPr>
          <a:xfrm>
            <a:off x="5291332" y="253686"/>
            <a:ext cx="6638795" cy="6325644"/>
            <a:chOff x="2776602" y="100207"/>
            <a:chExt cx="6638795" cy="6325644"/>
          </a:xfrm>
        </p:grpSpPr>
        <p:sp>
          <p:nvSpPr>
            <p:cNvPr id="2" name="Pentagon 1">
              <a:extLst>
                <a:ext uri="{FF2B5EF4-FFF2-40B4-BE49-F238E27FC236}">
                  <a16:creationId xmlns:a16="http://schemas.microsoft.com/office/drawing/2014/main" id="{3A5E13FD-A328-ADEB-8970-7F57BF8D358E}"/>
                </a:ext>
              </a:extLst>
            </p:cNvPr>
            <p:cNvSpPr/>
            <p:nvPr/>
          </p:nvSpPr>
          <p:spPr>
            <a:xfrm>
              <a:off x="2776602" y="100207"/>
              <a:ext cx="6638795" cy="6325644"/>
            </a:xfrm>
            <a:prstGeom prst="pentagon">
              <a:avLst/>
            </a:prstGeom>
            <a:noFill/>
            <a:ln w="57150">
              <a:solidFill>
                <a:srgbClr val="869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CC0095-98C8-A061-79A9-2ECD16527E69}"/>
                </a:ext>
              </a:extLst>
            </p:cNvPr>
            <p:cNvCxnSpPr>
              <a:cxnSpLocks/>
              <a:stCxn id="2" idx="0"/>
            </p:cNvCxnSpPr>
            <p:nvPr/>
          </p:nvCxnSpPr>
          <p:spPr>
            <a:xfrm flipH="1">
              <a:off x="6086635" y="100207"/>
              <a:ext cx="9365" cy="3508325"/>
            </a:xfrm>
            <a:prstGeom prst="line">
              <a:avLst/>
            </a:prstGeom>
            <a:ln w="57150">
              <a:solidFill>
                <a:srgbClr val="869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A8F767B-DA00-312D-823B-9D2C2D151FBA}"/>
                </a:ext>
              </a:extLst>
            </p:cNvPr>
            <p:cNvCxnSpPr>
              <a:cxnSpLocks/>
              <a:endCxn id="2" idx="5"/>
            </p:cNvCxnSpPr>
            <p:nvPr/>
          </p:nvCxnSpPr>
          <p:spPr>
            <a:xfrm flipV="1">
              <a:off x="6102248" y="2516382"/>
              <a:ext cx="3313142" cy="1092150"/>
            </a:xfrm>
            <a:prstGeom prst="line">
              <a:avLst/>
            </a:prstGeom>
            <a:ln w="57150">
              <a:solidFill>
                <a:srgbClr val="869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22EFBD-FAFF-DDE8-27EA-21590A28DD66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>
              <a:off x="2776609" y="2516382"/>
              <a:ext cx="3313145" cy="1092150"/>
            </a:xfrm>
            <a:prstGeom prst="line">
              <a:avLst/>
            </a:prstGeom>
            <a:ln w="57150">
              <a:solidFill>
                <a:srgbClr val="869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D69A80D-00A4-DE11-D3CB-7608CACE2C31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V="1">
              <a:off x="4044503" y="3608548"/>
              <a:ext cx="2045251" cy="2817287"/>
            </a:xfrm>
            <a:prstGeom prst="line">
              <a:avLst/>
            </a:prstGeom>
            <a:ln w="57150">
              <a:solidFill>
                <a:srgbClr val="869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DA9BF7-CEA0-2D98-9400-FB446BFD3A54}"/>
                </a:ext>
              </a:extLst>
            </p:cNvPr>
            <p:cNvCxnSpPr>
              <a:cxnSpLocks/>
              <a:stCxn id="2" idx="4"/>
            </p:cNvCxnSpPr>
            <p:nvPr/>
          </p:nvCxnSpPr>
          <p:spPr>
            <a:xfrm flipH="1" flipV="1">
              <a:off x="6089754" y="3608548"/>
              <a:ext cx="2057742" cy="2817287"/>
            </a:xfrm>
            <a:prstGeom prst="line">
              <a:avLst/>
            </a:prstGeom>
            <a:ln w="57150">
              <a:solidFill>
                <a:srgbClr val="869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A7E078F-77B4-BA5D-0206-62F21EA458DD}"/>
              </a:ext>
            </a:extLst>
          </p:cNvPr>
          <p:cNvSpPr txBox="1"/>
          <p:nvPr/>
        </p:nvSpPr>
        <p:spPr>
          <a:xfrm>
            <a:off x="6573833" y="1864290"/>
            <a:ext cx="1890760" cy="946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444444"/>
                </a:solidFill>
                <a:latin typeface="Poppins"/>
                <a:cs typeface="Calibri"/>
              </a:rPr>
              <a:t>Attract, develop and retain </a:t>
            </a:r>
            <a:r>
              <a:rPr lang="en-US">
                <a:solidFill>
                  <a:srgbClr val="444444"/>
                </a:solidFill>
                <a:latin typeface="Poppins"/>
                <a:cs typeface="Calibri"/>
              </a:rPr>
              <a:t>talent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3A563-700D-B009-C587-24C38A132523}"/>
              </a:ext>
            </a:extLst>
          </p:cNvPr>
          <p:cNvSpPr txBox="1"/>
          <p:nvPr/>
        </p:nvSpPr>
        <p:spPr>
          <a:xfrm>
            <a:off x="8595117" y="1234241"/>
            <a:ext cx="1890760" cy="2031325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44444"/>
                </a:solidFill>
                <a:latin typeface="Poppins"/>
                <a:cs typeface="Arial"/>
              </a:rPr>
              <a:t>Be an </a:t>
            </a:r>
            <a:r>
              <a:rPr lang="en-US" b="1">
                <a:solidFill>
                  <a:srgbClr val="444444"/>
                </a:solidFill>
                <a:latin typeface="Poppins"/>
                <a:cs typeface="Arial"/>
              </a:rPr>
              <a:t>inclusive employer</a:t>
            </a:r>
            <a:r>
              <a:rPr lang="en-US">
                <a:solidFill>
                  <a:srgbClr val="444444"/>
                </a:solidFill>
                <a:latin typeface="Poppins"/>
                <a:cs typeface="Arial"/>
              </a:rPr>
              <a:t> that represents the communities that we serve at all levels​</a:t>
            </a:r>
            <a:endParaRPr lang="en-US">
              <a:latin typeface="Poppins"/>
              <a:cs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F3B8D9-4C4B-2519-1427-8C899FD550E0}"/>
              </a:ext>
            </a:extLst>
          </p:cNvPr>
          <p:cNvSpPr txBox="1"/>
          <p:nvPr/>
        </p:nvSpPr>
        <p:spPr>
          <a:xfrm>
            <a:off x="9389688" y="3701265"/>
            <a:ext cx="1780527" cy="1200329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44444"/>
                </a:solidFill>
                <a:latin typeface="Poppins"/>
                <a:cs typeface="Arial"/>
              </a:rPr>
              <a:t>Develop </a:t>
            </a:r>
            <a:r>
              <a:rPr lang="en-US" b="1">
                <a:solidFill>
                  <a:srgbClr val="444444"/>
                </a:solidFill>
                <a:latin typeface="Poppins"/>
                <a:cs typeface="Arial"/>
              </a:rPr>
              <a:t>world-class leaders and managers</a:t>
            </a:r>
            <a:endParaRPr lang="en-US">
              <a:solidFill>
                <a:srgbClr val="444444"/>
              </a:solidFill>
              <a:latin typeface="Poppins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797D93-7C3D-D59F-F287-E0CEE3FF3C95}"/>
              </a:ext>
            </a:extLst>
          </p:cNvPr>
          <p:cNvSpPr txBox="1"/>
          <p:nvPr/>
        </p:nvSpPr>
        <p:spPr>
          <a:xfrm>
            <a:off x="7548305" y="4754948"/>
            <a:ext cx="2106119" cy="1754326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44444"/>
                </a:solidFill>
                <a:latin typeface="Poppins"/>
                <a:cs typeface="Arial"/>
              </a:rPr>
              <a:t> Have a </a:t>
            </a:r>
            <a:r>
              <a:rPr lang="en-US" b="1">
                <a:solidFill>
                  <a:srgbClr val="444444"/>
                </a:solidFill>
                <a:latin typeface="Poppins"/>
                <a:cs typeface="Arial"/>
              </a:rPr>
              <a:t>high performing workforce</a:t>
            </a:r>
            <a:r>
              <a:rPr lang="en-US">
                <a:solidFill>
                  <a:srgbClr val="444444"/>
                </a:solidFill>
                <a:latin typeface="Poppins"/>
                <a:cs typeface="Arial"/>
              </a:rPr>
              <a:t> that delivers great services for our city​</a:t>
            </a:r>
            <a:endParaRPr lang="en-US">
              <a:latin typeface="Poppins"/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D74ED2-06B6-900F-C977-982BBFDEF35F}"/>
              </a:ext>
            </a:extLst>
          </p:cNvPr>
          <p:cNvSpPr txBox="1"/>
          <p:nvPr/>
        </p:nvSpPr>
        <p:spPr>
          <a:xfrm>
            <a:off x="6051244" y="3644252"/>
            <a:ext cx="1790209" cy="923330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44444"/>
                </a:solidFill>
                <a:latin typeface="Poppins"/>
                <a:cs typeface="Arial"/>
              </a:rPr>
              <a:t>Be a </a:t>
            </a:r>
            <a:r>
              <a:rPr lang="en-US" b="1">
                <a:solidFill>
                  <a:srgbClr val="444444"/>
                </a:solidFill>
                <a:latin typeface="Poppins"/>
                <a:cs typeface="Arial"/>
              </a:rPr>
              <a:t>thriving and healthy workforce</a:t>
            </a:r>
            <a:endParaRPr lang="en-US" b="1">
              <a:latin typeface="Poppins"/>
              <a:cs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67E946-E5FE-C997-D797-84E9730F37B0}"/>
              </a:ext>
            </a:extLst>
          </p:cNvPr>
          <p:cNvSpPr txBox="1"/>
          <p:nvPr/>
        </p:nvSpPr>
        <p:spPr>
          <a:xfrm>
            <a:off x="157117" y="5443016"/>
            <a:ext cx="5023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accent4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Good</a:t>
            </a:r>
            <a:r>
              <a:rPr lang="en-US" sz="4000" b="1">
                <a:solidFill>
                  <a:srgbClr val="869CA7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 work in a </a:t>
            </a:r>
            <a:endParaRPr lang="en-US" sz="4000">
              <a:solidFill>
                <a:srgbClr val="869CA7"/>
              </a:solidFill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  <a:p>
            <a:r>
              <a:rPr lang="en-US" sz="4000" b="1">
                <a:solidFill>
                  <a:schemeClr val="accent4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Great</a:t>
            </a:r>
            <a:r>
              <a:rPr lang="en-US" sz="4000" b="1">
                <a:solidFill>
                  <a:srgbClr val="869CA7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 City Council</a:t>
            </a:r>
            <a:endParaRPr lang="en-US" sz="4000">
              <a:solidFill>
                <a:srgbClr val="869CA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2D024E-C1B8-549D-EBE3-9B1991F77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40000" flipH="1">
            <a:off x="3753141" y="3544985"/>
            <a:ext cx="1625368" cy="18269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CBE52D-D50A-6C9A-B30C-6945D19AB4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92074">
            <a:off x="4804542" y="206158"/>
            <a:ext cx="1649348" cy="1679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C02092-3943-1FF9-C96D-ADE11FB9BD53}"/>
              </a:ext>
            </a:extLst>
          </p:cNvPr>
          <p:cNvSpPr txBox="1"/>
          <p:nvPr/>
        </p:nvSpPr>
        <p:spPr>
          <a:xfrm rot="2160000">
            <a:off x="8611403" y="1059300"/>
            <a:ext cx="37431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869CA7"/>
                </a:solidFill>
                <a:latin typeface="Raleway"/>
                <a:cs typeface="MV Boli"/>
              </a:rPr>
              <a:t>our workforce priorities: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925E8-16A1-0F40-B631-C5C0DF7F30A5}"/>
              </a:ext>
            </a:extLst>
          </p:cNvPr>
          <p:cNvSpPr txBox="1"/>
          <p:nvPr/>
        </p:nvSpPr>
        <p:spPr>
          <a:xfrm>
            <a:off x="250019" y="176701"/>
            <a:ext cx="4311630" cy="85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869CA7"/>
                </a:solidFill>
                <a:latin typeface="Raleway"/>
                <a:cs typeface="MV Boli"/>
              </a:rPr>
              <a:t>Our workforce strategies collectively deliver:</a:t>
            </a:r>
            <a:endParaRPr lang="en-GB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5F1D5D-F20A-7372-36C8-244E706175DE}"/>
              </a:ext>
            </a:extLst>
          </p:cNvPr>
          <p:cNvSpPr txBox="1"/>
          <p:nvPr/>
        </p:nvSpPr>
        <p:spPr>
          <a:xfrm>
            <a:off x="162841" y="5113316"/>
            <a:ext cx="50236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869CA7"/>
                </a:solidFill>
                <a:latin typeface="Raleway"/>
                <a:cs typeface="MV Boli"/>
              </a:rPr>
              <a:t>to achieve our workforce vision: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E843D1-5B5A-3399-A59A-4DFC582850BE}"/>
              </a:ext>
            </a:extLst>
          </p:cNvPr>
          <p:cNvSpPr/>
          <p:nvPr/>
        </p:nvSpPr>
        <p:spPr>
          <a:xfrm>
            <a:off x="8248007" y="681636"/>
            <a:ext cx="352694" cy="367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FAE6A-096D-E008-FE20-1B4FAAAB92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699"/>
          <a:stretch/>
        </p:blipFill>
        <p:spPr>
          <a:xfrm>
            <a:off x="2475118" y="1171599"/>
            <a:ext cx="2238825" cy="1268638"/>
          </a:xfrm>
          <a:prstGeom prst="rect">
            <a:avLst/>
          </a:prstGeom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564991E-4874-C01A-D144-CA62BCFB471D}"/>
              </a:ext>
            </a:extLst>
          </p:cNvPr>
          <p:cNvSpPr/>
          <p:nvPr/>
        </p:nvSpPr>
        <p:spPr>
          <a:xfrm>
            <a:off x="3395325" y="2174203"/>
            <a:ext cx="398411" cy="425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061722-1BF2-4231-C4F8-9FF2BFCD01BC}"/>
              </a:ext>
            </a:extLst>
          </p:cNvPr>
          <p:cNvSpPr/>
          <p:nvPr/>
        </p:nvSpPr>
        <p:spPr>
          <a:xfrm>
            <a:off x="2206858" y="1592994"/>
            <a:ext cx="398411" cy="425846"/>
          </a:xfrm>
          <a:prstGeom prst="ellipse">
            <a:avLst/>
          </a:prstGeom>
          <a:solidFill>
            <a:srgbClr val="3A8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F51786-C3E0-DDAD-2D95-66F0A88D8B53}"/>
              </a:ext>
            </a:extLst>
          </p:cNvPr>
          <p:cNvSpPr/>
          <p:nvPr/>
        </p:nvSpPr>
        <p:spPr>
          <a:xfrm>
            <a:off x="2134355" y="2735672"/>
            <a:ext cx="398411" cy="4258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67F2C9-B51A-E1EA-95FD-1C3B3AFDD461}"/>
              </a:ext>
            </a:extLst>
          </p:cNvPr>
          <p:cNvSpPr/>
          <p:nvPr/>
        </p:nvSpPr>
        <p:spPr>
          <a:xfrm>
            <a:off x="1106322" y="2306647"/>
            <a:ext cx="398411" cy="425846"/>
          </a:xfrm>
          <a:prstGeom prst="ellipse">
            <a:avLst/>
          </a:prstGeom>
          <a:solidFill>
            <a:srgbClr val="73A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white and blue cover with black text&#10;&#10;Description automatically generated">
            <a:extLst>
              <a:ext uri="{FF2B5EF4-FFF2-40B4-BE49-F238E27FC236}">
                <a16:creationId xmlns:a16="http://schemas.microsoft.com/office/drawing/2014/main" id="{5F68E26D-969B-94B7-832B-BAA2E97B6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725" y="1165197"/>
            <a:ext cx="2239667" cy="12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9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A7B79F-AEAD-CF3A-7ABE-089945C21131}"/>
              </a:ext>
            </a:extLst>
          </p:cNvPr>
          <p:cNvSpPr txBox="1"/>
          <p:nvPr/>
        </p:nvSpPr>
        <p:spPr>
          <a:xfrm>
            <a:off x="595795" y="373233"/>
            <a:ext cx="825591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>
                <a:solidFill>
                  <a:srgbClr val="00517F"/>
                </a:solidFill>
                <a:latin typeface="Poppins"/>
                <a:cs typeface="Poppins"/>
              </a:rPr>
              <a:t>MCC Talent Plan </a:t>
            </a:r>
            <a:r>
              <a:rPr lang="en-GB" sz="2800" dirty="0">
                <a:solidFill>
                  <a:srgbClr val="00517F"/>
                </a:solidFill>
                <a:latin typeface="Poppins"/>
                <a:cs typeface="Poppins"/>
              </a:rPr>
              <a:t>sets out what we will do throughout 2023-26 to </a:t>
            </a:r>
            <a:r>
              <a:rPr lang="en-GB" sz="2800" b="1" dirty="0">
                <a:solidFill>
                  <a:srgbClr val="00517F"/>
                </a:solidFill>
                <a:latin typeface="Poppins"/>
                <a:cs typeface="Poppins"/>
              </a:rPr>
              <a:t>attract,</a:t>
            </a:r>
            <a:r>
              <a:rPr lang="en-GB" sz="2800" dirty="0">
                <a:solidFill>
                  <a:srgbClr val="00517F"/>
                </a:solidFill>
                <a:latin typeface="Poppins"/>
                <a:cs typeface="Poppins"/>
              </a:rPr>
              <a:t> </a:t>
            </a:r>
            <a:r>
              <a:rPr lang="en-GB" sz="2800" b="1" dirty="0">
                <a:solidFill>
                  <a:srgbClr val="00517F"/>
                </a:solidFill>
                <a:latin typeface="Poppins"/>
                <a:cs typeface="Poppins"/>
              </a:rPr>
              <a:t>develop</a:t>
            </a:r>
            <a:r>
              <a:rPr lang="en-GB" sz="2800" dirty="0">
                <a:solidFill>
                  <a:srgbClr val="00517F"/>
                </a:solidFill>
                <a:latin typeface="Poppins"/>
                <a:cs typeface="Poppins"/>
              </a:rPr>
              <a:t> and </a:t>
            </a:r>
            <a:r>
              <a:rPr lang="en-GB" sz="2800" b="1" dirty="0">
                <a:solidFill>
                  <a:srgbClr val="00517F"/>
                </a:solidFill>
                <a:latin typeface="Poppins"/>
                <a:cs typeface="Poppins"/>
              </a:rPr>
              <a:t>retain</a:t>
            </a:r>
            <a:r>
              <a:rPr lang="en-GB" sz="2800" dirty="0">
                <a:solidFill>
                  <a:srgbClr val="00517F"/>
                </a:solidFill>
                <a:latin typeface="Poppins"/>
                <a:cs typeface="Poppins"/>
              </a:rPr>
              <a:t> talent at </a:t>
            </a:r>
            <a:r>
              <a:rPr lang="en-GB" sz="2800" b="1" dirty="0">
                <a:solidFill>
                  <a:srgbClr val="00517F"/>
                </a:solidFill>
                <a:latin typeface="Poppins"/>
                <a:cs typeface="Poppins"/>
              </a:rPr>
              <a:t>all levels</a:t>
            </a:r>
            <a:r>
              <a:rPr lang="en-GB" sz="2800" dirty="0">
                <a:solidFill>
                  <a:srgbClr val="00517F"/>
                </a:solidFill>
                <a:latin typeface="Poppins"/>
                <a:cs typeface="Poppins"/>
              </a:rPr>
              <a:t>. It aims to embed talent management in the organisation so that we... </a:t>
            </a:r>
            <a:endParaRPr lang="en-GB" sz="2400" dirty="0">
              <a:solidFill>
                <a:srgbClr val="00517F"/>
              </a:solidFill>
              <a:latin typeface="Poppins"/>
              <a:cs typeface="Poppi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7B651-56E0-1542-CDCE-42402798D6D5}"/>
              </a:ext>
            </a:extLst>
          </p:cNvPr>
          <p:cNvSpPr txBox="1"/>
          <p:nvPr/>
        </p:nvSpPr>
        <p:spPr>
          <a:xfrm>
            <a:off x="1537384" y="4007991"/>
            <a:ext cx="540336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D60093"/>
                </a:solidFill>
                <a:latin typeface="Poppins"/>
                <a:cs typeface="Poppins"/>
              </a:rPr>
              <a:t>Are an employer of choice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CC809-735B-47E0-767F-336013231BD2}"/>
              </a:ext>
            </a:extLst>
          </p:cNvPr>
          <p:cNvSpPr txBox="1"/>
          <p:nvPr/>
        </p:nvSpPr>
        <p:spPr>
          <a:xfrm>
            <a:off x="1537383" y="4575748"/>
            <a:ext cx="692349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sz="2400" b="1" dirty="0">
                <a:solidFill>
                  <a:srgbClr val="D60093"/>
                </a:solidFill>
                <a:latin typeface="Poppins"/>
                <a:cs typeface="Poppins"/>
              </a:rPr>
              <a:t>Support our employees to develop the skills needed now, and in the future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D12AB-3617-40EC-4368-DA85D7CEED2F}"/>
              </a:ext>
            </a:extLst>
          </p:cNvPr>
          <p:cNvSpPr txBox="1"/>
          <p:nvPr/>
        </p:nvSpPr>
        <p:spPr>
          <a:xfrm>
            <a:off x="1541930" y="5538092"/>
            <a:ext cx="666117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GB" sz="2400" b="1" dirty="0">
                <a:solidFill>
                  <a:srgbClr val="D60093"/>
                </a:solidFill>
                <a:latin typeface="Poppins"/>
                <a:cs typeface="Poppins"/>
              </a:rPr>
              <a:t>Have the right people, in the right places, doing the right things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39FD54-C13E-7CA1-9130-4D5A82434E89}"/>
              </a:ext>
            </a:extLst>
          </p:cNvPr>
          <p:cNvSpPr/>
          <p:nvPr/>
        </p:nvSpPr>
        <p:spPr>
          <a:xfrm>
            <a:off x="10356351" y="294282"/>
            <a:ext cx="914400" cy="769441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76200" algn="l" defTabSz="457200">
              <a:spcAft>
                <a:spcPts val="600"/>
              </a:spcAft>
            </a:pPr>
            <a:endParaRPr lang="en-GB" sz="4400" b="1">
              <a:solidFill>
                <a:srgbClr val="00517F"/>
              </a:solidFill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3642DA-2665-946D-6671-E4F2F7BAB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4" t="49965" r="28962" b="33373"/>
          <a:stretch/>
        </p:blipFill>
        <p:spPr>
          <a:xfrm>
            <a:off x="9274690" y="-1002"/>
            <a:ext cx="3003906" cy="1295516"/>
          </a:xfrm>
          <a:prstGeom prst="round2Same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0808E-D5C3-DB53-D24C-ACED6BEE0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98" t="22178" r="6720" b="47203"/>
          <a:stretch/>
        </p:blipFill>
        <p:spPr>
          <a:xfrm>
            <a:off x="9265194" y="1293022"/>
            <a:ext cx="3002592" cy="1280146"/>
          </a:xfrm>
          <a:prstGeom prst="round2Same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2FE51-8D87-E46C-EFF4-559686D7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9" t="50000" r="75065" b="22636"/>
          <a:stretch/>
        </p:blipFill>
        <p:spPr>
          <a:xfrm>
            <a:off x="9264553" y="4984630"/>
            <a:ext cx="3004465" cy="1951486"/>
          </a:xfrm>
          <a:prstGeom prst="round2Same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1D63B9-3979-8909-0AFF-D8995EFF1B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6" t="47917" r="52825" b="21463"/>
          <a:stretch/>
        </p:blipFill>
        <p:spPr>
          <a:xfrm>
            <a:off x="9265248" y="3792181"/>
            <a:ext cx="3004243" cy="1238481"/>
          </a:xfrm>
          <a:prstGeom prst="round2Same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FBBCA8-DD66-9F9B-3F9E-7723EB2AC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17" t="22842" r="53247" b="46654"/>
          <a:stretch/>
        </p:blipFill>
        <p:spPr>
          <a:xfrm>
            <a:off x="9273708" y="2573078"/>
            <a:ext cx="3006449" cy="1212962"/>
          </a:xfrm>
          <a:prstGeom prst="round2Same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CA18BC-1B4F-40B2-970D-1A0C877C3575}"/>
              </a:ext>
            </a:extLst>
          </p:cNvPr>
          <p:cNvSpPr txBox="1"/>
          <p:nvPr/>
        </p:nvSpPr>
        <p:spPr>
          <a:xfrm>
            <a:off x="1537383" y="3191563"/>
            <a:ext cx="618713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 dirty="0">
                <a:solidFill>
                  <a:srgbClr val="D60093"/>
                </a:solidFill>
                <a:latin typeface="Poppins"/>
                <a:cs typeface="Poppins"/>
              </a:rPr>
              <a:t>Build a diverse workforce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blue circle with a white number on it&#10;&#10;Description automatically generated">
            <a:extLst>
              <a:ext uri="{FF2B5EF4-FFF2-40B4-BE49-F238E27FC236}">
                <a16:creationId xmlns:a16="http://schemas.microsoft.com/office/drawing/2014/main" id="{7CC85C56-2E2C-E0EE-0D73-7374086A0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13" y="3094219"/>
            <a:ext cx="657069" cy="669561"/>
          </a:xfrm>
          <a:prstGeom prst="rect">
            <a:avLst/>
          </a:prstGeom>
        </p:spPr>
      </p:pic>
      <p:pic>
        <p:nvPicPr>
          <p:cNvPr id="5" name="Picture 5" descr="A blue circle with a white number on it&#10;&#10;Description automatically generated">
            <a:extLst>
              <a:ext uri="{FF2B5EF4-FFF2-40B4-BE49-F238E27FC236}">
                <a16:creationId xmlns:a16="http://schemas.microsoft.com/office/drawing/2014/main" id="{D7B851FA-ECC8-7F30-6CDF-BBD3217EC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13" y="3906187"/>
            <a:ext cx="657070" cy="669561"/>
          </a:xfrm>
          <a:prstGeom prst="rect">
            <a:avLst/>
          </a:prstGeom>
        </p:spPr>
      </p:pic>
      <p:pic>
        <p:nvPicPr>
          <p:cNvPr id="6" name="Picture 16" descr="A blue circle with white number on it&#10;&#10;Description automatically generated">
            <a:extLst>
              <a:ext uri="{FF2B5EF4-FFF2-40B4-BE49-F238E27FC236}">
                <a16:creationId xmlns:a16="http://schemas.microsoft.com/office/drawing/2014/main" id="{C3ADCDC7-06F0-7147-2383-388EE63F4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12" y="4718153"/>
            <a:ext cx="657070" cy="657070"/>
          </a:xfrm>
          <a:prstGeom prst="rect">
            <a:avLst/>
          </a:prstGeom>
        </p:spPr>
      </p:pic>
      <p:pic>
        <p:nvPicPr>
          <p:cNvPr id="17" name="Picture 17" descr="A blue circle with white number four&#10;&#10;Description automatically generated">
            <a:extLst>
              <a:ext uri="{FF2B5EF4-FFF2-40B4-BE49-F238E27FC236}">
                <a16:creationId xmlns:a16="http://schemas.microsoft.com/office/drawing/2014/main" id="{483CC99A-7532-EE1A-88B3-AD0AC0D4C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21" y="5555104"/>
            <a:ext cx="669561" cy="6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2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Up 7">
            <a:extLst>
              <a:ext uri="{FF2B5EF4-FFF2-40B4-BE49-F238E27FC236}">
                <a16:creationId xmlns:a16="http://schemas.microsoft.com/office/drawing/2014/main" id="{F0544CC0-4656-49BE-8CA5-3FA7608FBD5E}"/>
              </a:ext>
            </a:extLst>
          </p:cNvPr>
          <p:cNvSpPr/>
          <p:nvPr/>
        </p:nvSpPr>
        <p:spPr>
          <a:xfrm>
            <a:off x="9934569" y="582014"/>
            <a:ext cx="2178229" cy="5588864"/>
          </a:xfrm>
          <a:prstGeom prst="upArrow">
            <a:avLst/>
          </a:prstGeom>
          <a:solidFill>
            <a:srgbClr val="00517F"/>
          </a:solidFill>
          <a:ln>
            <a:solidFill>
              <a:srgbClr val="005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EBA448C6-02C6-4D89-AA3A-5A262F51EE3E}"/>
              </a:ext>
            </a:extLst>
          </p:cNvPr>
          <p:cNvSpPr/>
          <p:nvPr/>
        </p:nvSpPr>
        <p:spPr>
          <a:xfrm>
            <a:off x="7756340" y="1450350"/>
            <a:ext cx="2178229" cy="4641454"/>
          </a:xfrm>
          <a:prstGeom prst="upArrow">
            <a:avLst/>
          </a:prstGeom>
          <a:solidFill>
            <a:srgbClr val="00517F"/>
          </a:solidFill>
          <a:ln>
            <a:solidFill>
              <a:srgbClr val="005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7DDFD303-2F49-4A66-A3E4-407FF2E2DE7F}"/>
              </a:ext>
            </a:extLst>
          </p:cNvPr>
          <p:cNvSpPr/>
          <p:nvPr/>
        </p:nvSpPr>
        <p:spPr>
          <a:xfrm>
            <a:off x="5674519" y="2316016"/>
            <a:ext cx="2178229" cy="3775788"/>
          </a:xfrm>
          <a:prstGeom prst="upArrow">
            <a:avLst/>
          </a:prstGeom>
          <a:solidFill>
            <a:srgbClr val="00517F"/>
          </a:solidFill>
          <a:ln>
            <a:solidFill>
              <a:srgbClr val="005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3FE50-03ED-4DD7-BC1A-DC438316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56" y="3290566"/>
            <a:ext cx="4759966" cy="2246769"/>
          </a:xfr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800" kern="1200">
                <a:solidFill>
                  <a:schemeClr val="accent4">
                    <a:lumMod val="75000"/>
                  </a:schemeClr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“…a talented and diverse workforce that performs well and makes a difference to the lives of Manchester people!”</a:t>
            </a:r>
            <a:endParaRPr lang="en-GB" sz="800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2701C-72F2-4653-AA67-E1EF1020CEFC}"/>
              </a:ext>
            </a:extLst>
          </p:cNvPr>
          <p:cNvSpPr txBox="1"/>
          <p:nvPr/>
        </p:nvSpPr>
        <p:spPr>
          <a:xfrm>
            <a:off x="6229948" y="3969588"/>
            <a:ext cx="5318205" cy="2339102"/>
          </a:xfrm>
          <a:prstGeom prst="rect">
            <a:avLst/>
          </a:prstGeom>
          <a:solidFill>
            <a:schemeClr val="bg1"/>
          </a:solidFill>
          <a:ln w="28575">
            <a:solidFill>
              <a:srgbClr val="00517F"/>
            </a:solidFill>
          </a:ln>
        </p:spPr>
        <p:txBody>
          <a:bodyPr wrap="square">
            <a:spAutoFit/>
          </a:bodyPr>
          <a:lstStyle/>
          <a:p>
            <a:pPr lvl="0"/>
            <a:endParaRPr lang="en-GB" sz="900" b="1">
              <a:solidFill>
                <a:srgbClr val="00517F"/>
              </a:solidFill>
              <a:latin typeface="Segoe Print" panose="02000600000000000000" pitchFamily="2" charset="0"/>
              <a:ea typeface="Yu Mincho" panose="02020400000000000000" pitchFamily="18" charset="-128"/>
              <a:cs typeface="Poppins" panose="00000500000000000000" pitchFamily="2" charset="0"/>
            </a:endParaRPr>
          </a:p>
          <a:p>
            <a:pPr lvl="0">
              <a:spcAft>
                <a:spcPts val="600"/>
              </a:spcAft>
            </a:pPr>
            <a:r>
              <a:rPr lang="en-GB" sz="2000" b="1">
                <a:solidFill>
                  <a:srgbClr val="00517F"/>
                </a:solidFill>
                <a:latin typeface="Segoe Print" panose="020006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with….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>
                <a:solidFill>
                  <a:srgbClr val="00517F"/>
                </a:solidFill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h</a:t>
            </a:r>
            <a:r>
              <a:rPr lang="en-GB" sz="1600">
                <a:solidFill>
                  <a:srgbClr val="00517F"/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appy employees</a:t>
            </a:r>
            <a:endParaRPr lang="en-GB" sz="1600">
              <a:solidFill>
                <a:srgbClr val="00517F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>
                <a:solidFill>
                  <a:srgbClr val="00517F"/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improved performance</a:t>
            </a:r>
            <a:endParaRPr lang="en-GB" sz="1600">
              <a:solidFill>
                <a:srgbClr val="00517F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>
                <a:solidFill>
                  <a:srgbClr val="00517F"/>
                </a:solidFill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g</a:t>
            </a:r>
            <a:r>
              <a:rPr lang="en-GB" sz="1600">
                <a:solidFill>
                  <a:srgbClr val="00517F"/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reater innovation</a:t>
            </a:r>
            <a:endParaRPr lang="en-GB" sz="1600">
              <a:solidFill>
                <a:srgbClr val="00517F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>
                <a:solidFill>
                  <a:srgbClr val="00517F"/>
                </a:solidFill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m</a:t>
            </a:r>
            <a:r>
              <a:rPr lang="en-GB" sz="1600">
                <a:solidFill>
                  <a:srgbClr val="00517F"/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ore productive teams</a:t>
            </a:r>
            <a:endParaRPr lang="en-GB" sz="1600">
              <a:solidFill>
                <a:srgbClr val="00517F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>
                <a:solidFill>
                  <a:srgbClr val="00517F"/>
                </a:solidFill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j</a:t>
            </a:r>
            <a:r>
              <a:rPr lang="en-GB" sz="1600">
                <a:solidFill>
                  <a:srgbClr val="00517F"/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ob variety and opportunities </a:t>
            </a:r>
            <a:endParaRPr lang="en-GB" sz="1600">
              <a:solidFill>
                <a:srgbClr val="00517F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>
                <a:solidFill>
                  <a:srgbClr val="00517F"/>
                </a:solidFill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r</a:t>
            </a:r>
            <a:r>
              <a:rPr lang="en-GB" sz="1600">
                <a:solidFill>
                  <a:srgbClr val="00517F"/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eduction in turnover</a:t>
            </a:r>
            <a:endParaRPr lang="en-GB" sz="1600">
              <a:solidFill>
                <a:srgbClr val="00517F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>
                <a:solidFill>
                  <a:srgbClr val="00517F"/>
                </a:solidFill>
                <a:effectLst/>
                <a:latin typeface="Poppins" panose="00000500000000000000" pitchFamily="2" charset="0"/>
                <a:ea typeface="Yu Mincho" panose="02020400000000000000" pitchFamily="18" charset="-128"/>
                <a:cs typeface="Poppins" panose="00000500000000000000" pitchFamily="2" charset="0"/>
              </a:rPr>
              <a:t>our reputation as an employer of choice</a:t>
            </a:r>
          </a:p>
        </p:txBody>
      </p:sp>
      <p:pic>
        <p:nvPicPr>
          <p:cNvPr id="9" name="Graphic 1" descr="Business Growth">
            <a:extLst>
              <a:ext uri="{FF2B5EF4-FFF2-40B4-BE49-F238E27FC236}">
                <a16:creationId xmlns:a16="http://schemas.microsoft.com/office/drawing/2014/main" id="{12D1B448-CFAD-4B01-8A59-CF88ED87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8437" y="4023303"/>
            <a:ext cx="2178228" cy="2068501"/>
          </a:xfrm>
          <a:prstGeom prst="rect">
            <a:avLst/>
          </a:prstGeom>
          <a:effectLst>
            <a:glow rad="101600">
              <a:srgbClr val="44A9B4">
                <a:alpha val="40000"/>
              </a:srgb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9E2143-98FA-4EEF-A335-7EEBE6703D13}"/>
              </a:ext>
            </a:extLst>
          </p:cNvPr>
          <p:cNvSpPr txBox="1"/>
          <p:nvPr/>
        </p:nvSpPr>
        <p:spPr>
          <a:xfrm>
            <a:off x="549956" y="725959"/>
            <a:ext cx="475996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>
                <a:solidFill>
                  <a:srgbClr val="00517F"/>
                </a:solidFill>
                <a:latin typeface="Poppins" panose="00000500000000000000" pitchFamily="2" charset="0"/>
                <a:ea typeface="Gadugi" panose="020B0502040204020203" pitchFamily="34" charset="0"/>
                <a:cs typeface="Poppins" panose="00000500000000000000" pitchFamily="2" charset="0"/>
              </a:rPr>
              <a:t>We need this plan so that we can be</a:t>
            </a:r>
          </a:p>
        </p:txBody>
      </p:sp>
    </p:spTree>
    <p:extLst>
      <p:ext uri="{BB962C8B-B14F-4D97-AF65-F5344CB8AC3E}">
        <p14:creationId xmlns:p14="http://schemas.microsoft.com/office/powerpoint/2010/main" val="15654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78A96DE-BE15-5B75-F957-9B2C75C84655}"/>
              </a:ext>
            </a:extLst>
          </p:cNvPr>
          <p:cNvSpPr/>
          <p:nvPr/>
        </p:nvSpPr>
        <p:spPr>
          <a:xfrm>
            <a:off x="8561906" y="0"/>
            <a:ext cx="3630094" cy="6858000"/>
          </a:xfrm>
          <a:prstGeom prst="rect">
            <a:avLst/>
          </a:prstGeom>
          <a:solidFill>
            <a:srgbClr val="F5F5F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76200" algn="l" defTabSz="457200">
              <a:spcAft>
                <a:spcPts val="600"/>
              </a:spcAft>
            </a:pPr>
            <a:endParaRPr lang="en-GB" sz="4400" b="1">
              <a:solidFill>
                <a:srgbClr val="00517F"/>
              </a:solidFill>
              <a:ea typeface="+mn-lt"/>
              <a:cs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041B38-187F-43D9-86AD-40EEAE967C60}"/>
              </a:ext>
            </a:extLst>
          </p:cNvPr>
          <p:cNvSpPr/>
          <p:nvPr/>
        </p:nvSpPr>
        <p:spPr>
          <a:xfrm>
            <a:off x="321828" y="515226"/>
            <a:ext cx="6774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517F"/>
                </a:solidFill>
                <a:effectLst/>
                <a:uLnTx/>
                <a:uFillTx/>
                <a:latin typeface="Poppins" panose="00000500000000000000" pitchFamily="2" charset="0"/>
                <a:ea typeface="Gadugi" panose="020B0502040204020203" pitchFamily="34" charset="0"/>
                <a:cs typeface="Poppins" panose="00000500000000000000" pitchFamily="2" charset="0"/>
              </a:rPr>
              <a:t>Our Workforce</a:t>
            </a:r>
            <a:endParaRPr kumimoji="0" lang="en-GB" sz="8000" b="1" i="0" u="none" strike="noStrike" kern="1200" cap="none" spc="0" normalizeH="0" baseline="0" noProof="0">
              <a:ln>
                <a:noFill/>
              </a:ln>
              <a:solidFill>
                <a:srgbClr val="00517F"/>
              </a:solidFill>
              <a:effectLst/>
              <a:uLnTx/>
              <a:uFillTx/>
              <a:latin typeface="Poppins" panose="00000500000000000000" pitchFamily="2" charset="0"/>
              <a:ea typeface="Gadugi" panose="020B0502040204020203" pitchFamily="34" charset="0"/>
              <a:cs typeface="Poppins" panose="000005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E0BE3A-D76C-43E4-67D3-DAD419CF581F}"/>
              </a:ext>
            </a:extLst>
          </p:cNvPr>
          <p:cNvGrpSpPr/>
          <p:nvPr/>
        </p:nvGrpSpPr>
        <p:grpSpPr>
          <a:xfrm>
            <a:off x="586864" y="1597857"/>
            <a:ext cx="1921525" cy="2120324"/>
            <a:chOff x="1314835" y="1109694"/>
            <a:chExt cx="1921525" cy="2120324"/>
          </a:xfrm>
        </p:grpSpPr>
        <p:pic>
          <p:nvPicPr>
            <p:cNvPr id="3" name="Graphic 2" descr="Users outline">
              <a:extLst>
                <a:ext uri="{FF2B5EF4-FFF2-40B4-BE49-F238E27FC236}">
                  <a16:creationId xmlns:a16="http://schemas.microsoft.com/office/drawing/2014/main" id="{07792F6D-F3D3-451C-B037-1D51AB5E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674" y="1109694"/>
              <a:ext cx="1633848" cy="163384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61D63E-87EA-9123-0566-00F259B0DBB8}"/>
                </a:ext>
              </a:extLst>
            </p:cNvPr>
            <p:cNvSpPr txBox="1"/>
            <p:nvPr/>
          </p:nvSpPr>
          <p:spPr>
            <a:xfrm>
              <a:off x="1314835" y="2522132"/>
              <a:ext cx="19215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D60093"/>
                  </a:solidFill>
                  <a:latin typeface="Poppins"/>
                  <a:cs typeface="Poppins"/>
                </a:rPr>
                <a:t>HEADCOUNT</a:t>
              </a:r>
            </a:p>
            <a:p>
              <a:pPr algn="ctr"/>
              <a:r>
                <a:rPr lang="en-GB" sz="2000" b="1" dirty="0">
                  <a:solidFill>
                    <a:srgbClr val="00517F"/>
                  </a:solidFill>
                  <a:latin typeface="Poppins"/>
                  <a:cs typeface="Poppins"/>
                </a:rPr>
                <a:t>7,888</a:t>
              </a:r>
              <a:endParaRPr lang="en-GB" sz="2000" b="1" dirty="0">
                <a:solidFill>
                  <a:srgbClr val="00517F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436475-7F92-00A2-AD71-7CD7347192CC}"/>
              </a:ext>
            </a:extLst>
          </p:cNvPr>
          <p:cNvGrpSpPr/>
          <p:nvPr/>
        </p:nvGrpSpPr>
        <p:grpSpPr>
          <a:xfrm>
            <a:off x="8941425" y="1618372"/>
            <a:ext cx="1921526" cy="4678203"/>
            <a:chOff x="9761127" y="3579249"/>
            <a:chExt cx="1921526" cy="46782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E5A64B-5FA2-7C8D-4CB1-5D1E194505ED}"/>
                </a:ext>
              </a:extLst>
            </p:cNvPr>
            <p:cNvSpPr txBox="1"/>
            <p:nvPr/>
          </p:nvSpPr>
          <p:spPr>
            <a:xfrm>
              <a:off x="9761127" y="3579249"/>
              <a:ext cx="19215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000" b="1">
                  <a:solidFill>
                    <a:srgbClr val="44A9B4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AGE</a:t>
              </a:r>
            </a:p>
            <a:p>
              <a:r>
                <a:rPr lang="en-GB" sz="2000" b="1">
                  <a:solidFill>
                    <a:srgbClr val="0051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A148E4-31AF-E49C-A0FB-0D35C786BA86}"/>
                </a:ext>
              </a:extLst>
            </p:cNvPr>
            <p:cNvSpPr txBox="1"/>
            <p:nvPr/>
          </p:nvSpPr>
          <p:spPr>
            <a:xfrm>
              <a:off x="9761128" y="4641078"/>
              <a:ext cx="19215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000" b="1">
                  <a:solidFill>
                    <a:srgbClr val="44A9B4"/>
                  </a:solidFill>
                  <a:latin typeface="Poppins"/>
                  <a:cs typeface="Poppins"/>
                </a:rPr>
                <a:t>RACE</a:t>
              </a:r>
              <a:endParaRPr lang="en-US">
                <a:latin typeface="Poppins"/>
                <a:cs typeface="Poppins"/>
              </a:endParaRPr>
            </a:p>
            <a:p>
              <a:r>
                <a:rPr lang="en-GB" sz="2000" b="1">
                  <a:solidFill>
                    <a:srgbClr val="00517F"/>
                  </a:solidFill>
                  <a:latin typeface="Poppins"/>
                  <a:cs typeface="Poppins"/>
                </a:rPr>
                <a:t>21.8%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80C5B2-7A54-8D76-D13E-F99013F530DA}"/>
                </a:ext>
              </a:extLst>
            </p:cNvPr>
            <p:cNvSpPr txBox="1"/>
            <p:nvPr/>
          </p:nvSpPr>
          <p:spPr>
            <a:xfrm>
              <a:off x="9761128" y="5702907"/>
              <a:ext cx="1921525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000" b="1">
                  <a:solidFill>
                    <a:srgbClr val="44A9B4"/>
                  </a:solidFill>
                  <a:latin typeface="Poppins"/>
                  <a:cs typeface="Poppins"/>
                </a:rPr>
                <a:t>DISABILITY</a:t>
              </a:r>
              <a:endParaRPr lang="en-US">
                <a:latin typeface="Poppins"/>
                <a:cs typeface="Poppins"/>
              </a:endParaRPr>
            </a:p>
            <a:p>
              <a:r>
                <a:rPr lang="en-GB" sz="2000" b="1">
                  <a:solidFill>
                    <a:srgbClr val="00517F"/>
                  </a:solidFill>
                  <a:latin typeface="Poppins"/>
                  <a:cs typeface="Poppins"/>
                </a:rPr>
                <a:t>8%</a:t>
              </a:r>
            </a:p>
            <a:p>
              <a:endParaRPr lang="en-GB" sz="2000" b="1">
                <a:solidFill>
                  <a:srgbClr val="00517F"/>
                </a:solidFill>
                <a:latin typeface="Poppins"/>
                <a:cs typeface="Poppins"/>
              </a:endParaRPr>
            </a:p>
            <a:p>
              <a:r>
                <a:rPr lang="en-GB" sz="2000" b="1">
                  <a:solidFill>
                    <a:srgbClr val="44A9B4"/>
                  </a:solidFill>
                  <a:latin typeface="Poppins"/>
                  <a:cs typeface="Poppins"/>
                </a:rPr>
                <a:t>FEMALE</a:t>
              </a:r>
            </a:p>
            <a:p>
              <a:r>
                <a:rPr lang="en-GB" sz="2000" b="1">
                  <a:solidFill>
                    <a:srgbClr val="00517F"/>
                  </a:solidFill>
                  <a:latin typeface="Poppins"/>
                  <a:cs typeface="Poppins"/>
                </a:rPr>
                <a:t>65%</a:t>
              </a:r>
            </a:p>
            <a:p>
              <a:endParaRPr lang="en-GB" sz="2000" b="1">
                <a:solidFill>
                  <a:srgbClr val="00517F"/>
                </a:solidFill>
                <a:latin typeface="Poppins"/>
                <a:cs typeface="Poppins"/>
              </a:endParaRPr>
            </a:p>
            <a:p>
              <a:r>
                <a:rPr lang="en-GB" sz="2000" b="1">
                  <a:solidFill>
                    <a:srgbClr val="44A9B4"/>
                  </a:solidFill>
                  <a:latin typeface="Poppins"/>
                  <a:ea typeface="+mn-lt"/>
                  <a:cs typeface="+mn-lt"/>
                </a:rPr>
                <a:t>LGB OTHER</a:t>
              </a:r>
            </a:p>
            <a:p>
              <a:r>
                <a:rPr lang="en-GB" sz="2000" b="1">
                  <a:solidFill>
                    <a:srgbClr val="00517F"/>
                  </a:solidFill>
                  <a:latin typeface="Poppins"/>
                  <a:ea typeface="+mn-lt"/>
                  <a:cs typeface="+mn-lt"/>
                </a:rPr>
                <a:t>4.9%</a:t>
              </a:r>
              <a:endParaRPr lang="en-GB" b="1">
                <a:latin typeface="Calibri" panose="020F0502020204030204"/>
                <a:ea typeface="+mn-lt"/>
                <a:cs typeface="+mn-lt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8F55E2-69AD-F7DC-D5CD-8CEE3C28D7D0}"/>
              </a:ext>
            </a:extLst>
          </p:cNvPr>
          <p:cNvGrpSpPr/>
          <p:nvPr/>
        </p:nvGrpSpPr>
        <p:grpSpPr>
          <a:xfrm>
            <a:off x="3317204" y="1898149"/>
            <a:ext cx="1921525" cy="1820032"/>
            <a:chOff x="583406" y="4422753"/>
            <a:chExt cx="1921525" cy="18200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3D527E-C317-B36A-2CDF-5AAF3ECF98ED}"/>
                </a:ext>
              </a:extLst>
            </p:cNvPr>
            <p:cNvSpPr txBox="1"/>
            <p:nvPr/>
          </p:nvSpPr>
          <p:spPr>
            <a:xfrm>
              <a:off x="583406" y="5534899"/>
              <a:ext cx="19215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D6009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TURNOVER %</a:t>
              </a:r>
            </a:p>
            <a:p>
              <a:pPr algn="ctr"/>
              <a:r>
                <a:rPr lang="en-GB" sz="2000" b="1">
                  <a:solidFill>
                    <a:srgbClr val="0051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11.4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4E1FD1-E177-CDE7-E0E1-8CC746305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908" y="4422753"/>
              <a:ext cx="1222647" cy="122264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F98DAA-F0D3-2DAF-AAB5-2E479893B632}"/>
              </a:ext>
            </a:extLst>
          </p:cNvPr>
          <p:cNvGrpSpPr/>
          <p:nvPr/>
        </p:nvGrpSpPr>
        <p:grpSpPr>
          <a:xfrm>
            <a:off x="5703978" y="1956836"/>
            <a:ext cx="2498590" cy="1761345"/>
            <a:chOff x="3092522" y="3036982"/>
            <a:chExt cx="2498590" cy="17613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2E4AB5-5058-484D-EB6B-F9E603784B21}"/>
                </a:ext>
              </a:extLst>
            </p:cNvPr>
            <p:cNvSpPr txBox="1"/>
            <p:nvPr/>
          </p:nvSpPr>
          <p:spPr>
            <a:xfrm>
              <a:off x="3092522" y="4090441"/>
              <a:ext cx="24985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D6009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VACANCY RATE %</a:t>
              </a:r>
            </a:p>
            <a:p>
              <a:pPr algn="ctr"/>
              <a:r>
                <a:rPr lang="en-GB" sz="2000" b="1">
                  <a:solidFill>
                    <a:srgbClr val="0051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20.64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2A8FD1-BBC6-AE5E-2C23-AC25C308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9245" y="3036982"/>
              <a:ext cx="896210" cy="89621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184728-E540-53C4-1DF8-5AF32C3B0B53}"/>
              </a:ext>
            </a:extLst>
          </p:cNvPr>
          <p:cNvGrpSpPr/>
          <p:nvPr/>
        </p:nvGrpSpPr>
        <p:grpSpPr>
          <a:xfrm>
            <a:off x="4597856" y="4327239"/>
            <a:ext cx="2498590" cy="2093916"/>
            <a:chOff x="9301414" y="649626"/>
            <a:chExt cx="2498590" cy="20939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6B7B8E-25FD-2F35-F52F-BA800DC1B6A3}"/>
                </a:ext>
              </a:extLst>
            </p:cNvPr>
            <p:cNvSpPr txBox="1"/>
            <p:nvPr/>
          </p:nvSpPr>
          <p:spPr>
            <a:xfrm>
              <a:off x="9301414" y="1727879"/>
              <a:ext cx="2498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rgbClr val="D6009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APPRENTICESHIP</a:t>
              </a:r>
            </a:p>
            <a:p>
              <a:pPr algn="ctr"/>
              <a:r>
                <a:rPr lang="en-GB" sz="2000" b="1">
                  <a:solidFill>
                    <a:srgbClr val="D6009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LEVY SPEND</a:t>
              </a:r>
            </a:p>
            <a:p>
              <a:pPr algn="ctr"/>
              <a:r>
                <a:rPr lang="en-GB" sz="2000" b="1">
                  <a:solidFill>
                    <a:srgbClr val="00517F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61%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344C880-49F1-2DF5-E699-6EA0C480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04057" y="649626"/>
              <a:ext cx="920136" cy="920136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E4EACA-1E11-D83B-3E25-5FDC9AA3C6A1}"/>
              </a:ext>
            </a:extLst>
          </p:cNvPr>
          <p:cNvGrpSpPr/>
          <p:nvPr/>
        </p:nvGrpSpPr>
        <p:grpSpPr>
          <a:xfrm>
            <a:off x="1685257" y="4543201"/>
            <a:ext cx="2498590" cy="1678104"/>
            <a:chOff x="5328353" y="809053"/>
            <a:chExt cx="2498590" cy="16781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2272B8-52B9-5E47-BA04-53CE8EECDEA2}"/>
                </a:ext>
              </a:extLst>
            </p:cNvPr>
            <p:cNvSpPr txBox="1"/>
            <p:nvPr/>
          </p:nvSpPr>
          <p:spPr>
            <a:xfrm>
              <a:off x="5328353" y="1779271"/>
              <a:ext cx="2498590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D60093"/>
                  </a:solidFill>
                  <a:latin typeface="Poppins"/>
                  <a:cs typeface="Poppins"/>
                </a:rPr>
                <a:t>APPRENTICESHIPS</a:t>
              </a:r>
            </a:p>
            <a:p>
              <a:pPr algn="ctr"/>
              <a:r>
                <a:rPr lang="en-GB" sz="2000" b="1" dirty="0">
                  <a:solidFill>
                    <a:srgbClr val="00517F"/>
                  </a:solidFill>
                  <a:latin typeface="Poppins"/>
                  <a:cs typeface="Poppins"/>
                </a:rPr>
                <a:t>72</a:t>
              </a:r>
              <a:endParaRPr lang="en-GB" sz="2000" b="1" dirty="0">
                <a:solidFill>
                  <a:srgbClr val="00517F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7FFF8E7-AF65-99AD-C442-108CA32E4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61252" y="809053"/>
              <a:ext cx="830996" cy="830996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0D95416-FE65-928D-1466-E1086A85FAB4}"/>
              </a:ext>
            </a:extLst>
          </p:cNvPr>
          <p:cNvSpPr txBox="1"/>
          <p:nvPr/>
        </p:nvSpPr>
        <p:spPr>
          <a:xfrm>
            <a:off x="8832959" y="417410"/>
            <a:ext cx="264899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D60093"/>
                </a:solidFill>
                <a:latin typeface="Poppins"/>
                <a:cs typeface="Poppins"/>
              </a:rPr>
              <a:t>WORKFORCE DIVERSITY</a:t>
            </a: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93274504-67C7-1FFA-88B8-3913D613D0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57691" y="3247624"/>
            <a:ext cx="2648527" cy="37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C831A7-EA20-0A4C-6A49-BF03102CD0E0}"/>
              </a:ext>
            </a:extLst>
          </p:cNvPr>
          <p:cNvGrpSpPr/>
          <p:nvPr/>
        </p:nvGrpSpPr>
        <p:grpSpPr>
          <a:xfrm>
            <a:off x="5573723" y="468331"/>
            <a:ext cx="5976134" cy="5921338"/>
            <a:chOff x="2522298" y="666432"/>
            <a:chExt cx="5976134" cy="59213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3FDB0E-A0C1-771B-BB81-144E0BD8085F}"/>
                </a:ext>
              </a:extLst>
            </p:cNvPr>
            <p:cNvGrpSpPr/>
            <p:nvPr/>
          </p:nvGrpSpPr>
          <p:grpSpPr>
            <a:xfrm>
              <a:off x="2522298" y="666432"/>
              <a:ext cx="5976134" cy="5921338"/>
              <a:chOff x="2383604" y="468331"/>
              <a:chExt cx="5976134" cy="5921338"/>
            </a:xfrm>
            <a:solidFill>
              <a:srgbClr val="00517F"/>
            </a:solidFill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8F632B1-B792-4AEE-78CF-75D5594984BA}"/>
                  </a:ext>
                </a:extLst>
              </p:cNvPr>
              <p:cNvSpPr/>
              <p:nvPr/>
            </p:nvSpPr>
            <p:spPr>
              <a:xfrm>
                <a:off x="2383604" y="2113908"/>
                <a:ext cx="2856216" cy="263018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9BB9FA2D-DD80-04F8-0C14-15CCB59EE98F}"/>
                  </a:ext>
                </a:extLst>
              </p:cNvPr>
              <p:cNvSpPr/>
              <p:nvPr/>
            </p:nvSpPr>
            <p:spPr>
              <a:xfrm rot="5400000">
                <a:off x="3943563" y="581347"/>
                <a:ext cx="2856216" cy="2630184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2624DFB-93C6-C9E6-054B-5EA35A431851}"/>
                  </a:ext>
                </a:extLst>
              </p:cNvPr>
              <p:cNvGrpSpPr/>
              <p:nvPr/>
            </p:nvGrpSpPr>
            <p:grpSpPr>
              <a:xfrm rot="10800000">
                <a:off x="4056579" y="2113908"/>
                <a:ext cx="4303159" cy="4275761"/>
                <a:chOff x="2536004" y="620731"/>
                <a:chExt cx="4303159" cy="4275761"/>
              </a:xfrm>
              <a:grpFill/>
            </p:grpSpPr>
            <p:sp>
              <p:nvSpPr>
                <p:cNvPr id="12" name="Arrow: Pentagon 11">
                  <a:extLst>
                    <a:ext uri="{FF2B5EF4-FFF2-40B4-BE49-F238E27FC236}">
                      <a16:creationId xmlns:a16="http://schemas.microsoft.com/office/drawing/2014/main" id="{44247333-F6A5-B10E-D16D-4D455E865BEE}"/>
                    </a:ext>
                  </a:extLst>
                </p:cNvPr>
                <p:cNvSpPr/>
                <p:nvPr/>
              </p:nvSpPr>
              <p:spPr>
                <a:xfrm>
                  <a:off x="2536004" y="2266308"/>
                  <a:ext cx="2856216" cy="2630184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87A919EE-D9D5-848A-C495-B1AA7806A6DC}"/>
                    </a:ext>
                  </a:extLst>
                </p:cNvPr>
                <p:cNvSpPr/>
                <p:nvPr/>
              </p:nvSpPr>
              <p:spPr>
                <a:xfrm rot="5400000">
                  <a:off x="4095963" y="733747"/>
                  <a:ext cx="2856216" cy="2630184"/>
                </a:xfrm>
                <a:prstGeom prst="homePlat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72B7E5-03DD-C59E-D9F0-EF9FC5892C33}"/>
                </a:ext>
              </a:extLst>
            </p:cNvPr>
            <p:cNvSpPr txBox="1"/>
            <p:nvPr/>
          </p:nvSpPr>
          <p:spPr>
            <a:xfrm>
              <a:off x="4296306" y="1038257"/>
              <a:ext cx="2414428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  <a:latin typeface="Poppins"/>
                  <a:cs typeface="Poppins"/>
                </a:rPr>
                <a:t>Improve approaches to recruitment &amp; retention</a:t>
              </a:r>
              <a:endParaRPr lang="en-US" sz="2000" dirty="0">
                <a:solidFill>
                  <a:schemeClr val="bg1"/>
                </a:solidFill>
                <a:latin typeface="Poppins" panose="020B0502040204020203" pitchFamily="2" charset="0"/>
                <a:cs typeface="Poppins" panose="020B0502040204020203" pitchFamily="2" charset="0"/>
              </a:endParaRPr>
            </a:p>
            <a:p>
              <a:pPr algn="ctr">
                <a:defRPr/>
              </a:pPr>
              <a:endParaRPr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20B0502040204020203" pitchFamily="2" charset="0"/>
                <a:cs typeface="Poppins" panose="020B0502040204020203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7209E-8F9E-BC10-5057-44DC1D0D56E7}"/>
                </a:ext>
              </a:extLst>
            </p:cNvPr>
            <p:cNvSpPr txBox="1"/>
            <p:nvPr/>
          </p:nvSpPr>
          <p:spPr>
            <a:xfrm>
              <a:off x="5739448" y="2964016"/>
              <a:ext cx="263018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2000" dirty="0">
                  <a:solidFill>
                    <a:schemeClr val="bg1"/>
                  </a:solidFill>
                  <a:latin typeface="Poppins" panose="020B0502040204020203" pitchFamily="2" charset="0"/>
                  <a:cs typeface="Poppins" panose="020B0502040204020203" pitchFamily="2" charset="0"/>
                </a:rPr>
                <a:t>Strengthen pathways into employment at MCC</a:t>
              </a:r>
              <a:endParaRPr lang="en-US" sz="2000" dirty="0">
                <a:solidFill>
                  <a:schemeClr val="bg1"/>
                </a:solidFill>
                <a:cs typeface="Calibri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DDA235-BCF9-3430-02AE-42D2655D5B50}"/>
                </a:ext>
              </a:extLst>
            </p:cNvPr>
            <p:cNvSpPr txBox="1"/>
            <p:nvPr/>
          </p:nvSpPr>
          <p:spPr>
            <a:xfrm>
              <a:off x="4188428" y="4651614"/>
              <a:ext cx="2630184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>
                <a:spcBef>
                  <a:spcPts val="0"/>
                </a:spcBef>
                <a:spcAft>
                  <a:spcPts val="800"/>
                </a:spcAft>
                <a:buNone/>
                <a:tabLst/>
                <a:defRPr/>
              </a:pPr>
              <a:endParaRPr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lt"/>
                <a:cs typeface="+mn-lt"/>
              </a:endParaRPr>
            </a:p>
            <a:p>
              <a:pPr algn="ctr">
                <a:spcAft>
                  <a:spcPts val="80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Poppins" panose="020B0502040204020203" pitchFamily="2" charset="0"/>
                  <a:cs typeface="Poppins" panose="020B0502040204020203" pitchFamily="2" charset="0"/>
                </a:rPr>
                <a:t>Strengthen our internal pathways and progression</a:t>
              </a:r>
              <a:endParaRPr lang="en-GB" sz="2000" dirty="0">
                <a:solidFill>
                  <a:schemeClr val="bg1"/>
                </a:solidFill>
                <a:latin typeface="Poppins" panose="020B0502040204020203" pitchFamily="2" charset="0"/>
                <a:cs typeface="Poppins" panose="020B0502040204020203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7586EA-3D6E-714E-0275-47475839BF76}"/>
                </a:ext>
              </a:extLst>
            </p:cNvPr>
            <p:cNvSpPr txBox="1"/>
            <p:nvPr/>
          </p:nvSpPr>
          <p:spPr>
            <a:xfrm>
              <a:off x="2627824" y="2811493"/>
              <a:ext cx="2630184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Poppins" panose="020B0502040204020203" pitchFamily="2" charset="0"/>
                  <a:cs typeface="Poppins" panose="020B0502040204020203" pitchFamily="2" charset="0"/>
                </a:rPr>
                <a:t>Maximise Apprenticeships, Graduates, Work Experience &amp; Interns</a:t>
              </a:r>
              <a:endParaRPr lang="en-GB" sz="2000" dirty="0">
                <a:solidFill>
                  <a:schemeClr val="bg1"/>
                </a:solidFill>
                <a:latin typeface="Poppins" panose="020B0502040204020203" pitchFamily="2" charset="0"/>
                <a:cs typeface="Poppins" panose="020B0502040204020203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2C3E8B3-81B6-2A57-7967-6E3C106A0103}"/>
              </a:ext>
            </a:extLst>
          </p:cNvPr>
          <p:cNvSpPr txBox="1"/>
          <p:nvPr/>
        </p:nvSpPr>
        <p:spPr>
          <a:xfrm>
            <a:off x="369868" y="538791"/>
            <a:ext cx="5726132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4400">
                <a:solidFill>
                  <a:srgbClr val="00517F"/>
                </a:solidFill>
                <a:latin typeface="Poppins" panose="00000500000000000000" pitchFamily="2" charset="0"/>
                <a:ea typeface="Gadugi" panose="020B0502040204020203" pitchFamily="34" charset="0"/>
                <a:cs typeface="Poppins" panose="00000500000000000000" pitchFamily="2" charset="0"/>
              </a:rPr>
              <a:t>Working together*, we’ll do this through: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64C5E0-483A-57EC-66A7-96DC643273AF}"/>
              </a:ext>
            </a:extLst>
          </p:cNvPr>
          <p:cNvSpPr txBox="1"/>
          <p:nvPr/>
        </p:nvSpPr>
        <p:spPr>
          <a:xfrm>
            <a:off x="328772" y="5791700"/>
            <a:ext cx="52381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1800" b="0">
                <a:solidFill>
                  <a:srgbClr val="D60093"/>
                </a:solidFill>
                <a:latin typeface="Poppins" panose="00000500000000000000" pitchFamily="2" charset="0"/>
                <a:ea typeface="Gadugi" panose="020B0502040204020203" pitchFamily="34" charset="0"/>
                <a:cs typeface="Poppins" panose="00000500000000000000" pitchFamily="2" charset="0"/>
              </a:rPr>
              <a:t>*it will take directorates, services, leaders and HRODT collectively to make this happen</a:t>
            </a:r>
          </a:p>
        </p:txBody>
      </p:sp>
    </p:spTree>
    <p:extLst>
      <p:ext uri="{BB962C8B-B14F-4D97-AF65-F5344CB8AC3E}">
        <p14:creationId xmlns:p14="http://schemas.microsoft.com/office/powerpoint/2010/main" val="151336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9DC166-96B2-439E-8903-DB1BBF4A534C}"/>
              </a:ext>
            </a:extLst>
          </p:cNvPr>
          <p:cNvSpPr/>
          <p:nvPr/>
        </p:nvSpPr>
        <p:spPr>
          <a:xfrm>
            <a:off x="95273" y="4450022"/>
            <a:ext cx="4234292" cy="2062103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defTabSz="457200">
              <a:spcAft>
                <a:spcPts val="600"/>
              </a:spcAft>
              <a:defRPr/>
            </a:pPr>
            <a:r>
              <a:rPr lang="en-GB" sz="3200" b="1">
                <a:solidFill>
                  <a:srgbClr val="00517F"/>
                </a:solidFill>
                <a:latin typeface="Poppins"/>
                <a:ea typeface="Gadugi"/>
                <a:cs typeface="Poppins"/>
              </a:rPr>
              <a:t>Improved approaches to recruitment &amp; retention</a:t>
            </a:r>
            <a:endParaRPr lang="en-GB" sz="3200" b="1">
              <a:solidFill>
                <a:srgbClr val="00517F"/>
              </a:solidFill>
              <a:latin typeface="Poppins" panose="00000500000000000000" pitchFamily="2" charset="0"/>
              <a:ea typeface="Gadugi" panose="020B0502040204020203" pitchFamily="34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E95EA-A0B9-31A2-9F4D-E8A7E7BD37A6}"/>
              </a:ext>
            </a:extLst>
          </p:cNvPr>
          <p:cNvSpPr txBox="1"/>
          <p:nvPr/>
        </p:nvSpPr>
        <p:spPr>
          <a:xfrm>
            <a:off x="4857719" y="1483"/>
            <a:ext cx="7231312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>
                <a:solidFill>
                  <a:srgbClr val="00517F"/>
                </a:solidFill>
                <a:latin typeface="Arial"/>
                <a:cs typeface="Arial"/>
              </a:rPr>
              <a:t>Develop an </a:t>
            </a:r>
            <a:r>
              <a:rPr lang="en-US" b="1">
                <a:solidFill>
                  <a:srgbClr val="00517F"/>
                </a:solidFill>
                <a:latin typeface="Arial"/>
                <a:cs typeface="Arial"/>
              </a:rPr>
              <a:t>attractive Employer Brand </a:t>
            </a:r>
            <a:r>
              <a:rPr lang="en-US">
                <a:solidFill>
                  <a:srgbClr val="00517F"/>
                </a:solidFill>
                <a:latin typeface="Arial"/>
                <a:cs typeface="Arial"/>
              </a:rPr>
              <a:t>and improve how we market the Council as an Employer of Choice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Strengthen the </a:t>
            </a: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use of social media advertising</a:t>
            </a:r>
            <a:endParaRPr lang="en-US" dirty="0">
              <a:solidFill>
                <a:srgbClr val="00517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Review our approach to recruitment </a:t>
            </a: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to ensure that it is inclusive (inclusive recruitment) 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Better use of recruitment tools </a:t>
            </a: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and analytics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Directorates will be supported by HRODT to develop </a:t>
            </a: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local strategies </a:t>
            </a: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to address local challenges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Strategic approach (</a:t>
            </a: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workforce planning</a:t>
            </a: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) to building a talent pipeline that meets the future needs/skills of the Council.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External Talent Pool </a:t>
            </a: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- pool of external candidates and we know their skills, knowledge, experience and can match to future vacancies.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Ensuring </a:t>
            </a: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managers have the skills to recruit </a:t>
            </a: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the right person with the right skills at the right time, in the best interest of the council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Strengthen our </a:t>
            </a:r>
            <a:r>
              <a:rPr lang="en-US" b="1" dirty="0">
                <a:solidFill>
                  <a:srgbClr val="00517F"/>
                </a:solidFill>
                <a:latin typeface="Arial"/>
                <a:cs typeface="Arial"/>
              </a:rPr>
              <a:t>exit interview process</a:t>
            </a:r>
            <a:r>
              <a:rPr lang="en-US" dirty="0">
                <a:solidFill>
                  <a:srgbClr val="00517F"/>
                </a:solidFill>
                <a:latin typeface="Arial"/>
                <a:cs typeface="Arial"/>
              </a:rPr>
              <a:t> so we have a clear understanding of reasons for leaving and respond to areas for improvement.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endParaRPr lang="en-US" dirty="0">
              <a:solidFill>
                <a:srgbClr val="00517F"/>
              </a:solidFill>
              <a:latin typeface="Poppins"/>
              <a:cs typeface="Poppi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00614-BE4C-7AB7-75AB-0790077FC390}"/>
              </a:ext>
            </a:extLst>
          </p:cNvPr>
          <p:cNvSpPr/>
          <p:nvPr/>
        </p:nvSpPr>
        <p:spPr>
          <a:xfrm>
            <a:off x="4375747" y="0"/>
            <a:ext cx="381187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FFD80E3-AEC1-698C-7C07-EBBBFC0B2854}"/>
              </a:ext>
            </a:extLst>
          </p:cNvPr>
          <p:cNvSpPr/>
          <p:nvPr/>
        </p:nvSpPr>
        <p:spPr>
          <a:xfrm>
            <a:off x="141455" y="388045"/>
            <a:ext cx="2495419" cy="2646878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defTabSz="457200">
              <a:spcAft>
                <a:spcPts val="600"/>
              </a:spcAft>
              <a:defRPr/>
            </a:pPr>
            <a:r>
              <a:rPr lang="en-GB" sz="16600" b="1">
                <a:solidFill>
                  <a:srgbClr val="00517F"/>
                </a:solidFill>
                <a:latin typeface="Poppins" panose="00000500000000000000" pitchFamily="2" charset="0"/>
                <a:ea typeface="Gadugi"/>
                <a:cs typeface="Poppins" panose="00000500000000000000" pitchFamily="2" charset="0"/>
              </a:rPr>
              <a:t>1.</a:t>
            </a:r>
            <a:endParaRPr lang="en-GB" sz="16600" b="1">
              <a:solidFill>
                <a:srgbClr val="00517F"/>
              </a:solidFill>
              <a:latin typeface="Poppins" panose="00000500000000000000" pitchFamily="2" charset="0"/>
              <a:ea typeface="Gadugi" panose="020B050204020402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6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C5C611-F357-47ED-8584-4A0F92C90964}"/>
              </a:ext>
            </a:extLst>
          </p:cNvPr>
          <p:cNvSpPr/>
          <p:nvPr/>
        </p:nvSpPr>
        <p:spPr>
          <a:xfrm>
            <a:off x="-22262" y="0"/>
            <a:ext cx="43980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DC166-96B2-439E-8903-DB1BBF4A534C}"/>
              </a:ext>
            </a:extLst>
          </p:cNvPr>
          <p:cNvSpPr/>
          <p:nvPr/>
        </p:nvSpPr>
        <p:spPr>
          <a:xfrm>
            <a:off x="59596" y="4519077"/>
            <a:ext cx="4234292" cy="2062103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defTabSz="457200">
              <a:spcAft>
                <a:spcPts val="600"/>
              </a:spcAft>
              <a:defRPr/>
            </a:pPr>
            <a:r>
              <a:rPr lang="en-US" sz="3200" b="1">
                <a:solidFill>
                  <a:srgbClr val="00517F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Strengthen pathways to employment at MCC</a:t>
            </a:r>
            <a:endParaRPr lang="en-US" sz="3200">
              <a:solidFill>
                <a:srgbClr val="00517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E95EA-A0B9-31A2-9F4D-E8A7E7BD37A6}"/>
              </a:ext>
            </a:extLst>
          </p:cNvPr>
          <p:cNvSpPr txBox="1"/>
          <p:nvPr/>
        </p:nvSpPr>
        <p:spPr>
          <a:xfrm>
            <a:off x="5009582" y="300555"/>
            <a:ext cx="6885762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Strengthen our relationships 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with</a:t>
            </a:r>
          </a:p>
          <a:p>
            <a:pPr marL="342900" indent="-342900">
              <a:buFont typeface="+mj-lt"/>
              <a:buAutoNum type="arabicPeriod"/>
            </a:pPr>
            <a:endParaRPr lang="en-GB">
              <a:solidFill>
                <a:srgbClr val="00517F"/>
              </a:solidFill>
              <a:latin typeface="Poppins" panose="00000500000000000000" pitchFamily="2" charset="0"/>
              <a:ea typeface="Verdana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Schools, Colleges and Universities to raise awareness of the range of employment opportunities at the Council and to attract more young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>
              <a:solidFill>
                <a:srgbClr val="00517F"/>
              </a:solidFill>
              <a:latin typeface="Poppins" panose="00000500000000000000" pitchFamily="2" charset="0"/>
              <a:ea typeface="Verdana"/>
              <a:cs typeface="Poppins" panose="000005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Local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 community groups to raise awareness of the range of employment opportunities at the Council and to attract local diverse talent.</a:t>
            </a:r>
          </a:p>
          <a:p>
            <a:pPr marL="342900" indent="-342900">
              <a:buFont typeface="+mj-lt"/>
              <a:buAutoNum type="arabicPeriod"/>
            </a:pPr>
            <a:endParaRPr lang="en-GB">
              <a:solidFill>
                <a:srgbClr val="00517F"/>
              </a:solidFill>
              <a:latin typeface="Poppins" panose="00000500000000000000" pitchFamily="2" charset="0"/>
              <a:ea typeface="Verdana"/>
              <a:cs typeface="Poppins" panose="000005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Delivering targeted recruitment campaigns 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and events in communities (particularly underrepresented communities) that lead directly to jobs in the council </a:t>
            </a:r>
          </a:p>
          <a:p>
            <a:pPr marL="342900" indent="-342900">
              <a:buFont typeface="+mj-lt"/>
              <a:buAutoNum type="arabicPeriod"/>
            </a:pPr>
            <a:endParaRPr lang="en-GB">
              <a:solidFill>
                <a:srgbClr val="00517F"/>
              </a:solidFill>
              <a:latin typeface="Poppins" panose="00000500000000000000" pitchFamily="2" charset="0"/>
              <a:ea typeface="Verdana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solidFill>
                  <a:srgbClr val="00517F"/>
                </a:solidFill>
                <a:latin typeface="Poppins"/>
                <a:ea typeface="+mn-lt"/>
                <a:cs typeface="+mn-lt"/>
              </a:rPr>
              <a:t>Review our Senior Recruitment offer </a:t>
            </a:r>
            <a:r>
              <a:rPr lang="en-GB" dirty="0">
                <a:solidFill>
                  <a:srgbClr val="00517F"/>
                </a:solidFill>
                <a:latin typeface="Poppins"/>
                <a:ea typeface="+mn-lt"/>
                <a:cs typeface="+mn-lt"/>
              </a:rPr>
              <a:t>to ensure our offer modern and supports the Council to attract diverse talent.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00614-BE4C-7AB7-75AB-0790077FC390}"/>
              </a:ext>
            </a:extLst>
          </p:cNvPr>
          <p:cNvSpPr/>
          <p:nvPr/>
        </p:nvSpPr>
        <p:spPr>
          <a:xfrm>
            <a:off x="4375747" y="0"/>
            <a:ext cx="381187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AFD7731-C4BD-20D0-D799-485989D2290B}"/>
              </a:ext>
            </a:extLst>
          </p:cNvPr>
          <p:cNvSpPr/>
          <p:nvPr/>
        </p:nvSpPr>
        <p:spPr>
          <a:xfrm>
            <a:off x="141455" y="388045"/>
            <a:ext cx="2495419" cy="2646878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defTabSz="457200">
              <a:spcAft>
                <a:spcPts val="600"/>
              </a:spcAft>
              <a:defRPr/>
            </a:pPr>
            <a:r>
              <a:rPr lang="en-GB" sz="16600" b="1">
                <a:solidFill>
                  <a:srgbClr val="00517F"/>
                </a:solidFill>
                <a:latin typeface="Poppins" panose="00000500000000000000" pitchFamily="2" charset="0"/>
                <a:ea typeface="Gadugi"/>
                <a:cs typeface="Poppins" panose="00000500000000000000" pitchFamily="2" charset="0"/>
              </a:rPr>
              <a:t>2.</a:t>
            </a:r>
            <a:endParaRPr lang="en-GB" sz="16600" b="1">
              <a:solidFill>
                <a:srgbClr val="00517F"/>
              </a:solidFill>
              <a:latin typeface="Poppins" panose="00000500000000000000" pitchFamily="2" charset="0"/>
              <a:ea typeface="Gadugi" panose="020B050204020402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0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C5C611-F357-47ED-8584-4A0F92C90964}"/>
              </a:ext>
            </a:extLst>
          </p:cNvPr>
          <p:cNvSpPr/>
          <p:nvPr/>
        </p:nvSpPr>
        <p:spPr>
          <a:xfrm>
            <a:off x="-22262" y="0"/>
            <a:ext cx="439800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DC166-96B2-439E-8903-DB1BBF4A534C}"/>
              </a:ext>
            </a:extLst>
          </p:cNvPr>
          <p:cNvSpPr/>
          <p:nvPr/>
        </p:nvSpPr>
        <p:spPr>
          <a:xfrm>
            <a:off x="59596" y="4900295"/>
            <a:ext cx="4234292" cy="1569660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defTabSz="457200">
              <a:spcAft>
                <a:spcPts val="600"/>
              </a:spcAft>
              <a:defRPr/>
            </a:pPr>
            <a:r>
              <a:rPr lang="en-GB" sz="3200" b="1">
                <a:solidFill>
                  <a:srgbClr val="00517F"/>
                </a:solidFill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Strengthening our internal pathways and progression </a:t>
            </a:r>
            <a:endParaRPr lang="en-US" sz="3200">
              <a:solidFill>
                <a:srgbClr val="00517F"/>
              </a:solidFill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E95EA-A0B9-31A2-9F4D-E8A7E7BD37A6}"/>
              </a:ext>
            </a:extLst>
          </p:cNvPr>
          <p:cNvSpPr txBox="1"/>
          <p:nvPr/>
        </p:nvSpPr>
        <p:spPr>
          <a:xfrm>
            <a:off x="5116529" y="243512"/>
            <a:ext cx="6781304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Develop </a:t>
            </a: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internal career coaching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 and </a:t>
            </a: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internal job fairs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 to drive internal movement and progression</a:t>
            </a:r>
            <a:endParaRPr lang="en-GB" dirty="0">
              <a:solidFill>
                <a:srgbClr val="00517F"/>
              </a:solidFill>
              <a:latin typeface="Poppins" panose="00000500000000000000" pitchFamily="2" charset="0"/>
              <a:ea typeface="Verdana"/>
              <a:cs typeface="Poppins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Connecting </a:t>
            </a: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performance and development 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conversations to the promotion of internal career pathways and opportunities  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Developing </a:t>
            </a: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succession planning 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as standard as part of wider Workforce Planning and our approach to senior recruitment 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Developing and testing different approaches to </a:t>
            </a: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Talent Pools 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with a view to roll out across the Council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Developing and delivering positive action support to help </a:t>
            </a:r>
            <a:r>
              <a:rPr lang="en-GB" b="1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increase representation </a:t>
            </a: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at different levels of the organisation.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Delivering the Leadership Pathway for Black, Asian and Minority, and disabled staff twice a year, 18 people per programme, until at least 2025 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7F"/>
                </a:solidFill>
                <a:latin typeface="Poppins"/>
                <a:ea typeface="Verdana"/>
                <a:cs typeface="Poppins"/>
              </a:rPr>
              <a:t>Introducing other positive action support (informed by the voice of our staff) to increase representation across other equality characteristics.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00614-BE4C-7AB7-75AB-0790077FC390}"/>
              </a:ext>
            </a:extLst>
          </p:cNvPr>
          <p:cNvSpPr/>
          <p:nvPr/>
        </p:nvSpPr>
        <p:spPr>
          <a:xfrm>
            <a:off x="4375747" y="0"/>
            <a:ext cx="381187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2BDB0F3-79FA-2AC2-8FC4-2FD62F24FF3D}"/>
              </a:ext>
            </a:extLst>
          </p:cNvPr>
          <p:cNvSpPr/>
          <p:nvPr/>
        </p:nvSpPr>
        <p:spPr>
          <a:xfrm>
            <a:off x="141455" y="388045"/>
            <a:ext cx="2495419" cy="2646878"/>
          </a:xfrm>
          <a:custGeom>
            <a:avLst/>
            <a:gdLst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4153438 w 4153438"/>
              <a:gd name="connsiteY2" fmla="*/ 3416320 h 3416320"/>
              <a:gd name="connsiteX3" fmla="*/ 0 w 4153438"/>
              <a:gd name="connsiteY3" fmla="*/ 3416320 h 3416320"/>
              <a:gd name="connsiteX4" fmla="*/ 0 w 4153438"/>
              <a:gd name="connsiteY4" fmla="*/ 0 h 3416320"/>
              <a:gd name="connsiteX0" fmla="*/ 0 w 4153438"/>
              <a:gd name="connsiteY0" fmla="*/ 0 h 3416320"/>
              <a:gd name="connsiteX1" fmla="*/ 4153438 w 4153438"/>
              <a:gd name="connsiteY1" fmla="*/ 0 h 3416320"/>
              <a:gd name="connsiteX2" fmla="*/ 3299344 w 4153438"/>
              <a:gd name="connsiteY2" fmla="*/ 1535845 h 3416320"/>
              <a:gd name="connsiteX3" fmla="*/ 4153438 w 4153438"/>
              <a:gd name="connsiteY3" fmla="*/ 3416320 h 3416320"/>
              <a:gd name="connsiteX4" fmla="*/ 0 w 4153438"/>
              <a:gd name="connsiteY4" fmla="*/ 3416320 h 3416320"/>
              <a:gd name="connsiteX5" fmla="*/ 0 w 4153438"/>
              <a:gd name="connsiteY5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3438" h="3416320">
                <a:moveTo>
                  <a:pt x="0" y="0"/>
                </a:moveTo>
                <a:lnTo>
                  <a:pt x="4153438" y="0"/>
                </a:lnTo>
                <a:cubicBezTo>
                  <a:pt x="4152992" y="511948"/>
                  <a:pt x="3299790" y="1023897"/>
                  <a:pt x="3299344" y="1535845"/>
                </a:cubicBezTo>
                <a:lnTo>
                  <a:pt x="4153438" y="3416320"/>
                </a:lnTo>
                <a:lnTo>
                  <a:pt x="0" y="341632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91440" tIns="45720" rIns="91440" bIns="45720" anchor="t">
            <a:spAutoFit/>
          </a:bodyPr>
          <a:lstStyle/>
          <a:p>
            <a:pPr marL="76200" defTabSz="457200">
              <a:spcAft>
                <a:spcPts val="600"/>
              </a:spcAft>
              <a:defRPr/>
            </a:pPr>
            <a:r>
              <a:rPr lang="en-GB" sz="16600" b="1">
                <a:solidFill>
                  <a:srgbClr val="00517F"/>
                </a:solidFill>
                <a:latin typeface="Poppins" panose="00000500000000000000" pitchFamily="2" charset="0"/>
                <a:ea typeface="Gadugi"/>
                <a:cs typeface="Poppins" panose="00000500000000000000" pitchFamily="2" charset="0"/>
              </a:rPr>
              <a:t>3.</a:t>
            </a:r>
            <a:endParaRPr lang="en-GB" sz="16600" b="1">
              <a:solidFill>
                <a:srgbClr val="00517F"/>
              </a:solidFill>
              <a:latin typeface="Poppins" panose="00000500000000000000" pitchFamily="2" charset="0"/>
              <a:ea typeface="Gadugi" panose="020B050204020402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0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C0C0C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2F2F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ROD new">
  <a:themeElements>
    <a:clrScheme name="Custom 1">
      <a:dk1>
        <a:srgbClr val="595959"/>
      </a:dk1>
      <a:lt1>
        <a:sysClr val="window" lastClr="FFFFFF"/>
      </a:lt1>
      <a:dk2>
        <a:srgbClr val="595959"/>
      </a:dk2>
      <a:lt2>
        <a:srgbClr val="D9D9D9"/>
      </a:lt2>
      <a:accent1>
        <a:srgbClr val="58B6C0"/>
      </a:accent1>
      <a:accent2>
        <a:srgbClr val="FFCD19"/>
      </a:accent2>
      <a:accent3>
        <a:srgbClr val="70274A"/>
      </a:accent3>
      <a:accent4>
        <a:srgbClr val="7DC6CE"/>
      </a:accent4>
      <a:accent5>
        <a:srgbClr val="84ACB6"/>
      </a:accent5>
      <a:accent6>
        <a:srgbClr val="FFEBA3"/>
      </a:accent6>
      <a:hlink>
        <a:srgbClr val="58B6C0"/>
      </a:hlink>
      <a:folHlink>
        <a:srgbClr val="70274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91440" tIns="45720" rIns="91440" bIns="45720" anchor="t">
        <a:spAutoFit/>
      </a:bodyPr>
      <a:lstStyle>
        <a:defPPr marL="76200" algn="l" defTabSz="457200">
          <a:spcAft>
            <a:spcPts val="600"/>
          </a:spcAft>
          <a:defRPr sz="4400" b="1" dirty="0" smtClean="0">
            <a:solidFill>
              <a:srgbClr val="00517F"/>
            </a:solidFill>
            <a:ea typeface="+mn-lt"/>
            <a:cs typeface="+mn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HROD new" id="{B232C4C5-E4E5-44B8-9E8F-3D203A732BBF}" vid="{CCAFE3DC-AD79-43A6-A64E-16A183CC3581}"/>
    </a:ext>
  </a:extLst>
</a:theme>
</file>

<file path=ppt/theme/theme3.xml><?xml version="1.0" encoding="utf-8"?>
<a:theme xmlns:a="http://schemas.openxmlformats.org/drawingml/2006/main" name="Office Theme">
  <a:themeElements>
    <a:clrScheme name="Managers Guide colours">
      <a:dk1>
        <a:srgbClr val="000000"/>
      </a:dk1>
      <a:lt1>
        <a:srgbClr val="FFFFFF"/>
      </a:lt1>
      <a:dk2>
        <a:srgbClr val="072F44"/>
      </a:dk2>
      <a:lt2>
        <a:srgbClr val="E7E6E6"/>
      </a:lt2>
      <a:accent1>
        <a:srgbClr val="EDA712"/>
      </a:accent1>
      <a:accent2>
        <a:srgbClr val="ED8116"/>
      </a:accent2>
      <a:accent3>
        <a:srgbClr val="092F46"/>
      </a:accent3>
      <a:accent4>
        <a:srgbClr val="1F95B3"/>
      </a:accent4>
      <a:accent5>
        <a:srgbClr val="84BFDA"/>
      </a:accent5>
      <a:accent6>
        <a:srgbClr val="84BFDA"/>
      </a:accent6>
      <a:hlink>
        <a:srgbClr val="1F95B3"/>
      </a:hlink>
      <a:folHlink>
        <a:srgbClr val="84BFD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7767A23CDC942949252420389B33E" ma:contentTypeVersion="13" ma:contentTypeDescription="Create a new document." ma:contentTypeScope="" ma:versionID="1b10a5f9d617e2c9905c3c852dc95d41">
  <xsd:schema xmlns:xsd="http://www.w3.org/2001/XMLSchema" xmlns:xs="http://www.w3.org/2001/XMLSchema" xmlns:p="http://schemas.microsoft.com/office/2006/metadata/properties" xmlns:ns3="66b75dcf-ba6a-4ca4-ac22-37dc5699c8bf" xmlns:ns4="9a3e26a9-ea9a-4409-ac47-f6c9f0da71ec" targetNamespace="http://schemas.microsoft.com/office/2006/metadata/properties" ma:root="true" ma:fieldsID="c75aeddecb1e8e6fb895c10070e5dbf2" ns3:_="" ns4:_="">
    <xsd:import namespace="66b75dcf-ba6a-4ca4-ac22-37dc5699c8bf"/>
    <xsd:import namespace="9a3e26a9-ea9a-4409-ac47-f6c9f0da71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75dcf-ba6a-4ca4-ac22-37dc5699c8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e26a9-ea9a-4409-ac47-f6c9f0da7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a3e26a9-ea9a-4409-ac47-f6c9f0da71ec" xsi:nil="true"/>
  </documentManagement>
</p:properties>
</file>

<file path=customXml/itemProps1.xml><?xml version="1.0" encoding="utf-8"?>
<ds:datastoreItem xmlns:ds="http://schemas.openxmlformats.org/officeDocument/2006/customXml" ds:itemID="{BE8F7BA3-BA99-4B1D-B6F0-AB78D0B87F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7670C-6980-4E3C-A177-5AD0CFEE851B}">
  <ds:schemaRefs>
    <ds:schemaRef ds:uri="66b75dcf-ba6a-4ca4-ac22-37dc5699c8bf"/>
    <ds:schemaRef ds:uri="9a3e26a9-ea9a-4409-ac47-f6c9f0da71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5BD7E3-085A-42EB-8A9C-C99E5AF0DA04}">
  <ds:schemaRefs>
    <ds:schemaRef ds:uri="http://purl.org/dc/terms/"/>
    <ds:schemaRef ds:uri="http://purl.org/dc/dcmitype/"/>
    <ds:schemaRef ds:uri="66b75dcf-ba6a-4ca4-ac22-37dc5699c8bf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a3e26a9-ea9a-4409-ac47-f6c9f0da71ec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1058</Words>
  <Application>Microsoft Office PowerPoint</Application>
  <PresentationFormat>Widescreen</PresentationFormat>
  <Paragraphs>135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HROD new</vt:lpstr>
      <vt:lpstr>Office Theme</vt:lpstr>
      <vt:lpstr>office theme</vt:lpstr>
      <vt:lpstr>PowerPoint Presentation</vt:lpstr>
      <vt:lpstr>PowerPoint Presentation</vt:lpstr>
      <vt:lpstr>PowerPoint Presentation</vt:lpstr>
      <vt:lpstr>“…a talented and diverse workforce that performs well and makes a difference to the lives of Manchester people!”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we’ll know if we have made a difference   We will monitor the impact of this plan through improved workforce intelligence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Haider Javed</cp:lastModifiedBy>
  <cp:revision>99</cp:revision>
  <dcterms:created xsi:type="dcterms:W3CDTF">2023-06-08T09:56:59Z</dcterms:created>
  <dcterms:modified xsi:type="dcterms:W3CDTF">2025-02-17T10:40:59Z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0x0101001F07767A23CDC942949252420389B33E</vt:lpwstr>
  </property>
</Properties>
</file>