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4"/>
    <p:sldMasterId id="2147483788" r:id="rId5"/>
    <p:sldMasterId id="2147483812" r:id="rId6"/>
    <p:sldMasterId id="2147483719" r:id="rId7"/>
  </p:sldMasterIdLst>
  <p:notesMasterIdLst>
    <p:notesMasterId r:id="rId23"/>
  </p:notesMasterIdLst>
  <p:sldIdLst>
    <p:sldId id="256" r:id="rId8"/>
    <p:sldId id="382" r:id="rId9"/>
    <p:sldId id="429" r:id="rId10"/>
    <p:sldId id="385" r:id="rId11"/>
    <p:sldId id="260" r:id="rId12"/>
    <p:sldId id="416" r:id="rId13"/>
    <p:sldId id="267" r:id="rId14"/>
    <p:sldId id="394" r:id="rId15"/>
    <p:sldId id="420" r:id="rId16"/>
    <p:sldId id="423" r:id="rId17"/>
    <p:sldId id="406" r:id="rId18"/>
    <p:sldId id="405" r:id="rId19"/>
    <p:sldId id="407" r:id="rId20"/>
    <p:sldId id="268" r:id="rId21"/>
    <p:sldId id="388" r:id="rId2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CE9C30-6AE0-6B41-57D8-302992399B77}" name="Ruth Robinson" initials="RR" userId="S::ruth.robinson@manchester.gov.uk::d2d1ef22-4bc6-4479-91de-95e9fb9af338" providerId="AD"/>
  <p188:author id="{9FA20360-946A-4B1B-F97C-1C2D0BD57085}" name="Michael Salmon" initials="MS" userId="S::michael.salmon@manchester.gov.uk::f7fc6dc7-ba87-477a-88ff-3af564a85d20" providerId="AD"/>
  <p188:author id="{75A81D97-DF06-F03C-70F9-7A6B2C6613D4}" name="Suzanne Grimshaw" initials="SG" userId="S::suzanne.grimshaw@manchester.gov.uk::93021a92-ccaf-4b6c-a89a-d3edd6bddd7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BA9B5"/>
    <a:srgbClr val="D3E5E9"/>
    <a:srgbClr val="C1338B"/>
    <a:srgbClr val="F9E7F2"/>
    <a:srgbClr val="70ACB8"/>
    <a:srgbClr val="63A4B1"/>
    <a:srgbClr val="6EAAB6"/>
    <a:srgbClr val="0099CC"/>
    <a:srgbClr val="001F5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a Zielinska" userId="b5b2f8fe-ba66-48c0-9217-06c790a605a9" providerId="ADAL" clId="{B5215550-F7EA-4C87-9419-064B3B599F10}"/>
    <pc:docChg chg="custSel modSld">
      <pc:chgData name="Joanna Zielinska" userId="b5b2f8fe-ba66-48c0-9217-06c790a605a9" providerId="ADAL" clId="{B5215550-F7EA-4C87-9419-064B3B599F10}" dt="2023-08-14T10:51:14.084" v="1021" actId="1076"/>
      <pc:docMkLst>
        <pc:docMk/>
      </pc:docMkLst>
      <pc:sldChg chg="modSp mod">
        <pc:chgData name="Joanna Zielinska" userId="b5b2f8fe-ba66-48c0-9217-06c790a605a9" providerId="ADAL" clId="{B5215550-F7EA-4C87-9419-064B3B599F10}" dt="2023-08-14T10:51:14.084" v="1021" actId="1076"/>
        <pc:sldMkLst>
          <pc:docMk/>
          <pc:sldMk cId="3550965687" sldId="380"/>
        </pc:sldMkLst>
      </pc:sldChg>
    </pc:docChg>
  </pc:docChgLst>
  <pc:docChgLst>
    <pc:chgData name="Ruth Robinson" userId="S::ruth.robinson@manchester.gov.uk::d2d1ef22-4bc6-4479-91de-95e9fb9af338" providerId="AD" clId="Web-{4E036C38-E862-E272-D422-B7A2FC2A3206}"/>
    <pc:docChg chg="modSld">
      <pc:chgData name="Ruth Robinson" userId="S::ruth.robinson@manchester.gov.uk::d2d1ef22-4bc6-4479-91de-95e9fb9af338" providerId="AD" clId="Web-{4E036C38-E862-E272-D422-B7A2FC2A3206}" dt="2023-08-30T13:30:26.261" v="6" actId="20577"/>
      <pc:docMkLst>
        <pc:docMk/>
      </pc:docMkLst>
      <pc:sldChg chg="modSp">
        <pc:chgData name="Ruth Robinson" userId="S::ruth.robinson@manchester.gov.uk::d2d1ef22-4bc6-4479-91de-95e9fb9af338" providerId="AD" clId="Web-{4E036C38-E862-E272-D422-B7A2FC2A3206}" dt="2023-08-30T13:30:26.261" v="6" actId="20577"/>
        <pc:sldMkLst>
          <pc:docMk/>
          <pc:sldMk cId="3723184252" sldId="372"/>
        </pc:sldMkLst>
      </pc:sldChg>
    </pc:docChg>
  </pc:docChgLst>
  <pc:docChgLst>
    <pc:chgData name="Michael Salmon" userId="f7fc6dc7-ba87-477a-88ff-3af564a85d20" providerId="ADAL" clId="{BA2A9AB6-633B-4251-8B5D-02A21FF5CF8F}"/>
    <pc:docChg chg="custSel modSld">
      <pc:chgData name="Michael Salmon" userId="f7fc6dc7-ba87-477a-88ff-3af564a85d20" providerId="ADAL" clId="{BA2A9AB6-633B-4251-8B5D-02A21FF5CF8F}" dt="2023-12-07T14:09:04.531" v="726" actId="478"/>
      <pc:docMkLst>
        <pc:docMk/>
      </pc:docMkLst>
      <pc:sldChg chg="delSp mod">
        <pc:chgData name="Michael Salmon" userId="f7fc6dc7-ba87-477a-88ff-3af564a85d20" providerId="ADAL" clId="{BA2A9AB6-633B-4251-8B5D-02A21FF5CF8F}" dt="2023-12-07T14:09:04.531" v="726" actId="478"/>
        <pc:sldMkLst>
          <pc:docMk/>
          <pc:sldMk cId="4060651579" sldId="388"/>
        </pc:sldMkLst>
      </pc:sldChg>
      <pc:sldChg chg="modSp mod addCm delCm modCm">
        <pc:chgData name="Michael Salmon" userId="f7fc6dc7-ba87-477a-88ff-3af564a85d20" providerId="ADAL" clId="{BA2A9AB6-633B-4251-8B5D-02A21FF5CF8F}" dt="2023-12-07T13:13:43.892" v="725"/>
        <pc:sldMkLst>
          <pc:docMk/>
          <pc:sldMk cId="1616881249" sldId="405"/>
        </pc:sldMkLst>
        <pc:extLst>
          <p:ext xmlns:p="http://schemas.openxmlformats.org/presentationml/2006/main" uri="{D6D511B9-2390-475A-947B-AFAB55BFBCF1}">
            <pc226:cmChg xmlns:pc226="http://schemas.microsoft.com/office/powerpoint/2022/06/main/command" chg="add del mod">
              <pc226:chgData name="Michael Salmon" userId="f7fc6dc7-ba87-477a-88ff-3af564a85d20" providerId="ADAL" clId="{BA2A9AB6-633B-4251-8B5D-02A21FF5CF8F}" dt="2023-12-07T13:13:43.892" v="725"/>
              <pc2:cmMkLst xmlns:pc2="http://schemas.microsoft.com/office/powerpoint/2019/9/main/command">
                <pc:docMk/>
                <pc:sldMk cId="1616881249" sldId="405"/>
                <pc2:cmMk id="{106243FD-59F9-4762-AA39-51B6EFFDF903}"/>
              </pc2:cmMkLst>
            </pc226:cmChg>
          </p:ext>
        </pc:extLst>
      </pc:sldChg>
      <pc:sldChg chg="modSp mod">
        <pc:chgData name="Michael Salmon" userId="f7fc6dc7-ba87-477a-88ff-3af564a85d20" providerId="ADAL" clId="{BA2A9AB6-633B-4251-8B5D-02A21FF5CF8F}" dt="2023-12-06T17:07:17.513" v="206" actId="33524"/>
        <pc:sldMkLst>
          <pc:docMk/>
          <pc:sldMk cId="398149346" sldId="407"/>
        </pc:sldMkLst>
      </pc:sldChg>
      <pc:sldChg chg="modSp mod">
        <pc:chgData name="Michael Salmon" userId="f7fc6dc7-ba87-477a-88ff-3af564a85d20" providerId="ADAL" clId="{BA2A9AB6-633B-4251-8B5D-02A21FF5CF8F}" dt="2023-12-06T17:03:39.697" v="12" actId="20577"/>
        <pc:sldMkLst>
          <pc:docMk/>
          <pc:sldMk cId="1425057845" sldId="420"/>
        </pc:sldMkLst>
      </pc:sldChg>
    </pc:docChg>
  </pc:docChgLst>
  <pc:docChgLst>
    <pc:chgData name="Michael Salmon" userId="S::michael.salmon@manchester.gov.uk::f7fc6dc7-ba87-477a-88ff-3af564a85d20" providerId="AD" clId="Web-{00B83A77-F5A0-8111-D49B-A9DAC5B4DBE2}"/>
    <pc:docChg chg="modSld">
      <pc:chgData name="Michael Salmon" userId="S::michael.salmon@manchester.gov.uk::f7fc6dc7-ba87-477a-88ff-3af564a85d20" providerId="AD" clId="Web-{00B83A77-F5A0-8111-D49B-A9DAC5B4DBE2}" dt="2023-12-08T11:42:32.226" v="2" actId="20577"/>
      <pc:docMkLst>
        <pc:docMk/>
      </pc:docMkLst>
      <pc:sldChg chg="modSp">
        <pc:chgData name="Michael Salmon" userId="S::michael.salmon@manchester.gov.uk::f7fc6dc7-ba87-477a-88ff-3af564a85d20" providerId="AD" clId="Web-{00B83A77-F5A0-8111-D49B-A9DAC5B4DBE2}" dt="2023-12-08T11:42:32.226" v="2" actId="20577"/>
        <pc:sldMkLst>
          <pc:docMk/>
          <pc:sldMk cId="2740618273" sldId="429"/>
        </pc:sldMkLst>
      </pc:sldChg>
    </pc:docChg>
  </pc:docChgLst>
  <pc:docChgLst>
    <pc:chgData name="Ruth Robinson" userId="d2d1ef22-4bc6-4479-91de-95e9fb9af338" providerId="ADAL" clId="{352AD2F6-AF86-4FEF-B317-9BFFFD5D4C77}"/>
    <pc:docChg chg="custSel addSld delSld modSld">
      <pc:chgData name="Ruth Robinson" userId="d2d1ef22-4bc6-4479-91de-95e9fb9af338" providerId="ADAL" clId="{352AD2F6-AF86-4FEF-B317-9BFFFD5D4C77}" dt="2024-03-05T14:55:35.897" v="47" actId="47"/>
      <pc:docMkLst>
        <pc:docMk/>
      </pc:docMkLst>
      <pc:sldChg chg="delSp modSp add del mod">
        <pc:chgData name="Ruth Robinson" userId="d2d1ef22-4bc6-4479-91de-95e9fb9af338" providerId="ADAL" clId="{352AD2F6-AF86-4FEF-B317-9BFFFD5D4C77}" dt="2024-03-05T14:55:35.897" v="47" actId="47"/>
        <pc:sldMkLst>
          <pc:docMk/>
          <pc:sldMk cId="2762267088" sldId="430"/>
        </pc:sldMkLst>
      </pc:sldChg>
    </pc:docChg>
  </pc:docChgLst>
  <pc:docChgLst>
    <pc:chgData name="Ruth Robinson" userId="S::ruth.robinson@manchester.gov.uk::d2d1ef22-4bc6-4479-91de-95e9fb9af338" providerId="AD" clId="Web-{98A14945-F809-E76D-E55C-6780BDAB1A3C}"/>
    <pc:docChg chg="modSld">
      <pc:chgData name="Ruth Robinson" userId="S::ruth.robinson@manchester.gov.uk::d2d1ef22-4bc6-4479-91de-95e9fb9af338" providerId="AD" clId="Web-{98A14945-F809-E76D-E55C-6780BDAB1A3C}" dt="2024-01-24T11:16:58.273" v="25" actId="20577"/>
      <pc:docMkLst>
        <pc:docMk/>
      </pc:docMkLst>
      <pc:sldChg chg="modSp">
        <pc:chgData name="Ruth Robinson" userId="S::ruth.robinson@manchester.gov.uk::d2d1ef22-4bc6-4479-91de-95e9fb9af338" providerId="AD" clId="Web-{98A14945-F809-E76D-E55C-6780BDAB1A3C}" dt="2024-01-24T11:16:58.273" v="25" actId="20577"/>
        <pc:sldMkLst>
          <pc:docMk/>
          <pc:sldMk cId="398149346" sldId="407"/>
        </pc:sldMkLst>
      </pc:sldChg>
      <pc:sldChg chg="modSp">
        <pc:chgData name="Ruth Robinson" userId="S::ruth.robinson@manchester.gov.uk::d2d1ef22-4bc6-4479-91de-95e9fb9af338" providerId="AD" clId="Web-{98A14945-F809-E76D-E55C-6780BDAB1A3C}" dt="2024-01-24T11:16:32.444" v="16" actId="20577"/>
        <pc:sldMkLst>
          <pc:docMk/>
          <pc:sldMk cId="1425057845" sldId="420"/>
        </pc:sldMkLst>
      </pc:sldChg>
    </pc:docChg>
  </pc:docChgLst>
  <pc:docChgLst>
    <pc:chgData name="Ruth Robinson" userId="d2d1ef22-4bc6-4479-91de-95e9fb9af338" providerId="ADAL" clId="{3DCF8F25-8DCD-4168-B134-73F680B19193}"/>
    <pc:docChg chg="undo custSel addSld delSld modSld modNotesMaster">
      <pc:chgData name="Ruth Robinson" userId="d2d1ef22-4bc6-4479-91de-95e9fb9af338" providerId="ADAL" clId="{3DCF8F25-8DCD-4168-B134-73F680B19193}" dt="2024-01-24T08:21:16.721" v="139" actId="1076"/>
      <pc:docMkLst>
        <pc:docMk/>
      </pc:docMkLst>
      <pc:sldChg chg="modNotes">
        <pc:chgData name="Ruth Robinson" userId="d2d1ef22-4bc6-4479-91de-95e9fb9af338" providerId="ADAL" clId="{3DCF8F25-8DCD-4168-B134-73F680B19193}" dt="2024-01-08T09:41:26.225" v="0"/>
        <pc:sldMkLst>
          <pc:docMk/>
          <pc:sldMk cId="0" sldId="256"/>
        </pc:sldMkLst>
      </pc:sldChg>
      <pc:sldChg chg="addSp delSp modSp mod">
        <pc:chgData name="Ruth Robinson" userId="d2d1ef22-4bc6-4479-91de-95e9fb9af338" providerId="ADAL" clId="{3DCF8F25-8DCD-4168-B134-73F680B19193}" dt="2024-01-24T08:12:59.547" v="134" actId="14100"/>
        <pc:sldMkLst>
          <pc:docMk/>
          <pc:sldMk cId="1980360979" sldId="260"/>
        </pc:sldMkLst>
      </pc:sldChg>
      <pc:sldChg chg="addSp delSp modSp add del mod setBg">
        <pc:chgData name="Ruth Robinson" userId="d2d1ef22-4bc6-4479-91de-95e9fb9af338" providerId="ADAL" clId="{3DCF8F25-8DCD-4168-B134-73F680B19193}" dt="2024-01-24T08:13:03.630" v="135" actId="47"/>
        <pc:sldMkLst>
          <pc:docMk/>
          <pc:sldMk cId="1855487195" sldId="261"/>
        </pc:sldMkLst>
      </pc:sldChg>
      <pc:sldChg chg="modNotes">
        <pc:chgData name="Ruth Robinson" userId="d2d1ef22-4bc6-4479-91de-95e9fb9af338" providerId="ADAL" clId="{3DCF8F25-8DCD-4168-B134-73F680B19193}" dt="2024-01-08T09:41:26.225" v="0"/>
        <pc:sldMkLst>
          <pc:docMk/>
          <pc:sldMk cId="0" sldId="268"/>
        </pc:sldMkLst>
      </pc:sldChg>
      <pc:sldChg chg="addSp delSp modSp mod">
        <pc:chgData name="Ruth Robinson" userId="d2d1ef22-4bc6-4479-91de-95e9fb9af338" providerId="ADAL" clId="{3DCF8F25-8DCD-4168-B134-73F680B19193}" dt="2024-01-17T13:29:28.301" v="81" actId="21"/>
        <pc:sldMkLst>
          <pc:docMk/>
          <pc:sldMk cId="3283165356" sldId="416"/>
        </pc:sldMkLst>
      </pc:sldChg>
      <pc:sldChg chg="modSp mod modNotes">
        <pc:chgData name="Ruth Robinson" userId="d2d1ef22-4bc6-4479-91de-95e9fb9af338" providerId="ADAL" clId="{3DCF8F25-8DCD-4168-B134-73F680B19193}" dt="2024-01-24T08:21:16.721" v="139" actId="1076"/>
        <pc:sldMkLst>
          <pc:docMk/>
          <pc:sldMk cId="1425057845" sldId="420"/>
        </pc:sldMkLst>
      </pc:sldChg>
    </pc:docChg>
  </pc:docChgLst>
  <pc:docChgLst>
    <pc:chgData name="Suzanne Grimshaw" userId="S::suzanne.grimshaw@manchester.gov.uk::93021a92-ccaf-4b6c-a89a-d3edd6bddd7c" providerId="AD" clId="Web-{B19E324E-9343-5859-FF32-C8758F5EC0AB}"/>
    <pc:docChg chg="modSld">
      <pc:chgData name="Suzanne Grimshaw" userId="S::suzanne.grimshaw@manchester.gov.uk::93021a92-ccaf-4b6c-a89a-d3edd6bddd7c" providerId="AD" clId="Web-{B19E324E-9343-5859-FF32-C8758F5EC0AB}" dt="2024-10-23T08:45:36.181" v="4" actId="20577"/>
      <pc:docMkLst>
        <pc:docMk/>
      </pc:docMkLst>
      <pc:sldChg chg="modSp">
        <pc:chgData name="Suzanne Grimshaw" userId="S::suzanne.grimshaw@manchester.gov.uk::93021a92-ccaf-4b6c-a89a-d3edd6bddd7c" providerId="AD" clId="Web-{B19E324E-9343-5859-FF32-C8758F5EC0AB}" dt="2024-10-23T08:45:36.181" v="4" actId="20577"/>
        <pc:sldMkLst>
          <pc:docMk/>
          <pc:sldMk cId="0" sldId="256"/>
        </pc:sldMkLst>
      </pc:sldChg>
    </pc:docChg>
  </pc:docChgLst>
  <pc:docChgLst>
    <pc:chgData name="Michael Salmon" userId="S::michael.salmon@manchester.gov.uk::f7fc6dc7-ba87-477a-88ff-3af564a85d20" providerId="AD" clId="Web-{5ED09370-3151-23DD-9414-1C510B48AA36}"/>
    <pc:docChg chg="">
      <pc:chgData name="Michael Salmon" userId="S::michael.salmon@manchester.gov.uk::f7fc6dc7-ba87-477a-88ff-3af564a85d20" providerId="AD" clId="Web-{5ED09370-3151-23DD-9414-1C510B48AA36}" dt="2023-10-23T15:00:08.365" v="1"/>
      <pc:docMkLst>
        <pc:docMk/>
      </pc:docMkLst>
      <pc:sldChg chg="delCm">
        <pc:chgData name="Michael Salmon" userId="S::michael.salmon@manchester.gov.uk::f7fc6dc7-ba87-477a-88ff-3af564a85d20" providerId="AD" clId="Web-{5ED09370-3151-23DD-9414-1C510B48AA36}" dt="2023-10-23T15:00:08.365" v="1"/>
        <pc:sldMkLst>
          <pc:docMk/>
          <pc:sldMk cId="1616881249" sldId="405"/>
        </pc:sldMkLst>
        <pc:extLst>
          <p:ext xmlns:p="http://schemas.openxmlformats.org/presentationml/2006/main" uri="{D6D511B9-2390-475A-947B-AFAB55BFBCF1}">
            <pc226:cmChg xmlns:pc226="http://schemas.microsoft.com/office/powerpoint/2022/06/main/command" chg="del">
              <pc226:chgData name="Michael Salmon" userId="S::michael.salmon@manchester.gov.uk::f7fc6dc7-ba87-477a-88ff-3af564a85d20" providerId="AD" clId="Web-{5ED09370-3151-23DD-9414-1C510B48AA36}" dt="2023-10-23T15:00:07.365" v="0"/>
              <pc2:cmMkLst xmlns:pc2="http://schemas.microsoft.com/office/powerpoint/2019/9/main/command">
                <pc:docMk/>
                <pc:sldMk cId="1616881249" sldId="405"/>
                <pc2:cmMk id="{30DB9A19-3921-4594-8138-29999B88CE88}"/>
              </pc2:cmMkLst>
            </pc226:cmChg>
            <pc226:cmChg xmlns:pc226="http://schemas.microsoft.com/office/powerpoint/2022/06/main/command" chg="del">
              <pc226:chgData name="Michael Salmon" userId="S::michael.salmon@manchester.gov.uk::f7fc6dc7-ba87-477a-88ff-3af564a85d20" providerId="AD" clId="Web-{5ED09370-3151-23DD-9414-1C510B48AA36}" dt="2023-10-23T15:00:08.365" v="1"/>
              <pc2:cmMkLst xmlns:pc2="http://schemas.microsoft.com/office/powerpoint/2019/9/main/command">
                <pc:docMk/>
                <pc:sldMk cId="1616881249" sldId="405"/>
                <pc2:cmMk id="{F68D086E-3285-4002-9D01-9EE0481CCB27}"/>
              </pc2:cmMkLst>
            </pc226:cmChg>
          </p:ext>
        </pc:extLst>
      </pc:sldChg>
    </pc:docChg>
  </pc:docChgLst>
  <pc:docChgLst>
    <pc:chgData name="Ruth Robinson" userId="d2d1ef22-4bc6-4479-91de-95e9fb9af338" providerId="ADAL" clId="{6445C7A5-EC82-43FC-9566-F535C4103382}"/>
    <pc:docChg chg="undo redo custSel addSld delSld modSld sldOrd delMainMaster">
      <pc:chgData name="Ruth Robinson" userId="d2d1ef22-4bc6-4479-91de-95e9fb9af338" providerId="ADAL" clId="{6445C7A5-EC82-43FC-9566-F535C4103382}" dt="2023-12-08T12:14:04.625" v="8022" actId="20577"/>
      <pc:docMkLst>
        <pc:docMk/>
      </pc:docMkLst>
      <pc:sldChg chg="modSp mod">
        <pc:chgData name="Ruth Robinson" userId="d2d1ef22-4bc6-4479-91de-95e9fb9af338" providerId="ADAL" clId="{6445C7A5-EC82-43FC-9566-F535C4103382}" dt="2023-12-06T14:22:09.363" v="5921" actId="1076"/>
        <pc:sldMkLst>
          <pc:docMk/>
          <pc:sldMk cId="0" sldId="256"/>
        </pc:sldMkLst>
      </pc:sldChg>
      <pc:sldChg chg="addSp delSp modSp mod ord delCm modCm">
        <pc:chgData name="Ruth Robinson" userId="d2d1ef22-4bc6-4479-91de-95e9fb9af338" providerId="ADAL" clId="{6445C7A5-EC82-43FC-9566-F535C4103382}" dt="2023-12-07T09:58:47.093" v="5964"/>
        <pc:sldMkLst>
          <pc:docMk/>
          <pc:sldMk cId="1980360979" sldId="260"/>
        </pc:sldMkLst>
        <pc:extLst>
          <p:ext xmlns:p="http://schemas.openxmlformats.org/presentationml/2006/main" uri="{D6D511B9-2390-475A-947B-AFAB55BFBCF1}">
            <pc226:cmChg xmlns:pc226="http://schemas.microsoft.com/office/powerpoint/2022/06/main/command" chg="del mod">
              <pc226:chgData name="Ruth Robinson" userId="d2d1ef22-4bc6-4479-91de-95e9fb9af338" providerId="ADAL" clId="{6445C7A5-EC82-43FC-9566-F535C4103382}" dt="2023-11-15T12:05:42.579" v="254"/>
              <pc2:cmMkLst xmlns:pc2="http://schemas.microsoft.com/office/powerpoint/2019/9/main/command">
                <pc:docMk/>
                <pc:sldMk cId="1980360979" sldId="260"/>
                <pc2:cmMk id="{5F4F354A-77FC-4897-A6EA-37A553AA1822}"/>
              </pc2:cmMkLst>
            </pc226:cmChg>
            <pc226:cmChg xmlns:pc226="http://schemas.microsoft.com/office/powerpoint/2022/06/main/command" chg="del mod modRxn">
              <pc226:chgData name="Ruth Robinson" userId="d2d1ef22-4bc6-4479-91de-95e9fb9af338" providerId="ADAL" clId="{6445C7A5-EC82-43FC-9566-F535C4103382}" dt="2023-12-06T13:22:23.962" v="5188"/>
              <pc2:cmMkLst xmlns:pc2="http://schemas.microsoft.com/office/powerpoint/2019/9/main/command">
                <pc:docMk/>
                <pc:sldMk cId="1980360979" sldId="260"/>
                <pc2:cmMk id="{5CD688D3-138B-47AF-81F9-D02F45B4CF83}"/>
              </pc2:cmMkLst>
            </pc226:cmChg>
          </p:ext>
        </pc:extLst>
      </pc:sldChg>
      <pc:sldChg chg="modSp add del mod">
        <pc:chgData name="Ruth Robinson" userId="d2d1ef22-4bc6-4479-91de-95e9fb9af338" providerId="ADAL" clId="{6445C7A5-EC82-43FC-9566-F535C4103382}" dt="2023-12-01T14:10:30.235" v="2981" actId="47"/>
        <pc:sldMkLst>
          <pc:docMk/>
          <pc:sldMk cId="2517781267" sldId="263"/>
        </pc:sldMkLst>
      </pc:sldChg>
      <pc:sldChg chg="addSp delSp modSp mod ord setBg modCm">
        <pc:chgData name="Ruth Robinson" userId="d2d1ef22-4bc6-4479-91de-95e9fb9af338" providerId="ADAL" clId="{6445C7A5-EC82-43FC-9566-F535C4103382}" dt="2023-12-06T13:49:04.197" v="5585" actId="1076"/>
        <pc:sldMkLst>
          <pc:docMk/>
          <pc:sldMk cId="3226700298" sldId="267"/>
        </pc:sldMkLst>
        <pc:extLst>
          <p:ext xmlns:p="http://schemas.openxmlformats.org/presentationml/2006/main" uri="{D6D511B9-2390-475A-947B-AFAB55BFBCF1}">
            <pc226:cmChg xmlns:pc226="http://schemas.microsoft.com/office/powerpoint/2022/06/main/command" chg="mod">
              <pc226:chgData name="Ruth Robinson" userId="d2d1ef22-4bc6-4479-91de-95e9fb9af338" providerId="ADAL" clId="{6445C7A5-EC82-43FC-9566-F535C4103382}" dt="2023-12-05T14:18:30.896" v="4679" actId="20577"/>
              <pc2:cmMkLst xmlns:pc2="http://schemas.microsoft.com/office/powerpoint/2019/9/main/command">
                <pc:docMk/>
                <pc:sldMk cId="3226700298" sldId="267"/>
                <pc2:cmMk id="{1BB2130E-4FA4-4A3C-B5B0-410BC5CA6A98}"/>
              </pc2:cmMkLst>
            </pc226:cmChg>
            <pc226:cmChg xmlns:pc226="http://schemas.microsoft.com/office/powerpoint/2022/06/main/command" chg="mod modRxn">
              <pc226:chgData name="Ruth Robinson" userId="d2d1ef22-4bc6-4479-91de-95e9fb9af338" providerId="ADAL" clId="{6445C7A5-EC82-43FC-9566-F535C4103382}" dt="2023-12-05T14:17:22.490" v="4673"/>
              <pc2:cmMkLst xmlns:pc2="http://schemas.microsoft.com/office/powerpoint/2019/9/main/command">
                <pc:docMk/>
                <pc:sldMk cId="3226700298" sldId="267"/>
                <pc2:cmMk id="{AA2DEE3B-6C7E-45C7-B28F-F2A0744A050D}"/>
              </pc2:cmMkLst>
            </pc226:cmChg>
          </p:ext>
        </pc:extLst>
      </pc:sldChg>
      <pc:sldChg chg="addSp delSp modSp mod ord modShow">
        <pc:chgData name="Ruth Robinson" userId="d2d1ef22-4bc6-4479-91de-95e9fb9af338" providerId="ADAL" clId="{6445C7A5-EC82-43FC-9566-F535C4103382}" dt="2023-12-06T13:55:13.355" v="5647" actId="207"/>
        <pc:sldMkLst>
          <pc:docMk/>
          <pc:sldMk cId="0" sldId="268"/>
        </pc:sldMkLst>
      </pc:sldChg>
      <pc:sldChg chg="addSp modSp add del mod">
        <pc:chgData name="Ruth Robinson" userId="d2d1ef22-4bc6-4479-91de-95e9fb9af338" providerId="ADAL" clId="{6445C7A5-EC82-43FC-9566-F535C4103382}" dt="2023-12-06T13:34:13.824" v="5427" actId="47"/>
        <pc:sldMkLst>
          <pc:docMk/>
          <pc:sldMk cId="3765899662" sldId="275"/>
        </pc:sldMkLst>
      </pc:sldChg>
      <pc:sldChg chg="modSp mod">
        <pc:chgData name="Ruth Robinson" userId="d2d1ef22-4bc6-4479-91de-95e9fb9af338" providerId="ADAL" clId="{6445C7A5-EC82-43FC-9566-F535C4103382}" dt="2023-12-07T11:43:57.200" v="7511" actId="6549"/>
        <pc:sldMkLst>
          <pc:docMk/>
          <pc:sldMk cId="2491991221" sldId="382"/>
        </pc:sldMkLst>
      </pc:sldChg>
      <pc:sldChg chg="modSp mod ord modNotesTx">
        <pc:chgData name="Ruth Robinson" userId="d2d1ef22-4bc6-4479-91de-95e9fb9af338" providerId="ADAL" clId="{6445C7A5-EC82-43FC-9566-F535C4103382}" dt="2023-12-08T12:11:16.039" v="8019" actId="20577"/>
        <pc:sldMkLst>
          <pc:docMk/>
          <pc:sldMk cId="2071061700" sldId="385"/>
        </pc:sldMkLst>
      </pc:sldChg>
      <pc:sldChg chg="modSp mod">
        <pc:chgData name="Ruth Robinson" userId="d2d1ef22-4bc6-4479-91de-95e9fb9af338" providerId="ADAL" clId="{6445C7A5-EC82-43FC-9566-F535C4103382}" dt="2023-12-06T13:54:10.814" v="5639" actId="6549"/>
        <pc:sldMkLst>
          <pc:docMk/>
          <pc:sldMk cId="4060651579" sldId="388"/>
        </pc:sldMkLst>
      </pc:sldChg>
      <pc:sldChg chg="addSp modSp mod ord">
        <pc:chgData name="Ruth Robinson" userId="d2d1ef22-4bc6-4479-91de-95e9fb9af338" providerId="ADAL" clId="{6445C7A5-EC82-43FC-9566-F535C4103382}" dt="2023-12-07T11:35:43.480" v="7343" actId="5793"/>
        <pc:sldMkLst>
          <pc:docMk/>
          <pc:sldMk cId="3656963933" sldId="394"/>
        </pc:sldMkLst>
      </pc:sldChg>
      <pc:sldChg chg="del ord">
        <pc:chgData name="Ruth Robinson" userId="d2d1ef22-4bc6-4479-91de-95e9fb9af338" providerId="ADAL" clId="{6445C7A5-EC82-43FC-9566-F535C4103382}" dt="2023-12-06T13:53:35.408" v="5625" actId="2696"/>
        <pc:sldMkLst>
          <pc:docMk/>
          <pc:sldMk cId="2030977107" sldId="399"/>
        </pc:sldMkLst>
      </pc:sldChg>
      <pc:sldChg chg="addSp delSp modSp mod ord modCm modNotesTx">
        <pc:chgData name="Ruth Robinson" userId="d2d1ef22-4bc6-4479-91de-95e9fb9af338" providerId="ADAL" clId="{6445C7A5-EC82-43FC-9566-F535C4103382}" dt="2023-12-08T12:14:04.625" v="8022" actId="20577"/>
        <pc:sldMkLst>
          <pc:docMk/>
          <pc:sldMk cId="1616881249" sldId="405"/>
        </pc:sldMkLst>
        <pc:extLst>
          <p:ext xmlns:p="http://schemas.openxmlformats.org/presentationml/2006/main" uri="{D6D511B9-2390-475A-947B-AFAB55BFBCF1}">
            <pc226:cmChg xmlns:pc226="http://schemas.microsoft.com/office/powerpoint/2022/06/main/command" chg="mod">
              <pc226:chgData name="Ruth Robinson" userId="d2d1ef22-4bc6-4479-91de-95e9fb9af338" providerId="ADAL" clId="{6445C7A5-EC82-43FC-9566-F535C4103382}" dt="2023-12-07T11:59:47.222" v="7651" actId="20577"/>
              <pc2:cmMkLst xmlns:pc2="http://schemas.microsoft.com/office/powerpoint/2019/9/main/command">
                <pc:docMk/>
                <pc:sldMk cId="1616881249" sldId="405"/>
                <pc2:cmMk id="{106243FD-59F9-4762-AA39-51B6EFFDF903}"/>
              </pc2:cmMkLst>
            </pc226:cmChg>
          </p:ext>
        </pc:extLst>
      </pc:sldChg>
      <pc:sldChg chg="addSp delSp modSp mod ord modNotesTx">
        <pc:chgData name="Ruth Robinson" userId="d2d1ef22-4bc6-4479-91de-95e9fb9af338" providerId="ADAL" clId="{6445C7A5-EC82-43FC-9566-F535C4103382}" dt="2023-12-07T11:28:39.419" v="7314" actId="6549"/>
        <pc:sldMkLst>
          <pc:docMk/>
          <pc:sldMk cId="2781230788" sldId="406"/>
        </pc:sldMkLst>
      </pc:sldChg>
      <pc:sldChg chg="delSp modSp mod modNotesTx">
        <pc:chgData name="Ruth Robinson" userId="d2d1ef22-4bc6-4479-91de-95e9fb9af338" providerId="ADAL" clId="{6445C7A5-EC82-43FC-9566-F535C4103382}" dt="2023-12-07T11:31:38.275" v="7327" actId="255"/>
        <pc:sldMkLst>
          <pc:docMk/>
          <pc:sldMk cId="398149346" sldId="407"/>
        </pc:sldMkLst>
      </pc:sldChg>
      <pc:sldChg chg="addSp delSp modSp mod">
        <pc:chgData name="Ruth Robinson" userId="d2d1ef22-4bc6-4479-91de-95e9fb9af338" providerId="ADAL" clId="{6445C7A5-EC82-43FC-9566-F535C4103382}" dt="2023-12-06T14:51:41.129" v="5930" actId="403"/>
        <pc:sldMkLst>
          <pc:docMk/>
          <pc:sldMk cId="3283165356" sldId="416"/>
        </pc:sldMkLst>
      </pc:sldChg>
      <pc:sldChg chg="modSp mod">
        <pc:chgData name="Ruth Robinson" userId="d2d1ef22-4bc6-4479-91de-95e9fb9af338" providerId="ADAL" clId="{6445C7A5-EC82-43FC-9566-F535C4103382}" dt="2023-12-07T11:25:50.234" v="7272" actId="20577"/>
        <pc:sldMkLst>
          <pc:docMk/>
          <pc:sldMk cId="1425057845" sldId="420"/>
        </pc:sldMkLst>
      </pc:sldChg>
      <pc:sldChg chg="del ord">
        <pc:chgData name="Ruth Robinson" userId="d2d1ef22-4bc6-4479-91de-95e9fb9af338" providerId="ADAL" clId="{6445C7A5-EC82-43FC-9566-F535C4103382}" dt="2023-12-06T13:53:35.408" v="5625" actId="2696"/>
        <pc:sldMkLst>
          <pc:docMk/>
          <pc:sldMk cId="2555618095" sldId="421"/>
        </pc:sldMkLst>
      </pc:sldChg>
      <pc:sldChg chg="add del ord">
        <pc:chgData name="Ruth Robinson" userId="d2d1ef22-4bc6-4479-91de-95e9fb9af338" providerId="ADAL" clId="{6445C7A5-EC82-43FC-9566-F535C4103382}" dt="2023-12-06T13:53:35.408" v="5625" actId="2696"/>
        <pc:sldMkLst>
          <pc:docMk/>
          <pc:sldMk cId="396042777" sldId="422"/>
        </pc:sldMkLst>
      </pc:sldChg>
      <pc:sldChg chg="addSp delSp modSp add mod delCm modCm">
        <pc:chgData name="Ruth Robinson" userId="d2d1ef22-4bc6-4479-91de-95e9fb9af338" providerId="ADAL" clId="{6445C7A5-EC82-43FC-9566-F535C4103382}" dt="2023-12-07T10:32:09.792" v="6873" actId="14100"/>
        <pc:sldMkLst>
          <pc:docMk/>
          <pc:sldMk cId="1752960607" sldId="423"/>
        </pc:sldMkLst>
        <pc:extLst>
          <p:ext xmlns:p="http://schemas.openxmlformats.org/presentationml/2006/main" uri="{D6D511B9-2390-475A-947B-AFAB55BFBCF1}">
            <pc226:cmChg xmlns:pc226="http://schemas.microsoft.com/office/powerpoint/2022/06/main/command" chg="del mod modRxn">
              <pc226:chgData name="Ruth Robinson" userId="d2d1ef22-4bc6-4479-91de-95e9fb9af338" providerId="ADAL" clId="{6445C7A5-EC82-43FC-9566-F535C4103382}" dt="2023-11-20T08:56:57.418" v="2019"/>
              <pc2:cmMkLst xmlns:pc2="http://schemas.microsoft.com/office/powerpoint/2019/9/main/command">
                <pc:docMk/>
                <pc:sldMk cId="1752960607" sldId="423"/>
                <pc2:cmMk id="{31DEE424-DC26-4EF4-97F2-F2BD49137276}"/>
              </pc2:cmMkLst>
            </pc226:cmChg>
          </p:ext>
        </pc:extLst>
      </pc:sldChg>
      <pc:sldChg chg="add del ord">
        <pc:chgData name="Ruth Robinson" userId="d2d1ef22-4bc6-4479-91de-95e9fb9af338" providerId="ADAL" clId="{6445C7A5-EC82-43FC-9566-F535C4103382}" dt="2023-12-06T13:53:35.408" v="5625" actId="2696"/>
        <pc:sldMkLst>
          <pc:docMk/>
          <pc:sldMk cId="529527454" sldId="424"/>
        </pc:sldMkLst>
      </pc:sldChg>
      <pc:sldChg chg="add del ord">
        <pc:chgData name="Ruth Robinson" userId="d2d1ef22-4bc6-4479-91de-95e9fb9af338" providerId="ADAL" clId="{6445C7A5-EC82-43FC-9566-F535C4103382}" dt="2023-12-06T13:53:35.408" v="5625" actId="2696"/>
        <pc:sldMkLst>
          <pc:docMk/>
          <pc:sldMk cId="926854760" sldId="425"/>
        </pc:sldMkLst>
      </pc:sldChg>
      <pc:sldChg chg="modSp add del mod ord">
        <pc:chgData name="Ruth Robinson" userId="d2d1ef22-4bc6-4479-91de-95e9fb9af338" providerId="ADAL" clId="{6445C7A5-EC82-43FC-9566-F535C4103382}" dt="2023-12-06T13:53:35.408" v="5625" actId="2696"/>
        <pc:sldMkLst>
          <pc:docMk/>
          <pc:sldMk cId="1656629073" sldId="426"/>
        </pc:sldMkLst>
      </pc:sldChg>
      <pc:sldChg chg="add del">
        <pc:chgData name="Ruth Robinson" userId="d2d1ef22-4bc6-4479-91de-95e9fb9af338" providerId="ADAL" clId="{6445C7A5-EC82-43FC-9566-F535C4103382}" dt="2023-12-05T14:19:01.009" v="4685" actId="47"/>
        <pc:sldMkLst>
          <pc:docMk/>
          <pc:sldMk cId="3759334989" sldId="427"/>
        </pc:sldMkLst>
      </pc:sldChg>
      <pc:sldChg chg="addSp delSp modSp mod ord">
        <pc:chgData name="Ruth Robinson" userId="d2d1ef22-4bc6-4479-91de-95e9fb9af338" providerId="ADAL" clId="{6445C7A5-EC82-43FC-9566-F535C4103382}" dt="2023-12-07T11:41:03.858" v="7410" actId="6549"/>
        <pc:sldMkLst>
          <pc:docMk/>
          <pc:sldMk cId="2740618273" sldId="429"/>
        </pc:sldMkLst>
      </pc:sldChg>
      <pc:sldMasterChg chg="del delSldLayout">
        <pc:chgData name="Ruth Robinson" userId="d2d1ef22-4bc6-4479-91de-95e9fb9af338" providerId="ADAL" clId="{6445C7A5-EC82-43FC-9566-F535C4103382}" dt="2023-12-06T13:34:13.824" v="5427" actId="47"/>
        <pc:sldMasterMkLst>
          <pc:docMk/>
          <pc:sldMasterMk cId="446871544" sldId="2147483843"/>
        </pc:sldMasterMkLst>
        <pc:sldLayoutChg chg="del">
          <pc:chgData name="Ruth Robinson" userId="d2d1ef22-4bc6-4479-91de-95e9fb9af338" providerId="ADAL" clId="{6445C7A5-EC82-43FC-9566-F535C4103382}" dt="2023-12-06T13:34:13.824" v="5427" actId="47"/>
          <pc:sldLayoutMkLst>
            <pc:docMk/>
            <pc:sldMasterMk cId="446871544" sldId="2147483843"/>
            <pc:sldLayoutMk cId="1284234094" sldId="2147483844"/>
          </pc:sldLayoutMkLst>
        </pc:sldLayoutChg>
        <pc:sldLayoutChg chg="del">
          <pc:chgData name="Ruth Robinson" userId="d2d1ef22-4bc6-4479-91de-95e9fb9af338" providerId="ADAL" clId="{6445C7A5-EC82-43FC-9566-F535C4103382}" dt="2023-12-06T13:34:13.824" v="5427" actId="47"/>
          <pc:sldLayoutMkLst>
            <pc:docMk/>
            <pc:sldMasterMk cId="446871544" sldId="2147483843"/>
            <pc:sldLayoutMk cId="2436620004" sldId="2147483845"/>
          </pc:sldLayoutMkLst>
        </pc:sldLayoutChg>
        <pc:sldLayoutChg chg="del">
          <pc:chgData name="Ruth Robinson" userId="d2d1ef22-4bc6-4479-91de-95e9fb9af338" providerId="ADAL" clId="{6445C7A5-EC82-43FC-9566-F535C4103382}" dt="2023-12-06T13:34:13.824" v="5427" actId="47"/>
          <pc:sldLayoutMkLst>
            <pc:docMk/>
            <pc:sldMasterMk cId="446871544" sldId="2147483843"/>
            <pc:sldLayoutMk cId="3960353640" sldId="2147483846"/>
          </pc:sldLayoutMkLst>
        </pc:sldLayoutChg>
        <pc:sldLayoutChg chg="del">
          <pc:chgData name="Ruth Robinson" userId="d2d1ef22-4bc6-4479-91de-95e9fb9af338" providerId="ADAL" clId="{6445C7A5-EC82-43FC-9566-F535C4103382}" dt="2023-12-06T13:34:13.824" v="5427" actId="47"/>
          <pc:sldLayoutMkLst>
            <pc:docMk/>
            <pc:sldMasterMk cId="446871544" sldId="2147483843"/>
            <pc:sldLayoutMk cId="1407495028" sldId="2147483847"/>
          </pc:sldLayoutMkLst>
        </pc:sldLayoutChg>
        <pc:sldLayoutChg chg="del">
          <pc:chgData name="Ruth Robinson" userId="d2d1ef22-4bc6-4479-91de-95e9fb9af338" providerId="ADAL" clId="{6445C7A5-EC82-43FC-9566-F535C4103382}" dt="2023-12-06T13:34:13.824" v="5427" actId="47"/>
          <pc:sldLayoutMkLst>
            <pc:docMk/>
            <pc:sldMasterMk cId="446871544" sldId="2147483843"/>
            <pc:sldLayoutMk cId="1312000482" sldId="2147483848"/>
          </pc:sldLayoutMkLst>
        </pc:sldLayoutChg>
        <pc:sldLayoutChg chg="del">
          <pc:chgData name="Ruth Robinson" userId="d2d1ef22-4bc6-4479-91de-95e9fb9af338" providerId="ADAL" clId="{6445C7A5-EC82-43FC-9566-F535C4103382}" dt="2023-12-06T13:34:13.824" v="5427" actId="47"/>
          <pc:sldLayoutMkLst>
            <pc:docMk/>
            <pc:sldMasterMk cId="446871544" sldId="2147483843"/>
            <pc:sldLayoutMk cId="3628471115" sldId="2147483849"/>
          </pc:sldLayoutMkLst>
        </pc:sldLayoutChg>
        <pc:sldLayoutChg chg="del">
          <pc:chgData name="Ruth Robinson" userId="d2d1ef22-4bc6-4479-91de-95e9fb9af338" providerId="ADAL" clId="{6445C7A5-EC82-43FC-9566-F535C4103382}" dt="2023-12-06T13:34:13.824" v="5427" actId="47"/>
          <pc:sldLayoutMkLst>
            <pc:docMk/>
            <pc:sldMasterMk cId="446871544" sldId="2147483843"/>
            <pc:sldLayoutMk cId="1065590348" sldId="2147483850"/>
          </pc:sldLayoutMkLst>
        </pc:sldLayoutChg>
        <pc:sldLayoutChg chg="del">
          <pc:chgData name="Ruth Robinson" userId="d2d1ef22-4bc6-4479-91de-95e9fb9af338" providerId="ADAL" clId="{6445C7A5-EC82-43FC-9566-F535C4103382}" dt="2023-12-06T13:34:13.824" v="5427" actId="47"/>
          <pc:sldLayoutMkLst>
            <pc:docMk/>
            <pc:sldMasterMk cId="446871544" sldId="2147483843"/>
            <pc:sldLayoutMk cId="3121335879" sldId="2147483851"/>
          </pc:sldLayoutMkLst>
        </pc:sldLayoutChg>
        <pc:sldLayoutChg chg="del">
          <pc:chgData name="Ruth Robinson" userId="d2d1ef22-4bc6-4479-91de-95e9fb9af338" providerId="ADAL" clId="{6445C7A5-EC82-43FC-9566-F535C4103382}" dt="2023-12-06T13:34:13.824" v="5427" actId="47"/>
          <pc:sldLayoutMkLst>
            <pc:docMk/>
            <pc:sldMasterMk cId="446871544" sldId="2147483843"/>
            <pc:sldLayoutMk cId="377058336" sldId="2147483852"/>
          </pc:sldLayoutMkLst>
        </pc:sldLayoutChg>
        <pc:sldLayoutChg chg="del">
          <pc:chgData name="Ruth Robinson" userId="d2d1ef22-4bc6-4479-91de-95e9fb9af338" providerId="ADAL" clId="{6445C7A5-EC82-43FC-9566-F535C4103382}" dt="2023-12-06T13:34:13.824" v="5427" actId="47"/>
          <pc:sldLayoutMkLst>
            <pc:docMk/>
            <pc:sldMasterMk cId="446871544" sldId="2147483843"/>
            <pc:sldLayoutMk cId="4170452630" sldId="2147483853"/>
          </pc:sldLayoutMkLst>
        </pc:sldLayoutChg>
        <pc:sldLayoutChg chg="del">
          <pc:chgData name="Ruth Robinson" userId="d2d1ef22-4bc6-4479-91de-95e9fb9af338" providerId="ADAL" clId="{6445C7A5-EC82-43FC-9566-F535C4103382}" dt="2023-12-06T13:34:13.824" v="5427" actId="47"/>
          <pc:sldLayoutMkLst>
            <pc:docMk/>
            <pc:sldMasterMk cId="446871544" sldId="2147483843"/>
            <pc:sldLayoutMk cId="960217685" sldId="2147483854"/>
          </pc:sldLayoutMkLst>
        </pc:sldLayoutChg>
        <pc:sldLayoutChg chg="del">
          <pc:chgData name="Ruth Robinson" userId="d2d1ef22-4bc6-4479-91de-95e9fb9af338" providerId="ADAL" clId="{6445C7A5-EC82-43FC-9566-F535C4103382}" dt="2023-12-06T13:34:13.824" v="5427" actId="47"/>
          <pc:sldLayoutMkLst>
            <pc:docMk/>
            <pc:sldMasterMk cId="446871544" sldId="2147483843"/>
            <pc:sldLayoutMk cId="1343549184" sldId="2147483855"/>
          </pc:sldLayoutMkLst>
        </pc:sldLayoutChg>
      </pc:sldMasterChg>
    </pc:docChg>
  </pc:docChgLst>
  <pc:docChgLst>
    <pc:chgData name="Suzanne Grimshaw" userId="S::suzanne.grimshaw@manchester.gov.uk::93021a92-ccaf-4b6c-a89a-d3edd6bddd7c" providerId="AD" clId="Web-{8CB050A8-76EA-70A2-A87A-8EA217B22488}"/>
    <pc:docChg chg="addSld modSld sldOrd">
      <pc:chgData name="Suzanne Grimshaw" userId="S::suzanne.grimshaw@manchester.gov.uk::93021a92-ccaf-4b6c-a89a-d3edd6bddd7c" providerId="AD" clId="Web-{8CB050A8-76EA-70A2-A87A-8EA217B22488}" dt="2023-09-27T08:19:45.793" v="348" actId="20577"/>
      <pc:docMkLst>
        <pc:docMk/>
      </pc:docMkLst>
      <pc:sldChg chg="modSp">
        <pc:chgData name="Suzanne Grimshaw" userId="S::suzanne.grimshaw@manchester.gov.uk::93021a92-ccaf-4b6c-a89a-d3edd6bddd7c" providerId="AD" clId="Web-{8CB050A8-76EA-70A2-A87A-8EA217B22488}" dt="2023-09-27T08:19:45.793" v="348" actId="20577"/>
        <pc:sldMkLst>
          <pc:docMk/>
          <pc:sldMk cId="3656963933" sldId="394"/>
        </pc:sldMkLst>
      </pc:sldChg>
      <pc:sldChg chg="modSp add ord replId">
        <pc:chgData name="Suzanne Grimshaw" userId="S::suzanne.grimshaw@manchester.gov.uk::93021a92-ccaf-4b6c-a89a-d3edd6bddd7c" providerId="AD" clId="Web-{8CB050A8-76EA-70A2-A87A-8EA217B22488}" dt="2023-09-27T07:45:09.526" v="192" actId="20577"/>
        <pc:sldMkLst>
          <pc:docMk/>
          <pc:sldMk cId="2030977107" sldId="399"/>
        </pc:sldMkLst>
      </pc:sldChg>
      <pc:sldChg chg="modSp add replId">
        <pc:chgData name="Suzanne Grimshaw" userId="S::suzanne.grimshaw@manchester.gov.uk::93021a92-ccaf-4b6c-a89a-d3edd6bddd7c" providerId="AD" clId="Web-{8CB050A8-76EA-70A2-A87A-8EA217B22488}" dt="2023-09-27T07:49:56.802" v="343" actId="20577"/>
        <pc:sldMkLst>
          <pc:docMk/>
          <pc:sldMk cId="2945139138" sldId="400"/>
        </pc:sldMkLst>
      </pc:sldChg>
    </pc:docChg>
  </pc:docChgLst>
  <pc:docChgLst>
    <pc:chgData name="Michael Salmon" userId="S::michael.salmon@manchester.gov.uk::f7fc6dc7-ba87-477a-88ff-3af564a85d20" providerId="AD" clId="Web-{D2E48538-32B7-2498-5E5B-337C0801F95F}"/>
    <pc:docChg chg="mod">
      <pc:chgData name="Michael Salmon" userId="S::michael.salmon@manchester.gov.uk::f7fc6dc7-ba87-477a-88ff-3af564a85d20" providerId="AD" clId="Web-{D2E48538-32B7-2498-5E5B-337C0801F95F}" dt="2023-08-14T10:07:45.054" v="1"/>
      <pc:docMkLst>
        <pc:docMk/>
      </pc:docMkLst>
      <pc:sldChg chg="addCm">
        <pc:chgData name="Michael Salmon" userId="S::michael.salmon@manchester.gov.uk::f7fc6dc7-ba87-477a-88ff-3af564a85d20" providerId="AD" clId="Web-{D2E48538-32B7-2498-5E5B-337C0801F95F}" dt="2023-08-14T10:07:45.054" v="1"/>
        <pc:sldMkLst>
          <pc:docMk/>
          <pc:sldMk cId="2491991221" sldId="382"/>
        </pc:sldMkLst>
      </pc:sldChg>
    </pc:docChg>
  </pc:docChgLst>
  <pc:docChgLst>
    <pc:chgData name="Ruth Robinson" userId="d2d1ef22-4bc6-4479-91de-95e9fb9af338" providerId="ADAL" clId="{5DAF11E3-05E0-4673-8F50-8297C39B7170}"/>
    <pc:docChg chg="undo redo custSel addSld delSld modSld sldOrd">
      <pc:chgData name="Ruth Robinson" userId="d2d1ef22-4bc6-4479-91de-95e9fb9af338" providerId="ADAL" clId="{5DAF11E3-05E0-4673-8F50-8297C39B7170}" dt="2023-08-14T10:59:38.096" v="5876" actId="20577"/>
      <pc:docMkLst>
        <pc:docMk/>
      </pc:docMkLst>
      <pc:sldChg chg="del">
        <pc:chgData name="Ruth Robinson" userId="d2d1ef22-4bc6-4479-91de-95e9fb9af338" providerId="ADAL" clId="{5DAF11E3-05E0-4673-8F50-8297C39B7170}" dt="2023-08-11T11:03:10.699" v="205" actId="47"/>
        <pc:sldMkLst>
          <pc:docMk/>
          <pc:sldMk cId="1727628156" sldId="257"/>
        </pc:sldMkLst>
      </pc:sldChg>
      <pc:sldChg chg="modSp del mod">
        <pc:chgData name="Ruth Robinson" userId="d2d1ef22-4bc6-4479-91de-95e9fb9af338" providerId="ADAL" clId="{5DAF11E3-05E0-4673-8F50-8297C39B7170}" dt="2023-08-11T12:27:32.844" v="2050" actId="47"/>
        <pc:sldMkLst>
          <pc:docMk/>
          <pc:sldMk cId="3807914590" sldId="258"/>
        </pc:sldMkLst>
      </pc:sldChg>
      <pc:sldChg chg="addSp delSp modSp mod modClrScheme chgLayout">
        <pc:chgData name="Ruth Robinson" userId="d2d1ef22-4bc6-4479-91de-95e9fb9af338" providerId="ADAL" clId="{5DAF11E3-05E0-4673-8F50-8297C39B7170}" dt="2023-08-14T06:25:51.831" v="2228" actId="20577"/>
        <pc:sldMkLst>
          <pc:docMk/>
          <pc:sldMk cId="292363734" sldId="368"/>
        </pc:sldMkLst>
      </pc:sldChg>
      <pc:sldChg chg="del">
        <pc:chgData name="Ruth Robinson" userId="d2d1ef22-4bc6-4479-91de-95e9fb9af338" providerId="ADAL" clId="{5DAF11E3-05E0-4673-8F50-8297C39B7170}" dt="2023-08-11T12:27:38.131" v="2051" actId="47"/>
        <pc:sldMkLst>
          <pc:docMk/>
          <pc:sldMk cId="1487096895" sldId="369"/>
        </pc:sldMkLst>
      </pc:sldChg>
      <pc:sldChg chg="addSp delSp modSp add mod ord">
        <pc:chgData name="Ruth Robinson" userId="d2d1ef22-4bc6-4479-91de-95e9fb9af338" providerId="ADAL" clId="{5DAF11E3-05E0-4673-8F50-8297C39B7170}" dt="2023-08-14T06:27:29.694" v="2309"/>
        <pc:sldMkLst>
          <pc:docMk/>
          <pc:sldMk cId="2027457268" sldId="370"/>
        </pc:sldMkLst>
      </pc:sldChg>
      <pc:sldChg chg="addSp delSp modSp new mod">
        <pc:chgData name="Ruth Robinson" userId="d2d1ef22-4bc6-4479-91de-95e9fb9af338" providerId="ADAL" clId="{5DAF11E3-05E0-4673-8F50-8297C39B7170}" dt="2023-08-11T12:30:13.562" v="2090" actId="478"/>
        <pc:sldMkLst>
          <pc:docMk/>
          <pc:sldMk cId="1208962815" sldId="371"/>
        </pc:sldMkLst>
      </pc:sldChg>
      <pc:sldChg chg="addSp delSp modSp add mod">
        <pc:chgData name="Ruth Robinson" userId="d2d1ef22-4bc6-4479-91de-95e9fb9af338" providerId="ADAL" clId="{5DAF11E3-05E0-4673-8F50-8297C39B7170}" dt="2023-08-14T10:59:38.096" v="5876" actId="20577"/>
        <pc:sldMkLst>
          <pc:docMk/>
          <pc:sldMk cId="3723184252" sldId="372"/>
        </pc:sldMkLst>
      </pc:sldChg>
      <pc:sldChg chg="modSp new mod">
        <pc:chgData name="Ruth Robinson" userId="d2d1ef22-4bc6-4479-91de-95e9fb9af338" providerId="ADAL" clId="{5DAF11E3-05E0-4673-8F50-8297C39B7170}" dt="2023-08-14T06:27:12.877" v="2307" actId="20577"/>
        <pc:sldMkLst>
          <pc:docMk/>
          <pc:sldMk cId="3380612229" sldId="373"/>
        </pc:sldMkLst>
      </pc:sldChg>
      <pc:sldChg chg="modSp add mod ord">
        <pc:chgData name="Ruth Robinson" userId="d2d1ef22-4bc6-4479-91de-95e9fb9af338" providerId="ADAL" clId="{5DAF11E3-05E0-4673-8F50-8297C39B7170}" dt="2023-08-14T08:56:28.796" v="3367"/>
        <pc:sldMkLst>
          <pc:docMk/>
          <pc:sldMk cId="1169975138" sldId="374"/>
        </pc:sldMkLst>
      </pc:sldChg>
      <pc:sldChg chg="addSp delSp modSp add mod">
        <pc:chgData name="Ruth Robinson" userId="d2d1ef22-4bc6-4479-91de-95e9fb9af338" providerId="ADAL" clId="{5DAF11E3-05E0-4673-8F50-8297C39B7170}" dt="2023-08-14T10:19:08.413" v="4898" actId="1076"/>
        <pc:sldMkLst>
          <pc:docMk/>
          <pc:sldMk cId="4092367680" sldId="375"/>
        </pc:sldMkLst>
      </pc:sldChg>
      <pc:sldChg chg="delSp modSp add mod">
        <pc:chgData name="Ruth Robinson" userId="d2d1ef22-4bc6-4479-91de-95e9fb9af338" providerId="ADAL" clId="{5DAF11E3-05E0-4673-8F50-8297C39B7170}" dt="2023-08-14T10:27:51.854" v="5066" actId="1035"/>
        <pc:sldMkLst>
          <pc:docMk/>
          <pc:sldMk cId="4100639321" sldId="376"/>
        </pc:sldMkLst>
      </pc:sldChg>
      <pc:sldChg chg="delSp modSp add mod">
        <pc:chgData name="Ruth Robinson" userId="d2d1ef22-4bc6-4479-91de-95e9fb9af338" providerId="ADAL" clId="{5DAF11E3-05E0-4673-8F50-8297C39B7170}" dt="2023-08-14T10:36:07.991" v="5202" actId="1076"/>
        <pc:sldMkLst>
          <pc:docMk/>
          <pc:sldMk cId="418929436" sldId="377"/>
        </pc:sldMkLst>
      </pc:sldChg>
      <pc:sldChg chg="addSp modSp add mod ord">
        <pc:chgData name="Ruth Robinson" userId="d2d1ef22-4bc6-4479-91de-95e9fb9af338" providerId="ADAL" clId="{5DAF11E3-05E0-4673-8F50-8297C39B7170}" dt="2023-08-14T10:09:18.143" v="4802" actId="1076"/>
        <pc:sldMkLst>
          <pc:docMk/>
          <pc:sldMk cId="775680824" sldId="378"/>
        </pc:sldMkLst>
      </pc:sldChg>
      <pc:sldChg chg="delSp modSp add mod">
        <pc:chgData name="Ruth Robinson" userId="d2d1ef22-4bc6-4479-91de-95e9fb9af338" providerId="ADAL" clId="{5DAF11E3-05E0-4673-8F50-8297C39B7170}" dt="2023-08-14T10:47:43.198" v="5224" actId="14100"/>
        <pc:sldMkLst>
          <pc:docMk/>
          <pc:sldMk cId="941548586" sldId="379"/>
        </pc:sldMkLst>
      </pc:sldChg>
      <pc:sldChg chg="delSp modSp add mod">
        <pc:chgData name="Ruth Robinson" userId="d2d1ef22-4bc6-4479-91de-95e9fb9af338" providerId="ADAL" clId="{5DAF11E3-05E0-4673-8F50-8297C39B7170}" dt="2023-08-14T10:58:23" v="5852" actId="20577"/>
        <pc:sldMkLst>
          <pc:docMk/>
          <pc:sldMk cId="3550965687" sldId="380"/>
        </pc:sldMkLst>
      </pc:sldChg>
      <pc:sldChg chg="modSp add mod">
        <pc:chgData name="Ruth Robinson" userId="d2d1ef22-4bc6-4479-91de-95e9fb9af338" providerId="ADAL" clId="{5DAF11E3-05E0-4673-8F50-8297C39B7170}" dt="2023-08-14T09:15:00.467" v="3963" actId="20577"/>
        <pc:sldMkLst>
          <pc:docMk/>
          <pc:sldMk cId="2247208089" sldId="381"/>
        </pc:sldMkLst>
      </pc:sldChg>
      <pc:sldChg chg="addSp modSp new mod">
        <pc:chgData name="Ruth Robinson" userId="d2d1ef22-4bc6-4479-91de-95e9fb9af338" providerId="ADAL" clId="{5DAF11E3-05E0-4673-8F50-8297C39B7170}" dt="2023-08-14T09:59:40.398" v="4445" actId="20577"/>
        <pc:sldMkLst>
          <pc:docMk/>
          <pc:sldMk cId="2491991221" sldId="382"/>
        </pc:sldMkLst>
      </pc:sldChg>
      <pc:sldChg chg="new del">
        <pc:chgData name="Ruth Robinson" userId="d2d1ef22-4bc6-4479-91de-95e9fb9af338" providerId="ADAL" clId="{5DAF11E3-05E0-4673-8F50-8297C39B7170}" dt="2023-08-14T09:55:55.542" v="4098" actId="680"/>
        <pc:sldMkLst>
          <pc:docMk/>
          <pc:sldMk cId="3834674775" sldId="382"/>
        </pc:sldMkLst>
      </pc:sldChg>
      <pc:sldMasterChg chg="delSldLayout">
        <pc:chgData name="Ruth Robinson" userId="d2d1ef22-4bc6-4479-91de-95e9fb9af338" providerId="ADAL" clId="{5DAF11E3-05E0-4673-8F50-8297C39B7170}" dt="2023-08-11T12:27:32.844" v="2050" actId="47"/>
        <pc:sldMasterMkLst>
          <pc:docMk/>
          <pc:sldMasterMk cId="0" sldId="2147483787"/>
        </pc:sldMasterMkLst>
        <pc:sldLayoutChg chg="del">
          <pc:chgData name="Ruth Robinson" userId="d2d1ef22-4bc6-4479-91de-95e9fb9af338" providerId="ADAL" clId="{5DAF11E3-05E0-4673-8F50-8297C39B7170}" dt="2023-08-11T12:27:32.844" v="2050" actId="47"/>
          <pc:sldLayoutMkLst>
            <pc:docMk/>
            <pc:sldMasterMk cId="0" sldId="2147483787"/>
            <pc:sldLayoutMk cId="1259589896" sldId="2147483726"/>
          </pc:sldLayoutMkLst>
        </pc:sldLayoutChg>
      </pc:sldMasterChg>
    </pc:docChg>
  </pc:docChgLst>
  <pc:docChgLst>
    <pc:chgData name="Ruth Robinson" userId="d2d1ef22-4bc6-4479-91de-95e9fb9af338" providerId="ADAL" clId="{48ED8A17-48CD-4884-8BE2-A198CFA5F465}"/>
    <pc:docChg chg="undo redo custSel addSld delSld modSld sldOrd addMainMaster delMainMaster">
      <pc:chgData name="Ruth Robinson" userId="d2d1ef22-4bc6-4479-91de-95e9fb9af338" providerId="ADAL" clId="{48ED8A17-48CD-4884-8BE2-A198CFA5F465}" dt="2023-10-24T07:25:23.926" v="54726"/>
      <pc:docMkLst>
        <pc:docMk/>
      </pc:docMkLst>
      <pc:sldChg chg="addSp delSp modSp add del mod">
        <pc:chgData name="Ruth Robinson" userId="d2d1ef22-4bc6-4479-91de-95e9fb9af338" providerId="ADAL" clId="{48ED8A17-48CD-4884-8BE2-A198CFA5F465}" dt="2023-09-26T18:17:47.082" v="12328" actId="478"/>
        <pc:sldMkLst>
          <pc:docMk/>
          <pc:sldMk cId="0" sldId="256"/>
        </pc:sldMkLst>
      </pc:sldChg>
      <pc:sldChg chg="delSp modSp add del mod">
        <pc:chgData name="Ruth Robinson" userId="d2d1ef22-4bc6-4479-91de-95e9fb9af338" providerId="ADAL" clId="{48ED8A17-48CD-4884-8BE2-A198CFA5F465}" dt="2023-09-25T12:51:37.115" v="9177" actId="47"/>
        <pc:sldMkLst>
          <pc:docMk/>
          <pc:sldMk cId="154323938" sldId="257"/>
        </pc:sldMkLst>
      </pc:sldChg>
      <pc:sldChg chg="addSp delSp modSp mod ord setBg modCm modNotesTx">
        <pc:chgData name="Ruth Robinson" userId="d2d1ef22-4bc6-4479-91de-95e9fb9af338" providerId="ADAL" clId="{48ED8A17-48CD-4884-8BE2-A198CFA5F465}" dt="2023-10-18T09:08:25.416" v="54685" actId="14100"/>
        <pc:sldMkLst>
          <pc:docMk/>
          <pc:sldMk cId="1980360979" sldId="260"/>
        </pc:sldMkLst>
        <pc:extLst>
          <p:ext xmlns:p="http://schemas.openxmlformats.org/presentationml/2006/main" uri="{D6D511B9-2390-475A-947B-AFAB55BFBCF1}">
            <pc226:cmChg xmlns:pc226="http://schemas.microsoft.com/office/powerpoint/2022/06/main/command" chg="mod">
              <pc226:chgData name="Ruth Robinson" userId="d2d1ef22-4bc6-4479-91de-95e9fb9af338" providerId="ADAL" clId="{48ED8A17-48CD-4884-8BE2-A198CFA5F465}" dt="2023-10-09T12:22:24.987" v="42367" actId="2056"/>
              <pc2:cmMkLst xmlns:pc2="http://schemas.microsoft.com/office/powerpoint/2019/9/main/command">
                <pc:docMk/>
                <pc:sldMk cId="1980360979" sldId="260"/>
                <pc2:cmMk id="{5F4F354A-77FC-4897-A6EA-37A553AA1822}"/>
              </pc2:cmMkLst>
            </pc226:cmChg>
          </p:ext>
        </pc:extLst>
      </pc:sldChg>
      <pc:sldChg chg="add del setBg">
        <pc:chgData name="Ruth Robinson" userId="d2d1ef22-4bc6-4479-91de-95e9fb9af338" providerId="ADAL" clId="{48ED8A17-48CD-4884-8BE2-A198CFA5F465}" dt="2023-09-26T07:38:22.679" v="9357" actId="47"/>
        <pc:sldMkLst>
          <pc:docMk/>
          <pc:sldMk cId="1855487195" sldId="261"/>
        </pc:sldMkLst>
      </pc:sldChg>
      <pc:sldChg chg="addSp delSp modSp del mod">
        <pc:chgData name="Ruth Robinson" userId="d2d1ef22-4bc6-4479-91de-95e9fb9af338" providerId="ADAL" clId="{48ED8A17-48CD-4884-8BE2-A198CFA5F465}" dt="2023-09-26T17:59:21.166" v="11983" actId="47"/>
        <pc:sldMkLst>
          <pc:docMk/>
          <pc:sldMk cId="4048926940" sldId="267"/>
        </pc:sldMkLst>
      </pc:sldChg>
      <pc:sldChg chg="mod modShow">
        <pc:chgData name="Ruth Robinson" userId="d2d1ef22-4bc6-4479-91de-95e9fb9af338" providerId="ADAL" clId="{48ED8A17-48CD-4884-8BE2-A198CFA5F465}" dt="2023-10-23T13:33:52.108" v="54725" actId="729"/>
        <pc:sldMkLst>
          <pc:docMk/>
          <pc:sldMk cId="0" sldId="268"/>
        </pc:sldMkLst>
      </pc:sldChg>
      <pc:sldChg chg="addSp delSp modSp del mod delCm chgLayout">
        <pc:chgData name="Ruth Robinson" userId="d2d1ef22-4bc6-4479-91de-95e9fb9af338" providerId="ADAL" clId="{48ED8A17-48CD-4884-8BE2-A198CFA5F465}" dt="2023-10-10T12:05:34.394" v="46844" actId="47"/>
        <pc:sldMkLst>
          <pc:docMk/>
          <pc:sldMk cId="0" sldId="269"/>
        </pc:sldMkLst>
        <pc:extLst>
          <p:ext xmlns:p="http://schemas.openxmlformats.org/presentationml/2006/main" uri="{D6D511B9-2390-475A-947B-AFAB55BFBCF1}">
            <pc226:cmChg xmlns:pc226="http://schemas.microsoft.com/office/powerpoint/2022/06/main/command" chg="del">
              <pc226:chgData name="Ruth Robinson" userId="d2d1ef22-4bc6-4479-91de-95e9fb9af338" providerId="ADAL" clId="{48ED8A17-48CD-4884-8BE2-A198CFA5F465}" dt="2023-10-10T12:05:30.387" v="46843"/>
              <pc2:cmMkLst xmlns:pc2="http://schemas.microsoft.com/office/powerpoint/2019/9/main/command">
                <pc:docMk/>
                <pc:sldMk cId="0" sldId="269"/>
                <pc2:cmMk id="{53917CDC-7004-49D1-AADE-954F35657252}"/>
              </pc2:cmMkLst>
            </pc226:cmChg>
          </p:ext>
        </pc:extLst>
      </pc:sldChg>
      <pc:sldChg chg="modSp del mod ord">
        <pc:chgData name="Ruth Robinson" userId="d2d1ef22-4bc6-4479-91de-95e9fb9af338" providerId="ADAL" clId="{48ED8A17-48CD-4884-8BE2-A198CFA5F465}" dt="2023-10-13T12:17:08.401" v="52990" actId="2696"/>
        <pc:sldMkLst>
          <pc:docMk/>
          <pc:sldMk cId="292363734" sldId="368"/>
        </pc:sldMkLst>
      </pc:sldChg>
      <pc:sldChg chg="del ord">
        <pc:chgData name="Ruth Robinson" userId="d2d1ef22-4bc6-4479-91de-95e9fb9af338" providerId="ADAL" clId="{48ED8A17-48CD-4884-8BE2-A198CFA5F465}" dt="2023-09-26T07:40:18.490" v="9384" actId="47"/>
        <pc:sldMkLst>
          <pc:docMk/>
          <pc:sldMk cId="2027457268" sldId="370"/>
        </pc:sldMkLst>
      </pc:sldChg>
      <pc:sldChg chg="del">
        <pc:chgData name="Ruth Robinson" userId="d2d1ef22-4bc6-4479-91de-95e9fb9af338" providerId="ADAL" clId="{48ED8A17-48CD-4884-8BE2-A198CFA5F465}" dt="2023-09-11T07:25:00.792" v="5363" actId="47"/>
        <pc:sldMkLst>
          <pc:docMk/>
          <pc:sldMk cId="1208962815" sldId="371"/>
        </pc:sldMkLst>
      </pc:sldChg>
      <pc:sldChg chg="modSp del mod ord">
        <pc:chgData name="Ruth Robinson" userId="d2d1ef22-4bc6-4479-91de-95e9fb9af338" providerId="ADAL" clId="{48ED8A17-48CD-4884-8BE2-A198CFA5F465}" dt="2023-10-06T07:33:24.398" v="38366" actId="2696"/>
        <pc:sldMkLst>
          <pc:docMk/>
          <pc:sldMk cId="3723184252" sldId="372"/>
        </pc:sldMkLst>
      </pc:sldChg>
      <pc:sldChg chg="addSp delSp modSp del mod modClrScheme chgLayout">
        <pc:chgData name="Ruth Robinson" userId="d2d1ef22-4bc6-4479-91de-95e9fb9af338" providerId="ADAL" clId="{48ED8A17-48CD-4884-8BE2-A198CFA5F465}" dt="2023-09-25T11:33:40.457" v="8364" actId="47"/>
        <pc:sldMkLst>
          <pc:docMk/>
          <pc:sldMk cId="3380612229" sldId="373"/>
        </pc:sldMkLst>
      </pc:sldChg>
      <pc:sldChg chg="addSp delSp modSp del mod ord">
        <pc:chgData name="Ruth Robinson" userId="d2d1ef22-4bc6-4479-91de-95e9fb9af338" providerId="ADAL" clId="{48ED8A17-48CD-4884-8BE2-A198CFA5F465}" dt="2023-10-06T07:33:24.398" v="38366" actId="2696"/>
        <pc:sldMkLst>
          <pc:docMk/>
          <pc:sldMk cId="1169975138" sldId="374"/>
        </pc:sldMkLst>
      </pc:sldChg>
      <pc:sldChg chg="addSp delSp modSp del mod ord">
        <pc:chgData name="Ruth Robinson" userId="d2d1ef22-4bc6-4479-91de-95e9fb9af338" providerId="ADAL" clId="{48ED8A17-48CD-4884-8BE2-A198CFA5F465}" dt="2023-10-06T07:33:24.398" v="38366" actId="2696"/>
        <pc:sldMkLst>
          <pc:docMk/>
          <pc:sldMk cId="4092367680" sldId="375"/>
        </pc:sldMkLst>
      </pc:sldChg>
      <pc:sldChg chg="modSp del mod ord">
        <pc:chgData name="Ruth Robinson" userId="d2d1ef22-4bc6-4479-91de-95e9fb9af338" providerId="ADAL" clId="{48ED8A17-48CD-4884-8BE2-A198CFA5F465}" dt="2023-10-06T07:33:24.398" v="38366" actId="2696"/>
        <pc:sldMkLst>
          <pc:docMk/>
          <pc:sldMk cId="4100639321" sldId="376"/>
        </pc:sldMkLst>
      </pc:sldChg>
      <pc:sldChg chg="addSp delSp modSp del mod ord">
        <pc:chgData name="Ruth Robinson" userId="d2d1ef22-4bc6-4479-91de-95e9fb9af338" providerId="ADAL" clId="{48ED8A17-48CD-4884-8BE2-A198CFA5F465}" dt="2023-10-06T07:33:24.398" v="38366" actId="2696"/>
        <pc:sldMkLst>
          <pc:docMk/>
          <pc:sldMk cId="418929436" sldId="377"/>
        </pc:sldMkLst>
      </pc:sldChg>
      <pc:sldChg chg="addSp delSp modSp del mod ord delCm modCm">
        <pc:chgData name="Ruth Robinson" userId="d2d1ef22-4bc6-4479-91de-95e9fb9af338" providerId="ADAL" clId="{48ED8A17-48CD-4884-8BE2-A198CFA5F465}" dt="2023-10-13T12:17:08.401" v="52990" actId="2696"/>
        <pc:sldMkLst>
          <pc:docMk/>
          <pc:sldMk cId="775680824" sldId="378"/>
        </pc:sldMkLst>
        <pc:extLst>
          <p:ext xmlns:p="http://schemas.openxmlformats.org/presentationml/2006/main" uri="{D6D511B9-2390-475A-947B-AFAB55BFBCF1}">
            <pc226:cmChg xmlns:pc226="http://schemas.microsoft.com/office/powerpoint/2022/06/main/command" chg="del mod">
              <pc226:chgData name="Ruth Robinson" userId="d2d1ef22-4bc6-4479-91de-95e9fb9af338" providerId="ADAL" clId="{48ED8A17-48CD-4884-8BE2-A198CFA5F465}" dt="2023-09-11T07:24:50.842" v="5362"/>
              <pc2:cmMkLst xmlns:pc2="http://schemas.microsoft.com/office/powerpoint/2019/9/main/command">
                <pc:docMk/>
                <pc:sldMk cId="775680824" sldId="378"/>
                <pc2:cmMk id="{5537260E-EB29-4EBE-95DF-8149252D2995}"/>
              </pc2:cmMkLst>
            </pc226:cmChg>
          </p:ext>
        </pc:extLst>
      </pc:sldChg>
      <pc:sldChg chg="addSp delSp modSp del mod">
        <pc:chgData name="Ruth Robinson" userId="d2d1ef22-4bc6-4479-91de-95e9fb9af338" providerId="ADAL" clId="{48ED8A17-48CD-4884-8BE2-A198CFA5F465}" dt="2023-09-08T12:16:13.823" v="4690" actId="47"/>
        <pc:sldMkLst>
          <pc:docMk/>
          <pc:sldMk cId="941548586" sldId="379"/>
        </pc:sldMkLst>
      </pc:sldChg>
      <pc:sldChg chg="delSp modSp del mod">
        <pc:chgData name="Ruth Robinson" userId="d2d1ef22-4bc6-4479-91de-95e9fb9af338" providerId="ADAL" clId="{48ED8A17-48CD-4884-8BE2-A198CFA5F465}" dt="2023-09-08T12:18:50.325" v="4698" actId="47"/>
        <pc:sldMkLst>
          <pc:docMk/>
          <pc:sldMk cId="3550965687" sldId="380"/>
        </pc:sldMkLst>
      </pc:sldChg>
      <pc:sldChg chg="delSp modSp del mod ord modShow">
        <pc:chgData name="Ruth Robinson" userId="d2d1ef22-4bc6-4479-91de-95e9fb9af338" providerId="ADAL" clId="{48ED8A17-48CD-4884-8BE2-A198CFA5F465}" dt="2023-10-06T07:33:24.398" v="38366" actId="2696"/>
        <pc:sldMkLst>
          <pc:docMk/>
          <pc:sldMk cId="2247208089" sldId="381"/>
        </pc:sldMkLst>
      </pc:sldChg>
      <pc:sldChg chg="addSp delSp modSp mod ord delCm modCm modNotesTx">
        <pc:chgData name="Ruth Robinson" userId="d2d1ef22-4bc6-4479-91de-95e9fb9af338" providerId="ADAL" clId="{48ED8A17-48CD-4884-8BE2-A198CFA5F465}" dt="2023-10-17T07:45:19.999" v="52993"/>
        <pc:sldMkLst>
          <pc:docMk/>
          <pc:sldMk cId="2491991221" sldId="382"/>
        </pc:sldMkLst>
        <pc:extLst>
          <p:ext xmlns:p="http://schemas.openxmlformats.org/presentationml/2006/main" uri="{D6D511B9-2390-475A-947B-AFAB55BFBCF1}">
            <pc226:cmChg xmlns:pc226="http://schemas.microsoft.com/office/powerpoint/2022/06/main/command" chg="del mod">
              <pc226:chgData name="Ruth Robinson" userId="d2d1ef22-4bc6-4479-91de-95e9fb9af338" providerId="ADAL" clId="{48ED8A17-48CD-4884-8BE2-A198CFA5F465}" dt="2023-10-13T10:19:54.283" v="52137"/>
              <pc2:cmMkLst xmlns:pc2="http://schemas.microsoft.com/office/powerpoint/2019/9/main/command">
                <pc:docMk/>
                <pc:sldMk cId="2491991221" sldId="382"/>
                <pc2:cmMk id="{20270938-3059-4E3E-A8C4-1A4DFC2BBE0E}"/>
              </pc2:cmMkLst>
            </pc226:cmChg>
            <pc226:cmChg xmlns:pc226="http://schemas.microsoft.com/office/powerpoint/2022/06/main/command" chg="del mod">
              <pc226:chgData name="Ruth Robinson" userId="d2d1ef22-4bc6-4479-91de-95e9fb9af338" providerId="ADAL" clId="{48ED8A17-48CD-4884-8BE2-A198CFA5F465}" dt="2023-10-17T07:45:19.999" v="52993"/>
              <pc2:cmMkLst xmlns:pc2="http://schemas.microsoft.com/office/powerpoint/2019/9/main/command">
                <pc:docMk/>
                <pc:sldMk cId="2491991221" sldId="382"/>
                <pc2:cmMk id="{7DFF709D-3F29-41C4-B157-019D204D9F6F}"/>
              </pc2:cmMkLst>
            </pc226:cmChg>
            <pc226:cmChg xmlns:pc226="http://schemas.microsoft.com/office/powerpoint/2022/06/main/command" chg="del mod">
              <pc226:chgData name="Ruth Robinson" userId="d2d1ef22-4bc6-4479-91de-95e9fb9af338" providerId="ADAL" clId="{48ED8A17-48CD-4884-8BE2-A198CFA5F465}" dt="2023-10-17T07:44:44.666" v="52991"/>
              <pc2:cmMkLst xmlns:pc2="http://schemas.microsoft.com/office/powerpoint/2019/9/main/command">
                <pc:docMk/>
                <pc:sldMk cId="2491991221" sldId="382"/>
                <pc2:cmMk id="{E7B969D2-8011-44FA-B640-A298BE9706CC}"/>
              </pc2:cmMkLst>
            </pc226:cmChg>
            <pc226:cmChg xmlns:pc226="http://schemas.microsoft.com/office/powerpoint/2022/06/main/command" chg="del mod">
              <pc226:chgData name="Ruth Robinson" userId="d2d1ef22-4bc6-4479-91de-95e9fb9af338" providerId="ADAL" clId="{48ED8A17-48CD-4884-8BE2-A198CFA5F465}" dt="2023-09-27T06:43:18.684" v="17446"/>
              <pc2:cmMkLst xmlns:pc2="http://schemas.microsoft.com/office/powerpoint/2019/9/main/command">
                <pc:docMk/>
                <pc:sldMk cId="2491991221" sldId="382"/>
                <pc2:cmMk id="{D99976E7-7452-44B5-A293-4A89958D3B75}"/>
              </pc2:cmMkLst>
            </pc226:cmChg>
          </p:ext>
        </pc:extLst>
      </pc:sldChg>
      <pc:sldChg chg="addSp delSp modSp add del mod ord">
        <pc:chgData name="Ruth Robinson" userId="d2d1ef22-4bc6-4479-91de-95e9fb9af338" providerId="ADAL" clId="{48ED8A17-48CD-4884-8BE2-A198CFA5F465}" dt="2023-10-06T07:33:24.398" v="38366" actId="2696"/>
        <pc:sldMkLst>
          <pc:docMk/>
          <pc:sldMk cId="1690510295" sldId="383"/>
        </pc:sldMkLst>
      </pc:sldChg>
      <pc:sldChg chg="delSp new del mod ord modClrScheme chgLayout">
        <pc:chgData name="Ruth Robinson" userId="d2d1ef22-4bc6-4479-91de-95e9fb9af338" providerId="ADAL" clId="{48ED8A17-48CD-4884-8BE2-A198CFA5F465}" dt="2023-09-12T09:57:52.917" v="7061" actId="47"/>
        <pc:sldMkLst>
          <pc:docMk/>
          <pc:sldMk cId="48177229" sldId="384"/>
        </pc:sldMkLst>
      </pc:sldChg>
      <pc:sldChg chg="addSp delSp modSp add mod ord delCm modCm">
        <pc:chgData name="Ruth Robinson" userId="d2d1ef22-4bc6-4479-91de-95e9fb9af338" providerId="ADAL" clId="{48ED8A17-48CD-4884-8BE2-A198CFA5F465}" dt="2023-10-24T07:25:23.926" v="54726"/>
        <pc:sldMkLst>
          <pc:docMk/>
          <pc:sldMk cId="2071061700" sldId="385"/>
        </pc:sldMkLst>
        <pc:extLst>
          <p:ext xmlns:p="http://schemas.openxmlformats.org/presentationml/2006/main" uri="{D6D511B9-2390-475A-947B-AFAB55BFBCF1}">
            <pc226:cmChg xmlns:pc226="http://schemas.microsoft.com/office/powerpoint/2022/06/main/command" chg="del mod">
              <pc226:chgData name="Ruth Robinson" userId="d2d1ef22-4bc6-4479-91de-95e9fb9af338" providerId="ADAL" clId="{48ED8A17-48CD-4884-8BE2-A198CFA5F465}" dt="2023-10-24T07:25:23.926" v="54726"/>
              <pc2:cmMkLst xmlns:pc2="http://schemas.microsoft.com/office/powerpoint/2019/9/main/command">
                <pc:docMk/>
                <pc:sldMk cId="2071061700" sldId="385"/>
                <pc2:cmMk id="{FCD512E7-C648-41E8-A5CA-6A94045AEE51}"/>
              </pc2:cmMkLst>
            </pc226:cmChg>
          </p:ext>
        </pc:extLst>
      </pc:sldChg>
      <pc:sldChg chg="add del">
        <pc:chgData name="Ruth Robinson" userId="d2d1ef22-4bc6-4479-91de-95e9fb9af338" providerId="ADAL" clId="{48ED8A17-48CD-4884-8BE2-A198CFA5F465}" dt="2023-09-12T09:45:52.660" v="6800" actId="47"/>
        <pc:sldMkLst>
          <pc:docMk/>
          <pc:sldMk cId="2122764991" sldId="385"/>
        </pc:sldMkLst>
      </pc:sldChg>
      <pc:sldChg chg="addSp delSp modSp add del mod chgLayout">
        <pc:chgData name="Ruth Robinson" userId="d2d1ef22-4bc6-4479-91de-95e9fb9af338" providerId="ADAL" clId="{48ED8A17-48CD-4884-8BE2-A198CFA5F465}" dt="2023-09-26T17:48:27.712" v="11823" actId="47"/>
        <pc:sldMkLst>
          <pc:docMk/>
          <pc:sldMk cId="3271018899" sldId="386"/>
        </pc:sldMkLst>
      </pc:sldChg>
      <pc:sldChg chg="addSp delSp modSp new del mod">
        <pc:chgData name="Ruth Robinson" userId="d2d1ef22-4bc6-4479-91de-95e9fb9af338" providerId="ADAL" clId="{48ED8A17-48CD-4884-8BE2-A198CFA5F465}" dt="2023-10-09T07:42:14.008" v="41035" actId="47"/>
        <pc:sldMkLst>
          <pc:docMk/>
          <pc:sldMk cId="2951034988" sldId="387"/>
        </pc:sldMkLst>
      </pc:sldChg>
      <pc:sldChg chg="delSp modSp add mod ord setBg">
        <pc:chgData name="Ruth Robinson" userId="d2d1ef22-4bc6-4479-91de-95e9fb9af338" providerId="ADAL" clId="{48ED8A17-48CD-4884-8BE2-A198CFA5F465}" dt="2023-09-26T20:45:48.210" v="17004"/>
        <pc:sldMkLst>
          <pc:docMk/>
          <pc:sldMk cId="4060651579" sldId="388"/>
        </pc:sldMkLst>
      </pc:sldChg>
      <pc:sldChg chg="add del setBg">
        <pc:chgData name="Ruth Robinson" userId="d2d1ef22-4bc6-4479-91de-95e9fb9af338" providerId="ADAL" clId="{48ED8A17-48CD-4884-8BE2-A198CFA5F465}" dt="2023-09-26T08:32:26.177" v="10502" actId="47"/>
        <pc:sldMkLst>
          <pc:docMk/>
          <pc:sldMk cId="1168423251" sldId="389"/>
        </pc:sldMkLst>
      </pc:sldChg>
      <pc:sldChg chg="addSp delSp modSp new del mod setBg">
        <pc:chgData name="Ruth Robinson" userId="d2d1ef22-4bc6-4479-91de-95e9fb9af338" providerId="ADAL" clId="{48ED8A17-48CD-4884-8BE2-A198CFA5F465}" dt="2023-09-27T06:49:15.034" v="17560" actId="47"/>
        <pc:sldMkLst>
          <pc:docMk/>
          <pc:sldMk cId="2799850401" sldId="389"/>
        </pc:sldMkLst>
      </pc:sldChg>
      <pc:sldChg chg="addSp modSp new del mod">
        <pc:chgData name="Ruth Robinson" userId="d2d1ef22-4bc6-4479-91de-95e9fb9af338" providerId="ADAL" clId="{48ED8A17-48CD-4884-8BE2-A198CFA5F465}" dt="2023-09-26T12:13:14.910" v="11727" actId="47"/>
        <pc:sldMkLst>
          <pc:docMk/>
          <pc:sldMk cId="3735090933" sldId="389"/>
        </pc:sldMkLst>
      </pc:sldChg>
      <pc:sldChg chg="delSp modSp add del mod">
        <pc:chgData name="Ruth Robinson" userId="d2d1ef22-4bc6-4479-91de-95e9fb9af338" providerId="ADAL" clId="{48ED8A17-48CD-4884-8BE2-A198CFA5F465}" dt="2023-09-26T19:31:10.402" v="13794" actId="47"/>
        <pc:sldMkLst>
          <pc:docMk/>
          <pc:sldMk cId="1178210160" sldId="390"/>
        </pc:sldMkLst>
      </pc:sldChg>
      <pc:sldChg chg="modSp add del mod">
        <pc:chgData name="Ruth Robinson" userId="d2d1ef22-4bc6-4479-91de-95e9fb9af338" providerId="ADAL" clId="{48ED8A17-48CD-4884-8BE2-A198CFA5F465}" dt="2023-09-26T18:14:28.901" v="12321" actId="47"/>
        <pc:sldMkLst>
          <pc:docMk/>
          <pc:sldMk cId="2663696758" sldId="390"/>
        </pc:sldMkLst>
      </pc:sldChg>
      <pc:sldChg chg="addSp delSp modSp add del mod setBg modClrScheme chgLayout">
        <pc:chgData name="Ruth Robinson" userId="d2d1ef22-4bc6-4479-91de-95e9fb9af338" providerId="ADAL" clId="{48ED8A17-48CD-4884-8BE2-A198CFA5F465}" dt="2023-09-27T07:07:57.569" v="18056" actId="47"/>
        <pc:sldMkLst>
          <pc:docMk/>
          <pc:sldMk cId="1501702380" sldId="391"/>
        </pc:sldMkLst>
      </pc:sldChg>
      <pc:sldChg chg="add del">
        <pc:chgData name="Ruth Robinson" userId="d2d1ef22-4bc6-4479-91de-95e9fb9af338" providerId="ADAL" clId="{48ED8A17-48CD-4884-8BE2-A198CFA5F465}" dt="2023-09-26T20:22:53.204" v="16081" actId="47"/>
        <pc:sldMkLst>
          <pc:docMk/>
          <pc:sldMk cId="1715342854" sldId="392"/>
        </pc:sldMkLst>
      </pc:sldChg>
      <pc:sldChg chg="modSp add del mod">
        <pc:chgData name="Ruth Robinson" userId="d2d1ef22-4bc6-4479-91de-95e9fb9af338" providerId="ADAL" clId="{48ED8A17-48CD-4884-8BE2-A198CFA5F465}" dt="2023-09-26T20:53:08.005" v="17368" actId="47"/>
        <pc:sldMkLst>
          <pc:docMk/>
          <pc:sldMk cId="1332067658" sldId="393"/>
        </pc:sldMkLst>
      </pc:sldChg>
      <pc:sldChg chg="addSp delSp modSp add mod ord delCm modCm modNotesTx">
        <pc:chgData name="Ruth Robinson" userId="d2d1ef22-4bc6-4479-91de-95e9fb9af338" providerId="ADAL" clId="{48ED8A17-48CD-4884-8BE2-A198CFA5F465}" dt="2023-10-13T10:24:51.754" v="52160"/>
        <pc:sldMkLst>
          <pc:docMk/>
          <pc:sldMk cId="3656963933" sldId="394"/>
        </pc:sldMkLst>
        <pc:extLst>
          <p:ext xmlns:p="http://schemas.openxmlformats.org/presentationml/2006/main" uri="{D6D511B9-2390-475A-947B-AFAB55BFBCF1}">
            <pc226:cmChg xmlns:pc226="http://schemas.microsoft.com/office/powerpoint/2022/06/main/command" chg="del mod">
              <pc226:chgData name="Ruth Robinson" userId="d2d1ef22-4bc6-4479-91de-95e9fb9af338" providerId="ADAL" clId="{48ED8A17-48CD-4884-8BE2-A198CFA5F465}" dt="2023-10-13T10:24:51.754" v="52160"/>
              <pc2:cmMkLst xmlns:pc2="http://schemas.microsoft.com/office/powerpoint/2019/9/main/command">
                <pc:docMk/>
                <pc:sldMk cId="3656963933" sldId="394"/>
                <pc2:cmMk id="{A2304E19-F458-4022-844A-12FF056418EA}"/>
              </pc2:cmMkLst>
            </pc226:cmChg>
            <pc226:cmChg xmlns:pc226="http://schemas.microsoft.com/office/powerpoint/2022/06/main/command" chg="mod">
              <pc226:chgData name="Ruth Robinson" userId="d2d1ef22-4bc6-4479-91de-95e9fb9af338" providerId="ADAL" clId="{48ED8A17-48CD-4884-8BE2-A198CFA5F465}" dt="2023-10-09T12:27:08.901" v="42463" actId="2056"/>
              <pc2:cmMkLst xmlns:pc2="http://schemas.microsoft.com/office/powerpoint/2019/9/main/command">
                <pc:docMk/>
                <pc:sldMk cId="3656963933" sldId="394"/>
                <pc2:cmMk id="{9B11DD60-4A3B-420C-8C12-8919AD5386B4}"/>
              </pc2:cmMkLst>
            </pc226:cmChg>
            <pc226:cmChg xmlns:pc226="http://schemas.microsoft.com/office/powerpoint/2022/06/main/command" chg="mod">
              <pc226:chgData name="Ruth Robinson" userId="d2d1ef22-4bc6-4479-91de-95e9fb9af338" providerId="ADAL" clId="{48ED8A17-48CD-4884-8BE2-A198CFA5F465}" dt="2023-10-09T12:26:06.018" v="42454" actId="20577"/>
              <pc2:cmMkLst xmlns:pc2="http://schemas.microsoft.com/office/powerpoint/2019/9/main/command">
                <pc:docMk/>
                <pc:sldMk cId="3656963933" sldId="394"/>
                <pc2:cmMk id="{B30ED3B2-F415-45AE-9875-02EF5632445C}"/>
              </pc2:cmMkLst>
            </pc226:cmChg>
          </p:ext>
        </pc:extLst>
      </pc:sldChg>
      <pc:sldChg chg="addSp delSp modSp add del mod">
        <pc:chgData name="Ruth Robinson" userId="d2d1ef22-4bc6-4479-91de-95e9fb9af338" providerId="ADAL" clId="{48ED8A17-48CD-4884-8BE2-A198CFA5F465}" dt="2023-09-27T07:07:58.496" v="18057" actId="47"/>
        <pc:sldMkLst>
          <pc:docMk/>
          <pc:sldMk cId="1817211460" sldId="395"/>
        </pc:sldMkLst>
      </pc:sldChg>
      <pc:sldChg chg="modSp add del mod ord">
        <pc:chgData name="Ruth Robinson" userId="d2d1ef22-4bc6-4479-91de-95e9fb9af338" providerId="ADAL" clId="{48ED8A17-48CD-4884-8BE2-A198CFA5F465}" dt="2023-10-06T07:33:24.398" v="38366" actId="2696"/>
        <pc:sldMkLst>
          <pc:docMk/>
          <pc:sldMk cId="3474847386" sldId="396"/>
        </pc:sldMkLst>
      </pc:sldChg>
      <pc:sldChg chg="addSp modSp add del mod">
        <pc:chgData name="Ruth Robinson" userId="d2d1ef22-4bc6-4479-91de-95e9fb9af338" providerId="ADAL" clId="{48ED8A17-48CD-4884-8BE2-A198CFA5F465}" dt="2023-09-27T07:12:39.582" v="18264" actId="47"/>
        <pc:sldMkLst>
          <pc:docMk/>
          <pc:sldMk cId="2494136877" sldId="397"/>
        </pc:sldMkLst>
      </pc:sldChg>
      <pc:sldChg chg="addSp delSp modSp add del mod ord">
        <pc:chgData name="Ruth Robinson" userId="d2d1ef22-4bc6-4479-91de-95e9fb9af338" providerId="ADAL" clId="{48ED8A17-48CD-4884-8BE2-A198CFA5F465}" dt="2023-10-13T12:17:08.401" v="52990" actId="2696"/>
        <pc:sldMkLst>
          <pc:docMk/>
          <pc:sldMk cId="1348164999" sldId="398"/>
        </pc:sldMkLst>
      </pc:sldChg>
      <pc:sldChg chg="addSp delSp modSp mod ord modCm">
        <pc:chgData name="Ruth Robinson" userId="d2d1ef22-4bc6-4479-91de-95e9fb9af338" providerId="ADAL" clId="{48ED8A17-48CD-4884-8BE2-A198CFA5F465}" dt="2023-10-17T08:37:18.952" v="53064" actId="14100"/>
        <pc:sldMkLst>
          <pc:docMk/>
          <pc:sldMk cId="2030977107" sldId="399"/>
        </pc:sldMkLst>
        <pc:extLst>
          <p:ext xmlns:p="http://schemas.openxmlformats.org/presentationml/2006/main" uri="{D6D511B9-2390-475A-947B-AFAB55BFBCF1}">
            <pc226:cmChg xmlns:pc226="http://schemas.microsoft.com/office/powerpoint/2022/06/main/command" chg="mod">
              <pc226:chgData name="Ruth Robinson" userId="d2d1ef22-4bc6-4479-91de-95e9fb9af338" providerId="ADAL" clId="{48ED8A17-48CD-4884-8BE2-A198CFA5F465}" dt="2023-10-09T07:23:18.626" v="40772" actId="20577"/>
              <pc2:cmMkLst xmlns:pc2="http://schemas.microsoft.com/office/powerpoint/2019/9/main/command">
                <pc:docMk/>
                <pc:sldMk cId="2030977107" sldId="399"/>
                <pc2:cmMk id="{CC332351-86E1-48B7-B8D5-A6228E81C6CD}"/>
              </pc2:cmMkLst>
            </pc226:cmChg>
            <pc226:cmChg xmlns:pc226="http://schemas.microsoft.com/office/powerpoint/2022/06/main/command" chg="mod">
              <pc226:chgData name="Ruth Robinson" userId="d2d1ef22-4bc6-4479-91de-95e9fb9af338" providerId="ADAL" clId="{48ED8A17-48CD-4884-8BE2-A198CFA5F465}" dt="2023-10-09T07:23:19.032" v="40773" actId="20577"/>
              <pc2:cmMkLst xmlns:pc2="http://schemas.microsoft.com/office/powerpoint/2019/9/main/command">
                <pc:docMk/>
                <pc:sldMk cId="2030977107" sldId="399"/>
                <pc2:cmMk id="{26FBF8C3-5132-4395-972E-3C629DBAE201}"/>
              </pc2:cmMkLst>
            </pc226:cmChg>
          </p:ext>
        </pc:extLst>
      </pc:sldChg>
      <pc:sldChg chg="modSp del mod ord modNotesTx">
        <pc:chgData name="Ruth Robinson" userId="d2d1ef22-4bc6-4479-91de-95e9fb9af338" providerId="ADAL" clId="{48ED8A17-48CD-4884-8BE2-A198CFA5F465}" dt="2023-10-03T14:23:09.651" v="24839" actId="47"/>
        <pc:sldMkLst>
          <pc:docMk/>
          <pc:sldMk cId="2945139138" sldId="400"/>
        </pc:sldMkLst>
      </pc:sldChg>
      <pc:sldChg chg="addSp delSp modSp new del mod modNotesTx">
        <pc:chgData name="Ruth Robinson" userId="d2d1ef22-4bc6-4479-91de-95e9fb9af338" providerId="ADAL" clId="{48ED8A17-48CD-4884-8BE2-A198CFA5F465}" dt="2023-10-05T12:10:54.894" v="34627" actId="47"/>
        <pc:sldMkLst>
          <pc:docMk/>
          <pc:sldMk cId="3610284108" sldId="401"/>
        </pc:sldMkLst>
      </pc:sldChg>
      <pc:sldChg chg="add del">
        <pc:chgData name="Ruth Robinson" userId="d2d1ef22-4bc6-4479-91de-95e9fb9af338" providerId="ADAL" clId="{48ED8A17-48CD-4884-8BE2-A198CFA5F465}" dt="2023-10-03T10:11:54.475" v="20400" actId="47"/>
        <pc:sldMkLst>
          <pc:docMk/>
          <pc:sldMk cId="2453548235" sldId="402"/>
        </pc:sldMkLst>
      </pc:sldChg>
      <pc:sldChg chg="addSp delSp modSp add del mod ord modClrScheme chgLayout modNotesTx">
        <pc:chgData name="Ruth Robinson" userId="d2d1ef22-4bc6-4479-91de-95e9fb9af338" providerId="ADAL" clId="{48ED8A17-48CD-4884-8BE2-A198CFA5F465}" dt="2023-10-13T12:17:08.401" v="52990" actId="2696"/>
        <pc:sldMkLst>
          <pc:docMk/>
          <pc:sldMk cId="2898452068" sldId="402"/>
        </pc:sldMkLst>
      </pc:sldChg>
      <pc:sldChg chg="delSp add del mod">
        <pc:chgData name="Ruth Robinson" userId="d2d1ef22-4bc6-4479-91de-95e9fb9af338" providerId="ADAL" clId="{48ED8A17-48CD-4884-8BE2-A198CFA5F465}" dt="2023-10-03T14:21:27.519" v="24818" actId="47"/>
        <pc:sldMkLst>
          <pc:docMk/>
          <pc:sldMk cId="2873094294" sldId="404"/>
        </pc:sldMkLst>
      </pc:sldChg>
      <pc:sldChg chg="addSp delSp modSp add mod delCm modCm">
        <pc:chgData name="Ruth Robinson" userId="d2d1ef22-4bc6-4479-91de-95e9fb9af338" providerId="ADAL" clId="{48ED8A17-48CD-4884-8BE2-A198CFA5F465}" dt="2023-10-17T11:36:26.742" v="54644" actId="20577"/>
        <pc:sldMkLst>
          <pc:docMk/>
          <pc:sldMk cId="1616881249" sldId="405"/>
        </pc:sldMkLst>
        <pc:extLst>
          <p:ext xmlns:p="http://schemas.openxmlformats.org/presentationml/2006/main" uri="{D6D511B9-2390-475A-947B-AFAB55BFBCF1}">
            <pc226:cmChg xmlns:pc226="http://schemas.microsoft.com/office/powerpoint/2022/06/main/command" chg="mod">
              <pc226:chgData name="Ruth Robinson" userId="d2d1ef22-4bc6-4479-91de-95e9fb9af338" providerId="ADAL" clId="{48ED8A17-48CD-4884-8BE2-A198CFA5F465}" dt="2023-10-13T10:29:09.046" v="52212" actId="6549"/>
              <pc2:cmMkLst xmlns:pc2="http://schemas.microsoft.com/office/powerpoint/2019/9/main/command">
                <pc:docMk/>
                <pc:sldMk cId="1616881249" sldId="405"/>
                <pc2:cmMk id="{30DB9A19-3921-4594-8138-29999B88CE88}"/>
              </pc2:cmMkLst>
            </pc226:cmChg>
            <pc226:cmChg xmlns:pc226="http://schemas.microsoft.com/office/powerpoint/2022/06/main/command" chg="del mod">
              <pc226:chgData name="Ruth Robinson" userId="d2d1ef22-4bc6-4479-91de-95e9fb9af338" providerId="ADAL" clId="{48ED8A17-48CD-4884-8BE2-A198CFA5F465}" dt="2023-10-12T13:33:00.748" v="47809"/>
              <pc2:cmMkLst xmlns:pc2="http://schemas.microsoft.com/office/powerpoint/2019/9/main/command">
                <pc:docMk/>
                <pc:sldMk cId="1616881249" sldId="405"/>
                <pc2:cmMk id="{6A084137-B936-42ED-857D-4C5367B3A449}"/>
              </pc2:cmMkLst>
            </pc226:cmChg>
            <pc226:cmChg xmlns:pc226="http://schemas.microsoft.com/office/powerpoint/2022/06/main/command" chg="del mod">
              <pc226:chgData name="Ruth Robinson" userId="d2d1ef22-4bc6-4479-91de-95e9fb9af338" providerId="ADAL" clId="{48ED8A17-48CD-4884-8BE2-A198CFA5F465}" dt="2023-10-12T13:30:55.317" v="47753"/>
              <pc2:cmMkLst xmlns:pc2="http://schemas.microsoft.com/office/powerpoint/2019/9/main/command">
                <pc:docMk/>
                <pc:sldMk cId="1616881249" sldId="405"/>
                <pc2:cmMk id="{EF5CC244-A080-404C-B511-241FF9CDC1B3}"/>
              </pc2:cmMkLst>
            </pc226:cmChg>
            <pc226:cmChg xmlns:pc226="http://schemas.microsoft.com/office/powerpoint/2022/06/main/command" chg="mod">
              <pc226:chgData name="Ruth Robinson" userId="d2d1ef22-4bc6-4479-91de-95e9fb9af338" providerId="ADAL" clId="{48ED8A17-48CD-4884-8BE2-A198CFA5F465}" dt="2023-10-13T10:29:09.046" v="52212" actId="6549"/>
              <pc2:cmMkLst xmlns:pc2="http://schemas.microsoft.com/office/powerpoint/2019/9/main/command">
                <pc:docMk/>
                <pc:sldMk cId="1616881249" sldId="405"/>
                <pc2:cmMk id="{F68D086E-3285-4002-9D01-9EE0481CCB27}"/>
              </pc2:cmMkLst>
            </pc226:cmChg>
          </p:ext>
        </pc:extLst>
      </pc:sldChg>
      <pc:sldChg chg="modSp add mod delCm modCm">
        <pc:chgData name="Ruth Robinson" userId="d2d1ef22-4bc6-4479-91de-95e9fb9af338" providerId="ADAL" clId="{48ED8A17-48CD-4884-8BE2-A198CFA5F465}" dt="2023-10-17T08:37:31.720" v="53066" actId="14100"/>
        <pc:sldMkLst>
          <pc:docMk/>
          <pc:sldMk cId="2781230788" sldId="406"/>
        </pc:sldMkLst>
        <pc:extLst>
          <p:ext xmlns:p="http://schemas.openxmlformats.org/presentationml/2006/main" uri="{D6D511B9-2390-475A-947B-AFAB55BFBCF1}">
            <pc226:cmChg xmlns:pc226="http://schemas.microsoft.com/office/powerpoint/2022/06/main/command" chg="del mod">
              <pc226:chgData name="Ruth Robinson" userId="d2d1ef22-4bc6-4479-91de-95e9fb9af338" providerId="ADAL" clId="{48ED8A17-48CD-4884-8BE2-A198CFA5F465}" dt="2023-10-12T13:40:36.845" v="48279"/>
              <pc2:cmMkLst xmlns:pc2="http://schemas.microsoft.com/office/powerpoint/2019/9/main/command">
                <pc:docMk/>
                <pc:sldMk cId="2781230788" sldId="406"/>
                <pc2:cmMk id="{2B1EC8A1-B936-432F-AB34-872829C7ACFD}"/>
              </pc2:cmMkLst>
            </pc226:cmChg>
            <pc226:cmChg xmlns:pc226="http://schemas.microsoft.com/office/powerpoint/2022/06/main/command" chg="del mod">
              <pc226:chgData name="Ruth Robinson" userId="d2d1ef22-4bc6-4479-91de-95e9fb9af338" providerId="ADAL" clId="{48ED8A17-48CD-4884-8BE2-A198CFA5F465}" dt="2023-10-12T13:45:19.951" v="48543"/>
              <pc2:cmMkLst xmlns:pc2="http://schemas.microsoft.com/office/powerpoint/2019/9/main/command">
                <pc:docMk/>
                <pc:sldMk cId="2781230788" sldId="406"/>
                <pc2:cmMk id="{AD0023E1-132F-4435-A186-450B37966039}"/>
              </pc2:cmMkLst>
            </pc226:cmChg>
          </p:ext>
        </pc:extLst>
      </pc:sldChg>
      <pc:sldChg chg="addSp delSp modSp add mod modNotesTx">
        <pc:chgData name="Ruth Robinson" userId="d2d1ef22-4bc6-4479-91de-95e9fb9af338" providerId="ADAL" clId="{48ED8A17-48CD-4884-8BE2-A198CFA5F465}" dt="2023-10-19T07:16:00.531" v="54723" actId="1076"/>
        <pc:sldMkLst>
          <pc:docMk/>
          <pc:sldMk cId="398149346" sldId="407"/>
        </pc:sldMkLst>
      </pc:sldChg>
      <pc:sldChg chg="add del">
        <pc:chgData name="Ruth Robinson" userId="d2d1ef22-4bc6-4479-91de-95e9fb9af338" providerId="ADAL" clId="{48ED8A17-48CD-4884-8BE2-A198CFA5F465}" dt="2023-10-19T07:12:49.259" v="54689" actId="2696"/>
        <pc:sldMkLst>
          <pc:docMk/>
          <pc:sldMk cId="1998391423" sldId="408"/>
        </pc:sldMkLst>
      </pc:sldChg>
      <pc:sldChg chg="addSp delSp modSp add del mod delCm modCm modNotesTx">
        <pc:chgData name="Ruth Robinson" userId="d2d1ef22-4bc6-4479-91de-95e9fb9af338" providerId="ADAL" clId="{48ED8A17-48CD-4884-8BE2-A198CFA5F465}" dt="2023-10-17T11:29:15.515" v="54498" actId="2696"/>
        <pc:sldMkLst>
          <pc:docMk/>
          <pc:sldMk cId="2363665381" sldId="408"/>
        </pc:sldMkLst>
        <pc:extLst>
          <p:ext xmlns:p="http://schemas.openxmlformats.org/presentationml/2006/main" uri="{D6D511B9-2390-475A-947B-AFAB55BFBCF1}">
            <pc226:cmChg xmlns:pc226="http://schemas.microsoft.com/office/powerpoint/2022/06/main/command" chg="del mod">
              <pc226:chgData name="Ruth Robinson" userId="d2d1ef22-4bc6-4479-91de-95e9fb9af338" providerId="ADAL" clId="{48ED8A17-48CD-4884-8BE2-A198CFA5F465}" dt="2023-10-17T07:49:58.317" v="52995"/>
              <pc2:cmMkLst xmlns:pc2="http://schemas.microsoft.com/office/powerpoint/2019/9/main/command">
                <pc:docMk/>
                <pc:sldMk cId="2363665381" sldId="408"/>
                <pc2:cmMk id="{A7797495-759C-4AC9-AA3C-BF77CB6C407A}"/>
              </pc2:cmMkLst>
            </pc226:cmChg>
          </p:ext>
        </pc:extLst>
      </pc:sldChg>
      <pc:sldChg chg="delSp add del mod">
        <pc:chgData name="Ruth Robinson" userId="d2d1ef22-4bc6-4479-91de-95e9fb9af338" providerId="ADAL" clId="{48ED8A17-48CD-4884-8BE2-A198CFA5F465}" dt="2023-10-04T10:46:59.503" v="26738" actId="47"/>
        <pc:sldMkLst>
          <pc:docMk/>
          <pc:sldMk cId="3423224707" sldId="409"/>
        </pc:sldMkLst>
      </pc:sldChg>
      <pc:sldChg chg="addSp delSp modSp add del mod ord">
        <pc:chgData name="Ruth Robinson" userId="d2d1ef22-4bc6-4479-91de-95e9fb9af338" providerId="ADAL" clId="{48ED8A17-48CD-4884-8BE2-A198CFA5F465}" dt="2023-10-13T12:17:08.401" v="52990" actId="2696"/>
        <pc:sldMkLst>
          <pc:docMk/>
          <pc:sldMk cId="639484686" sldId="410"/>
        </pc:sldMkLst>
      </pc:sldChg>
      <pc:sldChg chg="addSp delSp modSp add del mod">
        <pc:chgData name="Ruth Robinson" userId="d2d1ef22-4bc6-4479-91de-95e9fb9af338" providerId="ADAL" clId="{48ED8A17-48CD-4884-8BE2-A198CFA5F465}" dt="2023-10-05T10:03:09.017" v="33192" actId="47"/>
        <pc:sldMkLst>
          <pc:docMk/>
          <pc:sldMk cId="998224975" sldId="411"/>
        </pc:sldMkLst>
      </pc:sldChg>
      <pc:sldChg chg="addSp delSp modSp add del mod ord">
        <pc:chgData name="Ruth Robinson" userId="d2d1ef22-4bc6-4479-91de-95e9fb9af338" providerId="ADAL" clId="{48ED8A17-48CD-4884-8BE2-A198CFA5F465}" dt="2023-10-13T12:17:08.401" v="52990" actId="2696"/>
        <pc:sldMkLst>
          <pc:docMk/>
          <pc:sldMk cId="2960630776" sldId="412"/>
        </pc:sldMkLst>
      </pc:sldChg>
      <pc:sldChg chg="add del">
        <pc:chgData name="Ruth Robinson" userId="d2d1ef22-4bc6-4479-91de-95e9fb9af338" providerId="ADAL" clId="{48ED8A17-48CD-4884-8BE2-A198CFA5F465}" dt="2023-10-05T09:27:16.070" v="31884" actId="47"/>
        <pc:sldMkLst>
          <pc:docMk/>
          <pc:sldMk cId="836021583" sldId="413"/>
        </pc:sldMkLst>
      </pc:sldChg>
      <pc:sldChg chg="addSp delSp modSp add del mod ord modNotesTx">
        <pc:chgData name="Ruth Robinson" userId="d2d1ef22-4bc6-4479-91de-95e9fb9af338" providerId="ADAL" clId="{48ED8A17-48CD-4884-8BE2-A198CFA5F465}" dt="2023-10-09T11:49:22.600" v="41613" actId="47"/>
        <pc:sldMkLst>
          <pc:docMk/>
          <pc:sldMk cId="1415840323" sldId="413"/>
        </pc:sldMkLst>
      </pc:sldChg>
      <pc:sldChg chg="addSp delSp modSp add del mod ord modNotesTx">
        <pc:chgData name="Ruth Robinson" userId="d2d1ef22-4bc6-4479-91de-95e9fb9af338" providerId="ADAL" clId="{48ED8A17-48CD-4884-8BE2-A198CFA5F465}" dt="2023-10-06T07:34:07.028" v="38367" actId="47"/>
        <pc:sldMkLst>
          <pc:docMk/>
          <pc:sldMk cId="2580780852" sldId="414"/>
        </pc:sldMkLst>
      </pc:sldChg>
      <pc:sldChg chg="new del">
        <pc:chgData name="Ruth Robinson" userId="d2d1ef22-4bc6-4479-91de-95e9fb9af338" providerId="ADAL" clId="{48ED8A17-48CD-4884-8BE2-A198CFA5F465}" dt="2023-10-06T09:21:12.200" v="39326" actId="47"/>
        <pc:sldMkLst>
          <pc:docMk/>
          <pc:sldMk cId="2588738903" sldId="415"/>
        </pc:sldMkLst>
      </pc:sldChg>
      <pc:sldChg chg="addSp delSp modSp add mod">
        <pc:chgData name="Ruth Robinson" userId="d2d1ef22-4bc6-4479-91de-95e9fb9af338" providerId="ADAL" clId="{48ED8A17-48CD-4884-8BE2-A198CFA5F465}" dt="2023-10-10T08:51:35.113" v="45351" actId="20577"/>
        <pc:sldMkLst>
          <pc:docMk/>
          <pc:sldMk cId="3283165356" sldId="416"/>
        </pc:sldMkLst>
      </pc:sldChg>
      <pc:sldChg chg="modSp add del mod">
        <pc:chgData name="Ruth Robinson" userId="d2d1ef22-4bc6-4479-91de-95e9fb9af338" providerId="ADAL" clId="{48ED8A17-48CD-4884-8BE2-A198CFA5F465}" dt="2023-10-09T07:44:42.582" v="41121" actId="47"/>
        <pc:sldMkLst>
          <pc:docMk/>
          <pc:sldMk cId="30250336" sldId="417"/>
        </pc:sldMkLst>
      </pc:sldChg>
      <pc:sldChg chg="addSp delSp modSp add del mod">
        <pc:chgData name="Ruth Robinson" userId="d2d1ef22-4bc6-4479-91de-95e9fb9af338" providerId="ADAL" clId="{48ED8A17-48CD-4884-8BE2-A198CFA5F465}" dt="2023-10-09T11:48:53.245" v="41612" actId="47"/>
        <pc:sldMkLst>
          <pc:docMk/>
          <pc:sldMk cId="4245718164" sldId="418"/>
        </pc:sldMkLst>
      </pc:sldChg>
      <pc:sldChg chg="addSp delSp modSp add del mod ord">
        <pc:chgData name="Ruth Robinson" userId="d2d1ef22-4bc6-4479-91de-95e9fb9af338" providerId="ADAL" clId="{48ED8A17-48CD-4884-8BE2-A198CFA5F465}" dt="2023-10-06T09:21:05.963" v="39325" actId="47"/>
        <pc:sldMkLst>
          <pc:docMk/>
          <pc:sldMk cId="1256044579" sldId="419"/>
        </pc:sldMkLst>
      </pc:sldChg>
      <pc:sldChg chg="addSp delSp modSp add mod setBg">
        <pc:chgData name="Ruth Robinson" userId="d2d1ef22-4bc6-4479-91de-95e9fb9af338" providerId="ADAL" clId="{48ED8A17-48CD-4884-8BE2-A198CFA5F465}" dt="2023-10-19T07:15:26.975" v="54698" actId="20577"/>
        <pc:sldMkLst>
          <pc:docMk/>
          <pc:sldMk cId="1425057845" sldId="420"/>
        </pc:sldMkLst>
      </pc:sldChg>
      <pc:sldChg chg="modSp add del mod modClrScheme chgLayout">
        <pc:chgData name="Ruth Robinson" userId="d2d1ef22-4bc6-4479-91de-95e9fb9af338" providerId="ADAL" clId="{48ED8A17-48CD-4884-8BE2-A198CFA5F465}" dt="2023-10-10T09:39:38.988" v="45811" actId="47"/>
        <pc:sldMkLst>
          <pc:docMk/>
          <pc:sldMk cId="1842662867" sldId="421"/>
        </pc:sldMkLst>
      </pc:sldChg>
      <pc:sldChg chg="add del">
        <pc:chgData name="Ruth Robinson" userId="d2d1ef22-4bc6-4479-91de-95e9fb9af338" providerId="ADAL" clId="{48ED8A17-48CD-4884-8BE2-A198CFA5F465}" dt="2023-10-09T10:30:10.795" v="41489" actId="47"/>
        <pc:sldMkLst>
          <pc:docMk/>
          <pc:sldMk cId="2372293164" sldId="421"/>
        </pc:sldMkLst>
      </pc:sldChg>
      <pc:sldChg chg="addSp modSp add mod modClrScheme delCm modCm chgLayout">
        <pc:chgData name="Ruth Robinson" userId="d2d1ef22-4bc6-4479-91de-95e9fb9af338" providerId="ADAL" clId="{48ED8A17-48CD-4884-8BE2-A198CFA5F465}" dt="2023-10-19T07:16:35.143" v="54724"/>
        <pc:sldMkLst>
          <pc:docMk/>
          <pc:sldMk cId="2555618095" sldId="421"/>
        </pc:sldMkLst>
        <pc:extLst>
          <p:ext xmlns:p="http://schemas.openxmlformats.org/presentationml/2006/main" uri="{D6D511B9-2390-475A-947B-AFAB55BFBCF1}">
            <pc226:cmChg xmlns:pc226="http://schemas.microsoft.com/office/powerpoint/2022/06/main/command" chg="del mod modRxn">
              <pc226:chgData name="Ruth Robinson" userId="d2d1ef22-4bc6-4479-91de-95e9fb9af338" providerId="ADAL" clId="{48ED8A17-48CD-4884-8BE2-A198CFA5F465}" dt="2023-10-19T07:16:35.143" v="54724"/>
              <pc2:cmMkLst xmlns:pc2="http://schemas.microsoft.com/office/powerpoint/2019/9/main/command">
                <pc:docMk/>
                <pc:sldMk cId="2555618095" sldId="421"/>
                <pc2:cmMk id="{99E15E60-215B-4D69-B87A-F684A093E6FC}"/>
              </pc2:cmMkLst>
            </pc226:cmChg>
          </p:ext>
        </pc:extLst>
      </pc:sldChg>
      <pc:sldChg chg="add del">
        <pc:chgData name="Ruth Robinson" userId="d2d1ef22-4bc6-4479-91de-95e9fb9af338" providerId="ADAL" clId="{48ED8A17-48CD-4884-8BE2-A198CFA5F465}" dt="2023-10-10T09:28:40.462" v="45590" actId="27028"/>
        <pc:sldMkLst>
          <pc:docMk/>
          <pc:sldMk cId="3732464868" sldId="421"/>
        </pc:sldMkLst>
      </pc:sldChg>
      <pc:sldChg chg="addSp delSp modSp del mod setBg modClrScheme chgLayout">
        <pc:chgData name="Ruth Robinson" userId="d2d1ef22-4bc6-4479-91de-95e9fb9af338" providerId="ADAL" clId="{48ED8A17-48CD-4884-8BE2-A198CFA5F465}" dt="2023-10-09T12:24:12.959" v="42376" actId="47"/>
        <pc:sldMkLst>
          <pc:docMk/>
          <pc:sldMk cId="4091992609" sldId="421"/>
        </pc:sldMkLst>
      </pc:sldChg>
      <pc:sldChg chg="delSp modSp add del mod">
        <pc:chgData name="Ruth Robinson" userId="d2d1ef22-4bc6-4479-91de-95e9fb9af338" providerId="ADAL" clId="{48ED8A17-48CD-4884-8BE2-A198CFA5F465}" dt="2023-10-10T09:59:14.084" v="45855" actId="47"/>
        <pc:sldMkLst>
          <pc:docMk/>
          <pc:sldMk cId="2257924231" sldId="422"/>
        </pc:sldMkLst>
      </pc:sldChg>
      <pc:sldChg chg="modSp add del mod ord">
        <pc:chgData name="Ruth Robinson" userId="d2d1ef22-4bc6-4479-91de-95e9fb9af338" providerId="ADAL" clId="{48ED8A17-48CD-4884-8BE2-A198CFA5F465}" dt="2023-10-19T07:12:11.901" v="54688" actId="2696"/>
        <pc:sldMkLst>
          <pc:docMk/>
          <pc:sldMk cId="3232588924" sldId="422"/>
        </pc:sldMkLst>
      </pc:sldChg>
      <pc:sldChg chg="add del">
        <pc:chgData name="Ruth Robinson" userId="d2d1ef22-4bc6-4479-91de-95e9fb9af338" providerId="ADAL" clId="{48ED8A17-48CD-4884-8BE2-A198CFA5F465}" dt="2023-10-19T07:12:49.259" v="54689" actId="2696"/>
        <pc:sldMkLst>
          <pc:docMk/>
          <pc:sldMk cId="145249485" sldId="423"/>
        </pc:sldMkLst>
      </pc:sldChg>
      <pc:sldChg chg="modSp add del mod">
        <pc:chgData name="Ruth Robinson" userId="d2d1ef22-4bc6-4479-91de-95e9fb9af338" providerId="ADAL" clId="{48ED8A17-48CD-4884-8BE2-A198CFA5F465}" dt="2023-10-17T11:29:15.515" v="54498" actId="2696"/>
        <pc:sldMkLst>
          <pc:docMk/>
          <pc:sldMk cId="873305327" sldId="423"/>
        </pc:sldMkLst>
      </pc:sldChg>
      <pc:sldMasterChg chg="add del addSldLayout delSldLayout">
        <pc:chgData name="Ruth Robinson" userId="d2d1ef22-4bc6-4479-91de-95e9fb9af338" providerId="ADAL" clId="{48ED8A17-48CD-4884-8BE2-A198CFA5F465}" dt="2023-10-06T08:20:16.474" v="39062" actId="27028"/>
        <pc:sldMasterMkLst>
          <pc:docMk/>
          <pc:sldMasterMk cId="0" sldId="2147483719"/>
        </pc:sldMasterMkLst>
        <pc:sldLayoutChg chg="add del">
          <pc:chgData name="Ruth Robinson" userId="d2d1ef22-4bc6-4479-91de-95e9fb9af338" providerId="ADAL" clId="{48ED8A17-48CD-4884-8BE2-A198CFA5F465}" dt="2023-09-26T08:32:26.177" v="10502" actId="47"/>
          <pc:sldLayoutMkLst>
            <pc:docMk/>
            <pc:sldMasterMk cId="0" sldId="2147483719"/>
            <pc:sldLayoutMk cId="0" sldId="2147483800"/>
          </pc:sldLayoutMkLst>
        </pc:sldLayoutChg>
        <pc:sldLayoutChg chg="add del">
          <pc:chgData name="Ruth Robinson" userId="d2d1ef22-4bc6-4479-91de-95e9fb9af338" providerId="ADAL" clId="{48ED8A17-48CD-4884-8BE2-A198CFA5F465}" dt="2023-09-26T20:22:53.204" v="16081" actId="47"/>
          <pc:sldLayoutMkLst>
            <pc:docMk/>
            <pc:sldMasterMk cId="0" sldId="2147483719"/>
            <pc:sldLayoutMk cId="0" sldId="2147483841"/>
          </pc:sldLayoutMkLst>
        </pc:sldLayoutChg>
        <pc:sldLayoutChg chg="add">
          <pc:chgData name="Ruth Robinson" userId="d2d1ef22-4bc6-4479-91de-95e9fb9af338" providerId="ADAL" clId="{48ED8A17-48CD-4884-8BE2-A198CFA5F465}" dt="2023-10-06T08:20:16.474" v="39062" actId="27028"/>
          <pc:sldLayoutMkLst>
            <pc:docMk/>
            <pc:sldMasterMk cId="0" sldId="2147483719"/>
            <pc:sldLayoutMk cId="0" sldId="2147483842"/>
          </pc:sldLayoutMkLst>
        </pc:sldLayoutChg>
      </pc:sldMasterChg>
      <pc:sldMasterChg chg="add del addSldLayout delSldLayout">
        <pc:chgData name="Ruth Robinson" userId="d2d1ef22-4bc6-4479-91de-95e9fb9af338" providerId="ADAL" clId="{48ED8A17-48CD-4884-8BE2-A198CFA5F465}" dt="2023-10-10T09:59:14.084" v="45855" actId="47"/>
        <pc:sldMasterMkLst>
          <pc:docMk/>
          <pc:sldMasterMk cId="0" sldId="2147483720"/>
        </pc:sldMasterMkLst>
        <pc:sldLayoutChg chg="add del">
          <pc:chgData name="Ruth Robinson" userId="d2d1ef22-4bc6-4479-91de-95e9fb9af338" providerId="ADAL" clId="{48ED8A17-48CD-4884-8BE2-A198CFA5F465}" dt="2023-10-10T09:59:14.084" v="45855" actId="47"/>
          <pc:sldLayoutMkLst>
            <pc:docMk/>
            <pc:sldMasterMk cId="0" sldId="2147483720"/>
            <pc:sldLayoutMk cId="0" sldId="2147483687"/>
          </pc:sldLayoutMkLst>
        </pc:sldLayoutChg>
      </pc:sldMasterChg>
      <pc:sldMasterChg chg="addSldLayout delSldLayout">
        <pc:chgData name="Ruth Robinson" userId="d2d1ef22-4bc6-4479-91de-95e9fb9af338" providerId="ADAL" clId="{48ED8A17-48CD-4884-8BE2-A198CFA5F465}" dt="2023-10-03T10:18:22.783" v="20401" actId="27028"/>
        <pc:sldMasterMkLst>
          <pc:docMk/>
          <pc:sldMasterMk cId="0" sldId="2147483787"/>
        </pc:sldMasterMkLst>
        <pc:sldLayoutChg chg="del">
          <pc:chgData name="Ruth Robinson" userId="d2d1ef22-4bc6-4479-91de-95e9fb9af338" providerId="ADAL" clId="{48ED8A17-48CD-4884-8BE2-A198CFA5F465}" dt="2023-09-25T12:51:37.115" v="9177" actId="47"/>
          <pc:sldLayoutMkLst>
            <pc:docMk/>
            <pc:sldMasterMk cId="0" sldId="2147483787"/>
            <pc:sldLayoutMk cId="2370696087" sldId="2147483829"/>
          </pc:sldLayoutMkLst>
        </pc:sldLayoutChg>
        <pc:sldLayoutChg chg="add replId">
          <pc:chgData name="Ruth Robinson" userId="d2d1ef22-4bc6-4479-91de-95e9fb9af338" providerId="ADAL" clId="{48ED8A17-48CD-4884-8BE2-A198CFA5F465}" dt="2023-10-03T10:18:22.783" v="20401" actId="27028"/>
          <pc:sldLayoutMkLst>
            <pc:docMk/>
            <pc:sldMasterMk cId="0" sldId="2147483787"/>
            <pc:sldLayoutMk cId="1021737987" sldId="2147483841"/>
          </pc:sldLayoutMkLst>
        </pc:sldLayoutChg>
      </pc:sldMasterChg>
      <pc:sldMasterChg chg="del delSldLayout">
        <pc:chgData name="Ruth Robinson" userId="d2d1ef22-4bc6-4479-91de-95e9fb9af338" providerId="ADAL" clId="{48ED8A17-48CD-4884-8BE2-A198CFA5F465}" dt="2023-09-26T17:59:21.166" v="11983" actId="47"/>
        <pc:sldMasterMkLst>
          <pc:docMk/>
          <pc:sldMasterMk cId="44224889" sldId="2147483800"/>
        </pc:sldMasterMkLst>
        <pc:sldLayoutChg chg="del">
          <pc:chgData name="Ruth Robinson" userId="d2d1ef22-4bc6-4479-91de-95e9fb9af338" providerId="ADAL" clId="{48ED8A17-48CD-4884-8BE2-A198CFA5F465}" dt="2023-09-26T17:59:21.166" v="11983" actId="47"/>
          <pc:sldLayoutMkLst>
            <pc:docMk/>
            <pc:sldMasterMk cId="44224889" sldId="2147483800"/>
            <pc:sldLayoutMk cId="245831404" sldId="2147483801"/>
          </pc:sldLayoutMkLst>
        </pc:sldLayoutChg>
        <pc:sldLayoutChg chg="del">
          <pc:chgData name="Ruth Robinson" userId="d2d1ef22-4bc6-4479-91de-95e9fb9af338" providerId="ADAL" clId="{48ED8A17-48CD-4884-8BE2-A198CFA5F465}" dt="2023-09-26T17:59:21.166" v="11983" actId="47"/>
          <pc:sldLayoutMkLst>
            <pc:docMk/>
            <pc:sldMasterMk cId="44224889" sldId="2147483800"/>
            <pc:sldLayoutMk cId="2940837707" sldId="2147483802"/>
          </pc:sldLayoutMkLst>
        </pc:sldLayoutChg>
        <pc:sldLayoutChg chg="del">
          <pc:chgData name="Ruth Robinson" userId="d2d1ef22-4bc6-4479-91de-95e9fb9af338" providerId="ADAL" clId="{48ED8A17-48CD-4884-8BE2-A198CFA5F465}" dt="2023-09-26T17:59:21.166" v="11983" actId="47"/>
          <pc:sldLayoutMkLst>
            <pc:docMk/>
            <pc:sldMasterMk cId="44224889" sldId="2147483800"/>
            <pc:sldLayoutMk cId="2145170313" sldId="2147483803"/>
          </pc:sldLayoutMkLst>
        </pc:sldLayoutChg>
        <pc:sldLayoutChg chg="del">
          <pc:chgData name="Ruth Robinson" userId="d2d1ef22-4bc6-4479-91de-95e9fb9af338" providerId="ADAL" clId="{48ED8A17-48CD-4884-8BE2-A198CFA5F465}" dt="2023-09-26T17:59:21.166" v="11983" actId="47"/>
          <pc:sldLayoutMkLst>
            <pc:docMk/>
            <pc:sldMasterMk cId="44224889" sldId="2147483800"/>
            <pc:sldLayoutMk cId="1747760666" sldId="2147483804"/>
          </pc:sldLayoutMkLst>
        </pc:sldLayoutChg>
        <pc:sldLayoutChg chg="del">
          <pc:chgData name="Ruth Robinson" userId="d2d1ef22-4bc6-4479-91de-95e9fb9af338" providerId="ADAL" clId="{48ED8A17-48CD-4884-8BE2-A198CFA5F465}" dt="2023-09-26T17:59:21.166" v="11983" actId="47"/>
          <pc:sldLayoutMkLst>
            <pc:docMk/>
            <pc:sldMasterMk cId="44224889" sldId="2147483800"/>
            <pc:sldLayoutMk cId="22344883" sldId="2147483805"/>
          </pc:sldLayoutMkLst>
        </pc:sldLayoutChg>
        <pc:sldLayoutChg chg="del">
          <pc:chgData name="Ruth Robinson" userId="d2d1ef22-4bc6-4479-91de-95e9fb9af338" providerId="ADAL" clId="{48ED8A17-48CD-4884-8BE2-A198CFA5F465}" dt="2023-09-26T17:59:21.166" v="11983" actId="47"/>
          <pc:sldLayoutMkLst>
            <pc:docMk/>
            <pc:sldMasterMk cId="44224889" sldId="2147483800"/>
            <pc:sldLayoutMk cId="218933439" sldId="2147483806"/>
          </pc:sldLayoutMkLst>
        </pc:sldLayoutChg>
        <pc:sldLayoutChg chg="del">
          <pc:chgData name="Ruth Robinson" userId="d2d1ef22-4bc6-4479-91de-95e9fb9af338" providerId="ADAL" clId="{48ED8A17-48CD-4884-8BE2-A198CFA5F465}" dt="2023-09-26T17:59:21.166" v="11983" actId="47"/>
          <pc:sldLayoutMkLst>
            <pc:docMk/>
            <pc:sldMasterMk cId="44224889" sldId="2147483800"/>
            <pc:sldLayoutMk cId="935729187" sldId="2147483807"/>
          </pc:sldLayoutMkLst>
        </pc:sldLayoutChg>
        <pc:sldLayoutChg chg="del">
          <pc:chgData name="Ruth Robinson" userId="d2d1ef22-4bc6-4479-91de-95e9fb9af338" providerId="ADAL" clId="{48ED8A17-48CD-4884-8BE2-A198CFA5F465}" dt="2023-09-26T17:59:21.166" v="11983" actId="47"/>
          <pc:sldLayoutMkLst>
            <pc:docMk/>
            <pc:sldMasterMk cId="44224889" sldId="2147483800"/>
            <pc:sldLayoutMk cId="4278504024" sldId="2147483808"/>
          </pc:sldLayoutMkLst>
        </pc:sldLayoutChg>
        <pc:sldLayoutChg chg="del">
          <pc:chgData name="Ruth Robinson" userId="d2d1ef22-4bc6-4479-91de-95e9fb9af338" providerId="ADAL" clId="{48ED8A17-48CD-4884-8BE2-A198CFA5F465}" dt="2023-09-26T17:59:21.166" v="11983" actId="47"/>
          <pc:sldLayoutMkLst>
            <pc:docMk/>
            <pc:sldMasterMk cId="44224889" sldId="2147483800"/>
            <pc:sldLayoutMk cId="235921879" sldId="2147483809"/>
          </pc:sldLayoutMkLst>
        </pc:sldLayoutChg>
        <pc:sldLayoutChg chg="del">
          <pc:chgData name="Ruth Robinson" userId="d2d1ef22-4bc6-4479-91de-95e9fb9af338" providerId="ADAL" clId="{48ED8A17-48CD-4884-8BE2-A198CFA5F465}" dt="2023-09-26T17:59:21.166" v="11983" actId="47"/>
          <pc:sldLayoutMkLst>
            <pc:docMk/>
            <pc:sldMasterMk cId="44224889" sldId="2147483800"/>
            <pc:sldLayoutMk cId="4224878447" sldId="2147483810"/>
          </pc:sldLayoutMkLst>
        </pc:sldLayoutChg>
        <pc:sldLayoutChg chg="del">
          <pc:chgData name="Ruth Robinson" userId="d2d1ef22-4bc6-4479-91de-95e9fb9af338" providerId="ADAL" clId="{48ED8A17-48CD-4884-8BE2-A198CFA5F465}" dt="2023-09-26T17:59:21.166" v="11983" actId="47"/>
          <pc:sldLayoutMkLst>
            <pc:docMk/>
            <pc:sldMasterMk cId="44224889" sldId="2147483800"/>
            <pc:sldLayoutMk cId="1607484975" sldId="2147483811"/>
          </pc:sldLayoutMkLst>
        </pc:sldLayoutChg>
      </pc:sldMasterChg>
      <pc:sldMasterChg chg="del delSldLayout">
        <pc:chgData name="Ruth Robinson" userId="d2d1ef22-4bc6-4479-91de-95e9fb9af338" providerId="ADAL" clId="{48ED8A17-48CD-4884-8BE2-A198CFA5F465}" dt="2023-09-26T07:38:22.679" v="9357" actId="47"/>
        <pc:sldMasterMkLst>
          <pc:docMk/>
          <pc:sldMasterMk cId="1064702387" sldId="2147483800"/>
        </pc:sldMasterMkLst>
        <pc:sldLayoutChg chg="del">
          <pc:chgData name="Ruth Robinson" userId="d2d1ef22-4bc6-4479-91de-95e9fb9af338" providerId="ADAL" clId="{48ED8A17-48CD-4884-8BE2-A198CFA5F465}" dt="2023-09-26T07:38:22.679" v="9357" actId="47"/>
          <pc:sldLayoutMkLst>
            <pc:docMk/>
            <pc:sldMasterMk cId="1064702387" sldId="2147483800"/>
            <pc:sldLayoutMk cId="2627396629" sldId="2147483801"/>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3111313565" sldId="2147483802"/>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3197455471" sldId="2147483803"/>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1603031327" sldId="2147483804"/>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1523262818" sldId="2147483805"/>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3196266550" sldId="2147483806"/>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349854171" sldId="2147483807"/>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1387079207" sldId="2147483808"/>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2729749574" sldId="2147483809"/>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1635629458" sldId="2147483810"/>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3264962053" sldId="2147483811"/>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252855621" sldId="2147483812"/>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343737787" sldId="2147483813"/>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3076916467" sldId="2147483814"/>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2478689422" sldId="2147483815"/>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266604372" sldId="2147483816"/>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1854889393" sldId="2147483817"/>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2984590634" sldId="2147483818"/>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3124333267" sldId="2147483819"/>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3639349362" sldId="2147483820"/>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1169275134" sldId="2147483821"/>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1449412164" sldId="2147483822"/>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3825984320" sldId="2147483823"/>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75940927" sldId="2147483824"/>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3871619945" sldId="2147483825"/>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1408849764" sldId="2147483826"/>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1417450088" sldId="2147483827"/>
          </pc:sldLayoutMkLst>
        </pc:sldLayoutChg>
        <pc:sldLayoutChg chg="del">
          <pc:chgData name="Ruth Robinson" userId="d2d1ef22-4bc6-4479-91de-95e9fb9af338" providerId="ADAL" clId="{48ED8A17-48CD-4884-8BE2-A198CFA5F465}" dt="2023-09-26T07:38:22.679" v="9357" actId="47"/>
          <pc:sldLayoutMkLst>
            <pc:docMk/>
            <pc:sldMasterMk cId="1064702387" sldId="2147483800"/>
            <pc:sldLayoutMk cId="3093848859" sldId="2147483828"/>
          </pc:sldLayoutMkLst>
        </pc:sldLayoutChg>
      </pc:sldMasterChg>
      <pc:sldMasterChg chg="delSldLayout">
        <pc:chgData name="Ruth Robinson" userId="d2d1ef22-4bc6-4479-91de-95e9fb9af338" providerId="ADAL" clId="{48ED8A17-48CD-4884-8BE2-A198CFA5F465}" dt="2023-10-19T07:12:49.259" v="54689" actId="2696"/>
        <pc:sldMasterMkLst>
          <pc:docMk/>
          <pc:sldMasterMk cId="2910875702" sldId="2147483812"/>
        </pc:sldMasterMkLst>
        <pc:sldLayoutChg chg="del">
          <pc:chgData name="Ruth Robinson" userId="d2d1ef22-4bc6-4479-91de-95e9fb9af338" providerId="ADAL" clId="{48ED8A17-48CD-4884-8BE2-A198CFA5F465}" dt="2023-10-19T07:12:49.259" v="54689" actId="2696"/>
          <pc:sldLayoutMkLst>
            <pc:docMk/>
            <pc:sldMasterMk cId="2910875702" sldId="2147483812"/>
            <pc:sldLayoutMk cId="657286130" sldId="2147483843"/>
          </pc:sldLayoutMkLst>
        </pc:sldLayoutChg>
      </pc:sldMasterChg>
    </pc:docChg>
  </pc:docChgLst>
  <pc:docChgLst>
    <pc:chgData name="Suzanne Grimshaw" userId="S::suzanne.grimshaw@manchester.gov.uk::93021a92-ccaf-4b6c-a89a-d3edd6bddd7c" providerId="AD" clId="Web-{27F212DB-D197-49AC-0AF1-76EEEFB455CB}"/>
    <pc:docChg chg="modSld">
      <pc:chgData name="Suzanne Grimshaw" userId="S::suzanne.grimshaw@manchester.gov.uk::93021a92-ccaf-4b6c-a89a-d3edd6bddd7c" providerId="AD" clId="Web-{27F212DB-D197-49AC-0AF1-76EEEFB455CB}" dt="2023-12-07T10:24:11.091" v="2"/>
      <pc:docMkLst>
        <pc:docMk/>
      </pc:docMkLst>
      <pc:sldChg chg="modNotes">
        <pc:chgData name="Suzanne Grimshaw" userId="S::suzanne.grimshaw@manchester.gov.uk::93021a92-ccaf-4b6c-a89a-d3edd6bddd7c" providerId="AD" clId="Web-{27F212DB-D197-49AC-0AF1-76EEEFB455CB}" dt="2023-12-07T10:24:11.091" v="2"/>
        <pc:sldMkLst>
          <pc:docMk/>
          <pc:sldMk cId="398149346" sldId="407"/>
        </pc:sldMkLst>
      </pc:sldChg>
    </pc:docChg>
  </pc:docChgLst>
  <pc:docChgLst>
    <pc:chgData name="Michael Salmon" userId="f7fc6dc7-ba87-477a-88ff-3af564a85d20" providerId="ADAL" clId="{1503BD1A-B274-4060-A797-9DDF3581D587}"/>
    <pc:docChg chg="modSld">
      <pc:chgData name="Michael Salmon" userId="f7fc6dc7-ba87-477a-88ff-3af564a85d20" providerId="ADAL" clId="{1503BD1A-B274-4060-A797-9DDF3581D587}" dt="2023-09-11T09:06:00.914" v="0" actId="20577"/>
      <pc:docMkLst>
        <pc:docMk/>
      </pc:docMkLst>
      <pc:sldChg chg="modSp mod modCm">
        <pc:chgData name="Michael Salmon" userId="f7fc6dc7-ba87-477a-88ff-3af564a85d20" providerId="ADAL" clId="{1503BD1A-B274-4060-A797-9DDF3581D587}" dt="2023-09-11T09:06:00.914" v="0" actId="20577"/>
        <pc:sldMkLst>
          <pc:docMk/>
          <pc:sldMk cId="2491991221" sldId="382"/>
        </pc:sldMkLst>
        <pc:extLst>
          <p:ext xmlns:p="http://schemas.openxmlformats.org/presentationml/2006/main" uri="{D6D511B9-2390-475A-947B-AFAB55BFBCF1}">
            <pc226:cmChg xmlns:pc226="http://schemas.microsoft.com/office/powerpoint/2022/06/main/command" chg="mod">
              <pc226:chgData name="Michael Salmon" userId="f7fc6dc7-ba87-477a-88ff-3af564a85d20" providerId="ADAL" clId="{1503BD1A-B274-4060-A797-9DDF3581D587}" dt="2023-09-11T09:06:00.914" v="0" actId="20577"/>
              <pc2:cmMkLst xmlns:pc2="http://schemas.microsoft.com/office/powerpoint/2019/9/main/command">
                <pc:docMk/>
                <pc:sldMk cId="2491991221" sldId="382"/>
                <pc2:cmMk id="{D99976E7-7452-44B5-A293-4A89958D3B75}"/>
              </pc2:cmMkLst>
            </pc226:cmChg>
          </p:ext>
        </pc:extLst>
      </pc:sldChg>
    </pc:docChg>
  </pc:docChgLst>
  <pc:docChgLst>
    <pc:chgData name="Michael Salmon" userId="f7fc6dc7-ba87-477a-88ff-3af564a85d20" providerId="ADAL" clId="{C3EDF62F-59DD-49DD-A97D-88E91C31146F}"/>
    <pc:docChg chg="undo custSel modSld">
      <pc:chgData name="Michael Salmon" userId="f7fc6dc7-ba87-477a-88ff-3af564a85d20" providerId="ADAL" clId="{C3EDF62F-59DD-49DD-A97D-88E91C31146F}" dt="2023-08-16T12:43:49.354" v="824" actId="14100"/>
      <pc:docMkLst>
        <pc:docMk/>
      </pc:docMkLst>
      <pc:sldChg chg="addSp delSp modSp mod addCm">
        <pc:chgData name="Michael Salmon" userId="f7fc6dc7-ba87-477a-88ff-3af564a85d20" providerId="ADAL" clId="{C3EDF62F-59DD-49DD-A97D-88E91C31146F}" dt="2023-08-16T12:43:49.354" v="824" actId="14100"/>
        <pc:sldMkLst>
          <pc:docMk/>
          <pc:sldMk cId="775680824" sldId="378"/>
        </pc:sldMkLst>
      </pc:sldChg>
      <pc:sldChg chg="addSp modSp mod">
        <pc:chgData name="Michael Salmon" userId="f7fc6dc7-ba87-477a-88ff-3af564a85d20" providerId="ADAL" clId="{C3EDF62F-59DD-49DD-A97D-88E91C31146F}" dt="2023-08-14T10:52:35.372" v="72" actId="313"/>
        <pc:sldMkLst>
          <pc:docMk/>
          <pc:sldMk cId="2247208089" sldId="381"/>
        </pc:sldMkLst>
      </pc:sldChg>
      <pc:sldChg chg="modSp mod modCm">
        <pc:chgData name="Michael Salmon" userId="f7fc6dc7-ba87-477a-88ff-3af564a85d20" providerId="ADAL" clId="{C3EDF62F-59DD-49DD-A97D-88E91C31146F}" dt="2023-08-16T12:34:41.021" v="653"/>
        <pc:sldMkLst>
          <pc:docMk/>
          <pc:sldMk cId="2491991221" sldId="382"/>
        </pc:sldMkLst>
      </pc:sldChg>
    </pc:docChg>
  </pc:docChgLst>
  <pc:docChgLst>
    <pc:chgData name="Ruth Robinson" userId="d2d1ef22-4bc6-4479-91de-95e9fb9af338" providerId="ADAL" clId="{40AF7D2A-35D8-4653-A3A4-36A98917FB7C}"/>
    <pc:docChg chg="undo custSel modSld">
      <pc:chgData name="Ruth Robinson" userId="d2d1ef22-4bc6-4479-91de-95e9fb9af338" providerId="ADAL" clId="{40AF7D2A-35D8-4653-A3A4-36A98917FB7C}" dt="2025-02-05T12:07:38.855" v="18" actId="207"/>
      <pc:docMkLst>
        <pc:docMk/>
      </pc:docMkLst>
      <pc:sldChg chg="modSp mod">
        <pc:chgData name="Ruth Robinson" userId="d2d1ef22-4bc6-4479-91de-95e9fb9af338" providerId="ADAL" clId="{40AF7D2A-35D8-4653-A3A4-36A98917FB7C}" dt="2025-02-05T12:07:38.855" v="18" actId="207"/>
        <pc:sldMkLst>
          <pc:docMk/>
          <pc:sldMk cId="3656963933" sldId="394"/>
        </pc:sldMkLst>
        <pc:spChg chg="mod">
          <ac:chgData name="Ruth Robinson" userId="d2d1ef22-4bc6-4479-91de-95e9fb9af338" providerId="ADAL" clId="{40AF7D2A-35D8-4653-A3A4-36A98917FB7C}" dt="2025-02-05T12:07:38.855" v="18" actId="207"/>
          <ac:spMkLst>
            <pc:docMk/>
            <pc:sldMk cId="3656963933" sldId="394"/>
            <ac:spMk id="5" creationId="{173552A5-2ACB-DCDA-A182-E7CA52F39D76}"/>
          </ac:spMkLst>
        </pc:spChg>
      </pc:sldChg>
      <pc:sldChg chg="modSp mod">
        <pc:chgData name="Ruth Robinson" userId="d2d1ef22-4bc6-4479-91de-95e9fb9af338" providerId="ADAL" clId="{40AF7D2A-35D8-4653-A3A4-36A98917FB7C}" dt="2025-02-05T12:05:43.659" v="16" actId="20577"/>
        <pc:sldMkLst>
          <pc:docMk/>
          <pc:sldMk cId="1425057845" sldId="420"/>
        </pc:sldMkLst>
        <pc:spChg chg="mod">
          <ac:chgData name="Ruth Robinson" userId="d2d1ef22-4bc6-4479-91de-95e9fb9af338" providerId="ADAL" clId="{40AF7D2A-35D8-4653-A3A4-36A98917FB7C}" dt="2025-02-05T12:05:43.659" v="16" actId="20577"/>
          <ac:spMkLst>
            <pc:docMk/>
            <pc:sldMk cId="1425057845" sldId="420"/>
            <ac:spMk id="565" creationId="{00000000-0000-0000-0000-000000000000}"/>
          </ac:spMkLst>
        </pc:spChg>
      </pc:sldChg>
    </pc:docChg>
  </pc:docChgLst>
  <pc:docChgLst>
    <pc:chgData name="Michael Salmon" userId="S::michael.salmon@manchester.gov.uk::f7fc6dc7-ba87-477a-88ff-3af564a85d20" providerId="AD" clId="Web-{23451A02-440A-2C4B-6929-866AAED91FB8}"/>
    <pc:docChg chg="modSld">
      <pc:chgData name="Michael Salmon" userId="S::michael.salmon@manchester.gov.uk::f7fc6dc7-ba87-477a-88ff-3af564a85d20" providerId="AD" clId="Web-{23451A02-440A-2C4B-6929-866AAED91FB8}" dt="2023-10-05T12:56:17.248" v="11" actId="20577"/>
      <pc:docMkLst>
        <pc:docMk/>
      </pc:docMkLst>
      <pc:sldChg chg="modSp">
        <pc:chgData name="Michael Salmon" userId="S::michael.salmon@manchester.gov.uk::f7fc6dc7-ba87-477a-88ff-3af564a85d20" providerId="AD" clId="Web-{23451A02-440A-2C4B-6929-866AAED91FB8}" dt="2023-10-05T12:56:17.248" v="11" actId="20577"/>
        <pc:sldMkLst>
          <pc:docMk/>
          <pc:sldMk cId="2951034988" sldId="387"/>
        </pc:sldMkLst>
      </pc:sldChg>
    </pc:docChg>
  </pc:docChgLst>
  <pc:docChgLst>
    <pc:chgData name="Ruth Robinson" userId="S::ruth.robinson@manchester.gov.uk::d2d1ef22-4bc6-4479-91de-95e9fb9af338" providerId="AD" clId="Web-{B46A03A0-F3FD-5D80-0E78-27A034A9C40E}"/>
    <pc:docChg chg="modSld">
      <pc:chgData name="Ruth Robinson" userId="S::ruth.robinson@manchester.gov.uk::d2d1ef22-4bc6-4479-91de-95e9fb9af338" providerId="AD" clId="Web-{B46A03A0-F3FD-5D80-0E78-27A034A9C40E}" dt="2023-08-14T06:24:46.654" v="36" actId="20577"/>
      <pc:docMkLst>
        <pc:docMk/>
      </pc:docMkLst>
      <pc:sldChg chg="modSp">
        <pc:chgData name="Ruth Robinson" userId="S::ruth.robinson@manchester.gov.uk::d2d1ef22-4bc6-4479-91de-95e9fb9af338" providerId="AD" clId="Web-{B46A03A0-F3FD-5D80-0E78-27A034A9C40E}" dt="2023-08-14T06:24:46.654" v="36" actId="20577"/>
        <pc:sldMkLst>
          <pc:docMk/>
          <pc:sldMk cId="292363734" sldId="368"/>
        </pc:sldMkLst>
      </pc:sldChg>
    </pc:docChg>
  </pc:docChgLst>
  <pc:docChgLst>
    <pc:chgData name="Anne-Marie Roughneen" userId="S::anne-marie.roughneen@manchester.gov.uk::d99ea891-6964-4c76-9509-f9c1bc411845" providerId="AD" clId="Web-{CEE1180B-F91E-8828-332C-F4E4BCE080C9}"/>
    <pc:docChg chg="modSld">
      <pc:chgData name="Anne-Marie Roughneen" userId="S::anne-marie.roughneen@manchester.gov.uk::d99ea891-6964-4c76-9509-f9c1bc411845" providerId="AD" clId="Web-{CEE1180B-F91E-8828-332C-F4E4BCE080C9}" dt="2023-08-14T10:56:08.601" v="189" actId="1076"/>
      <pc:docMkLst>
        <pc:docMk/>
      </pc:docMkLst>
      <pc:sldChg chg="modSp">
        <pc:chgData name="Anne-Marie Roughneen" userId="S::anne-marie.roughneen@manchester.gov.uk::d99ea891-6964-4c76-9509-f9c1bc411845" providerId="AD" clId="Web-{CEE1180B-F91E-8828-332C-F4E4BCE080C9}" dt="2023-08-14T10:14:39.318" v="101" actId="1076"/>
        <pc:sldMkLst>
          <pc:docMk/>
          <pc:sldMk cId="4092367680" sldId="375"/>
        </pc:sldMkLst>
      </pc:sldChg>
      <pc:sldChg chg="addSp delSp modSp">
        <pc:chgData name="Anne-Marie Roughneen" userId="S::anne-marie.roughneen@manchester.gov.uk::d99ea891-6964-4c76-9509-f9c1bc411845" providerId="AD" clId="Web-{CEE1180B-F91E-8828-332C-F4E4BCE080C9}" dt="2023-08-14T10:34:25.723" v="186"/>
        <pc:sldMkLst>
          <pc:docMk/>
          <pc:sldMk cId="418929436" sldId="377"/>
        </pc:sldMkLst>
      </pc:sldChg>
      <pc:sldChg chg="modSp">
        <pc:chgData name="Anne-Marie Roughneen" userId="S::anne-marie.roughneen@manchester.gov.uk::d99ea891-6964-4c76-9509-f9c1bc411845" providerId="AD" clId="Web-{CEE1180B-F91E-8828-332C-F4E4BCE080C9}" dt="2023-08-14T10:36:51.838" v="188" actId="1076"/>
        <pc:sldMkLst>
          <pc:docMk/>
          <pc:sldMk cId="941548586" sldId="379"/>
        </pc:sldMkLst>
      </pc:sldChg>
      <pc:sldChg chg="modSp">
        <pc:chgData name="Anne-Marie Roughneen" userId="S::anne-marie.roughneen@manchester.gov.uk::d99ea891-6964-4c76-9509-f9c1bc411845" providerId="AD" clId="Web-{CEE1180B-F91E-8828-332C-F4E4BCE080C9}" dt="2023-08-14T10:56:08.601" v="189" actId="1076"/>
        <pc:sldMkLst>
          <pc:docMk/>
          <pc:sldMk cId="2247208089" sldId="381"/>
        </pc:sldMkLst>
      </pc:sldChg>
    </pc:docChg>
  </pc:docChgLst>
  <pc:docChgLst>
    <pc:chgData name="Michael Salmon" userId="f7fc6dc7-ba87-477a-88ff-3af564a85d20" providerId="ADAL" clId="{822A6E37-C91B-4AF7-83EE-A0BC15277ADC}"/>
    <pc:docChg chg="undo redo custSel addSld delSld modSld sldOrd">
      <pc:chgData name="Michael Salmon" userId="f7fc6dc7-ba87-477a-88ff-3af564a85d20" providerId="ADAL" clId="{822A6E37-C91B-4AF7-83EE-A0BC15277ADC}" dt="2023-12-06T10:06:03.869" v="6343" actId="20577"/>
      <pc:docMkLst>
        <pc:docMk/>
      </pc:docMkLst>
      <pc:sldChg chg="modSp mod ord addCm modCm">
        <pc:chgData name="Michael Salmon" userId="f7fc6dc7-ba87-477a-88ff-3af564a85d20" providerId="ADAL" clId="{822A6E37-C91B-4AF7-83EE-A0BC15277ADC}" dt="2023-12-05T12:00:36.153" v="3842"/>
        <pc:sldMkLst>
          <pc:docMk/>
          <pc:sldMk cId="1980360979" sldId="260"/>
        </pc:sldMkLst>
        <pc:extLst>
          <p:ext xmlns:p="http://schemas.openxmlformats.org/presentationml/2006/main" uri="{D6D511B9-2390-475A-947B-AFAB55BFBCF1}">
            <pc226:cmChg xmlns:pc226="http://schemas.microsoft.com/office/powerpoint/2022/06/main/command" chg="add mod">
              <pc226:chgData name="Michael Salmon" userId="f7fc6dc7-ba87-477a-88ff-3af564a85d20" providerId="ADAL" clId="{822A6E37-C91B-4AF7-83EE-A0BC15277ADC}" dt="2023-10-09T13:37:43.950" v="2346"/>
              <pc2:cmMkLst xmlns:pc2="http://schemas.microsoft.com/office/powerpoint/2019/9/main/command">
                <pc:docMk/>
                <pc:sldMk cId="1980360979" sldId="260"/>
                <pc2:cmMk id="{5F4F354A-77FC-4897-A6EA-37A553AA1822}"/>
              </pc2:cmMkLst>
            </pc226:cmChg>
            <pc226:cmChg xmlns:pc226="http://schemas.microsoft.com/office/powerpoint/2022/06/main/command" chg="add">
              <pc226:chgData name="Michael Salmon" userId="f7fc6dc7-ba87-477a-88ff-3af564a85d20" providerId="ADAL" clId="{822A6E37-C91B-4AF7-83EE-A0BC15277ADC}" dt="2023-12-05T12:00:25.326" v="3840"/>
              <pc2:cmMkLst xmlns:pc2="http://schemas.microsoft.com/office/powerpoint/2019/9/main/command">
                <pc:docMk/>
                <pc:sldMk cId="1980360979" sldId="260"/>
                <pc2:cmMk id="{5CD688D3-138B-47AF-81F9-D02F45B4CF83}"/>
              </pc2:cmMkLst>
            </pc226:cmChg>
          </p:ext>
        </pc:extLst>
      </pc:sldChg>
      <pc:sldChg chg="del">
        <pc:chgData name="Michael Salmon" userId="f7fc6dc7-ba87-477a-88ff-3af564a85d20" providerId="ADAL" clId="{822A6E37-C91B-4AF7-83EE-A0BC15277ADC}" dt="2023-11-17T10:42:25.388" v="3587"/>
        <pc:sldMkLst>
          <pc:docMk/>
          <pc:sldMk cId="2517781267" sldId="263"/>
        </pc:sldMkLst>
      </pc:sldChg>
      <pc:sldChg chg="addSp delSp modSp mod addCm delCm modCm">
        <pc:chgData name="Michael Salmon" userId="f7fc6dc7-ba87-477a-88ff-3af564a85d20" providerId="ADAL" clId="{822A6E37-C91B-4AF7-83EE-A0BC15277ADC}" dt="2023-12-06T09:52:39.753" v="6221" actId="1076"/>
        <pc:sldMkLst>
          <pc:docMk/>
          <pc:sldMk cId="3226700298" sldId="267"/>
        </pc:sldMkLst>
        <pc:extLst>
          <p:ext xmlns:p="http://schemas.openxmlformats.org/presentationml/2006/main" uri="{D6D511B9-2390-475A-947B-AFAB55BFBCF1}">
            <pc226:cmChg xmlns:pc226="http://schemas.microsoft.com/office/powerpoint/2022/06/main/command" chg="add del mod">
              <pc226:chgData name="Michael Salmon" userId="f7fc6dc7-ba87-477a-88ff-3af564a85d20" providerId="ADAL" clId="{822A6E37-C91B-4AF7-83EE-A0BC15277ADC}" dt="2023-12-06T09:44:23.608" v="5946"/>
              <pc2:cmMkLst xmlns:pc2="http://schemas.microsoft.com/office/powerpoint/2019/9/main/command">
                <pc:docMk/>
                <pc:sldMk cId="3226700298" sldId="267"/>
                <pc2:cmMk id="{1BB2130E-4FA4-4A3C-B5B0-410BC5CA6A98}"/>
              </pc2:cmMkLst>
            </pc226:cmChg>
            <pc226:cmChg xmlns:pc226="http://schemas.microsoft.com/office/powerpoint/2022/06/main/command" chg="add del">
              <pc226:chgData name="Michael Salmon" userId="f7fc6dc7-ba87-477a-88ff-3af564a85d20" providerId="ADAL" clId="{822A6E37-C91B-4AF7-83EE-A0BC15277ADC}" dt="2023-12-05T15:57:19.132" v="5864"/>
              <pc2:cmMkLst xmlns:pc2="http://schemas.microsoft.com/office/powerpoint/2019/9/main/command">
                <pc:docMk/>
                <pc:sldMk cId="3226700298" sldId="267"/>
                <pc2:cmMk id="{AA2DEE3B-6C7E-45C7-B28F-F2A0744A050D}"/>
              </pc2:cmMkLst>
            </pc226:cmChg>
            <pc226:cmChg xmlns:pc226="http://schemas.microsoft.com/office/powerpoint/2022/06/main/command" chg="add del">
              <pc226:chgData name="Michael Salmon" userId="f7fc6dc7-ba87-477a-88ff-3af564a85d20" providerId="ADAL" clId="{822A6E37-C91B-4AF7-83EE-A0BC15277ADC}" dt="2023-12-05T12:13:25.516" v="4174"/>
              <pc2:cmMkLst xmlns:pc2="http://schemas.microsoft.com/office/powerpoint/2019/9/main/command">
                <pc:docMk/>
                <pc:sldMk cId="3226700298" sldId="267"/>
                <pc2:cmMk id="{8C41E15A-07E1-4FBD-A7A4-D588E754E20C}"/>
              </pc2:cmMkLst>
            </pc226:cmChg>
          </p:ext>
        </pc:extLst>
      </pc:sldChg>
      <pc:sldChg chg="ord modNotes">
        <pc:chgData name="Michael Salmon" userId="f7fc6dc7-ba87-477a-88ff-3af564a85d20" providerId="ADAL" clId="{822A6E37-C91B-4AF7-83EE-A0BC15277ADC}" dt="2023-10-10T09:26:17.361" v="3205"/>
        <pc:sldMkLst>
          <pc:docMk/>
          <pc:sldMk cId="0" sldId="268"/>
        </pc:sldMkLst>
      </pc:sldChg>
      <pc:sldChg chg="addCm">
        <pc:chgData name="Michael Salmon" userId="f7fc6dc7-ba87-477a-88ff-3af564a85d20" providerId="ADAL" clId="{822A6E37-C91B-4AF7-83EE-A0BC15277ADC}" dt="2023-10-10T09:27:26.901" v="3206"/>
        <pc:sldMkLst>
          <pc:docMk/>
          <pc:sldMk cId="0" sldId="269"/>
        </pc:sldMkLst>
        <pc:extLst>
          <p:ext xmlns:p="http://schemas.openxmlformats.org/presentationml/2006/main" uri="{D6D511B9-2390-475A-947B-AFAB55BFBCF1}">
            <pc226:cmChg xmlns:pc226="http://schemas.microsoft.com/office/powerpoint/2022/06/main/command" chg="add">
              <pc226:chgData name="Michael Salmon" userId="f7fc6dc7-ba87-477a-88ff-3af564a85d20" providerId="ADAL" clId="{822A6E37-C91B-4AF7-83EE-A0BC15277ADC}" dt="2023-10-10T09:27:26.901" v="3206"/>
              <pc2:cmMkLst xmlns:pc2="http://schemas.microsoft.com/office/powerpoint/2019/9/main/command">
                <pc:docMk/>
                <pc:sldMk cId="0" sldId="269"/>
                <pc2:cmMk id="{53917CDC-7004-49D1-AADE-954F35657252}"/>
              </pc2:cmMkLst>
            </pc226:cmChg>
          </p:ext>
        </pc:extLst>
      </pc:sldChg>
      <pc:sldChg chg="modSp mod addCm modCm">
        <pc:chgData name="Michael Salmon" userId="f7fc6dc7-ba87-477a-88ff-3af564a85d20" providerId="ADAL" clId="{822A6E37-C91B-4AF7-83EE-A0BC15277ADC}" dt="2023-12-06T09:40:33.495" v="5919" actId="1076"/>
        <pc:sldMkLst>
          <pc:docMk/>
          <pc:sldMk cId="2491991221" sldId="382"/>
        </pc:sldMkLst>
        <pc:extLst>
          <p:ext xmlns:p="http://schemas.openxmlformats.org/presentationml/2006/main" uri="{D6D511B9-2390-475A-947B-AFAB55BFBCF1}">
            <pc226:cmChg xmlns:pc226="http://schemas.microsoft.com/office/powerpoint/2022/06/main/command" chg="add mod">
              <pc226:chgData name="Michael Salmon" userId="f7fc6dc7-ba87-477a-88ff-3af564a85d20" providerId="ADAL" clId="{822A6E37-C91B-4AF7-83EE-A0BC15277ADC}" dt="2023-10-13T10:19:44.716" v="3226" actId="20577"/>
              <pc2:cmMkLst xmlns:pc2="http://schemas.microsoft.com/office/powerpoint/2019/9/main/command">
                <pc:docMk/>
                <pc:sldMk cId="2491991221" sldId="382"/>
                <pc2:cmMk id="{20270938-3059-4E3E-A8C4-1A4DFC2BBE0E}"/>
              </pc2:cmMkLst>
            </pc226:cmChg>
            <pc226:cmChg xmlns:pc226="http://schemas.microsoft.com/office/powerpoint/2022/06/main/command" chg="add mod">
              <pc226:chgData name="Michael Salmon" userId="f7fc6dc7-ba87-477a-88ff-3af564a85d20" providerId="ADAL" clId="{822A6E37-C91B-4AF7-83EE-A0BC15277ADC}" dt="2023-10-10T09:21:45.338" v="3203" actId="2056"/>
              <pc2:cmMkLst xmlns:pc2="http://schemas.microsoft.com/office/powerpoint/2019/9/main/command">
                <pc:docMk/>
                <pc:sldMk cId="2491991221" sldId="382"/>
                <pc2:cmMk id="{7DFF709D-3F29-41C4-B157-019D204D9F6F}"/>
              </pc2:cmMkLst>
            </pc226:cmChg>
            <pc226:cmChg xmlns:pc226="http://schemas.microsoft.com/office/powerpoint/2022/06/main/command" chg="add">
              <pc226:chgData name="Michael Salmon" userId="f7fc6dc7-ba87-477a-88ff-3af564a85d20" providerId="ADAL" clId="{822A6E37-C91B-4AF7-83EE-A0BC15277ADC}" dt="2023-10-09T13:27:11.367" v="2337"/>
              <pc2:cmMkLst xmlns:pc2="http://schemas.microsoft.com/office/powerpoint/2019/9/main/command">
                <pc:docMk/>
                <pc:sldMk cId="2491991221" sldId="382"/>
                <pc2:cmMk id="{E7B969D2-8011-44FA-B640-A298BE9706CC}"/>
              </pc2:cmMkLst>
            </pc226:cmChg>
          </p:ext>
        </pc:extLst>
      </pc:sldChg>
      <pc:sldChg chg="modSp mod addCm">
        <pc:chgData name="Michael Salmon" userId="f7fc6dc7-ba87-477a-88ff-3af564a85d20" providerId="ADAL" clId="{822A6E37-C91B-4AF7-83EE-A0BC15277ADC}" dt="2023-12-05T12:00:56.398" v="3852" actId="20577"/>
        <pc:sldMkLst>
          <pc:docMk/>
          <pc:sldMk cId="2071061700" sldId="385"/>
        </pc:sldMkLst>
        <pc:extLst>
          <p:ext xmlns:p="http://schemas.openxmlformats.org/presentationml/2006/main" uri="{D6D511B9-2390-475A-947B-AFAB55BFBCF1}">
            <pc226:cmChg xmlns:pc226="http://schemas.microsoft.com/office/powerpoint/2022/06/main/command" chg="add">
              <pc226:chgData name="Michael Salmon" userId="f7fc6dc7-ba87-477a-88ff-3af564a85d20" providerId="ADAL" clId="{822A6E37-C91B-4AF7-83EE-A0BC15277ADC}" dt="2023-10-09T13:30:18.665" v="2339"/>
              <pc2:cmMkLst xmlns:pc2="http://schemas.microsoft.com/office/powerpoint/2019/9/main/command">
                <pc:docMk/>
                <pc:sldMk cId="2071061700" sldId="385"/>
                <pc2:cmMk id="{FCD512E7-C648-41E8-A5CA-6A94045AEE51}"/>
              </pc2:cmMkLst>
            </pc226:cmChg>
          </p:ext>
        </pc:extLst>
      </pc:sldChg>
      <pc:sldChg chg="modSp mod addCm delCm modCm">
        <pc:chgData name="Michael Salmon" userId="f7fc6dc7-ba87-477a-88ff-3af564a85d20" providerId="ADAL" clId="{822A6E37-C91B-4AF7-83EE-A0BC15277ADC}" dt="2023-12-05T15:58:06.352" v="5910" actId="20577"/>
        <pc:sldMkLst>
          <pc:docMk/>
          <pc:sldMk cId="3656963933" sldId="394"/>
        </pc:sldMkLst>
        <pc:extLst>
          <p:ext xmlns:p="http://schemas.openxmlformats.org/presentationml/2006/main" uri="{D6D511B9-2390-475A-947B-AFAB55BFBCF1}">
            <pc226:cmChg xmlns:pc226="http://schemas.microsoft.com/office/powerpoint/2022/06/main/command" chg="add mod">
              <pc226:chgData name="Michael Salmon" userId="f7fc6dc7-ba87-477a-88ff-3af564a85d20" providerId="ADAL" clId="{822A6E37-C91B-4AF7-83EE-A0BC15277ADC}" dt="2023-10-13T10:24:34.999" v="3270" actId="20577"/>
              <pc2:cmMkLst xmlns:pc2="http://schemas.microsoft.com/office/powerpoint/2019/9/main/command">
                <pc:docMk/>
                <pc:sldMk cId="3656963933" sldId="394"/>
                <pc2:cmMk id="{A2304E19-F458-4022-844A-12FF056418EA}"/>
              </pc2:cmMkLst>
            </pc226:cmChg>
            <pc226:cmChg xmlns:pc226="http://schemas.microsoft.com/office/powerpoint/2022/06/main/command" chg="add del mod">
              <pc226:chgData name="Michael Salmon" userId="f7fc6dc7-ba87-477a-88ff-3af564a85d20" providerId="ADAL" clId="{822A6E37-C91B-4AF7-83EE-A0BC15277ADC}" dt="2023-10-09T13:12:39.854" v="1328"/>
              <pc2:cmMkLst xmlns:pc2="http://schemas.microsoft.com/office/powerpoint/2019/9/main/command">
                <pc:docMk/>
                <pc:sldMk cId="3656963933" sldId="394"/>
                <pc2:cmMk id="{9B11DD60-4A3B-420C-8C12-8919AD5386B4}"/>
              </pc2:cmMkLst>
            </pc226:cmChg>
            <pc226:cmChg xmlns:pc226="http://schemas.microsoft.com/office/powerpoint/2022/06/main/command" chg="add del">
              <pc226:chgData name="Michael Salmon" userId="f7fc6dc7-ba87-477a-88ff-3af564a85d20" providerId="ADAL" clId="{822A6E37-C91B-4AF7-83EE-A0BC15277ADC}" dt="2023-10-09T13:12:37.949" v="1327"/>
              <pc2:cmMkLst xmlns:pc2="http://schemas.microsoft.com/office/powerpoint/2019/9/main/command">
                <pc:docMk/>
                <pc:sldMk cId="3656963933" sldId="394"/>
                <pc2:cmMk id="{B30ED3B2-F415-45AE-9875-02EF5632445C}"/>
              </pc2:cmMkLst>
            </pc226:cmChg>
          </p:ext>
        </pc:extLst>
      </pc:sldChg>
      <pc:sldChg chg="modSp mod addCm delCm modCm">
        <pc:chgData name="Michael Salmon" userId="f7fc6dc7-ba87-477a-88ff-3af564a85d20" providerId="ADAL" clId="{822A6E37-C91B-4AF7-83EE-A0BC15277ADC}" dt="2023-10-09T13:15:51.843" v="1655"/>
        <pc:sldMkLst>
          <pc:docMk/>
          <pc:sldMk cId="2030977107" sldId="399"/>
        </pc:sldMkLst>
        <pc:extLst>
          <p:ext xmlns:p="http://schemas.openxmlformats.org/presentationml/2006/main" uri="{D6D511B9-2390-475A-947B-AFAB55BFBCF1}">
            <pc226:cmChg xmlns:pc226="http://schemas.microsoft.com/office/powerpoint/2022/06/main/command" chg="add">
              <pc226:chgData name="Michael Salmon" userId="f7fc6dc7-ba87-477a-88ff-3af564a85d20" providerId="ADAL" clId="{822A6E37-C91B-4AF7-83EE-A0BC15277ADC}" dt="2023-10-05T15:17:09.158" v="1282"/>
              <pc2:cmMkLst xmlns:pc2="http://schemas.microsoft.com/office/powerpoint/2019/9/main/command">
                <pc:docMk/>
                <pc:sldMk cId="2030977107" sldId="399"/>
                <pc2:cmMk id="{CC332351-86E1-48B7-B8D5-A6228E81C6CD}"/>
              </pc2:cmMkLst>
            </pc226:cmChg>
            <pc226:cmChg xmlns:pc226="http://schemas.microsoft.com/office/powerpoint/2022/06/main/command" chg="add del mod">
              <pc226:chgData name="Michael Salmon" userId="f7fc6dc7-ba87-477a-88ff-3af564a85d20" providerId="ADAL" clId="{822A6E37-C91B-4AF7-83EE-A0BC15277ADC}" dt="2023-10-09T13:15:51.843" v="1655"/>
              <pc2:cmMkLst xmlns:pc2="http://schemas.microsoft.com/office/powerpoint/2019/9/main/command">
                <pc:docMk/>
                <pc:sldMk cId="2030977107" sldId="399"/>
                <pc2:cmMk id="{26FBF8C3-5132-4395-972E-3C629DBAE201}"/>
              </pc2:cmMkLst>
            </pc226:cmChg>
          </p:ext>
        </pc:extLst>
      </pc:sldChg>
      <pc:sldChg chg="modSp del mod addCm modCm">
        <pc:chgData name="Michael Salmon" userId="f7fc6dc7-ba87-477a-88ff-3af564a85d20" providerId="ADAL" clId="{822A6E37-C91B-4AF7-83EE-A0BC15277ADC}" dt="2023-10-05T12:47:03.840" v="1272" actId="47"/>
        <pc:sldMkLst>
          <pc:docMk/>
          <pc:sldMk cId="1518825097" sldId="403"/>
        </pc:sldMkLst>
        <pc:extLst>
          <p:ext xmlns:p="http://schemas.openxmlformats.org/presentationml/2006/main" uri="{D6D511B9-2390-475A-947B-AFAB55BFBCF1}">
            <pc226:cmChg xmlns:pc226="http://schemas.microsoft.com/office/powerpoint/2022/06/main/command" chg="add mod">
              <pc226:chgData name="Michael Salmon" userId="f7fc6dc7-ba87-477a-88ff-3af564a85d20" providerId="ADAL" clId="{822A6E37-C91B-4AF7-83EE-A0BC15277ADC}" dt="2023-10-05T08:22:58.522" v="333"/>
              <pc2:cmMkLst xmlns:pc2="http://schemas.microsoft.com/office/powerpoint/2019/9/main/command">
                <pc:docMk/>
                <pc:sldMk cId="1518825097" sldId="403"/>
                <pc2:cmMk id="{D65F331C-B0E5-456C-B0BC-5DEC8105C9F9}"/>
              </pc2:cmMkLst>
            </pc226:cmChg>
          </p:ext>
        </pc:extLst>
      </pc:sldChg>
      <pc:sldChg chg="modSp mod addCm modCm">
        <pc:chgData name="Michael Salmon" userId="f7fc6dc7-ba87-477a-88ff-3af564a85d20" providerId="ADAL" clId="{822A6E37-C91B-4AF7-83EE-A0BC15277ADC}" dt="2023-12-06T09:58:38.753" v="6269" actId="20577"/>
        <pc:sldMkLst>
          <pc:docMk/>
          <pc:sldMk cId="1616881249" sldId="405"/>
        </pc:sldMkLst>
        <pc:extLst>
          <p:ext xmlns:p="http://schemas.openxmlformats.org/presentationml/2006/main" uri="{D6D511B9-2390-475A-947B-AFAB55BFBCF1}">
            <pc226:cmChg xmlns:pc226="http://schemas.microsoft.com/office/powerpoint/2022/06/main/command" chg="add">
              <pc226:chgData name="Michael Salmon" userId="f7fc6dc7-ba87-477a-88ff-3af564a85d20" providerId="ADAL" clId="{822A6E37-C91B-4AF7-83EE-A0BC15277ADC}" dt="2023-10-09T14:10:11.882" v="3184"/>
              <pc2:cmMkLst xmlns:pc2="http://schemas.microsoft.com/office/powerpoint/2019/9/main/command">
                <pc:docMk/>
                <pc:sldMk cId="1616881249" sldId="405"/>
                <pc2:cmMk id="{30DB9A19-3921-4594-8138-29999B88CE88}"/>
              </pc2:cmMkLst>
            </pc226:cmChg>
            <pc226:cmChg xmlns:pc226="http://schemas.microsoft.com/office/powerpoint/2022/06/main/command" chg="add mod">
              <pc226:chgData name="Michael Salmon" userId="f7fc6dc7-ba87-477a-88ff-3af564a85d20" providerId="ADAL" clId="{822A6E37-C91B-4AF7-83EE-A0BC15277ADC}" dt="2023-10-09T14:05:09.286" v="3183"/>
              <pc2:cmMkLst xmlns:pc2="http://schemas.microsoft.com/office/powerpoint/2019/9/main/command">
                <pc:docMk/>
                <pc:sldMk cId="1616881249" sldId="405"/>
                <pc2:cmMk id="{6A084137-B936-42ED-857D-4C5367B3A449}"/>
              </pc2:cmMkLst>
            </pc226:cmChg>
            <pc226:cmChg xmlns:pc226="http://schemas.microsoft.com/office/powerpoint/2022/06/main/command" chg="add">
              <pc226:chgData name="Michael Salmon" userId="f7fc6dc7-ba87-477a-88ff-3af564a85d20" providerId="ADAL" clId="{822A6E37-C91B-4AF7-83EE-A0BC15277ADC}" dt="2023-10-09T14:14:23.263" v="3186"/>
              <pc2:cmMkLst xmlns:pc2="http://schemas.microsoft.com/office/powerpoint/2019/9/main/command">
                <pc:docMk/>
                <pc:sldMk cId="1616881249" sldId="405"/>
                <pc2:cmMk id="{EF5CC244-A080-404C-B511-241FF9CDC1B3}"/>
              </pc2:cmMkLst>
            </pc226:cmChg>
            <pc226:cmChg xmlns:pc226="http://schemas.microsoft.com/office/powerpoint/2022/06/main/command" chg="add">
              <pc226:chgData name="Michael Salmon" userId="f7fc6dc7-ba87-477a-88ff-3af564a85d20" providerId="ADAL" clId="{822A6E37-C91B-4AF7-83EE-A0BC15277ADC}" dt="2023-10-09T14:13:45.916" v="3185"/>
              <pc2:cmMkLst xmlns:pc2="http://schemas.microsoft.com/office/powerpoint/2019/9/main/command">
                <pc:docMk/>
                <pc:sldMk cId="1616881249" sldId="405"/>
                <pc2:cmMk id="{F68D086E-3285-4002-9D01-9EE0481CCB27}"/>
              </pc2:cmMkLst>
            </pc226:cmChg>
          </p:ext>
        </pc:extLst>
      </pc:sldChg>
      <pc:sldChg chg="modSp mod addCm modCm">
        <pc:chgData name="Michael Salmon" userId="f7fc6dc7-ba87-477a-88ff-3af564a85d20" providerId="ADAL" clId="{822A6E37-C91B-4AF7-83EE-A0BC15277ADC}" dt="2023-12-06T09:56:18.034" v="6262" actId="20577"/>
        <pc:sldMkLst>
          <pc:docMk/>
          <pc:sldMk cId="2781230788" sldId="406"/>
        </pc:sldMkLst>
        <pc:extLst>
          <p:ext xmlns:p="http://schemas.openxmlformats.org/presentationml/2006/main" uri="{D6D511B9-2390-475A-947B-AFAB55BFBCF1}">
            <pc226:cmChg xmlns:pc226="http://schemas.microsoft.com/office/powerpoint/2022/06/main/command" chg="add mod">
              <pc226:chgData name="Michael Salmon" userId="f7fc6dc7-ba87-477a-88ff-3af564a85d20" providerId="ADAL" clId="{822A6E37-C91B-4AF7-83EE-A0BC15277ADC}" dt="2023-10-09T14:16:44.641" v="3190" actId="20577"/>
              <pc2:cmMkLst xmlns:pc2="http://schemas.microsoft.com/office/powerpoint/2019/9/main/command">
                <pc:docMk/>
                <pc:sldMk cId="2781230788" sldId="406"/>
                <pc2:cmMk id="{2B1EC8A1-B936-432F-AB34-872829C7ACFD}"/>
              </pc2:cmMkLst>
            </pc226:cmChg>
            <pc226:cmChg xmlns:pc226="http://schemas.microsoft.com/office/powerpoint/2022/06/main/command" chg="add">
              <pc226:chgData name="Michael Salmon" userId="f7fc6dc7-ba87-477a-88ff-3af564a85d20" providerId="ADAL" clId="{822A6E37-C91B-4AF7-83EE-A0BC15277ADC}" dt="2023-10-09T14:22:52.069" v="3191"/>
              <pc2:cmMkLst xmlns:pc2="http://schemas.microsoft.com/office/powerpoint/2019/9/main/command">
                <pc:docMk/>
                <pc:sldMk cId="2781230788" sldId="406"/>
                <pc2:cmMk id="{AD0023E1-132F-4435-A186-450B37966039}"/>
              </pc2:cmMkLst>
            </pc226:cmChg>
          </p:ext>
        </pc:extLst>
      </pc:sldChg>
      <pc:sldChg chg="addSp modSp mod ord">
        <pc:chgData name="Michael Salmon" userId="f7fc6dc7-ba87-477a-88ff-3af564a85d20" providerId="ADAL" clId="{822A6E37-C91B-4AF7-83EE-A0BC15277ADC}" dt="2023-12-06T09:59:59.409" v="6286" actId="5793"/>
        <pc:sldMkLst>
          <pc:docMk/>
          <pc:sldMk cId="398149346" sldId="407"/>
        </pc:sldMkLst>
      </pc:sldChg>
      <pc:sldChg chg="addSp delSp modSp mod addCm delCm modCm">
        <pc:chgData name="Michael Salmon" userId="f7fc6dc7-ba87-477a-88ff-3af564a85d20" providerId="ADAL" clId="{822A6E37-C91B-4AF7-83EE-A0BC15277ADC}" dt="2023-10-09T14:25:12.472" v="3202"/>
        <pc:sldMkLst>
          <pc:docMk/>
          <pc:sldMk cId="2363665381" sldId="408"/>
        </pc:sldMkLst>
        <pc:extLst>
          <p:ext xmlns:p="http://schemas.openxmlformats.org/presentationml/2006/main" uri="{D6D511B9-2390-475A-947B-AFAB55BFBCF1}">
            <pc226:cmChg xmlns:pc226="http://schemas.microsoft.com/office/powerpoint/2022/06/main/command" chg="add del mod">
              <pc226:chgData name="Michael Salmon" userId="f7fc6dc7-ba87-477a-88ff-3af564a85d20" providerId="ADAL" clId="{822A6E37-C91B-4AF7-83EE-A0BC15277ADC}" dt="2023-10-09T13:07:48.485" v="1303"/>
              <pc2:cmMkLst xmlns:pc2="http://schemas.microsoft.com/office/powerpoint/2019/9/main/command">
                <pc:docMk/>
                <pc:sldMk cId="2363665381" sldId="408"/>
                <pc2:cmMk id="{05827F58-C669-4BAC-9E52-7261AD3DF775}"/>
              </pc2:cmMkLst>
            </pc226:cmChg>
            <pc226:cmChg xmlns:pc226="http://schemas.microsoft.com/office/powerpoint/2022/06/main/command" chg="add">
              <pc226:chgData name="Michael Salmon" userId="f7fc6dc7-ba87-477a-88ff-3af564a85d20" providerId="ADAL" clId="{822A6E37-C91B-4AF7-83EE-A0BC15277ADC}" dt="2023-10-09T14:25:12.472" v="3202"/>
              <pc2:cmMkLst xmlns:pc2="http://schemas.microsoft.com/office/powerpoint/2019/9/main/command">
                <pc:docMk/>
                <pc:sldMk cId="2363665381" sldId="408"/>
                <pc2:cmMk id="{A7797495-759C-4AC9-AA3C-BF77CB6C407A}"/>
              </pc2:cmMkLst>
            </pc226:cmChg>
          </p:ext>
        </pc:extLst>
      </pc:sldChg>
      <pc:sldChg chg="addSp delSp modSp mod">
        <pc:chgData name="Michael Salmon" userId="f7fc6dc7-ba87-477a-88ff-3af564a85d20" providerId="ADAL" clId="{822A6E37-C91B-4AF7-83EE-A0BC15277ADC}" dt="2023-12-06T10:06:03.869" v="6343" actId="20577"/>
        <pc:sldMkLst>
          <pc:docMk/>
          <pc:sldMk cId="3283165356" sldId="416"/>
        </pc:sldMkLst>
      </pc:sldChg>
      <pc:sldChg chg="modSp mod">
        <pc:chgData name="Michael Salmon" userId="f7fc6dc7-ba87-477a-88ff-3af564a85d20" providerId="ADAL" clId="{822A6E37-C91B-4AF7-83EE-A0BC15277ADC}" dt="2023-10-09T13:38:43.411" v="2348" actId="20577"/>
        <pc:sldMkLst>
          <pc:docMk/>
          <pc:sldMk cId="1425057845" sldId="420"/>
        </pc:sldMkLst>
      </pc:sldChg>
      <pc:sldChg chg="modSp mod">
        <pc:chgData name="Michael Salmon" userId="f7fc6dc7-ba87-477a-88ff-3af564a85d20" providerId="ADAL" clId="{822A6E37-C91B-4AF7-83EE-A0BC15277ADC}" dt="2023-10-13T10:44:51.567" v="3580" actId="33524"/>
        <pc:sldMkLst>
          <pc:docMk/>
          <pc:sldMk cId="2555618095" sldId="421"/>
        </pc:sldMkLst>
      </pc:sldChg>
      <pc:sldChg chg="delSp modSp mod addCm">
        <pc:chgData name="Michael Salmon" userId="f7fc6dc7-ba87-477a-88ff-3af564a85d20" providerId="ADAL" clId="{822A6E37-C91B-4AF7-83EE-A0BC15277ADC}" dt="2023-12-05T15:59:32.777" v="5915" actId="20577"/>
        <pc:sldMkLst>
          <pc:docMk/>
          <pc:sldMk cId="1752960607" sldId="423"/>
        </pc:sldMkLst>
        <pc:extLst>
          <p:ext xmlns:p="http://schemas.openxmlformats.org/presentationml/2006/main" uri="{D6D511B9-2390-475A-947B-AFAB55BFBCF1}">
            <pc226:cmChg xmlns:pc226="http://schemas.microsoft.com/office/powerpoint/2022/06/main/command" chg="add">
              <pc226:chgData name="Michael Salmon" userId="f7fc6dc7-ba87-477a-88ff-3af564a85d20" providerId="ADAL" clId="{822A6E37-C91B-4AF7-83EE-A0BC15277ADC}" dt="2023-11-17T10:38:33.176" v="3586"/>
              <pc2:cmMkLst xmlns:pc2="http://schemas.microsoft.com/office/powerpoint/2019/9/main/command">
                <pc:docMk/>
                <pc:sldMk cId="1752960607" sldId="423"/>
                <pc2:cmMk id="{31DEE424-DC26-4EF4-97F2-F2BD49137276}"/>
              </pc2:cmMkLst>
            </pc226:cmChg>
          </p:ext>
        </pc:extLst>
      </pc:sldChg>
      <pc:sldChg chg="delSp modSp add del mod ord">
        <pc:chgData name="Michael Salmon" userId="f7fc6dc7-ba87-477a-88ff-3af564a85d20" providerId="ADAL" clId="{822A6E37-C91B-4AF7-83EE-A0BC15277ADC}" dt="2023-12-06T09:47:20.936" v="5963" actId="47"/>
        <pc:sldMkLst>
          <pc:docMk/>
          <pc:sldMk cId="4207720282" sldId="427"/>
        </pc:sldMkLst>
      </pc:sldChg>
      <pc:sldChg chg="addSp modSp del mod">
        <pc:chgData name="Michael Salmon" userId="f7fc6dc7-ba87-477a-88ff-3af564a85d20" providerId="ADAL" clId="{822A6E37-C91B-4AF7-83EE-A0BC15277ADC}" dt="2023-12-06T10:05:06.353" v="6302" actId="47"/>
        <pc:sldMkLst>
          <pc:docMk/>
          <pc:sldMk cId="1205191632" sldId="428"/>
        </pc:sldMkLst>
      </pc:sldChg>
      <pc:sldChg chg="add">
        <pc:chgData name="Michael Salmon" userId="f7fc6dc7-ba87-477a-88ff-3af564a85d20" providerId="ADAL" clId="{822A6E37-C91B-4AF7-83EE-A0BC15277ADC}" dt="2023-12-06T10:04:08.641" v="6287" actId="2890"/>
        <pc:sldMkLst>
          <pc:docMk/>
          <pc:sldMk cId="2740618273" sldId="429"/>
        </pc:sldMkLst>
      </pc:sldChg>
      <pc:sldMasterChg chg="delSldLayout">
        <pc:chgData name="Michael Salmon" userId="f7fc6dc7-ba87-477a-88ff-3af564a85d20" providerId="ADAL" clId="{822A6E37-C91B-4AF7-83EE-A0BC15277ADC}" dt="2023-12-06T10:05:06.353" v="6302" actId="47"/>
        <pc:sldMasterMkLst>
          <pc:docMk/>
          <pc:sldMasterMk cId="0" sldId="2147483787"/>
        </pc:sldMasterMkLst>
        <pc:sldLayoutChg chg="del">
          <pc:chgData name="Michael Salmon" userId="f7fc6dc7-ba87-477a-88ff-3af564a85d20" providerId="ADAL" clId="{822A6E37-C91B-4AF7-83EE-A0BC15277ADC}" dt="2023-12-06T10:05:06.353" v="6302" actId="47"/>
          <pc:sldLayoutMkLst>
            <pc:docMk/>
            <pc:sldMasterMk cId="0" sldId="2147483787"/>
            <pc:sldLayoutMk cId="3592387853" sldId="2147483843"/>
          </pc:sldLayoutMkLst>
        </pc:sldLayoutChg>
      </pc:sldMasterChg>
    </pc:docChg>
  </pc:docChgLst>
  <pc:docChgLst>
    <pc:chgData name="Matthew Field" userId="S::matthew.field@manchester.gov.uk::b5d68ef8-b785-41e0-8d76-19b04b8497e2" providerId="AD" clId="Web-{FBDAAE2B-33D3-F517-BA85-1B5A9F73A05D}"/>
    <pc:docChg chg="modSld">
      <pc:chgData name="Matthew Field" userId="S::matthew.field@manchester.gov.uk::b5d68ef8-b785-41e0-8d76-19b04b8497e2" providerId="AD" clId="Web-{FBDAAE2B-33D3-F517-BA85-1B5A9F73A05D}" dt="2023-08-14T10:52:26.819" v="61" actId="20577"/>
      <pc:docMkLst>
        <pc:docMk/>
      </pc:docMkLst>
      <pc:sldChg chg="addSp modSp">
        <pc:chgData name="Matthew Field" userId="S::matthew.field@manchester.gov.uk::b5d68ef8-b785-41e0-8d76-19b04b8497e2" providerId="AD" clId="Web-{FBDAAE2B-33D3-F517-BA85-1B5A9F73A05D}" dt="2023-08-14T10:01:20.051" v="59" actId="1076"/>
        <pc:sldMkLst>
          <pc:docMk/>
          <pc:sldMk cId="941548586" sldId="379"/>
        </pc:sldMkLst>
      </pc:sldChg>
      <pc:sldChg chg="modSp">
        <pc:chgData name="Matthew Field" userId="S::matthew.field@manchester.gov.uk::b5d68ef8-b785-41e0-8d76-19b04b8497e2" providerId="AD" clId="Web-{FBDAAE2B-33D3-F517-BA85-1B5A9F73A05D}" dt="2023-08-14T10:52:26.819" v="61" actId="20577"/>
        <pc:sldMkLst>
          <pc:docMk/>
          <pc:sldMk cId="3550965687" sldId="380"/>
        </pc:sldMkLst>
      </pc:sldChg>
    </pc:docChg>
  </pc:docChgLst>
  <pc:docChgLst>
    <pc:chgData name="Suzanne Grimshaw" userId="S::suzanne.grimshaw@manchester.gov.uk::93021a92-ccaf-4b6c-a89a-d3edd6bddd7c" providerId="AD" clId="Web-{A3EF2E0D-5001-41C4-1D0F-21BF23FF43B5}"/>
    <pc:docChg chg="mod">
      <pc:chgData name="Suzanne Grimshaw" userId="S::suzanne.grimshaw@manchester.gov.uk::93021a92-ccaf-4b6c-a89a-d3edd6bddd7c" providerId="AD" clId="Web-{A3EF2E0D-5001-41C4-1D0F-21BF23FF43B5}" dt="2023-10-05T10:41:26.960" v="1"/>
      <pc:docMkLst>
        <pc:docMk/>
      </pc:docMkLst>
      <pc:sldChg chg="modCm">
        <pc:chgData name="Suzanne Grimshaw" userId="S::suzanne.grimshaw@manchester.gov.uk::93021a92-ccaf-4b6c-a89a-d3edd6bddd7c" providerId="AD" clId="Web-{A3EF2E0D-5001-41C4-1D0F-21BF23FF43B5}" dt="2023-10-05T10:41:26.960" v="1"/>
        <pc:sldMkLst>
          <pc:docMk/>
          <pc:sldMk cId="1518825097" sldId="403"/>
        </pc:sldMkLst>
        <pc:extLst>
          <p:ext xmlns:p="http://schemas.openxmlformats.org/presentationml/2006/main" uri="{D6D511B9-2390-475A-947B-AFAB55BFBCF1}">
            <pc226:cmChg xmlns:pc226="http://schemas.microsoft.com/office/powerpoint/2022/06/main/command" chg="">
              <pc226:chgData name="Suzanne Grimshaw" userId="S::suzanne.grimshaw@manchester.gov.uk::93021a92-ccaf-4b6c-a89a-d3edd6bddd7c" providerId="AD" clId="Web-{A3EF2E0D-5001-41C4-1D0F-21BF23FF43B5}" dt="2023-10-05T10:41:26.960" v="1"/>
              <pc2:cmMkLst xmlns:pc2="http://schemas.microsoft.com/office/powerpoint/2019/9/main/command">
                <pc:docMk/>
                <pc:sldMk cId="1518825097" sldId="403"/>
                <pc2:cmMk id="{D65F331C-B0E5-456C-B0BC-5DEC8105C9F9}"/>
              </pc2:cmMkLst>
              <pc226:cmRplyChg chg="add">
                <pc226:chgData name="Suzanne Grimshaw" userId="S::suzanne.grimshaw@manchester.gov.uk::93021a92-ccaf-4b6c-a89a-d3edd6bddd7c" providerId="AD" clId="Web-{A3EF2E0D-5001-41C4-1D0F-21BF23FF43B5}" dt="2023-10-05T10:41:26.960" v="1"/>
                <pc2:cmRplyMkLst xmlns:pc2="http://schemas.microsoft.com/office/powerpoint/2019/9/main/command">
                  <pc:docMk/>
                  <pc:sldMk cId="1518825097" sldId="403"/>
                  <pc2:cmMk id="{D65F331C-B0E5-456C-B0BC-5DEC8105C9F9}"/>
                  <pc2:cmRplyMk id="{0785E426-6E20-4D28-B3F8-61E007F131BB}"/>
                </pc2:cmRplyMkLst>
              </pc226:cmRplyChg>
            </pc226:cmChg>
          </p:ext>
        </pc:extLst>
      </pc:sldChg>
    </pc:docChg>
  </pc:docChgLst>
  <pc:docChgLst>
    <pc:chgData name="Ruth Robinson" userId="S::ruth.robinson@manchester.gov.uk::d2d1ef22-4bc6-4479-91de-95e9fb9af338" providerId="AD" clId="Web-{8419E07A-0353-154C-B59E-B6C9771F8828}"/>
    <pc:docChg chg="addSld">
      <pc:chgData name="Ruth Robinson" userId="S::ruth.robinson@manchester.gov.uk::d2d1ef22-4bc6-4479-91de-95e9fb9af338" providerId="AD" clId="Web-{8419E07A-0353-154C-B59E-B6C9771F8828}" dt="2024-01-17T13:19:24.487" v="0"/>
      <pc:docMkLst>
        <pc:docMk/>
      </pc:docMkLst>
      <pc:sldChg chg="add">
        <pc:chgData name="Ruth Robinson" userId="S::ruth.robinson@manchester.gov.uk::d2d1ef22-4bc6-4479-91de-95e9fb9af338" providerId="AD" clId="Web-{8419E07A-0353-154C-B59E-B6C9771F8828}" dt="2024-01-17T13:19:24.487" v="0"/>
        <pc:sldMkLst>
          <pc:docMk/>
          <pc:sldMk cId="1855487195" sldId="2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3FEEBB8-09AE-4E04-942C-C404BB079CA7}" type="datetimeFigureOut">
              <a:rPr lang="en-GB" smtClean="0"/>
              <a:t>05/02/2025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72AF680-C7A0-4BB4-93C1-BC40542DDC1D}" type="slidenum">
              <a:rPr lang="en-GB" smtClean="0"/>
              <a:t>‹#›</a:t>
            </a:fld>
            <a:endParaRPr lang="en-GB"/>
          </a:p>
        </p:txBody>
      </p:sp>
    </p:spTree>
    <p:extLst>
      <p:ext uri="{BB962C8B-B14F-4D97-AF65-F5344CB8AC3E}">
        <p14:creationId xmlns:p14="http://schemas.microsoft.com/office/powerpoint/2010/main" val="157152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ea67c38196_0_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ea67c38196_0_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2AF680-C7A0-4BB4-93C1-BC40542DDC1D}" type="slidenum">
              <a:rPr lang="en-GB" smtClean="0"/>
              <a:t>12</a:t>
            </a:fld>
            <a:endParaRPr lang="en-GB"/>
          </a:p>
        </p:txBody>
      </p:sp>
    </p:spTree>
    <p:extLst>
      <p:ext uri="{BB962C8B-B14F-4D97-AF65-F5344CB8AC3E}">
        <p14:creationId xmlns:p14="http://schemas.microsoft.com/office/powerpoint/2010/main" val="662757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FF0000"/>
              </a:solidFill>
              <a:latin typeface="Poppins" panose="00000500000000000000" pitchFamily="2" charset="0"/>
              <a:ea typeface="Montserrat"/>
              <a:cs typeface="Poppins" panose="00000500000000000000" pitchFamily="2" charset="0"/>
              <a:sym typeface="Montserrat"/>
            </a:endParaRPr>
          </a:p>
        </p:txBody>
      </p:sp>
      <p:sp>
        <p:nvSpPr>
          <p:cNvPr id="4" name="Slide Number Placeholder 3"/>
          <p:cNvSpPr>
            <a:spLocks noGrp="1"/>
          </p:cNvSpPr>
          <p:nvPr>
            <p:ph type="sldNum" sz="quarter" idx="5"/>
          </p:nvPr>
        </p:nvSpPr>
        <p:spPr/>
        <p:txBody>
          <a:bodyPr/>
          <a:lstStyle/>
          <a:p>
            <a:fld id="{572AF680-C7A0-4BB4-93C1-BC40542DDC1D}" type="slidenum">
              <a:rPr lang="en-GB" smtClean="0"/>
              <a:t>13</a:t>
            </a:fld>
            <a:endParaRPr lang="en-GB"/>
          </a:p>
        </p:txBody>
      </p:sp>
    </p:spTree>
    <p:extLst>
      <p:ext uri="{BB962C8B-B14F-4D97-AF65-F5344CB8AC3E}">
        <p14:creationId xmlns:p14="http://schemas.microsoft.com/office/powerpoint/2010/main" val="913299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cb224d432d_2_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cb224d432d_2_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b="1">
              <a:solidFill>
                <a:srgbClr val="434343"/>
              </a:solidFill>
              <a:latin typeface="Poppins"/>
              <a:ea typeface="Poppins"/>
              <a:cs typeface="Poppins"/>
              <a:sym typeface="Poppi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2AF680-C7A0-4BB4-93C1-BC40542DDC1D}" type="slidenum">
              <a:rPr lang="en-GB" smtClean="0"/>
              <a:t>2</a:t>
            </a:fld>
            <a:endParaRPr lang="en-GB"/>
          </a:p>
        </p:txBody>
      </p:sp>
    </p:spTree>
    <p:extLst>
      <p:ext uri="{BB962C8B-B14F-4D97-AF65-F5344CB8AC3E}">
        <p14:creationId xmlns:p14="http://schemas.microsoft.com/office/powerpoint/2010/main" val="3747695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2AF680-C7A0-4BB4-93C1-BC40542DDC1D}" type="slidenum">
              <a:rPr lang="en-GB" smtClean="0"/>
              <a:t>3</a:t>
            </a:fld>
            <a:endParaRPr lang="en-GB"/>
          </a:p>
        </p:txBody>
      </p:sp>
    </p:spTree>
    <p:extLst>
      <p:ext uri="{BB962C8B-B14F-4D97-AF65-F5344CB8AC3E}">
        <p14:creationId xmlns:p14="http://schemas.microsoft.com/office/powerpoint/2010/main" val="4048194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2AF680-C7A0-4BB4-93C1-BC40542DDC1D}" type="slidenum">
              <a:rPr lang="en-GB" smtClean="0"/>
              <a:t>4</a:t>
            </a:fld>
            <a:endParaRPr lang="en-GB"/>
          </a:p>
        </p:txBody>
      </p:sp>
    </p:spTree>
    <p:extLst>
      <p:ext uri="{BB962C8B-B14F-4D97-AF65-F5344CB8AC3E}">
        <p14:creationId xmlns:p14="http://schemas.microsoft.com/office/powerpoint/2010/main" val="2105486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964B8-3E80-405E-8CD3-48B8EFBD6B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940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2AF680-C7A0-4BB4-93C1-BC40542DDC1D}" type="slidenum">
              <a:rPr lang="en-GB" smtClean="0"/>
              <a:t>6</a:t>
            </a:fld>
            <a:endParaRPr lang="en-GB"/>
          </a:p>
        </p:txBody>
      </p:sp>
    </p:spTree>
    <p:extLst>
      <p:ext uri="{BB962C8B-B14F-4D97-AF65-F5344CB8AC3E}">
        <p14:creationId xmlns:p14="http://schemas.microsoft.com/office/powerpoint/2010/main" val="1309500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2AF680-C7A0-4BB4-93C1-BC40542DDC1D}" type="slidenum">
              <a:rPr lang="en-GB" smtClean="0"/>
              <a:t>8</a:t>
            </a:fld>
            <a:endParaRPr lang="en-GB"/>
          </a:p>
        </p:txBody>
      </p:sp>
    </p:spTree>
    <p:extLst>
      <p:ext uri="{BB962C8B-B14F-4D97-AF65-F5344CB8AC3E}">
        <p14:creationId xmlns:p14="http://schemas.microsoft.com/office/powerpoint/2010/main" val="3515141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f2524588c4_2_10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f2524588c4_2_10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2AF680-C7A0-4BB4-93C1-BC40542DDC1D}" type="slidenum">
              <a:rPr lang="en-GB" smtClean="0"/>
              <a:t>11</a:t>
            </a:fld>
            <a:endParaRPr lang="en-GB"/>
          </a:p>
        </p:txBody>
      </p:sp>
    </p:spTree>
    <p:extLst>
      <p:ext uri="{BB962C8B-B14F-4D97-AF65-F5344CB8AC3E}">
        <p14:creationId xmlns:p14="http://schemas.microsoft.com/office/powerpoint/2010/main" val="1422316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urple" type="title">
  <p:cSld name="TITLE">
    <p:spTree>
      <p:nvGrpSpPr>
        <p:cNvPr id="1" name="Shape 11"/>
        <p:cNvGrpSpPr/>
        <p:nvPr/>
      </p:nvGrpSpPr>
      <p:grpSpPr>
        <a:xfrm>
          <a:off x="0" y="0"/>
          <a:ext cx="0" cy="0"/>
          <a:chOff x="0" y="0"/>
          <a:chExt cx="0" cy="0"/>
        </a:xfrm>
      </p:grpSpPr>
      <p:sp>
        <p:nvSpPr>
          <p:cNvPr id="12" name="Google Shape;12;p2"/>
          <p:cNvSpPr/>
          <p:nvPr/>
        </p:nvSpPr>
        <p:spPr>
          <a:xfrm>
            <a:off x="0" y="3710600"/>
            <a:ext cx="12192000" cy="3147200"/>
          </a:xfrm>
          <a:prstGeom prst="rect">
            <a:avLst/>
          </a:prstGeom>
          <a:solidFill>
            <a:srgbClr val="638BA4"/>
          </a:solidFill>
          <a:ln w="28575" cap="flat" cmpd="sng">
            <a:solidFill>
              <a:srgbClr val="638BA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 name="Google Shape;13;p2"/>
          <p:cNvSpPr txBox="1">
            <a:spLocks noGrp="1"/>
          </p:cNvSpPr>
          <p:nvPr>
            <p:ph type="subTitle" idx="1"/>
          </p:nvPr>
        </p:nvSpPr>
        <p:spPr>
          <a:xfrm>
            <a:off x="517200" y="4017200"/>
            <a:ext cx="113608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FFFFFF"/>
              </a:buClr>
              <a:buSzPts val="2400"/>
              <a:buFont typeface="Raleway"/>
              <a:buNone/>
              <a:defRPr sz="3200">
                <a:solidFill>
                  <a:srgbClr val="FFFFFF"/>
                </a:solidFill>
                <a:latin typeface="Raleway"/>
                <a:ea typeface="Raleway"/>
                <a:cs typeface="Raleway"/>
                <a:sym typeface="Raleway"/>
              </a:defRPr>
            </a:lvl1pPr>
            <a:lvl2pPr lvl="1">
              <a:lnSpc>
                <a:spcPct val="100000"/>
              </a:lnSpc>
              <a:spcBef>
                <a:spcPts val="0"/>
              </a:spcBef>
              <a:spcAft>
                <a:spcPts val="0"/>
              </a:spcAft>
              <a:buSzPts val="2800"/>
              <a:buNone/>
              <a:defRPr sz="3733"/>
            </a:lvl2pPr>
            <a:lvl3pPr lvl="2">
              <a:lnSpc>
                <a:spcPct val="100000"/>
              </a:lnSpc>
              <a:spcBef>
                <a:spcPts val="0"/>
              </a:spcBef>
              <a:spcAft>
                <a:spcPts val="0"/>
              </a:spcAft>
              <a:buSzPts val="2800"/>
              <a:buNone/>
              <a:defRPr sz="3733"/>
            </a:lvl3pPr>
            <a:lvl4pPr lvl="3">
              <a:lnSpc>
                <a:spcPct val="100000"/>
              </a:lnSpc>
              <a:spcBef>
                <a:spcPts val="0"/>
              </a:spcBef>
              <a:spcAft>
                <a:spcPts val="0"/>
              </a:spcAft>
              <a:buSzPts val="2800"/>
              <a:buNone/>
              <a:defRPr sz="3733"/>
            </a:lvl4pPr>
            <a:lvl5pPr lvl="4">
              <a:lnSpc>
                <a:spcPct val="100000"/>
              </a:lnSpc>
              <a:spcBef>
                <a:spcPts val="0"/>
              </a:spcBef>
              <a:spcAft>
                <a:spcPts val="0"/>
              </a:spcAft>
              <a:buSzPts val="2800"/>
              <a:buNone/>
              <a:defRPr sz="3733"/>
            </a:lvl5pPr>
            <a:lvl6pPr lvl="5">
              <a:lnSpc>
                <a:spcPct val="100000"/>
              </a:lnSpc>
              <a:spcBef>
                <a:spcPts val="0"/>
              </a:spcBef>
              <a:spcAft>
                <a:spcPts val="0"/>
              </a:spcAft>
              <a:buSzPts val="2800"/>
              <a:buNone/>
              <a:defRPr sz="3733"/>
            </a:lvl6pPr>
            <a:lvl7pPr lvl="6">
              <a:lnSpc>
                <a:spcPct val="100000"/>
              </a:lnSpc>
              <a:spcBef>
                <a:spcPts val="0"/>
              </a:spcBef>
              <a:spcAft>
                <a:spcPts val="0"/>
              </a:spcAft>
              <a:buSzPts val="2800"/>
              <a:buNone/>
              <a:defRPr sz="3733"/>
            </a:lvl7pPr>
            <a:lvl8pPr lvl="7">
              <a:lnSpc>
                <a:spcPct val="100000"/>
              </a:lnSpc>
              <a:spcBef>
                <a:spcPts val="0"/>
              </a:spcBef>
              <a:spcAft>
                <a:spcPts val="0"/>
              </a:spcAft>
              <a:buSzPts val="2800"/>
              <a:buNone/>
              <a:defRPr sz="3733"/>
            </a:lvl8pPr>
            <a:lvl9pPr lvl="8">
              <a:lnSpc>
                <a:spcPct val="100000"/>
              </a:lnSpc>
              <a:spcBef>
                <a:spcPts val="0"/>
              </a:spcBef>
              <a:spcAft>
                <a:spcPts val="0"/>
              </a:spcAft>
              <a:buSzPts val="2800"/>
              <a:buNone/>
              <a:defRPr sz="3733"/>
            </a:lvl9pPr>
          </a:lstStyle>
          <a:p>
            <a:endParaRPr/>
          </a:p>
        </p:txBody>
      </p:sp>
      <p:sp>
        <p:nvSpPr>
          <p:cNvPr id="14" name="Google Shape;14;p2"/>
          <p:cNvSpPr txBox="1">
            <a:spLocks noGrp="1"/>
          </p:cNvSpPr>
          <p:nvPr>
            <p:ph type="sldNum" idx="12"/>
          </p:nvPr>
        </p:nvSpPr>
        <p:spPr>
          <a:xfrm>
            <a:off x="11296611" y="63410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pic>
        <p:nvPicPr>
          <p:cNvPr id="15" name="Google Shape;15;p2"/>
          <p:cNvPicPr preferRelativeResize="0"/>
          <p:nvPr/>
        </p:nvPicPr>
        <p:blipFill>
          <a:blip r:embed="rId2">
            <a:alphaModFix/>
          </a:blip>
          <a:stretch>
            <a:fillRect/>
          </a:stretch>
        </p:blipFill>
        <p:spPr>
          <a:xfrm>
            <a:off x="9393967" y="350100"/>
            <a:ext cx="2325231" cy="446133"/>
          </a:xfrm>
          <a:prstGeom prst="rect">
            <a:avLst/>
          </a:prstGeom>
          <a:noFill/>
          <a:ln>
            <a:noFill/>
          </a:ln>
        </p:spPr>
      </p:pic>
      <p:sp>
        <p:nvSpPr>
          <p:cNvPr id="16" name="Google Shape;16;p2"/>
          <p:cNvSpPr txBox="1">
            <a:spLocks noGrp="1"/>
          </p:cNvSpPr>
          <p:nvPr>
            <p:ph type="ctrTitle"/>
          </p:nvPr>
        </p:nvSpPr>
        <p:spPr>
          <a:xfrm>
            <a:off x="470800" y="2484833"/>
            <a:ext cx="10521200" cy="110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58829C"/>
              </a:buClr>
              <a:buSzPts val="4000"/>
              <a:buNone/>
              <a:defRPr sz="5333">
                <a:solidFill>
                  <a:srgbClr val="58829C"/>
                </a:solidFill>
              </a:defRPr>
            </a:lvl1pPr>
            <a:lvl2pPr lvl="1" rtl="0">
              <a:spcBef>
                <a:spcPts val="0"/>
              </a:spcBef>
              <a:spcAft>
                <a:spcPts val="0"/>
              </a:spcAft>
              <a:buClr>
                <a:srgbClr val="572B6D"/>
              </a:buClr>
              <a:buSzPts val="5200"/>
              <a:buNone/>
              <a:defRPr sz="6933">
                <a:solidFill>
                  <a:srgbClr val="572B6D"/>
                </a:solidFill>
              </a:defRPr>
            </a:lvl2pPr>
            <a:lvl3pPr lvl="2" rtl="0">
              <a:spcBef>
                <a:spcPts val="0"/>
              </a:spcBef>
              <a:spcAft>
                <a:spcPts val="0"/>
              </a:spcAft>
              <a:buClr>
                <a:srgbClr val="572B6D"/>
              </a:buClr>
              <a:buSzPts val="5200"/>
              <a:buNone/>
              <a:defRPr sz="6933">
                <a:solidFill>
                  <a:srgbClr val="572B6D"/>
                </a:solidFill>
              </a:defRPr>
            </a:lvl3pPr>
            <a:lvl4pPr lvl="3" rtl="0">
              <a:spcBef>
                <a:spcPts val="0"/>
              </a:spcBef>
              <a:spcAft>
                <a:spcPts val="0"/>
              </a:spcAft>
              <a:buClr>
                <a:srgbClr val="572B6D"/>
              </a:buClr>
              <a:buSzPts val="5200"/>
              <a:buNone/>
              <a:defRPr sz="6933">
                <a:solidFill>
                  <a:srgbClr val="572B6D"/>
                </a:solidFill>
              </a:defRPr>
            </a:lvl4pPr>
            <a:lvl5pPr lvl="4" rtl="0">
              <a:spcBef>
                <a:spcPts val="0"/>
              </a:spcBef>
              <a:spcAft>
                <a:spcPts val="0"/>
              </a:spcAft>
              <a:buClr>
                <a:srgbClr val="572B6D"/>
              </a:buClr>
              <a:buSzPts val="5200"/>
              <a:buNone/>
              <a:defRPr sz="6933">
                <a:solidFill>
                  <a:srgbClr val="572B6D"/>
                </a:solidFill>
              </a:defRPr>
            </a:lvl5pPr>
            <a:lvl6pPr lvl="5" rtl="0">
              <a:spcBef>
                <a:spcPts val="0"/>
              </a:spcBef>
              <a:spcAft>
                <a:spcPts val="0"/>
              </a:spcAft>
              <a:buClr>
                <a:srgbClr val="572B6D"/>
              </a:buClr>
              <a:buSzPts val="5200"/>
              <a:buNone/>
              <a:defRPr sz="6933">
                <a:solidFill>
                  <a:srgbClr val="572B6D"/>
                </a:solidFill>
              </a:defRPr>
            </a:lvl6pPr>
            <a:lvl7pPr lvl="6" rtl="0">
              <a:spcBef>
                <a:spcPts val="0"/>
              </a:spcBef>
              <a:spcAft>
                <a:spcPts val="0"/>
              </a:spcAft>
              <a:buClr>
                <a:srgbClr val="572B6D"/>
              </a:buClr>
              <a:buSzPts val="5200"/>
              <a:buNone/>
              <a:defRPr sz="6933">
                <a:solidFill>
                  <a:srgbClr val="572B6D"/>
                </a:solidFill>
              </a:defRPr>
            </a:lvl7pPr>
            <a:lvl8pPr lvl="7" rtl="0">
              <a:spcBef>
                <a:spcPts val="0"/>
              </a:spcBef>
              <a:spcAft>
                <a:spcPts val="0"/>
              </a:spcAft>
              <a:buClr>
                <a:srgbClr val="572B6D"/>
              </a:buClr>
              <a:buSzPts val="5200"/>
              <a:buNone/>
              <a:defRPr sz="6933">
                <a:solidFill>
                  <a:srgbClr val="572B6D"/>
                </a:solidFill>
              </a:defRPr>
            </a:lvl8pPr>
            <a:lvl9pPr lvl="8" rtl="0">
              <a:spcBef>
                <a:spcPts val="0"/>
              </a:spcBef>
              <a:spcAft>
                <a:spcPts val="0"/>
              </a:spcAft>
              <a:buClr>
                <a:srgbClr val="572B6D"/>
              </a:buClr>
              <a:buSzPts val="5200"/>
              <a:buNone/>
              <a:defRPr sz="6933">
                <a:solidFill>
                  <a:srgbClr val="572B6D"/>
                </a:solidFill>
              </a:defRPr>
            </a:lvl9pPr>
          </a:lstStyle>
          <a:p>
            <a:endParaRPr/>
          </a:p>
        </p:txBody>
      </p:sp>
      <p:sp>
        <p:nvSpPr>
          <p:cNvPr id="17" name="Google Shape;17;p2"/>
          <p:cNvSpPr/>
          <p:nvPr/>
        </p:nvSpPr>
        <p:spPr>
          <a:xfrm>
            <a:off x="16433" y="3703600"/>
            <a:ext cx="12175600" cy="74000"/>
          </a:xfrm>
          <a:prstGeom prst="rect">
            <a:avLst/>
          </a:prstGeom>
          <a:solidFill>
            <a:srgbClr val="58829C"/>
          </a:solidFill>
          <a:ln w="9525" cap="flat" cmpd="sng">
            <a:solidFill>
              <a:srgbClr val="58829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8" name="Google Shape;18;p2"/>
          <p:cNvSpPr txBox="1"/>
          <p:nvPr/>
        </p:nvSpPr>
        <p:spPr>
          <a:xfrm>
            <a:off x="0" y="6253667"/>
            <a:ext cx="3673600" cy="214000"/>
          </a:xfrm>
          <a:prstGeom prst="rect">
            <a:avLst/>
          </a:prstGeom>
          <a:solidFill>
            <a:srgbClr val="FFFFFF"/>
          </a:solid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r" rtl="0">
              <a:spcBef>
                <a:spcPts val="0"/>
              </a:spcBef>
              <a:spcAft>
                <a:spcPts val="0"/>
              </a:spcAft>
              <a:buNone/>
            </a:pPr>
            <a:r>
              <a:rPr lang="en-GB" sz="1333" b="1">
                <a:solidFill>
                  <a:srgbClr val="638BA4"/>
                </a:solidFill>
                <a:latin typeface="Raleway"/>
                <a:ea typeface="Raleway"/>
                <a:cs typeface="Raleway"/>
                <a:sym typeface="Raleway"/>
              </a:rPr>
              <a:t>⎙ Think before you print</a:t>
            </a:r>
            <a:endParaRPr sz="1333" b="1">
              <a:solidFill>
                <a:srgbClr val="638BA4"/>
              </a:solidFill>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2 1 1">
  <p:cSld name="CUSTOM_5_1_1">
    <p:spTree>
      <p:nvGrpSpPr>
        <p:cNvPr id="1" name="Shape 174"/>
        <p:cNvGrpSpPr/>
        <p:nvPr/>
      </p:nvGrpSpPr>
      <p:grpSpPr>
        <a:xfrm>
          <a:off x="0" y="0"/>
          <a:ext cx="0" cy="0"/>
          <a:chOff x="0" y="0"/>
          <a:chExt cx="0" cy="0"/>
        </a:xfrm>
      </p:grpSpPr>
      <p:sp>
        <p:nvSpPr>
          <p:cNvPr id="175" name="Google Shape;175;p14"/>
          <p:cNvSpPr/>
          <p:nvPr/>
        </p:nvSpPr>
        <p:spPr>
          <a:xfrm>
            <a:off x="666737" y="1320525"/>
            <a:ext cx="4763200" cy="4534000"/>
          </a:xfrm>
          <a:prstGeom prst="roundRect">
            <a:avLst>
              <a:gd name="adj" fmla="val 16667"/>
            </a:avLst>
          </a:prstGeom>
          <a:solidFill>
            <a:srgbClr val="F3F3F3"/>
          </a:solidFill>
          <a:ln w="19050" cap="flat" cmpd="sng">
            <a:solidFill>
              <a:srgbClr val="F3F3F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76" name="Google Shape;176;p14"/>
          <p:cNvSpPr/>
          <p:nvPr/>
        </p:nvSpPr>
        <p:spPr>
          <a:xfrm>
            <a:off x="667333" y="1239233"/>
            <a:ext cx="4763200" cy="1251200"/>
          </a:xfrm>
          <a:prstGeom prst="rect">
            <a:avLst/>
          </a:prstGeom>
          <a:solidFill>
            <a:srgbClr val="638BA4"/>
          </a:solidFill>
          <a:ln w="19050" cap="flat" cmpd="sng">
            <a:solidFill>
              <a:srgbClr val="638BA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77" name="Google Shape;177;p14"/>
          <p:cNvSpPr/>
          <p:nvPr/>
        </p:nvSpPr>
        <p:spPr>
          <a:xfrm>
            <a:off x="6482072" y="1320508"/>
            <a:ext cx="4763200" cy="4534000"/>
          </a:xfrm>
          <a:prstGeom prst="roundRect">
            <a:avLst>
              <a:gd name="adj" fmla="val 16667"/>
            </a:avLst>
          </a:prstGeom>
          <a:solidFill>
            <a:srgbClr val="F3F3F3"/>
          </a:solidFill>
          <a:ln w="19050" cap="flat" cmpd="sng">
            <a:solidFill>
              <a:srgbClr val="F3F3F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78" name="Google Shape;178;p14"/>
          <p:cNvSpPr/>
          <p:nvPr/>
        </p:nvSpPr>
        <p:spPr>
          <a:xfrm>
            <a:off x="6482700" y="1239200"/>
            <a:ext cx="4763200" cy="1251200"/>
          </a:xfrm>
          <a:prstGeom prst="rect">
            <a:avLst/>
          </a:prstGeom>
          <a:solidFill>
            <a:srgbClr val="FFCD19"/>
          </a:solidFill>
          <a:ln w="19050" cap="flat" cmpd="sng">
            <a:solidFill>
              <a:srgbClr val="FFCD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79" name="Google Shape;179;p14"/>
          <p:cNvSpPr txBox="1">
            <a:spLocks noGrp="1"/>
          </p:cNvSpPr>
          <p:nvPr>
            <p:ph type="title"/>
          </p:nvPr>
        </p:nvSpPr>
        <p:spPr>
          <a:xfrm>
            <a:off x="936333" y="1474833"/>
            <a:ext cx="4225200" cy="78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FFFFFF"/>
                </a:solidFill>
              </a:defRPr>
            </a:lvl1pPr>
            <a:lvl2pPr lvl="1" rtl="0">
              <a:spcBef>
                <a:spcPts val="0"/>
              </a:spcBef>
              <a:spcAft>
                <a:spcPts val="0"/>
              </a:spcAft>
              <a:buNone/>
              <a:defRPr sz="2133">
                <a:solidFill>
                  <a:srgbClr val="F1BC01"/>
                </a:solidFill>
                <a:latin typeface="Nunito"/>
                <a:ea typeface="Nunito"/>
                <a:cs typeface="Nunito"/>
                <a:sym typeface="Nunito"/>
              </a:defRPr>
            </a:lvl2pPr>
            <a:lvl3pPr lvl="2" rtl="0">
              <a:spcBef>
                <a:spcPts val="0"/>
              </a:spcBef>
              <a:spcAft>
                <a:spcPts val="0"/>
              </a:spcAft>
              <a:buNone/>
              <a:defRPr sz="2133">
                <a:solidFill>
                  <a:srgbClr val="F1BC01"/>
                </a:solidFill>
                <a:latin typeface="Nunito"/>
                <a:ea typeface="Nunito"/>
                <a:cs typeface="Nunito"/>
                <a:sym typeface="Nunito"/>
              </a:defRPr>
            </a:lvl3pPr>
            <a:lvl4pPr lvl="3" rtl="0">
              <a:spcBef>
                <a:spcPts val="0"/>
              </a:spcBef>
              <a:spcAft>
                <a:spcPts val="0"/>
              </a:spcAft>
              <a:buNone/>
              <a:defRPr sz="2133">
                <a:solidFill>
                  <a:srgbClr val="F1BC01"/>
                </a:solidFill>
                <a:latin typeface="Nunito"/>
                <a:ea typeface="Nunito"/>
                <a:cs typeface="Nunito"/>
                <a:sym typeface="Nunito"/>
              </a:defRPr>
            </a:lvl4pPr>
            <a:lvl5pPr lvl="4" rtl="0">
              <a:spcBef>
                <a:spcPts val="0"/>
              </a:spcBef>
              <a:spcAft>
                <a:spcPts val="0"/>
              </a:spcAft>
              <a:buNone/>
              <a:defRPr sz="2133">
                <a:solidFill>
                  <a:srgbClr val="F1BC01"/>
                </a:solidFill>
                <a:latin typeface="Nunito"/>
                <a:ea typeface="Nunito"/>
                <a:cs typeface="Nunito"/>
                <a:sym typeface="Nunito"/>
              </a:defRPr>
            </a:lvl5pPr>
            <a:lvl6pPr lvl="5" rtl="0">
              <a:spcBef>
                <a:spcPts val="0"/>
              </a:spcBef>
              <a:spcAft>
                <a:spcPts val="0"/>
              </a:spcAft>
              <a:buNone/>
              <a:defRPr sz="2133">
                <a:solidFill>
                  <a:srgbClr val="F1BC01"/>
                </a:solidFill>
                <a:latin typeface="Nunito"/>
                <a:ea typeface="Nunito"/>
                <a:cs typeface="Nunito"/>
                <a:sym typeface="Nunito"/>
              </a:defRPr>
            </a:lvl6pPr>
            <a:lvl7pPr lvl="6" rtl="0">
              <a:spcBef>
                <a:spcPts val="0"/>
              </a:spcBef>
              <a:spcAft>
                <a:spcPts val="0"/>
              </a:spcAft>
              <a:buNone/>
              <a:defRPr sz="2133">
                <a:solidFill>
                  <a:srgbClr val="F1BC01"/>
                </a:solidFill>
                <a:latin typeface="Nunito"/>
                <a:ea typeface="Nunito"/>
                <a:cs typeface="Nunito"/>
                <a:sym typeface="Nunito"/>
              </a:defRPr>
            </a:lvl7pPr>
            <a:lvl8pPr lvl="7" rtl="0">
              <a:spcBef>
                <a:spcPts val="0"/>
              </a:spcBef>
              <a:spcAft>
                <a:spcPts val="0"/>
              </a:spcAft>
              <a:buNone/>
              <a:defRPr sz="2133">
                <a:solidFill>
                  <a:srgbClr val="F1BC01"/>
                </a:solidFill>
                <a:latin typeface="Nunito"/>
                <a:ea typeface="Nunito"/>
                <a:cs typeface="Nunito"/>
                <a:sym typeface="Nunito"/>
              </a:defRPr>
            </a:lvl8pPr>
            <a:lvl9pPr lvl="8" rtl="0">
              <a:spcBef>
                <a:spcPts val="0"/>
              </a:spcBef>
              <a:spcAft>
                <a:spcPts val="0"/>
              </a:spcAft>
              <a:buNone/>
              <a:defRPr sz="2133">
                <a:solidFill>
                  <a:srgbClr val="F1BC01"/>
                </a:solidFill>
                <a:latin typeface="Nunito"/>
                <a:ea typeface="Nunito"/>
                <a:cs typeface="Nunito"/>
                <a:sym typeface="Nunito"/>
              </a:defRPr>
            </a:lvl9pPr>
          </a:lstStyle>
          <a:p>
            <a:endParaRPr/>
          </a:p>
        </p:txBody>
      </p:sp>
      <p:sp>
        <p:nvSpPr>
          <p:cNvPr id="180" name="Google Shape;180;p14"/>
          <p:cNvSpPr/>
          <p:nvPr/>
        </p:nvSpPr>
        <p:spPr>
          <a:xfrm>
            <a:off x="0" y="-16267"/>
            <a:ext cx="12192000" cy="780000"/>
          </a:xfrm>
          <a:prstGeom prst="rect">
            <a:avLst/>
          </a:prstGeom>
          <a:solidFill>
            <a:schemeClr val="lt2"/>
          </a:solidFill>
          <a:ln w="9525" cap="flat" cmpd="sng">
            <a:solidFill>
              <a:srgbClr val="F3F3F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81" name="Google Shape;181;p14"/>
          <p:cNvSpPr txBox="1">
            <a:spLocks noGrp="1"/>
          </p:cNvSpPr>
          <p:nvPr>
            <p:ph type="title" idx="2"/>
          </p:nvPr>
        </p:nvSpPr>
        <p:spPr>
          <a:xfrm>
            <a:off x="479467" y="75833"/>
            <a:ext cx="8093200" cy="70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533">
                <a:solidFill>
                  <a:srgbClr val="434343"/>
                </a:solidFill>
              </a:defRPr>
            </a:lvl1pPr>
            <a:lvl2pPr lvl="1" rtl="0">
              <a:spcBef>
                <a:spcPts val="0"/>
              </a:spcBef>
              <a:spcAft>
                <a:spcPts val="0"/>
              </a:spcAft>
              <a:buNone/>
              <a:defRPr sz="2533">
                <a:solidFill>
                  <a:srgbClr val="434343"/>
                </a:solidFill>
                <a:latin typeface="Nunito"/>
                <a:ea typeface="Nunito"/>
                <a:cs typeface="Nunito"/>
                <a:sym typeface="Nunito"/>
              </a:defRPr>
            </a:lvl2pPr>
            <a:lvl3pPr lvl="2" rtl="0">
              <a:spcBef>
                <a:spcPts val="0"/>
              </a:spcBef>
              <a:spcAft>
                <a:spcPts val="0"/>
              </a:spcAft>
              <a:buNone/>
              <a:defRPr sz="2533">
                <a:solidFill>
                  <a:srgbClr val="434343"/>
                </a:solidFill>
                <a:latin typeface="Nunito"/>
                <a:ea typeface="Nunito"/>
                <a:cs typeface="Nunito"/>
                <a:sym typeface="Nunito"/>
              </a:defRPr>
            </a:lvl3pPr>
            <a:lvl4pPr lvl="3" rtl="0">
              <a:spcBef>
                <a:spcPts val="0"/>
              </a:spcBef>
              <a:spcAft>
                <a:spcPts val="0"/>
              </a:spcAft>
              <a:buNone/>
              <a:defRPr sz="2533">
                <a:solidFill>
                  <a:srgbClr val="434343"/>
                </a:solidFill>
                <a:latin typeface="Nunito"/>
                <a:ea typeface="Nunito"/>
                <a:cs typeface="Nunito"/>
                <a:sym typeface="Nunito"/>
              </a:defRPr>
            </a:lvl4pPr>
            <a:lvl5pPr lvl="4" rtl="0">
              <a:spcBef>
                <a:spcPts val="0"/>
              </a:spcBef>
              <a:spcAft>
                <a:spcPts val="0"/>
              </a:spcAft>
              <a:buNone/>
              <a:defRPr sz="2533">
                <a:solidFill>
                  <a:srgbClr val="434343"/>
                </a:solidFill>
                <a:latin typeface="Nunito"/>
                <a:ea typeface="Nunito"/>
                <a:cs typeface="Nunito"/>
                <a:sym typeface="Nunito"/>
              </a:defRPr>
            </a:lvl5pPr>
            <a:lvl6pPr lvl="5" rtl="0">
              <a:spcBef>
                <a:spcPts val="0"/>
              </a:spcBef>
              <a:spcAft>
                <a:spcPts val="0"/>
              </a:spcAft>
              <a:buNone/>
              <a:defRPr sz="2533">
                <a:solidFill>
                  <a:srgbClr val="434343"/>
                </a:solidFill>
                <a:latin typeface="Nunito"/>
                <a:ea typeface="Nunito"/>
                <a:cs typeface="Nunito"/>
                <a:sym typeface="Nunito"/>
              </a:defRPr>
            </a:lvl6pPr>
            <a:lvl7pPr lvl="6" rtl="0">
              <a:spcBef>
                <a:spcPts val="0"/>
              </a:spcBef>
              <a:spcAft>
                <a:spcPts val="0"/>
              </a:spcAft>
              <a:buNone/>
              <a:defRPr sz="2533">
                <a:solidFill>
                  <a:srgbClr val="434343"/>
                </a:solidFill>
                <a:latin typeface="Nunito"/>
                <a:ea typeface="Nunito"/>
                <a:cs typeface="Nunito"/>
                <a:sym typeface="Nunito"/>
              </a:defRPr>
            </a:lvl7pPr>
            <a:lvl8pPr lvl="7" rtl="0">
              <a:spcBef>
                <a:spcPts val="0"/>
              </a:spcBef>
              <a:spcAft>
                <a:spcPts val="0"/>
              </a:spcAft>
              <a:buNone/>
              <a:defRPr sz="2533">
                <a:solidFill>
                  <a:srgbClr val="434343"/>
                </a:solidFill>
                <a:latin typeface="Nunito"/>
                <a:ea typeface="Nunito"/>
                <a:cs typeface="Nunito"/>
                <a:sym typeface="Nunito"/>
              </a:defRPr>
            </a:lvl8pPr>
            <a:lvl9pPr lvl="8" rtl="0">
              <a:spcBef>
                <a:spcPts val="0"/>
              </a:spcBef>
              <a:spcAft>
                <a:spcPts val="0"/>
              </a:spcAft>
              <a:buNone/>
              <a:defRPr sz="2533">
                <a:solidFill>
                  <a:srgbClr val="434343"/>
                </a:solidFill>
                <a:latin typeface="Nunito"/>
                <a:ea typeface="Nunito"/>
                <a:cs typeface="Nunito"/>
                <a:sym typeface="Nunito"/>
              </a:defRPr>
            </a:lvl9pPr>
          </a:lstStyle>
          <a:p>
            <a:endParaRPr/>
          </a:p>
        </p:txBody>
      </p:sp>
      <p:sp>
        <p:nvSpPr>
          <p:cNvPr id="182" name="Google Shape;182;p14"/>
          <p:cNvSpPr txBox="1">
            <a:spLocks noGrp="1"/>
          </p:cNvSpPr>
          <p:nvPr>
            <p:ph type="title" idx="3"/>
          </p:nvPr>
        </p:nvSpPr>
        <p:spPr>
          <a:xfrm>
            <a:off x="6751700" y="1474784"/>
            <a:ext cx="4225200" cy="78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0000"/>
                </a:solidFill>
              </a:defRPr>
            </a:lvl1pPr>
            <a:lvl2pPr lvl="1" rtl="0">
              <a:spcBef>
                <a:spcPts val="0"/>
              </a:spcBef>
              <a:spcAft>
                <a:spcPts val="0"/>
              </a:spcAft>
              <a:buNone/>
              <a:defRPr sz="2133">
                <a:solidFill>
                  <a:srgbClr val="F1BC01"/>
                </a:solidFill>
                <a:latin typeface="Nunito"/>
                <a:ea typeface="Nunito"/>
                <a:cs typeface="Nunito"/>
                <a:sym typeface="Nunito"/>
              </a:defRPr>
            </a:lvl2pPr>
            <a:lvl3pPr lvl="2" rtl="0">
              <a:spcBef>
                <a:spcPts val="0"/>
              </a:spcBef>
              <a:spcAft>
                <a:spcPts val="0"/>
              </a:spcAft>
              <a:buNone/>
              <a:defRPr sz="2133">
                <a:solidFill>
                  <a:srgbClr val="F1BC01"/>
                </a:solidFill>
                <a:latin typeface="Nunito"/>
                <a:ea typeface="Nunito"/>
                <a:cs typeface="Nunito"/>
                <a:sym typeface="Nunito"/>
              </a:defRPr>
            </a:lvl3pPr>
            <a:lvl4pPr lvl="3" rtl="0">
              <a:spcBef>
                <a:spcPts val="0"/>
              </a:spcBef>
              <a:spcAft>
                <a:spcPts val="0"/>
              </a:spcAft>
              <a:buNone/>
              <a:defRPr sz="2133">
                <a:solidFill>
                  <a:srgbClr val="F1BC01"/>
                </a:solidFill>
                <a:latin typeface="Nunito"/>
                <a:ea typeface="Nunito"/>
                <a:cs typeface="Nunito"/>
                <a:sym typeface="Nunito"/>
              </a:defRPr>
            </a:lvl4pPr>
            <a:lvl5pPr lvl="4" rtl="0">
              <a:spcBef>
                <a:spcPts val="0"/>
              </a:spcBef>
              <a:spcAft>
                <a:spcPts val="0"/>
              </a:spcAft>
              <a:buNone/>
              <a:defRPr sz="2133">
                <a:solidFill>
                  <a:srgbClr val="F1BC01"/>
                </a:solidFill>
                <a:latin typeface="Nunito"/>
                <a:ea typeface="Nunito"/>
                <a:cs typeface="Nunito"/>
                <a:sym typeface="Nunito"/>
              </a:defRPr>
            </a:lvl5pPr>
            <a:lvl6pPr lvl="5" rtl="0">
              <a:spcBef>
                <a:spcPts val="0"/>
              </a:spcBef>
              <a:spcAft>
                <a:spcPts val="0"/>
              </a:spcAft>
              <a:buNone/>
              <a:defRPr sz="2133">
                <a:solidFill>
                  <a:srgbClr val="F1BC01"/>
                </a:solidFill>
                <a:latin typeface="Nunito"/>
                <a:ea typeface="Nunito"/>
                <a:cs typeface="Nunito"/>
                <a:sym typeface="Nunito"/>
              </a:defRPr>
            </a:lvl6pPr>
            <a:lvl7pPr lvl="6" rtl="0">
              <a:spcBef>
                <a:spcPts val="0"/>
              </a:spcBef>
              <a:spcAft>
                <a:spcPts val="0"/>
              </a:spcAft>
              <a:buNone/>
              <a:defRPr sz="2133">
                <a:solidFill>
                  <a:srgbClr val="F1BC01"/>
                </a:solidFill>
                <a:latin typeface="Nunito"/>
                <a:ea typeface="Nunito"/>
                <a:cs typeface="Nunito"/>
                <a:sym typeface="Nunito"/>
              </a:defRPr>
            </a:lvl7pPr>
            <a:lvl8pPr lvl="7" rtl="0">
              <a:spcBef>
                <a:spcPts val="0"/>
              </a:spcBef>
              <a:spcAft>
                <a:spcPts val="0"/>
              </a:spcAft>
              <a:buNone/>
              <a:defRPr sz="2133">
                <a:solidFill>
                  <a:srgbClr val="F1BC01"/>
                </a:solidFill>
                <a:latin typeface="Nunito"/>
                <a:ea typeface="Nunito"/>
                <a:cs typeface="Nunito"/>
                <a:sym typeface="Nunito"/>
              </a:defRPr>
            </a:lvl8pPr>
            <a:lvl9pPr lvl="8" rtl="0">
              <a:spcBef>
                <a:spcPts val="0"/>
              </a:spcBef>
              <a:spcAft>
                <a:spcPts val="0"/>
              </a:spcAft>
              <a:buNone/>
              <a:defRPr sz="2133">
                <a:solidFill>
                  <a:srgbClr val="F1BC01"/>
                </a:solidFill>
                <a:latin typeface="Nunito"/>
                <a:ea typeface="Nunito"/>
                <a:cs typeface="Nunito"/>
                <a:sym typeface="Nunito"/>
              </a:defRPr>
            </a:lvl9pPr>
          </a:lstStyle>
          <a:p>
            <a:endParaRPr/>
          </a:p>
        </p:txBody>
      </p:sp>
      <p:sp>
        <p:nvSpPr>
          <p:cNvPr id="183" name="Google Shape;183;p14"/>
          <p:cNvSpPr/>
          <p:nvPr/>
        </p:nvSpPr>
        <p:spPr>
          <a:xfrm>
            <a:off x="667333" y="1239233"/>
            <a:ext cx="96400" cy="1251200"/>
          </a:xfrm>
          <a:prstGeom prst="rect">
            <a:avLst/>
          </a:prstGeom>
          <a:solidFill>
            <a:srgbClr val="3D596A"/>
          </a:solidFill>
          <a:ln w="9525" cap="flat" cmpd="sng">
            <a:solidFill>
              <a:srgbClr val="3D596A"/>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84" name="Google Shape;184;p14"/>
          <p:cNvSpPr/>
          <p:nvPr/>
        </p:nvSpPr>
        <p:spPr>
          <a:xfrm>
            <a:off x="667333" y="2490433"/>
            <a:ext cx="4763200" cy="82800"/>
          </a:xfrm>
          <a:prstGeom prst="rect">
            <a:avLst/>
          </a:prstGeom>
          <a:solidFill>
            <a:srgbClr val="D9D9D9"/>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85" name="Google Shape;185;p14"/>
          <p:cNvSpPr/>
          <p:nvPr/>
        </p:nvSpPr>
        <p:spPr>
          <a:xfrm>
            <a:off x="6482067" y="2490433"/>
            <a:ext cx="4763200" cy="82800"/>
          </a:xfrm>
          <a:prstGeom prst="rect">
            <a:avLst/>
          </a:prstGeom>
          <a:solidFill>
            <a:srgbClr val="D9D9D9"/>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86" name="Google Shape;186;p14"/>
          <p:cNvSpPr/>
          <p:nvPr/>
        </p:nvSpPr>
        <p:spPr>
          <a:xfrm>
            <a:off x="6482700" y="1239200"/>
            <a:ext cx="96400" cy="1251200"/>
          </a:xfrm>
          <a:prstGeom prst="rect">
            <a:avLst/>
          </a:prstGeom>
          <a:solidFill>
            <a:srgbClr val="F1BC01"/>
          </a:solidFill>
          <a:ln w="9525" cap="flat" cmpd="sng">
            <a:solidFill>
              <a:srgbClr val="F1BC0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 column yellow" type="tx">
  <p:cSld name="TITLE_AND_BODY">
    <p:spTree>
      <p:nvGrpSpPr>
        <p:cNvPr id="1" name="Shape 187"/>
        <p:cNvGrpSpPr/>
        <p:nvPr/>
      </p:nvGrpSpPr>
      <p:grpSpPr>
        <a:xfrm>
          <a:off x="0" y="0"/>
          <a:ext cx="0" cy="0"/>
          <a:chOff x="0" y="0"/>
          <a:chExt cx="0" cy="0"/>
        </a:xfrm>
      </p:grpSpPr>
      <p:sp>
        <p:nvSpPr>
          <p:cNvPr id="188" name="Google Shape;188;p15"/>
          <p:cNvSpPr/>
          <p:nvPr/>
        </p:nvSpPr>
        <p:spPr>
          <a:xfrm>
            <a:off x="0" y="6348833"/>
            <a:ext cx="12192000" cy="509200"/>
          </a:xfrm>
          <a:prstGeom prst="rect">
            <a:avLst/>
          </a:prstGeom>
          <a:solidFill>
            <a:srgbClr val="EFEFEF"/>
          </a:solidFill>
          <a:ln w="9525" cap="flat"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89" name="Google Shape;189;p15"/>
          <p:cNvSpPr txBox="1">
            <a:spLocks noGrp="1"/>
          </p:cNvSpPr>
          <p:nvPr>
            <p:ph type="title"/>
          </p:nvPr>
        </p:nvSpPr>
        <p:spPr>
          <a:xfrm>
            <a:off x="290800" y="410233"/>
            <a:ext cx="11245200" cy="763600"/>
          </a:xfrm>
          <a:prstGeom prst="rect">
            <a:avLst/>
          </a:prstGeom>
        </p:spPr>
        <p:txBody>
          <a:bodyPr spcFirstLastPara="1" wrap="square" lIns="91425" tIns="91425" rIns="91425" bIns="91425" anchor="t" anchorCtr="0">
            <a:noAutofit/>
          </a:bodyPr>
          <a:lstStyle>
            <a:lvl1pPr lvl="0">
              <a:spcBef>
                <a:spcPts val="0"/>
              </a:spcBef>
              <a:spcAft>
                <a:spcPts val="0"/>
              </a:spcAft>
              <a:buClr>
                <a:srgbClr val="F1BC01"/>
              </a:buClr>
              <a:buSzPts val="2800"/>
              <a:buNone/>
              <a:defRPr>
                <a:solidFill>
                  <a:srgbClr val="F1BC0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0" name="Google Shape;190;p15"/>
          <p:cNvSpPr txBox="1">
            <a:spLocks noGrp="1"/>
          </p:cNvSpPr>
          <p:nvPr>
            <p:ph type="body" idx="1"/>
          </p:nvPr>
        </p:nvSpPr>
        <p:spPr>
          <a:xfrm>
            <a:off x="415600" y="1536633"/>
            <a:ext cx="116400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Clr>
                <a:srgbClr val="F1BC01"/>
              </a:buClr>
              <a:buSzPts val="1800"/>
              <a:buChar char="●"/>
              <a:defRPr/>
            </a:lvl1pPr>
            <a:lvl2pPr marL="1219170" lvl="1" indent="-423323">
              <a:spcBef>
                <a:spcPts val="2133"/>
              </a:spcBef>
              <a:spcAft>
                <a:spcPts val="0"/>
              </a:spcAft>
              <a:buClr>
                <a:schemeClr val="accent1"/>
              </a:buClr>
              <a:buSzPts val="1400"/>
              <a:buChar char="○"/>
              <a:defRPr/>
            </a:lvl2pPr>
            <a:lvl3pPr marL="1828754" lvl="2" indent="-423323">
              <a:spcBef>
                <a:spcPts val="2133"/>
              </a:spcBef>
              <a:spcAft>
                <a:spcPts val="0"/>
              </a:spcAft>
              <a:buClr>
                <a:schemeClr val="accent1"/>
              </a:buClr>
              <a:buSzPts val="1400"/>
              <a:buChar char="■"/>
              <a:defRPr/>
            </a:lvl3pPr>
            <a:lvl4pPr marL="2438339" lvl="3" indent="-423323">
              <a:spcBef>
                <a:spcPts val="2133"/>
              </a:spcBef>
              <a:spcAft>
                <a:spcPts val="0"/>
              </a:spcAft>
              <a:buClr>
                <a:srgbClr val="F1BC01"/>
              </a:buClr>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Clr>
                <a:srgbClr val="EB627E"/>
              </a:buClr>
              <a:buSzPts val="1400"/>
              <a:buChar char="■"/>
              <a:defRPr/>
            </a:lvl6pPr>
            <a:lvl7pPr marL="4267093" lvl="6" indent="-423323">
              <a:spcBef>
                <a:spcPts val="2133"/>
              </a:spcBef>
              <a:spcAft>
                <a:spcPts val="0"/>
              </a:spcAft>
              <a:buClr>
                <a:srgbClr val="EB627E"/>
              </a:buClr>
              <a:buSzPts val="1400"/>
              <a:buChar char="●"/>
              <a:defRPr/>
            </a:lvl7pPr>
            <a:lvl8pPr marL="4876678" lvl="7" indent="-423323">
              <a:spcBef>
                <a:spcPts val="2133"/>
              </a:spcBef>
              <a:spcAft>
                <a:spcPts val="0"/>
              </a:spcAft>
              <a:buClr>
                <a:srgbClr val="EB627E"/>
              </a:buClr>
              <a:buSzPts val="1400"/>
              <a:buChar char="○"/>
              <a:defRPr/>
            </a:lvl8pPr>
            <a:lvl9pPr marL="5486263" lvl="8" indent="-423323">
              <a:spcBef>
                <a:spcPts val="2133"/>
              </a:spcBef>
              <a:spcAft>
                <a:spcPts val="2133"/>
              </a:spcAft>
              <a:buClr>
                <a:srgbClr val="EB627E"/>
              </a:buClr>
              <a:buSzPts val="1400"/>
              <a:buChar char="■"/>
              <a:defRPr/>
            </a:lvl9pPr>
          </a:lstStyle>
          <a:p>
            <a:endParaRPr/>
          </a:p>
        </p:txBody>
      </p:sp>
      <p:sp>
        <p:nvSpPr>
          <p:cNvPr id="191" name="Google Shape;191;p15"/>
          <p:cNvSpPr txBox="1">
            <a:spLocks noGrp="1"/>
          </p:cNvSpPr>
          <p:nvPr>
            <p:ph type="sldNum" idx="12"/>
          </p:nvPr>
        </p:nvSpPr>
        <p:spPr>
          <a:xfrm>
            <a:off x="11323933" y="6454733"/>
            <a:ext cx="731600" cy="297600"/>
          </a:xfrm>
          <a:prstGeom prst="rect">
            <a:avLst/>
          </a:prstGeom>
          <a:noFill/>
        </p:spPr>
        <p:txBody>
          <a:bodyPr spcFirstLastPara="1" wrap="square" lIns="91425" tIns="91425" rIns="91425" bIns="91425" anchor="ctr" anchorCtr="0">
            <a:noAutofit/>
          </a:bodyPr>
          <a:lstStyle>
            <a:lvl1pPr lvl="0" algn="ctr">
              <a:buNone/>
              <a:defRPr b="1">
                <a:solidFill>
                  <a:srgbClr val="000000"/>
                </a:solidFill>
              </a:defRPr>
            </a:lvl1pPr>
            <a:lvl2pPr lvl="1" algn="ctr">
              <a:buNone/>
              <a:defRPr b="1">
                <a:solidFill>
                  <a:srgbClr val="000000"/>
                </a:solidFill>
              </a:defRPr>
            </a:lvl2pPr>
            <a:lvl3pPr lvl="2" algn="ctr">
              <a:buNone/>
              <a:defRPr b="1">
                <a:solidFill>
                  <a:srgbClr val="000000"/>
                </a:solidFill>
              </a:defRPr>
            </a:lvl3pPr>
            <a:lvl4pPr lvl="3" algn="ctr">
              <a:buNone/>
              <a:defRPr b="1">
                <a:solidFill>
                  <a:srgbClr val="000000"/>
                </a:solidFill>
              </a:defRPr>
            </a:lvl4pPr>
            <a:lvl5pPr lvl="4" algn="ctr">
              <a:buNone/>
              <a:defRPr b="1">
                <a:solidFill>
                  <a:srgbClr val="000000"/>
                </a:solidFill>
              </a:defRPr>
            </a:lvl5pPr>
            <a:lvl6pPr lvl="5" algn="ctr">
              <a:buNone/>
              <a:defRPr b="1">
                <a:solidFill>
                  <a:srgbClr val="000000"/>
                </a:solidFill>
              </a:defRPr>
            </a:lvl6pPr>
            <a:lvl7pPr lvl="6" algn="ctr">
              <a:buNone/>
              <a:defRPr b="1">
                <a:solidFill>
                  <a:srgbClr val="000000"/>
                </a:solidFill>
              </a:defRPr>
            </a:lvl7pPr>
            <a:lvl8pPr lvl="7" algn="ctr">
              <a:buNone/>
              <a:defRPr b="1">
                <a:solidFill>
                  <a:srgbClr val="000000"/>
                </a:solidFill>
              </a:defRPr>
            </a:lvl8pPr>
            <a:lvl9pPr lvl="8" algn="ctr">
              <a:buNone/>
              <a:defRPr b="1">
                <a:solidFill>
                  <a:srgbClr val="000000"/>
                </a:solidFill>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pic>
        <p:nvPicPr>
          <p:cNvPr id="192" name="Google Shape;192;p15"/>
          <p:cNvPicPr preferRelativeResize="0"/>
          <p:nvPr/>
        </p:nvPicPr>
        <p:blipFill rotWithShape="1">
          <a:blip r:embed="rId2">
            <a:alphaModFix/>
          </a:blip>
          <a:srcRect l="4375" t="31059" r="-2472" b="31955"/>
          <a:stretch/>
        </p:blipFill>
        <p:spPr>
          <a:xfrm>
            <a:off x="175367" y="6454633"/>
            <a:ext cx="1369480" cy="297600"/>
          </a:xfrm>
          <a:prstGeom prst="rect">
            <a:avLst/>
          </a:prstGeom>
          <a:noFill/>
          <a:ln>
            <a:noFill/>
          </a:ln>
        </p:spPr>
      </p:pic>
      <p:sp>
        <p:nvSpPr>
          <p:cNvPr id="193" name="Google Shape;193;p15"/>
          <p:cNvSpPr/>
          <p:nvPr/>
        </p:nvSpPr>
        <p:spPr>
          <a:xfrm>
            <a:off x="0" y="0"/>
            <a:ext cx="224400" cy="6313200"/>
          </a:xfrm>
          <a:prstGeom prst="rect">
            <a:avLst/>
          </a:prstGeom>
          <a:solidFill>
            <a:schemeClr val="accent6"/>
          </a:solidFill>
          <a:ln w="2857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94" name="Google Shape;194;p15"/>
          <p:cNvSpPr/>
          <p:nvPr/>
        </p:nvSpPr>
        <p:spPr>
          <a:xfrm>
            <a:off x="0" y="0"/>
            <a:ext cx="48000" cy="6313200"/>
          </a:xfrm>
          <a:prstGeom prst="rect">
            <a:avLst/>
          </a:prstGeom>
          <a:solidFill>
            <a:srgbClr val="F1BC01"/>
          </a:solidFill>
          <a:ln w="28575" cap="flat" cmpd="sng">
            <a:solidFill>
              <a:srgbClr val="F1BC0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 column green">
  <p:cSld name="CUSTOM_3_1_1_2">
    <p:spTree>
      <p:nvGrpSpPr>
        <p:cNvPr id="1" name="Shape 214"/>
        <p:cNvGrpSpPr/>
        <p:nvPr/>
      </p:nvGrpSpPr>
      <p:grpSpPr>
        <a:xfrm>
          <a:off x="0" y="0"/>
          <a:ext cx="0" cy="0"/>
          <a:chOff x="0" y="0"/>
          <a:chExt cx="0" cy="0"/>
        </a:xfrm>
      </p:grpSpPr>
      <p:sp>
        <p:nvSpPr>
          <p:cNvPr id="215" name="Google Shape;215;p19"/>
          <p:cNvSpPr txBox="1">
            <a:spLocks noGrp="1"/>
          </p:cNvSpPr>
          <p:nvPr>
            <p:ph type="sldNum" idx="12"/>
          </p:nvPr>
        </p:nvSpPr>
        <p:spPr>
          <a:xfrm>
            <a:off x="11296611" y="63410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216" name="Google Shape;216;p19"/>
          <p:cNvSpPr/>
          <p:nvPr/>
        </p:nvSpPr>
        <p:spPr>
          <a:xfrm>
            <a:off x="0" y="0"/>
            <a:ext cx="180400" cy="6341200"/>
          </a:xfrm>
          <a:prstGeom prst="rect">
            <a:avLst/>
          </a:prstGeom>
          <a:solidFill>
            <a:srgbClr val="AAB76A"/>
          </a:solidFill>
          <a:ln w="28575" cap="flat" cmpd="sng">
            <a:solidFill>
              <a:srgbClr val="AAB76A"/>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217" name="Google Shape;217;p19"/>
          <p:cNvSpPr txBox="1">
            <a:spLocks noGrp="1"/>
          </p:cNvSpPr>
          <p:nvPr>
            <p:ph type="title"/>
          </p:nvPr>
        </p:nvSpPr>
        <p:spPr>
          <a:xfrm>
            <a:off x="290800" y="410233"/>
            <a:ext cx="11245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AAB76A"/>
              </a:buClr>
              <a:buSzPts val="2800"/>
              <a:buNone/>
              <a:defRPr>
                <a:solidFill>
                  <a:srgbClr val="AAB76A"/>
                </a:solidFill>
              </a:defRPr>
            </a:lvl1pPr>
            <a:lvl2pPr lvl="1" rtl="0">
              <a:spcBef>
                <a:spcPts val="0"/>
              </a:spcBef>
              <a:spcAft>
                <a:spcPts val="0"/>
              </a:spcAft>
              <a:buClr>
                <a:srgbClr val="434343"/>
              </a:buClr>
              <a:buSzPts val="2800"/>
              <a:buNone/>
              <a:defRPr>
                <a:solidFill>
                  <a:srgbClr val="434343"/>
                </a:solidFill>
              </a:defRPr>
            </a:lvl2pPr>
            <a:lvl3pPr lvl="2" rtl="0">
              <a:spcBef>
                <a:spcPts val="0"/>
              </a:spcBef>
              <a:spcAft>
                <a:spcPts val="0"/>
              </a:spcAft>
              <a:buClr>
                <a:srgbClr val="434343"/>
              </a:buClr>
              <a:buSzPts val="2800"/>
              <a:buNone/>
              <a:defRPr>
                <a:solidFill>
                  <a:srgbClr val="434343"/>
                </a:solidFill>
              </a:defRPr>
            </a:lvl3pPr>
            <a:lvl4pPr lvl="3" rtl="0">
              <a:spcBef>
                <a:spcPts val="0"/>
              </a:spcBef>
              <a:spcAft>
                <a:spcPts val="0"/>
              </a:spcAft>
              <a:buClr>
                <a:srgbClr val="434343"/>
              </a:buClr>
              <a:buSzPts val="2800"/>
              <a:buNone/>
              <a:defRPr>
                <a:solidFill>
                  <a:srgbClr val="434343"/>
                </a:solidFill>
              </a:defRPr>
            </a:lvl4pPr>
            <a:lvl5pPr lvl="4" rtl="0">
              <a:spcBef>
                <a:spcPts val="0"/>
              </a:spcBef>
              <a:spcAft>
                <a:spcPts val="0"/>
              </a:spcAft>
              <a:buClr>
                <a:srgbClr val="434343"/>
              </a:buClr>
              <a:buSzPts val="2800"/>
              <a:buNone/>
              <a:defRPr>
                <a:solidFill>
                  <a:srgbClr val="434343"/>
                </a:solidFill>
              </a:defRPr>
            </a:lvl5pPr>
            <a:lvl6pPr lvl="5" rtl="0">
              <a:spcBef>
                <a:spcPts val="0"/>
              </a:spcBef>
              <a:spcAft>
                <a:spcPts val="0"/>
              </a:spcAft>
              <a:buClr>
                <a:srgbClr val="434343"/>
              </a:buClr>
              <a:buSzPts val="2800"/>
              <a:buNone/>
              <a:defRPr>
                <a:solidFill>
                  <a:srgbClr val="434343"/>
                </a:solidFill>
              </a:defRPr>
            </a:lvl6pPr>
            <a:lvl7pPr lvl="6" rtl="0">
              <a:spcBef>
                <a:spcPts val="0"/>
              </a:spcBef>
              <a:spcAft>
                <a:spcPts val="0"/>
              </a:spcAft>
              <a:buClr>
                <a:srgbClr val="434343"/>
              </a:buClr>
              <a:buSzPts val="2800"/>
              <a:buNone/>
              <a:defRPr>
                <a:solidFill>
                  <a:srgbClr val="434343"/>
                </a:solidFill>
              </a:defRPr>
            </a:lvl7pPr>
            <a:lvl8pPr lvl="7" rtl="0">
              <a:spcBef>
                <a:spcPts val="0"/>
              </a:spcBef>
              <a:spcAft>
                <a:spcPts val="0"/>
              </a:spcAft>
              <a:buClr>
                <a:srgbClr val="434343"/>
              </a:buClr>
              <a:buSzPts val="2800"/>
              <a:buNone/>
              <a:defRPr>
                <a:solidFill>
                  <a:srgbClr val="434343"/>
                </a:solidFill>
              </a:defRPr>
            </a:lvl8pPr>
            <a:lvl9pPr lvl="8" rtl="0">
              <a:spcBef>
                <a:spcPts val="0"/>
              </a:spcBef>
              <a:spcAft>
                <a:spcPts val="0"/>
              </a:spcAft>
              <a:buClr>
                <a:srgbClr val="434343"/>
              </a:buClr>
              <a:buSzPts val="2800"/>
              <a:buNone/>
              <a:defRPr>
                <a:solidFill>
                  <a:srgbClr val="434343"/>
                </a:solidFill>
              </a:defRPr>
            </a:lvl9pPr>
          </a:lstStyle>
          <a:p>
            <a:endParaRPr/>
          </a:p>
        </p:txBody>
      </p:sp>
      <p:sp>
        <p:nvSpPr>
          <p:cNvPr id="218" name="Google Shape;218;p19"/>
          <p:cNvSpPr txBox="1">
            <a:spLocks noGrp="1"/>
          </p:cNvSpPr>
          <p:nvPr>
            <p:ph type="body" idx="1"/>
          </p:nvPr>
        </p:nvSpPr>
        <p:spPr>
          <a:xfrm>
            <a:off x="415600" y="1536633"/>
            <a:ext cx="111204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Clr>
                <a:srgbClr val="AAB76A"/>
              </a:buClr>
              <a:buSzPts val="1800"/>
              <a:buChar char="●"/>
              <a:defRPr>
                <a:solidFill>
                  <a:srgbClr val="434343"/>
                </a:solidFill>
              </a:defRPr>
            </a:lvl1pPr>
            <a:lvl2pPr marL="1219170" lvl="1" indent="-423323" rtl="0">
              <a:spcBef>
                <a:spcPts val="2133"/>
              </a:spcBef>
              <a:spcAft>
                <a:spcPts val="0"/>
              </a:spcAft>
              <a:buClr>
                <a:srgbClr val="572B6D"/>
              </a:buClr>
              <a:buSzPts val="1400"/>
              <a:buChar char="○"/>
              <a:defRPr>
                <a:solidFill>
                  <a:srgbClr val="572B6D"/>
                </a:solidFill>
              </a:defRPr>
            </a:lvl2pPr>
            <a:lvl3pPr marL="1828754" lvl="2" indent="-423323" rtl="0">
              <a:spcBef>
                <a:spcPts val="2133"/>
              </a:spcBef>
              <a:spcAft>
                <a:spcPts val="0"/>
              </a:spcAft>
              <a:buSzPts val="1400"/>
              <a:buChar char="■"/>
              <a:defRPr>
                <a:solidFill>
                  <a:srgbClr val="434343"/>
                </a:solidFill>
              </a:defRPr>
            </a:lvl3pPr>
            <a:lvl4pPr marL="2438339" lvl="3" indent="-423323" rtl="0">
              <a:spcBef>
                <a:spcPts val="2133"/>
              </a:spcBef>
              <a:spcAft>
                <a:spcPts val="0"/>
              </a:spcAft>
              <a:buSzPts val="1400"/>
              <a:buChar char="●"/>
              <a:defRPr>
                <a:solidFill>
                  <a:srgbClr val="434343"/>
                </a:solidFill>
              </a:defRPr>
            </a:lvl4pPr>
            <a:lvl5pPr marL="3047924" lvl="4" indent="-423323" rtl="0">
              <a:spcBef>
                <a:spcPts val="2133"/>
              </a:spcBef>
              <a:spcAft>
                <a:spcPts val="0"/>
              </a:spcAft>
              <a:buSzPts val="1400"/>
              <a:buChar char="○"/>
              <a:defRPr>
                <a:solidFill>
                  <a:srgbClr val="434343"/>
                </a:solidFill>
              </a:defRPr>
            </a:lvl5pPr>
            <a:lvl6pPr marL="3657509" lvl="5" indent="-423323" rtl="0">
              <a:spcBef>
                <a:spcPts val="2133"/>
              </a:spcBef>
              <a:spcAft>
                <a:spcPts val="0"/>
              </a:spcAft>
              <a:buSzPts val="1400"/>
              <a:buChar char="■"/>
              <a:defRPr>
                <a:solidFill>
                  <a:srgbClr val="434343"/>
                </a:solidFill>
              </a:defRPr>
            </a:lvl6pPr>
            <a:lvl7pPr marL="4267093" lvl="6" indent="-423323" rtl="0">
              <a:spcBef>
                <a:spcPts val="2133"/>
              </a:spcBef>
              <a:spcAft>
                <a:spcPts val="0"/>
              </a:spcAft>
              <a:buClr>
                <a:srgbClr val="434343"/>
              </a:buClr>
              <a:buSzPts val="1400"/>
              <a:buChar char="●"/>
              <a:defRPr>
                <a:solidFill>
                  <a:srgbClr val="434343"/>
                </a:solidFill>
              </a:defRPr>
            </a:lvl7pPr>
            <a:lvl8pPr marL="4876678" lvl="7" indent="-423323" rtl="0">
              <a:spcBef>
                <a:spcPts val="2133"/>
              </a:spcBef>
              <a:spcAft>
                <a:spcPts val="0"/>
              </a:spcAft>
              <a:buClr>
                <a:srgbClr val="434343"/>
              </a:buClr>
              <a:buSzPts val="1400"/>
              <a:buChar char="○"/>
              <a:defRPr>
                <a:solidFill>
                  <a:srgbClr val="434343"/>
                </a:solidFill>
              </a:defRPr>
            </a:lvl8pPr>
            <a:lvl9pPr marL="5486263" lvl="8" indent="-423323" rtl="0">
              <a:spcBef>
                <a:spcPts val="2133"/>
              </a:spcBef>
              <a:spcAft>
                <a:spcPts val="2133"/>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 Columns Green">
  <p:cSld name="CUSTOM_3_1_1">
    <p:spTree>
      <p:nvGrpSpPr>
        <p:cNvPr id="1" name="Shape 219"/>
        <p:cNvGrpSpPr/>
        <p:nvPr/>
      </p:nvGrpSpPr>
      <p:grpSpPr>
        <a:xfrm>
          <a:off x="0" y="0"/>
          <a:ext cx="0" cy="0"/>
          <a:chOff x="0" y="0"/>
          <a:chExt cx="0" cy="0"/>
        </a:xfrm>
      </p:grpSpPr>
      <p:sp>
        <p:nvSpPr>
          <p:cNvPr id="220" name="Google Shape;220;p20"/>
          <p:cNvSpPr txBox="1">
            <a:spLocks noGrp="1"/>
          </p:cNvSpPr>
          <p:nvPr>
            <p:ph type="sldNum" idx="12"/>
          </p:nvPr>
        </p:nvSpPr>
        <p:spPr>
          <a:xfrm>
            <a:off x="11296611" y="63410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221" name="Google Shape;221;p20"/>
          <p:cNvSpPr/>
          <p:nvPr/>
        </p:nvSpPr>
        <p:spPr>
          <a:xfrm>
            <a:off x="0" y="0"/>
            <a:ext cx="180400" cy="6341200"/>
          </a:xfrm>
          <a:prstGeom prst="rect">
            <a:avLst/>
          </a:prstGeom>
          <a:solidFill>
            <a:srgbClr val="AAB76A"/>
          </a:solidFill>
          <a:ln w="28575" cap="flat" cmpd="sng">
            <a:solidFill>
              <a:srgbClr val="AAB76A"/>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222" name="Google Shape;222;p20"/>
          <p:cNvSpPr txBox="1">
            <a:spLocks noGrp="1"/>
          </p:cNvSpPr>
          <p:nvPr>
            <p:ph type="title"/>
          </p:nvPr>
        </p:nvSpPr>
        <p:spPr>
          <a:xfrm>
            <a:off x="290800" y="410233"/>
            <a:ext cx="11245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AAB76A"/>
              </a:buClr>
              <a:buSzPts val="2800"/>
              <a:buNone/>
              <a:defRPr>
                <a:solidFill>
                  <a:srgbClr val="AAB76A"/>
                </a:solidFill>
              </a:defRPr>
            </a:lvl1pPr>
            <a:lvl2pPr lvl="1" rtl="0">
              <a:spcBef>
                <a:spcPts val="0"/>
              </a:spcBef>
              <a:spcAft>
                <a:spcPts val="0"/>
              </a:spcAft>
              <a:buClr>
                <a:srgbClr val="434343"/>
              </a:buClr>
              <a:buSzPts val="2800"/>
              <a:buNone/>
              <a:defRPr>
                <a:solidFill>
                  <a:srgbClr val="434343"/>
                </a:solidFill>
              </a:defRPr>
            </a:lvl2pPr>
            <a:lvl3pPr lvl="2" rtl="0">
              <a:spcBef>
                <a:spcPts val="0"/>
              </a:spcBef>
              <a:spcAft>
                <a:spcPts val="0"/>
              </a:spcAft>
              <a:buClr>
                <a:srgbClr val="434343"/>
              </a:buClr>
              <a:buSzPts val="2800"/>
              <a:buNone/>
              <a:defRPr>
                <a:solidFill>
                  <a:srgbClr val="434343"/>
                </a:solidFill>
              </a:defRPr>
            </a:lvl3pPr>
            <a:lvl4pPr lvl="3" rtl="0">
              <a:spcBef>
                <a:spcPts val="0"/>
              </a:spcBef>
              <a:spcAft>
                <a:spcPts val="0"/>
              </a:spcAft>
              <a:buClr>
                <a:srgbClr val="434343"/>
              </a:buClr>
              <a:buSzPts val="2800"/>
              <a:buNone/>
              <a:defRPr>
                <a:solidFill>
                  <a:srgbClr val="434343"/>
                </a:solidFill>
              </a:defRPr>
            </a:lvl4pPr>
            <a:lvl5pPr lvl="4" rtl="0">
              <a:spcBef>
                <a:spcPts val="0"/>
              </a:spcBef>
              <a:spcAft>
                <a:spcPts val="0"/>
              </a:spcAft>
              <a:buClr>
                <a:srgbClr val="434343"/>
              </a:buClr>
              <a:buSzPts val="2800"/>
              <a:buNone/>
              <a:defRPr>
                <a:solidFill>
                  <a:srgbClr val="434343"/>
                </a:solidFill>
              </a:defRPr>
            </a:lvl5pPr>
            <a:lvl6pPr lvl="5" rtl="0">
              <a:spcBef>
                <a:spcPts val="0"/>
              </a:spcBef>
              <a:spcAft>
                <a:spcPts val="0"/>
              </a:spcAft>
              <a:buClr>
                <a:srgbClr val="434343"/>
              </a:buClr>
              <a:buSzPts val="2800"/>
              <a:buNone/>
              <a:defRPr>
                <a:solidFill>
                  <a:srgbClr val="434343"/>
                </a:solidFill>
              </a:defRPr>
            </a:lvl6pPr>
            <a:lvl7pPr lvl="6" rtl="0">
              <a:spcBef>
                <a:spcPts val="0"/>
              </a:spcBef>
              <a:spcAft>
                <a:spcPts val="0"/>
              </a:spcAft>
              <a:buClr>
                <a:srgbClr val="434343"/>
              </a:buClr>
              <a:buSzPts val="2800"/>
              <a:buNone/>
              <a:defRPr>
                <a:solidFill>
                  <a:srgbClr val="434343"/>
                </a:solidFill>
              </a:defRPr>
            </a:lvl7pPr>
            <a:lvl8pPr lvl="7" rtl="0">
              <a:spcBef>
                <a:spcPts val="0"/>
              </a:spcBef>
              <a:spcAft>
                <a:spcPts val="0"/>
              </a:spcAft>
              <a:buClr>
                <a:srgbClr val="434343"/>
              </a:buClr>
              <a:buSzPts val="2800"/>
              <a:buNone/>
              <a:defRPr>
                <a:solidFill>
                  <a:srgbClr val="434343"/>
                </a:solidFill>
              </a:defRPr>
            </a:lvl8pPr>
            <a:lvl9pPr lvl="8" rtl="0">
              <a:spcBef>
                <a:spcPts val="0"/>
              </a:spcBef>
              <a:spcAft>
                <a:spcPts val="0"/>
              </a:spcAft>
              <a:buClr>
                <a:srgbClr val="434343"/>
              </a:buClr>
              <a:buSzPts val="2800"/>
              <a:buNone/>
              <a:defRPr>
                <a:solidFill>
                  <a:srgbClr val="434343"/>
                </a:solidFill>
              </a:defRPr>
            </a:lvl9pPr>
          </a:lstStyle>
          <a:p>
            <a:endParaRPr/>
          </a:p>
        </p:txBody>
      </p:sp>
      <p:sp>
        <p:nvSpPr>
          <p:cNvPr id="223" name="Google Shape;223;p20"/>
          <p:cNvSpPr txBox="1">
            <a:spLocks noGrp="1"/>
          </p:cNvSpPr>
          <p:nvPr>
            <p:ph type="body" idx="1"/>
          </p:nvPr>
        </p:nvSpPr>
        <p:spPr>
          <a:xfrm>
            <a:off x="415600" y="1536633"/>
            <a:ext cx="53640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Clr>
                <a:srgbClr val="AAB76A"/>
              </a:buClr>
              <a:buSzPts val="1800"/>
              <a:buChar char="●"/>
              <a:defRPr>
                <a:solidFill>
                  <a:srgbClr val="434343"/>
                </a:solidFill>
              </a:defRPr>
            </a:lvl1pPr>
            <a:lvl2pPr marL="1219170" lvl="1" indent="-423323" rtl="0">
              <a:spcBef>
                <a:spcPts val="2133"/>
              </a:spcBef>
              <a:spcAft>
                <a:spcPts val="0"/>
              </a:spcAft>
              <a:buClr>
                <a:srgbClr val="572B6D"/>
              </a:buClr>
              <a:buSzPts val="1400"/>
              <a:buChar char="○"/>
              <a:defRPr>
                <a:solidFill>
                  <a:srgbClr val="572B6D"/>
                </a:solidFill>
              </a:defRPr>
            </a:lvl2pPr>
            <a:lvl3pPr marL="1828754" lvl="2" indent="-423323" rtl="0">
              <a:spcBef>
                <a:spcPts val="2133"/>
              </a:spcBef>
              <a:spcAft>
                <a:spcPts val="0"/>
              </a:spcAft>
              <a:buSzPts val="1400"/>
              <a:buChar char="■"/>
              <a:defRPr>
                <a:solidFill>
                  <a:srgbClr val="434343"/>
                </a:solidFill>
              </a:defRPr>
            </a:lvl3pPr>
            <a:lvl4pPr marL="2438339" lvl="3" indent="-423323" rtl="0">
              <a:spcBef>
                <a:spcPts val="2133"/>
              </a:spcBef>
              <a:spcAft>
                <a:spcPts val="0"/>
              </a:spcAft>
              <a:buSzPts val="1400"/>
              <a:buChar char="●"/>
              <a:defRPr>
                <a:solidFill>
                  <a:srgbClr val="434343"/>
                </a:solidFill>
              </a:defRPr>
            </a:lvl4pPr>
            <a:lvl5pPr marL="3047924" lvl="4" indent="-423323" rtl="0">
              <a:spcBef>
                <a:spcPts val="2133"/>
              </a:spcBef>
              <a:spcAft>
                <a:spcPts val="0"/>
              </a:spcAft>
              <a:buSzPts val="1400"/>
              <a:buChar char="○"/>
              <a:defRPr>
                <a:solidFill>
                  <a:srgbClr val="434343"/>
                </a:solidFill>
              </a:defRPr>
            </a:lvl5pPr>
            <a:lvl6pPr marL="3657509" lvl="5" indent="-423323" rtl="0">
              <a:spcBef>
                <a:spcPts val="2133"/>
              </a:spcBef>
              <a:spcAft>
                <a:spcPts val="0"/>
              </a:spcAft>
              <a:buSzPts val="1400"/>
              <a:buChar char="■"/>
              <a:defRPr>
                <a:solidFill>
                  <a:srgbClr val="434343"/>
                </a:solidFill>
              </a:defRPr>
            </a:lvl6pPr>
            <a:lvl7pPr marL="4267093" lvl="6" indent="-423323" rtl="0">
              <a:spcBef>
                <a:spcPts val="2133"/>
              </a:spcBef>
              <a:spcAft>
                <a:spcPts val="0"/>
              </a:spcAft>
              <a:buClr>
                <a:srgbClr val="434343"/>
              </a:buClr>
              <a:buSzPts val="1400"/>
              <a:buChar char="●"/>
              <a:defRPr>
                <a:solidFill>
                  <a:srgbClr val="434343"/>
                </a:solidFill>
              </a:defRPr>
            </a:lvl7pPr>
            <a:lvl8pPr marL="4876678" lvl="7" indent="-423323" rtl="0">
              <a:spcBef>
                <a:spcPts val="2133"/>
              </a:spcBef>
              <a:spcAft>
                <a:spcPts val="0"/>
              </a:spcAft>
              <a:buClr>
                <a:srgbClr val="434343"/>
              </a:buClr>
              <a:buSzPts val="1400"/>
              <a:buChar char="○"/>
              <a:defRPr>
                <a:solidFill>
                  <a:srgbClr val="434343"/>
                </a:solidFill>
              </a:defRPr>
            </a:lvl8pPr>
            <a:lvl9pPr marL="5486263" lvl="8" indent="-423323" rtl="0">
              <a:spcBef>
                <a:spcPts val="2133"/>
              </a:spcBef>
              <a:spcAft>
                <a:spcPts val="2133"/>
              </a:spcAft>
              <a:buClr>
                <a:srgbClr val="434343"/>
              </a:buClr>
              <a:buSzPts val="1400"/>
              <a:buChar char="■"/>
              <a:defRPr>
                <a:solidFill>
                  <a:srgbClr val="434343"/>
                </a:solidFill>
              </a:defRPr>
            </a:lvl9pPr>
          </a:lstStyle>
          <a:p>
            <a:endParaRPr/>
          </a:p>
        </p:txBody>
      </p:sp>
      <p:sp>
        <p:nvSpPr>
          <p:cNvPr id="224" name="Google Shape;224;p20"/>
          <p:cNvSpPr txBox="1">
            <a:spLocks noGrp="1"/>
          </p:cNvSpPr>
          <p:nvPr>
            <p:ph type="body" idx="2"/>
          </p:nvPr>
        </p:nvSpPr>
        <p:spPr>
          <a:xfrm>
            <a:off x="6262033" y="1536633"/>
            <a:ext cx="53640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solidFill>
                  <a:srgbClr val="434343"/>
                </a:solidFill>
              </a:defRPr>
            </a:lvl1pPr>
            <a:lvl2pPr marL="1219170" lvl="1" indent="-423323" rtl="0">
              <a:spcBef>
                <a:spcPts val="2133"/>
              </a:spcBef>
              <a:spcAft>
                <a:spcPts val="0"/>
              </a:spcAft>
              <a:buClr>
                <a:srgbClr val="572B6D"/>
              </a:buClr>
              <a:buSzPts val="1400"/>
              <a:buChar char="○"/>
              <a:defRPr>
                <a:solidFill>
                  <a:srgbClr val="572B6D"/>
                </a:solidFill>
              </a:defRPr>
            </a:lvl2pPr>
            <a:lvl3pPr marL="1828754" lvl="2" indent="-423323" rtl="0">
              <a:spcBef>
                <a:spcPts val="2133"/>
              </a:spcBef>
              <a:spcAft>
                <a:spcPts val="0"/>
              </a:spcAft>
              <a:buSzPts val="1400"/>
              <a:buChar char="■"/>
              <a:defRPr>
                <a:solidFill>
                  <a:srgbClr val="434343"/>
                </a:solidFill>
              </a:defRPr>
            </a:lvl3pPr>
            <a:lvl4pPr marL="2438339" lvl="3" indent="-423323" rtl="0">
              <a:spcBef>
                <a:spcPts val="2133"/>
              </a:spcBef>
              <a:spcAft>
                <a:spcPts val="0"/>
              </a:spcAft>
              <a:buSzPts val="1400"/>
              <a:buChar char="●"/>
              <a:defRPr>
                <a:solidFill>
                  <a:srgbClr val="434343"/>
                </a:solidFill>
              </a:defRPr>
            </a:lvl4pPr>
            <a:lvl5pPr marL="3047924" lvl="4" indent="-423323" rtl="0">
              <a:spcBef>
                <a:spcPts val="2133"/>
              </a:spcBef>
              <a:spcAft>
                <a:spcPts val="0"/>
              </a:spcAft>
              <a:buSzPts val="1400"/>
              <a:buChar char="○"/>
              <a:defRPr>
                <a:solidFill>
                  <a:srgbClr val="434343"/>
                </a:solidFill>
              </a:defRPr>
            </a:lvl5pPr>
            <a:lvl6pPr marL="3657509" lvl="5" indent="-423323" rtl="0">
              <a:spcBef>
                <a:spcPts val="2133"/>
              </a:spcBef>
              <a:spcAft>
                <a:spcPts val="0"/>
              </a:spcAft>
              <a:buSzPts val="1400"/>
              <a:buChar char="■"/>
              <a:defRPr>
                <a:solidFill>
                  <a:srgbClr val="434343"/>
                </a:solidFill>
              </a:defRPr>
            </a:lvl6pPr>
            <a:lvl7pPr marL="4267093" lvl="6" indent="-423323" rtl="0">
              <a:spcBef>
                <a:spcPts val="2133"/>
              </a:spcBef>
              <a:spcAft>
                <a:spcPts val="0"/>
              </a:spcAft>
              <a:buClr>
                <a:srgbClr val="434343"/>
              </a:buClr>
              <a:buSzPts val="1400"/>
              <a:buChar char="●"/>
              <a:defRPr>
                <a:solidFill>
                  <a:srgbClr val="434343"/>
                </a:solidFill>
              </a:defRPr>
            </a:lvl7pPr>
            <a:lvl8pPr marL="4876678" lvl="7" indent="-423323" rtl="0">
              <a:spcBef>
                <a:spcPts val="2133"/>
              </a:spcBef>
              <a:spcAft>
                <a:spcPts val="0"/>
              </a:spcAft>
              <a:buClr>
                <a:srgbClr val="434343"/>
              </a:buClr>
              <a:buSzPts val="1400"/>
              <a:buChar char="○"/>
              <a:defRPr>
                <a:solidFill>
                  <a:srgbClr val="434343"/>
                </a:solidFill>
              </a:defRPr>
            </a:lvl8pPr>
            <a:lvl9pPr marL="5486263" lvl="8" indent="-423323" rtl="0">
              <a:spcBef>
                <a:spcPts val="2133"/>
              </a:spcBef>
              <a:spcAft>
                <a:spcPts val="2133"/>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1 1 1">
  <p:cSld name="MAIN_POINT_1_1_1">
    <p:spTree>
      <p:nvGrpSpPr>
        <p:cNvPr id="1" name="Shape 248"/>
        <p:cNvGrpSpPr/>
        <p:nvPr/>
      </p:nvGrpSpPr>
      <p:grpSpPr>
        <a:xfrm>
          <a:off x="0" y="0"/>
          <a:ext cx="0" cy="0"/>
          <a:chOff x="0" y="0"/>
          <a:chExt cx="0" cy="0"/>
        </a:xfrm>
      </p:grpSpPr>
      <p:sp>
        <p:nvSpPr>
          <p:cNvPr id="249" name="Google Shape;249;p26"/>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572B6D"/>
              </a:buClr>
              <a:buSzPts val="4800"/>
              <a:buNone/>
              <a:defRPr sz="6400">
                <a:solidFill>
                  <a:srgbClr val="572B6D"/>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50" name="Google Shape;250;p26"/>
          <p:cNvSpPr txBox="1">
            <a:spLocks noGrp="1"/>
          </p:cNvSpPr>
          <p:nvPr>
            <p:ph type="sldNum" idx="12"/>
          </p:nvPr>
        </p:nvSpPr>
        <p:spPr>
          <a:xfrm>
            <a:off x="11296611" y="63410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1"/>
        <p:cNvGrpSpPr/>
        <p:nvPr/>
      </p:nvGrpSpPr>
      <p:grpSpPr>
        <a:xfrm>
          <a:off x="0" y="0"/>
          <a:ext cx="0" cy="0"/>
          <a:chOff x="0" y="0"/>
          <a:chExt cx="0" cy="0"/>
        </a:xfrm>
      </p:grpSpPr>
      <p:sp>
        <p:nvSpPr>
          <p:cNvPr id="252" name="Google Shape;252;p27"/>
          <p:cNvSpPr/>
          <p:nvPr/>
        </p:nvSpPr>
        <p:spPr>
          <a:xfrm>
            <a:off x="6096000" y="0"/>
            <a:ext cx="6096000" cy="6341200"/>
          </a:xfrm>
          <a:prstGeom prst="rect">
            <a:avLst/>
          </a:prstGeom>
          <a:solidFill>
            <a:srgbClr val="DA3F56"/>
          </a:solidFill>
          <a:ln w="28575" cap="flat" cmpd="sng">
            <a:solidFill>
              <a:srgbClr val="DA3F5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253" name="Google Shape;253;p27"/>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D23B51"/>
              </a:buClr>
              <a:buSzPts val="4200"/>
              <a:buNone/>
              <a:defRPr sz="5600">
                <a:solidFill>
                  <a:srgbClr val="D23B5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54" name="Google Shape;254;p27"/>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255" name="Google Shape;255;p27"/>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
        <p:nvSpPr>
          <p:cNvPr id="256" name="Google Shape;256;p27"/>
          <p:cNvSpPr txBox="1">
            <a:spLocks noGrp="1"/>
          </p:cNvSpPr>
          <p:nvPr>
            <p:ph type="sldNum" idx="12"/>
          </p:nvPr>
        </p:nvSpPr>
        <p:spPr>
          <a:xfrm>
            <a:off x="11296611" y="63410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257" name="Google Shape;257;p27"/>
          <p:cNvSpPr/>
          <p:nvPr/>
        </p:nvSpPr>
        <p:spPr>
          <a:xfrm>
            <a:off x="6096033" y="0"/>
            <a:ext cx="100400" cy="6341200"/>
          </a:xfrm>
          <a:prstGeom prst="rect">
            <a:avLst/>
          </a:prstGeom>
          <a:solidFill>
            <a:srgbClr val="D23B51"/>
          </a:solidFill>
          <a:ln w="9525" cap="flat" cmpd="sng">
            <a:solidFill>
              <a:srgbClr val="D23B5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6"/>
        <p:cNvGrpSpPr/>
        <p:nvPr/>
      </p:nvGrpSpPr>
      <p:grpSpPr>
        <a:xfrm>
          <a:off x="0" y="0"/>
          <a:ext cx="0" cy="0"/>
          <a:chOff x="0" y="0"/>
          <a:chExt cx="0" cy="0"/>
        </a:xfrm>
      </p:grpSpPr>
      <p:sp>
        <p:nvSpPr>
          <p:cNvPr id="287" name="Google Shape;287;p32"/>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EB627E"/>
              </a:buClr>
              <a:buSzPts val="12000"/>
              <a:buNone/>
              <a:defRPr sz="16000">
                <a:solidFill>
                  <a:srgbClr val="EB627E"/>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88" name="Google Shape;288;p32"/>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289" name="Google Shape;289;p32"/>
          <p:cNvSpPr txBox="1">
            <a:spLocks noGrp="1"/>
          </p:cNvSpPr>
          <p:nvPr>
            <p:ph type="sldNum" idx="12"/>
          </p:nvPr>
        </p:nvSpPr>
        <p:spPr>
          <a:xfrm>
            <a:off x="11296611" y="63410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315"/>
        <p:cNvGrpSpPr/>
        <p:nvPr/>
      </p:nvGrpSpPr>
      <p:grpSpPr>
        <a:xfrm>
          <a:off x="0" y="0"/>
          <a:ext cx="0" cy="0"/>
          <a:chOff x="0" y="0"/>
          <a:chExt cx="0" cy="0"/>
        </a:xfrm>
      </p:grpSpPr>
      <p:sp>
        <p:nvSpPr>
          <p:cNvPr id="316" name="Google Shape;316;p40"/>
          <p:cNvSpPr txBox="1">
            <a:spLocks noGrp="1"/>
          </p:cNvSpPr>
          <p:nvPr>
            <p:ph type="title"/>
          </p:nvPr>
        </p:nvSpPr>
        <p:spPr>
          <a:xfrm>
            <a:off x="838080" y="365040"/>
            <a:ext cx="10515600" cy="1325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317" name="Google Shape;317;p40"/>
          <p:cNvSpPr txBox="1">
            <a:spLocks noGrp="1"/>
          </p:cNvSpPr>
          <p:nvPr>
            <p:ph type="body" idx="1"/>
          </p:nvPr>
        </p:nvSpPr>
        <p:spPr>
          <a:xfrm>
            <a:off x="609480" y="1604520"/>
            <a:ext cx="5354400" cy="1896800"/>
          </a:xfrm>
          <a:prstGeom prst="rect">
            <a:avLst/>
          </a:prstGeom>
          <a:noFill/>
          <a:ln>
            <a:noFill/>
          </a:ln>
        </p:spPr>
        <p:txBody>
          <a:bodyPr spcFirstLastPara="1" wrap="square" lIns="0" tIns="0" rIns="0" bIns="0" anchor="t" anchorCtr="0">
            <a:noAutofit/>
          </a:bodyPr>
          <a:lstStyle>
            <a:lvl1pPr marL="609585" lvl="0" indent="-304792" algn="l" rtl="0">
              <a:spcBef>
                <a:spcPts val="0"/>
              </a:spcBef>
              <a:spcAft>
                <a:spcPts val="0"/>
              </a:spcAft>
              <a:buSzPts val="1800"/>
              <a:buNone/>
              <a:defRPr/>
            </a:lvl1pPr>
            <a:lvl2pPr marL="1219170" lvl="1" indent="-304792" algn="l" rtl="0">
              <a:spcBef>
                <a:spcPts val="2133"/>
              </a:spcBef>
              <a:spcAft>
                <a:spcPts val="0"/>
              </a:spcAft>
              <a:buSzPts val="1400"/>
              <a:buNone/>
              <a:defRPr/>
            </a:lvl2pPr>
            <a:lvl3pPr marL="1828754" lvl="2" indent="-304792" algn="l" rtl="0">
              <a:spcBef>
                <a:spcPts val="2133"/>
              </a:spcBef>
              <a:spcAft>
                <a:spcPts val="0"/>
              </a:spcAft>
              <a:buSzPts val="1400"/>
              <a:buNone/>
              <a:defRPr/>
            </a:lvl3pPr>
            <a:lvl4pPr marL="2438339" lvl="3" indent="-304792" algn="l" rtl="0">
              <a:spcBef>
                <a:spcPts val="2133"/>
              </a:spcBef>
              <a:spcAft>
                <a:spcPts val="0"/>
              </a:spcAft>
              <a:buSzPts val="1400"/>
              <a:buNone/>
              <a:defRPr/>
            </a:lvl4pPr>
            <a:lvl5pPr marL="3047924" lvl="4" indent="-304792" algn="l" rtl="0">
              <a:spcBef>
                <a:spcPts val="2133"/>
              </a:spcBef>
              <a:spcAft>
                <a:spcPts val="0"/>
              </a:spcAft>
              <a:buSzPts val="1400"/>
              <a:buNone/>
              <a:defRPr/>
            </a:lvl5pPr>
            <a:lvl6pPr marL="3657509" lvl="5" indent="-304792" algn="l" rtl="0">
              <a:spcBef>
                <a:spcPts val="2133"/>
              </a:spcBef>
              <a:spcAft>
                <a:spcPts val="0"/>
              </a:spcAft>
              <a:buSzPts val="1400"/>
              <a:buNone/>
              <a:defRPr/>
            </a:lvl6pPr>
            <a:lvl7pPr marL="4267093" lvl="6" indent="-304792" algn="l" rtl="0">
              <a:spcBef>
                <a:spcPts val="2133"/>
              </a:spcBef>
              <a:spcAft>
                <a:spcPts val="0"/>
              </a:spcAft>
              <a:buSzPts val="1400"/>
              <a:buNone/>
              <a:defRPr/>
            </a:lvl7pPr>
            <a:lvl8pPr marL="4876678" lvl="7" indent="-304792" algn="l" rtl="0">
              <a:spcBef>
                <a:spcPts val="2133"/>
              </a:spcBef>
              <a:spcAft>
                <a:spcPts val="0"/>
              </a:spcAft>
              <a:buSzPts val="1400"/>
              <a:buNone/>
              <a:defRPr/>
            </a:lvl8pPr>
            <a:lvl9pPr marL="5486263" lvl="8" indent="-304792" algn="l" rtl="0">
              <a:spcBef>
                <a:spcPts val="2133"/>
              </a:spcBef>
              <a:spcAft>
                <a:spcPts val="2133"/>
              </a:spcAft>
              <a:buSzPts val="1400"/>
              <a:buNone/>
              <a:defRPr/>
            </a:lvl9pPr>
          </a:lstStyle>
          <a:p>
            <a:endParaRPr/>
          </a:p>
        </p:txBody>
      </p:sp>
      <p:sp>
        <p:nvSpPr>
          <p:cNvPr id="318" name="Google Shape;318;p40"/>
          <p:cNvSpPr txBox="1">
            <a:spLocks noGrp="1"/>
          </p:cNvSpPr>
          <p:nvPr>
            <p:ph type="body" idx="2"/>
          </p:nvPr>
        </p:nvSpPr>
        <p:spPr>
          <a:xfrm>
            <a:off x="6231960" y="1604520"/>
            <a:ext cx="5354400" cy="1896800"/>
          </a:xfrm>
          <a:prstGeom prst="rect">
            <a:avLst/>
          </a:prstGeom>
          <a:noFill/>
          <a:ln>
            <a:noFill/>
          </a:ln>
        </p:spPr>
        <p:txBody>
          <a:bodyPr spcFirstLastPara="1" wrap="square" lIns="0" tIns="0" rIns="0" bIns="0" anchor="t" anchorCtr="0">
            <a:noAutofit/>
          </a:bodyPr>
          <a:lstStyle>
            <a:lvl1pPr marL="609585" lvl="0" indent="-304792" algn="l" rtl="0">
              <a:spcBef>
                <a:spcPts val="0"/>
              </a:spcBef>
              <a:spcAft>
                <a:spcPts val="0"/>
              </a:spcAft>
              <a:buSzPts val="1800"/>
              <a:buNone/>
              <a:defRPr/>
            </a:lvl1pPr>
            <a:lvl2pPr marL="1219170" lvl="1" indent="-304792" algn="l" rtl="0">
              <a:spcBef>
                <a:spcPts val="2133"/>
              </a:spcBef>
              <a:spcAft>
                <a:spcPts val="0"/>
              </a:spcAft>
              <a:buSzPts val="1400"/>
              <a:buNone/>
              <a:defRPr/>
            </a:lvl2pPr>
            <a:lvl3pPr marL="1828754" lvl="2" indent="-304792" algn="l" rtl="0">
              <a:spcBef>
                <a:spcPts val="2133"/>
              </a:spcBef>
              <a:spcAft>
                <a:spcPts val="0"/>
              </a:spcAft>
              <a:buSzPts val="1400"/>
              <a:buNone/>
              <a:defRPr/>
            </a:lvl3pPr>
            <a:lvl4pPr marL="2438339" lvl="3" indent="-304792" algn="l" rtl="0">
              <a:spcBef>
                <a:spcPts val="2133"/>
              </a:spcBef>
              <a:spcAft>
                <a:spcPts val="0"/>
              </a:spcAft>
              <a:buSzPts val="1400"/>
              <a:buNone/>
              <a:defRPr/>
            </a:lvl4pPr>
            <a:lvl5pPr marL="3047924" lvl="4" indent="-304792" algn="l" rtl="0">
              <a:spcBef>
                <a:spcPts val="2133"/>
              </a:spcBef>
              <a:spcAft>
                <a:spcPts val="0"/>
              </a:spcAft>
              <a:buSzPts val="1400"/>
              <a:buNone/>
              <a:defRPr/>
            </a:lvl5pPr>
            <a:lvl6pPr marL="3657509" lvl="5" indent="-304792" algn="l" rtl="0">
              <a:spcBef>
                <a:spcPts val="2133"/>
              </a:spcBef>
              <a:spcAft>
                <a:spcPts val="0"/>
              </a:spcAft>
              <a:buSzPts val="1400"/>
              <a:buNone/>
              <a:defRPr/>
            </a:lvl6pPr>
            <a:lvl7pPr marL="4267093" lvl="6" indent="-304792" algn="l" rtl="0">
              <a:spcBef>
                <a:spcPts val="2133"/>
              </a:spcBef>
              <a:spcAft>
                <a:spcPts val="0"/>
              </a:spcAft>
              <a:buSzPts val="1400"/>
              <a:buNone/>
              <a:defRPr/>
            </a:lvl7pPr>
            <a:lvl8pPr marL="4876678" lvl="7" indent="-304792" algn="l" rtl="0">
              <a:spcBef>
                <a:spcPts val="2133"/>
              </a:spcBef>
              <a:spcAft>
                <a:spcPts val="0"/>
              </a:spcAft>
              <a:buSzPts val="1400"/>
              <a:buNone/>
              <a:defRPr/>
            </a:lvl8pPr>
            <a:lvl9pPr marL="5486263" lvl="8" indent="-304792" algn="l" rtl="0">
              <a:spcBef>
                <a:spcPts val="2133"/>
              </a:spcBef>
              <a:spcAft>
                <a:spcPts val="2133"/>
              </a:spcAft>
              <a:buSzPts val="1400"/>
              <a:buNone/>
              <a:defRPr/>
            </a:lvl9pPr>
          </a:lstStyle>
          <a:p>
            <a:endParaRPr/>
          </a:p>
        </p:txBody>
      </p:sp>
      <p:sp>
        <p:nvSpPr>
          <p:cNvPr id="319" name="Google Shape;319;p40"/>
          <p:cNvSpPr txBox="1">
            <a:spLocks noGrp="1"/>
          </p:cNvSpPr>
          <p:nvPr>
            <p:ph type="body" idx="3"/>
          </p:nvPr>
        </p:nvSpPr>
        <p:spPr>
          <a:xfrm>
            <a:off x="609480" y="3682080"/>
            <a:ext cx="5354400" cy="1896800"/>
          </a:xfrm>
          <a:prstGeom prst="rect">
            <a:avLst/>
          </a:prstGeom>
          <a:noFill/>
          <a:ln>
            <a:noFill/>
          </a:ln>
        </p:spPr>
        <p:txBody>
          <a:bodyPr spcFirstLastPara="1" wrap="square" lIns="0" tIns="0" rIns="0" bIns="0" anchor="t" anchorCtr="0">
            <a:noAutofit/>
          </a:bodyPr>
          <a:lstStyle>
            <a:lvl1pPr marL="609585" lvl="0" indent="-304792" algn="l" rtl="0">
              <a:spcBef>
                <a:spcPts val="0"/>
              </a:spcBef>
              <a:spcAft>
                <a:spcPts val="0"/>
              </a:spcAft>
              <a:buSzPts val="1800"/>
              <a:buNone/>
              <a:defRPr/>
            </a:lvl1pPr>
            <a:lvl2pPr marL="1219170" lvl="1" indent="-304792" algn="l" rtl="0">
              <a:spcBef>
                <a:spcPts val="2133"/>
              </a:spcBef>
              <a:spcAft>
                <a:spcPts val="0"/>
              </a:spcAft>
              <a:buSzPts val="1400"/>
              <a:buNone/>
              <a:defRPr/>
            </a:lvl2pPr>
            <a:lvl3pPr marL="1828754" lvl="2" indent="-304792" algn="l" rtl="0">
              <a:spcBef>
                <a:spcPts val="2133"/>
              </a:spcBef>
              <a:spcAft>
                <a:spcPts val="0"/>
              </a:spcAft>
              <a:buSzPts val="1400"/>
              <a:buNone/>
              <a:defRPr/>
            </a:lvl3pPr>
            <a:lvl4pPr marL="2438339" lvl="3" indent="-304792" algn="l" rtl="0">
              <a:spcBef>
                <a:spcPts val="2133"/>
              </a:spcBef>
              <a:spcAft>
                <a:spcPts val="0"/>
              </a:spcAft>
              <a:buSzPts val="1400"/>
              <a:buNone/>
              <a:defRPr/>
            </a:lvl4pPr>
            <a:lvl5pPr marL="3047924" lvl="4" indent="-304792" algn="l" rtl="0">
              <a:spcBef>
                <a:spcPts val="2133"/>
              </a:spcBef>
              <a:spcAft>
                <a:spcPts val="0"/>
              </a:spcAft>
              <a:buSzPts val="1400"/>
              <a:buNone/>
              <a:defRPr/>
            </a:lvl5pPr>
            <a:lvl6pPr marL="3657509" lvl="5" indent="-304792" algn="l" rtl="0">
              <a:spcBef>
                <a:spcPts val="2133"/>
              </a:spcBef>
              <a:spcAft>
                <a:spcPts val="0"/>
              </a:spcAft>
              <a:buSzPts val="1400"/>
              <a:buNone/>
              <a:defRPr/>
            </a:lvl6pPr>
            <a:lvl7pPr marL="4267093" lvl="6" indent="-304792" algn="l" rtl="0">
              <a:spcBef>
                <a:spcPts val="2133"/>
              </a:spcBef>
              <a:spcAft>
                <a:spcPts val="0"/>
              </a:spcAft>
              <a:buSzPts val="1400"/>
              <a:buNone/>
              <a:defRPr/>
            </a:lvl7pPr>
            <a:lvl8pPr marL="4876678" lvl="7" indent="-304792" algn="l" rtl="0">
              <a:spcBef>
                <a:spcPts val="2133"/>
              </a:spcBef>
              <a:spcAft>
                <a:spcPts val="0"/>
              </a:spcAft>
              <a:buSzPts val="1400"/>
              <a:buNone/>
              <a:defRPr/>
            </a:lvl8pPr>
            <a:lvl9pPr marL="5486263" lvl="8" indent="-304792" algn="l" rtl="0">
              <a:spcBef>
                <a:spcPts val="2133"/>
              </a:spcBef>
              <a:spcAft>
                <a:spcPts val="2133"/>
              </a:spcAft>
              <a:buSzPts val="1400"/>
              <a:buNone/>
              <a:defRPr/>
            </a:lvl9pPr>
          </a:lstStyle>
          <a:p>
            <a:endParaRPr/>
          </a:p>
        </p:txBody>
      </p:sp>
      <p:sp>
        <p:nvSpPr>
          <p:cNvPr id="320" name="Google Shape;320;p40"/>
          <p:cNvSpPr txBox="1">
            <a:spLocks noGrp="1"/>
          </p:cNvSpPr>
          <p:nvPr>
            <p:ph type="body" idx="4"/>
          </p:nvPr>
        </p:nvSpPr>
        <p:spPr>
          <a:xfrm>
            <a:off x="6231960" y="3682080"/>
            <a:ext cx="5354400" cy="1896800"/>
          </a:xfrm>
          <a:prstGeom prst="rect">
            <a:avLst/>
          </a:prstGeom>
          <a:noFill/>
          <a:ln>
            <a:noFill/>
          </a:ln>
        </p:spPr>
        <p:txBody>
          <a:bodyPr spcFirstLastPara="1" wrap="square" lIns="0" tIns="0" rIns="0" bIns="0" anchor="t" anchorCtr="0">
            <a:noAutofit/>
          </a:bodyPr>
          <a:lstStyle>
            <a:lvl1pPr marL="609585" lvl="0" indent="-304792" algn="l" rtl="0">
              <a:spcBef>
                <a:spcPts val="0"/>
              </a:spcBef>
              <a:spcAft>
                <a:spcPts val="0"/>
              </a:spcAft>
              <a:buSzPts val="1800"/>
              <a:buNone/>
              <a:defRPr/>
            </a:lvl1pPr>
            <a:lvl2pPr marL="1219170" lvl="1" indent="-304792" algn="l" rtl="0">
              <a:spcBef>
                <a:spcPts val="2133"/>
              </a:spcBef>
              <a:spcAft>
                <a:spcPts val="0"/>
              </a:spcAft>
              <a:buSzPts val="1400"/>
              <a:buNone/>
              <a:defRPr/>
            </a:lvl2pPr>
            <a:lvl3pPr marL="1828754" lvl="2" indent="-304792" algn="l" rtl="0">
              <a:spcBef>
                <a:spcPts val="2133"/>
              </a:spcBef>
              <a:spcAft>
                <a:spcPts val="0"/>
              </a:spcAft>
              <a:buSzPts val="1400"/>
              <a:buNone/>
              <a:defRPr/>
            </a:lvl3pPr>
            <a:lvl4pPr marL="2438339" lvl="3" indent="-304792" algn="l" rtl="0">
              <a:spcBef>
                <a:spcPts val="2133"/>
              </a:spcBef>
              <a:spcAft>
                <a:spcPts val="0"/>
              </a:spcAft>
              <a:buSzPts val="1400"/>
              <a:buNone/>
              <a:defRPr/>
            </a:lvl4pPr>
            <a:lvl5pPr marL="3047924" lvl="4" indent="-304792" algn="l" rtl="0">
              <a:spcBef>
                <a:spcPts val="2133"/>
              </a:spcBef>
              <a:spcAft>
                <a:spcPts val="0"/>
              </a:spcAft>
              <a:buSzPts val="1400"/>
              <a:buNone/>
              <a:defRPr/>
            </a:lvl5pPr>
            <a:lvl6pPr marL="3657509" lvl="5" indent="-304792" algn="l" rtl="0">
              <a:spcBef>
                <a:spcPts val="2133"/>
              </a:spcBef>
              <a:spcAft>
                <a:spcPts val="0"/>
              </a:spcAft>
              <a:buSzPts val="1400"/>
              <a:buNone/>
              <a:defRPr/>
            </a:lvl6pPr>
            <a:lvl7pPr marL="4267093" lvl="6" indent="-304792" algn="l" rtl="0">
              <a:spcBef>
                <a:spcPts val="2133"/>
              </a:spcBef>
              <a:spcAft>
                <a:spcPts val="0"/>
              </a:spcAft>
              <a:buSzPts val="1400"/>
              <a:buNone/>
              <a:defRPr/>
            </a:lvl7pPr>
            <a:lvl8pPr marL="4876678" lvl="7" indent="-304792" algn="l" rtl="0">
              <a:spcBef>
                <a:spcPts val="2133"/>
              </a:spcBef>
              <a:spcAft>
                <a:spcPts val="0"/>
              </a:spcAft>
              <a:buSzPts val="1400"/>
              <a:buNone/>
              <a:defRPr/>
            </a:lvl8pPr>
            <a:lvl9pPr marL="5486263" lvl="8" indent="-304792" algn="l" rtl="0">
              <a:spcBef>
                <a:spcPts val="2133"/>
              </a:spcBef>
              <a:spcAft>
                <a:spcPts val="2133"/>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2 1">
  <p:cSld name="Custom Layout 2 1">
    <p:spTree>
      <p:nvGrpSpPr>
        <p:cNvPr id="1" name="Shape 142"/>
        <p:cNvGrpSpPr/>
        <p:nvPr/>
      </p:nvGrpSpPr>
      <p:grpSpPr>
        <a:xfrm>
          <a:off x="0" y="0"/>
          <a:ext cx="0" cy="0"/>
          <a:chOff x="0" y="0"/>
          <a:chExt cx="0" cy="0"/>
        </a:xfrm>
      </p:grpSpPr>
      <p:grpSp>
        <p:nvGrpSpPr>
          <p:cNvPr id="143" name="Google Shape;143;p13"/>
          <p:cNvGrpSpPr/>
          <p:nvPr/>
        </p:nvGrpSpPr>
        <p:grpSpPr>
          <a:xfrm>
            <a:off x="715335" y="1141659"/>
            <a:ext cx="10950160" cy="4615317"/>
            <a:chOff x="3827150" y="780050"/>
            <a:chExt cx="4921273" cy="3461488"/>
          </a:xfrm>
        </p:grpSpPr>
        <p:sp>
          <p:nvSpPr>
            <p:cNvPr id="144" name="Google Shape;144;p13"/>
            <p:cNvSpPr/>
            <p:nvPr/>
          </p:nvSpPr>
          <p:spPr>
            <a:xfrm>
              <a:off x="3837275" y="841038"/>
              <a:ext cx="1053300" cy="3400500"/>
            </a:xfrm>
            <a:prstGeom prst="roundRect">
              <a:avLst>
                <a:gd name="adj" fmla="val 16667"/>
              </a:avLst>
            </a:prstGeom>
            <a:solidFill>
              <a:srgbClr val="F3F3F3"/>
            </a:solidFill>
            <a:ln w="1905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45" name="Google Shape;145;p13"/>
            <p:cNvSpPr/>
            <p:nvPr/>
          </p:nvSpPr>
          <p:spPr>
            <a:xfrm>
              <a:off x="3827150" y="780063"/>
              <a:ext cx="1063500" cy="938400"/>
            </a:xfrm>
            <a:prstGeom prst="rect">
              <a:avLst/>
            </a:prstGeom>
            <a:solidFill>
              <a:srgbClr val="638BA4"/>
            </a:solidFill>
            <a:ln w="19050" cap="flat" cmpd="sng">
              <a:solidFill>
                <a:srgbClr val="638BA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46" name="Google Shape;146;p13"/>
            <p:cNvSpPr/>
            <p:nvPr/>
          </p:nvSpPr>
          <p:spPr>
            <a:xfrm>
              <a:off x="4487625" y="1665050"/>
              <a:ext cx="403048" cy="303906"/>
            </a:xfrm>
            <a:custGeom>
              <a:avLst/>
              <a:gdLst/>
              <a:ahLst/>
              <a:cxnLst/>
              <a:rect l="l" t="t" r="r" b="b"/>
              <a:pathLst>
                <a:path w="19431" h="14288" extrusionOk="0">
                  <a:moveTo>
                    <a:pt x="3810" y="2096"/>
                  </a:moveTo>
                  <a:lnTo>
                    <a:pt x="19431" y="14288"/>
                  </a:lnTo>
                  <a:lnTo>
                    <a:pt x="19431" y="0"/>
                  </a:lnTo>
                  <a:lnTo>
                    <a:pt x="0" y="0"/>
                  </a:lnTo>
                  <a:close/>
                </a:path>
              </a:pathLst>
            </a:custGeom>
            <a:solidFill>
              <a:srgbClr val="638BA4"/>
            </a:solidFill>
            <a:ln w="19050" cap="flat" cmpd="sng">
              <a:solidFill>
                <a:srgbClr val="638BA4"/>
              </a:solidFill>
              <a:prstDash val="solid"/>
              <a:round/>
              <a:headEnd type="none" w="med" len="med"/>
              <a:tailEnd type="none" w="med" len="med"/>
            </a:ln>
          </p:spPr>
        </p:sp>
        <p:sp>
          <p:nvSpPr>
            <p:cNvPr id="147" name="Google Shape;147;p13"/>
            <p:cNvSpPr/>
            <p:nvPr/>
          </p:nvSpPr>
          <p:spPr>
            <a:xfrm>
              <a:off x="3827150" y="1791588"/>
              <a:ext cx="891900" cy="303900"/>
            </a:xfrm>
            <a:prstGeom prst="rightArrow">
              <a:avLst>
                <a:gd name="adj1" fmla="val 60899"/>
                <a:gd name="adj2" fmla="val 80914"/>
              </a:avLst>
            </a:prstGeom>
            <a:solidFill>
              <a:srgbClr val="58829C"/>
            </a:solidFill>
            <a:ln w="9525" cap="flat" cmpd="sng">
              <a:solidFill>
                <a:srgbClr val="5882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48" name="Google Shape;148;p13"/>
            <p:cNvSpPr/>
            <p:nvPr/>
          </p:nvSpPr>
          <p:spPr>
            <a:xfrm>
              <a:off x="5123200" y="841025"/>
              <a:ext cx="1053300" cy="3400500"/>
            </a:xfrm>
            <a:prstGeom prst="roundRect">
              <a:avLst>
                <a:gd name="adj" fmla="val 16667"/>
              </a:avLst>
            </a:prstGeom>
            <a:solidFill>
              <a:srgbClr val="F3F3F3"/>
            </a:solidFill>
            <a:ln w="1905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49" name="Google Shape;149;p13"/>
            <p:cNvSpPr/>
            <p:nvPr/>
          </p:nvSpPr>
          <p:spPr>
            <a:xfrm>
              <a:off x="5113075" y="780050"/>
              <a:ext cx="1063500" cy="938400"/>
            </a:xfrm>
            <a:prstGeom prst="rect">
              <a:avLst/>
            </a:prstGeom>
            <a:solidFill>
              <a:srgbClr val="DA3F56"/>
            </a:solidFill>
            <a:ln w="19050" cap="flat" cmpd="sng">
              <a:solidFill>
                <a:srgbClr val="DA3F5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0" name="Google Shape;150;p13"/>
            <p:cNvSpPr/>
            <p:nvPr/>
          </p:nvSpPr>
          <p:spPr>
            <a:xfrm>
              <a:off x="5773550" y="1665038"/>
              <a:ext cx="403048" cy="303906"/>
            </a:xfrm>
            <a:custGeom>
              <a:avLst/>
              <a:gdLst/>
              <a:ahLst/>
              <a:cxnLst/>
              <a:rect l="l" t="t" r="r" b="b"/>
              <a:pathLst>
                <a:path w="19431" h="14288" extrusionOk="0">
                  <a:moveTo>
                    <a:pt x="3810" y="2096"/>
                  </a:moveTo>
                  <a:lnTo>
                    <a:pt x="19431" y="14288"/>
                  </a:lnTo>
                  <a:lnTo>
                    <a:pt x="19431" y="0"/>
                  </a:lnTo>
                  <a:lnTo>
                    <a:pt x="0" y="0"/>
                  </a:lnTo>
                  <a:close/>
                </a:path>
              </a:pathLst>
            </a:custGeom>
            <a:solidFill>
              <a:srgbClr val="DA3F56"/>
            </a:solidFill>
            <a:ln w="19050" cap="flat" cmpd="sng">
              <a:solidFill>
                <a:srgbClr val="DA3F56"/>
              </a:solidFill>
              <a:prstDash val="solid"/>
              <a:round/>
              <a:headEnd type="none" w="med" len="med"/>
              <a:tailEnd type="none" w="med" len="med"/>
            </a:ln>
          </p:spPr>
        </p:sp>
        <p:sp>
          <p:nvSpPr>
            <p:cNvPr id="151" name="Google Shape;151;p13"/>
            <p:cNvSpPr/>
            <p:nvPr/>
          </p:nvSpPr>
          <p:spPr>
            <a:xfrm>
              <a:off x="5113075" y="1791575"/>
              <a:ext cx="891900" cy="303900"/>
            </a:xfrm>
            <a:prstGeom prst="rightArrow">
              <a:avLst>
                <a:gd name="adj1" fmla="val 60899"/>
                <a:gd name="adj2" fmla="val 80914"/>
              </a:avLst>
            </a:prstGeom>
            <a:solidFill>
              <a:srgbClr val="DA3F56"/>
            </a:solidFill>
            <a:ln w="9525" cap="flat" cmpd="sng">
              <a:solidFill>
                <a:srgbClr val="DA3F5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2" name="Google Shape;152;p13"/>
            <p:cNvSpPr/>
            <p:nvPr/>
          </p:nvSpPr>
          <p:spPr>
            <a:xfrm>
              <a:off x="6409100" y="841038"/>
              <a:ext cx="1053300" cy="3400500"/>
            </a:xfrm>
            <a:prstGeom prst="roundRect">
              <a:avLst>
                <a:gd name="adj" fmla="val 16667"/>
              </a:avLst>
            </a:prstGeom>
            <a:solidFill>
              <a:srgbClr val="F3F3F3"/>
            </a:solidFill>
            <a:ln w="1905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3" name="Google Shape;153;p13"/>
            <p:cNvSpPr/>
            <p:nvPr/>
          </p:nvSpPr>
          <p:spPr>
            <a:xfrm>
              <a:off x="6398975" y="780063"/>
              <a:ext cx="1063500" cy="938400"/>
            </a:xfrm>
            <a:prstGeom prst="rect">
              <a:avLst/>
            </a:prstGeom>
            <a:solidFill>
              <a:srgbClr val="AAB76A"/>
            </a:solidFill>
            <a:ln w="19050" cap="flat" cmpd="sng">
              <a:solidFill>
                <a:srgbClr val="AAB7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4" name="Google Shape;154;p13"/>
            <p:cNvSpPr/>
            <p:nvPr/>
          </p:nvSpPr>
          <p:spPr>
            <a:xfrm>
              <a:off x="7059450" y="1665050"/>
              <a:ext cx="403048" cy="303906"/>
            </a:xfrm>
            <a:custGeom>
              <a:avLst/>
              <a:gdLst/>
              <a:ahLst/>
              <a:cxnLst/>
              <a:rect l="l" t="t" r="r" b="b"/>
              <a:pathLst>
                <a:path w="19431" h="14288" extrusionOk="0">
                  <a:moveTo>
                    <a:pt x="3810" y="2096"/>
                  </a:moveTo>
                  <a:lnTo>
                    <a:pt x="19431" y="14288"/>
                  </a:lnTo>
                  <a:lnTo>
                    <a:pt x="19431" y="0"/>
                  </a:lnTo>
                  <a:lnTo>
                    <a:pt x="0" y="0"/>
                  </a:lnTo>
                  <a:close/>
                </a:path>
              </a:pathLst>
            </a:custGeom>
            <a:solidFill>
              <a:srgbClr val="AAB76A"/>
            </a:solidFill>
            <a:ln w="19050" cap="flat" cmpd="sng">
              <a:solidFill>
                <a:srgbClr val="AAB76A"/>
              </a:solidFill>
              <a:prstDash val="solid"/>
              <a:round/>
              <a:headEnd type="none" w="med" len="med"/>
              <a:tailEnd type="none" w="med" len="med"/>
            </a:ln>
          </p:spPr>
        </p:sp>
        <p:sp>
          <p:nvSpPr>
            <p:cNvPr id="155" name="Google Shape;155;p13"/>
            <p:cNvSpPr/>
            <p:nvPr/>
          </p:nvSpPr>
          <p:spPr>
            <a:xfrm>
              <a:off x="6398975" y="1791588"/>
              <a:ext cx="891900" cy="303900"/>
            </a:xfrm>
            <a:prstGeom prst="rightArrow">
              <a:avLst>
                <a:gd name="adj1" fmla="val 60899"/>
                <a:gd name="adj2" fmla="val 80914"/>
              </a:avLst>
            </a:prstGeom>
            <a:solidFill>
              <a:srgbClr val="AAB76A"/>
            </a:solidFill>
            <a:ln w="9525" cap="flat" cmpd="sng">
              <a:solidFill>
                <a:srgbClr val="AAB7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6" name="Google Shape;156;p13"/>
            <p:cNvSpPr/>
            <p:nvPr/>
          </p:nvSpPr>
          <p:spPr>
            <a:xfrm>
              <a:off x="7695025" y="841025"/>
              <a:ext cx="1053300" cy="3400500"/>
            </a:xfrm>
            <a:prstGeom prst="roundRect">
              <a:avLst>
                <a:gd name="adj" fmla="val 16667"/>
              </a:avLst>
            </a:prstGeom>
            <a:solidFill>
              <a:srgbClr val="F3F3F3"/>
            </a:solidFill>
            <a:ln w="1905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7" name="Google Shape;157;p13"/>
            <p:cNvSpPr/>
            <p:nvPr/>
          </p:nvSpPr>
          <p:spPr>
            <a:xfrm>
              <a:off x="7684900" y="780050"/>
              <a:ext cx="1063500" cy="938400"/>
            </a:xfrm>
            <a:prstGeom prst="rect">
              <a:avLst/>
            </a:prstGeom>
            <a:solidFill>
              <a:srgbClr val="733151"/>
            </a:solidFill>
            <a:ln w="19050" cap="flat" cmpd="sng">
              <a:solidFill>
                <a:srgbClr val="73315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8" name="Google Shape;158;p13"/>
            <p:cNvSpPr/>
            <p:nvPr/>
          </p:nvSpPr>
          <p:spPr>
            <a:xfrm>
              <a:off x="8345375" y="1665038"/>
              <a:ext cx="403048" cy="303906"/>
            </a:xfrm>
            <a:custGeom>
              <a:avLst/>
              <a:gdLst/>
              <a:ahLst/>
              <a:cxnLst/>
              <a:rect l="l" t="t" r="r" b="b"/>
              <a:pathLst>
                <a:path w="19431" h="14288" extrusionOk="0">
                  <a:moveTo>
                    <a:pt x="3810" y="2096"/>
                  </a:moveTo>
                  <a:lnTo>
                    <a:pt x="19431" y="14288"/>
                  </a:lnTo>
                  <a:lnTo>
                    <a:pt x="19431" y="0"/>
                  </a:lnTo>
                  <a:lnTo>
                    <a:pt x="0" y="0"/>
                  </a:lnTo>
                  <a:close/>
                </a:path>
              </a:pathLst>
            </a:custGeom>
            <a:solidFill>
              <a:srgbClr val="733151"/>
            </a:solidFill>
            <a:ln w="19050" cap="flat" cmpd="sng">
              <a:solidFill>
                <a:srgbClr val="733151"/>
              </a:solidFill>
              <a:prstDash val="solid"/>
              <a:round/>
              <a:headEnd type="none" w="med" len="med"/>
              <a:tailEnd type="none" w="med" len="med"/>
            </a:ln>
          </p:spPr>
        </p:sp>
        <p:sp>
          <p:nvSpPr>
            <p:cNvPr id="159" name="Google Shape;159;p13"/>
            <p:cNvSpPr/>
            <p:nvPr/>
          </p:nvSpPr>
          <p:spPr>
            <a:xfrm>
              <a:off x="7684900" y="1791575"/>
              <a:ext cx="891900" cy="303900"/>
            </a:xfrm>
            <a:prstGeom prst="rightArrow">
              <a:avLst>
                <a:gd name="adj1" fmla="val 60899"/>
                <a:gd name="adj2" fmla="val 80914"/>
              </a:avLst>
            </a:prstGeom>
            <a:solidFill>
              <a:srgbClr val="733151"/>
            </a:solidFill>
            <a:ln w="9525" cap="flat" cmpd="sng">
              <a:solidFill>
                <a:srgbClr val="73315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60" name="Google Shape;160;p13"/>
          <p:cNvSpPr txBox="1">
            <a:spLocks noGrp="1"/>
          </p:cNvSpPr>
          <p:nvPr>
            <p:ph type="title"/>
          </p:nvPr>
        </p:nvSpPr>
        <p:spPr>
          <a:xfrm>
            <a:off x="1007600" y="1121384"/>
            <a:ext cx="1267600" cy="78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67">
                <a:solidFill>
                  <a:srgbClr val="FFFFFF"/>
                </a:solidFill>
              </a:defRPr>
            </a:lvl1pPr>
            <a:lvl2pPr lvl="1" rtl="0">
              <a:spcBef>
                <a:spcPts val="0"/>
              </a:spcBef>
              <a:spcAft>
                <a:spcPts val="0"/>
              </a:spcAft>
              <a:buNone/>
              <a:defRPr sz="1467">
                <a:solidFill>
                  <a:srgbClr val="F1BC01"/>
                </a:solidFill>
                <a:latin typeface="Nunito"/>
                <a:ea typeface="Nunito"/>
                <a:cs typeface="Nunito"/>
                <a:sym typeface="Nunito"/>
              </a:defRPr>
            </a:lvl2pPr>
            <a:lvl3pPr lvl="2" rtl="0">
              <a:spcBef>
                <a:spcPts val="0"/>
              </a:spcBef>
              <a:spcAft>
                <a:spcPts val="0"/>
              </a:spcAft>
              <a:buNone/>
              <a:defRPr sz="1467">
                <a:solidFill>
                  <a:srgbClr val="F1BC01"/>
                </a:solidFill>
                <a:latin typeface="Nunito"/>
                <a:ea typeface="Nunito"/>
                <a:cs typeface="Nunito"/>
                <a:sym typeface="Nunito"/>
              </a:defRPr>
            </a:lvl3pPr>
            <a:lvl4pPr lvl="3" rtl="0">
              <a:spcBef>
                <a:spcPts val="0"/>
              </a:spcBef>
              <a:spcAft>
                <a:spcPts val="0"/>
              </a:spcAft>
              <a:buNone/>
              <a:defRPr sz="1467">
                <a:solidFill>
                  <a:srgbClr val="F1BC01"/>
                </a:solidFill>
                <a:latin typeface="Nunito"/>
                <a:ea typeface="Nunito"/>
                <a:cs typeface="Nunito"/>
                <a:sym typeface="Nunito"/>
              </a:defRPr>
            </a:lvl4pPr>
            <a:lvl5pPr lvl="4" rtl="0">
              <a:spcBef>
                <a:spcPts val="0"/>
              </a:spcBef>
              <a:spcAft>
                <a:spcPts val="0"/>
              </a:spcAft>
              <a:buNone/>
              <a:defRPr sz="1467">
                <a:solidFill>
                  <a:srgbClr val="F1BC01"/>
                </a:solidFill>
                <a:latin typeface="Nunito"/>
                <a:ea typeface="Nunito"/>
                <a:cs typeface="Nunito"/>
                <a:sym typeface="Nunito"/>
              </a:defRPr>
            </a:lvl5pPr>
            <a:lvl6pPr lvl="5" rtl="0">
              <a:spcBef>
                <a:spcPts val="0"/>
              </a:spcBef>
              <a:spcAft>
                <a:spcPts val="0"/>
              </a:spcAft>
              <a:buNone/>
              <a:defRPr sz="1467">
                <a:solidFill>
                  <a:srgbClr val="F1BC01"/>
                </a:solidFill>
                <a:latin typeface="Nunito"/>
                <a:ea typeface="Nunito"/>
                <a:cs typeface="Nunito"/>
                <a:sym typeface="Nunito"/>
              </a:defRPr>
            </a:lvl6pPr>
            <a:lvl7pPr lvl="6" rtl="0">
              <a:spcBef>
                <a:spcPts val="0"/>
              </a:spcBef>
              <a:spcAft>
                <a:spcPts val="0"/>
              </a:spcAft>
              <a:buNone/>
              <a:defRPr sz="1467">
                <a:solidFill>
                  <a:srgbClr val="F1BC01"/>
                </a:solidFill>
                <a:latin typeface="Nunito"/>
                <a:ea typeface="Nunito"/>
                <a:cs typeface="Nunito"/>
                <a:sym typeface="Nunito"/>
              </a:defRPr>
            </a:lvl7pPr>
            <a:lvl8pPr lvl="7" rtl="0">
              <a:spcBef>
                <a:spcPts val="0"/>
              </a:spcBef>
              <a:spcAft>
                <a:spcPts val="0"/>
              </a:spcAft>
              <a:buNone/>
              <a:defRPr sz="1467">
                <a:solidFill>
                  <a:srgbClr val="F1BC01"/>
                </a:solidFill>
                <a:latin typeface="Nunito"/>
                <a:ea typeface="Nunito"/>
                <a:cs typeface="Nunito"/>
                <a:sym typeface="Nunito"/>
              </a:defRPr>
            </a:lvl8pPr>
            <a:lvl9pPr lvl="8" rtl="0">
              <a:spcBef>
                <a:spcPts val="0"/>
              </a:spcBef>
              <a:spcAft>
                <a:spcPts val="0"/>
              </a:spcAft>
              <a:buNone/>
              <a:defRPr sz="1467">
                <a:solidFill>
                  <a:srgbClr val="F1BC01"/>
                </a:solidFill>
                <a:latin typeface="Nunito"/>
                <a:ea typeface="Nunito"/>
                <a:cs typeface="Nunito"/>
                <a:sym typeface="Nunito"/>
              </a:defRPr>
            </a:lvl9pPr>
          </a:lstStyle>
          <a:p>
            <a:endParaRPr/>
          </a:p>
        </p:txBody>
      </p:sp>
      <p:sp>
        <p:nvSpPr>
          <p:cNvPr id="161" name="Google Shape;161;p13"/>
          <p:cNvSpPr txBox="1">
            <a:spLocks noGrp="1"/>
          </p:cNvSpPr>
          <p:nvPr>
            <p:ph type="title" idx="2"/>
          </p:nvPr>
        </p:nvSpPr>
        <p:spPr>
          <a:xfrm>
            <a:off x="3892267" y="1121384"/>
            <a:ext cx="1267600" cy="78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67">
                <a:solidFill>
                  <a:srgbClr val="FFFFFF"/>
                </a:solidFill>
              </a:defRPr>
            </a:lvl1pPr>
            <a:lvl2pPr lvl="1" rtl="0">
              <a:spcBef>
                <a:spcPts val="0"/>
              </a:spcBef>
              <a:spcAft>
                <a:spcPts val="0"/>
              </a:spcAft>
              <a:buNone/>
              <a:defRPr sz="1467">
                <a:solidFill>
                  <a:srgbClr val="F1BC01"/>
                </a:solidFill>
                <a:latin typeface="Nunito"/>
                <a:ea typeface="Nunito"/>
                <a:cs typeface="Nunito"/>
                <a:sym typeface="Nunito"/>
              </a:defRPr>
            </a:lvl2pPr>
            <a:lvl3pPr lvl="2" rtl="0">
              <a:spcBef>
                <a:spcPts val="0"/>
              </a:spcBef>
              <a:spcAft>
                <a:spcPts val="0"/>
              </a:spcAft>
              <a:buNone/>
              <a:defRPr sz="1467">
                <a:solidFill>
                  <a:srgbClr val="F1BC01"/>
                </a:solidFill>
                <a:latin typeface="Nunito"/>
                <a:ea typeface="Nunito"/>
                <a:cs typeface="Nunito"/>
                <a:sym typeface="Nunito"/>
              </a:defRPr>
            </a:lvl3pPr>
            <a:lvl4pPr lvl="3" rtl="0">
              <a:spcBef>
                <a:spcPts val="0"/>
              </a:spcBef>
              <a:spcAft>
                <a:spcPts val="0"/>
              </a:spcAft>
              <a:buNone/>
              <a:defRPr sz="1467">
                <a:solidFill>
                  <a:srgbClr val="F1BC01"/>
                </a:solidFill>
                <a:latin typeface="Nunito"/>
                <a:ea typeface="Nunito"/>
                <a:cs typeface="Nunito"/>
                <a:sym typeface="Nunito"/>
              </a:defRPr>
            </a:lvl4pPr>
            <a:lvl5pPr lvl="4" rtl="0">
              <a:spcBef>
                <a:spcPts val="0"/>
              </a:spcBef>
              <a:spcAft>
                <a:spcPts val="0"/>
              </a:spcAft>
              <a:buNone/>
              <a:defRPr sz="1467">
                <a:solidFill>
                  <a:srgbClr val="F1BC01"/>
                </a:solidFill>
                <a:latin typeface="Nunito"/>
                <a:ea typeface="Nunito"/>
                <a:cs typeface="Nunito"/>
                <a:sym typeface="Nunito"/>
              </a:defRPr>
            </a:lvl5pPr>
            <a:lvl6pPr lvl="5" rtl="0">
              <a:spcBef>
                <a:spcPts val="0"/>
              </a:spcBef>
              <a:spcAft>
                <a:spcPts val="0"/>
              </a:spcAft>
              <a:buNone/>
              <a:defRPr sz="1467">
                <a:solidFill>
                  <a:srgbClr val="F1BC01"/>
                </a:solidFill>
                <a:latin typeface="Nunito"/>
                <a:ea typeface="Nunito"/>
                <a:cs typeface="Nunito"/>
                <a:sym typeface="Nunito"/>
              </a:defRPr>
            </a:lvl6pPr>
            <a:lvl7pPr lvl="6" rtl="0">
              <a:spcBef>
                <a:spcPts val="0"/>
              </a:spcBef>
              <a:spcAft>
                <a:spcPts val="0"/>
              </a:spcAft>
              <a:buNone/>
              <a:defRPr sz="1467">
                <a:solidFill>
                  <a:srgbClr val="F1BC01"/>
                </a:solidFill>
                <a:latin typeface="Nunito"/>
                <a:ea typeface="Nunito"/>
                <a:cs typeface="Nunito"/>
                <a:sym typeface="Nunito"/>
              </a:defRPr>
            </a:lvl7pPr>
            <a:lvl8pPr lvl="7" rtl="0">
              <a:spcBef>
                <a:spcPts val="0"/>
              </a:spcBef>
              <a:spcAft>
                <a:spcPts val="0"/>
              </a:spcAft>
              <a:buNone/>
              <a:defRPr sz="1467">
                <a:solidFill>
                  <a:srgbClr val="F1BC01"/>
                </a:solidFill>
                <a:latin typeface="Nunito"/>
                <a:ea typeface="Nunito"/>
                <a:cs typeface="Nunito"/>
                <a:sym typeface="Nunito"/>
              </a:defRPr>
            </a:lvl8pPr>
            <a:lvl9pPr lvl="8" rtl="0">
              <a:spcBef>
                <a:spcPts val="0"/>
              </a:spcBef>
              <a:spcAft>
                <a:spcPts val="0"/>
              </a:spcAft>
              <a:buNone/>
              <a:defRPr sz="1467">
                <a:solidFill>
                  <a:srgbClr val="F1BC01"/>
                </a:solidFill>
                <a:latin typeface="Nunito"/>
                <a:ea typeface="Nunito"/>
                <a:cs typeface="Nunito"/>
                <a:sym typeface="Nunito"/>
              </a:defRPr>
            </a:lvl9pPr>
          </a:lstStyle>
          <a:p>
            <a:endParaRPr/>
          </a:p>
        </p:txBody>
      </p:sp>
      <p:sp>
        <p:nvSpPr>
          <p:cNvPr id="162" name="Google Shape;162;p13"/>
          <p:cNvSpPr txBox="1">
            <a:spLocks noGrp="1"/>
          </p:cNvSpPr>
          <p:nvPr>
            <p:ph type="title" idx="3"/>
          </p:nvPr>
        </p:nvSpPr>
        <p:spPr>
          <a:xfrm>
            <a:off x="6825651" y="1121400"/>
            <a:ext cx="1267600" cy="78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67">
                <a:solidFill>
                  <a:srgbClr val="FFFFFF"/>
                </a:solidFill>
              </a:defRPr>
            </a:lvl1pPr>
            <a:lvl2pPr lvl="1" rtl="0">
              <a:spcBef>
                <a:spcPts val="0"/>
              </a:spcBef>
              <a:spcAft>
                <a:spcPts val="0"/>
              </a:spcAft>
              <a:buNone/>
              <a:defRPr sz="1467">
                <a:solidFill>
                  <a:srgbClr val="F1BC01"/>
                </a:solidFill>
                <a:latin typeface="Nunito"/>
                <a:ea typeface="Nunito"/>
                <a:cs typeface="Nunito"/>
                <a:sym typeface="Nunito"/>
              </a:defRPr>
            </a:lvl2pPr>
            <a:lvl3pPr lvl="2" rtl="0">
              <a:spcBef>
                <a:spcPts val="0"/>
              </a:spcBef>
              <a:spcAft>
                <a:spcPts val="0"/>
              </a:spcAft>
              <a:buNone/>
              <a:defRPr sz="1467">
                <a:solidFill>
                  <a:srgbClr val="F1BC01"/>
                </a:solidFill>
                <a:latin typeface="Nunito"/>
                <a:ea typeface="Nunito"/>
                <a:cs typeface="Nunito"/>
                <a:sym typeface="Nunito"/>
              </a:defRPr>
            </a:lvl3pPr>
            <a:lvl4pPr lvl="3" rtl="0">
              <a:spcBef>
                <a:spcPts val="0"/>
              </a:spcBef>
              <a:spcAft>
                <a:spcPts val="0"/>
              </a:spcAft>
              <a:buNone/>
              <a:defRPr sz="1467">
                <a:solidFill>
                  <a:srgbClr val="F1BC01"/>
                </a:solidFill>
                <a:latin typeface="Nunito"/>
                <a:ea typeface="Nunito"/>
                <a:cs typeface="Nunito"/>
                <a:sym typeface="Nunito"/>
              </a:defRPr>
            </a:lvl4pPr>
            <a:lvl5pPr lvl="4" rtl="0">
              <a:spcBef>
                <a:spcPts val="0"/>
              </a:spcBef>
              <a:spcAft>
                <a:spcPts val="0"/>
              </a:spcAft>
              <a:buNone/>
              <a:defRPr sz="1467">
                <a:solidFill>
                  <a:srgbClr val="F1BC01"/>
                </a:solidFill>
                <a:latin typeface="Nunito"/>
                <a:ea typeface="Nunito"/>
                <a:cs typeface="Nunito"/>
                <a:sym typeface="Nunito"/>
              </a:defRPr>
            </a:lvl5pPr>
            <a:lvl6pPr lvl="5" rtl="0">
              <a:spcBef>
                <a:spcPts val="0"/>
              </a:spcBef>
              <a:spcAft>
                <a:spcPts val="0"/>
              </a:spcAft>
              <a:buNone/>
              <a:defRPr sz="1467">
                <a:solidFill>
                  <a:srgbClr val="F1BC01"/>
                </a:solidFill>
                <a:latin typeface="Nunito"/>
                <a:ea typeface="Nunito"/>
                <a:cs typeface="Nunito"/>
                <a:sym typeface="Nunito"/>
              </a:defRPr>
            </a:lvl6pPr>
            <a:lvl7pPr lvl="6" rtl="0">
              <a:spcBef>
                <a:spcPts val="0"/>
              </a:spcBef>
              <a:spcAft>
                <a:spcPts val="0"/>
              </a:spcAft>
              <a:buNone/>
              <a:defRPr sz="1467">
                <a:solidFill>
                  <a:srgbClr val="F1BC01"/>
                </a:solidFill>
                <a:latin typeface="Nunito"/>
                <a:ea typeface="Nunito"/>
                <a:cs typeface="Nunito"/>
                <a:sym typeface="Nunito"/>
              </a:defRPr>
            </a:lvl7pPr>
            <a:lvl8pPr lvl="7" rtl="0">
              <a:spcBef>
                <a:spcPts val="0"/>
              </a:spcBef>
              <a:spcAft>
                <a:spcPts val="0"/>
              </a:spcAft>
              <a:buNone/>
              <a:defRPr sz="1467">
                <a:solidFill>
                  <a:srgbClr val="F1BC01"/>
                </a:solidFill>
                <a:latin typeface="Nunito"/>
                <a:ea typeface="Nunito"/>
                <a:cs typeface="Nunito"/>
                <a:sym typeface="Nunito"/>
              </a:defRPr>
            </a:lvl8pPr>
            <a:lvl9pPr lvl="8" rtl="0">
              <a:spcBef>
                <a:spcPts val="0"/>
              </a:spcBef>
              <a:spcAft>
                <a:spcPts val="0"/>
              </a:spcAft>
              <a:buNone/>
              <a:defRPr sz="1467">
                <a:solidFill>
                  <a:srgbClr val="F1BC01"/>
                </a:solidFill>
                <a:latin typeface="Nunito"/>
                <a:ea typeface="Nunito"/>
                <a:cs typeface="Nunito"/>
                <a:sym typeface="Nunito"/>
              </a:defRPr>
            </a:lvl9pPr>
          </a:lstStyle>
          <a:p>
            <a:endParaRPr/>
          </a:p>
        </p:txBody>
      </p:sp>
      <p:sp>
        <p:nvSpPr>
          <p:cNvPr id="163" name="Google Shape;163;p13"/>
          <p:cNvSpPr txBox="1">
            <a:spLocks noGrp="1"/>
          </p:cNvSpPr>
          <p:nvPr>
            <p:ph type="title" idx="4"/>
          </p:nvPr>
        </p:nvSpPr>
        <p:spPr>
          <a:xfrm>
            <a:off x="9759033" y="1121384"/>
            <a:ext cx="1267600" cy="78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67">
                <a:solidFill>
                  <a:srgbClr val="FFFFFF"/>
                </a:solidFill>
              </a:defRPr>
            </a:lvl1pPr>
            <a:lvl2pPr lvl="1" rtl="0">
              <a:spcBef>
                <a:spcPts val="0"/>
              </a:spcBef>
              <a:spcAft>
                <a:spcPts val="0"/>
              </a:spcAft>
              <a:buNone/>
              <a:defRPr sz="1467">
                <a:solidFill>
                  <a:srgbClr val="F1BC01"/>
                </a:solidFill>
                <a:latin typeface="Nunito"/>
                <a:ea typeface="Nunito"/>
                <a:cs typeface="Nunito"/>
                <a:sym typeface="Nunito"/>
              </a:defRPr>
            </a:lvl2pPr>
            <a:lvl3pPr lvl="2" rtl="0">
              <a:spcBef>
                <a:spcPts val="0"/>
              </a:spcBef>
              <a:spcAft>
                <a:spcPts val="0"/>
              </a:spcAft>
              <a:buNone/>
              <a:defRPr sz="1467">
                <a:solidFill>
                  <a:srgbClr val="F1BC01"/>
                </a:solidFill>
                <a:latin typeface="Nunito"/>
                <a:ea typeface="Nunito"/>
                <a:cs typeface="Nunito"/>
                <a:sym typeface="Nunito"/>
              </a:defRPr>
            </a:lvl3pPr>
            <a:lvl4pPr lvl="3" rtl="0">
              <a:spcBef>
                <a:spcPts val="0"/>
              </a:spcBef>
              <a:spcAft>
                <a:spcPts val="0"/>
              </a:spcAft>
              <a:buNone/>
              <a:defRPr sz="1467">
                <a:solidFill>
                  <a:srgbClr val="F1BC01"/>
                </a:solidFill>
                <a:latin typeface="Nunito"/>
                <a:ea typeface="Nunito"/>
                <a:cs typeface="Nunito"/>
                <a:sym typeface="Nunito"/>
              </a:defRPr>
            </a:lvl4pPr>
            <a:lvl5pPr lvl="4" rtl="0">
              <a:spcBef>
                <a:spcPts val="0"/>
              </a:spcBef>
              <a:spcAft>
                <a:spcPts val="0"/>
              </a:spcAft>
              <a:buNone/>
              <a:defRPr sz="1467">
                <a:solidFill>
                  <a:srgbClr val="F1BC01"/>
                </a:solidFill>
                <a:latin typeface="Nunito"/>
                <a:ea typeface="Nunito"/>
                <a:cs typeface="Nunito"/>
                <a:sym typeface="Nunito"/>
              </a:defRPr>
            </a:lvl5pPr>
            <a:lvl6pPr lvl="5" rtl="0">
              <a:spcBef>
                <a:spcPts val="0"/>
              </a:spcBef>
              <a:spcAft>
                <a:spcPts val="0"/>
              </a:spcAft>
              <a:buNone/>
              <a:defRPr sz="1467">
                <a:solidFill>
                  <a:srgbClr val="F1BC01"/>
                </a:solidFill>
                <a:latin typeface="Nunito"/>
                <a:ea typeface="Nunito"/>
                <a:cs typeface="Nunito"/>
                <a:sym typeface="Nunito"/>
              </a:defRPr>
            </a:lvl6pPr>
            <a:lvl7pPr lvl="6" rtl="0">
              <a:spcBef>
                <a:spcPts val="0"/>
              </a:spcBef>
              <a:spcAft>
                <a:spcPts val="0"/>
              </a:spcAft>
              <a:buNone/>
              <a:defRPr sz="1467">
                <a:solidFill>
                  <a:srgbClr val="F1BC01"/>
                </a:solidFill>
                <a:latin typeface="Nunito"/>
                <a:ea typeface="Nunito"/>
                <a:cs typeface="Nunito"/>
                <a:sym typeface="Nunito"/>
              </a:defRPr>
            </a:lvl7pPr>
            <a:lvl8pPr lvl="7" rtl="0">
              <a:spcBef>
                <a:spcPts val="0"/>
              </a:spcBef>
              <a:spcAft>
                <a:spcPts val="0"/>
              </a:spcAft>
              <a:buNone/>
              <a:defRPr sz="1467">
                <a:solidFill>
                  <a:srgbClr val="F1BC01"/>
                </a:solidFill>
                <a:latin typeface="Nunito"/>
                <a:ea typeface="Nunito"/>
                <a:cs typeface="Nunito"/>
                <a:sym typeface="Nunito"/>
              </a:defRPr>
            </a:lvl8pPr>
            <a:lvl9pPr lvl="8" rtl="0">
              <a:spcBef>
                <a:spcPts val="0"/>
              </a:spcBef>
              <a:spcAft>
                <a:spcPts val="0"/>
              </a:spcAft>
              <a:buNone/>
              <a:defRPr sz="1467">
                <a:solidFill>
                  <a:srgbClr val="F1BC01"/>
                </a:solidFill>
                <a:latin typeface="Nunito"/>
                <a:ea typeface="Nunito"/>
                <a:cs typeface="Nunito"/>
                <a:sym typeface="Nunito"/>
              </a:defRPr>
            </a:lvl9pPr>
          </a:lstStyle>
          <a:p>
            <a:endParaRPr/>
          </a:p>
        </p:txBody>
      </p:sp>
      <p:sp>
        <p:nvSpPr>
          <p:cNvPr id="164" name="Google Shape;164;p13"/>
          <p:cNvSpPr/>
          <p:nvPr/>
        </p:nvSpPr>
        <p:spPr>
          <a:xfrm>
            <a:off x="0" y="-16267"/>
            <a:ext cx="12192000" cy="780000"/>
          </a:xfrm>
          <a:prstGeom prst="rect">
            <a:avLst/>
          </a:prstGeom>
          <a:solidFill>
            <a:schemeClr val="lt2"/>
          </a:solidFill>
          <a:ln w="9525" cap="flat" cmpd="sng">
            <a:solidFill>
              <a:srgbClr val="F3F3F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65" name="Google Shape;165;p13"/>
          <p:cNvSpPr txBox="1">
            <a:spLocks noGrp="1"/>
          </p:cNvSpPr>
          <p:nvPr>
            <p:ph type="title" idx="5"/>
          </p:nvPr>
        </p:nvSpPr>
        <p:spPr>
          <a:xfrm>
            <a:off x="479467" y="75833"/>
            <a:ext cx="8093200" cy="70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533">
                <a:solidFill>
                  <a:srgbClr val="434343"/>
                </a:solidFill>
              </a:defRPr>
            </a:lvl1pPr>
            <a:lvl2pPr lvl="1" rtl="0">
              <a:spcBef>
                <a:spcPts val="0"/>
              </a:spcBef>
              <a:spcAft>
                <a:spcPts val="0"/>
              </a:spcAft>
              <a:buNone/>
              <a:defRPr sz="2533">
                <a:solidFill>
                  <a:srgbClr val="434343"/>
                </a:solidFill>
                <a:latin typeface="Nunito"/>
                <a:ea typeface="Nunito"/>
                <a:cs typeface="Nunito"/>
                <a:sym typeface="Nunito"/>
              </a:defRPr>
            </a:lvl2pPr>
            <a:lvl3pPr lvl="2" rtl="0">
              <a:spcBef>
                <a:spcPts val="0"/>
              </a:spcBef>
              <a:spcAft>
                <a:spcPts val="0"/>
              </a:spcAft>
              <a:buNone/>
              <a:defRPr sz="2533">
                <a:solidFill>
                  <a:srgbClr val="434343"/>
                </a:solidFill>
                <a:latin typeface="Nunito"/>
                <a:ea typeface="Nunito"/>
                <a:cs typeface="Nunito"/>
                <a:sym typeface="Nunito"/>
              </a:defRPr>
            </a:lvl3pPr>
            <a:lvl4pPr lvl="3" rtl="0">
              <a:spcBef>
                <a:spcPts val="0"/>
              </a:spcBef>
              <a:spcAft>
                <a:spcPts val="0"/>
              </a:spcAft>
              <a:buNone/>
              <a:defRPr sz="2533">
                <a:solidFill>
                  <a:srgbClr val="434343"/>
                </a:solidFill>
                <a:latin typeface="Nunito"/>
                <a:ea typeface="Nunito"/>
                <a:cs typeface="Nunito"/>
                <a:sym typeface="Nunito"/>
              </a:defRPr>
            </a:lvl4pPr>
            <a:lvl5pPr lvl="4" rtl="0">
              <a:spcBef>
                <a:spcPts val="0"/>
              </a:spcBef>
              <a:spcAft>
                <a:spcPts val="0"/>
              </a:spcAft>
              <a:buNone/>
              <a:defRPr sz="2533">
                <a:solidFill>
                  <a:srgbClr val="434343"/>
                </a:solidFill>
                <a:latin typeface="Nunito"/>
                <a:ea typeface="Nunito"/>
                <a:cs typeface="Nunito"/>
                <a:sym typeface="Nunito"/>
              </a:defRPr>
            </a:lvl5pPr>
            <a:lvl6pPr lvl="5" rtl="0">
              <a:spcBef>
                <a:spcPts val="0"/>
              </a:spcBef>
              <a:spcAft>
                <a:spcPts val="0"/>
              </a:spcAft>
              <a:buNone/>
              <a:defRPr sz="2533">
                <a:solidFill>
                  <a:srgbClr val="434343"/>
                </a:solidFill>
                <a:latin typeface="Nunito"/>
                <a:ea typeface="Nunito"/>
                <a:cs typeface="Nunito"/>
                <a:sym typeface="Nunito"/>
              </a:defRPr>
            </a:lvl6pPr>
            <a:lvl7pPr lvl="6" rtl="0">
              <a:spcBef>
                <a:spcPts val="0"/>
              </a:spcBef>
              <a:spcAft>
                <a:spcPts val="0"/>
              </a:spcAft>
              <a:buNone/>
              <a:defRPr sz="2533">
                <a:solidFill>
                  <a:srgbClr val="434343"/>
                </a:solidFill>
                <a:latin typeface="Nunito"/>
                <a:ea typeface="Nunito"/>
                <a:cs typeface="Nunito"/>
                <a:sym typeface="Nunito"/>
              </a:defRPr>
            </a:lvl7pPr>
            <a:lvl8pPr lvl="7" rtl="0">
              <a:spcBef>
                <a:spcPts val="0"/>
              </a:spcBef>
              <a:spcAft>
                <a:spcPts val="0"/>
              </a:spcAft>
              <a:buNone/>
              <a:defRPr sz="2533">
                <a:solidFill>
                  <a:srgbClr val="434343"/>
                </a:solidFill>
                <a:latin typeface="Nunito"/>
                <a:ea typeface="Nunito"/>
                <a:cs typeface="Nunito"/>
                <a:sym typeface="Nunito"/>
              </a:defRPr>
            </a:lvl8pPr>
            <a:lvl9pPr lvl="8" rtl="0">
              <a:spcBef>
                <a:spcPts val="0"/>
              </a:spcBef>
              <a:spcAft>
                <a:spcPts val="0"/>
              </a:spcAft>
              <a:buNone/>
              <a:defRPr sz="2533">
                <a:solidFill>
                  <a:srgbClr val="434343"/>
                </a:solidFill>
                <a:latin typeface="Nunito"/>
                <a:ea typeface="Nunito"/>
                <a:cs typeface="Nunito"/>
                <a:sym typeface="Nunito"/>
              </a:defRPr>
            </a:lvl9pPr>
          </a:lstStyle>
          <a:p>
            <a:endParaRPr/>
          </a:p>
        </p:txBody>
      </p:sp>
      <p:sp>
        <p:nvSpPr>
          <p:cNvPr id="166" name="Google Shape;166;p13"/>
          <p:cNvSpPr/>
          <p:nvPr/>
        </p:nvSpPr>
        <p:spPr>
          <a:xfrm>
            <a:off x="715333" y="1141667"/>
            <a:ext cx="89200" cy="1262000"/>
          </a:xfrm>
          <a:prstGeom prst="rect">
            <a:avLst/>
          </a:prstGeom>
          <a:solidFill>
            <a:srgbClr val="3D596A"/>
          </a:solidFill>
          <a:ln w="9525" cap="flat" cmpd="sng">
            <a:solidFill>
              <a:srgbClr val="3D596A"/>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67" name="Google Shape;167;p13"/>
          <p:cNvSpPr/>
          <p:nvPr/>
        </p:nvSpPr>
        <p:spPr>
          <a:xfrm>
            <a:off x="715333" y="2575800"/>
            <a:ext cx="89200" cy="242400"/>
          </a:xfrm>
          <a:prstGeom prst="rect">
            <a:avLst/>
          </a:prstGeom>
          <a:solidFill>
            <a:srgbClr val="3D596A"/>
          </a:solidFill>
          <a:ln w="9525" cap="flat" cmpd="sng">
            <a:solidFill>
              <a:srgbClr val="3D596A"/>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68" name="Google Shape;168;p13"/>
          <p:cNvSpPr/>
          <p:nvPr/>
        </p:nvSpPr>
        <p:spPr>
          <a:xfrm>
            <a:off x="3583700" y="1141667"/>
            <a:ext cx="89200" cy="1262000"/>
          </a:xfrm>
          <a:prstGeom prst="rect">
            <a:avLst/>
          </a:prstGeom>
          <a:solidFill>
            <a:srgbClr val="B03648"/>
          </a:solidFill>
          <a:ln w="9525" cap="flat" cmpd="sng">
            <a:solidFill>
              <a:srgbClr val="B0364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69" name="Google Shape;169;p13"/>
          <p:cNvSpPr/>
          <p:nvPr/>
        </p:nvSpPr>
        <p:spPr>
          <a:xfrm>
            <a:off x="3583700" y="2575800"/>
            <a:ext cx="89200" cy="242400"/>
          </a:xfrm>
          <a:prstGeom prst="rect">
            <a:avLst/>
          </a:prstGeom>
          <a:solidFill>
            <a:srgbClr val="B03648"/>
          </a:solidFill>
          <a:ln w="9525" cap="flat" cmpd="sng">
            <a:solidFill>
              <a:srgbClr val="B0364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70" name="Google Shape;170;p13"/>
          <p:cNvSpPr/>
          <p:nvPr/>
        </p:nvSpPr>
        <p:spPr>
          <a:xfrm>
            <a:off x="6452067" y="1141667"/>
            <a:ext cx="89200" cy="1262000"/>
          </a:xfrm>
          <a:prstGeom prst="rect">
            <a:avLst/>
          </a:prstGeom>
          <a:solidFill>
            <a:srgbClr val="869054"/>
          </a:solidFill>
          <a:ln w="9525" cap="flat" cmpd="sng">
            <a:solidFill>
              <a:srgbClr val="86905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71" name="Google Shape;171;p13"/>
          <p:cNvSpPr/>
          <p:nvPr/>
        </p:nvSpPr>
        <p:spPr>
          <a:xfrm>
            <a:off x="6452067" y="2575800"/>
            <a:ext cx="89200" cy="242400"/>
          </a:xfrm>
          <a:prstGeom prst="rect">
            <a:avLst/>
          </a:prstGeom>
          <a:solidFill>
            <a:srgbClr val="869054"/>
          </a:solidFill>
          <a:ln w="9525" cap="flat" cmpd="sng">
            <a:solidFill>
              <a:srgbClr val="86905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72" name="Google Shape;172;p13"/>
          <p:cNvSpPr/>
          <p:nvPr/>
        </p:nvSpPr>
        <p:spPr>
          <a:xfrm>
            <a:off x="9320433" y="1141667"/>
            <a:ext cx="89200" cy="1262000"/>
          </a:xfrm>
          <a:prstGeom prst="rect">
            <a:avLst/>
          </a:prstGeom>
          <a:solidFill>
            <a:srgbClr val="662046"/>
          </a:solidFill>
          <a:ln w="9525" cap="flat" cmpd="sng">
            <a:solidFill>
              <a:srgbClr val="66204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73" name="Google Shape;173;p13"/>
          <p:cNvSpPr/>
          <p:nvPr/>
        </p:nvSpPr>
        <p:spPr>
          <a:xfrm>
            <a:off x="9320433" y="2575800"/>
            <a:ext cx="89200" cy="242400"/>
          </a:xfrm>
          <a:prstGeom prst="rect">
            <a:avLst/>
          </a:prstGeom>
          <a:solidFill>
            <a:srgbClr val="662046"/>
          </a:solidFill>
          <a:ln w="9525" cap="flat" cmpd="sng">
            <a:solidFill>
              <a:srgbClr val="66204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4270011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Agenda Pink">
  <p:cSld name="Agenda Pink">
    <p:spTree>
      <p:nvGrpSpPr>
        <p:cNvPr id="1" name="Shape 107"/>
        <p:cNvGrpSpPr/>
        <p:nvPr/>
      </p:nvGrpSpPr>
      <p:grpSpPr>
        <a:xfrm>
          <a:off x="0" y="0"/>
          <a:ext cx="0" cy="0"/>
          <a:chOff x="0" y="0"/>
          <a:chExt cx="0" cy="0"/>
        </a:xfrm>
      </p:grpSpPr>
      <p:sp>
        <p:nvSpPr>
          <p:cNvPr id="108" name="Google Shape;108;p11"/>
          <p:cNvSpPr/>
          <p:nvPr/>
        </p:nvSpPr>
        <p:spPr>
          <a:xfrm>
            <a:off x="8333" y="1989000"/>
            <a:ext cx="1921600" cy="2363200"/>
          </a:xfrm>
          <a:prstGeom prst="homePlate">
            <a:avLst>
              <a:gd name="adj" fmla="val 50000"/>
            </a:avLst>
          </a:prstGeom>
          <a:solidFill>
            <a:srgbClr val="638BA4"/>
          </a:solidFill>
          <a:ln w="28575" cap="flat" cmpd="sng">
            <a:solidFill>
              <a:srgbClr val="638BA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a:p>
        </p:txBody>
      </p:sp>
      <p:sp>
        <p:nvSpPr>
          <p:cNvPr id="109" name="Google Shape;109;p11"/>
          <p:cNvSpPr/>
          <p:nvPr/>
        </p:nvSpPr>
        <p:spPr>
          <a:xfrm>
            <a:off x="0" y="0"/>
            <a:ext cx="1495600" cy="6341200"/>
          </a:xfrm>
          <a:prstGeom prst="rect">
            <a:avLst/>
          </a:prstGeom>
          <a:solidFill>
            <a:srgbClr val="638BA4"/>
          </a:solidFill>
          <a:ln w="28575" cap="flat" cmpd="sng">
            <a:solidFill>
              <a:srgbClr val="638BA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0" name="Google Shape;110;p11"/>
          <p:cNvSpPr/>
          <p:nvPr/>
        </p:nvSpPr>
        <p:spPr>
          <a:xfrm>
            <a:off x="11226400" y="0"/>
            <a:ext cx="965600" cy="6341200"/>
          </a:xfrm>
          <a:prstGeom prst="rect">
            <a:avLst/>
          </a:prstGeom>
          <a:solidFill>
            <a:srgbClr val="638BA4"/>
          </a:solidFill>
          <a:ln w="28575" cap="flat" cmpd="sng">
            <a:solidFill>
              <a:srgbClr val="638BA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1" name="Google Shape;111;p11"/>
          <p:cNvSpPr txBox="1">
            <a:spLocks noGrp="1"/>
          </p:cNvSpPr>
          <p:nvPr>
            <p:ph type="title"/>
          </p:nvPr>
        </p:nvSpPr>
        <p:spPr>
          <a:xfrm>
            <a:off x="2107497" y="266933"/>
            <a:ext cx="8803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58829C"/>
                </a:solidFill>
              </a:defRPr>
            </a:lvl1pPr>
            <a:lvl2pPr lvl="1" rtl="0">
              <a:spcBef>
                <a:spcPts val="0"/>
              </a:spcBef>
              <a:spcAft>
                <a:spcPts val="0"/>
              </a:spcAft>
              <a:buNone/>
              <a:defRPr>
                <a:solidFill>
                  <a:srgbClr val="F1BC01"/>
                </a:solidFill>
                <a:latin typeface="Nunito"/>
                <a:ea typeface="Nunito"/>
                <a:cs typeface="Nunito"/>
                <a:sym typeface="Nunito"/>
              </a:defRPr>
            </a:lvl2pPr>
            <a:lvl3pPr lvl="2" rtl="0">
              <a:spcBef>
                <a:spcPts val="0"/>
              </a:spcBef>
              <a:spcAft>
                <a:spcPts val="0"/>
              </a:spcAft>
              <a:buNone/>
              <a:defRPr>
                <a:solidFill>
                  <a:srgbClr val="F1BC01"/>
                </a:solidFill>
                <a:latin typeface="Nunito"/>
                <a:ea typeface="Nunito"/>
                <a:cs typeface="Nunito"/>
                <a:sym typeface="Nunito"/>
              </a:defRPr>
            </a:lvl3pPr>
            <a:lvl4pPr lvl="3" rtl="0">
              <a:spcBef>
                <a:spcPts val="0"/>
              </a:spcBef>
              <a:spcAft>
                <a:spcPts val="0"/>
              </a:spcAft>
              <a:buNone/>
              <a:defRPr>
                <a:solidFill>
                  <a:srgbClr val="F1BC01"/>
                </a:solidFill>
                <a:latin typeface="Nunito"/>
                <a:ea typeface="Nunito"/>
                <a:cs typeface="Nunito"/>
                <a:sym typeface="Nunito"/>
              </a:defRPr>
            </a:lvl4pPr>
            <a:lvl5pPr lvl="4" rtl="0">
              <a:spcBef>
                <a:spcPts val="0"/>
              </a:spcBef>
              <a:spcAft>
                <a:spcPts val="0"/>
              </a:spcAft>
              <a:buNone/>
              <a:defRPr>
                <a:solidFill>
                  <a:srgbClr val="F1BC01"/>
                </a:solidFill>
                <a:latin typeface="Nunito"/>
                <a:ea typeface="Nunito"/>
                <a:cs typeface="Nunito"/>
                <a:sym typeface="Nunito"/>
              </a:defRPr>
            </a:lvl5pPr>
            <a:lvl6pPr lvl="5" rtl="0">
              <a:spcBef>
                <a:spcPts val="0"/>
              </a:spcBef>
              <a:spcAft>
                <a:spcPts val="0"/>
              </a:spcAft>
              <a:buNone/>
              <a:defRPr>
                <a:solidFill>
                  <a:srgbClr val="F1BC01"/>
                </a:solidFill>
                <a:latin typeface="Nunito"/>
                <a:ea typeface="Nunito"/>
                <a:cs typeface="Nunito"/>
                <a:sym typeface="Nunito"/>
              </a:defRPr>
            </a:lvl6pPr>
            <a:lvl7pPr lvl="6" rtl="0">
              <a:spcBef>
                <a:spcPts val="0"/>
              </a:spcBef>
              <a:spcAft>
                <a:spcPts val="0"/>
              </a:spcAft>
              <a:buNone/>
              <a:defRPr>
                <a:solidFill>
                  <a:srgbClr val="F1BC01"/>
                </a:solidFill>
                <a:latin typeface="Nunito"/>
                <a:ea typeface="Nunito"/>
                <a:cs typeface="Nunito"/>
                <a:sym typeface="Nunito"/>
              </a:defRPr>
            </a:lvl7pPr>
            <a:lvl8pPr lvl="7" rtl="0">
              <a:spcBef>
                <a:spcPts val="0"/>
              </a:spcBef>
              <a:spcAft>
                <a:spcPts val="0"/>
              </a:spcAft>
              <a:buNone/>
              <a:defRPr>
                <a:solidFill>
                  <a:srgbClr val="F1BC01"/>
                </a:solidFill>
                <a:latin typeface="Nunito"/>
                <a:ea typeface="Nunito"/>
                <a:cs typeface="Nunito"/>
                <a:sym typeface="Nunito"/>
              </a:defRPr>
            </a:lvl8pPr>
            <a:lvl9pPr lvl="8" rtl="0">
              <a:spcBef>
                <a:spcPts val="0"/>
              </a:spcBef>
              <a:spcAft>
                <a:spcPts val="0"/>
              </a:spcAft>
              <a:buNone/>
              <a:defRPr>
                <a:solidFill>
                  <a:srgbClr val="F1BC01"/>
                </a:solidFill>
                <a:latin typeface="Nunito"/>
                <a:ea typeface="Nunito"/>
                <a:cs typeface="Nunito"/>
                <a:sym typeface="Nunito"/>
              </a:defRPr>
            </a:lvl9pPr>
          </a:lstStyle>
          <a:p>
            <a:endParaRPr/>
          </a:p>
        </p:txBody>
      </p:sp>
      <p:sp>
        <p:nvSpPr>
          <p:cNvPr id="112" name="Google Shape;112;p11"/>
          <p:cNvSpPr txBox="1">
            <a:spLocks noGrp="1"/>
          </p:cNvSpPr>
          <p:nvPr>
            <p:ph type="sldNum" idx="12"/>
          </p:nvPr>
        </p:nvSpPr>
        <p:spPr>
          <a:xfrm>
            <a:off x="11296611" y="63410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113" name="Google Shape;113;p11"/>
          <p:cNvSpPr txBox="1">
            <a:spLocks noGrp="1"/>
          </p:cNvSpPr>
          <p:nvPr>
            <p:ph type="body" idx="1"/>
          </p:nvPr>
        </p:nvSpPr>
        <p:spPr>
          <a:xfrm>
            <a:off x="2107500" y="1191933"/>
            <a:ext cx="8803200" cy="50264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Clr>
                <a:srgbClr val="572B6D"/>
              </a:buClr>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14" name="Google Shape;114;p11"/>
          <p:cNvSpPr/>
          <p:nvPr/>
        </p:nvSpPr>
        <p:spPr>
          <a:xfrm>
            <a:off x="8347" y="2225933"/>
            <a:ext cx="1543600" cy="1956400"/>
          </a:xfrm>
          <a:prstGeom prst="rightArrow">
            <a:avLst>
              <a:gd name="adj1" fmla="val 50000"/>
              <a:gd name="adj2" fmla="val 73744"/>
            </a:avLst>
          </a:prstGeom>
          <a:solidFill>
            <a:srgbClr val="4D7289"/>
          </a:solidFill>
          <a:ln w="28575" cap="flat" cmpd="sng">
            <a:solidFill>
              <a:srgbClr val="4D728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5" name="Google Shape;115;p11"/>
          <p:cNvSpPr/>
          <p:nvPr/>
        </p:nvSpPr>
        <p:spPr>
          <a:xfrm>
            <a:off x="0" y="0"/>
            <a:ext cx="74000" cy="6341200"/>
          </a:xfrm>
          <a:prstGeom prst="rect">
            <a:avLst/>
          </a:prstGeom>
          <a:solidFill>
            <a:srgbClr val="4D7289"/>
          </a:solidFill>
          <a:ln w="28575" cap="flat" cmpd="sng">
            <a:solidFill>
              <a:srgbClr val="4D728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6" name="Google Shape;116;p11"/>
          <p:cNvSpPr/>
          <p:nvPr/>
        </p:nvSpPr>
        <p:spPr>
          <a:xfrm>
            <a:off x="8333" y="2094900"/>
            <a:ext cx="1543600" cy="1956400"/>
          </a:xfrm>
          <a:prstGeom prst="rightArrow">
            <a:avLst>
              <a:gd name="adj1" fmla="val 50000"/>
              <a:gd name="adj2" fmla="val 73744"/>
            </a:avLst>
          </a:prstGeom>
          <a:solidFill>
            <a:srgbClr val="FFFFFF"/>
          </a:solid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7" name="Google Shape;117;p11"/>
          <p:cNvSpPr/>
          <p:nvPr/>
        </p:nvSpPr>
        <p:spPr>
          <a:xfrm>
            <a:off x="11226400" y="0"/>
            <a:ext cx="74000" cy="6341200"/>
          </a:xfrm>
          <a:prstGeom prst="rect">
            <a:avLst/>
          </a:prstGeom>
          <a:solidFill>
            <a:srgbClr val="4D7289"/>
          </a:solidFill>
          <a:ln w="28575" cap="flat" cmpd="sng">
            <a:solidFill>
              <a:srgbClr val="4D728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4002840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Blue 1 1">
  <p:cSld name="TITLE_1_2_1">
    <p:spTree>
      <p:nvGrpSpPr>
        <p:cNvPr id="1" name="Shape 19"/>
        <p:cNvGrpSpPr/>
        <p:nvPr/>
      </p:nvGrpSpPr>
      <p:grpSpPr>
        <a:xfrm>
          <a:off x="0" y="0"/>
          <a:ext cx="0" cy="0"/>
          <a:chOff x="0" y="0"/>
          <a:chExt cx="0" cy="0"/>
        </a:xfrm>
      </p:grpSpPr>
      <p:sp>
        <p:nvSpPr>
          <p:cNvPr id="20" name="Google Shape;20;p3"/>
          <p:cNvSpPr/>
          <p:nvPr/>
        </p:nvSpPr>
        <p:spPr>
          <a:xfrm>
            <a:off x="0" y="4271961"/>
            <a:ext cx="12192000" cy="2588000"/>
          </a:xfrm>
          <a:prstGeom prst="rect">
            <a:avLst/>
          </a:prstGeom>
          <a:solidFill>
            <a:srgbClr val="638BA4"/>
          </a:solidFill>
          <a:ln w="28575" cap="flat" cmpd="sng">
            <a:solidFill>
              <a:srgbClr val="638BA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21" name="Google Shape;21;p3"/>
          <p:cNvSpPr/>
          <p:nvPr/>
        </p:nvSpPr>
        <p:spPr>
          <a:xfrm>
            <a:off x="16433" y="4261601"/>
            <a:ext cx="12175600" cy="2358396"/>
          </a:xfrm>
          <a:prstGeom prst="flowChartManualInput">
            <a:avLst/>
          </a:prstGeom>
          <a:solidFill>
            <a:srgbClr val="58829C"/>
          </a:solidFill>
          <a:ln w="9525" cap="flat" cmpd="sng">
            <a:solidFill>
              <a:srgbClr val="58829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22" name="Google Shape;22;p3"/>
          <p:cNvSpPr txBox="1">
            <a:spLocks noGrp="1"/>
          </p:cNvSpPr>
          <p:nvPr>
            <p:ph type="ctrTitle"/>
          </p:nvPr>
        </p:nvSpPr>
        <p:spPr>
          <a:xfrm>
            <a:off x="719267" y="1737433"/>
            <a:ext cx="10521200" cy="110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733151"/>
              </a:buClr>
              <a:buSzPts val="4000"/>
              <a:buNone/>
              <a:defRPr sz="5333">
                <a:solidFill>
                  <a:srgbClr val="733151"/>
                </a:solidFill>
              </a:defRPr>
            </a:lvl1pPr>
            <a:lvl2pPr lvl="1" rtl="0">
              <a:spcBef>
                <a:spcPts val="0"/>
              </a:spcBef>
              <a:spcAft>
                <a:spcPts val="0"/>
              </a:spcAft>
              <a:buClr>
                <a:srgbClr val="21C2F1"/>
              </a:buClr>
              <a:buSzPts val="5200"/>
              <a:buNone/>
              <a:defRPr sz="6933">
                <a:solidFill>
                  <a:srgbClr val="21C2F1"/>
                </a:solidFill>
              </a:defRPr>
            </a:lvl2pPr>
            <a:lvl3pPr lvl="2" rtl="0">
              <a:spcBef>
                <a:spcPts val="0"/>
              </a:spcBef>
              <a:spcAft>
                <a:spcPts val="0"/>
              </a:spcAft>
              <a:buClr>
                <a:srgbClr val="21C2F1"/>
              </a:buClr>
              <a:buSzPts val="5200"/>
              <a:buNone/>
              <a:defRPr sz="6933">
                <a:solidFill>
                  <a:srgbClr val="21C2F1"/>
                </a:solidFill>
              </a:defRPr>
            </a:lvl3pPr>
            <a:lvl4pPr lvl="3" rtl="0">
              <a:spcBef>
                <a:spcPts val="0"/>
              </a:spcBef>
              <a:spcAft>
                <a:spcPts val="0"/>
              </a:spcAft>
              <a:buClr>
                <a:srgbClr val="21C2F1"/>
              </a:buClr>
              <a:buSzPts val="5200"/>
              <a:buNone/>
              <a:defRPr sz="6933">
                <a:solidFill>
                  <a:srgbClr val="21C2F1"/>
                </a:solidFill>
              </a:defRPr>
            </a:lvl4pPr>
            <a:lvl5pPr lvl="4" rtl="0">
              <a:spcBef>
                <a:spcPts val="0"/>
              </a:spcBef>
              <a:spcAft>
                <a:spcPts val="0"/>
              </a:spcAft>
              <a:buClr>
                <a:srgbClr val="21C2F1"/>
              </a:buClr>
              <a:buSzPts val="5200"/>
              <a:buNone/>
              <a:defRPr sz="6933">
                <a:solidFill>
                  <a:srgbClr val="21C2F1"/>
                </a:solidFill>
              </a:defRPr>
            </a:lvl5pPr>
            <a:lvl6pPr lvl="5" rtl="0">
              <a:spcBef>
                <a:spcPts val="0"/>
              </a:spcBef>
              <a:spcAft>
                <a:spcPts val="0"/>
              </a:spcAft>
              <a:buClr>
                <a:srgbClr val="21C2F1"/>
              </a:buClr>
              <a:buSzPts val="5200"/>
              <a:buNone/>
              <a:defRPr sz="6933">
                <a:solidFill>
                  <a:srgbClr val="21C2F1"/>
                </a:solidFill>
              </a:defRPr>
            </a:lvl6pPr>
            <a:lvl7pPr lvl="6" rtl="0">
              <a:spcBef>
                <a:spcPts val="0"/>
              </a:spcBef>
              <a:spcAft>
                <a:spcPts val="0"/>
              </a:spcAft>
              <a:buClr>
                <a:srgbClr val="21C2F1"/>
              </a:buClr>
              <a:buSzPts val="5200"/>
              <a:buNone/>
              <a:defRPr sz="6933">
                <a:solidFill>
                  <a:srgbClr val="21C2F1"/>
                </a:solidFill>
              </a:defRPr>
            </a:lvl7pPr>
            <a:lvl8pPr lvl="7" rtl="0">
              <a:spcBef>
                <a:spcPts val="0"/>
              </a:spcBef>
              <a:spcAft>
                <a:spcPts val="0"/>
              </a:spcAft>
              <a:buClr>
                <a:srgbClr val="21C2F1"/>
              </a:buClr>
              <a:buSzPts val="5200"/>
              <a:buNone/>
              <a:defRPr sz="6933">
                <a:solidFill>
                  <a:srgbClr val="21C2F1"/>
                </a:solidFill>
              </a:defRPr>
            </a:lvl8pPr>
            <a:lvl9pPr lvl="8" rtl="0">
              <a:spcBef>
                <a:spcPts val="0"/>
              </a:spcBef>
              <a:spcAft>
                <a:spcPts val="0"/>
              </a:spcAft>
              <a:buClr>
                <a:srgbClr val="21C2F1"/>
              </a:buClr>
              <a:buSzPts val="5200"/>
              <a:buNone/>
              <a:defRPr sz="6933">
                <a:solidFill>
                  <a:srgbClr val="21C2F1"/>
                </a:solidFill>
              </a:defRPr>
            </a:lvl9pPr>
          </a:lstStyle>
          <a:p>
            <a:endParaRPr/>
          </a:p>
        </p:txBody>
      </p:sp>
      <p:sp>
        <p:nvSpPr>
          <p:cNvPr id="23" name="Google Shape;23;p3"/>
          <p:cNvSpPr txBox="1">
            <a:spLocks noGrp="1"/>
          </p:cNvSpPr>
          <p:nvPr>
            <p:ph type="sldNum" idx="12"/>
          </p:nvPr>
        </p:nvSpPr>
        <p:spPr>
          <a:xfrm>
            <a:off x="11296611" y="6435071"/>
            <a:ext cx="731600" cy="431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pic>
        <p:nvPicPr>
          <p:cNvPr id="24" name="Google Shape;24;p3"/>
          <p:cNvPicPr preferRelativeResize="0"/>
          <p:nvPr/>
        </p:nvPicPr>
        <p:blipFill>
          <a:blip r:embed="rId2">
            <a:alphaModFix/>
          </a:blip>
          <a:stretch>
            <a:fillRect/>
          </a:stretch>
        </p:blipFill>
        <p:spPr>
          <a:xfrm>
            <a:off x="9896267" y="306301"/>
            <a:ext cx="1954403" cy="374967"/>
          </a:xfrm>
          <a:prstGeom prst="rect">
            <a:avLst/>
          </a:prstGeom>
          <a:noFill/>
          <a:ln>
            <a:noFill/>
          </a:ln>
        </p:spPr>
      </p:pic>
      <p:sp>
        <p:nvSpPr>
          <p:cNvPr id="25" name="Google Shape;25;p3"/>
          <p:cNvSpPr txBox="1">
            <a:spLocks noGrp="1"/>
          </p:cNvSpPr>
          <p:nvPr>
            <p:ph type="subTitle" idx="1"/>
          </p:nvPr>
        </p:nvSpPr>
        <p:spPr>
          <a:xfrm>
            <a:off x="806400" y="2766033"/>
            <a:ext cx="114252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3200">
                <a:solidFill>
                  <a:srgbClr val="434343"/>
                </a:solidFill>
                <a:latin typeface="Raleway"/>
                <a:ea typeface="Raleway"/>
                <a:cs typeface="Raleway"/>
                <a:sym typeface="Raleway"/>
              </a:defRPr>
            </a:lvl1pPr>
            <a:lvl2pPr lvl="1" rtl="0">
              <a:lnSpc>
                <a:spcPct val="100000"/>
              </a:lnSpc>
              <a:spcBef>
                <a:spcPts val="0"/>
              </a:spcBef>
              <a:spcAft>
                <a:spcPts val="0"/>
              </a:spcAft>
              <a:buSzPts val="2800"/>
              <a:buNone/>
              <a:defRPr sz="3733">
                <a:solidFill>
                  <a:srgbClr val="434343"/>
                </a:solidFill>
              </a:defRPr>
            </a:lvl2pPr>
            <a:lvl3pPr lvl="2" rtl="0">
              <a:lnSpc>
                <a:spcPct val="100000"/>
              </a:lnSpc>
              <a:spcBef>
                <a:spcPts val="0"/>
              </a:spcBef>
              <a:spcAft>
                <a:spcPts val="0"/>
              </a:spcAft>
              <a:buSzPts val="2800"/>
              <a:buNone/>
              <a:defRPr sz="3733">
                <a:solidFill>
                  <a:srgbClr val="434343"/>
                </a:solidFill>
              </a:defRPr>
            </a:lvl3pPr>
            <a:lvl4pPr lvl="3" rtl="0">
              <a:lnSpc>
                <a:spcPct val="100000"/>
              </a:lnSpc>
              <a:spcBef>
                <a:spcPts val="0"/>
              </a:spcBef>
              <a:spcAft>
                <a:spcPts val="0"/>
              </a:spcAft>
              <a:buSzPts val="2800"/>
              <a:buNone/>
              <a:defRPr sz="3733">
                <a:solidFill>
                  <a:srgbClr val="434343"/>
                </a:solidFill>
              </a:defRPr>
            </a:lvl4pPr>
            <a:lvl5pPr lvl="4" rtl="0">
              <a:lnSpc>
                <a:spcPct val="100000"/>
              </a:lnSpc>
              <a:spcBef>
                <a:spcPts val="0"/>
              </a:spcBef>
              <a:spcAft>
                <a:spcPts val="0"/>
              </a:spcAft>
              <a:buSzPts val="2800"/>
              <a:buNone/>
              <a:defRPr sz="3733">
                <a:solidFill>
                  <a:srgbClr val="434343"/>
                </a:solidFill>
              </a:defRPr>
            </a:lvl5pPr>
            <a:lvl6pPr lvl="5" rtl="0">
              <a:lnSpc>
                <a:spcPct val="100000"/>
              </a:lnSpc>
              <a:spcBef>
                <a:spcPts val="0"/>
              </a:spcBef>
              <a:spcAft>
                <a:spcPts val="0"/>
              </a:spcAft>
              <a:buSzPts val="2800"/>
              <a:buNone/>
              <a:defRPr sz="3733">
                <a:solidFill>
                  <a:srgbClr val="434343"/>
                </a:solidFill>
              </a:defRPr>
            </a:lvl6pPr>
            <a:lvl7pPr lvl="6" rtl="0">
              <a:lnSpc>
                <a:spcPct val="100000"/>
              </a:lnSpc>
              <a:spcBef>
                <a:spcPts val="0"/>
              </a:spcBef>
              <a:spcAft>
                <a:spcPts val="0"/>
              </a:spcAft>
              <a:buClr>
                <a:srgbClr val="434343"/>
              </a:buClr>
              <a:buSzPts val="2800"/>
              <a:buNone/>
              <a:defRPr sz="3733">
                <a:solidFill>
                  <a:srgbClr val="434343"/>
                </a:solidFill>
              </a:defRPr>
            </a:lvl7pPr>
            <a:lvl8pPr lvl="7" rtl="0">
              <a:lnSpc>
                <a:spcPct val="100000"/>
              </a:lnSpc>
              <a:spcBef>
                <a:spcPts val="0"/>
              </a:spcBef>
              <a:spcAft>
                <a:spcPts val="0"/>
              </a:spcAft>
              <a:buClr>
                <a:srgbClr val="434343"/>
              </a:buClr>
              <a:buSzPts val="2800"/>
              <a:buNone/>
              <a:defRPr sz="3733">
                <a:solidFill>
                  <a:srgbClr val="434343"/>
                </a:solidFill>
              </a:defRPr>
            </a:lvl8pPr>
            <a:lvl9pPr lvl="8" rtl="0">
              <a:lnSpc>
                <a:spcPct val="100000"/>
              </a:lnSpc>
              <a:spcBef>
                <a:spcPts val="0"/>
              </a:spcBef>
              <a:spcAft>
                <a:spcPts val="0"/>
              </a:spcAft>
              <a:buClr>
                <a:srgbClr val="434343"/>
              </a:buClr>
              <a:buSzPts val="2800"/>
              <a:buNone/>
              <a:defRPr sz="3733">
                <a:solidFill>
                  <a:srgbClr val="434343"/>
                </a:solidFill>
              </a:defRPr>
            </a:lvl9pPr>
          </a:lstStyle>
          <a:p>
            <a:endParaRPr/>
          </a:p>
        </p:txBody>
      </p:sp>
      <p:sp>
        <p:nvSpPr>
          <p:cNvPr id="26" name="Google Shape;26;p3"/>
          <p:cNvSpPr txBox="1">
            <a:spLocks noGrp="1"/>
          </p:cNvSpPr>
          <p:nvPr>
            <p:ph type="subTitle" idx="2"/>
          </p:nvPr>
        </p:nvSpPr>
        <p:spPr>
          <a:xfrm>
            <a:off x="644200" y="6177275"/>
            <a:ext cx="3567200" cy="366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b="1" i="1">
                <a:solidFill>
                  <a:srgbClr val="FFFFFF"/>
                </a:solidFill>
              </a:defRPr>
            </a:lvl1pPr>
            <a:lvl2pPr lvl="1" rtl="0">
              <a:spcBef>
                <a:spcPts val="2133"/>
              </a:spcBef>
              <a:spcAft>
                <a:spcPts val="0"/>
              </a:spcAft>
              <a:buNone/>
              <a:defRPr sz="1600" b="1">
                <a:solidFill>
                  <a:srgbClr val="FFFFFF"/>
                </a:solidFill>
              </a:defRPr>
            </a:lvl2pPr>
            <a:lvl3pPr lvl="2" rtl="0">
              <a:spcBef>
                <a:spcPts val="2133"/>
              </a:spcBef>
              <a:spcAft>
                <a:spcPts val="0"/>
              </a:spcAft>
              <a:buNone/>
              <a:defRPr sz="1600" b="1">
                <a:solidFill>
                  <a:srgbClr val="FFFFFF"/>
                </a:solidFill>
              </a:defRPr>
            </a:lvl3pPr>
            <a:lvl4pPr lvl="3" rtl="0">
              <a:spcBef>
                <a:spcPts val="2133"/>
              </a:spcBef>
              <a:spcAft>
                <a:spcPts val="0"/>
              </a:spcAft>
              <a:buNone/>
              <a:defRPr sz="1600" b="1">
                <a:solidFill>
                  <a:srgbClr val="FFFFFF"/>
                </a:solidFill>
              </a:defRPr>
            </a:lvl4pPr>
            <a:lvl5pPr lvl="4" rtl="0">
              <a:spcBef>
                <a:spcPts val="2133"/>
              </a:spcBef>
              <a:spcAft>
                <a:spcPts val="0"/>
              </a:spcAft>
              <a:buNone/>
              <a:defRPr sz="1600" b="1">
                <a:solidFill>
                  <a:srgbClr val="FFFFFF"/>
                </a:solidFill>
              </a:defRPr>
            </a:lvl5pPr>
            <a:lvl6pPr lvl="5" rtl="0">
              <a:spcBef>
                <a:spcPts val="2133"/>
              </a:spcBef>
              <a:spcAft>
                <a:spcPts val="0"/>
              </a:spcAft>
              <a:buNone/>
              <a:defRPr sz="1600" b="1">
                <a:solidFill>
                  <a:srgbClr val="FFFFFF"/>
                </a:solidFill>
              </a:defRPr>
            </a:lvl6pPr>
            <a:lvl7pPr lvl="6" rtl="0">
              <a:spcBef>
                <a:spcPts val="2133"/>
              </a:spcBef>
              <a:spcAft>
                <a:spcPts val="0"/>
              </a:spcAft>
              <a:buNone/>
              <a:defRPr sz="1600" b="1">
                <a:solidFill>
                  <a:srgbClr val="FFFFFF"/>
                </a:solidFill>
              </a:defRPr>
            </a:lvl7pPr>
            <a:lvl8pPr lvl="7" rtl="0">
              <a:spcBef>
                <a:spcPts val="2133"/>
              </a:spcBef>
              <a:spcAft>
                <a:spcPts val="0"/>
              </a:spcAft>
              <a:buNone/>
              <a:defRPr sz="1600" b="1">
                <a:solidFill>
                  <a:srgbClr val="FFFFFF"/>
                </a:solidFill>
              </a:defRPr>
            </a:lvl8pPr>
            <a:lvl9pPr lvl="8" rtl="0">
              <a:spcBef>
                <a:spcPts val="2133"/>
              </a:spcBef>
              <a:spcAft>
                <a:spcPts val="2133"/>
              </a:spcAft>
              <a:buNone/>
              <a:defRPr sz="1600" b="1">
                <a:solidFill>
                  <a:srgbClr val="FFFFFF"/>
                </a:solidFill>
              </a:defRPr>
            </a:lvl9pPr>
          </a:lstStyle>
          <a:p>
            <a:endParaRPr/>
          </a:p>
        </p:txBody>
      </p:sp>
      <p:sp>
        <p:nvSpPr>
          <p:cNvPr id="27" name="Google Shape;27;p3"/>
          <p:cNvSpPr/>
          <p:nvPr/>
        </p:nvSpPr>
        <p:spPr>
          <a:xfrm rot="5400000">
            <a:off x="3675200" y="586400"/>
            <a:ext cx="2608800" cy="9959200"/>
          </a:xfrm>
          <a:prstGeom prst="triangle">
            <a:avLst>
              <a:gd name="adj" fmla="val 100000"/>
            </a:avLst>
          </a:prstGeom>
          <a:solidFill>
            <a:srgbClr val="F1BC01"/>
          </a:solidFill>
          <a:ln w="28575" cap="flat" cmpd="sng">
            <a:solidFill>
              <a:srgbClr val="F1BC0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28" name="Google Shape;28;p3"/>
          <p:cNvSpPr/>
          <p:nvPr/>
        </p:nvSpPr>
        <p:spPr>
          <a:xfrm rot="5400000">
            <a:off x="2944000" y="1364967"/>
            <a:ext cx="2514000" cy="8402000"/>
          </a:xfrm>
          <a:prstGeom prst="triangle">
            <a:avLst>
              <a:gd name="adj" fmla="val 100000"/>
            </a:avLst>
          </a:prstGeom>
          <a:solidFill>
            <a:schemeClr val="accent6"/>
          </a:solidFill>
          <a:ln w="2857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29" name="Google Shape;29;p3"/>
          <p:cNvSpPr/>
          <p:nvPr/>
        </p:nvSpPr>
        <p:spPr>
          <a:xfrm rot="16200000" flipH="1">
            <a:off x="8203267" y="2880209"/>
            <a:ext cx="1576000" cy="6401600"/>
          </a:xfrm>
          <a:prstGeom prst="triangle">
            <a:avLst>
              <a:gd name="adj" fmla="val 100000"/>
            </a:avLst>
          </a:prstGeom>
          <a:solidFill>
            <a:srgbClr val="D23B51"/>
          </a:solidFill>
          <a:ln w="28575" cap="flat" cmpd="sng">
            <a:solidFill>
              <a:srgbClr val="D23B5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30" name="Google Shape;30;p3"/>
          <p:cNvSpPr/>
          <p:nvPr/>
        </p:nvSpPr>
        <p:spPr>
          <a:xfrm rot="16200000" flipH="1">
            <a:off x="8706200" y="3384433"/>
            <a:ext cx="1563600" cy="5408000"/>
          </a:xfrm>
          <a:prstGeom prst="triangle">
            <a:avLst>
              <a:gd name="adj" fmla="val 100000"/>
            </a:avLst>
          </a:prstGeom>
          <a:solidFill>
            <a:srgbClr val="DA3F56"/>
          </a:solidFill>
          <a:ln w="28575" cap="flat" cmpd="sng">
            <a:solidFill>
              <a:srgbClr val="DA3F5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31" name="Google Shape;31;p3"/>
          <p:cNvSpPr/>
          <p:nvPr/>
        </p:nvSpPr>
        <p:spPr>
          <a:xfrm>
            <a:off x="609200" y="1942733"/>
            <a:ext cx="52400" cy="1420400"/>
          </a:xfrm>
          <a:prstGeom prst="rect">
            <a:avLst/>
          </a:prstGeom>
          <a:solidFill>
            <a:srgbClr val="733151"/>
          </a:solidFill>
          <a:ln w="9525" cap="flat" cmpd="sng">
            <a:solidFill>
              <a:srgbClr val="73315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32" name="Google Shape;32;p3"/>
          <p:cNvSpPr txBox="1"/>
          <p:nvPr/>
        </p:nvSpPr>
        <p:spPr>
          <a:xfrm>
            <a:off x="0" y="6253667"/>
            <a:ext cx="3673600" cy="214000"/>
          </a:xfrm>
          <a:prstGeom prst="rect">
            <a:avLst/>
          </a:prstGeom>
          <a:solidFill>
            <a:srgbClr val="FFFFFF"/>
          </a:solid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r" rtl="0">
              <a:spcBef>
                <a:spcPts val="0"/>
              </a:spcBef>
              <a:spcAft>
                <a:spcPts val="0"/>
              </a:spcAft>
              <a:buNone/>
            </a:pPr>
            <a:r>
              <a:rPr lang="en-GB" sz="1333" b="1">
                <a:solidFill>
                  <a:srgbClr val="632945"/>
                </a:solidFill>
                <a:latin typeface="Raleway"/>
                <a:ea typeface="Raleway"/>
                <a:cs typeface="Raleway"/>
                <a:sym typeface="Raleway"/>
              </a:rPr>
              <a:t>⎙ Think before you print</a:t>
            </a:r>
            <a:endParaRPr sz="1333" b="1">
              <a:solidFill>
                <a:srgbClr val="632945"/>
              </a:solidFill>
              <a:latin typeface="Raleway"/>
              <a:ea typeface="Raleway"/>
              <a:cs typeface="Raleway"/>
              <a:sym typeface="Raleway"/>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0"/>
        <p:cNvGrpSpPr/>
        <p:nvPr/>
      </p:nvGrpSpPr>
      <p:grpSpPr>
        <a:xfrm>
          <a:off x="0" y="0"/>
          <a:ext cx="0" cy="0"/>
          <a:chOff x="0" y="0"/>
          <a:chExt cx="0" cy="0"/>
        </a:xfrm>
      </p:grpSpPr>
      <p:sp>
        <p:nvSpPr>
          <p:cNvPr id="291" name="Google Shape;291;p33"/>
          <p:cNvSpPr txBox="1">
            <a:spLocks noGrp="1"/>
          </p:cNvSpPr>
          <p:nvPr>
            <p:ph type="sldNum" idx="12"/>
          </p:nvPr>
        </p:nvSpPr>
        <p:spPr>
          <a:xfrm>
            <a:off x="11296611" y="63410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extLst>
      <p:ext uri="{BB962C8B-B14F-4D97-AF65-F5344CB8AC3E}">
        <p14:creationId xmlns:p14="http://schemas.microsoft.com/office/powerpoint/2010/main" val="2355368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1 1">
  <p:cSld name="Section title and description 1 1">
    <p:spTree>
      <p:nvGrpSpPr>
        <p:cNvPr id="1" name="Shape 265"/>
        <p:cNvGrpSpPr/>
        <p:nvPr/>
      </p:nvGrpSpPr>
      <p:grpSpPr>
        <a:xfrm>
          <a:off x="0" y="0"/>
          <a:ext cx="0" cy="0"/>
          <a:chOff x="0" y="0"/>
          <a:chExt cx="0" cy="0"/>
        </a:xfrm>
      </p:grpSpPr>
      <p:sp>
        <p:nvSpPr>
          <p:cNvPr id="266" name="Google Shape;266;p29"/>
          <p:cNvSpPr/>
          <p:nvPr/>
        </p:nvSpPr>
        <p:spPr>
          <a:xfrm>
            <a:off x="6096000" y="0"/>
            <a:ext cx="6096000" cy="6341200"/>
          </a:xfrm>
          <a:prstGeom prst="rect">
            <a:avLst/>
          </a:prstGeom>
          <a:solidFill>
            <a:schemeClr val="accent6"/>
          </a:solidFill>
          <a:ln w="2857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267" name="Google Shape;267;p2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200"/>
              <a:buNone/>
              <a:defRPr sz="5600">
                <a:solidFill>
                  <a:schemeClr val="accent6"/>
                </a:solidFill>
              </a:defRPr>
            </a:lvl1pPr>
            <a:lvl2pPr lvl="1" algn="ctr" rtl="0">
              <a:spcBef>
                <a:spcPts val="0"/>
              </a:spcBef>
              <a:spcAft>
                <a:spcPts val="0"/>
              </a:spcAft>
              <a:buClr>
                <a:srgbClr val="21C2F1"/>
              </a:buClr>
              <a:buSzPts val="4200"/>
              <a:buNone/>
              <a:defRPr sz="5600">
                <a:solidFill>
                  <a:srgbClr val="21C2F1"/>
                </a:solidFill>
              </a:defRPr>
            </a:lvl2pPr>
            <a:lvl3pPr lvl="2" algn="ctr" rtl="0">
              <a:spcBef>
                <a:spcPts val="0"/>
              </a:spcBef>
              <a:spcAft>
                <a:spcPts val="0"/>
              </a:spcAft>
              <a:buClr>
                <a:srgbClr val="21C2F1"/>
              </a:buClr>
              <a:buSzPts val="4200"/>
              <a:buNone/>
              <a:defRPr sz="5600">
                <a:solidFill>
                  <a:srgbClr val="21C2F1"/>
                </a:solidFill>
              </a:defRPr>
            </a:lvl3pPr>
            <a:lvl4pPr lvl="3" algn="ctr" rtl="0">
              <a:spcBef>
                <a:spcPts val="0"/>
              </a:spcBef>
              <a:spcAft>
                <a:spcPts val="0"/>
              </a:spcAft>
              <a:buClr>
                <a:srgbClr val="21C2F1"/>
              </a:buClr>
              <a:buSzPts val="4200"/>
              <a:buNone/>
              <a:defRPr sz="5600">
                <a:solidFill>
                  <a:srgbClr val="21C2F1"/>
                </a:solidFill>
              </a:defRPr>
            </a:lvl4pPr>
            <a:lvl5pPr lvl="4" algn="ctr" rtl="0">
              <a:spcBef>
                <a:spcPts val="0"/>
              </a:spcBef>
              <a:spcAft>
                <a:spcPts val="0"/>
              </a:spcAft>
              <a:buClr>
                <a:srgbClr val="21C2F1"/>
              </a:buClr>
              <a:buSzPts val="4200"/>
              <a:buNone/>
              <a:defRPr sz="5600">
                <a:solidFill>
                  <a:srgbClr val="21C2F1"/>
                </a:solidFill>
              </a:defRPr>
            </a:lvl5pPr>
            <a:lvl6pPr lvl="5" algn="ctr" rtl="0">
              <a:spcBef>
                <a:spcPts val="0"/>
              </a:spcBef>
              <a:spcAft>
                <a:spcPts val="0"/>
              </a:spcAft>
              <a:buClr>
                <a:srgbClr val="21C2F1"/>
              </a:buClr>
              <a:buSzPts val="4200"/>
              <a:buNone/>
              <a:defRPr sz="5600">
                <a:solidFill>
                  <a:srgbClr val="21C2F1"/>
                </a:solidFill>
              </a:defRPr>
            </a:lvl6pPr>
            <a:lvl7pPr lvl="6" algn="ctr" rtl="0">
              <a:spcBef>
                <a:spcPts val="0"/>
              </a:spcBef>
              <a:spcAft>
                <a:spcPts val="0"/>
              </a:spcAft>
              <a:buClr>
                <a:srgbClr val="21C2F1"/>
              </a:buClr>
              <a:buSzPts val="4200"/>
              <a:buNone/>
              <a:defRPr sz="5600">
                <a:solidFill>
                  <a:srgbClr val="21C2F1"/>
                </a:solidFill>
              </a:defRPr>
            </a:lvl7pPr>
            <a:lvl8pPr lvl="7" algn="ctr" rtl="0">
              <a:spcBef>
                <a:spcPts val="0"/>
              </a:spcBef>
              <a:spcAft>
                <a:spcPts val="0"/>
              </a:spcAft>
              <a:buClr>
                <a:srgbClr val="21C2F1"/>
              </a:buClr>
              <a:buSzPts val="4200"/>
              <a:buNone/>
              <a:defRPr sz="5600">
                <a:solidFill>
                  <a:srgbClr val="21C2F1"/>
                </a:solidFill>
              </a:defRPr>
            </a:lvl8pPr>
            <a:lvl9pPr lvl="8" algn="ctr" rtl="0">
              <a:spcBef>
                <a:spcPts val="0"/>
              </a:spcBef>
              <a:spcAft>
                <a:spcPts val="0"/>
              </a:spcAft>
              <a:buClr>
                <a:srgbClr val="21C2F1"/>
              </a:buClr>
              <a:buSzPts val="4200"/>
              <a:buNone/>
              <a:defRPr sz="5600">
                <a:solidFill>
                  <a:srgbClr val="21C2F1"/>
                </a:solidFill>
              </a:defRPr>
            </a:lvl9pPr>
          </a:lstStyle>
          <a:p>
            <a:endParaRPr/>
          </a:p>
        </p:txBody>
      </p:sp>
      <p:sp>
        <p:nvSpPr>
          <p:cNvPr id="268" name="Google Shape;268;p2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9" name="Google Shape;269;p2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Clr>
                <a:srgbClr val="000000"/>
              </a:buClr>
              <a:buSzPts val="1800"/>
              <a:buChar char="●"/>
              <a:defRPr>
                <a:solidFill>
                  <a:srgbClr val="000000"/>
                </a:solidFill>
              </a:defRPr>
            </a:lvl1pPr>
            <a:lvl2pPr marL="1219170" lvl="1" indent="-423323" rtl="0">
              <a:spcBef>
                <a:spcPts val="2133"/>
              </a:spcBef>
              <a:spcAft>
                <a:spcPts val="0"/>
              </a:spcAft>
              <a:buClr>
                <a:srgbClr val="000000"/>
              </a:buClr>
              <a:buSzPts val="1400"/>
              <a:buChar char="○"/>
              <a:defRPr>
                <a:solidFill>
                  <a:srgbClr val="000000"/>
                </a:solidFill>
              </a:defRPr>
            </a:lvl2pPr>
            <a:lvl3pPr marL="1828754" lvl="2" indent="-423323" rtl="0">
              <a:spcBef>
                <a:spcPts val="2133"/>
              </a:spcBef>
              <a:spcAft>
                <a:spcPts val="0"/>
              </a:spcAft>
              <a:buClr>
                <a:srgbClr val="000000"/>
              </a:buClr>
              <a:buSzPts val="1400"/>
              <a:buChar char="■"/>
              <a:defRPr>
                <a:solidFill>
                  <a:srgbClr val="000000"/>
                </a:solidFill>
              </a:defRPr>
            </a:lvl3pPr>
            <a:lvl4pPr marL="2438339" lvl="3" indent="-423323" rtl="0">
              <a:spcBef>
                <a:spcPts val="2133"/>
              </a:spcBef>
              <a:spcAft>
                <a:spcPts val="0"/>
              </a:spcAft>
              <a:buClr>
                <a:srgbClr val="000000"/>
              </a:buClr>
              <a:buSzPts val="1400"/>
              <a:buChar char="●"/>
              <a:defRPr>
                <a:solidFill>
                  <a:srgbClr val="000000"/>
                </a:solidFill>
              </a:defRPr>
            </a:lvl4pPr>
            <a:lvl5pPr marL="3047924" lvl="4" indent="-423323" rtl="0">
              <a:spcBef>
                <a:spcPts val="2133"/>
              </a:spcBef>
              <a:spcAft>
                <a:spcPts val="0"/>
              </a:spcAft>
              <a:buClr>
                <a:srgbClr val="000000"/>
              </a:buClr>
              <a:buSzPts val="1400"/>
              <a:buChar char="○"/>
              <a:defRPr>
                <a:solidFill>
                  <a:srgbClr val="000000"/>
                </a:solidFill>
              </a:defRPr>
            </a:lvl5pPr>
            <a:lvl6pPr marL="3657509" lvl="5" indent="-423323" rtl="0">
              <a:spcBef>
                <a:spcPts val="2133"/>
              </a:spcBef>
              <a:spcAft>
                <a:spcPts val="0"/>
              </a:spcAft>
              <a:buClr>
                <a:srgbClr val="000000"/>
              </a:buClr>
              <a:buSzPts val="1400"/>
              <a:buChar char="■"/>
              <a:defRPr>
                <a:solidFill>
                  <a:srgbClr val="000000"/>
                </a:solidFill>
              </a:defRPr>
            </a:lvl6pPr>
            <a:lvl7pPr marL="4267093" lvl="6" indent="-423323" rtl="0">
              <a:spcBef>
                <a:spcPts val="2133"/>
              </a:spcBef>
              <a:spcAft>
                <a:spcPts val="0"/>
              </a:spcAft>
              <a:buClr>
                <a:srgbClr val="000000"/>
              </a:buClr>
              <a:buSzPts val="1400"/>
              <a:buChar char="●"/>
              <a:defRPr>
                <a:solidFill>
                  <a:srgbClr val="000000"/>
                </a:solidFill>
              </a:defRPr>
            </a:lvl7pPr>
            <a:lvl8pPr marL="4876678" lvl="7" indent="-423323" rtl="0">
              <a:spcBef>
                <a:spcPts val="2133"/>
              </a:spcBef>
              <a:spcAft>
                <a:spcPts val="0"/>
              </a:spcAft>
              <a:buClr>
                <a:srgbClr val="000000"/>
              </a:buClr>
              <a:buSzPts val="1400"/>
              <a:buChar char="○"/>
              <a:defRPr>
                <a:solidFill>
                  <a:srgbClr val="000000"/>
                </a:solidFill>
              </a:defRPr>
            </a:lvl8pPr>
            <a:lvl9pPr marL="5486263" lvl="8" indent="-423323" rtl="0">
              <a:spcBef>
                <a:spcPts val="2133"/>
              </a:spcBef>
              <a:spcAft>
                <a:spcPts val="2133"/>
              </a:spcAft>
              <a:buClr>
                <a:srgbClr val="000000"/>
              </a:buClr>
              <a:buSzPts val="1400"/>
              <a:buChar char="■"/>
              <a:defRPr>
                <a:solidFill>
                  <a:srgbClr val="000000"/>
                </a:solidFill>
              </a:defRPr>
            </a:lvl9pPr>
          </a:lstStyle>
          <a:p>
            <a:endParaRPr/>
          </a:p>
        </p:txBody>
      </p:sp>
      <p:sp>
        <p:nvSpPr>
          <p:cNvPr id="270" name="Google Shape;270;p29"/>
          <p:cNvSpPr txBox="1">
            <a:spLocks noGrp="1"/>
          </p:cNvSpPr>
          <p:nvPr>
            <p:ph type="sldNum" idx="12"/>
          </p:nvPr>
        </p:nvSpPr>
        <p:spPr>
          <a:xfrm>
            <a:off x="11296611" y="63410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271" name="Google Shape;271;p29"/>
          <p:cNvSpPr/>
          <p:nvPr/>
        </p:nvSpPr>
        <p:spPr>
          <a:xfrm>
            <a:off x="6096033" y="0"/>
            <a:ext cx="100400" cy="6341200"/>
          </a:xfrm>
          <a:prstGeom prst="rect">
            <a:avLst/>
          </a:prstGeom>
          <a:solidFill>
            <a:srgbClr val="F1BC01"/>
          </a:solidFill>
          <a:ln w="9525" cap="flat" cmpd="sng">
            <a:solidFill>
              <a:srgbClr val="F1BC0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1824556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1 1 1">
  <p:cSld name="Section title and description 1 1 1">
    <p:spTree>
      <p:nvGrpSpPr>
        <p:cNvPr id="1" name="Shape 272"/>
        <p:cNvGrpSpPr/>
        <p:nvPr/>
      </p:nvGrpSpPr>
      <p:grpSpPr>
        <a:xfrm>
          <a:off x="0" y="0"/>
          <a:ext cx="0" cy="0"/>
          <a:chOff x="0" y="0"/>
          <a:chExt cx="0" cy="0"/>
        </a:xfrm>
      </p:grpSpPr>
      <p:sp>
        <p:nvSpPr>
          <p:cNvPr id="273" name="Google Shape;273;p30"/>
          <p:cNvSpPr/>
          <p:nvPr/>
        </p:nvSpPr>
        <p:spPr>
          <a:xfrm>
            <a:off x="6096000" y="0"/>
            <a:ext cx="6096000" cy="6341200"/>
          </a:xfrm>
          <a:prstGeom prst="rect">
            <a:avLst/>
          </a:prstGeom>
          <a:solidFill>
            <a:srgbClr val="733151"/>
          </a:solidFill>
          <a:ln w="28575" cap="flat" cmpd="sng">
            <a:solidFill>
              <a:srgbClr val="73315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274" name="Google Shape;274;p30"/>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733151"/>
              </a:buClr>
              <a:buSzPts val="4200"/>
              <a:buNone/>
              <a:defRPr sz="5600">
                <a:solidFill>
                  <a:srgbClr val="733151"/>
                </a:solidFill>
              </a:defRPr>
            </a:lvl1pPr>
            <a:lvl2pPr lvl="1" algn="ctr" rtl="0">
              <a:spcBef>
                <a:spcPts val="0"/>
              </a:spcBef>
              <a:spcAft>
                <a:spcPts val="0"/>
              </a:spcAft>
              <a:buClr>
                <a:srgbClr val="21C2F1"/>
              </a:buClr>
              <a:buSzPts val="4200"/>
              <a:buNone/>
              <a:defRPr sz="5600">
                <a:solidFill>
                  <a:srgbClr val="21C2F1"/>
                </a:solidFill>
              </a:defRPr>
            </a:lvl2pPr>
            <a:lvl3pPr lvl="2" algn="ctr" rtl="0">
              <a:spcBef>
                <a:spcPts val="0"/>
              </a:spcBef>
              <a:spcAft>
                <a:spcPts val="0"/>
              </a:spcAft>
              <a:buClr>
                <a:srgbClr val="21C2F1"/>
              </a:buClr>
              <a:buSzPts val="4200"/>
              <a:buNone/>
              <a:defRPr sz="5600">
                <a:solidFill>
                  <a:srgbClr val="21C2F1"/>
                </a:solidFill>
              </a:defRPr>
            </a:lvl3pPr>
            <a:lvl4pPr lvl="3" algn="ctr" rtl="0">
              <a:spcBef>
                <a:spcPts val="0"/>
              </a:spcBef>
              <a:spcAft>
                <a:spcPts val="0"/>
              </a:spcAft>
              <a:buClr>
                <a:srgbClr val="21C2F1"/>
              </a:buClr>
              <a:buSzPts val="4200"/>
              <a:buNone/>
              <a:defRPr sz="5600">
                <a:solidFill>
                  <a:srgbClr val="21C2F1"/>
                </a:solidFill>
              </a:defRPr>
            </a:lvl4pPr>
            <a:lvl5pPr lvl="4" algn="ctr" rtl="0">
              <a:spcBef>
                <a:spcPts val="0"/>
              </a:spcBef>
              <a:spcAft>
                <a:spcPts val="0"/>
              </a:spcAft>
              <a:buClr>
                <a:srgbClr val="21C2F1"/>
              </a:buClr>
              <a:buSzPts val="4200"/>
              <a:buNone/>
              <a:defRPr sz="5600">
                <a:solidFill>
                  <a:srgbClr val="21C2F1"/>
                </a:solidFill>
              </a:defRPr>
            </a:lvl5pPr>
            <a:lvl6pPr lvl="5" algn="ctr" rtl="0">
              <a:spcBef>
                <a:spcPts val="0"/>
              </a:spcBef>
              <a:spcAft>
                <a:spcPts val="0"/>
              </a:spcAft>
              <a:buClr>
                <a:srgbClr val="21C2F1"/>
              </a:buClr>
              <a:buSzPts val="4200"/>
              <a:buNone/>
              <a:defRPr sz="5600">
                <a:solidFill>
                  <a:srgbClr val="21C2F1"/>
                </a:solidFill>
              </a:defRPr>
            </a:lvl6pPr>
            <a:lvl7pPr lvl="6" algn="ctr" rtl="0">
              <a:spcBef>
                <a:spcPts val="0"/>
              </a:spcBef>
              <a:spcAft>
                <a:spcPts val="0"/>
              </a:spcAft>
              <a:buClr>
                <a:srgbClr val="21C2F1"/>
              </a:buClr>
              <a:buSzPts val="4200"/>
              <a:buNone/>
              <a:defRPr sz="5600">
                <a:solidFill>
                  <a:srgbClr val="21C2F1"/>
                </a:solidFill>
              </a:defRPr>
            </a:lvl7pPr>
            <a:lvl8pPr lvl="7" algn="ctr" rtl="0">
              <a:spcBef>
                <a:spcPts val="0"/>
              </a:spcBef>
              <a:spcAft>
                <a:spcPts val="0"/>
              </a:spcAft>
              <a:buClr>
                <a:srgbClr val="21C2F1"/>
              </a:buClr>
              <a:buSzPts val="4200"/>
              <a:buNone/>
              <a:defRPr sz="5600">
                <a:solidFill>
                  <a:srgbClr val="21C2F1"/>
                </a:solidFill>
              </a:defRPr>
            </a:lvl8pPr>
            <a:lvl9pPr lvl="8" algn="ctr" rtl="0">
              <a:spcBef>
                <a:spcPts val="0"/>
              </a:spcBef>
              <a:spcAft>
                <a:spcPts val="0"/>
              </a:spcAft>
              <a:buClr>
                <a:srgbClr val="21C2F1"/>
              </a:buClr>
              <a:buSzPts val="4200"/>
              <a:buNone/>
              <a:defRPr sz="5600">
                <a:solidFill>
                  <a:srgbClr val="21C2F1"/>
                </a:solidFill>
              </a:defRPr>
            </a:lvl9pPr>
          </a:lstStyle>
          <a:p>
            <a:endParaRPr/>
          </a:p>
        </p:txBody>
      </p:sp>
      <p:sp>
        <p:nvSpPr>
          <p:cNvPr id="275" name="Google Shape;275;p30"/>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30"/>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Clr>
                <a:srgbClr val="000000"/>
              </a:buClr>
              <a:buSzPts val="1800"/>
              <a:buChar char="●"/>
              <a:defRPr>
                <a:solidFill>
                  <a:srgbClr val="000000"/>
                </a:solidFill>
              </a:defRPr>
            </a:lvl1pPr>
            <a:lvl2pPr marL="1219170" lvl="1" indent="-423323" rtl="0">
              <a:spcBef>
                <a:spcPts val="2133"/>
              </a:spcBef>
              <a:spcAft>
                <a:spcPts val="0"/>
              </a:spcAft>
              <a:buClr>
                <a:srgbClr val="000000"/>
              </a:buClr>
              <a:buSzPts val="1400"/>
              <a:buChar char="○"/>
              <a:defRPr>
                <a:solidFill>
                  <a:srgbClr val="000000"/>
                </a:solidFill>
              </a:defRPr>
            </a:lvl2pPr>
            <a:lvl3pPr marL="1828754" lvl="2" indent="-423323" rtl="0">
              <a:spcBef>
                <a:spcPts val="2133"/>
              </a:spcBef>
              <a:spcAft>
                <a:spcPts val="0"/>
              </a:spcAft>
              <a:buClr>
                <a:srgbClr val="000000"/>
              </a:buClr>
              <a:buSzPts val="1400"/>
              <a:buChar char="■"/>
              <a:defRPr>
                <a:solidFill>
                  <a:srgbClr val="000000"/>
                </a:solidFill>
              </a:defRPr>
            </a:lvl3pPr>
            <a:lvl4pPr marL="2438339" lvl="3" indent="-423323" rtl="0">
              <a:spcBef>
                <a:spcPts val="2133"/>
              </a:spcBef>
              <a:spcAft>
                <a:spcPts val="0"/>
              </a:spcAft>
              <a:buClr>
                <a:srgbClr val="000000"/>
              </a:buClr>
              <a:buSzPts val="1400"/>
              <a:buChar char="●"/>
              <a:defRPr>
                <a:solidFill>
                  <a:srgbClr val="000000"/>
                </a:solidFill>
              </a:defRPr>
            </a:lvl4pPr>
            <a:lvl5pPr marL="3047924" lvl="4" indent="-423323" rtl="0">
              <a:spcBef>
                <a:spcPts val="2133"/>
              </a:spcBef>
              <a:spcAft>
                <a:spcPts val="0"/>
              </a:spcAft>
              <a:buClr>
                <a:srgbClr val="000000"/>
              </a:buClr>
              <a:buSzPts val="1400"/>
              <a:buChar char="○"/>
              <a:defRPr>
                <a:solidFill>
                  <a:srgbClr val="000000"/>
                </a:solidFill>
              </a:defRPr>
            </a:lvl5pPr>
            <a:lvl6pPr marL="3657509" lvl="5" indent="-423323" rtl="0">
              <a:spcBef>
                <a:spcPts val="2133"/>
              </a:spcBef>
              <a:spcAft>
                <a:spcPts val="0"/>
              </a:spcAft>
              <a:buClr>
                <a:srgbClr val="000000"/>
              </a:buClr>
              <a:buSzPts val="1400"/>
              <a:buChar char="■"/>
              <a:defRPr>
                <a:solidFill>
                  <a:srgbClr val="000000"/>
                </a:solidFill>
              </a:defRPr>
            </a:lvl6pPr>
            <a:lvl7pPr marL="4267093" lvl="6" indent="-423323" rtl="0">
              <a:spcBef>
                <a:spcPts val="2133"/>
              </a:spcBef>
              <a:spcAft>
                <a:spcPts val="0"/>
              </a:spcAft>
              <a:buClr>
                <a:srgbClr val="000000"/>
              </a:buClr>
              <a:buSzPts val="1400"/>
              <a:buChar char="●"/>
              <a:defRPr>
                <a:solidFill>
                  <a:srgbClr val="000000"/>
                </a:solidFill>
              </a:defRPr>
            </a:lvl7pPr>
            <a:lvl8pPr marL="4876678" lvl="7" indent="-423323" rtl="0">
              <a:spcBef>
                <a:spcPts val="2133"/>
              </a:spcBef>
              <a:spcAft>
                <a:spcPts val="0"/>
              </a:spcAft>
              <a:buClr>
                <a:srgbClr val="000000"/>
              </a:buClr>
              <a:buSzPts val="1400"/>
              <a:buChar char="○"/>
              <a:defRPr>
                <a:solidFill>
                  <a:srgbClr val="000000"/>
                </a:solidFill>
              </a:defRPr>
            </a:lvl8pPr>
            <a:lvl9pPr marL="5486263" lvl="8" indent="-423323" rtl="0">
              <a:spcBef>
                <a:spcPts val="2133"/>
              </a:spcBef>
              <a:spcAft>
                <a:spcPts val="2133"/>
              </a:spcAft>
              <a:buClr>
                <a:srgbClr val="000000"/>
              </a:buClr>
              <a:buSzPts val="1400"/>
              <a:buChar char="■"/>
              <a:defRPr>
                <a:solidFill>
                  <a:srgbClr val="000000"/>
                </a:solidFill>
              </a:defRPr>
            </a:lvl9pPr>
          </a:lstStyle>
          <a:p>
            <a:endParaRPr/>
          </a:p>
        </p:txBody>
      </p:sp>
      <p:sp>
        <p:nvSpPr>
          <p:cNvPr id="277" name="Google Shape;277;p30"/>
          <p:cNvSpPr txBox="1">
            <a:spLocks noGrp="1"/>
          </p:cNvSpPr>
          <p:nvPr>
            <p:ph type="sldNum" idx="12"/>
          </p:nvPr>
        </p:nvSpPr>
        <p:spPr>
          <a:xfrm>
            <a:off x="11296611" y="63410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278" name="Google Shape;278;p30"/>
          <p:cNvSpPr/>
          <p:nvPr/>
        </p:nvSpPr>
        <p:spPr>
          <a:xfrm>
            <a:off x="6096033" y="0"/>
            <a:ext cx="100400" cy="6341200"/>
          </a:xfrm>
          <a:prstGeom prst="rect">
            <a:avLst/>
          </a:prstGeom>
          <a:solidFill>
            <a:srgbClr val="632945"/>
          </a:solidFill>
          <a:ln w="9525" cap="flat" cmpd="sng">
            <a:solidFill>
              <a:srgbClr val="63294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2770928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1 1 1 1">
  <p:cSld name="Section title and description 1 1 1 1">
    <p:spTree>
      <p:nvGrpSpPr>
        <p:cNvPr id="1" name="Shape 279"/>
        <p:cNvGrpSpPr/>
        <p:nvPr/>
      </p:nvGrpSpPr>
      <p:grpSpPr>
        <a:xfrm>
          <a:off x="0" y="0"/>
          <a:ext cx="0" cy="0"/>
          <a:chOff x="0" y="0"/>
          <a:chExt cx="0" cy="0"/>
        </a:xfrm>
      </p:grpSpPr>
      <p:sp>
        <p:nvSpPr>
          <p:cNvPr id="280" name="Google Shape;280;p31"/>
          <p:cNvSpPr/>
          <p:nvPr/>
        </p:nvSpPr>
        <p:spPr>
          <a:xfrm>
            <a:off x="6096000" y="0"/>
            <a:ext cx="6096000" cy="6341200"/>
          </a:xfrm>
          <a:prstGeom prst="rect">
            <a:avLst/>
          </a:prstGeom>
          <a:solidFill>
            <a:srgbClr val="AAB76A"/>
          </a:solidFill>
          <a:ln w="28575" cap="flat" cmpd="sng">
            <a:solidFill>
              <a:srgbClr val="AAB76A"/>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281" name="Google Shape;281;p31"/>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AAB76A"/>
              </a:buClr>
              <a:buSzPts val="4200"/>
              <a:buNone/>
              <a:defRPr sz="5600">
                <a:solidFill>
                  <a:srgbClr val="AAB76A"/>
                </a:solidFill>
              </a:defRPr>
            </a:lvl1pPr>
            <a:lvl2pPr lvl="1" algn="ctr" rtl="0">
              <a:spcBef>
                <a:spcPts val="0"/>
              </a:spcBef>
              <a:spcAft>
                <a:spcPts val="0"/>
              </a:spcAft>
              <a:buClr>
                <a:srgbClr val="AAB76A"/>
              </a:buClr>
              <a:buSzPts val="4200"/>
              <a:buNone/>
              <a:defRPr sz="5600">
                <a:solidFill>
                  <a:srgbClr val="AAB76A"/>
                </a:solidFill>
              </a:defRPr>
            </a:lvl2pPr>
            <a:lvl3pPr lvl="2" algn="ctr" rtl="0">
              <a:spcBef>
                <a:spcPts val="0"/>
              </a:spcBef>
              <a:spcAft>
                <a:spcPts val="0"/>
              </a:spcAft>
              <a:buClr>
                <a:srgbClr val="AAB76A"/>
              </a:buClr>
              <a:buSzPts val="4200"/>
              <a:buNone/>
              <a:defRPr sz="5600">
                <a:solidFill>
                  <a:srgbClr val="AAB76A"/>
                </a:solidFill>
              </a:defRPr>
            </a:lvl3pPr>
            <a:lvl4pPr lvl="3" algn="ctr" rtl="0">
              <a:spcBef>
                <a:spcPts val="0"/>
              </a:spcBef>
              <a:spcAft>
                <a:spcPts val="0"/>
              </a:spcAft>
              <a:buClr>
                <a:srgbClr val="AAB76A"/>
              </a:buClr>
              <a:buSzPts val="4200"/>
              <a:buNone/>
              <a:defRPr sz="5600">
                <a:solidFill>
                  <a:srgbClr val="AAB76A"/>
                </a:solidFill>
              </a:defRPr>
            </a:lvl4pPr>
            <a:lvl5pPr lvl="4" algn="ctr" rtl="0">
              <a:spcBef>
                <a:spcPts val="0"/>
              </a:spcBef>
              <a:spcAft>
                <a:spcPts val="0"/>
              </a:spcAft>
              <a:buClr>
                <a:srgbClr val="AAB76A"/>
              </a:buClr>
              <a:buSzPts val="4200"/>
              <a:buNone/>
              <a:defRPr sz="5600">
                <a:solidFill>
                  <a:srgbClr val="AAB76A"/>
                </a:solidFill>
              </a:defRPr>
            </a:lvl5pPr>
            <a:lvl6pPr lvl="5" algn="ctr" rtl="0">
              <a:spcBef>
                <a:spcPts val="0"/>
              </a:spcBef>
              <a:spcAft>
                <a:spcPts val="0"/>
              </a:spcAft>
              <a:buClr>
                <a:srgbClr val="AAB76A"/>
              </a:buClr>
              <a:buSzPts val="4200"/>
              <a:buNone/>
              <a:defRPr sz="5600">
                <a:solidFill>
                  <a:srgbClr val="AAB76A"/>
                </a:solidFill>
              </a:defRPr>
            </a:lvl6pPr>
            <a:lvl7pPr lvl="6" algn="ctr" rtl="0">
              <a:spcBef>
                <a:spcPts val="0"/>
              </a:spcBef>
              <a:spcAft>
                <a:spcPts val="0"/>
              </a:spcAft>
              <a:buClr>
                <a:srgbClr val="AAB76A"/>
              </a:buClr>
              <a:buSzPts val="4200"/>
              <a:buNone/>
              <a:defRPr sz="5600">
                <a:solidFill>
                  <a:srgbClr val="AAB76A"/>
                </a:solidFill>
              </a:defRPr>
            </a:lvl7pPr>
            <a:lvl8pPr lvl="7" algn="ctr" rtl="0">
              <a:spcBef>
                <a:spcPts val="0"/>
              </a:spcBef>
              <a:spcAft>
                <a:spcPts val="0"/>
              </a:spcAft>
              <a:buClr>
                <a:srgbClr val="AAB76A"/>
              </a:buClr>
              <a:buSzPts val="4200"/>
              <a:buNone/>
              <a:defRPr sz="5600">
                <a:solidFill>
                  <a:srgbClr val="AAB76A"/>
                </a:solidFill>
              </a:defRPr>
            </a:lvl8pPr>
            <a:lvl9pPr lvl="8" algn="ctr" rtl="0">
              <a:spcBef>
                <a:spcPts val="0"/>
              </a:spcBef>
              <a:spcAft>
                <a:spcPts val="0"/>
              </a:spcAft>
              <a:buClr>
                <a:srgbClr val="AAB76A"/>
              </a:buClr>
              <a:buSzPts val="4200"/>
              <a:buNone/>
              <a:defRPr sz="5600">
                <a:solidFill>
                  <a:srgbClr val="AAB76A"/>
                </a:solidFill>
              </a:defRPr>
            </a:lvl9pPr>
          </a:lstStyle>
          <a:p>
            <a:endParaRPr/>
          </a:p>
        </p:txBody>
      </p:sp>
      <p:sp>
        <p:nvSpPr>
          <p:cNvPr id="282" name="Google Shape;282;p31"/>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83" name="Google Shape;283;p31"/>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Clr>
                <a:srgbClr val="000000"/>
              </a:buClr>
              <a:buSzPts val="1800"/>
              <a:buChar char="●"/>
              <a:defRPr>
                <a:solidFill>
                  <a:srgbClr val="000000"/>
                </a:solidFill>
              </a:defRPr>
            </a:lvl1pPr>
            <a:lvl2pPr marL="1219170" lvl="1" indent="-423323" rtl="0">
              <a:spcBef>
                <a:spcPts val="2133"/>
              </a:spcBef>
              <a:spcAft>
                <a:spcPts val="0"/>
              </a:spcAft>
              <a:buClr>
                <a:srgbClr val="000000"/>
              </a:buClr>
              <a:buSzPts val="1400"/>
              <a:buChar char="○"/>
              <a:defRPr>
                <a:solidFill>
                  <a:srgbClr val="000000"/>
                </a:solidFill>
              </a:defRPr>
            </a:lvl2pPr>
            <a:lvl3pPr marL="1828754" lvl="2" indent="-423323" rtl="0">
              <a:spcBef>
                <a:spcPts val="2133"/>
              </a:spcBef>
              <a:spcAft>
                <a:spcPts val="0"/>
              </a:spcAft>
              <a:buClr>
                <a:srgbClr val="000000"/>
              </a:buClr>
              <a:buSzPts val="1400"/>
              <a:buChar char="■"/>
              <a:defRPr>
                <a:solidFill>
                  <a:srgbClr val="000000"/>
                </a:solidFill>
              </a:defRPr>
            </a:lvl3pPr>
            <a:lvl4pPr marL="2438339" lvl="3" indent="-423323" rtl="0">
              <a:spcBef>
                <a:spcPts val="2133"/>
              </a:spcBef>
              <a:spcAft>
                <a:spcPts val="0"/>
              </a:spcAft>
              <a:buClr>
                <a:srgbClr val="000000"/>
              </a:buClr>
              <a:buSzPts val="1400"/>
              <a:buChar char="●"/>
              <a:defRPr>
                <a:solidFill>
                  <a:srgbClr val="000000"/>
                </a:solidFill>
              </a:defRPr>
            </a:lvl4pPr>
            <a:lvl5pPr marL="3047924" lvl="4" indent="-423323" rtl="0">
              <a:spcBef>
                <a:spcPts val="2133"/>
              </a:spcBef>
              <a:spcAft>
                <a:spcPts val="0"/>
              </a:spcAft>
              <a:buClr>
                <a:srgbClr val="000000"/>
              </a:buClr>
              <a:buSzPts val="1400"/>
              <a:buChar char="○"/>
              <a:defRPr>
                <a:solidFill>
                  <a:srgbClr val="000000"/>
                </a:solidFill>
              </a:defRPr>
            </a:lvl5pPr>
            <a:lvl6pPr marL="3657509" lvl="5" indent="-423323" rtl="0">
              <a:spcBef>
                <a:spcPts val="2133"/>
              </a:spcBef>
              <a:spcAft>
                <a:spcPts val="0"/>
              </a:spcAft>
              <a:buClr>
                <a:srgbClr val="000000"/>
              </a:buClr>
              <a:buSzPts val="1400"/>
              <a:buChar char="■"/>
              <a:defRPr>
                <a:solidFill>
                  <a:srgbClr val="000000"/>
                </a:solidFill>
              </a:defRPr>
            </a:lvl6pPr>
            <a:lvl7pPr marL="4267093" lvl="6" indent="-423323" rtl="0">
              <a:spcBef>
                <a:spcPts val="2133"/>
              </a:spcBef>
              <a:spcAft>
                <a:spcPts val="0"/>
              </a:spcAft>
              <a:buClr>
                <a:srgbClr val="000000"/>
              </a:buClr>
              <a:buSzPts val="1400"/>
              <a:buChar char="●"/>
              <a:defRPr>
                <a:solidFill>
                  <a:srgbClr val="000000"/>
                </a:solidFill>
              </a:defRPr>
            </a:lvl7pPr>
            <a:lvl8pPr marL="4876678" lvl="7" indent="-423323" rtl="0">
              <a:spcBef>
                <a:spcPts val="2133"/>
              </a:spcBef>
              <a:spcAft>
                <a:spcPts val="0"/>
              </a:spcAft>
              <a:buClr>
                <a:srgbClr val="000000"/>
              </a:buClr>
              <a:buSzPts val="1400"/>
              <a:buChar char="○"/>
              <a:defRPr>
                <a:solidFill>
                  <a:srgbClr val="000000"/>
                </a:solidFill>
              </a:defRPr>
            </a:lvl8pPr>
            <a:lvl9pPr marL="5486263" lvl="8" indent="-423323" rtl="0">
              <a:spcBef>
                <a:spcPts val="2133"/>
              </a:spcBef>
              <a:spcAft>
                <a:spcPts val="2133"/>
              </a:spcAft>
              <a:buClr>
                <a:srgbClr val="000000"/>
              </a:buClr>
              <a:buSzPts val="1400"/>
              <a:buChar char="■"/>
              <a:defRPr>
                <a:solidFill>
                  <a:srgbClr val="000000"/>
                </a:solidFill>
              </a:defRPr>
            </a:lvl9pPr>
          </a:lstStyle>
          <a:p>
            <a:endParaRPr/>
          </a:p>
        </p:txBody>
      </p:sp>
      <p:sp>
        <p:nvSpPr>
          <p:cNvPr id="284" name="Google Shape;284;p31"/>
          <p:cNvSpPr txBox="1">
            <a:spLocks noGrp="1"/>
          </p:cNvSpPr>
          <p:nvPr>
            <p:ph type="sldNum" idx="12"/>
          </p:nvPr>
        </p:nvSpPr>
        <p:spPr>
          <a:xfrm>
            <a:off x="11296611" y="63410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285" name="Google Shape;285;p31"/>
          <p:cNvSpPr/>
          <p:nvPr/>
        </p:nvSpPr>
        <p:spPr>
          <a:xfrm>
            <a:off x="6096033" y="0"/>
            <a:ext cx="100400" cy="6341200"/>
          </a:xfrm>
          <a:prstGeom prst="rect">
            <a:avLst/>
          </a:prstGeom>
          <a:solidFill>
            <a:srgbClr val="869054"/>
          </a:solidFill>
          <a:ln w="9525" cap="flat" cmpd="sng">
            <a:solidFill>
              <a:srgbClr val="86905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3180964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258"/>
        <p:cNvGrpSpPr/>
        <p:nvPr/>
      </p:nvGrpSpPr>
      <p:grpSpPr>
        <a:xfrm>
          <a:off x="0" y="0"/>
          <a:ext cx="0" cy="0"/>
          <a:chOff x="0" y="0"/>
          <a:chExt cx="0" cy="0"/>
        </a:xfrm>
      </p:grpSpPr>
      <p:sp>
        <p:nvSpPr>
          <p:cNvPr id="259" name="Google Shape;259;p28"/>
          <p:cNvSpPr/>
          <p:nvPr/>
        </p:nvSpPr>
        <p:spPr>
          <a:xfrm>
            <a:off x="6096000" y="0"/>
            <a:ext cx="6096000" cy="6341200"/>
          </a:xfrm>
          <a:prstGeom prst="rect">
            <a:avLst/>
          </a:prstGeom>
          <a:solidFill>
            <a:srgbClr val="638BA4"/>
          </a:solidFill>
          <a:ln w="28575" cap="flat" cmpd="sng">
            <a:solidFill>
              <a:srgbClr val="638BA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260" name="Google Shape;260;p28"/>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58829C"/>
              </a:buClr>
              <a:buSzPts val="4200"/>
              <a:buNone/>
              <a:defRPr sz="5600">
                <a:solidFill>
                  <a:srgbClr val="58829C"/>
                </a:solidFill>
              </a:defRPr>
            </a:lvl1pPr>
            <a:lvl2pPr lvl="1" algn="ctr" rtl="0">
              <a:spcBef>
                <a:spcPts val="0"/>
              </a:spcBef>
              <a:spcAft>
                <a:spcPts val="0"/>
              </a:spcAft>
              <a:buClr>
                <a:schemeClr val="accent6"/>
              </a:buClr>
              <a:buSzPts val="4200"/>
              <a:buNone/>
              <a:defRPr sz="5600">
                <a:solidFill>
                  <a:schemeClr val="accent6"/>
                </a:solidFill>
              </a:defRPr>
            </a:lvl2pPr>
            <a:lvl3pPr lvl="2" algn="ctr" rtl="0">
              <a:spcBef>
                <a:spcPts val="0"/>
              </a:spcBef>
              <a:spcAft>
                <a:spcPts val="0"/>
              </a:spcAft>
              <a:buClr>
                <a:schemeClr val="accent6"/>
              </a:buClr>
              <a:buSzPts val="4200"/>
              <a:buNone/>
              <a:defRPr sz="5600">
                <a:solidFill>
                  <a:schemeClr val="accent6"/>
                </a:solidFill>
              </a:defRPr>
            </a:lvl3pPr>
            <a:lvl4pPr lvl="3" algn="ctr" rtl="0">
              <a:spcBef>
                <a:spcPts val="0"/>
              </a:spcBef>
              <a:spcAft>
                <a:spcPts val="0"/>
              </a:spcAft>
              <a:buClr>
                <a:schemeClr val="accent6"/>
              </a:buClr>
              <a:buSzPts val="4200"/>
              <a:buNone/>
              <a:defRPr sz="5600">
                <a:solidFill>
                  <a:schemeClr val="accent6"/>
                </a:solidFill>
              </a:defRPr>
            </a:lvl4pPr>
            <a:lvl5pPr lvl="4" algn="ctr" rtl="0">
              <a:spcBef>
                <a:spcPts val="0"/>
              </a:spcBef>
              <a:spcAft>
                <a:spcPts val="0"/>
              </a:spcAft>
              <a:buClr>
                <a:schemeClr val="accent6"/>
              </a:buClr>
              <a:buSzPts val="4200"/>
              <a:buNone/>
              <a:defRPr sz="5600">
                <a:solidFill>
                  <a:schemeClr val="accent6"/>
                </a:solidFill>
              </a:defRPr>
            </a:lvl5pPr>
            <a:lvl6pPr lvl="5" algn="ctr" rtl="0">
              <a:spcBef>
                <a:spcPts val="0"/>
              </a:spcBef>
              <a:spcAft>
                <a:spcPts val="0"/>
              </a:spcAft>
              <a:buClr>
                <a:schemeClr val="accent6"/>
              </a:buClr>
              <a:buSzPts val="4200"/>
              <a:buNone/>
              <a:defRPr sz="5600">
                <a:solidFill>
                  <a:schemeClr val="accent6"/>
                </a:solidFill>
              </a:defRPr>
            </a:lvl6pPr>
            <a:lvl7pPr lvl="6" algn="ctr" rtl="0">
              <a:spcBef>
                <a:spcPts val="0"/>
              </a:spcBef>
              <a:spcAft>
                <a:spcPts val="0"/>
              </a:spcAft>
              <a:buClr>
                <a:schemeClr val="accent6"/>
              </a:buClr>
              <a:buSzPts val="4200"/>
              <a:buNone/>
              <a:defRPr sz="5600">
                <a:solidFill>
                  <a:schemeClr val="accent6"/>
                </a:solidFill>
              </a:defRPr>
            </a:lvl7pPr>
            <a:lvl8pPr lvl="7" algn="ctr" rtl="0">
              <a:spcBef>
                <a:spcPts val="0"/>
              </a:spcBef>
              <a:spcAft>
                <a:spcPts val="0"/>
              </a:spcAft>
              <a:buClr>
                <a:schemeClr val="accent6"/>
              </a:buClr>
              <a:buSzPts val="4200"/>
              <a:buNone/>
              <a:defRPr sz="5600">
                <a:solidFill>
                  <a:schemeClr val="accent6"/>
                </a:solidFill>
              </a:defRPr>
            </a:lvl8pPr>
            <a:lvl9pPr lvl="8" algn="ctr" rtl="0">
              <a:spcBef>
                <a:spcPts val="0"/>
              </a:spcBef>
              <a:spcAft>
                <a:spcPts val="0"/>
              </a:spcAft>
              <a:buClr>
                <a:schemeClr val="accent6"/>
              </a:buClr>
              <a:buSzPts val="4200"/>
              <a:buNone/>
              <a:defRPr sz="5600">
                <a:solidFill>
                  <a:schemeClr val="accent6"/>
                </a:solidFill>
              </a:defRPr>
            </a:lvl9pPr>
          </a:lstStyle>
          <a:p>
            <a:endParaRPr/>
          </a:p>
        </p:txBody>
      </p:sp>
      <p:sp>
        <p:nvSpPr>
          <p:cNvPr id="261" name="Google Shape;261;p28"/>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2" name="Google Shape;262;p28"/>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Clr>
                <a:srgbClr val="FFFFFF"/>
              </a:buClr>
              <a:buSzPts val="1800"/>
              <a:buChar char="●"/>
              <a:defRPr>
                <a:solidFill>
                  <a:srgbClr val="FFFFFF"/>
                </a:solidFill>
              </a:defRPr>
            </a:lvl1pPr>
            <a:lvl2pPr marL="1219170" lvl="1" indent="-423323" rtl="0">
              <a:spcBef>
                <a:spcPts val="2133"/>
              </a:spcBef>
              <a:spcAft>
                <a:spcPts val="0"/>
              </a:spcAft>
              <a:buClr>
                <a:srgbClr val="FFFFFF"/>
              </a:buClr>
              <a:buSzPts val="1400"/>
              <a:buChar char="○"/>
              <a:defRPr>
                <a:solidFill>
                  <a:srgbClr val="FFFFFF"/>
                </a:solidFill>
              </a:defRPr>
            </a:lvl2pPr>
            <a:lvl3pPr marL="1828754" lvl="2" indent="-423323" rtl="0">
              <a:spcBef>
                <a:spcPts val="2133"/>
              </a:spcBef>
              <a:spcAft>
                <a:spcPts val="0"/>
              </a:spcAft>
              <a:buClr>
                <a:srgbClr val="FFFFFF"/>
              </a:buClr>
              <a:buSzPts val="1400"/>
              <a:buChar char="■"/>
              <a:defRPr>
                <a:solidFill>
                  <a:srgbClr val="FFFFFF"/>
                </a:solidFill>
              </a:defRPr>
            </a:lvl3pPr>
            <a:lvl4pPr marL="2438339" lvl="3" indent="-423323" rtl="0">
              <a:spcBef>
                <a:spcPts val="2133"/>
              </a:spcBef>
              <a:spcAft>
                <a:spcPts val="0"/>
              </a:spcAft>
              <a:buClr>
                <a:srgbClr val="FFFFFF"/>
              </a:buClr>
              <a:buSzPts val="1400"/>
              <a:buChar char="●"/>
              <a:defRPr>
                <a:solidFill>
                  <a:srgbClr val="FFFFFF"/>
                </a:solidFill>
              </a:defRPr>
            </a:lvl4pPr>
            <a:lvl5pPr marL="3047924" lvl="4" indent="-423323" rtl="0">
              <a:spcBef>
                <a:spcPts val="2133"/>
              </a:spcBef>
              <a:spcAft>
                <a:spcPts val="0"/>
              </a:spcAft>
              <a:buClr>
                <a:srgbClr val="FFFFFF"/>
              </a:buClr>
              <a:buSzPts val="1400"/>
              <a:buChar char="○"/>
              <a:defRPr>
                <a:solidFill>
                  <a:srgbClr val="FFFFFF"/>
                </a:solidFill>
              </a:defRPr>
            </a:lvl5pPr>
            <a:lvl6pPr marL="3657509" lvl="5" indent="-423323" rtl="0">
              <a:spcBef>
                <a:spcPts val="2133"/>
              </a:spcBef>
              <a:spcAft>
                <a:spcPts val="0"/>
              </a:spcAft>
              <a:buClr>
                <a:srgbClr val="FFFFFF"/>
              </a:buClr>
              <a:buSzPts val="1400"/>
              <a:buChar char="■"/>
              <a:defRPr>
                <a:solidFill>
                  <a:srgbClr val="FFFFFF"/>
                </a:solidFill>
              </a:defRPr>
            </a:lvl6pPr>
            <a:lvl7pPr marL="4267093" lvl="6" indent="-423323" rtl="0">
              <a:spcBef>
                <a:spcPts val="2133"/>
              </a:spcBef>
              <a:spcAft>
                <a:spcPts val="0"/>
              </a:spcAft>
              <a:buClr>
                <a:srgbClr val="FFFFFF"/>
              </a:buClr>
              <a:buSzPts val="1400"/>
              <a:buChar char="●"/>
              <a:defRPr>
                <a:solidFill>
                  <a:srgbClr val="FFFFFF"/>
                </a:solidFill>
              </a:defRPr>
            </a:lvl7pPr>
            <a:lvl8pPr marL="4876678" lvl="7" indent="-423323" rtl="0">
              <a:spcBef>
                <a:spcPts val="2133"/>
              </a:spcBef>
              <a:spcAft>
                <a:spcPts val="0"/>
              </a:spcAft>
              <a:buClr>
                <a:srgbClr val="FFFFFF"/>
              </a:buClr>
              <a:buSzPts val="1400"/>
              <a:buChar char="○"/>
              <a:defRPr>
                <a:solidFill>
                  <a:srgbClr val="FFFFFF"/>
                </a:solidFill>
              </a:defRPr>
            </a:lvl8pPr>
            <a:lvl9pPr marL="5486263" lvl="8" indent="-423323" rtl="0">
              <a:spcBef>
                <a:spcPts val="2133"/>
              </a:spcBef>
              <a:spcAft>
                <a:spcPts val="2133"/>
              </a:spcAft>
              <a:buClr>
                <a:srgbClr val="FFFFFF"/>
              </a:buClr>
              <a:buSzPts val="1400"/>
              <a:buChar char="■"/>
              <a:defRPr>
                <a:solidFill>
                  <a:srgbClr val="FFFFFF"/>
                </a:solidFill>
              </a:defRPr>
            </a:lvl9pPr>
          </a:lstStyle>
          <a:p>
            <a:endParaRPr/>
          </a:p>
        </p:txBody>
      </p:sp>
      <p:sp>
        <p:nvSpPr>
          <p:cNvPr id="263" name="Google Shape;263;p28"/>
          <p:cNvSpPr txBox="1">
            <a:spLocks noGrp="1"/>
          </p:cNvSpPr>
          <p:nvPr>
            <p:ph type="sldNum" idx="12"/>
          </p:nvPr>
        </p:nvSpPr>
        <p:spPr>
          <a:xfrm>
            <a:off x="11296611" y="63410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264" name="Google Shape;264;p28"/>
          <p:cNvSpPr/>
          <p:nvPr/>
        </p:nvSpPr>
        <p:spPr>
          <a:xfrm>
            <a:off x="6096033" y="0"/>
            <a:ext cx="100400" cy="6341200"/>
          </a:xfrm>
          <a:prstGeom prst="rect">
            <a:avLst/>
          </a:prstGeom>
          <a:solidFill>
            <a:srgbClr val="58829C"/>
          </a:solidFill>
          <a:ln w="9525" cap="flat" cmpd="sng">
            <a:solidFill>
              <a:srgbClr val="58829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83034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3 Blank">
  <p:cSld name="CUSTOM">
    <p:spTree>
      <p:nvGrpSpPr>
        <p:cNvPr id="1" name="Shape 40"/>
        <p:cNvGrpSpPr/>
        <p:nvPr/>
      </p:nvGrpSpPr>
      <p:grpSpPr>
        <a:xfrm>
          <a:off x="0" y="0"/>
          <a:ext cx="0" cy="0"/>
          <a:chOff x="0" y="0"/>
          <a:chExt cx="0" cy="0"/>
        </a:xfrm>
      </p:grpSpPr>
      <p:sp>
        <p:nvSpPr>
          <p:cNvPr id="41" name="Google Shape;41;p6"/>
          <p:cNvSpPr txBox="1"/>
          <p:nvPr/>
        </p:nvSpPr>
        <p:spPr>
          <a:xfrm>
            <a:off x="8262000" y="6293115"/>
            <a:ext cx="3793200" cy="485200"/>
          </a:xfrm>
          <a:prstGeom prst="rect">
            <a:avLst/>
          </a:prstGeom>
          <a:noFill/>
          <a:ln>
            <a:noFill/>
          </a:ln>
        </p:spPr>
        <p:txBody>
          <a:bodyPr spcFirstLastPara="1" wrap="square" lIns="121900" tIns="60933" rIns="121900" bIns="60933" anchor="ctr" anchorCtr="0">
            <a:noAutofit/>
          </a:bodyPr>
          <a:lstStyle/>
          <a:p>
            <a:pPr marL="0" lvl="0" indent="0" algn="r" rtl="0">
              <a:spcBef>
                <a:spcPts val="0"/>
              </a:spcBef>
              <a:spcAft>
                <a:spcPts val="0"/>
              </a:spcAft>
              <a:buNone/>
            </a:pPr>
            <a:fld id="{00000000-1234-1234-1234-123412341234}" type="slidenum">
              <a:rPr lang="en" sz="1333">
                <a:solidFill>
                  <a:srgbClr val="8B9699"/>
                </a:solidFill>
                <a:latin typeface="Poppins"/>
                <a:ea typeface="Poppins"/>
                <a:cs typeface="Poppins"/>
                <a:sym typeface="Poppins"/>
              </a:rPr>
              <a:pPr marL="0" lvl="0" indent="0" algn="r" rtl="0">
                <a:spcBef>
                  <a:spcPts val="0"/>
                </a:spcBef>
                <a:spcAft>
                  <a:spcPts val="0"/>
                </a:spcAft>
                <a:buNone/>
              </a:pPr>
              <a:t>‹#›</a:t>
            </a:fld>
            <a:endParaRPr sz="1333">
              <a:solidFill>
                <a:srgbClr val="8B9699"/>
              </a:solidFill>
              <a:latin typeface="Poppins"/>
              <a:ea typeface="Poppins"/>
              <a:cs typeface="Poppins"/>
              <a:sym typeface="Poppins"/>
            </a:endParaRPr>
          </a:p>
        </p:txBody>
      </p:sp>
    </p:spTree>
    <p:extLst>
      <p:ext uri="{BB962C8B-B14F-4D97-AF65-F5344CB8AC3E}">
        <p14:creationId xmlns:p14="http://schemas.microsoft.com/office/powerpoint/2010/main" val="1021737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44718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20817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58558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91771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Blue 1 1 1">
  <p:cSld name="TITLE_1_2_1_1">
    <p:spTree>
      <p:nvGrpSpPr>
        <p:cNvPr id="1" name="Shape 33"/>
        <p:cNvGrpSpPr/>
        <p:nvPr/>
      </p:nvGrpSpPr>
      <p:grpSpPr>
        <a:xfrm>
          <a:off x="0" y="0"/>
          <a:ext cx="0" cy="0"/>
          <a:chOff x="0" y="0"/>
          <a:chExt cx="0" cy="0"/>
        </a:xfrm>
      </p:grpSpPr>
      <p:sp>
        <p:nvSpPr>
          <p:cNvPr id="34" name="Google Shape;34;p4"/>
          <p:cNvSpPr/>
          <p:nvPr/>
        </p:nvSpPr>
        <p:spPr>
          <a:xfrm>
            <a:off x="0" y="4271961"/>
            <a:ext cx="12192000" cy="2588000"/>
          </a:xfrm>
          <a:prstGeom prst="rect">
            <a:avLst/>
          </a:prstGeom>
          <a:solidFill>
            <a:srgbClr val="DC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35" name="Google Shape;35;p4"/>
          <p:cNvSpPr/>
          <p:nvPr/>
        </p:nvSpPr>
        <p:spPr>
          <a:xfrm>
            <a:off x="16433" y="4261600"/>
            <a:ext cx="12192000" cy="2358400"/>
          </a:xfrm>
          <a:prstGeom prst="flowChartManualInput">
            <a:avLst/>
          </a:prstGeom>
          <a:solidFill>
            <a:srgbClr val="58829C"/>
          </a:solidFill>
          <a:ln w="9525" cap="flat" cmpd="sng">
            <a:solidFill>
              <a:srgbClr val="58829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36" name="Google Shape;36;p4"/>
          <p:cNvSpPr txBox="1">
            <a:spLocks noGrp="1"/>
          </p:cNvSpPr>
          <p:nvPr>
            <p:ph type="ctrTitle"/>
          </p:nvPr>
        </p:nvSpPr>
        <p:spPr>
          <a:xfrm>
            <a:off x="719267" y="1737433"/>
            <a:ext cx="10521200" cy="110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34343"/>
              </a:buClr>
              <a:buSzPts val="4000"/>
              <a:buNone/>
              <a:defRPr sz="5333">
                <a:solidFill>
                  <a:srgbClr val="434343"/>
                </a:solidFill>
              </a:defRPr>
            </a:lvl1pPr>
            <a:lvl2pPr lvl="1" rtl="0">
              <a:spcBef>
                <a:spcPts val="0"/>
              </a:spcBef>
              <a:spcAft>
                <a:spcPts val="0"/>
              </a:spcAft>
              <a:buClr>
                <a:srgbClr val="21C2F1"/>
              </a:buClr>
              <a:buSzPts val="5200"/>
              <a:buNone/>
              <a:defRPr sz="6933">
                <a:solidFill>
                  <a:srgbClr val="21C2F1"/>
                </a:solidFill>
              </a:defRPr>
            </a:lvl2pPr>
            <a:lvl3pPr lvl="2" rtl="0">
              <a:spcBef>
                <a:spcPts val="0"/>
              </a:spcBef>
              <a:spcAft>
                <a:spcPts val="0"/>
              </a:spcAft>
              <a:buClr>
                <a:srgbClr val="21C2F1"/>
              </a:buClr>
              <a:buSzPts val="5200"/>
              <a:buNone/>
              <a:defRPr sz="6933">
                <a:solidFill>
                  <a:srgbClr val="21C2F1"/>
                </a:solidFill>
              </a:defRPr>
            </a:lvl3pPr>
            <a:lvl4pPr lvl="3" rtl="0">
              <a:spcBef>
                <a:spcPts val="0"/>
              </a:spcBef>
              <a:spcAft>
                <a:spcPts val="0"/>
              </a:spcAft>
              <a:buClr>
                <a:srgbClr val="21C2F1"/>
              </a:buClr>
              <a:buSzPts val="5200"/>
              <a:buNone/>
              <a:defRPr sz="6933">
                <a:solidFill>
                  <a:srgbClr val="21C2F1"/>
                </a:solidFill>
              </a:defRPr>
            </a:lvl4pPr>
            <a:lvl5pPr lvl="4" rtl="0">
              <a:spcBef>
                <a:spcPts val="0"/>
              </a:spcBef>
              <a:spcAft>
                <a:spcPts val="0"/>
              </a:spcAft>
              <a:buClr>
                <a:srgbClr val="21C2F1"/>
              </a:buClr>
              <a:buSzPts val="5200"/>
              <a:buNone/>
              <a:defRPr sz="6933">
                <a:solidFill>
                  <a:srgbClr val="21C2F1"/>
                </a:solidFill>
              </a:defRPr>
            </a:lvl5pPr>
            <a:lvl6pPr lvl="5" rtl="0">
              <a:spcBef>
                <a:spcPts val="0"/>
              </a:spcBef>
              <a:spcAft>
                <a:spcPts val="0"/>
              </a:spcAft>
              <a:buClr>
                <a:srgbClr val="21C2F1"/>
              </a:buClr>
              <a:buSzPts val="5200"/>
              <a:buNone/>
              <a:defRPr sz="6933">
                <a:solidFill>
                  <a:srgbClr val="21C2F1"/>
                </a:solidFill>
              </a:defRPr>
            </a:lvl6pPr>
            <a:lvl7pPr lvl="6" rtl="0">
              <a:spcBef>
                <a:spcPts val="0"/>
              </a:spcBef>
              <a:spcAft>
                <a:spcPts val="0"/>
              </a:spcAft>
              <a:buClr>
                <a:srgbClr val="21C2F1"/>
              </a:buClr>
              <a:buSzPts val="5200"/>
              <a:buNone/>
              <a:defRPr sz="6933">
                <a:solidFill>
                  <a:srgbClr val="21C2F1"/>
                </a:solidFill>
              </a:defRPr>
            </a:lvl7pPr>
            <a:lvl8pPr lvl="7" rtl="0">
              <a:spcBef>
                <a:spcPts val="0"/>
              </a:spcBef>
              <a:spcAft>
                <a:spcPts val="0"/>
              </a:spcAft>
              <a:buClr>
                <a:srgbClr val="21C2F1"/>
              </a:buClr>
              <a:buSzPts val="5200"/>
              <a:buNone/>
              <a:defRPr sz="6933">
                <a:solidFill>
                  <a:srgbClr val="21C2F1"/>
                </a:solidFill>
              </a:defRPr>
            </a:lvl8pPr>
            <a:lvl9pPr lvl="8" rtl="0">
              <a:spcBef>
                <a:spcPts val="0"/>
              </a:spcBef>
              <a:spcAft>
                <a:spcPts val="0"/>
              </a:spcAft>
              <a:buClr>
                <a:srgbClr val="21C2F1"/>
              </a:buClr>
              <a:buSzPts val="5200"/>
              <a:buNone/>
              <a:defRPr sz="6933">
                <a:solidFill>
                  <a:srgbClr val="21C2F1"/>
                </a:solidFill>
              </a:defRPr>
            </a:lvl9pPr>
          </a:lstStyle>
          <a:p>
            <a:endParaRPr/>
          </a:p>
        </p:txBody>
      </p:sp>
      <p:sp>
        <p:nvSpPr>
          <p:cNvPr id="37" name="Google Shape;37;p4"/>
          <p:cNvSpPr txBox="1">
            <a:spLocks noGrp="1"/>
          </p:cNvSpPr>
          <p:nvPr>
            <p:ph type="sldNum" idx="12"/>
          </p:nvPr>
        </p:nvSpPr>
        <p:spPr>
          <a:xfrm>
            <a:off x="11296611" y="6435071"/>
            <a:ext cx="731600" cy="431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pic>
        <p:nvPicPr>
          <p:cNvPr id="38" name="Google Shape;38;p4"/>
          <p:cNvPicPr preferRelativeResize="0"/>
          <p:nvPr/>
        </p:nvPicPr>
        <p:blipFill>
          <a:blip r:embed="rId2">
            <a:alphaModFix/>
          </a:blip>
          <a:stretch>
            <a:fillRect/>
          </a:stretch>
        </p:blipFill>
        <p:spPr>
          <a:xfrm>
            <a:off x="9896267" y="306301"/>
            <a:ext cx="1954403" cy="374967"/>
          </a:xfrm>
          <a:prstGeom prst="rect">
            <a:avLst/>
          </a:prstGeom>
          <a:noFill/>
          <a:ln>
            <a:noFill/>
          </a:ln>
        </p:spPr>
      </p:pic>
      <p:sp>
        <p:nvSpPr>
          <p:cNvPr id="39" name="Google Shape;39;p4"/>
          <p:cNvSpPr txBox="1">
            <a:spLocks noGrp="1"/>
          </p:cNvSpPr>
          <p:nvPr>
            <p:ph type="subTitle" idx="1"/>
          </p:nvPr>
        </p:nvSpPr>
        <p:spPr>
          <a:xfrm>
            <a:off x="806400" y="2766033"/>
            <a:ext cx="114252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3200">
                <a:solidFill>
                  <a:srgbClr val="434343"/>
                </a:solidFill>
                <a:latin typeface="Raleway"/>
                <a:ea typeface="Raleway"/>
                <a:cs typeface="Raleway"/>
                <a:sym typeface="Raleway"/>
              </a:defRPr>
            </a:lvl1pPr>
            <a:lvl2pPr lvl="1" rtl="0">
              <a:lnSpc>
                <a:spcPct val="100000"/>
              </a:lnSpc>
              <a:spcBef>
                <a:spcPts val="0"/>
              </a:spcBef>
              <a:spcAft>
                <a:spcPts val="0"/>
              </a:spcAft>
              <a:buSzPts val="2800"/>
              <a:buNone/>
              <a:defRPr sz="3733">
                <a:solidFill>
                  <a:srgbClr val="434343"/>
                </a:solidFill>
              </a:defRPr>
            </a:lvl2pPr>
            <a:lvl3pPr lvl="2" rtl="0">
              <a:lnSpc>
                <a:spcPct val="100000"/>
              </a:lnSpc>
              <a:spcBef>
                <a:spcPts val="0"/>
              </a:spcBef>
              <a:spcAft>
                <a:spcPts val="0"/>
              </a:spcAft>
              <a:buSzPts val="2800"/>
              <a:buNone/>
              <a:defRPr sz="3733">
                <a:solidFill>
                  <a:srgbClr val="434343"/>
                </a:solidFill>
              </a:defRPr>
            </a:lvl3pPr>
            <a:lvl4pPr lvl="3" rtl="0">
              <a:lnSpc>
                <a:spcPct val="100000"/>
              </a:lnSpc>
              <a:spcBef>
                <a:spcPts val="0"/>
              </a:spcBef>
              <a:spcAft>
                <a:spcPts val="0"/>
              </a:spcAft>
              <a:buSzPts val="2800"/>
              <a:buNone/>
              <a:defRPr sz="3733">
                <a:solidFill>
                  <a:srgbClr val="434343"/>
                </a:solidFill>
              </a:defRPr>
            </a:lvl4pPr>
            <a:lvl5pPr lvl="4" rtl="0">
              <a:lnSpc>
                <a:spcPct val="100000"/>
              </a:lnSpc>
              <a:spcBef>
                <a:spcPts val="0"/>
              </a:spcBef>
              <a:spcAft>
                <a:spcPts val="0"/>
              </a:spcAft>
              <a:buSzPts val="2800"/>
              <a:buNone/>
              <a:defRPr sz="3733">
                <a:solidFill>
                  <a:srgbClr val="434343"/>
                </a:solidFill>
              </a:defRPr>
            </a:lvl5pPr>
            <a:lvl6pPr lvl="5" rtl="0">
              <a:lnSpc>
                <a:spcPct val="100000"/>
              </a:lnSpc>
              <a:spcBef>
                <a:spcPts val="0"/>
              </a:spcBef>
              <a:spcAft>
                <a:spcPts val="0"/>
              </a:spcAft>
              <a:buSzPts val="2800"/>
              <a:buNone/>
              <a:defRPr sz="3733">
                <a:solidFill>
                  <a:srgbClr val="434343"/>
                </a:solidFill>
              </a:defRPr>
            </a:lvl6pPr>
            <a:lvl7pPr lvl="6" rtl="0">
              <a:lnSpc>
                <a:spcPct val="100000"/>
              </a:lnSpc>
              <a:spcBef>
                <a:spcPts val="0"/>
              </a:spcBef>
              <a:spcAft>
                <a:spcPts val="0"/>
              </a:spcAft>
              <a:buClr>
                <a:srgbClr val="434343"/>
              </a:buClr>
              <a:buSzPts val="2800"/>
              <a:buNone/>
              <a:defRPr sz="3733">
                <a:solidFill>
                  <a:srgbClr val="434343"/>
                </a:solidFill>
              </a:defRPr>
            </a:lvl7pPr>
            <a:lvl8pPr lvl="7" rtl="0">
              <a:lnSpc>
                <a:spcPct val="100000"/>
              </a:lnSpc>
              <a:spcBef>
                <a:spcPts val="0"/>
              </a:spcBef>
              <a:spcAft>
                <a:spcPts val="0"/>
              </a:spcAft>
              <a:buClr>
                <a:srgbClr val="434343"/>
              </a:buClr>
              <a:buSzPts val="2800"/>
              <a:buNone/>
              <a:defRPr sz="3733">
                <a:solidFill>
                  <a:srgbClr val="434343"/>
                </a:solidFill>
              </a:defRPr>
            </a:lvl8pPr>
            <a:lvl9pPr lvl="8" rtl="0">
              <a:lnSpc>
                <a:spcPct val="100000"/>
              </a:lnSpc>
              <a:spcBef>
                <a:spcPts val="0"/>
              </a:spcBef>
              <a:spcAft>
                <a:spcPts val="0"/>
              </a:spcAft>
              <a:buClr>
                <a:srgbClr val="434343"/>
              </a:buClr>
              <a:buSzPts val="2800"/>
              <a:buNone/>
              <a:defRPr sz="3733">
                <a:solidFill>
                  <a:srgbClr val="434343"/>
                </a:solidFill>
              </a:defRPr>
            </a:lvl9pPr>
          </a:lstStyle>
          <a:p>
            <a:endParaRPr/>
          </a:p>
        </p:txBody>
      </p:sp>
      <p:sp>
        <p:nvSpPr>
          <p:cNvPr id="40" name="Google Shape;40;p4"/>
          <p:cNvSpPr txBox="1">
            <a:spLocks noGrp="1"/>
          </p:cNvSpPr>
          <p:nvPr>
            <p:ph type="subTitle" idx="2"/>
          </p:nvPr>
        </p:nvSpPr>
        <p:spPr>
          <a:xfrm>
            <a:off x="644200" y="6177275"/>
            <a:ext cx="3567200" cy="366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b="1" i="1">
                <a:solidFill>
                  <a:srgbClr val="FFFFFF"/>
                </a:solidFill>
              </a:defRPr>
            </a:lvl1pPr>
            <a:lvl2pPr lvl="1" rtl="0">
              <a:spcBef>
                <a:spcPts val="2133"/>
              </a:spcBef>
              <a:spcAft>
                <a:spcPts val="0"/>
              </a:spcAft>
              <a:buNone/>
              <a:defRPr sz="1600" b="1">
                <a:solidFill>
                  <a:srgbClr val="FFFFFF"/>
                </a:solidFill>
              </a:defRPr>
            </a:lvl2pPr>
            <a:lvl3pPr lvl="2" rtl="0">
              <a:spcBef>
                <a:spcPts val="2133"/>
              </a:spcBef>
              <a:spcAft>
                <a:spcPts val="0"/>
              </a:spcAft>
              <a:buNone/>
              <a:defRPr sz="1600" b="1">
                <a:solidFill>
                  <a:srgbClr val="FFFFFF"/>
                </a:solidFill>
              </a:defRPr>
            </a:lvl3pPr>
            <a:lvl4pPr lvl="3" rtl="0">
              <a:spcBef>
                <a:spcPts val="2133"/>
              </a:spcBef>
              <a:spcAft>
                <a:spcPts val="0"/>
              </a:spcAft>
              <a:buNone/>
              <a:defRPr sz="1600" b="1">
                <a:solidFill>
                  <a:srgbClr val="FFFFFF"/>
                </a:solidFill>
              </a:defRPr>
            </a:lvl4pPr>
            <a:lvl5pPr lvl="4" rtl="0">
              <a:spcBef>
                <a:spcPts val="2133"/>
              </a:spcBef>
              <a:spcAft>
                <a:spcPts val="0"/>
              </a:spcAft>
              <a:buNone/>
              <a:defRPr sz="1600" b="1">
                <a:solidFill>
                  <a:srgbClr val="FFFFFF"/>
                </a:solidFill>
              </a:defRPr>
            </a:lvl5pPr>
            <a:lvl6pPr lvl="5" rtl="0">
              <a:spcBef>
                <a:spcPts val="2133"/>
              </a:spcBef>
              <a:spcAft>
                <a:spcPts val="0"/>
              </a:spcAft>
              <a:buNone/>
              <a:defRPr sz="1600" b="1">
                <a:solidFill>
                  <a:srgbClr val="FFFFFF"/>
                </a:solidFill>
              </a:defRPr>
            </a:lvl6pPr>
            <a:lvl7pPr lvl="6" rtl="0">
              <a:spcBef>
                <a:spcPts val="2133"/>
              </a:spcBef>
              <a:spcAft>
                <a:spcPts val="0"/>
              </a:spcAft>
              <a:buNone/>
              <a:defRPr sz="1600" b="1">
                <a:solidFill>
                  <a:srgbClr val="FFFFFF"/>
                </a:solidFill>
              </a:defRPr>
            </a:lvl7pPr>
            <a:lvl8pPr lvl="7" rtl="0">
              <a:spcBef>
                <a:spcPts val="2133"/>
              </a:spcBef>
              <a:spcAft>
                <a:spcPts val="0"/>
              </a:spcAft>
              <a:buNone/>
              <a:defRPr sz="1600" b="1">
                <a:solidFill>
                  <a:srgbClr val="FFFFFF"/>
                </a:solidFill>
              </a:defRPr>
            </a:lvl8pPr>
            <a:lvl9pPr lvl="8" rtl="0">
              <a:spcBef>
                <a:spcPts val="2133"/>
              </a:spcBef>
              <a:spcAft>
                <a:spcPts val="2133"/>
              </a:spcAft>
              <a:buNone/>
              <a:defRPr sz="1600" b="1">
                <a:solidFill>
                  <a:srgbClr val="FFFFFF"/>
                </a:solidFill>
              </a:defRPr>
            </a:lvl9pPr>
          </a:lstStyle>
          <a:p>
            <a:endParaRPr/>
          </a:p>
        </p:txBody>
      </p:sp>
      <p:sp>
        <p:nvSpPr>
          <p:cNvPr id="41" name="Google Shape;41;p4"/>
          <p:cNvSpPr/>
          <p:nvPr/>
        </p:nvSpPr>
        <p:spPr>
          <a:xfrm rot="5400000">
            <a:off x="3675200" y="586400"/>
            <a:ext cx="2608800" cy="9959200"/>
          </a:xfrm>
          <a:prstGeom prst="triangle">
            <a:avLst>
              <a:gd name="adj" fmla="val 100000"/>
            </a:avLst>
          </a:prstGeom>
          <a:solidFill>
            <a:srgbClr val="FFF2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42" name="Google Shape;42;p4"/>
          <p:cNvSpPr/>
          <p:nvPr/>
        </p:nvSpPr>
        <p:spPr>
          <a:xfrm rot="5400000">
            <a:off x="2926600" y="1398800"/>
            <a:ext cx="2565200" cy="8385600"/>
          </a:xfrm>
          <a:prstGeom prst="triangle">
            <a:avLst>
              <a:gd name="adj" fmla="val 100000"/>
            </a:avLst>
          </a:prstGeom>
          <a:solidFill>
            <a:srgbClr val="FFCD19"/>
          </a:solidFill>
          <a:ln w="28575" cap="flat" cmpd="sng">
            <a:solidFill>
              <a:srgbClr val="FFCD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43" name="Google Shape;43;p4"/>
          <p:cNvSpPr/>
          <p:nvPr/>
        </p:nvSpPr>
        <p:spPr>
          <a:xfrm rot="16200000" flipH="1">
            <a:off x="8144667" y="2866600"/>
            <a:ext cx="1614000" cy="6401600"/>
          </a:xfrm>
          <a:prstGeom prst="triangle">
            <a:avLst>
              <a:gd name="adj" fmla="val 100000"/>
            </a:avLst>
          </a:prstGeom>
          <a:solidFill>
            <a:srgbClr val="F2BCBC"/>
          </a:solidFill>
          <a:ln w="28575" cap="flat" cmpd="sng">
            <a:solidFill>
              <a:srgbClr val="F2BCB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44" name="Google Shape;44;p4"/>
          <p:cNvSpPr/>
          <p:nvPr/>
        </p:nvSpPr>
        <p:spPr>
          <a:xfrm rot="16200000" flipH="1">
            <a:off x="8690600" y="3360000"/>
            <a:ext cx="1640000" cy="5453200"/>
          </a:xfrm>
          <a:prstGeom prst="triangle">
            <a:avLst>
              <a:gd name="adj" fmla="val 100000"/>
            </a:avLst>
          </a:prstGeom>
          <a:solidFill>
            <a:srgbClr val="A62639"/>
          </a:solidFill>
          <a:ln w="9525" cap="flat" cmpd="sng">
            <a:solidFill>
              <a:srgbClr val="A6263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45" name="Google Shape;45;p4"/>
          <p:cNvSpPr/>
          <p:nvPr/>
        </p:nvSpPr>
        <p:spPr>
          <a:xfrm>
            <a:off x="609200" y="1942733"/>
            <a:ext cx="52400" cy="1420400"/>
          </a:xfrm>
          <a:prstGeom prst="rect">
            <a:avLst/>
          </a:prstGeom>
          <a:solidFill>
            <a:srgbClr val="434343"/>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46" name="Google Shape;46;p4"/>
          <p:cNvSpPr txBox="1"/>
          <p:nvPr/>
        </p:nvSpPr>
        <p:spPr>
          <a:xfrm>
            <a:off x="0" y="6253667"/>
            <a:ext cx="3673600" cy="214000"/>
          </a:xfrm>
          <a:prstGeom prst="rect">
            <a:avLst/>
          </a:prstGeom>
          <a:solidFill>
            <a:srgbClr val="FFFFFF"/>
          </a:solid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r" rtl="0">
              <a:spcBef>
                <a:spcPts val="0"/>
              </a:spcBef>
              <a:spcAft>
                <a:spcPts val="0"/>
              </a:spcAft>
              <a:buNone/>
            </a:pPr>
            <a:r>
              <a:rPr lang="en-GB" sz="1333" b="1">
                <a:solidFill>
                  <a:srgbClr val="434343"/>
                </a:solidFill>
                <a:latin typeface="Raleway"/>
                <a:ea typeface="Raleway"/>
                <a:cs typeface="Raleway"/>
                <a:sym typeface="Raleway"/>
              </a:rPr>
              <a:t>⎙ Think before you print</a:t>
            </a:r>
            <a:endParaRPr sz="1333" b="1">
              <a:solidFill>
                <a:srgbClr val="434343"/>
              </a:solidFill>
              <a:latin typeface="Raleway"/>
              <a:ea typeface="Raleway"/>
              <a:cs typeface="Raleway"/>
              <a:sym typeface="Raleway"/>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15402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27176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084160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96027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842299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160061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965936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 Title slide" type="title">
  <p:cSld name="1 Title slide">
    <p:bg>
      <p:bgPr>
        <a:solidFill>
          <a:srgbClr val="3C4B6E"/>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1" name="Google Shape;11;p2"/>
          <p:cNvPicPr preferRelativeResize="0"/>
          <p:nvPr/>
        </p:nvPicPr>
        <p:blipFill>
          <a:blip r:embed="rId2">
            <a:alphaModFix/>
          </a:blip>
          <a:stretch>
            <a:fillRect/>
          </a:stretch>
        </p:blipFill>
        <p:spPr>
          <a:xfrm>
            <a:off x="1109867" y="615033"/>
            <a:ext cx="2985235" cy="510267"/>
          </a:xfrm>
          <a:prstGeom prst="rect">
            <a:avLst/>
          </a:prstGeom>
          <a:noFill/>
          <a:ln>
            <a:noFill/>
          </a:ln>
        </p:spPr>
      </p:pic>
      <p:cxnSp>
        <p:nvCxnSpPr>
          <p:cNvPr id="12" name="Google Shape;12;p2"/>
          <p:cNvCxnSpPr/>
          <p:nvPr/>
        </p:nvCxnSpPr>
        <p:spPr>
          <a:xfrm>
            <a:off x="1022000" y="4365784"/>
            <a:ext cx="9751200" cy="5600"/>
          </a:xfrm>
          <a:prstGeom prst="straightConnector1">
            <a:avLst/>
          </a:prstGeom>
          <a:noFill/>
          <a:ln w="19050" cap="flat" cmpd="sng">
            <a:solidFill>
              <a:srgbClr val="FFFFFF"/>
            </a:solidFill>
            <a:prstDash val="solid"/>
            <a:round/>
            <a:headEnd type="none" w="med" len="med"/>
            <a:tailEnd type="none" w="med" len="med"/>
          </a:ln>
        </p:spPr>
      </p:cxnSp>
      <p:sp>
        <p:nvSpPr>
          <p:cNvPr id="13" name="Google Shape;13;p2"/>
          <p:cNvSpPr txBox="1">
            <a:spLocks noGrp="1"/>
          </p:cNvSpPr>
          <p:nvPr>
            <p:ph type="title"/>
          </p:nvPr>
        </p:nvSpPr>
        <p:spPr>
          <a:xfrm>
            <a:off x="972833" y="2665733"/>
            <a:ext cx="7868400" cy="1257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solidFill>
                  <a:srgbClr val="FFFFFF"/>
                </a:solidFill>
                <a:latin typeface="Poppins Medium"/>
                <a:ea typeface="Poppins Medium"/>
                <a:cs typeface="Poppins Medium"/>
                <a:sym typeface="Poppins Medium"/>
              </a:defRPr>
            </a:lvl1pPr>
            <a:lvl2pPr lvl="1" rtl="0">
              <a:spcBef>
                <a:spcPts val="0"/>
              </a:spcBef>
              <a:spcAft>
                <a:spcPts val="0"/>
              </a:spcAft>
              <a:buNone/>
              <a:defRPr>
                <a:latin typeface="Poppins Medium"/>
                <a:ea typeface="Poppins Medium"/>
                <a:cs typeface="Poppins Medium"/>
                <a:sym typeface="Poppins Medium"/>
              </a:defRPr>
            </a:lvl2pPr>
            <a:lvl3pPr lvl="2" rtl="0">
              <a:spcBef>
                <a:spcPts val="0"/>
              </a:spcBef>
              <a:spcAft>
                <a:spcPts val="0"/>
              </a:spcAft>
              <a:buNone/>
              <a:defRPr>
                <a:latin typeface="Poppins Medium"/>
                <a:ea typeface="Poppins Medium"/>
                <a:cs typeface="Poppins Medium"/>
                <a:sym typeface="Poppins Medium"/>
              </a:defRPr>
            </a:lvl3pPr>
            <a:lvl4pPr lvl="3" rtl="0">
              <a:spcBef>
                <a:spcPts val="0"/>
              </a:spcBef>
              <a:spcAft>
                <a:spcPts val="0"/>
              </a:spcAft>
              <a:buNone/>
              <a:defRPr>
                <a:latin typeface="Poppins Medium"/>
                <a:ea typeface="Poppins Medium"/>
                <a:cs typeface="Poppins Medium"/>
                <a:sym typeface="Poppins Medium"/>
              </a:defRPr>
            </a:lvl4pPr>
            <a:lvl5pPr lvl="4" rtl="0">
              <a:spcBef>
                <a:spcPts val="0"/>
              </a:spcBef>
              <a:spcAft>
                <a:spcPts val="0"/>
              </a:spcAft>
              <a:buNone/>
              <a:defRPr>
                <a:latin typeface="Poppins Medium"/>
                <a:ea typeface="Poppins Medium"/>
                <a:cs typeface="Poppins Medium"/>
                <a:sym typeface="Poppins Medium"/>
              </a:defRPr>
            </a:lvl5pPr>
            <a:lvl6pPr lvl="5" rtl="0">
              <a:spcBef>
                <a:spcPts val="0"/>
              </a:spcBef>
              <a:spcAft>
                <a:spcPts val="0"/>
              </a:spcAft>
              <a:buNone/>
              <a:defRPr>
                <a:latin typeface="Poppins Medium"/>
                <a:ea typeface="Poppins Medium"/>
                <a:cs typeface="Poppins Medium"/>
                <a:sym typeface="Poppins Medium"/>
              </a:defRPr>
            </a:lvl6pPr>
            <a:lvl7pPr lvl="6" rtl="0">
              <a:spcBef>
                <a:spcPts val="0"/>
              </a:spcBef>
              <a:spcAft>
                <a:spcPts val="0"/>
              </a:spcAft>
              <a:buNone/>
              <a:defRPr>
                <a:latin typeface="Poppins Medium"/>
                <a:ea typeface="Poppins Medium"/>
                <a:cs typeface="Poppins Medium"/>
                <a:sym typeface="Poppins Medium"/>
              </a:defRPr>
            </a:lvl7pPr>
            <a:lvl8pPr lvl="7" rtl="0">
              <a:spcBef>
                <a:spcPts val="0"/>
              </a:spcBef>
              <a:spcAft>
                <a:spcPts val="0"/>
              </a:spcAft>
              <a:buNone/>
              <a:defRPr>
                <a:latin typeface="Poppins Medium"/>
                <a:ea typeface="Poppins Medium"/>
                <a:cs typeface="Poppins Medium"/>
                <a:sym typeface="Poppins Medium"/>
              </a:defRPr>
            </a:lvl8pPr>
            <a:lvl9pPr lvl="8" rtl="0">
              <a:spcBef>
                <a:spcPts val="0"/>
              </a:spcBef>
              <a:spcAft>
                <a:spcPts val="0"/>
              </a:spcAft>
              <a:buNone/>
              <a:defRPr>
                <a:latin typeface="Poppins Medium"/>
                <a:ea typeface="Poppins Medium"/>
                <a:cs typeface="Poppins Medium"/>
                <a:sym typeface="Poppins Medium"/>
              </a:defRPr>
            </a:lvl9pPr>
          </a:lstStyle>
          <a:p>
            <a:endParaRPr/>
          </a:p>
        </p:txBody>
      </p:sp>
      <p:sp>
        <p:nvSpPr>
          <p:cNvPr id="14" name="Google Shape;14;p2"/>
          <p:cNvSpPr txBox="1">
            <a:spLocks noGrp="1"/>
          </p:cNvSpPr>
          <p:nvPr>
            <p:ph type="body" idx="1"/>
          </p:nvPr>
        </p:nvSpPr>
        <p:spPr>
          <a:xfrm>
            <a:off x="972833" y="4813867"/>
            <a:ext cx="10259600" cy="1257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Clr>
                <a:srgbClr val="FFFFFF"/>
              </a:buClr>
              <a:buSzPts val="1500"/>
              <a:buFont typeface="Poppins Light"/>
              <a:buChar char="●"/>
              <a:defRPr>
                <a:solidFill>
                  <a:srgbClr val="FFFFFF"/>
                </a:solidFill>
                <a:latin typeface="Poppins Light"/>
                <a:ea typeface="Poppins Light"/>
                <a:cs typeface="Poppins Light"/>
                <a:sym typeface="Poppins Light"/>
              </a:defRPr>
            </a:lvl1pPr>
            <a:lvl2pPr marL="1219170" lvl="1" indent="-431789" rtl="0">
              <a:lnSpc>
                <a:spcPct val="100000"/>
              </a:lnSpc>
              <a:spcBef>
                <a:spcPts val="0"/>
              </a:spcBef>
              <a:spcAft>
                <a:spcPts val="0"/>
              </a:spcAft>
              <a:buClr>
                <a:srgbClr val="FFFFFF"/>
              </a:buClr>
              <a:buSzPts val="1500"/>
              <a:buFont typeface="Poppins Light"/>
              <a:buChar char="○"/>
              <a:defRPr>
                <a:solidFill>
                  <a:srgbClr val="FFFFFF"/>
                </a:solidFill>
                <a:latin typeface="Poppins Light"/>
                <a:ea typeface="Poppins Light"/>
                <a:cs typeface="Poppins Light"/>
                <a:sym typeface="Poppins Light"/>
              </a:defRPr>
            </a:lvl2pPr>
            <a:lvl3pPr marL="1828754" lvl="2" indent="-431789" rtl="0">
              <a:lnSpc>
                <a:spcPct val="100000"/>
              </a:lnSpc>
              <a:spcBef>
                <a:spcPts val="0"/>
              </a:spcBef>
              <a:spcAft>
                <a:spcPts val="0"/>
              </a:spcAft>
              <a:buClr>
                <a:srgbClr val="FFFFFF"/>
              </a:buClr>
              <a:buSzPts val="1500"/>
              <a:buFont typeface="Poppins Light"/>
              <a:buChar char="■"/>
              <a:defRPr>
                <a:solidFill>
                  <a:srgbClr val="FFFFFF"/>
                </a:solidFill>
                <a:latin typeface="Poppins Light"/>
                <a:ea typeface="Poppins Light"/>
                <a:cs typeface="Poppins Light"/>
                <a:sym typeface="Poppins Light"/>
              </a:defRPr>
            </a:lvl3pPr>
            <a:lvl4pPr marL="2438339" lvl="3" indent="-431789" rtl="0">
              <a:lnSpc>
                <a:spcPct val="100000"/>
              </a:lnSpc>
              <a:spcBef>
                <a:spcPts val="0"/>
              </a:spcBef>
              <a:spcAft>
                <a:spcPts val="0"/>
              </a:spcAft>
              <a:buClr>
                <a:srgbClr val="FFFFFF"/>
              </a:buClr>
              <a:buSzPts val="1500"/>
              <a:buFont typeface="Poppins Light"/>
              <a:buChar char="●"/>
              <a:defRPr>
                <a:solidFill>
                  <a:srgbClr val="FFFFFF"/>
                </a:solidFill>
                <a:latin typeface="Poppins Light"/>
                <a:ea typeface="Poppins Light"/>
                <a:cs typeface="Poppins Light"/>
                <a:sym typeface="Poppins Light"/>
              </a:defRPr>
            </a:lvl4pPr>
            <a:lvl5pPr marL="3047924" lvl="4" indent="-431789" rtl="0">
              <a:lnSpc>
                <a:spcPct val="100000"/>
              </a:lnSpc>
              <a:spcBef>
                <a:spcPts val="0"/>
              </a:spcBef>
              <a:spcAft>
                <a:spcPts val="0"/>
              </a:spcAft>
              <a:buClr>
                <a:srgbClr val="FFFFFF"/>
              </a:buClr>
              <a:buSzPts val="1500"/>
              <a:buFont typeface="Poppins Light"/>
              <a:buChar char="○"/>
              <a:defRPr>
                <a:solidFill>
                  <a:srgbClr val="FFFFFF"/>
                </a:solidFill>
                <a:latin typeface="Poppins Light"/>
                <a:ea typeface="Poppins Light"/>
                <a:cs typeface="Poppins Light"/>
                <a:sym typeface="Poppins Light"/>
              </a:defRPr>
            </a:lvl5pPr>
            <a:lvl6pPr marL="3657509" lvl="5" indent="-431789" rtl="0">
              <a:lnSpc>
                <a:spcPct val="100000"/>
              </a:lnSpc>
              <a:spcBef>
                <a:spcPts val="0"/>
              </a:spcBef>
              <a:spcAft>
                <a:spcPts val="0"/>
              </a:spcAft>
              <a:buClr>
                <a:srgbClr val="FFFFFF"/>
              </a:buClr>
              <a:buSzPts val="1500"/>
              <a:buFont typeface="Poppins Light"/>
              <a:buChar char="■"/>
              <a:defRPr>
                <a:solidFill>
                  <a:srgbClr val="FFFFFF"/>
                </a:solidFill>
                <a:latin typeface="Poppins Light"/>
                <a:ea typeface="Poppins Light"/>
                <a:cs typeface="Poppins Light"/>
                <a:sym typeface="Poppins Light"/>
              </a:defRPr>
            </a:lvl6pPr>
            <a:lvl7pPr marL="4267093" lvl="6" indent="-431789" rtl="0">
              <a:lnSpc>
                <a:spcPct val="100000"/>
              </a:lnSpc>
              <a:spcBef>
                <a:spcPts val="0"/>
              </a:spcBef>
              <a:spcAft>
                <a:spcPts val="0"/>
              </a:spcAft>
              <a:buClr>
                <a:srgbClr val="FFFFFF"/>
              </a:buClr>
              <a:buSzPts val="1500"/>
              <a:buFont typeface="Poppins Light"/>
              <a:buChar char="●"/>
              <a:defRPr>
                <a:solidFill>
                  <a:srgbClr val="FFFFFF"/>
                </a:solidFill>
                <a:latin typeface="Poppins Light"/>
                <a:ea typeface="Poppins Light"/>
                <a:cs typeface="Poppins Light"/>
                <a:sym typeface="Poppins Light"/>
              </a:defRPr>
            </a:lvl7pPr>
            <a:lvl8pPr marL="4876678" lvl="7" indent="-431789" rtl="0">
              <a:lnSpc>
                <a:spcPct val="100000"/>
              </a:lnSpc>
              <a:spcBef>
                <a:spcPts val="0"/>
              </a:spcBef>
              <a:spcAft>
                <a:spcPts val="0"/>
              </a:spcAft>
              <a:buClr>
                <a:srgbClr val="FFFFFF"/>
              </a:buClr>
              <a:buSzPts val="1500"/>
              <a:buFont typeface="Poppins Light"/>
              <a:buChar char="○"/>
              <a:defRPr>
                <a:solidFill>
                  <a:srgbClr val="FFFFFF"/>
                </a:solidFill>
                <a:latin typeface="Poppins Light"/>
                <a:ea typeface="Poppins Light"/>
                <a:cs typeface="Poppins Light"/>
                <a:sym typeface="Poppins Light"/>
              </a:defRPr>
            </a:lvl8pPr>
            <a:lvl9pPr marL="5486263" lvl="8" indent="-431789" rtl="0">
              <a:lnSpc>
                <a:spcPct val="100000"/>
              </a:lnSpc>
              <a:spcBef>
                <a:spcPts val="0"/>
              </a:spcBef>
              <a:spcAft>
                <a:spcPts val="0"/>
              </a:spcAft>
              <a:buClr>
                <a:srgbClr val="FFFFFF"/>
              </a:buClr>
              <a:buSzPts val="1500"/>
              <a:buFont typeface="Poppins Light"/>
              <a:buChar char="■"/>
              <a:defRPr>
                <a:solidFill>
                  <a:srgbClr val="FFFFFF"/>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2322305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 About FG" type="twoColTx">
  <p:cSld name="3 About FG">
    <p:spTree>
      <p:nvGrpSpPr>
        <p:cNvPr id="1" name="Shape 15"/>
        <p:cNvGrpSpPr/>
        <p:nvPr/>
      </p:nvGrpSpPr>
      <p:grpSpPr>
        <a:xfrm>
          <a:off x="0" y="0"/>
          <a:ext cx="0" cy="0"/>
          <a:chOff x="0" y="0"/>
          <a:chExt cx="0" cy="0"/>
        </a:xfrm>
      </p:grpSpPr>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7" name="Google Shape;17;p3"/>
          <p:cNvGrpSpPr/>
          <p:nvPr/>
        </p:nvGrpSpPr>
        <p:grpSpPr>
          <a:xfrm>
            <a:off x="-1" y="3882"/>
            <a:ext cx="5493761" cy="6857852"/>
            <a:chOff x="2642625" y="799875"/>
            <a:chExt cx="2838859" cy="3543743"/>
          </a:xfrm>
        </p:grpSpPr>
        <p:sp>
          <p:nvSpPr>
            <p:cNvPr id="18" name="Google Shape;18;p3"/>
            <p:cNvSpPr/>
            <p:nvPr/>
          </p:nvSpPr>
          <p:spPr>
            <a:xfrm rot="10800000" flipH="1">
              <a:off x="3710284" y="800018"/>
              <a:ext cx="1771200" cy="3543600"/>
            </a:xfrm>
            <a:prstGeom prst="rtTriangle">
              <a:avLst/>
            </a:prstGeom>
            <a:solidFill>
              <a:srgbClr val="3C4B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2642625" y="799875"/>
              <a:ext cx="1074300" cy="3543600"/>
            </a:xfrm>
            <a:prstGeom prst="rect">
              <a:avLst/>
            </a:prstGeom>
            <a:solidFill>
              <a:srgbClr val="3C4B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3"/>
          <p:cNvSpPr txBox="1"/>
          <p:nvPr/>
        </p:nvSpPr>
        <p:spPr>
          <a:xfrm>
            <a:off x="5660667" y="432800"/>
            <a:ext cx="6100800" cy="59924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r>
              <a:rPr lang="en" sz="1600">
                <a:solidFill>
                  <a:srgbClr val="170710"/>
                </a:solidFill>
                <a:latin typeface="Poppins"/>
                <a:ea typeface="Poppins"/>
                <a:cs typeface="Poppins"/>
                <a:sym typeface="Poppins"/>
              </a:rPr>
              <a:t>FutureGov is a change agency, on a mission to build 21st-century health and public sector organisations that are catalysts for change in the internet and climate era. We support organisations with digital transformation, service design and community development, building on the best of places to organise for change and radically improve outcomes for communities in the 21st century. </a:t>
            </a:r>
            <a:endParaRPr sz="1600">
              <a:solidFill>
                <a:srgbClr val="170710"/>
              </a:solidFill>
              <a:latin typeface="Poppins"/>
              <a:ea typeface="Poppins"/>
              <a:cs typeface="Poppins"/>
              <a:sym typeface="Poppins"/>
            </a:endParaRPr>
          </a:p>
          <a:p>
            <a:pPr marL="0" lvl="0" indent="0" algn="l" rtl="0">
              <a:lnSpc>
                <a:spcPct val="100000"/>
              </a:lnSpc>
              <a:spcBef>
                <a:spcPts val="0"/>
              </a:spcBef>
              <a:spcAft>
                <a:spcPts val="0"/>
              </a:spcAft>
              <a:buNone/>
            </a:pPr>
            <a:endParaRPr sz="1600">
              <a:solidFill>
                <a:srgbClr val="170710"/>
              </a:solidFill>
              <a:latin typeface="Poppins"/>
              <a:ea typeface="Poppins"/>
              <a:cs typeface="Poppins"/>
              <a:sym typeface="Poppins"/>
            </a:endParaRPr>
          </a:p>
          <a:p>
            <a:pPr marL="0" lvl="0" indent="0" algn="l" rtl="0">
              <a:lnSpc>
                <a:spcPct val="100000"/>
              </a:lnSpc>
              <a:spcBef>
                <a:spcPts val="0"/>
              </a:spcBef>
              <a:spcAft>
                <a:spcPts val="0"/>
              </a:spcAft>
              <a:buNone/>
            </a:pPr>
            <a:r>
              <a:rPr lang="en" sz="1600">
                <a:solidFill>
                  <a:srgbClr val="170710"/>
                </a:solidFill>
                <a:latin typeface="Poppins"/>
                <a:ea typeface="Poppins"/>
                <a:cs typeface="Poppins"/>
                <a:sym typeface="Poppins"/>
              </a:rPr>
              <a:t>For over a decade, we've supported organisations on their journey of transformation, improving the design of service delivery and community involvement, helping more than one hundred local, national and health authorities across four continents think differently about public services.</a:t>
            </a:r>
            <a:endParaRPr sz="1600">
              <a:solidFill>
                <a:srgbClr val="170710"/>
              </a:solidFill>
              <a:latin typeface="Poppins"/>
              <a:ea typeface="Poppins"/>
              <a:cs typeface="Poppins"/>
              <a:sym typeface="Poppins"/>
            </a:endParaRPr>
          </a:p>
          <a:p>
            <a:pPr marL="0" lvl="0" indent="0" algn="l" rtl="0">
              <a:lnSpc>
                <a:spcPct val="100000"/>
              </a:lnSpc>
              <a:spcBef>
                <a:spcPts val="0"/>
              </a:spcBef>
              <a:spcAft>
                <a:spcPts val="0"/>
              </a:spcAft>
              <a:buNone/>
            </a:pPr>
            <a:endParaRPr sz="1600">
              <a:solidFill>
                <a:srgbClr val="170710"/>
              </a:solidFill>
              <a:latin typeface="Poppins"/>
              <a:ea typeface="Poppins"/>
              <a:cs typeface="Poppins"/>
              <a:sym typeface="Poppins"/>
            </a:endParaRPr>
          </a:p>
          <a:p>
            <a:pPr marL="0" lvl="0" indent="0" algn="l" rtl="0">
              <a:lnSpc>
                <a:spcPct val="100000"/>
              </a:lnSpc>
              <a:spcBef>
                <a:spcPts val="0"/>
              </a:spcBef>
              <a:spcAft>
                <a:spcPts val="0"/>
              </a:spcAft>
              <a:buNone/>
            </a:pPr>
            <a:r>
              <a:rPr lang="en" sz="1600">
                <a:solidFill>
                  <a:srgbClr val="170710"/>
                </a:solidFill>
                <a:latin typeface="Poppins"/>
                <a:ea typeface="Poppins"/>
                <a:cs typeface="Poppins"/>
                <a:sym typeface="Poppins"/>
              </a:rPr>
              <a:t>Our team have skills spanning digital, service and organisational design, strategy, communications and change, with specialist knowledge across a range of policy areas including health, housing, adults and children’s social care and approaches such as integrated strategic communications, and public and stakeholder engagement. Wherever possible, we share knowledge, insights and proven concepts from our work across public services with clients. </a:t>
            </a:r>
            <a:endParaRPr sz="1600">
              <a:solidFill>
                <a:srgbClr val="170710"/>
              </a:solidFill>
              <a:latin typeface="Poppins"/>
              <a:ea typeface="Poppins"/>
              <a:cs typeface="Poppins"/>
              <a:sym typeface="Poppins"/>
            </a:endParaRPr>
          </a:p>
        </p:txBody>
      </p:sp>
      <p:sp>
        <p:nvSpPr>
          <p:cNvPr id="21" name="Google Shape;21;p3"/>
          <p:cNvSpPr txBox="1"/>
          <p:nvPr/>
        </p:nvSpPr>
        <p:spPr>
          <a:xfrm>
            <a:off x="415600" y="1536400"/>
            <a:ext cx="3319200" cy="1610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sz="2000">
                <a:solidFill>
                  <a:srgbClr val="FFFFFF"/>
                </a:solidFill>
                <a:latin typeface="Poppins Medium"/>
                <a:ea typeface="Poppins Medium"/>
                <a:cs typeface="Poppins Medium"/>
                <a:sym typeface="Poppins Medium"/>
              </a:rPr>
              <a:t>Building 21st-century public institutions that are catalysts for change in the internet and climate era.</a:t>
            </a:r>
            <a:endParaRPr sz="2000">
              <a:solidFill>
                <a:srgbClr val="FFFFFF"/>
              </a:solidFill>
              <a:latin typeface="Poppins Medium"/>
              <a:ea typeface="Poppins Medium"/>
              <a:cs typeface="Poppins Medium"/>
              <a:sym typeface="Poppins Medium"/>
            </a:endParaRPr>
          </a:p>
        </p:txBody>
      </p:sp>
      <p:pic>
        <p:nvPicPr>
          <p:cNvPr id="22" name="Google Shape;22;p3"/>
          <p:cNvPicPr preferRelativeResize="0"/>
          <p:nvPr/>
        </p:nvPicPr>
        <p:blipFill>
          <a:blip r:embed="rId2">
            <a:alphaModFix/>
          </a:blip>
          <a:stretch>
            <a:fillRect/>
          </a:stretch>
        </p:blipFill>
        <p:spPr>
          <a:xfrm>
            <a:off x="415601" y="605234"/>
            <a:ext cx="3527433" cy="602967"/>
          </a:xfrm>
          <a:prstGeom prst="rect">
            <a:avLst/>
          </a:prstGeom>
          <a:noFill/>
          <a:ln>
            <a:noFill/>
          </a:ln>
        </p:spPr>
      </p:pic>
    </p:spTree>
    <p:extLst>
      <p:ext uri="{BB962C8B-B14F-4D97-AF65-F5344CB8AC3E}">
        <p14:creationId xmlns:p14="http://schemas.microsoft.com/office/powerpoint/2010/main" val="42351886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 wearefg">
  <p:cSld name="3 wearefg">
    <p:spTree>
      <p:nvGrpSpPr>
        <p:cNvPr id="1" name="Shape 23"/>
        <p:cNvGrpSpPr/>
        <p:nvPr/>
      </p:nvGrpSpPr>
      <p:grpSpPr>
        <a:xfrm>
          <a:off x="0" y="0"/>
          <a:ext cx="0" cy="0"/>
          <a:chOff x="0" y="0"/>
          <a:chExt cx="0" cy="0"/>
        </a:xfrm>
      </p:grpSpPr>
      <p:pic>
        <p:nvPicPr>
          <p:cNvPr id="24" name="Google Shape;24;p4"/>
          <p:cNvPicPr preferRelativeResize="0"/>
          <p:nvPr/>
        </p:nvPicPr>
        <p:blipFill>
          <a:blip r:embed="rId2">
            <a:alphaModFix amt="98000"/>
          </a:blip>
          <a:stretch>
            <a:fillRect/>
          </a:stretch>
        </p:blipFill>
        <p:spPr>
          <a:xfrm>
            <a:off x="1904983" y="-114"/>
            <a:ext cx="10286992" cy="6857995"/>
          </a:xfrm>
          <a:prstGeom prst="rect">
            <a:avLst/>
          </a:prstGeom>
          <a:noFill/>
          <a:ln>
            <a:noFill/>
          </a:ln>
        </p:spPr>
      </p:pic>
      <p:pic>
        <p:nvPicPr>
          <p:cNvPr id="25" name="Google Shape;25;p4"/>
          <p:cNvPicPr preferRelativeResize="0"/>
          <p:nvPr/>
        </p:nvPicPr>
        <p:blipFill rotWithShape="1">
          <a:blip r:embed="rId3">
            <a:alphaModFix/>
          </a:blip>
          <a:srcRect l="-12345" r="9380"/>
          <a:stretch/>
        </p:blipFill>
        <p:spPr>
          <a:xfrm>
            <a:off x="-3784600" y="-116"/>
            <a:ext cx="11457600" cy="6858000"/>
          </a:xfrm>
          <a:prstGeom prst="parallelogram">
            <a:avLst>
              <a:gd name="adj" fmla="val 50147"/>
            </a:avLst>
          </a:prstGeom>
          <a:noFill/>
          <a:ln>
            <a:noFill/>
          </a:ln>
        </p:spPr>
      </p:pic>
      <p:sp>
        <p:nvSpPr>
          <p:cNvPr id="26" name="Google Shape;26;p4"/>
          <p:cNvSpPr/>
          <p:nvPr/>
        </p:nvSpPr>
        <p:spPr>
          <a:xfrm>
            <a:off x="-3302000" y="-571500"/>
            <a:ext cx="3302000" cy="7429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a:off x="0" y="0"/>
            <a:ext cx="12192000" cy="6858000"/>
          </a:xfrm>
          <a:prstGeom prst="rect">
            <a:avLst/>
          </a:prstGeom>
          <a:solidFill>
            <a:srgbClr val="BEE1FF">
              <a:alpha val="79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8" name="Google Shape;28;p4"/>
          <p:cNvPicPr preferRelativeResize="0"/>
          <p:nvPr/>
        </p:nvPicPr>
        <p:blipFill>
          <a:blip r:embed="rId4">
            <a:alphaModFix/>
          </a:blip>
          <a:stretch>
            <a:fillRect/>
          </a:stretch>
        </p:blipFill>
        <p:spPr>
          <a:xfrm>
            <a:off x="2565400" y="3276173"/>
            <a:ext cx="7061200" cy="1207000"/>
          </a:xfrm>
          <a:prstGeom prst="rect">
            <a:avLst/>
          </a:prstGeom>
          <a:noFill/>
          <a:ln>
            <a:noFill/>
          </a:ln>
        </p:spPr>
      </p:pic>
      <p:sp>
        <p:nvSpPr>
          <p:cNvPr id="29" name="Google Shape;29;p4"/>
          <p:cNvSpPr txBox="1"/>
          <p:nvPr/>
        </p:nvSpPr>
        <p:spPr>
          <a:xfrm>
            <a:off x="2565400" y="2171384"/>
            <a:ext cx="7061200" cy="1104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6667">
                <a:latin typeface="Poppins SemiBold"/>
                <a:ea typeface="Poppins SemiBold"/>
                <a:cs typeface="Poppins SemiBold"/>
                <a:sym typeface="Poppins SemiBold"/>
              </a:rPr>
              <a:t>We are</a:t>
            </a:r>
            <a:endParaRPr sz="6667">
              <a:latin typeface="Poppins SemiBold"/>
              <a:ea typeface="Poppins SemiBold"/>
              <a:cs typeface="Poppins SemiBold"/>
              <a:sym typeface="Poppins SemiBold"/>
            </a:endParaRPr>
          </a:p>
        </p:txBody>
      </p:sp>
    </p:spTree>
    <p:extLst>
      <p:ext uri="{BB962C8B-B14F-4D97-AF65-F5344CB8AC3E}">
        <p14:creationId xmlns:p14="http://schemas.microsoft.com/office/powerpoint/2010/main" val="1498887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Pink">
  <p:cSld name="TITLE_1_1">
    <p:spTree>
      <p:nvGrpSpPr>
        <p:cNvPr id="1" name="Shape 47"/>
        <p:cNvGrpSpPr/>
        <p:nvPr/>
      </p:nvGrpSpPr>
      <p:grpSpPr>
        <a:xfrm>
          <a:off x="0" y="0"/>
          <a:ext cx="0" cy="0"/>
          <a:chOff x="0" y="0"/>
          <a:chExt cx="0" cy="0"/>
        </a:xfrm>
      </p:grpSpPr>
      <p:sp>
        <p:nvSpPr>
          <p:cNvPr id="48" name="Google Shape;48;p5"/>
          <p:cNvSpPr/>
          <p:nvPr/>
        </p:nvSpPr>
        <p:spPr>
          <a:xfrm>
            <a:off x="0" y="3710600"/>
            <a:ext cx="12192000" cy="3147200"/>
          </a:xfrm>
          <a:prstGeom prst="rect">
            <a:avLst/>
          </a:prstGeom>
          <a:solidFill>
            <a:srgbClr val="EB627E"/>
          </a:solidFill>
          <a:ln w="19050" cap="flat" cmpd="sng">
            <a:solidFill>
              <a:srgbClr val="EB627E"/>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49" name="Google Shape;49;p5"/>
          <p:cNvSpPr txBox="1">
            <a:spLocks noGrp="1"/>
          </p:cNvSpPr>
          <p:nvPr>
            <p:ph type="ctrTitle"/>
          </p:nvPr>
        </p:nvSpPr>
        <p:spPr>
          <a:xfrm>
            <a:off x="470800" y="2484833"/>
            <a:ext cx="10521200" cy="110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EB627E"/>
              </a:buClr>
              <a:buSzPts val="4000"/>
              <a:buNone/>
              <a:defRPr sz="5333">
                <a:solidFill>
                  <a:srgbClr val="EB627E"/>
                </a:solidFill>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50" name="Google Shape;50;p5"/>
          <p:cNvSpPr txBox="1">
            <a:spLocks noGrp="1"/>
          </p:cNvSpPr>
          <p:nvPr>
            <p:ph type="sldNum" idx="12"/>
          </p:nvPr>
        </p:nvSpPr>
        <p:spPr>
          <a:xfrm>
            <a:off x="11296611" y="63410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pic>
        <p:nvPicPr>
          <p:cNvPr id="51" name="Google Shape;51;p5"/>
          <p:cNvPicPr preferRelativeResize="0"/>
          <p:nvPr/>
        </p:nvPicPr>
        <p:blipFill>
          <a:blip r:embed="rId2">
            <a:alphaModFix/>
          </a:blip>
          <a:stretch>
            <a:fillRect/>
          </a:stretch>
        </p:blipFill>
        <p:spPr>
          <a:xfrm>
            <a:off x="9393967" y="350100"/>
            <a:ext cx="2325231" cy="446133"/>
          </a:xfrm>
          <a:prstGeom prst="rect">
            <a:avLst/>
          </a:prstGeom>
          <a:noFill/>
          <a:ln>
            <a:noFill/>
          </a:ln>
        </p:spPr>
      </p:pic>
      <p:sp>
        <p:nvSpPr>
          <p:cNvPr id="52" name="Google Shape;52;p5"/>
          <p:cNvSpPr txBox="1">
            <a:spLocks noGrp="1"/>
          </p:cNvSpPr>
          <p:nvPr>
            <p:ph type="subTitle" idx="1"/>
          </p:nvPr>
        </p:nvSpPr>
        <p:spPr>
          <a:xfrm>
            <a:off x="517200" y="4017200"/>
            <a:ext cx="11360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400"/>
              <a:buFont typeface="Raleway"/>
              <a:buNone/>
              <a:defRPr sz="3200">
                <a:solidFill>
                  <a:srgbClr val="FFFFFF"/>
                </a:solidFill>
                <a:latin typeface="Raleway"/>
                <a:ea typeface="Raleway"/>
                <a:cs typeface="Raleway"/>
                <a:sym typeface="Raleway"/>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53" name="Google Shape;53;p5"/>
          <p:cNvSpPr/>
          <p:nvPr/>
        </p:nvSpPr>
        <p:spPr>
          <a:xfrm>
            <a:off x="16433" y="3703600"/>
            <a:ext cx="12175600" cy="74000"/>
          </a:xfrm>
          <a:prstGeom prst="rect">
            <a:avLst/>
          </a:prstGeom>
          <a:solidFill>
            <a:srgbClr val="E35D79"/>
          </a:solidFill>
          <a:ln w="9525" cap="flat" cmpd="sng">
            <a:solidFill>
              <a:srgbClr val="E35D7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54" name="Google Shape;54;p5"/>
          <p:cNvSpPr txBox="1"/>
          <p:nvPr/>
        </p:nvSpPr>
        <p:spPr>
          <a:xfrm>
            <a:off x="0" y="6253667"/>
            <a:ext cx="3673600" cy="214000"/>
          </a:xfrm>
          <a:prstGeom prst="rect">
            <a:avLst/>
          </a:prstGeom>
          <a:solidFill>
            <a:srgbClr val="FFFFFF"/>
          </a:solid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r" rtl="0">
              <a:spcBef>
                <a:spcPts val="0"/>
              </a:spcBef>
              <a:spcAft>
                <a:spcPts val="0"/>
              </a:spcAft>
              <a:buNone/>
            </a:pPr>
            <a:r>
              <a:rPr lang="en-GB" sz="1333" b="1">
                <a:solidFill>
                  <a:srgbClr val="D23B51"/>
                </a:solidFill>
                <a:latin typeface="Raleway"/>
                <a:ea typeface="Raleway"/>
                <a:cs typeface="Raleway"/>
                <a:sym typeface="Raleway"/>
              </a:rPr>
              <a:t>⎙ Think before you print</a:t>
            </a:r>
            <a:endParaRPr sz="1333" b="1">
              <a:solidFill>
                <a:srgbClr val="D23B51"/>
              </a:solidFill>
              <a:latin typeface="Raleway"/>
              <a:ea typeface="Raleway"/>
              <a:cs typeface="Raleway"/>
              <a:sym typeface="Raleway"/>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 mission">
  <p:cSld name="3 mission">
    <p:spTree>
      <p:nvGrpSpPr>
        <p:cNvPr id="1" name="Shape 30"/>
        <p:cNvGrpSpPr/>
        <p:nvPr/>
      </p:nvGrpSpPr>
      <p:grpSpPr>
        <a:xfrm>
          <a:off x="0" y="0"/>
          <a:ext cx="0" cy="0"/>
          <a:chOff x="0" y="0"/>
          <a:chExt cx="0" cy="0"/>
        </a:xfrm>
      </p:grpSpPr>
      <p:sp>
        <p:nvSpPr>
          <p:cNvPr id="31" name="Google Shape;31;p5"/>
          <p:cNvSpPr/>
          <p:nvPr/>
        </p:nvSpPr>
        <p:spPr>
          <a:xfrm flipH="1">
            <a:off x="8946349" y="2032200"/>
            <a:ext cx="3427600" cy="6857600"/>
          </a:xfrm>
          <a:prstGeom prst="rtTriangle">
            <a:avLst/>
          </a:prstGeom>
          <a:solidFill>
            <a:srgbClr val="E600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5"/>
          <p:cNvSpPr txBox="1"/>
          <p:nvPr/>
        </p:nvSpPr>
        <p:spPr>
          <a:xfrm>
            <a:off x="1498200" y="2057400"/>
            <a:ext cx="9271200" cy="284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4667">
                <a:latin typeface="Poppins Light"/>
                <a:ea typeface="Poppins Light"/>
                <a:cs typeface="Poppins Light"/>
                <a:sym typeface="Poppins Light"/>
              </a:rPr>
              <a:t>We believe</a:t>
            </a:r>
            <a:r>
              <a:rPr lang="en" sz="4667">
                <a:latin typeface="Poppins SemiBold"/>
                <a:ea typeface="Poppins SemiBold"/>
                <a:cs typeface="Poppins SemiBold"/>
                <a:sym typeface="Poppins SemiBold"/>
              </a:rPr>
              <a:t> public institutions </a:t>
            </a:r>
            <a:r>
              <a:rPr lang="en" sz="4667">
                <a:latin typeface="Poppins Light"/>
                <a:ea typeface="Poppins Light"/>
                <a:cs typeface="Poppins Light"/>
                <a:sym typeface="Poppins Light"/>
              </a:rPr>
              <a:t>are the catalyst for change </a:t>
            </a:r>
            <a:endParaRPr sz="4667">
              <a:latin typeface="Poppins Light"/>
              <a:ea typeface="Poppins Light"/>
              <a:cs typeface="Poppins Light"/>
              <a:sym typeface="Poppins Light"/>
            </a:endParaRPr>
          </a:p>
          <a:p>
            <a:pPr marL="0" lvl="0" indent="0" algn="l" rtl="0">
              <a:spcBef>
                <a:spcPts val="0"/>
              </a:spcBef>
              <a:spcAft>
                <a:spcPts val="0"/>
              </a:spcAft>
              <a:buNone/>
            </a:pPr>
            <a:r>
              <a:rPr lang="en" sz="4667">
                <a:latin typeface="Poppins Light"/>
                <a:ea typeface="Poppins Light"/>
                <a:cs typeface="Poppins Light"/>
                <a:sym typeface="Poppins Light"/>
              </a:rPr>
              <a:t>to </a:t>
            </a:r>
            <a:r>
              <a:rPr lang="en" sz="4667">
                <a:latin typeface="Poppins SemiBold"/>
                <a:ea typeface="Poppins SemiBold"/>
                <a:cs typeface="Poppins SemiBold"/>
                <a:sym typeface="Poppins SemiBold"/>
              </a:rPr>
              <a:t>radically</a:t>
            </a:r>
            <a:r>
              <a:rPr lang="en" sz="4667">
                <a:latin typeface="Poppins Light"/>
                <a:ea typeface="Poppins Light"/>
                <a:cs typeface="Poppins Light"/>
                <a:sym typeface="Poppins Light"/>
              </a:rPr>
              <a:t> improve outcomes for</a:t>
            </a:r>
            <a:r>
              <a:rPr lang="en" sz="4667">
                <a:latin typeface="Poppins"/>
                <a:ea typeface="Poppins"/>
                <a:cs typeface="Poppins"/>
                <a:sym typeface="Poppins"/>
              </a:rPr>
              <a:t> </a:t>
            </a:r>
            <a:r>
              <a:rPr lang="en" sz="4667">
                <a:latin typeface="Poppins SemiBold"/>
                <a:ea typeface="Poppins SemiBold"/>
                <a:cs typeface="Poppins SemiBold"/>
                <a:sym typeface="Poppins SemiBold"/>
              </a:rPr>
              <a:t>communities</a:t>
            </a:r>
            <a:r>
              <a:rPr lang="en" sz="4667">
                <a:latin typeface="Poppins"/>
                <a:ea typeface="Poppins"/>
                <a:cs typeface="Poppins"/>
                <a:sym typeface="Poppins"/>
              </a:rPr>
              <a:t> </a:t>
            </a:r>
            <a:endParaRPr sz="4667">
              <a:latin typeface="Poppins"/>
              <a:ea typeface="Poppins"/>
              <a:cs typeface="Poppins"/>
              <a:sym typeface="Poppins"/>
            </a:endParaRPr>
          </a:p>
          <a:p>
            <a:pPr marL="0" lvl="0" indent="0" algn="l" rtl="0">
              <a:spcBef>
                <a:spcPts val="0"/>
              </a:spcBef>
              <a:spcAft>
                <a:spcPts val="0"/>
              </a:spcAft>
              <a:buClr>
                <a:srgbClr val="000000"/>
              </a:buClr>
              <a:buSzPts val="1100"/>
              <a:buFont typeface="Arial"/>
              <a:buNone/>
            </a:pPr>
            <a:r>
              <a:rPr lang="en" sz="4667">
                <a:latin typeface="Poppins Light"/>
                <a:ea typeface="Poppins Light"/>
                <a:cs typeface="Poppins Light"/>
                <a:sym typeface="Poppins Light"/>
              </a:rPr>
              <a:t>in the 21st century</a:t>
            </a:r>
            <a:r>
              <a:rPr lang="en" sz="4667">
                <a:solidFill>
                  <a:srgbClr val="3C4B6E"/>
                </a:solidFill>
                <a:latin typeface="Poppins"/>
                <a:ea typeface="Poppins"/>
                <a:cs typeface="Poppins"/>
                <a:sym typeface="Poppins"/>
              </a:rPr>
              <a:t> </a:t>
            </a:r>
            <a:endParaRPr sz="4667">
              <a:solidFill>
                <a:srgbClr val="3C4B6E"/>
              </a:solidFill>
              <a:latin typeface="Poppins"/>
              <a:ea typeface="Poppins"/>
              <a:cs typeface="Poppins"/>
              <a:sym typeface="Poppins"/>
            </a:endParaRPr>
          </a:p>
        </p:txBody>
      </p:sp>
      <p:sp>
        <p:nvSpPr>
          <p:cNvPr id="33" name="Google Shape;33;p5"/>
          <p:cNvSpPr/>
          <p:nvPr/>
        </p:nvSpPr>
        <p:spPr>
          <a:xfrm>
            <a:off x="6898664" y="4648204"/>
            <a:ext cx="355600" cy="499200"/>
          </a:xfrm>
          <a:prstGeom prst="parallelogram">
            <a:avLst>
              <a:gd name="adj" fmla="val 69523"/>
            </a:avLst>
          </a:prstGeom>
          <a:solidFill>
            <a:srgbClr val="E600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5"/>
          <p:cNvSpPr/>
          <p:nvPr/>
        </p:nvSpPr>
        <p:spPr>
          <a:xfrm rot="10800000" flipH="1">
            <a:off x="-1061251" y="-2158600"/>
            <a:ext cx="3427600" cy="6857600"/>
          </a:xfrm>
          <a:prstGeom prst="rtTriangle">
            <a:avLst/>
          </a:prstGeom>
          <a:solidFill>
            <a:srgbClr val="E600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 name="Google Shape;35;p5"/>
          <p:cNvGrpSpPr/>
          <p:nvPr/>
        </p:nvGrpSpPr>
        <p:grpSpPr>
          <a:xfrm>
            <a:off x="-4851400" y="-2654399"/>
            <a:ext cx="21894800" cy="12179500"/>
            <a:chOff x="-3638550" y="-1990800"/>
            <a:chExt cx="16421100" cy="9134625"/>
          </a:xfrm>
        </p:grpSpPr>
        <p:sp>
          <p:nvSpPr>
            <p:cNvPr id="36" name="Google Shape;36;p5"/>
            <p:cNvSpPr/>
            <p:nvPr/>
          </p:nvSpPr>
          <p:spPr>
            <a:xfrm>
              <a:off x="-3638550" y="-299850"/>
              <a:ext cx="3638700" cy="58674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9143850" y="-299850"/>
              <a:ext cx="3638700" cy="58674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5"/>
            <p:cNvSpPr/>
            <p:nvPr/>
          </p:nvSpPr>
          <p:spPr>
            <a:xfrm rot="5400000">
              <a:off x="3586200" y="-2052525"/>
              <a:ext cx="1990800" cy="164019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5"/>
            <p:cNvSpPr/>
            <p:nvPr/>
          </p:nvSpPr>
          <p:spPr>
            <a:xfrm rot="5400000">
              <a:off x="3586200" y="-9196350"/>
              <a:ext cx="1990800" cy="164019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36131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3 Blank">
  <p:cSld name="13 Blank">
    <p:spTree>
      <p:nvGrpSpPr>
        <p:cNvPr id="1" name="Shape 40"/>
        <p:cNvGrpSpPr/>
        <p:nvPr/>
      </p:nvGrpSpPr>
      <p:grpSpPr>
        <a:xfrm>
          <a:off x="0" y="0"/>
          <a:ext cx="0" cy="0"/>
          <a:chOff x="0" y="0"/>
          <a:chExt cx="0" cy="0"/>
        </a:xfrm>
      </p:grpSpPr>
      <p:sp>
        <p:nvSpPr>
          <p:cNvPr id="41" name="Google Shape;41;p6"/>
          <p:cNvSpPr txBox="1"/>
          <p:nvPr/>
        </p:nvSpPr>
        <p:spPr>
          <a:xfrm>
            <a:off x="8262000" y="6293115"/>
            <a:ext cx="3793200" cy="485200"/>
          </a:xfrm>
          <a:prstGeom prst="rect">
            <a:avLst/>
          </a:prstGeom>
          <a:noFill/>
          <a:ln>
            <a:noFill/>
          </a:ln>
        </p:spPr>
        <p:txBody>
          <a:bodyPr spcFirstLastPara="1" wrap="square" lIns="121900" tIns="60933" rIns="121900" bIns="60933" anchor="ctr" anchorCtr="0">
            <a:noAutofit/>
          </a:bodyPr>
          <a:lstStyle/>
          <a:p>
            <a:pPr marL="0" lvl="0" indent="0" algn="r" rtl="0">
              <a:spcBef>
                <a:spcPts val="0"/>
              </a:spcBef>
              <a:spcAft>
                <a:spcPts val="0"/>
              </a:spcAft>
              <a:buNone/>
            </a:pPr>
            <a:fld id="{00000000-1234-1234-1234-123412341234}" type="slidenum">
              <a:rPr lang="en" sz="1333">
                <a:solidFill>
                  <a:srgbClr val="8B9699"/>
                </a:solidFill>
                <a:latin typeface="Poppins"/>
                <a:ea typeface="Poppins"/>
                <a:cs typeface="Poppins"/>
                <a:sym typeface="Poppins"/>
              </a:rPr>
              <a:pPr marL="0" lvl="0" indent="0" algn="r" rtl="0">
                <a:spcBef>
                  <a:spcPts val="0"/>
                </a:spcBef>
                <a:spcAft>
                  <a:spcPts val="0"/>
                </a:spcAft>
                <a:buNone/>
              </a:pPr>
              <a:t>‹#›</a:t>
            </a:fld>
            <a:endParaRPr sz="1333">
              <a:solidFill>
                <a:srgbClr val="8B9699"/>
              </a:solidFill>
              <a:latin typeface="Poppins"/>
              <a:ea typeface="Poppins"/>
              <a:cs typeface="Poppins"/>
              <a:sym typeface="Poppins"/>
            </a:endParaRPr>
          </a:p>
        </p:txBody>
      </p:sp>
    </p:spTree>
    <p:extLst>
      <p:ext uri="{BB962C8B-B14F-4D97-AF65-F5344CB8AC3E}">
        <p14:creationId xmlns:p14="http://schemas.microsoft.com/office/powerpoint/2010/main" val="1478423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4 Divider - dark blue">
  <p:cSld name="4 Divider - dark blue">
    <p:bg>
      <p:bgPr>
        <a:solidFill>
          <a:srgbClr val="3C4B6E"/>
        </a:solidFill>
        <a:effectLst/>
      </p:bgPr>
    </p:bg>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415600" y="2681200"/>
            <a:ext cx="11360800" cy="1495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6500"/>
              <a:buNone/>
              <a:defRPr sz="8666">
                <a:solidFill>
                  <a:srgbClr val="FFFFFF"/>
                </a:solidFill>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a:endParaRPr/>
          </a:p>
        </p:txBody>
      </p:sp>
      <p:pic>
        <p:nvPicPr>
          <p:cNvPr id="44" name="Google Shape;44;p7"/>
          <p:cNvPicPr preferRelativeResize="0"/>
          <p:nvPr/>
        </p:nvPicPr>
        <p:blipFill>
          <a:blip r:embed="rId2">
            <a:alphaModFix/>
          </a:blip>
          <a:stretch>
            <a:fillRect/>
          </a:stretch>
        </p:blipFill>
        <p:spPr>
          <a:xfrm>
            <a:off x="10299967" y="6174502"/>
            <a:ext cx="1289735" cy="220465"/>
          </a:xfrm>
          <a:prstGeom prst="rect">
            <a:avLst/>
          </a:prstGeom>
          <a:noFill/>
          <a:ln>
            <a:noFill/>
          </a:ln>
        </p:spPr>
      </p:pic>
    </p:spTree>
    <p:extLst>
      <p:ext uri="{BB962C8B-B14F-4D97-AF65-F5344CB8AC3E}">
        <p14:creationId xmlns:p14="http://schemas.microsoft.com/office/powerpoint/2010/main" val="2479650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4 Divider - dark purple">
  <p:cSld name="4 Divider - dark purple">
    <p:bg>
      <p:bgPr>
        <a:solidFill>
          <a:srgbClr val="442161"/>
        </a:solidFill>
        <a:effectLst/>
      </p:bgPr>
    </p:bg>
    <p:spTree>
      <p:nvGrpSpPr>
        <p:cNvPr id="1" name="Shape 45"/>
        <p:cNvGrpSpPr/>
        <p:nvPr/>
      </p:nvGrpSpPr>
      <p:grpSpPr>
        <a:xfrm>
          <a:off x="0" y="0"/>
          <a:ext cx="0" cy="0"/>
          <a:chOff x="0" y="0"/>
          <a:chExt cx="0" cy="0"/>
        </a:xfrm>
      </p:grpSpPr>
      <p:pic>
        <p:nvPicPr>
          <p:cNvPr id="46" name="Google Shape;46;p8"/>
          <p:cNvPicPr preferRelativeResize="0"/>
          <p:nvPr/>
        </p:nvPicPr>
        <p:blipFill>
          <a:blip r:embed="rId2">
            <a:alphaModFix/>
          </a:blip>
          <a:stretch>
            <a:fillRect/>
          </a:stretch>
        </p:blipFill>
        <p:spPr>
          <a:xfrm>
            <a:off x="10299967" y="6174502"/>
            <a:ext cx="1289735" cy="220465"/>
          </a:xfrm>
          <a:prstGeom prst="rect">
            <a:avLst/>
          </a:prstGeom>
          <a:noFill/>
          <a:ln>
            <a:noFill/>
          </a:ln>
        </p:spPr>
      </p:pic>
      <p:sp>
        <p:nvSpPr>
          <p:cNvPr id="47" name="Google Shape;47;p8"/>
          <p:cNvSpPr txBox="1">
            <a:spLocks noGrp="1"/>
          </p:cNvSpPr>
          <p:nvPr>
            <p:ph type="title"/>
          </p:nvPr>
        </p:nvSpPr>
        <p:spPr>
          <a:xfrm>
            <a:off x="415600" y="2681200"/>
            <a:ext cx="11360800" cy="1495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6500"/>
              <a:buNone/>
              <a:defRPr sz="8666">
                <a:solidFill>
                  <a:srgbClr val="FFFFFF"/>
                </a:solidFill>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a:endParaRPr/>
          </a:p>
        </p:txBody>
      </p:sp>
    </p:spTree>
    <p:extLst>
      <p:ext uri="{BB962C8B-B14F-4D97-AF65-F5344CB8AC3E}">
        <p14:creationId xmlns:p14="http://schemas.microsoft.com/office/powerpoint/2010/main" val="4100735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4 Divider - light blue">
  <p:cSld name="4 Divider - light blue">
    <p:bg>
      <p:bgPr>
        <a:solidFill>
          <a:srgbClr val="BEE1FF">
            <a:alpha val="79220"/>
          </a:srgbClr>
        </a:solidFill>
        <a:effectLst/>
      </p:bgPr>
    </p:bg>
    <p:spTree>
      <p:nvGrpSpPr>
        <p:cNvPr id="1" name="Shape 48"/>
        <p:cNvGrpSpPr/>
        <p:nvPr/>
      </p:nvGrpSpPr>
      <p:grpSpPr>
        <a:xfrm>
          <a:off x="0" y="0"/>
          <a:ext cx="0" cy="0"/>
          <a:chOff x="0" y="0"/>
          <a:chExt cx="0" cy="0"/>
        </a:xfrm>
      </p:grpSpPr>
      <p:pic>
        <p:nvPicPr>
          <p:cNvPr id="49" name="Google Shape;49;p9"/>
          <p:cNvPicPr preferRelativeResize="0"/>
          <p:nvPr/>
        </p:nvPicPr>
        <p:blipFill>
          <a:blip r:embed="rId2">
            <a:alphaModFix/>
          </a:blip>
          <a:stretch>
            <a:fillRect/>
          </a:stretch>
        </p:blipFill>
        <p:spPr>
          <a:xfrm>
            <a:off x="10299925" y="6174501"/>
            <a:ext cx="1289783" cy="220467"/>
          </a:xfrm>
          <a:prstGeom prst="rect">
            <a:avLst/>
          </a:prstGeom>
          <a:noFill/>
          <a:ln>
            <a:noFill/>
          </a:ln>
        </p:spPr>
      </p:pic>
      <p:sp>
        <p:nvSpPr>
          <p:cNvPr id="50" name="Google Shape;50;p9"/>
          <p:cNvSpPr txBox="1">
            <a:spLocks noGrp="1"/>
          </p:cNvSpPr>
          <p:nvPr>
            <p:ph type="title"/>
          </p:nvPr>
        </p:nvSpPr>
        <p:spPr>
          <a:xfrm>
            <a:off x="415600" y="2681200"/>
            <a:ext cx="11360800" cy="1495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6500"/>
              <a:buNone/>
              <a:defRPr sz="8666">
                <a:solidFill>
                  <a:srgbClr val="000000"/>
                </a:solidFill>
              </a:defRPr>
            </a:lvl1pPr>
            <a:lvl2pPr lvl="1" rtl="0">
              <a:spcBef>
                <a:spcPts val="0"/>
              </a:spcBef>
              <a:spcAft>
                <a:spcPts val="0"/>
              </a:spcAft>
              <a:buClr>
                <a:srgbClr val="000000"/>
              </a:buClr>
              <a:buSzPts val="2800"/>
              <a:buNone/>
              <a:defRPr>
                <a:solidFill>
                  <a:srgbClr val="000000"/>
                </a:solidFill>
                <a:latin typeface="Poppins"/>
                <a:ea typeface="Poppins"/>
                <a:cs typeface="Poppins"/>
                <a:sym typeface="Poppins"/>
              </a:defRPr>
            </a:lvl2pPr>
            <a:lvl3pPr lvl="2" rtl="0">
              <a:spcBef>
                <a:spcPts val="0"/>
              </a:spcBef>
              <a:spcAft>
                <a:spcPts val="0"/>
              </a:spcAft>
              <a:buClr>
                <a:srgbClr val="000000"/>
              </a:buClr>
              <a:buSzPts val="2800"/>
              <a:buNone/>
              <a:defRPr>
                <a:solidFill>
                  <a:srgbClr val="000000"/>
                </a:solidFill>
                <a:latin typeface="Poppins"/>
                <a:ea typeface="Poppins"/>
                <a:cs typeface="Poppins"/>
                <a:sym typeface="Poppins"/>
              </a:defRPr>
            </a:lvl3pPr>
            <a:lvl4pPr lvl="3" rtl="0">
              <a:spcBef>
                <a:spcPts val="0"/>
              </a:spcBef>
              <a:spcAft>
                <a:spcPts val="0"/>
              </a:spcAft>
              <a:buClr>
                <a:srgbClr val="000000"/>
              </a:buClr>
              <a:buSzPts val="2800"/>
              <a:buNone/>
              <a:defRPr>
                <a:solidFill>
                  <a:srgbClr val="000000"/>
                </a:solidFill>
                <a:latin typeface="Poppins"/>
                <a:ea typeface="Poppins"/>
                <a:cs typeface="Poppins"/>
                <a:sym typeface="Poppins"/>
              </a:defRPr>
            </a:lvl4pPr>
            <a:lvl5pPr lvl="4" rtl="0">
              <a:spcBef>
                <a:spcPts val="0"/>
              </a:spcBef>
              <a:spcAft>
                <a:spcPts val="0"/>
              </a:spcAft>
              <a:buClr>
                <a:srgbClr val="000000"/>
              </a:buClr>
              <a:buSzPts val="2800"/>
              <a:buNone/>
              <a:defRPr>
                <a:solidFill>
                  <a:srgbClr val="000000"/>
                </a:solidFill>
                <a:latin typeface="Poppins"/>
                <a:ea typeface="Poppins"/>
                <a:cs typeface="Poppins"/>
                <a:sym typeface="Poppins"/>
              </a:defRPr>
            </a:lvl5pPr>
            <a:lvl6pPr lvl="5" rtl="0">
              <a:spcBef>
                <a:spcPts val="0"/>
              </a:spcBef>
              <a:spcAft>
                <a:spcPts val="0"/>
              </a:spcAft>
              <a:buClr>
                <a:srgbClr val="000000"/>
              </a:buClr>
              <a:buSzPts val="2800"/>
              <a:buNone/>
              <a:defRPr>
                <a:solidFill>
                  <a:srgbClr val="000000"/>
                </a:solidFill>
                <a:latin typeface="Poppins"/>
                <a:ea typeface="Poppins"/>
                <a:cs typeface="Poppins"/>
                <a:sym typeface="Poppins"/>
              </a:defRPr>
            </a:lvl6pPr>
            <a:lvl7pPr lvl="6" rtl="0">
              <a:spcBef>
                <a:spcPts val="0"/>
              </a:spcBef>
              <a:spcAft>
                <a:spcPts val="0"/>
              </a:spcAft>
              <a:buClr>
                <a:srgbClr val="000000"/>
              </a:buClr>
              <a:buSzPts val="2800"/>
              <a:buNone/>
              <a:defRPr>
                <a:solidFill>
                  <a:srgbClr val="000000"/>
                </a:solidFill>
                <a:latin typeface="Poppins"/>
                <a:ea typeface="Poppins"/>
                <a:cs typeface="Poppins"/>
                <a:sym typeface="Poppins"/>
              </a:defRPr>
            </a:lvl7pPr>
            <a:lvl8pPr lvl="7" rtl="0">
              <a:spcBef>
                <a:spcPts val="0"/>
              </a:spcBef>
              <a:spcAft>
                <a:spcPts val="0"/>
              </a:spcAft>
              <a:buClr>
                <a:srgbClr val="000000"/>
              </a:buClr>
              <a:buSzPts val="2800"/>
              <a:buNone/>
              <a:defRPr>
                <a:solidFill>
                  <a:srgbClr val="000000"/>
                </a:solidFill>
                <a:latin typeface="Poppins"/>
                <a:ea typeface="Poppins"/>
                <a:cs typeface="Poppins"/>
                <a:sym typeface="Poppins"/>
              </a:defRPr>
            </a:lvl8pPr>
            <a:lvl9pPr lvl="8" rtl="0">
              <a:spcBef>
                <a:spcPts val="0"/>
              </a:spcBef>
              <a:spcAft>
                <a:spcPts val="0"/>
              </a:spcAft>
              <a:buClr>
                <a:srgbClr val="000000"/>
              </a:buClr>
              <a:buSzPts val="2800"/>
              <a:buNone/>
              <a:defRPr>
                <a:solidFill>
                  <a:srgbClr val="000000"/>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031855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4 Divider sparingly - pink">
  <p:cSld name="4 Divider sparingly - pink">
    <p:bg>
      <p:bgPr>
        <a:solidFill>
          <a:srgbClr val="E6007E"/>
        </a:solidFill>
        <a:effectLst/>
      </p:bgPr>
    </p:bg>
    <p:spTree>
      <p:nvGrpSpPr>
        <p:cNvPr id="1" name="Shape 51"/>
        <p:cNvGrpSpPr/>
        <p:nvPr/>
      </p:nvGrpSpPr>
      <p:grpSpPr>
        <a:xfrm>
          <a:off x="0" y="0"/>
          <a:ext cx="0" cy="0"/>
          <a:chOff x="0" y="0"/>
          <a:chExt cx="0" cy="0"/>
        </a:xfrm>
      </p:grpSpPr>
      <p:pic>
        <p:nvPicPr>
          <p:cNvPr id="52" name="Google Shape;52;p10"/>
          <p:cNvPicPr preferRelativeResize="0"/>
          <p:nvPr/>
        </p:nvPicPr>
        <p:blipFill>
          <a:blip r:embed="rId2">
            <a:alphaModFix/>
          </a:blip>
          <a:stretch>
            <a:fillRect/>
          </a:stretch>
        </p:blipFill>
        <p:spPr>
          <a:xfrm>
            <a:off x="10299849" y="6174505"/>
            <a:ext cx="1289851" cy="220467"/>
          </a:xfrm>
          <a:prstGeom prst="rect">
            <a:avLst/>
          </a:prstGeom>
          <a:noFill/>
          <a:ln>
            <a:noFill/>
          </a:ln>
        </p:spPr>
      </p:pic>
      <p:sp>
        <p:nvSpPr>
          <p:cNvPr id="53" name="Google Shape;53;p10"/>
          <p:cNvSpPr txBox="1">
            <a:spLocks noGrp="1"/>
          </p:cNvSpPr>
          <p:nvPr>
            <p:ph type="title"/>
          </p:nvPr>
        </p:nvSpPr>
        <p:spPr>
          <a:xfrm>
            <a:off x="415600" y="2681200"/>
            <a:ext cx="11360800" cy="1495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6500"/>
              <a:buNone/>
              <a:defRPr sz="8666">
                <a:solidFill>
                  <a:srgbClr val="FFFFFF"/>
                </a:solidFill>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a:endParaRPr/>
          </a:p>
        </p:txBody>
      </p:sp>
    </p:spTree>
    <p:extLst>
      <p:ext uri="{BB962C8B-B14F-4D97-AF65-F5344CB8AC3E}">
        <p14:creationId xmlns:p14="http://schemas.microsoft.com/office/powerpoint/2010/main" val="645728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 Secondary divider - bright blue">
  <p:cSld name="5 Secondary divider - bright blue">
    <p:bg>
      <p:bgPr>
        <a:solidFill>
          <a:srgbClr val="0064D2"/>
        </a:solidFill>
        <a:effectLst/>
      </p:bgPr>
    </p:bg>
    <p:spTree>
      <p:nvGrpSpPr>
        <p:cNvPr id="1" name="Shape 54"/>
        <p:cNvGrpSpPr/>
        <p:nvPr/>
      </p:nvGrpSpPr>
      <p:grpSpPr>
        <a:xfrm>
          <a:off x="0" y="0"/>
          <a:ext cx="0" cy="0"/>
          <a:chOff x="0" y="0"/>
          <a:chExt cx="0" cy="0"/>
        </a:xfrm>
      </p:grpSpPr>
      <p:pic>
        <p:nvPicPr>
          <p:cNvPr id="55" name="Google Shape;55;p11"/>
          <p:cNvPicPr preferRelativeResize="0"/>
          <p:nvPr/>
        </p:nvPicPr>
        <p:blipFill>
          <a:blip r:embed="rId2">
            <a:alphaModFix/>
          </a:blip>
          <a:stretch>
            <a:fillRect/>
          </a:stretch>
        </p:blipFill>
        <p:spPr>
          <a:xfrm>
            <a:off x="10299849" y="6174505"/>
            <a:ext cx="1289851" cy="220467"/>
          </a:xfrm>
          <a:prstGeom prst="rect">
            <a:avLst/>
          </a:prstGeom>
          <a:noFill/>
          <a:ln>
            <a:noFill/>
          </a:ln>
        </p:spPr>
      </p:pic>
      <p:sp>
        <p:nvSpPr>
          <p:cNvPr id="56" name="Google Shape;56;p11"/>
          <p:cNvSpPr txBox="1">
            <a:spLocks noGrp="1"/>
          </p:cNvSpPr>
          <p:nvPr>
            <p:ph type="title"/>
          </p:nvPr>
        </p:nvSpPr>
        <p:spPr>
          <a:xfrm>
            <a:off x="415600" y="2681200"/>
            <a:ext cx="11360800" cy="1495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6500"/>
              <a:buNone/>
              <a:defRPr sz="8666">
                <a:solidFill>
                  <a:srgbClr val="FFFFFF"/>
                </a:solidFill>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a:endParaRPr/>
          </a:p>
        </p:txBody>
      </p:sp>
    </p:spTree>
    <p:extLst>
      <p:ext uri="{BB962C8B-B14F-4D97-AF65-F5344CB8AC3E}">
        <p14:creationId xmlns:p14="http://schemas.microsoft.com/office/powerpoint/2010/main" val="216147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 Secondary divider - bright purple">
  <p:cSld name="5 Secondary divider - bright purple">
    <p:bg>
      <p:bgPr>
        <a:solidFill>
          <a:srgbClr val="8E42A6"/>
        </a:solidFill>
        <a:effectLst/>
      </p:bgPr>
    </p:bg>
    <p:spTree>
      <p:nvGrpSpPr>
        <p:cNvPr id="1" name="Shape 57"/>
        <p:cNvGrpSpPr/>
        <p:nvPr/>
      </p:nvGrpSpPr>
      <p:grpSpPr>
        <a:xfrm>
          <a:off x="0" y="0"/>
          <a:ext cx="0" cy="0"/>
          <a:chOff x="0" y="0"/>
          <a:chExt cx="0" cy="0"/>
        </a:xfrm>
      </p:grpSpPr>
      <p:pic>
        <p:nvPicPr>
          <p:cNvPr id="58" name="Google Shape;58;p12"/>
          <p:cNvPicPr preferRelativeResize="0"/>
          <p:nvPr/>
        </p:nvPicPr>
        <p:blipFill>
          <a:blip r:embed="rId2">
            <a:alphaModFix/>
          </a:blip>
          <a:stretch>
            <a:fillRect/>
          </a:stretch>
        </p:blipFill>
        <p:spPr>
          <a:xfrm>
            <a:off x="10299849" y="6174505"/>
            <a:ext cx="1289851" cy="220467"/>
          </a:xfrm>
          <a:prstGeom prst="rect">
            <a:avLst/>
          </a:prstGeom>
          <a:noFill/>
          <a:ln>
            <a:noFill/>
          </a:ln>
        </p:spPr>
      </p:pic>
      <p:sp>
        <p:nvSpPr>
          <p:cNvPr id="59" name="Google Shape;59;p12"/>
          <p:cNvSpPr txBox="1">
            <a:spLocks noGrp="1"/>
          </p:cNvSpPr>
          <p:nvPr>
            <p:ph type="title"/>
          </p:nvPr>
        </p:nvSpPr>
        <p:spPr>
          <a:xfrm>
            <a:off x="415600" y="2681200"/>
            <a:ext cx="11360800" cy="1495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6500"/>
              <a:buNone/>
              <a:defRPr sz="8666">
                <a:solidFill>
                  <a:srgbClr val="FFFFFF"/>
                </a:solidFill>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a:endParaRPr/>
          </a:p>
        </p:txBody>
      </p:sp>
    </p:spTree>
    <p:extLst>
      <p:ext uri="{BB962C8B-B14F-4D97-AF65-F5344CB8AC3E}">
        <p14:creationId xmlns:p14="http://schemas.microsoft.com/office/powerpoint/2010/main" val="12319319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 Secondary divider - bright teal">
  <p:cSld name="5 Secondary divider - bright teal">
    <p:bg>
      <p:bgPr>
        <a:solidFill>
          <a:srgbClr val="00A19A"/>
        </a:solidFill>
        <a:effectLst/>
      </p:bgPr>
    </p:bg>
    <p:spTree>
      <p:nvGrpSpPr>
        <p:cNvPr id="1" name="Shape 60"/>
        <p:cNvGrpSpPr/>
        <p:nvPr/>
      </p:nvGrpSpPr>
      <p:grpSpPr>
        <a:xfrm>
          <a:off x="0" y="0"/>
          <a:ext cx="0" cy="0"/>
          <a:chOff x="0" y="0"/>
          <a:chExt cx="0" cy="0"/>
        </a:xfrm>
      </p:grpSpPr>
      <p:pic>
        <p:nvPicPr>
          <p:cNvPr id="61" name="Google Shape;61;p13"/>
          <p:cNvPicPr preferRelativeResize="0"/>
          <p:nvPr/>
        </p:nvPicPr>
        <p:blipFill>
          <a:blip r:embed="rId2">
            <a:alphaModFix/>
          </a:blip>
          <a:stretch>
            <a:fillRect/>
          </a:stretch>
        </p:blipFill>
        <p:spPr>
          <a:xfrm>
            <a:off x="10299849" y="6174505"/>
            <a:ext cx="1289851" cy="220467"/>
          </a:xfrm>
          <a:prstGeom prst="rect">
            <a:avLst/>
          </a:prstGeom>
          <a:noFill/>
          <a:ln>
            <a:noFill/>
          </a:ln>
        </p:spPr>
      </p:pic>
      <p:sp>
        <p:nvSpPr>
          <p:cNvPr id="62" name="Google Shape;62;p13"/>
          <p:cNvSpPr txBox="1">
            <a:spLocks noGrp="1"/>
          </p:cNvSpPr>
          <p:nvPr>
            <p:ph type="title"/>
          </p:nvPr>
        </p:nvSpPr>
        <p:spPr>
          <a:xfrm>
            <a:off x="415600" y="2681200"/>
            <a:ext cx="11360800" cy="1495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6500"/>
              <a:buNone/>
              <a:defRPr sz="8666">
                <a:solidFill>
                  <a:srgbClr val="FFFFFF"/>
                </a:solidFill>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a:endParaRPr/>
          </a:p>
        </p:txBody>
      </p:sp>
    </p:spTree>
    <p:extLst>
      <p:ext uri="{BB962C8B-B14F-4D97-AF65-F5344CB8AC3E}">
        <p14:creationId xmlns:p14="http://schemas.microsoft.com/office/powerpoint/2010/main" val="968610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6 Text slide">
  <p:cSld name="6 Text slide">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24667" y="1757633"/>
            <a:ext cx="3504000" cy="3081200"/>
          </a:xfrm>
          <a:prstGeom prst="rect">
            <a:avLst/>
          </a:prstGeom>
        </p:spPr>
        <p:txBody>
          <a:bodyPr spcFirstLastPara="1" wrap="square" lIns="91425" tIns="91425" rIns="91425" bIns="91425" anchor="t" anchorCtr="0">
            <a:noAutofit/>
          </a:bodyPr>
          <a:lstStyle>
            <a:lvl1pPr lvl="0" algn="r">
              <a:spcBef>
                <a:spcPts val="0"/>
              </a:spcBef>
              <a:spcAft>
                <a:spcPts val="0"/>
              </a:spcAft>
              <a:buSzPts val="3500"/>
              <a:buNone/>
              <a:defRPr sz="4667"/>
            </a:lvl1pPr>
            <a:lvl2pPr lvl="1" algn="r">
              <a:spcBef>
                <a:spcPts val="0"/>
              </a:spcBef>
              <a:spcAft>
                <a:spcPts val="0"/>
              </a:spcAft>
              <a:buSzPts val="2800"/>
              <a:buNone/>
              <a:defRPr>
                <a:latin typeface="Poppins"/>
                <a:ea typeface="Poppins"/>
                <a:cs typeface="Poppins"/>
                <a:sym typeface="Poppins"/>
              </a:defRPr>
            </a:lvl2pPr>
            <a:lvl3pPr lvl="2" algn="r">
              <a:spcBef>
                <a:spcPts val="0"/>
              </a:spcBef>
              <a:spcAft>
                <a:spcPts val="0"/>
              </a:spcAft>
              <a:buSzPts val="2800"/>
              <a:buNone/>
              <a:defRPr>
                <a:latin typeface="Poppins"/>
                <a:ea typeface="Poppins"/>
                <a:cs typeface="Poppins"/>
                <a:sym typeface="Poppins"/>
              </a:defRPr>
            </a:lvl3pPr>
            <a:lvl4pPr lvl="3" algn="r">
              <a:spcBef>
                <a:spcPts val="0"/>
              </a:spcBef>
              <a:spcAft>
                <a:spcPts val="0"/>
              </a:spcAft>
              <a:buSzPts val="2800"/>
              <a:buNone/>
              <a:defRPr>
                <a:latin typeface="Poppins"/>
                <a:ea typeface="Poppins"/>
                <a:cs typeface="Poppins"/>
                <a:sym typeface="Poppins"/>
              </a:defRPr>
            </a:lvl4pPr>
            <a:lvl5pPr lvl="4" algn="r">
              <a:spcBef>
                <a:spcPts val="0"/>
              </a:spcBef>
              <a:spcAft>
                <a:spcPts val="0"/>
              </a:spcAft>
              <a:buSzPts val="2800"/>
              <a:buNone/>
              <a:defRPr>
                <a:latin typeface="Poppins"/>
                <a:ea typeface="Poppins"/>
                <a:cs typeface="Poppins"/>
                <a:sym typeface="Poppins"/>
              </a:defRPr>
            </a:lvl5pPr>
            <a:lvl6pPr lvl="5" algn="r">
              <a:spcBef>
                <a:spcPts val="0"/>
              </a:spcBef>
              <a:spcAft>
                <a:spcPts val="0"/>
              </a:spcAft>
              <a:buSzPts val="2800"/>
              <a:buNone/>
              <a:defRPr>
                <a:latin typeface="Poppins"/>
                <a:ea typeface="Poppins"/>
                <a:cs typeface="Poppins"/>
                <a:sym typeface="Poppins"/>
              </a:defRPr>
            </a:lvl6pPr>
            <a:lvl7pPr lvl="6" algn="r">
              <a:spcBef>
                <a:spcPts val="0"/>
              </a:spcBef>
              <a:spcAft>
                <a:spcPts val="0"/>
              </a:spcAft>
              <a:buSzPts val="2800"/>
              <a:buNone/>
              <a:defRPr>
                <a:latin typeface="Poppins"/>
                <a:ea typeface="Poppins"/>
                <a:cs typeface="Poppins"/>
                <a:sym typeface="Poppins"/>
              </a:defRPr>
            </a:lvl7pPr>
            <a:lvl8pPr lvl="7" algn="r">
              <a:spcBef>
                <a:spcPts val="0"/>
              </a:spcBef>
              <a:spcAft>
                <a:spcPts val="0"/>
              </a:spcAft>
              <a:buSzPts val="2800"/>
              <a:buNone/>
              <a:defRPr>
                <a:latin typeface="Poppins"/>
                <a:ea typeface="Poppins"/>
                <a:cs typeface="Poppins"/>
                <a:sym typeface="Poppins"/>
              </a:defRPr>
            </a:lvl8pPr>
            <a:lvl9pPr lvl="8" algn="r">
              <a:spcBef>
                <a:spcPts val="0"/>
              </a:spcBef>
              <a:spcAft>
                <a:spcPts val="0"/>
              </a:spcAft>
              <a:buSzPts val="2800"/>
              <a:buNone/>
              <a:defRPr>
                <a:latin typeface="Poppins"/>
                <a:ea typeface="Poppins"/>
                <a:cs typeface="Poppins"/>
                <a:sym typeface="Poppins"/>
              </a:defRPr>
            </a:lvl9pPr>
          </a:lstStyle>
          <a:p>
            <a:endParaRPr/>
          </a:p>
        </p:txBody>
      </p:sp>
      <p:cxnSp>
        <p:nvCxnSpPr>
          <p:cNvPr id="65" name="Google Shape;65;p14"/>
          <p:cNvCxnSpPr/>
          <p:nvPr/>
        </p:nvCxnSpPr>
        <p:spPr>
          <a:xfrm>
            <a:off x="4114000" y="1225400"/>
            <a:ext cx="0" cy="4407200"/>
          </a:xfrm>
          <a:prstGeom prst="straightConnector1">
            <a:avLst/>
          </a:prstGeom>
          <a:noFill/>
          <a:ln w="38100" cap="flat" cmpd="sng">
            <a:solidFill>
              <a:srgbClr val="E6007E"/>
            </a:solidFill>
            <a:prstDash val="solid"/>
            <a:round/>
            <a:headEnd type="none" w="med" len="med"/>
            <a:tailEnd type="none" w="med" len="med"/>
          </a:ln>
        </p:spPr>
      </p:cxnSp>
      <p:sp>
        <p:nvSpPr>
          <p:cNvPr id="66" name="Google Shape;66;p14"/>
          <p:cNvSpPr txBox="1">
            <a:spLocks noGrp="1"/>
          </p:cNvSpPr>
          <p:nvPr>
            <p:ph type="body" idx="1"/>
          </p:nvPr>
        </p:nvSpPr>
        <p:spPr>
          <a:xfrm>
            <a:off x="544400" y="3811200"/>
            <a:ext cx="3184400" cy="1209600"/>
          </a:xfrm>
          <a:prstGeom prst="rect">
            <a:avLst/>
          </a:prstGeom>
        </p:spPr>
        <p:txBody>
          <a:bodyPr spcFirstLastPara="1" wrap="square" lIns="91425" tIns="91425" rIns="91425" bIns="91425" anchor="t" anchorCtr="0">
            <a:noAutofit/>
          </a:bodyPr>
          <a:lstStyle>
            <a:lvl1pPr marL="609585" lvl="0" indent="-431789" algn="r"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1pPr>
            <a:lvl2pPr marL="1219170" lvl="1" indent="-431789" algn="r"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2pPr>
            <a:lvl3pPr marL="1828754" lvl="2" indent="-431789" algn="r"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3pPr>
            <a:lvl4pPr marL="2438339" lvl="3" indent="-431789" algn="r"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4pPr>
            <a:lvl5pPr marL="3047924" lvl="4" indent="-431789" algn="r"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5pPr>
            <a:lvl6pPr marL="3657509" lvl="5" indent="-431789" algn="r"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6pPr>
            <a:lvl7pPr marL="4267093" lvl="6" indent="-431789" algn="r"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7pPr>
            <a:lvl8pPr marL="4876678" lvl="7" indent="-431789" algn="r"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8pPr>
            <a:lvl9pPr marL="5486263" lvl="8" indent="-431789" algn="r"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9pPr>
          </a:lstStyle>
          <a:p>
            <a:endParaRPr/>
          </a:p>
        </p:txBody>
      </p:sp>
      <p:sp>
        <p:nvSpPr>
          <p:cNvPr id="67" name="Google Shape;67;p14"/>
          <p:cNvSpPr txBox="1">
            <a:spLocks noGrp="1"/>
          </p:cNvSpPr>
          <p:nvPr>
            <p:ph type="body" idx="2"/>
          </p:nvPr>
        </p:nvSpPr>
        <p:spPr>
          <a:xfrm>
            <a:off x="4499200" y="548033"/>
            <a:ext cx="7090400" cy="5626400"/>
          </a:xfrm>
          <a:prstGeom prst="rect">
            <a:avLst/>
          </a:prstGeom>
        </p:spPr>
        <p:txBody>
          <a:bodyPr spcFirstLastPara="1" wrap="square" lIns="91425" tIns="91425" rIns="91425" bIns="91425" anchor="ctr" anchorCtr="0">
            <a:noAutofit/>
          </a:bodyPr>
          <a:lstStyle>
            <a:lvl1pPr marL="609585" lvl="0" indent="-431789" rtl="0">
              <a:lnSpc>
                <a:spcPct val="115000"/>
              </a:lnSpc>
              <a:spcBef>
                <a:spcPts val="0"/>
              </a:spcBef>
              <a:spcAft>
                <a:spcPts val="0"/>
              </a:spcAft>
              <a:buSzPts val="1500"/>
              <a:buFont typeface="Poppins Medium"/>
              <a:buChar char="●"/>
              <a:defRPr sz="2000">
                <a:latin typeface="Poppins Medium"/>
                <a:ea typeface="Poppins Medium"/>
                <a:cs typeface="Poppins Medium"/>
                <a:sym typeface="Poppins Medium"/>
              </a:defRPr>
            </a:lvl1pPr>
            <a:lvl2pPr marL="1219170" lvl="1" indent="-431789" rtl="0">
              <a:lnSpc>
                <a:spcPct val="115000"/>
              </a:lnSpc>
              <a:spcBef>
                <a:spcPts val="2133"/>
              </a:spcBef>
              <a:spcAft>
                <a:spcPts val="0"/>
              </a:spcAft>
              <a:buSzPts val="1500"/>
              <a:buFont typeface="Poppins Medium"/>
              <a:buChar char="○"/>
              <a:defRPr sz="2000">
                <a:latin typeface="Poppins Medium"/>
                <a:ea typeface="Poppins Medium"/>
                <a:cs typeface="Poppins Medium"/>
                <a:sym typeface="Poppins Medium"/>
              </a:defRPr>
            </a:lvl2pPr>
            <a:lvl3pPr marL="1828754" lvl="2" indent="-431789" rtl="0">
              <a:lnSpc>
                <a:spcPct val="115000"/>
              </a:lnSpc>
              <a:spcBef>
                <a:spcPts val="2133"/>
              </a:spcBef>
              <a:spcAft>
                <a:spcPts val="0"/>
              </a:spcAft>
              <a:buSzPts val="1500"/>
              <a:buFont typeface="Poppins Medium"/>
              <a:buChar char="■"/>
              <a:defRPr sz="2000">
                <a:latin typeface="Poppins Medium"/>
                <a:ea typeface="Poppins Medium"/>
                <a:cs typeface="Poppins Medium"/>
                <a:sym typeface="Poppins Medium"/>
              </a:defRPr>
            </a:lvl3pPr>
            <a:lvl4pPr marL="2438339" lvl="3" indent="-431789" rtl="0">
              <a:lnSpc>
                <a:spcPct val="115000"/>
              </a:lnSpc>
              <a:spcBef>
                <a:spcPts val="2133"/>
              </a:spcBef>
              <a:spcAft>
                <a:spcPts val="0"/>
              </a:spcAft>
              <a:buSzPts val="1500"/>
              <a:buFont typeface="Poppins Medium"/>
              <a:buChar char="●"/>
              <a:defRPr sz="2000">
                <a:latin typeface="Poppins Medium"/>
                <a:ea typeface="Poppins Medium"/>
                <a:cs typeface="Poppins Medium"/>
                <a:sym typeface="Poppins Medium"/>
              </a:defRPr>
            </a:lvl4pPr>
            <a:lvl5pPr marL="3047924" lvl="4" indent="-431789" rtl="0">
              <a:lnSpc>
                <a:spcPct val="115000"/>
              </a:lnSpc>
              <a:spcBef>
                <a:spcPts val="2133"/>
              </a:spcBef>
              <a:spcAft>
                <a:spcPts val="0"/>
              </a:spcAft>
              <a:buSzPts val="1500"/>
              <a:buFont typeface="Poppins Medium"/>
              <a:buChar char="○"/>
              <a:defRPr sz="2000">
                <a:latin typeface="Poppins Medium"/>
                <a:ea typeface="Poppins Medium"/>
                <a:cs typeface="Poppins Medium"/>
                <a:sym typeface="Poppins Medium"/>
              </a:defRPr>
            </a:lvl5pPr>
            <a:lvl6pPr marL="3657509" lvl="5" indent="-431789" rtl="0">
              <a:lnSpc>
                <a:spcPct val="115000"/>
              </a:lnSpc>
              <a:spcBef>
                <a:spcPts val="2133"/>
              </a:spcBef>
              <a:spcAft>
                <a:spcPts val="0"/>
              </a:spcAft>
              <a:buSzPts val="1500"/>
              <a:buFont typeface="Poppins Medium"/>
              <a:buChar char="■"/>
              <a:defRPr sz="2000">
                <a:latin typeface="Poppins Medium"/>
                <a:ea typeface="Poppins Medium"/>
                <a:cs typeface="Poppins Medium"/>
                <a:sym typeface="Poppins Medium"/>
              </a:defRPr>
            </a:lvl6pPr>
            <a:lvl7pPr marL="4267093" lvl="6" indent="-431789" rtl="0">
              <a:lnSpc>
                <a:spcPct val="115000"/>
              </a:lnSpc>
              <a:spcBef>
                <a:spcPts val="2133"/>
              </a:spcBef>
              <a:spcAft>
                <a:spcPts val="0"/>
              </a:spcAft>
              <a:buSzPts val="1500"/>
              <a:buFont typeface="Poppins Medium"/>
              <a:buChar char="●"/>
              <a:defRPr sz="2000">
                <a:latin typeface="Poppins Medium"/>
                <a:ea typeface="Poppins Medium"/>
                <a:cs typeface="Poppins Medium"/>
                <a:sym typeface="Poppins Medium"/>
              </a:defRPr>
            </a:lvl7pPr>
            <a:lvl8pPr marL="4876678" lvl="7" indent="-431789" rtl="0">
              <a:lnSpc>
                <a:spcPct val="115000"/>
              </a:lnSpc>
              <a:spcBef>
                <a:spcPts val="2133"/>
              </a:spcBef>
              <a:spcAft>
                <a:spcPts val="0"/>
              </a:spcAft>
              <a:buSzPts val="1500"/>
              <a:buFont typeface="Poppins Medium"/>
              <a:buChar char="○"/>
              <a:defRPr sz="2000">
                <a:latin typeface="Poppins Medium"/>
                <a:ea typeface="Poppins Medium"/>
                <a:cs typeface="Poppins Medium"/>
                <a:sym typeface="Poppins Medium"/>
              </a:defRPr>
            </a:lvl8pPr>
            <a:lvl9pPr marL="5486263" lvl="8" indent="-431789" rtl="0">
              <a:lnSpc>
                <a:spcPct val="115000"/>
              </a:lnSpc>
              <a:spcBef>
                <a:spcPts val="2133"/>
              </a:spcBef>
              <a:spcAft>
                <a:spcPts val="2133"/>
              </a:spcAft>
              <a:buSzPts val="1500"/>
              <a:buFont typeface="Poppins Medium"/>
              <a:buChar char="■"/>
              <a:defRPr sz="2000">
                <a:latin typeface="Poppins Medium"/>
                <a:ea typeface="Poppins Medium"/>
                <a:cs typeface="Poppins Medium"/>
                <a:sym typeface="Poppins Medium"/>
              </a:defRPr>
            </a:lvl9pPr>
          </a:lstStyle>
          <a:p>
            <a:endParaRPr/>
          </a:p>
        </p:txBody>
      </p:sp>
      <p:sp>
        <p:nvSpPr>
          <p:cNvPr id="68" name="Google Shape;68;p14"/>
          <p:cNvSpPr txBox="1"/>
          <p:nvPr/>
        </p:nvSpPr>
        <p:spPr>
          <a:xfrm>
            <a:off x="8262000" y="6293115"/>
            <a:ext cx="3793200" cy="485200"/>
          </a:xfrm>
          <a:prstGeom prst="rect">
            <a:avLst/>
          </a:prstGeom>
          <a:noFill/>
          <a:ln>
            <a:noFill/>
          </a:ln>
        </p:spPr>
        <p:txBody>
          <a:bodyPr spcFirstLastPara="1" wrap="square" lIns="121900" tIns="60933" rIns="121900" bIns="60933" anchor="ctr" anchorCtr="0">
            <a:noAutofit/>
          </a:bodyPr>
          <a:lstStyle/>
          <a:p>
            <a:pPr marL="0" lvl="0" indent="0" algn="r" rtl="0">
              <a:spcBef>
                <a:spcPts val="0"/>
              </a:spcBef>
              <a:spcAft>
                <a:spcPts val="0"/>
              </a:spcAft>
              <a:buNone/>
            </a:pPr>
            <a:fld id="{00000000-1234-1234-1234-123412341234}" type="slidenum">
              <a:rPr lang="en" sz="1333">
                <a:solidFill>
                  <a:srgbClr val="8B9699"/>
                </a:solidFill>
                <a:latin typeface="Poppins"/>
                <a:ea typeface="Poppins"/>
                <a:cs typeface="Poppins"/>
                <a:sym typeface="Poppins"/>
              </a:rPr>
              <a:pPr marL="0" lvl="0" indent="0" algn="r" rtl="0">
                <a:spcBef>
                  <a:spcPts val="0"/>
                </a:spcBef>
                <a:spcAft>
                  <a:spcPts val="0"/>
                </a:spcAft>
                <a:buNone/>
              </a:pPr>
              <a:t>‹#›</a:t>
            </a:fld>
            <a:endParaRPr sz="1333">
              <a:solidFill>
                <a:srgbClr val="8B9699"/>
              </a:solidFill>
              <a:latin typeface="Poppins"/>
              <a:ea typeface="Poppins"/>
              <a:cs typeface="Poppins"/>
              <a:sym typeface="Poppins"/>
            </a:endParaRPr>
          </a:p>
        </p:txBody>
      </p:sp>
    </p:spTree>
    <p:extLst>
      <p:ext uri="{BB962C8B-B14F-4D97-AF65-F5344CB8AC3E}">
        <p14:creationId xmlns:p14="http://schemas.microsoft.com/office/powerpoint/2010/main" val="3642084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Yellow">
  <p:cSld name="TITLE_1_1_1">
    <p:spTree>
      <p:nvGrpSpPr>
        <p:cNvPr id="1" name="Shape 55"/>
        <p:cNvGrpSpPr/>
        <p:nvPr/>
      </p:nvGrpSpPr>
      <p:grpSpPr>
        <a:xfrm>
          <a:off x="0" y="0"/>
          <a:ext cx="0" cy="0"/>
          <a:chOff x="0" y="0"/>
          <a:chExt cx="0" cy="0"/>
        </a:xfrm>
      </p:grpSpPr>
      <p:sp>
        <p:nvSpPr>
          <p:cNvPr id="56" name="Google Shape;56;p6"/>
          <p:cNvSpPr/>
          <p:nvPr/>
        </p:nvSpPr>
        <p:spPr>
          <a:xfrm>
            <a:off x="0" y="3710600"/>
            <a:ext cx="12192000" cy="31472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57" name="Google Shape;57;p6"/>
          <p:cNvSpPr txBox="1">
            <a:spLocks noGrp="1"/>
          </p:cNvSpPr>
          <p:nvPr>
            <p:ph type="ctrTitle"/>
          </p:nvPr>
        </p:nvSpPr>
        <p:spPr>
          <a:xfrm>
            <a:off x="470800" y="2484833"/>
            <a:ext cx="10521200" cy="11072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sz="5333"/>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58" name="Google Shape;58;p6"/>
          <p:cNvSpPr txBox="1">
            <a:spLocks noGrp="1"/>
          </p:cNvSpPr>
          <p:nvPr>
            <p:ph type="sldNum" idx="12"/>
          </p:nvPr>
        </p:nvSpPr>
        <p:spPr>
          <a:xfrm>
            <a:off x="11296611" y="63410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pic>
        <p:nvPicPr>
          <p:cNvPr id="59" name="Google Shape;59;p6"/>
          <p:cNvPicPr preferRelativeResize="0"/>
          <p:nvPr/>
        </p:nvPicPr>
        <p:blipFill>
          <a:blip r:embed="rId2">
            <a:alphaModFix/>
          </a:blip>
          <a:stretch>
            <a:fillRect/>
          </a:stretch>
        </p:blipFill>
        <p:spPr>
          <a:xfrm>
            <a:off x="9393967" y="350100"/>
            <a:ext cx="2325231" cy="446133"/>
          </a:xfrm>
          <a:prstGeom prst="rect">
            <a:avLst/>
          </a:prstGeom>
          <a:noFill/>
          <a:ln>
            <a:noFill/>
          </a:ln>
        </p:spPr>
      </p:pic>
      <p:sp>
        <p:nvSpPr>
          <p:cNvPr id="60" name="Google Shape;60;p6"/>
          <p:cNvSpPr txBox="1">
            <a:spLocks noGrp="1"/>
          </p:cNvSpPr>
          <p:nvPr>
            <p:ph type="subTitle" idx="1"/>
          </p:nvPr>
        </p:nvSpPr>
        <p:spPr>
          <a:xfrm>
            <a:off x="517200" y="4017200"/>
            <a:ext cx="11360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2400"/>
              <a:buFont typeface="Raleway"/>
              <a:buNone/>
              <a:defRPr sz="3200">
                <a:solidFill>
                  <a:srgbClr val="434343"/>
                </a:solidFill>
                <a:latin typeface="Raleway"/>
                <a:ea typeface="Raleway"/>
                <a:cs typeface="Raleway"/>
                <a:sym typeface="Raleway"/>
              </a:defRPr>
            </a:lvl1pPr>
            <a:lvl2pPr lvl="1" rtl="0">
              <a:lnSpc>
                <a:spcPct val="100000"/>
              </a:lnSpc>
              <a:spcBef>
                <a:spcPts val="0"/>
              </a:spcBef>
              <a:spcAft>
                <a:spcPts val="0"/>
              </a:spcAft>
              <a:buClr>
                <a:srgbClr val="434343"/>
              </a:buClr>
              <a:buSzPts val="2800"/>
              <a:buNone/>
              <a:defRPr sz="3733">
                <a:solidFill>
                  <a:srgbClr val="434343"/>
                </a:solidFill>
              </a:defRPr>
            </a:lvl2pPr>
            <a:lvl3pPr lvl="2" rtl="0">
              <a:lnSpc>
                <a:spcPct val="100000"/>
              </a:lnSpc>
              <a:spcBef>
                <a:spcPts val="0"/>
              </a:spcBef>
              <a:spcAft>
                <a:spcPts val="0"/>
              </a:spcAft>
              <a:buClr>
                <a:srgbClr val="434343"/>
              </a:buClr>
              <a:buSzPts val="2800"/>
              <a:buNone/>
              <a:defRPr sz="3733">
                <a:solidFill>
                  <a:srgbClr val="434343"/>
                </a:solidFill>
              </a:defRPr>
            </a:lvl3pPr>
            <a:lvl4pPr lvl="3" rtl="0">
              <a:lnSpc>
                <a:spcPct val="100000"/>
              </a:lnSpc>
              <a:spcBef>
                <a:spcPts val="0"/>
              </a:spcBef>
              <a:spcAft>
                <a:spcPts val="0"/>
              </a:spcAft>
              <a:buClr>
                <a:srgbClr val="434343"/>
              </a:buClr>
              <a:buSzPts val="2800"/>
              <a:buNone/>
              <a:defRPr sz="3733">
                <a:solidFill>
                  <a:srgbClr val="434343"/>
                </a:solidFill>
              </a:defRPr>
            </a:lvl4pPr>
            <a:lvl5pPr lvl="4" rtl="0">
              <a:lnSpc>
                <a:spcPct val="100000"/>
              </a:lnSpc>
              <a:spcBef>
                <a:spcPts val="0"/>
              </a:spcBef>
              <a:spcAft>
                <a:spcPts val="0"/>
              </a:spcAft>
              <a:buClr>
                <a:srgbClr val="434343"/>
              </a:buClr>
              <a:buSzPts val="2800"/>
              <a:buNone/>
              <a:defRPr sz="3733">
                <a:solidFill>
                  <a:srgbClr val="434343"/>
                </a:solidFill>
              </a:defRPr>
            </a:lvl5pPr>
            <a:lvl6pPr lvl="5" rtl="0">
              <a:lnSpc>
                <a:spcPct val="100000"/>
              </a:lnSpc>
              <a:spcBef>
                <a:spcPts val="0"/>
              </a:spcBef>
              <a:spcAft>
                <a:spcPts val="0"/>
              </a:spcAft>
              <a:buClr>
                <a:srgbClr val="434343"/>
              </a:buClr>
              <a:buSzPts val="2800"/>
              <a:buNone/>
              <a:defRPr sz="3733">
                <a:solidFill>
                  <a:srgbClr val="434343"/>
                </a:solidFill>
              </a:defRPr>
            </a:lvl6pPr>
            <a:lvl7pPr lvl="6" rtl="0">
              <a:lnSpc>
                <a:spcPct val="100000"/>
              </a:lnSpc>
              <a:spcBef>
                <a:spcPts val="0"/>
              </a:spcBef>
              <a:spcAft>
                <a:spcPts val="0"/>
              </a:spcAft>
              <a:buClr>
                <a:srgbClr val="434343"/>
              </a:buClr>
              <a:buSzPts val="2800"/>
              <a:buNone/>
              <a:defRPr sz="3733">
                <a:solidFill>
                  <a:srgbClr val="434343"/>
                </a:solidFill>
              </a:defRPr>
            </a:lvl7pPr>
            <a:lvl8pPr lvl="7" rtl="0">
              <a:lnSpc>
                <a:spcPct val="100000"/>
              </a:lnSpc>
              <a:spcBef>
                <a:spcPts val="0"/>
              </a:spcBef>
              <a:spcAft>
                <a:spcPts val="0"/>
              </a:spcAft>
              <a:buClr>
                <a:srgbClr val="434343"/>
              </a:buClr>
              <a:buSzPts val="2800"/>
              <a:buNone/>
              <a:defRPr sz="3733">
                <a:solidFill>
                  <a:srgbClr val="434343"/>
                </a:solidFill>
              </a:defRPr>
            </a:lvl8pPr>
            <a:lvl9pPr lvl="8" rtl="0">
              <a:lnSpc>
                <a:spcPct val="100000"/>
              </a:lnSpc>
              <a:spcBef>
                <a:spcPts val="0"/>
              </a:spcBef>
              <a:spcAft>
                <a:spcPts val="0"/>
              </a:spcAft>
              <a:buClr>
                <a:srgbClr val="434343"/>
              </a:buClr>
              <a:buSzPts val="2800"/>
              <a:buNone/>
              <a:defRPr sz="3733">
                <a:solidFill>
                  <a:srgbClr val="434343"/>
                </a:solidFill>
              </a:defRPr>
            </a:lvl9pPr>
          </a:lstStyle>
          <a:p>
            <a:endParaRPr/>
          </a:p>
        </p:txBody>
      </p:sp>
      <p:sp>
        <p:nvSpPr>
          <p:cNvPr id="61" name="Google Shape;61;p6"/>
          <p:cNvSpPr/>
          <p:nvPr/>
        </p:nvSpPr>
        <p:spPr>
          <a:xfrm>
            <a:off x="16433" y="3703600"/>
            <a:ext cx="12175600" cy="74000"/>
          </a:xfrm>
          <a:prstGeom prst="rect">
            <a:avLst/>
          </a:prstGeom>
          <a:solidFill>
            <a:srgbClr val="F1BC01"/>
          </a:solidFill>
          <a:ln w="9525" cap="flat" cmpd="sng">
            <a:solidFill>
              <a:srgbClr val="F1BC0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62" name="Google Shape;62;p6"/>
          <p:cNvSpPr txBox="1"/>
          <p:nvPr/>
        </p:nvSpPr>
        <p:spPr>
          <a:xfrm>
            <a:off x="0" y="6253667"/>
            <a:ext cx="3673600" cy="214000"/>
          </a:xfrm>
          <a:prstGeom prst="rect">
            <a:avLst/>
          </a:prstGeom>
          <a:solidFill>
            <a:srgbClr val="FFFFFF"/>
          </a:solid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r" rtl="0">
              <a:spcBef>
                <a:spcPts val="0"/>
              </a:spcBef>
              <a:spcAft>
                <a:spcPts val="0"/>
              </a:spcAft>
              <a:buNone/>
            </a:pPr>
            <a:r>
              <a:rPr lang="en-GB" sz="1333" b="1">
                <a:latin typeface="Raleway"/>
                <a:ea typeface="Raleway"/>
                <a:cs typeface="Raleway"/>
                <a:sym typeface="Raleway"/>
              </a:rPr>
              <a:t>⎙ Think before you print</a:t>
            </a:r>
            <a:endParaRPr sz="1333" b="1">
              <a:latin typeface="Raleway"/>
              <a:ea typeface="Raleway"/>
              <a:cs typeface="Raleway"/>
              <a:sym typeface="Raleway"/>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7 Colour side with text - dark blue">
  <p:cSld name="7 Colour side with text - dark blue">
    <p:spTree>
      <p:nvGrpSpPr>
        <p:cNvPr id="1" name="Shape 69"/>
        <p:cNvGrpSpPr/>
        <p:nvPr/>
      </p:nvGrpSpPr>
      <p:grpSpPr>
        <a:xfrm>
          <a:off x="0" y="0"/>
          <a:ext cx="0" cy="0"/>
          <a:chOff x="0" y="0"/>
          <a:chExt cx="0" cy="0"/>
        </a:xfrm>
      </p:grpSpPr>
      <p:sp>
        <p:nvSpPr>
          <p:cNvPr id="70" name="Google Shape;70;p15"/>
          <p:cNvSpPr/>
          <p:nvPr/>
        </p:nvSpPr>
        <p:spPr>
          <a:xfrm>
            <a:off x="0" y="0"/>
            <a:ext cx="4455200" cy="6858000"/>
          </a:xfrm>
          <a:prstGeom prst="rect">
            <a:avLst/>
          </a:prstGeom>
          <a:solidFill>
            <a:srgbClr val="3C4B6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15"/>
          <p:cNvSpPr txBox="1">
            <a:spLocks noGrp="1"/>
          </p:cNvSpPr>
          <p:nvPr>
            <p:ph type="title"/>
          </p:nvPr>
        </p:nvSpPr>
        <p:spPr>
          <a:xfrm>
            <a:off x="415600" y="390167"/>
            <a:ext cx="3068000" cy="7636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3000"/>
              <a:buNone/>
              <a:defRPr>
                <a:solidFill>
                  <a:srgbClr val="FFFFFF"/>
                </a:solidFill>
              </a:defRPr>
            </a:lvl1pPr>
            <a:lvl2pPr lvl="1">
              <a:spcBef>
                <a:spcPts val="0"/>
              </a:spcBef>
              <a:spcAft>
                <a:spcPts val="0"/>
              </a:spcAft>
              <a:buClr>
                <a:srgbClr val="000000"/>
              </a:buClr>
              <a:buSzPts val="2800"/>
              <a:buNone/>
              <a:defRPr>
                <a:solidFill>
                  <a:srgbClr val="000000"/>
                </a:solidFill>
                <a:latin typeface="Poppins"/>
                <a:ea typeface="Poppins"/>
                <a:cs typeface="Poppins"/>
                <a:sym typeface="Poppins"/>
              </a:defRPr>
            </a:lvl2pPr>
            <a:lvl3pPr lvl="2">
              <a:spcBef>
                <a:spcPts val="0"/>
              </a:spcBef>
              <a:spcAft>
                <a:spcPts val="0"/>
              </a:spcAft>
              <a:buClr>
                <a:srgbClr val="000000"/>
              </a:buClr>
              <a:buSzPts val="2800"/>
              <a:buNone/>
              <a:defRPr>
                <a:solidFill>
                  <a:srgbClr val="000000"/>
                </a:solidFill>
                <a:latin typeface="Poppins"/>
                <a:ea typeface="Poppins"/>
                <a:cs typeface="Poppins"/>
                <a:sym typeface="Poppins"/>
              </a:defRPr>
            </a:lvl3pPr>
            <a:lvl4pPr lvl="3">
              <a:spcBef>
                <a:spcPts val="0"/>
              </a:spcBef>
              <a:spcAft>
                <a:spcPts val="0"/>
              </a:spcAft>
              <a:buClr>
                <a:srgbClr val="000000"/>
              </a:buClr>
              <a:buSzPts val="2800"/>
              <a:buNone/>
              <a:defRPr>
                <a:solidFill>
                  <a:srgbClr val="000000"/>
                </a:solidFill>
                <a:latin typeface="Poppins"/>
                <a:ea typeface="Poppins"/>
                <a:cs typeface="Poppins"/>
                <a:sym typeface="Poppins"/>
              </a:defRPr>
            </a:lvl4pPr>
            <a:lvl5pPr lvl="4">
              <a:spcBef>
                <a:spcPts val="0"/>
              </a:spcBef>
              <a:spcAft>
                <a:spcPts val="0"/>
              </a:spcAft>
              <a:buClr>
                <a:srgbClr val="000000"/>
              </a:buClr>
              <a:buSzPts val="2800"/>
              <a:buNone/>
              <a:defRPr>
                <a:solidFill>
                  <a:srgbClr val="000000"/>
                </a:solidFill>
                <a:latin typeface="Poppins"/>
                <a:ea typeface="Poppins"/>
                <a:cs typeface="Poppins"/>
                <a:sym typeface="Poppins"/>
              </a:defRPr>
            </a:lvl5pPr>
            <a:lvl6pPr lvl="5">
              <a:spcBef>
                <a:spcPts val="0"/>
              </a:spcBef>
              <a:spcAft>
                <a:spcPts val="0"/>
              </a:spcAft>
              <a:buClr>
                <a:srgbClr val="000000"/>
              </a:buClr>
              <a:buSzPts val="2800"/>
              <a:buNone/>
              <a:defRPr>
                <a:solidFill>
                  <a:srgbClr val="000000"/>
                </a:solidFill>
                <a:latin typeface="Poppins"/>
                <a:ea typeface="Poppins"/>
                <a:cs typeface="Poppins"/>
                <a:sym typeface="Poppins"/>
              </a:defRPr>
            </a:lvl6pPr>
            <a:lvl7pPr lvl="6">
              <a:spcBef>
                <a:spcPts val="0"/>
              </a:spcBef>
              <a:spcAft>
                <a:spcPts val="0"/>
              </a:spcAft>
              <a:buClr>
                <a:srgbClr val="000000"/>
              </a:buClr>
              <a:buSzPts val="2800"/>
              <a:buNone/>
              <a:defRPr>
                <a:solidFill>
                  <a:srgbClr val="000000"/>
                </a:solidFill>
                <a:latin typeface="Poppins"/>
                <a:ea typeface="Poppins"/>
                <a:cs typeface="Poppins"/>
                <a:sym typeface="Poppins"/>
              </a:defRPr>
            </a:lvl7pPr>
            <a:lvl8pPr lvl="7">
              <a:spcBef>
                <a:spcPts val="0"/>
              </a:spcBef>
              <a:spcAft>
                <a:spcPts val="0"/>
              </a:spcAft>
              <a:buClr>
                <a:srgbClr val="000000"/>
              </a:buClr>
              <a:buSzPts val="2800"/>
              <a:buNone/>
              <a:defRPr>
                <a:solidFill>
                  <a:srgbClr val="000000"/>
                </a:solidFill>
                <a:latin typeface="Poppins"/>
                <a:ea typeface="Poppins"/>
                <a:cs typeface="Poppins"/>
                <a:sym typeface="Poppins"/>
              </a:defRPr>
            </a:lvl8pPr>
            <a:lvl9pPr lvl="8">
              <a:spcBef>
                <a:spcPts val="0"/>
              </a:spcBef>
              <a:spcAft>
                <a:spcPts val="0"/>
              </a:spcAft>
              <a:buClr>
                <a:srgbClr val="000000"/>
              </a:buClr>
              <a:buSzPts val="2800"/>
              <a:buNone/>
              <a:defRPr>
                <a:solidFill>
                  <a:srgbClr val="000000"/>
                </a:solidFill>
                <a:latin typeface="Poppins"/>
                <a:ea typeface="Poppins"/>
                <a:cs typeface="Poppins"/>
                <a:sym typeface="Poppins"/>
              </a:defRPr>
            </a:lvl9pPr>
          </a:lstStyle>
          <a:p>
            <a:endParaRPr/>
          </a:p>
        </p:txBody>
      </p:sp>
      <p:sp>
        <p:nvSpPr>
          <p:cNvPr id="72" name="Google Shape;72;p15"/>
          <p:cNvSpPr txBox="1">
            <a:spLocks noGrp="1"/>
          </p:cNvSpPr>
          <p:nvPr>
            <p:ph type="body" idx="1"/>
          </p:nvPr>
        </p:nvSpPr>
        <p:spPr>
          <a:xfrm>
            <a:off x="415600" y="2527167"/>
            <a:ext cx="3184400" cy="763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1pPr>
            <a:lvl2pPr marL="1219170" lvl="1"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2pPr>
            <a:lvl3pPr marL="1828754" lvl="2"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3pPr>
            <a:lvl4pPr marL="2438339" lvl="3"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4pPr>
            <a:lvl5pPr marL="3047924" lvl="4"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5pPr>
            <a:lvl6pPr marL="3657509" lvl="5"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6pPr>
            <a:lvl7pPr marL="4267093" lvl="6"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7pPr>
            <a:lvl8pPr marL="4876678" lvl="7"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8pPr>
            <a:lvl9pPr marL="5486263" lvl="8"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9pPr>
          </a:lstStyle>
          <a:p>
            <a:endParaRPr/>
          </a:p>
        </p:txBody>
      </p:sp>
      <p:sp>
        <p:nvSpPr>
          <p:cNvPr id="73" name="Google Shape;73;p15"/>
          <p:cNvSpPr txBox="1">
            <a:spLocks noGrp="1"/>
          </p:cNvSpPr>
          <p:nvPr>
            <p:ph type="body" idx="2"/>
          </p:nvPr>
        </p:nvSpPr>
        <p:spPr>
          <a:xfrm>
            <a:off x="5279200" y="706833"/>
            <a:ext cx="6541200" cy="5554000"/>
          </a:xfrm>
          <a:prstGeom prst="rect">
            <a:avLst/>
          </a:prstGeom>
        </p:spPr>
        <p:txBody>
          <a:bodyPr spcFirstLastPara="1" wrap="square" lIns="91425" tIns="91425" rIns="91425" bIns="91425" anchor="t" anchorCtr="0">
            <a:noAutofit/>
          </a:bodyPr>
          <a:lstStyle>
            <a:lvl1pPr marL="609585" lvl="0" indent="-516454" rtl="0">
              <a:lnSpc>
                <a:spcPct val="100000"/>
              </a:lnSpc>
              <a:spcBef>
                <a:spcPts val="0"/>
              </a:spcBef>
              <a:spcAft>
                <a:spcPts val="0"/>
              </a:spcAft>
              <a:buSzPts val="2500"/>
              <a:buFont typeface="Poppins"/>
              <a:buChar char="●"/>
              <a:defRPr sz="3333">
                <a:latin typeface="Poppins"/>
                <a:ea typeface="Poppins"/>
                <a:cs typeface="Poppins"/>
                <a:sym typeface="Poppins"/>
              </a:defRPr>
            </a:lvl1pPr>
            <a:lvl2pPr marL="1219170" lvl="1" indent="-516454" rtl="0">
              <a:lnSpc>
                <a:spcPct val="100000"/>
              </a:lnSpc>
              <a:spcBef>
                <a:spcPts val="0"/>
              </a:spcBef>
              <a:spcAft>
                <a:spcPts val="0"/>
              </a:spcAft>
              <a:buSzPts val="2500"/>
              <a:buFont typeface="Poppins"/>
              <a:buChar char="○"/>
              <a:defRPr sz="3333">
                <a:latin typeface="Poppins"/>
                <a:ea typeface="Poppins"/>
                <a:cs typeface="Poppins"/>
                <a:sym typeface="Poppins"/>
              </a:defRPr>
            </a:lvl2pPr>
            <a:lvl3pPr marL="1828754" lvl="2" indent="-516454" rtl="0">
              <a:lnSpc>
                <a:spcPct val="100000"/>
              </a:lnSpc>
              <a:spcBef>
                <a:spcPts val="0"/>
              </a:spcBef>
              <a:spcAft>
                <a:spcPts val="0"/>
              </a:spcAft>
              <a:buSzPts val="2500"/>
              <a:buFont typeface="Poppins"/>
              <a:buChar char="■"/>
              <a:defRPr sz="3333">
                <a:latin typeface="Poppins"/>
                <a:ea typeface="Poppins"/>
                <a:cs typeface="Poppins"/>
                <a:sym typeface="Poppins"/>
              </a:defRPr>
            </a:lvl3pPr>
            <a:lvl4pPr marL="2438339" lvl="3" indent="-516454" rtl="0">
              <a:lnSpc>
                <a:spcPct val="100000"/>
              </a:lnSpc>
              <a:spcBef>
                <a:spcPts val="0"/>
              </a:spcBef>
              <a:spcAft>
                <a:spcPts val="0"/>
              </a:spcAft>
              <a:buSzPts val="2500"/>
              <a:buFont typeface="Poppins"/>
              <a:buChar char="●"/>
              <a:defRPr sz="3333">
                <a:latin typeface="Poppins"/>
                <a:ea typeface="Poppins"/>
                <a:cs typeface="Poppins"/>
                <a:sym typeface="Poppins"/>
              </a:defRPr>
            </a:lvl4pPr>
            <a:lvl5pPr marL="3047924" lvl="4" indent="-516454" rtl="0">
              <a:lnSpc>
                <a:spcPct val="100000"/>
              </a:lnSpc>
              <a:spcBef>
                <a:spcPts val="0"/>
              </a:spcBef>
              <a:spcAft>
                <a:spcPts val="0"/>
              </a:spcAft>
              <a:buSzPts val="2500"/>
              <a:buFont typeface="Poppins"/>
              <a:buChar char="○"/>
              <a:defRPr sz="3333">
                <a:latin typeface="Poppins"/>
                <a:ea typeface="Poppins"/>
                <a:cs typeface="Poppins"/>
                <a:sym typeface="Poppins"/>
              </a:defRPr>
            </a:lvl5pPr>
            <a:lvl6pPr marL="3657509" lvl="5" indent="-516454" rtl="0">
              <a:lnSpc>
                <a:spcPct val="100000"/>
              </a:lnSpc>
              <a:spcBef>
                <a:spcPts val="0"/>
              </a:spcBef>
              <a:spcAft>
                <a:spcPts val="0"/>
              </a:spcAft>
              <a:buSzPts val="2500"/>
              <a:buFont typeface="Poppins"/>
              <a:buChar char="■"/>
              <a:defRPr sz="3333">
                <a:latin typeface="Poppins"/>
                <a:ea typeface="Poppins"/>
                <a:cs typeface="Poppins"/>
                <a:sym typeface="Poppins"/>
              </a:defRPr>
            </a:lvl6pPr>
            <a:lvl7pPr marL="4267093" lvl="6" indent="-516454" rtl="0">
              <a:lnSpc>
                <a:spcPct val="100000"/>
              </a:lnSpc>
              <a:spcBef>
                <a:spcPts val="0"/>
              </a:spcBef>
              <a:spcAft>
                <a:spcPts val="0"/>
              </a:spcAft>
              <a:buSzPts val="2500"/>
              <a:buFont typeface="Poppins"/>
              <a:buChar char="●"/>
              <a:defRPr sz="3333">
                <a:latin typeface="Poppins"/>
                <a:ea typeface="Poppins"/>
                <a:cs typeface="Poppins"/>
                <a:sym typeface="Poppins"/>
              </a:defRPr>
            </a:lvl7pPr>
            <a:lvl8pPr marL="4876678" lvl="7" indent="-516454" rtl="0">
              <a:lnSpc>
                <a:spcPct val="100000"/>
              </a:lnSpc>
              <a:spcBef>
                <a:spcPts val="0"/>
              </a:spcBef>
              <a:spcAft>
                <a:spcPts val="0"/>
              </a:spcAft>
              <a:buSzPts val="2500"/>
              <a:buFont typeface="Poppins"/>
              <a:buChar char="○"/>
              <a:defRPr sz="3333">
                <a:latin typeface="Poppins"/>
                <a:ea typeface="Poppins"/>
                <a:cs typeface="Poppins"/>
                <a:sym typeface="Poppins"/>
              </a:defRPr>
            </a:lvl8pPr>
            <a:lvl9pPr marL="5486263" lvl="8" indent="-516454" rtl="0">
              <a:lnSpc>
                <a:spcPct val="100000"/>
              </a:lnSpc>
              <a:spcBef>
                <a:spcPts val="0"/>
              </a:spcBef>
              <a:spcAft>
                <a:spcPts val="0"/>
              </a:spcAft>
              <a:buSzPts val="2500"/>
              <a:buFont typeface="Poppins"/>
              <a:buChar char="■"/>
              <a:defRPr sz="3333">
                <a:latin typeface="Poppins"/>
                <a:ea typeface="Poppins"/>
                <a:cs typeface="Poppins"/>
                <a:sym typeface="Poppins"/>
              </a:defRPr>
            </a:lvl9pPr>
          </a:lstStyle>
          <a:p>
            <a:endParaRPr/>
          </a:p>
        </p:txBody>
      </p:sp>
      <p:sp>
        <p:nvSpPr>
          <p:cNvPr id="74" name="Google Shape;74;p15"/>
          <p:cNvSpPr txBox="1"/>
          <p:nvPr/>
        </p:nvSpPr>
        <p:spPr>
          <a:xfrm>
            <a:off x="8262000" y="6293115"/>
            <a:ext cx="3793200" cy="485200"/>
          </a:xfrm>
          <a:prstGeom prst="rect">
            <a:avLst/>
          </a:prstGeom>
          <a:noFill/>
          <a:ln>
            <a:noFill/>
          </a:ln>
        </p:spPr>
        <p:txBody>
          <a:bodyPr spcFirstLastPara="1" wrap="square" lIns="121900" tIns="60933" rIns="121900" bIns="60933" anchor="ctr" anchorCtr="0">
            <a:noAutofit/>
          </a:bodyPr>
          <a:lstStyle/>
          <a:p>
            <a:pPr marL="0" lvl="0" indent="0" algn="r" rtl="0">
              <a:spcBef>
                <a:spcPts val="0"/>
              </a:spcBef>
              <a:spcAft>
                <a:spcPts val="0"/>
              </a:spcAft>
              <a:buNone/>
            </a:pPr>
            <a:fld id="{00000000-1234-1234-1234-123412341234}" type="slidenum">
              <a:rPr lang="en" sz="1333">
                <a:solidFill>
                  <a:srgbClr val="8B9699"/>
                </a:solidFill>
                <a:latin typeface="Poppins"/>
                <a:ea typeface="Poppins"/>
                <a:cs typeface="Poppins"/>
                <a:sym typeface="Poppins"/>
              </a:rPr>
              <a:pPr marL="0" lvl="0" indent="0" algn="r" rtl="0">
                <a:spcBef>
                  <a:spcPts val="0"/>
                </a:spcBef>
                <a:spcAft>
                  <a:spcPts val="0"/>
                </a:spcAft>
                <a:buNone/>
              </a:pPr>
              <a:t>‹#›</a:t>
            </a:fld>
            <a:endParaRPr sz="1333">
              <a:solidFill>
                <a:srgbClr val="8B9699"/>
              </a:solidFill>
              <a:latin typeface="Poppins"/>
              <a:ea typeface="Poppins"/>
              <a:cs typeface="Poppins"/>
              <a:sym typeface="Poppins"/>
            </a:endParaRPr>
          </a:p>
        </p:txBody>
      </p:sp>
    </p:spTree>
    <p:extLst>
      <p:ext uri="{BB962C8B-B14F-4D97-AF65-F5344CB8AC3E}">
        <p14:creationId xmlns:p14="http://schemas.microsoft.com/office/powerpoint/2010/main" val="36438538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7 Colour side with text - dark purple">
  <p:cSld name="7 Colour side with text - dark purple">
    <p:spTree>
      <p:nvGrpSpPr>
        <p:cNvPr id="1" name="Shape 75"/>
        <p:cNvGrpSpPr/>
        <p:nvPr/>
      </p:nvGrpSpPr>
      <p:grpSpPr>
        <a:xfrm>
          <a:off x="0" y="0"/>
          <a:ext cx="0" cy="0"/>
          <a:chOff x="0" y="0"/>
          <a:chExt cx="0" cy="0"/>
        </a:xfrm>
      </p:grpSpPr>
      <p:sp>
        <p:nvSpPr>
          <p:cNvPr id="76" name="Google Shape;76;p16"/>
          <p:cNvSpPr/>
          <p:nvPr/>
        </p:nvSpPr>
        <p:spPr>
          <a:xfrm>
            <a:off x="0" y="0"/>
            <a:ext cx="4455200" cy="6858000"/>
          </a:xfrm>
          <a:prstGeom prst="rect">
            <a:avLst/>
          </a:prstGeom>
          <a:solidFill>
            <a:srgbClr val="4421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6"/>
          <p:cNvSpPr txBox="1">
            <a:spLocks noGrp="1"/>
          </p:cNvSpPr>
          <p:nvPr>
            <p:ph type="title"/>
          </p:nvPr>
        </p:nvSpPr>
        <p:spPr>
          <a:xfrm>
            <a:off x="415600" y="390167"/>
            <a:ext cx="3068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None/>
              <a:defRPr>
                <a:solidFill>
                  <a:srgbClr val="FFFFFF"/>
                </a:solidFill>
              </a:defRPr>
            </a:lvl1pPr>
            <a:lvl2pPr lvl="1" rtl="0">
              <a:spcBef>
                <a:spcPts val="0"/>
              </a:spcBef>
              <a:spcAft>
                <a:spcPts val="0"/>
              </a:spcAft>
              <a:buClr>
                <a:srgbClr val="000000"/>
              </a:buClr>
              <a:buSzPts val="2800"/>
              <a:buNone/>
              <a:defRPr>
                <a:solidFill>
                  <a:srgbClr val="000000"/>
                </a:solidFill>
                <a:latin typeface="Poppins"/>
                <a:ea typeface="Poppins"/>
                <a:cs typeface="Poppins"/>
                <a:sym typeface="Poppins"/>
              </a:defRPr>
            </a:lvl2pPr>
            <a:lvl3pPr lvl="2" rtl="0">
              <a:spcBef>
                <a:spcPts val="0"/>
              </a:spcBef>
              <a:spcAft>
                <a:spcPts val="0"/>
              </a:spcAft>
              <a:buClr>
                <a:srgbClr val="000000"/>
              </a:buClr>
              <a:buSzPts val="2800"/>
              <a:buNone/>
              <a:defRPr>
                <a:solidFill>
                  <a:srgbClr val="000000"/>
                </a:solidFill>
                <a:latin typeface="Poppins"/>
                <a:ea typeface="Poppins"/>
                <a:cs typeface="Poppins"/>
                <a:sym typeface="Poppins"/>
              </a:defRPr>
            </a:lvl3pPr>
            <a:lvl4pPr lvl="3" rtl="0">
              <a:spcBef>
                <a:spcPts val="0"/>
              </a:spcBef>
              <a:spcAft>
                <a:spcPts val="0"/>
              </a:spcAft>
              <a:buClr>
                <a:srgbClr val="000000"/>
              </a:buClr>
              <a:buSzPts val="2800"/>
              <a:buNone/>
              <a:defRPr>
                <a:solidFill>
                  <a:srgbClr val="000000"/>
                </a:solidFill>
                <a:latin typeface="Poppins"/>
                <a:ea typeface="Poppins"/>
                <a:cs typeface="Poppins"/>
                <a:sym typeface="Poppins"/>
              </a:defRPr>
            </a:lvl4pPr>
            <a:lvl5pPr lvl="4" rtl="0">
              <a:spcBef>
                <a:spcPts val="0"/>
              </a:spcBef>
              <a:spcAft>
                <a:spcPts val="0"/>
              </a:spcAft>
              <a:buClr>
                <a:srgbClr val="000000"/>
              </a:buClr>
              <a:buSzPts val="2800"/>
              <a:buNone/>
              <a:defRPr>
                <a:solidFill>
                  <a:srgbClr val="000000"/>
                </a:solidFill>
                <a:latin typeface="Poppins"/>
                <a:ea typeface="Poppins"/>
                <a:cs typeface="Poppins"/>
                <a:sym typeface="Poppins"/>
              </a:defRPr>
            </a:lvl5pPr>
            <a:lvl6pPr lvl="5" rtl="0">
              <a:spcBef>
                <a:spcPts val="0"/>
              </a:spcBef>
              <a:spcAft>
                <a:spcPts val="0"/>
              </a:spcAft>
              <a:buClr>
                <a:srgbClr val="000000"/>
              </a:buClr>
              <a:buSzPts val="2800"/>
              <a:buNone/>
              <a:defRPr>
                <a:solidFill>
                  <a:srgbClr val="000000"/>
                </a:solidFill>
                <a:latin typeface="Poppins"/>
                <a:ea typeface="Poppins"/>
                <a:cs typeface="Poppins"/>
                <a:sym typeface="Poppins"/>
              </a:defRPr>
            </a:lvl6pPr>
            <a:lvl7pPr lvl="6" rtl="0">
              <a:spcBef>
                <a:spcPts val="0"/>
              </a:spcBef>
              <a:spcAft>
                <a:spcPts val="0"/>
              </a:spcAft>
              <a:buClr>
                <a:srgbClr val="000000"/>
              </a:buClr>
              <a:buSzPts val="2800"/>
              <a:buNone/>
              <a:defRPr>
                <a:solidFill>
                  <a:srgbClr val="000000"/>
                </a:solidFill>
                <a:latin typeface="Poppins"/>
                <a:ea typeface="Poppins"/>
                <a:cs typeface="Poppins"/>
                <a:sym typeface="Poppins"/>
              </a:defRPr>
            </a:lvl7pPr>
            <a:lvl8pPr lvl="7" rtl="0">
              <a:spcBef>
                <a:spcPts val="0"/>
              </a:spcBef>
              <a:spcAft>
                <a:spcPts val="0"/>
              </a:spcAft>
              <a:buClr>
                <a:srgbClr val="000000"/>
              </a:buClr>
              <a:buSzPts val="2800"/>
              <a:buNone/>
              <a:defRPr>
                <a:solidFill>
                  <a:srgbClr val="000000"/>
                </a:solidFill>
                <a:latin typeface="Poppins"/>
                <a:ea typeface="Poppins"/>
                <a:cs typeface="Poppins"/>
                <a:sym typeface="Poppins"/>
              </a:defRPr>
            </a:lvl8pPr>
            <a:lvl9pPr lvl="8" rtl="0">
              <a:spcBef>
                <a:spcPts val="0"/>
              </a:spcBef>
              <a:spcAft>
                <a:spcPts val="0"/>
              </a:spcAft>
              <a:buClr>
                <a:srgbClr val="000000"/>
              </a:buClr>
              <a:buSzPts val="2800"/>
              <a:buNone/>
              <a:defRPr>
                <a:solidFill>
                  <a:srgbClr val="000000"/>
                </a:solidFill>
                <a:latin typeface="Poppins"/>
                <a:ea typeface="Poppins"/>
                <a:cs typeface="Poppins"/>
                <a:sym typeface="Poppins"/>
              </a:defRPr>
            </a:lvl9pPr>
          </a:lstStyle>
          <a:p>
            <a:endParaRPr/>
          </a:p>
        </p:txBody>
      </p:sp>
      <p:sp>
        <p:nvSpPr>
          <p:cNvPr id="78" name="Google Shape;78;p16"/>
          <p:cNvSpPr txBox="1">
            <a:spLocks noGrp="1"/>
          </p:cNvSpPr>
          <p:nvPr>
            <p:ph type="body" idx="1"/>
          </p:nvPr>
        </p:nvSpPr>
        <p:spPr>
          <a:xfrm>
            <a:off x="415600" y="2527167"/>
            <a:ext cx="3184400" cy="763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1pPr>
            <a:lvl2pPr marL="1219170" lvl="1"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2pPr>
            <a:lvl3pPr marL="1828754" lvl="2"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3pPr>
            <a:lvl4pPr marL="2438339" lvl="3"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4pPr>
            <a:lvl5pPr marL="3047924" lvl="4"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5pPr>
            <a:lvl6pPr marL="3657509" lvl="5"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6pPr>
            <a:lvl7pPr marL="4267093" lvl="6"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7pPr>
            <a:lvl8pPr marL="4876678" lvl="7"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8pPr>
            <a:lvl9pPr marL="5486263" lvl="8"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9pPr>
          </a:lstStyle>
          <a:p>
            <a:endParaRPr/>
          </a:p>
        </p:txBody>
      </p:sp>
      <p:sp>
        <p:nvSpPr>
          <p:cNvPr id="79" name="Google Shape;79;p16"/>
          <p:cNvSpPr txBox="1">
            <a:spLocks noGrp="1"/>
          </p:cNvSpPr>
          <p:nvPr>
            <p:ph type="body" idx="2"/>
          </p:nvPr>
        </p:nvSpPr>
        <p:spPr>
          <a:xfrm>
            <a:off x="5279200" y="706833"/>
            <a:ext cx="6541200" cy="5554000"/>
          </a:xfrm>
          <a:prstGeom prst="rect">
            <a:avLst/>
          </a:prstGeom>
        </p:spPr>
        <p:txBody>
          <a:bodyPr spcFirstLastPara="1" wrap="square" lIns="91425" tIns="91425" rIns="91425" bIns="91425" anchor="t" anchorCtr="0">
            <a:noAutofit/>
          </a:bodyPr>
          <a:lstStyle>
            <a:lvl1pPr marL="609585" lvl="0" indent="-516454" rtl="0">
              <a:lnSpc>
                <a:spcPct val="100000"/>
              </a:lnSpc>
              <a:spcBef>
                <a:spcPts val="0"/>
              </a:spcBef>
              <a:spcAft>
                <a:spcPts val="0"/>
              </a:spcAft>
              <a:buSzPts val="2500"/>
              <a:buFont typeface="Poppins"/>
              <a:buChar char="●"/>
              <a:defRPr sz="3333">
                <a:latin typeface="Poppins"/>
                <a:ea typeface="Poppins"/>
                <a:cs typeface="Poppins"/>
                <a:sym typeface="Poppins"/>
              </a:defRPr>
            </a:lvl1pPr>
            <a:lvl2pPr marL="1219170" lvl="1" indent="-516454" rtl="0">
              <a:lnSpc>
                <a:spcPct val="100000"/>
              </a:lnSpc>
              <a:spcBef>
                <a:spcPts val="0"/>
              </a:spcBef>
              <a:spcAft>
                <a:spcPts val="0"/>
              </a:spcAft>
              <a:buSzPts val="2500"/>
              <a:buFont typeface="Poppins"/>
              <a:buChar char="○"/>
              <a:defRPr sz="3333">
                <a:latin typeface="Poppins"/>
                <a:ea typeface="Poppins"/>
                <a:cs typeface="Poppins"/>
                <a:sym typeface="Poppins"/>
              </a:defRPr>
            </a:lvl2pPr>
            <a:lvl3pPr marL="1828754" lvl="2" indent="-516454" rtl="0">
              <a:lnSpc>
                <a:spcPct val="100000"/>
              </a:lnSpc>
              <a:spcBef>
                <a:spcPts val="0"/>
              </a:spcBef>
              <a:spcAft>
                <a:spcPts val="0"/>
              </a:spcAft>
              <a:buSzPts val="2500"/>
              <a:buFont typeface="Poppins"/>
              <a:buChar char="■"/>
              <a:defRPr sz="3333">
                <a:latin typeface="Poppins"/>
                <a:ea typeface="Poppins"/>
                <a:cs typeface="Poppins"/>
                <a:sym typeface="Poppins"/>
              </a:defRPr>
            </a:lvl3pPr>
            <a:lvl4pPr marL="2438339" lvl="3" indent="-516454" rtl="0">
              <a:lnSpc>
                <a:spcPct val="100000"/>
              </a:lnSpc>
              <a:spcBef>
                <a:spcPts val="0"/>
              </a:spcBef>
              <a:spcAft>
                <a:spcPts val="0"/>
              </a:spcAft>
              <a:buSzPts val="2500"/>
              <a:buFont typeface="Poppins"/>
              <a:buChar char="●"/>
              <a:defRPr sz="3333">
                <a:latin typeface="Poppins"/>
                <a:ea typeface="Poppins"/>
                <a:cs typeface="Poppins"/>
                <a:sym typeface="Poppins"/>
              </a:defRPr>
            </a:lvl4pPr>
            <a:lvl5pPr marL="3047924" lvl="4" indent="-516454" rtl="0">
              <a:lnSpc>
                <a:spcPct val="100000"/>
              </a:lnSpc>
              <a:spcBef>
                <a:spcPts val="0"/>
              </a:spcBef>
              <a:spcAft>
                <a:spcPts val="0"/>
              </a:spcAft>
              <a:buSzPts val="2500"/>
              <a:buFont typeface="Poppins"/>
              <a:buChar char="○"/>
              <a:defRPr sz="3333">
                <a:latin typeface="Poppins"/>
                <a:ea typeface="Poppins"/>
                <a:cs typeface="Poppins"/>
                <a:sym typeface="Poppins"/>
              </a:defRPr>
            </a:lvl5pPr>
            <a:lvl6pPr marL="3657509" lvl="5" indent="-516454" rtl="0">
              <a:lnSpc>
                <a:spcPct val="100000"/>
              </a:lnSpc>
              <a:spcBef>
                <a:spcPts val="0"/>
              </a:spcBef>
              <a:spcAft>
                <a:spcPts val="0"/>
              </a:spcAft>
              <a:buSzPts val="2500"/>
              <a:buFont typeface="Poppins"/>
              <a:buChar char="■"/>
              <a:defRPr sz="3333">
                <a:latin typeface="Poppins"/>
                <a:ea typeface="Poppins"/>
                <a:cs typeface="Poppins"/>
                <a:sym typeface="Poppins"/>
              </a:defRPr>
            </a:lvl6pPr>
            <a:lvl7pPr marL="4267093" lvl="6" indent="-516454" rtl="0">
              <a:lnSpc>
                <a:spcPct val="100000"/>
              </a:lnSpc>
              <a:spcBef>
                <a:spcPts val="0"/>
              </a:spcBef>
              <a:spcAft>
                <a:spcPts val="0"/>
              </a:spcAft>
              <a:buSzPts val="2500"/>
              <a:buFont typeface="Poppins"/>
              <a:buChar char="●"/>
              <a:defRPr sz="3333">
                <a:latin typeface="Poppins"/>
                <a:ea typeface="Poppins"/>
                <a:cs typeface="Poppins"/>
                <a:sym typeface="Poppins"/>
              </a:defRPr>
            </a:lvl7pPr>
            <a:lvl8pPr marL="4876678" lvl="7" indent="-516454" rtl="0">
              <a:lnSpc>
                <a:spcPct val="100000"/>
              </a:lnSpc>
              <a:spcBef>
                <a:spcPts val="0"/>
              </a:spcBef>
              <a:spcAft>
                <a:spcPts val="0"/>
              </a:spcAft>
              <a:buSzPts val="2500"/>
              <a:buFont typeface="Poppins"/>
              <a:buChar char="○"/>
              <a:defRPr sz="3333">
                <a:latin typeface="Poppins"/>
                <a:ea typeface="Poppins"/>
                <a:cs typeface="Poppins"/>
                <a:sym typeface="Poppins"/>
              </a:defRPr>
            </a:lvl8pPr>
            <a:lvl9pPr marL="5486263" lvl="8" indent="-516454" rtl="0">
              <a:lnSpc>
                <a:spcPct val="100000"/>
              </a:lnSpc>
              <a:spcBef>
                <a:spcPts val="0"/>
              </a:spcBef>
              <a:spcAft>
                <a:spcPts val="0"/>
              </a:spcAft>
              <a:buSzPts val="2500"/>
              <a:buFont typeface="Poppins"/>
              <a:buChar char="■"/>
              <a:defRPr sz="3333">
                <a:latin typeface="Poppins"/>
                <a:ea typeface="Poppins"/>
                <a:cs typeface="Poppins"/>
                <a:sym typeface="Poppins"/>
              </a:defRPr>
            </a:lvl9pPr>
          </a:lstStyle>
          <a:p>
            <a:endParaRPr/>
          </a:p>
        </p:txBody>
      </p:sp>
      <p:sp>
        <p:nvSpPr>
          <p:cNvPr id="80" name="Google Shape;80;p16"/>
          <p:cNvSpPr txBox="1"/>
          <p:nvPr/>
        </p:nvSpPr>
        <p:spPr>
          <a:xfrm>
            <a:off x="8262000" y="6293115"/>
            <a:ext cx="3793200" cy="485200"/>
          </a:xfrm>
          <a:prstGeom prst="rect">
            <a:avLst/>
          </a:prstGeom>
          <a:noFill/>
          <a:ln>
            <a:noFill/>
          </a:ln>
        </p:spPr>
        <p:txBody>
          <a:bodyPr spcFirstLastPara="1" wrap="square" lIns="121900" tIns="60933" rIns="121900" bIns="60933" anchor="ctr" anchorCtr="0">
            <a:noAutofit/>
          </a:bodyPr>
          <a:lstStyle/>
          <a:p>
            <a:pPr marL="0" lvl="0" indent="0" algn="r" rtl="0">
              <a:spcBef>
                <a:spcPts val="0"/>
              </a:spcBef>
              <a:spcAft>
                <a:spcPts val="0"/>
              </a:spcAft>
              <a:buNone/>
            </a:pPr>
            <a:fld id="{00000000-1234-1234-1234-123412341234}" type="slidenum">
              <a:rPr lang="en" sz="1333">
                <a:solidFill>
                  <a:srgbClr val="8B9699"/>
                </a:solidFill>
                <a:latin typeface="Poppins"/>
                <a:ea typeface="Poppins"/>
                <a:cs typeface="Poppins"/>
                <a:sym typeface="Poppins"/>
              </a:rPr>
              <a:pPr marL="0" lvl="0" indent="0" algn="r" rtl="0">
                <a:spcBef>
                  <a:spcPts val="0"/>
                </a:spcBef>
                <a:spcAft>
                  <a:spcPts val="0"/>
                </a:spcAft>
                <a:buNone/>
              </a:pPr>
              <a:t>‹#›</a:t>
            </a:fld>
            <a:endParaRPr sz="1333">
              <a:solidFill>
                <a:srgbClr val="8B9699"/>
              </a:solidFill>
              <a:latin typeface="Poppins"/>
              <a:ea typeface="Poppins"/>
              <a:cs typeface="Poppins"/>
              <a:sym typeface="Poppins"/>
            </a:endParaRPr>
          </a:p>
        </p:txBody>
      </p:sp>
    </p:spTree>
    <p:extLst>
      <p:ext uri="{BB962C8B-B14F-4D97-AF65-F5344CB8AC3E}">
        <p14:creationId xmlns:p14="http://schemas.microsoft.com/office/powerpoint/2010/main" val="2122196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7 Colour side with text - dark blue 2">
  <p:cSld name="7 Colour side with text - dark blue 2">
    <p:spTree>
      <p:nvGrpSpPr>
        <p:cNvPr id="1" name="Shape 81"/>
        <p:cNvGrpSpPr/>
        <p:nvPr/>
      </p:nvGrpSpPr>
      <p:grpSpPr>
        <a:xfrm>
          <a:off x="0" y="0"/>
          <a:ext cx="0" cy="0"/>
          <a:chOff x="0" y="0"/>
          <a:chExt cx="0" cy="0"/>
        </a:xfrm>
      </p:grpSpPr>
      <p:sp>
        <p:nvSpPr>
          <p:cNvPr id="82" name="Google Shape;82;p17"/>
          <p:cNvSpPr/>
          <p:nvPr/>
        </p:nvSpPr>
        <p:spPr>
          <a:xfrm>
            <a:off x="0" y="0"/>
            <a:ext cx="4455200" cy="6858000"/>
          </a:xfrm>
          <a:prstGeom prst="rect">
            <a:avLst/>
          </a:prstGeom>
          <a:solidFill>
            <a:srgbClr val="BEE1FF">
              <a:alpha val="79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7"/>
          <p:cNvSpPr txBox="1">
            <a:spLocks noGrp="1"/>
          </p:cNvSpPr>
          <p:nvPr>
            <p:ph type="title"/>
          </p:nvPr>
        </p:nvSpPr>
        <p:spPr>
          <a:xfrm>
            <a:off x="415600" y="390167"/>
            <a:ext cx="3068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3000"/>
              <a:buNone/>
              <a:defRPr>
                <a:solidFill>
                  <a:srgbClr val="000000"/>
                </a:solidFill>
              </a:defRPr>
            </a:lvl1pPr>
            <a:lvl2pPr lvl="1" rtl="0">
              <a:spcBef>
                <a:spcPts val="0"/>
              </a:spcBef>
              <a:spcAft>
                <a:spcPts val="0"/>
              </a:spcAft>
              <a:buClr>
                <a:srgbClr val="000000"/>
              </a:buClr>
              <a:buSzPts val="2800"/>
              <a:buNone/>
              <a:defRPr>
                <a:solidFill>
                  <a:srgbClr val="000000"/>
                </a:solidFill>
                <a:latin typeface="Poppins"/>
                <a:ea typeface="Poppins"/>
                <a:cs typeface="Poppins"/>
                <a:sym typeface="Poppins"/>
              </a:defRPr>
            </a:lvl2pPr>
            <a:lvl3pPr lvl="2" rtl="0">
              <a:spcBef>
                <a:spcPts val="0"/>
              </a:spcBef>
              <a:spcAft>
                <a:spcPts val="0"/>
              </a:spcAft>
              <a:buClr>
                <a:srgbClr val="000000"/>
              </a:buClr>
              <a:buSzPts val="2800"/>
              <a:buNone/>
              <a:defRPr>
                <a:solidFill>
                  <a:srgbClr val="000000"/>
                </a:solidFill>
                <a:latin typeface="Poppins"/>
                <a:ea typeface="Poppins"/>
                <a:cs typeface="Poppins"/>
                <a:sym typeface="Poppins"/>
              </a:defRPr>
            </a:lvl3pPr>
            <a:lvl4pPr lvl="3" rtl="0">
              <a:spcBef>
                <a:spcPts val="0"/>
              </a:spcBef>
              <a:spcAft>
                <a:spcPts val="0"/>
              </a:spcAft>
              <a:buClr>
                <a:srgbClr val="000000"/>
              </a:buClr>
              <a:buSzPts val="2800"/>
              <a:buNone/>
              <a:defRPr>
                <a:solidFill>
                  <a:srgbClr val="000000"/>
                </a:solidFill>
                <a:latin typeface="Poppins"/>
                <a:ea typeface="Poppins"/>
                <a:cs typeface="Poppins"/>
                <a:sym typeface="Poppins"/>
              </a:defRPr>
            </a:lvl4pPr>
            <a:lvl5pPr lvl="4" rtl="0">
              <a:spcBef>
                <a:spcPts val="0"/>
              </a:spcBef>
              <a:spcAft>
                <a:spcPts val="0"/>
              </a:spcAft>
              <a:buClr>
                <a:srgbClr val="000000"/>
              </a:buClr>
              <a:buSzPts val="2800"/>
              <a:buNone/>
              <a:defRPr>
                <a:solidFill>
                  <a:srgbClr val="000000"/>
                </a:solidFill>
                <a:latin typeface="Poppins"/>
                <a:ea typeface="Poppins"/>
                <a:cs typeface="Poppins"/>
                <a:sym typeface="Poppins"/>
              </a:defRPr>
            </a:lvl5pPr>
            <a:lvl6pPr lvl="5" rtl="0">
              <a:spcBef>
                <a:spcPts val="0"/>
              </a:spcBef>
              <a:spcAft>
                <a:spcPts val="0"/>
              </a:spcAft>
              <a:buClr>
                <a:srgbClr val="000000"/>
              </a:buClr>
              <a:buSzPts val="2800"/>
              <a:buNone/>
              <a:defRPr>
                <a:solidFill>
                  <a:srgbClr val="000000"/>
                </a:solidFill>
                <a:latin typeface="Poppins"/>
                <a:ea typeface="Poppins"/>
                <a:cs typeface="Poppins"/>
                <a:sym typeface="Poppins"/>
              </a:defRPr>
            </a:lvl6pPr>
            <a:lvl7pPr lvl="6" rtl="0">
              <a:spcBef>
                <a:spcPts val="0"/>
              </a:spcBef>
              <a:spcAft>
                <a:spcPts val="0"/>
              </a:spcAft>
              <a:buClr>
                <a:srgbClr val="000000"/>
              </a:buClr>
              <a:buSzPts val="2800"/>
              <a:buNone/>
              <a:defRPr>
                <a:solidFill>
                  <a:srgbClr val="000000"/>
                </a:solidFill>
                <a:latin typeface="Poppins"/>
                <a:ea typeface="Poppins"/>
                <a:cs typeface="Poppins"/>
                <a:sym typeface="Poppins"/>
              </a:defRPr>
            </a:lvl7pPr>
            <a:lvl8pPr lvl="7" rtl="0">
              <a:spcBef>
                <a:spcPts val="0"/>
              </a:spcBef>
              <a:spcAft>
                <a:spcPts val="0"/>
              </a:spcAft>
              <a:buClr>
                <a:srgbClr val="000000"/>
              </a:buClr>
              <a:buSzPts val="2800"/>
              <a:buNone/>
              <a:defRPr>
                <a:solidFill>
                  <a:srgbClr val="000000"/>
                </a:solidFill>
                <a:latin typeface="Poppins"/>
                <a:ea typeface="Poppins"/>
                <a:cs typeface="Poppins"/>
                <a:sym typeface="Poppins"/>
              </a:defRPr>
            </a:lvl8pPr>
            <a:lvl9pPr lvl="8" rtl="0">
              <a:spcBef>
                <a:spcPts val="0"/>
              </a:spcBef>
              <a:spcAft>
                <a:spcPts val="0"/>
              </a:spcAft>
              <a:buClr>
                <a:srgbClr val="000000"/>
              </a:buClr>
              <a:buSzPts val="2800"/>
              <a:buNone/>
              <a:defRPr>
                <a:solidFill>
                  <a:srgbClr val="000000"/>
                </a:solidFill>
                <a:latin typeface="Poppins"/>
                <a:ea typeface="Poppins"/>
                <a:cs typeface="Poppins"/>
                <a:sym typeface="Poppins"/>
              </a:defRPr>
            </a:lvl9pPr>
          </a:lstStyle>
          <a:p>
            <a:endParaRPr/>
          </a:p>
        </p:txBody>
      </p:sp>
      <p:sp>
        <p:nvSpPr>
          <p:cNvPr id="84" name="Google Shape;84;p17"/>
          <p:cNvSpPr txBox="1">
            <a:spLocks noGrp="1"/>
          </p:cNvSpPr>
          <p:nvPr>
            <p:ph type="body" idx="1"/>
          </p:nvPr>
        </p:nvSpPr>
        <p:spPr>
          <a:xfrm>
            <a:off x="415600" y="2527167"/>
            <a:ext cx="3184400" cy="763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1pPr>
            <a:lvl2pPr marL="1219170" lvl="1" indent="-431789"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2pPr>
            <a:lvl3pPr marL="1828754" lvl="2" indent="-431789"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3pPr>
            <a:lvl4pPr marL="2438339" lvl="3" indent="-431789"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4pPr>
            <a:lvl5pPr marL="3047924" lvl="4" indent="-431789"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5pPr>
            <a:lvl6pPr marL="3657509" lvl="5" indent="-431789"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6pPr>
            <a:lvl7pPr marL="4267093" lvl="6" indent="-431789"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7pPr>
            <a:lvl8pPr marL="4876678" lvl="7" indent="-431789"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8pPr>
            <a:lvl9pPr marL="5486263" lvl="8" indent="-431789"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9pPr>
          </a:lstStyle>
          <a:p>
            <a:endParaRPr/>
          </a:p>
        </p:txBody>
      </p:sp>
      <p:sp>
        <p:nvSpPr>
          <p:cNvPr id="85" name="Google Shape;85;p17"/>
          <p:cNvSpPr txBox="1">
            <a:spLocks noGrp="1"/>
          </p:cNvSpPr>
          <p:nvPr>
            <p:ph type="body" idx="2"/>
          </p:nvPr>
        </p:nvSpPr>
        <p:spPr>
          <a:xfrm>
            <a:off x="5279200" y="706833"/>
            <a:ext cx="6541200" cy="5554000"/>
          </a:xfrm>
          <a:prstGeom prst="rect">
            <a:avLst/>
          </a:prstGeom>
        </p:spPr>
        <p:txBody>
          <a:bodyPr spcFirstLastPara="1" wrap="square" lIns="91425" tIns="91425" rIns="91425" bIns="91425" anchor="t" anchorCtr="0">
            <a:noAutofit/>
          </a:bodyPr>
          <a:lstStyle>
            <a:lvl1pPr marL="609585" lvl="0" indent="-516454" rtl="0">
              <a:lnSpc>
                <a:spcPct val="100000"/>
              </a:lnSpc>
              <a:spcBef>
                <a:spcPts val="0"/>
              </a:spcBef>
              <a:spcAft>
                <a:spcPts val="0"/>
              </a:spcAft>
              <a:buSzPts val="2500"/>
              <a:buFont typeface="Poppins"/>
              <a:buChar char="●"/>
              <a:defRPr sz="3333">
                <a:latin typeface="Poppins"/>
                <a:ea typeface="Poppins"/>
                <a:cs typeface="Poppins"/>
                <a:sym typeface="Poppins"/>
              </a:defRPr>
            </a:lvl1pPr>
            <a:lvl2pPr marL="1219170" lvl="1" indent="-516454" rtl="0">
              <a:lnSpc>
                <a:spcPct val="100000"/>
              </a:lnSpc>
              <a:spcBef>
                <a:spcPts val="0"/>
              </a:spcBef>
              <a:spcAft>
                <a:spcPts val="0"/>
              </a:spcAft>
              <a:buSzPts val="2500"/>
              <a:buFont typeface="Poppins"/>
              <a:buChar char="○"/>
              <a:defRPr sz="3333">
                <a:latin typeface="Poppins"/>
                <a:ea typeface="Poppins"/>
                <a:cs typeface="Poppins"/>
                <a:sym typeface="Poppins"/>
              </a:defRPr>
            </a:lvl2pPr>
            <a:lvl3pPr marL="1828754" lvl="2" indent="-516454" rtl="0">
              <a:lnSpc>
                <a:spcPct val="100000"/>
              </a:lnSpc>
              <a:spcBef>
                <a:spcPts val="0"/>
              </a:spcBef>
              <a:spcAft>
                <a:spcPts val="0"/>
              </a:spcAft>
              <a:buSzPts val="2500"/>
              <a:buFont typeface="Poppins"/>
              <a:buChar char="■"/>
              <a:defRPr sz="3333">
                <a:latin typeface="Poppins"/>
                <a:ea typeface="Poppins"/>
                <a:cs typeface="Poppins"/>
                <a:sym typeface="Poppins"/>
              </a:defRPr>
            </a:lvl3pPr>
            <a:lvl4pPr marL="2438339" lvl="3" indent="-516454" rtl="0">
              <a:lnSpc>
                <a:spcPct val="100000"/>
              </a:lnSpc>
              <a:spcBef>
                <a:spcPts val="0"/>
              </a:spcBef>
              <a:spcAft>
                <a:spcPts val="0"/>
              </a:spcAft>
              <a:buSzPts val="2500"/>
              <a:buFont typeface="Poppins"/>
              <a:buChar char="●"/>
              <a:defRPr sz="3333">
                <a:latin typeface="Poppins"/>
                <a:ea typeface="Poppins"/>
                <a:cs typeface="Poppins"/>
                <a:sym typeface="Poppins"/>
              </a:defRPr>
            </a:lvl4pPr>
            <a:lvl5pPr marL="3047924" lvl="4" indent="-516454" rtl="0">
              <a:lnSpc>
                <a:spcPct val="100000"/>
              </a:lnSpc>
              <a:spcBef>
                <a:spcPts val="0"/>
              </a:spcBef>
              <a:spcAft>
                <a:spcPts val="0"/>
              </a:spcAft>
              <a:buSzPts val="2500"/>
              <a:buFont typeface="Poppins"/>
              <a:buChar char="○"/>
              <a:defRPr sz="3333">
                <a:latin typeface="Poppins"/>
                <a:ea typeface="Poppins"/>
                <a:cs typeface="Poppins"/>
                <a:sym typeface="Poppins"/>
              </a:defRPr>
            </a:lvl5pPr>
            <a:lvl6pPr marL="3657509" lvl="5" indent="-516454" rtl="0">
              <a:lnSpc>
                <a:spcPct val="100000"/>
              </a:lnSpc>
              <a:spcBef>
                <a:spcPts val="0"/>
              </a:spcBef>
              <a:spcAft>
                <a:spcPts val="0"/>
              </a:spcAft>
              <a:buSzPts val="2500"/>
              <a:buFont typeface="Poppins"/>
              <a:buChar char="■"/>
              <a:defRPr sz="3333">
                <a:latin typeface="Poppins"/>
                <a:ea typeface="Poppins"/>
                <a:cs typeface="Poppins"/>
                <a:sym typeface="Poppins"/>
              </a:defRPr>
            </a:lvl6pPr>
            <a:lvl7pPr marL="4267093" lvl="6" indent="-516454" rtl="0">
              <a:lnSpc>
                <a:spcPct val="100000"/>
              </a:lnSpc>
              <a:spcBef>
                <a:spcPts val="0"/>
              </a:spcBef>
              <a:spcAft>
                <a:spcPts val="0"/>
              </a:spcAft>
              <a:buSzPts val="2500"/>
              <a:buFont typeface="Poppins"/>
              <a:buChar char="●"/>
              <a:defRPr sz="3333">
                <a:latin typeface="Poppins"/>
                <a:ea typeface="Poppins"/>
                <a:cs typeface="Poppins"/>
                <a:sym typeface="Poppins"/>
              </a:defRPr>
            </a:lvl7pPr>
            <a:lvl8pPr marL="4876678" lvl="7" indent="-516454" rtl="0">
              <a:lnSpc>
                <a:spcPct val="100000"/>
              </a:lnSpc>
              <a:spcBef>
                <a:spcPts val="0"/>
              </a:spcBef>
              <a:spcAft>
                <a:spcPts val="0"/>
              </a:spcAft>
              <a:buSzPts val="2500"/>
              <a:buFont typeface="Poppins"/>
              <a:buChar char="○"/>
              <a:defRPr sz="3333">
                <a:latin typeface="Poppins"/>
                <a:ea typeface="Poppins"/>
                <a:cs typeface="Poppins"/>
                <a:sym typeface="Poppins"/>
              </a:defRPr>
            </a:lvl8pPr>
            <a:lvl9pPr marL="5486263" lvl="8" indent="-516454" rtl="0">
              <a:lnSpc>
                <a:spcPct val="100000"/>
              </a:lnSpc>
              <a:spcBef>
                <a:spcPts val="0"/>
              </a:spcBef>
              <a:spcAft>
                <a:spcPts val="0"/>
              </a:spcAft>
              <a:buSzPts val="2500"/>
              <a:buFont typeface="Poppins"/>
              <a:buChar char="■"/>
              <a:defRPr sz="3333">
                <a:latin typeface="Poppins"/>
                <a:ea typeface="Poppins"/>
                <a:cs typeface="Poppins"/>
                <a:sym typeface="Poppins"/>
              </a:defRPr>
            </a:lvl9pPr>
          </a:lstStyle>
          <a:p>
            <a:endParaRPr/>
          </a:p>
        </p:txBody>
      </p:sp>
      <p:sp>
        <p:nvSpPr>
          <p:cNvPr id="86" name="Google Shape;86;p17"/>
          <p:cNvSpPr txBox="1"/>
          <p:nvPr/>
        </p:nvSpPr>
        <p:spPr>
          <a:xfrm>
            <a:off x="8262000" y="6293115"/>
            <a:ext cx="3793200" cy="485200"/>
          </a:xfrm>
          <a:prstGeom prst="rect">
            <a:avLst/>
          </a:prstGeom>
          <a:noFill/>
          <a:ln>
            <a:noFill/>
          </a:ln>
        </p:spPr>
        <p:txBody>
          <a:bodyPr spcFirstLastPara="1" wrap="square" lIns="121900" tIns="60933" rIns="121900" bIns="60933" anchor="ctr" anchorCtr="0">
            <a:noAutofit/>
          </a:bodyPr>
          <a:lstStyle/>
          <a:p>
            <a:pPr marL="0" lvl="0" indent="0" algn="r" rtl="0">
              <a:spcBef>
                <a:spcPts val="0"/>
              </a:spcBef>
              <a:spcAft>
                <a:spcPts val="0"/>
              </a:spcAft>
              <a:buNone/>
            </a:pPr>
            <a:fld id="{00000000-1234-1234-1234-123412341234}" type="slidenum">
              <a:rPr lang="en" sz="1333">
                <a:solidFill>
                  <a:srgbClr val="8B9699"/>
                </a:solidFill>
                <a:latin typeface="Poppins"/>
                <a:ea typeface="Poppins"/>
                <a:cs typeface="Poppins"/>
                <a:sym typeface="Poppins"/>
              </a:rPr>
              <a:pPr marL="0" lvl="0" indent="0" algn="r" rtl="0">
                <a:spcBef>
                  <a:spcPts val="0"/>
                </a:spcBef>
                <a:spcAft>
                  <a:spcPts val="0"/>
                </a:spcAft>
                <a:buNone/>
              </a:pPr>
              <a:t>‹#›</a:t>
            </a:fld>
            <a:endParaRPr sz="1333">
              <a:solidFill>
                <a:srgbClr val="8B9699"/>
              </a:solidFill>
              <a:latin typeface="Poppins"/>
              <a:ea typeface="Poppins"/>
              <a:cs typeface="Poppins"/>
              <a:sym typeface="Poppins"/>
            </a:endParaRPr>
          </a:p>
        </p:txBody>
      </p:sp>
    </p:spTree>
    <p:extLst>
      <p:ext uri="{BB962C8B-B14F-4D97-AF65-F5344CB8AC3E}">
        <p14:creationId xmlns:p14="http://schemas.microsoft.com/office/powerpoint/2010/main" val="6371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7 Colour side with text - pink">
  <p:cSld name="7 Colour side with text - pink">
    <p:spTree>
      <p:nvGrpSpPr>
        <p:cNvPr id="1" name="Shape 87"/>
        <p:cNvGrpSpPr/>
        <p:nvPr/>
      </p:nvGrpSpPr>
      <p:grpSpPr>
        <a:xfrm>
          <a:off x="0" y="0"/>
          <a:ext cx="0" cy="0"/>
          <a:chOff x="0" y="0"/>
          <a:chExt cx="0" cy="0"/>
        </a:xfrm>
      </p:grpSpPr>
      <p:sp>
        <p:nvSpPr>
          <p:cNvPr id="88" name="Google Shape;88;p18"/>
          <p:cNvSpPr/>
          <p:nvPr/>
        </p:nvSpPr>
        <p:spPr>
          <a:xfrm>
            <a:off x="0" y="0"/>
            <a:ext cx="4455200" cy="6858000"/>
          </a:xfrm>
          <a:prstGeom prst="rect">
            <a:avLst/>
          </a:prstGeom>
          <a:solidFill>
            <a:srgbClr val="E6007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18"/>
          <p:cNvSpPr txBox="1">
            <a:spLocks noGrp="1"/>
          </p:cNvSpPr>
          <p:nvPr>
            <p:ph type="title"/>
          </p:nvPr>
        </p:nvSpPr>
        <p:spPr>
          <a:xfrm>
            <a:off x="415600" y="390167"/>
            <a:ext cx="3068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None/>
              <a:defRPr>
                <a:solidFill>
                  <a:srgbClr val="FFFFFF"/>
                </a:solidFill>
              </a:defRPr>
            </a:lvl1pPr>
            <a:lvl2pPr lvl="1" rtl="0">
              <a:spcBef>
                <a:spcPts val="0"/>
              </a:spcBef>
              <a:spcAft>
                <a:spcPts val="0"/>
              </a:spcAft>
              <a:buClr>
                <a:srgbClr val="000000"/>
              </a:buClr>
              <a:buSzPts val="2800"/>
              <a:buNone/>
              <a:defRPr>
                <a:solidFill>
                  <a:srgbClr val="000000"/>
                </a:solidFill>
                <a:latin typeface="Poppins"/>
                <a:ea typeface="Poppins"/>
                <a:cs typeface="Poppins"/>
                <a:sym typeface="Poppins"/>
              </a:defRPr>
            </a:lvl2pPr>
            <a:lvl3pPr lvl="2" rtl="0">
              <a:spcBef>
                <a:spcPts val="0"/>
              </a:spcBef>
              <a:spcAft>
                <a:spcPts val="0"/>
              </a:spcAft>
              <a:buClr>
                <a:srgbClr val="000000"/>
              </a:buClr>
              <a:buSzPts val="2800"/>
              <a:buNone/>
              <a:defRPr>
                <a:solidFill>
                  <a:srgbClr val="000000"/>
                </a:solidFill>
                <a:latin typeface="Poppins"/>
                <a:ea typeface="Poppins"/>
                <a:cs typeface="Poppins"/>
                <a:sym typeface="Poppins"/>
              </a:defRPr>
            </a:lvl3pPr>
            <a:lvl4pPr lvl="3" rtl="0">
              <a:spcBef>
                <a:spcPts val="0"/>
              </a:spcBef>
              <a:spcAft>
                <a:spcPts val="0"/>
              </a:spcAft>
              <a:buClr>
                <a:srgbClr val="000000"/>
              </a:buClr>
              <a:buSzPts val="2800"/>
              <a:buNone/>
              <a:defRPr>
                <a:solidFill>
                  <a:srgbClr val="000000"/>
                </a:solidFill>
                <a:latin typeface="Poppins"/>
                <a:ea typeface="Poppins"/>
                <a:cs typeface="Poppins"/>
                <a:sym typeface="Poppins"/>
              </a:defRPr>
            </a:lvl4pPr>
            <a:lvl5pPr lvl="4" rtl="0">
              <a:spcBef>
                <a:spcPts val="0"/>
              </a:spcBef>
              <a:spcAft>
                <a:spcPts val="0"/>
              </a:spcAft>
              <a:buClr>
                <a:srgbClr val="000000"/>
              </a:buClr>
              <a:buSzPts val="2800"/>
              <a:buNone/>
              <a:defRPr>
                <a:solidFill>
                  <a:srgbClr val="000000"/>
                </a:solidFill>
                <a:latin typeface="Poppins"/>
                <a:ea typeface="Poppins"/>
                <a:cs typeface="Poppins"/>
                <a:sym typeface="Poppins"/>
              </a:defRPr>
            </a:lvl5pPr>
            <a:lvl6pPr lvl="5" rtl="0">
              <a:spcBef>
                <a:spcPts val="0"/>
              </a:spcBef>
              <a:spcAft>
                <a:spcPts val="0"/>
              </a:spcAft>
              <a:buClr>
                <a:srgbClr val="000000"/>
              </a:buClr>
              <a:buSzPts val="2800"/>
              <a:buNone/>
              <a:defRPr>
                <a:solidFill>
                  <a:srgbClr val="000000"/>
                </a:solidFill>
                <a:latin typeface="Poppins"/>
                <a:ea typeface="Poppins"/>
                <a:cs typeface="Poppins"/>
                <a:sym typeface="Poppins"/>
              </a:defRPr>
            </a:lvl6pPr>
            <a:lvl7pPr lvl="6" rtl="0">
              <a:spcBef>
                <a:spcPts val="0"/>
              </a:spcBef>
              <a:spcAft>
                <a:spcPts val="0"/>
              </a:spcAft>
              <a:buClr>
                <a:srgbClr val="000000"/>
              </a:buClr>
              <a:buSzPts val="2800"/>
              <a:buNone/>
              <a:defRPr>
                <a:solidFill>
                  <a:srgbClr val="000000"/>
                </a:solidFill>
                <a:latin typeface="Poppins"/>
                <a:ea typeface="Poppins"/>
                <a:cs typeface="Poppins"/>
                <a:sym typeface="Poppins"/>
              </a:defRPr>
            </a:lvl7pPr>
            <a:lvl8pPr lvl="7" rtl="0">
              <a:spcBef>
                <a:spcPts val="0"/>
              </a:spcBef>
              <a:spcAft>
                <a:spcPts val="0"/>
              </a:spcAft>
              <a:buClr>
                <a:srgbClr val="000000"/>
              </a:buClr>
              <a:buSzPts val="2800"/>
              <a:buNone/>
              <a:defRPr>
                <a:solidFill>
                  <a:srgbClr val="000000"/>
                </a:solidFill>
                <a:latin typeface="Poppins"/>
                <a:ea typeface="Poppins"/>
                <a:cs typeface="Poppins"/>
                <a:sym typeface="Poppins"/>
              </a:defRPr>
            </a:lvl8pPr>
            <a:lvl9pPr lvl="8" rtl="0">
              <a:spcBef>
                <a:spcPts val="0"/>
              </a:spcBef>
              <a:spcAft>
                <a:spcPts val="0"/>
              </a:spcAft>
              <a:buClr>
                <a:srgbClr val="000000"/>
              </a:buClr>
              <a:buSzPts val="2800"/>
              <a:buNone/>
              <a:defRPr>
                <a:solidFill>
                  <a:srgbClr val="000000"/>
                </a:solidFill>
                <a:latin typeface="Poppins"/>
                <a:ea typeface="Poppins"/>
                <a:cs typeface="Poppins"/>
                <a:sym typeface="Poppins"/>
              </a:defRPr>
            </a:lvl9pPr>
          </a:lstStyle>
          <a:p>
            <a:endParaRPr/>
          </a:p>
        </p:txBody>
      </p:sp>
      <p:sp>
        <p:nvSpPr>
          <p:cNvPr id="90" name="Google Shape;90;p18"/>
          <p:cNvSpPr txBox="1">
            <a:spLocks noGrp="1"/>
          </p:cNvSpPr>
          <p:nvPr>
            <p:ph type="body" idx="1"/>
          </p:nvPr>
        </p:nvSpPr>
        <p:spPr>
          <a:xfrm>
            <a:off x="415600" y="2527167"/>
            <a:ext cx="3184400" cy="763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1pPr>
            <a:lvl2pPr marL="1219170" lvl="1"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2pPr>
            <a:lvl3pPr marL="1828754" lvl="2"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3pPr>
            <a:lvl4pPr marL="2438339" lvl="3"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4pPr>
            <a:lvl5pPr marL="3047924" lvl="4"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5pPr>
            <a:lvl6pPr marL="3657509" lvl="5"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6pPr>
            <a:lvl7pPr marL="4267093" lvl="6"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7pPr>
            <a:lvl8pPr marL="4876678" lvl="7"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8pPr>
            <a:lvl9pPr marL="5486263" lvl="8"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9pPr>
          </a:lstStyle>
          <a:p>
            <a:endParaRPr/>
          </a:p>
        </p:txBody>
      </p:sp>
      <p:sp>
        <p:nvSpPr>
          <p:cNvPr id="91" name="Google Shape;91;p18"/>
          <p:cNvSpPr txBox="1">
            <a:spLocks noGrp="1"/>
          </p:cNvSpPr>
          <p:nvPr>
            <p:ph type="body" idx="2"/>
          </p:nvPr>
        </p:nvSpPr>
        <p:spPr>
          <a:xfrm>
            <a:off x="5279200" y="706833"/>
            <a:ext cx="6541200" cy="5554000"/>
          </a:xfrm>
          <a:prstGeom prst="rect">
            <a:avLst/>
          </a:prstGeom>
        </p:spPr>
        <p:txBody>
          <a:bodyPr spcFirstLastPara="1" wrap="square" lIns="91425" tIns="91425" rIns="91425" bIns="91425" anchor="t" anchorCtr="0">
            <a:noAutofit/>
          </a:bodyPr>
          <a:lstStyle>
            <a:lvl1pPr marL="609585" lvl="0" indent="-516454" rtl="0">
              <a:lnSpc>
                <a:spcPct val="100000"/>
              </a:lnSpc>
              <a:spcBef>
                <a:spcPts val="0"/>
              </a:spcBef>
              <a:spcAft>
                <a:spcPts val="0"/>
              </a:spcAft>
              <a:buSzPts val="2500"/>
              <a:buFont typeface="Poppins"/>
              <a:buChar char="●"/>
              <a:defRPr sz="3333">
                <a:latin typeface="Poppins"/>
                <a:ea typeface="Poppins"/>
                <a:cs typeface="Poppins"/>
                <a:sym typeface="Poppins"/>
              </a:defRPr>
            </a:lvl1pPr>
            <a:lvl2pPr marL="1219170" lvl="1" indent="-516454" rtl="0">
              <a:lnSpc>
                <a:spcPct val="100000"/>
              </a:lnSpc>
              <a:spcBef>
                <a:spcPts val="0"/>
              </a:spcBef>
              <a:spcAft>
                <a:spcPts val="0"/>
              </a:spcAft>
              <a:buSzPts val="2500"/>
              <a:buFont typeface="Poppins"/>
              <a:buChar char="○"/>
              <a:defRPr sz="3333">
                <a:latin typeface="Poppins"/>
                <a:ea typeface="Poppins"/>
                <a:cs typeface="Poppins"/>
                <a:sym typeface="Poppins"/>
              </a:defRPr>
            </a:lvl2pPr>
            <a:lvl3pPr marL="1828754" lvl="2" indent="-516454" rtl="0">
              <a:lnSpc>
                <a:spcPct val="100000"/>
              </a:lnSpc>
              <a:spcBef>
                <a:spcPts val="0"/>
              </a:spcBef>
              <a:spcAft>
                <a:spcPts val="0"/>
              </a:spcAft>
              <a:buSzPts val="2500"/>
              <a:buFont typeface="Poppins"/>
              <a:buChar char="■"/>
              <a:defRPr sz="3333">
                <a:latin typeface="Poppins"/>
                <a:ea typeface="Poppins"/>
                <a:cs typeface="Poppins"/>
                <a:sym typeface="Poppins"/>
              </a:defRPr>
            </a:lvl3pPr>
            <a:lvl4pPr marL="2438339" lvl="3" indent="-516454" rtl="0">
              <a:lnSpc>
                <a:spcPct val="100000"/>
              </a:lnSpc>
              <a:spcBef>
                <a:spcPts val="0"/>
              </a:spcBef>
              <a:spcAft>
                <a:spcPts val="0"/>
              </a:spcAft>
              <a:buSzPts val="2500"/>
              <a:buFont typeface="Poppins"/>
              <a:buChar char="●"/>
              <a:defRPr sz="3333">
                <a:latin typeface="Poppins"/>
                <a:ea typeface="Poppins"/>
                <a:cs typeface="Poppins"/>
                <a:sym typeface="Poppins"/>
              </a:defRPr>
            </a:lvl4pPr>
            <a:lvl5pPr marL="3047924" lvl="4" indent="-516454" rtl="0">
              <a:lnSpc>
                <a:spcPct val="100000"/>
              </a:lnSpc>
              <a:spcBef>
                <a:spcPts val="0"/>
              </a:spcBef>
              <a:spcAft>
                <a:spcPts val="0"/>
              </a:spcAft>
              <a:buSzPts val="2500"/>
              <a:buFont typeface="Poppins"/>
              <a:buChar char="○"/>
              <a:defRPr sz="3333">
                <a:latin typeface="Poppins"/>
                <a:ea typeface="Poppins"/>
                <a:cs typeface="Poppins"/>
                <a:sym typeface="Poppins"/>
              </a:defRPr>
            </a:lvl5pPr>
            <a:lvl6pPr marL="3657509" lvl="5" indent="-516454" rtl="0">
              <a:lnSpc>
                <a:spcPct val="100000"/>
              </a:lnSpc>
              <a:spcBef>
                <a:spcPts val="0"/>
              </a:spcBef>
              <a:spcAft>
                <a:spcPts val="0"/>
              </a:spcAft>
              <a:buSzPts val="2500"/>
              <a:buFont typeface="Poppins"/>
              <a:buChar char="■"/>
              <a:defRPr sz="3333">
                <a:latin typeface="Poppins"/>
                <a:ea typeface="Poppins"/>
                <a:cs typeface="Poppins"/>
                <a:sym typeface="Poppins"/>
              </a:defRPr>
            </a:lvl6pPr>
            <a:lvl7pPr marL="4267093" lvl="6" indent="-516454" rtl="0">
              <a:lnSpc>
                <a:spcPct val="100000"/>
              </a:lnSpc>
              <a:spcBef>
                <a:spcPts val="0"/>
              </a:spcBef>
              <a:spcAft>
                <a:spcPts val="0"/>
              </a:spcAft>
              <a:buSzPts val="2500"/>
              <a:buFont typeface="Poppins"/>
              <a:buChar char="●"/>
              <a:defRPr sz="3333">
                <a:latin typeface="Poppins"/>
                <a:ea typeface="Poppins"/>
                <a:cs typeface="Poppins"/>
                <a:sym typeface="Poppins"/>
              </a:defRPr>
            </a:lvl7pPr>
            <a:lvl8pPr marL="4876678" lvl="7" indent="-516454" rtl="0">
              <a:lnSpc>
                <a:spcPct val="100000"/>
              </a:lnSpc>
              <a:spcBef>
                <a:spcPts val="0"/>
              </a:spcBef>
              <a:spcAft>
                <a:spcPts val="0"/>
              </a:spcAft>
              <a:buSzPts val="2500"/>
              <a:buFont typeface="Poppins"/>
              <a:buChar char="○"/>
              <a:defRPr sz="3333">
                <a:latin typeface="Poppins"/>
                <a:ea typeface="Poppins"/>
                <a:cs typeface="Poppins"/>
                <a:sym typeface="Poppins"/>
              </a:defRPr>
            </a:lvl8pPr>
            <a:lvl9pPr marL="5486263" lvl="8" indent="-516454" rtl="0">
              <a:lnSpc>
                <a:spcPct val="100000"/>
              </a:lnSpc>
              <a:spcBef>
                <a:spcPts val="0"/>
              </a:spcBef>
              <a:spcAft>
                <a:spcPts val="0"/>
              </a:spcAft>
              <a:buSzPts val="2500"/>
              <a:buFont typeface="Poppins"/>
              <a:buChar char="■"/>
              <a:defRPr sz="3333">
                <a:latin typeface="Poppins"/>
                <a:ea typeface="Poppins"/>
                <a:cs typeface="Poppins"/>
                <a:sym typeface="Poppins"/>
              </a:defRPr>
            </a:lvl9pPr>
          </a:lstStyle>
          <a:p>
            <a:endParaRPr/>
          </a:p>
        </p:txBody>
      </p:sp>
      <p:sp>
        <p:nvSpPr>
          <p:cNvPr id="92" name="Google Shape;92;p18"/>
          <p:cNvSpPr txBox="1"/>
          <p:nvPr/>
        </p:nvSpPr>
        <p:spPr>
          <a:xfrm>
            <a:off x="8262000" y="6293115"/>
            <a:ext cx="3793200" cy="485200"/>
          </a:xfrm>
          <a:prstGeom prst="rect">
            <a:avLst/>
          </a:prstGeom>
          <a:noFill/>
          <a:ln>
            <a:noFill/>
          </a:ln>
        </p:spPr>
        <p:txBody>
          <a:bodyPr spcFirstLastPara="1" wrap="square" lIns="121900" tIns="60933" rIns="121900" bIns="60933" anchor="ctr" anchorCtr="0">
            <a:noAutofit/>
          </a:bodyPr>
          <a:lstStyle/>
          <a:p>
            <a:pPr marL="0" lvl="0" indent="0" algn="r" rtl="0">
              <a:spcBef>
                <a:spcPts val="0"/>
              </a:spcBef>
              <a:spcAft>
                <a:spcPts val="0"/>
              </a:spcAft>
              <a:buNone/>
            </a:pPr>
            <a:fld id="{00000000-1234-1234-1234-123412341234}" type="slidenum">
              <a:rPr lang="en" sz="1333">
                <a:solidFill>
                  <a:srgbClr val="8B9699"/>
                </a:solidFill>
                <a:latin typeface="Poppins"/>
                <a:ea typeface="Poppins"/>
                <a:cs typeface="Poppins"/>
                <a:sym typeface="Poppins"/>
              </a:rPr>
              <a:pPr marL="0" lvl="0" indent="0" algn="r" rtl="0">
                <a:spcBef>
                  <a:spcPts val="0"/>
                </a:spcBef>
                <a:spcAft>
                  <a:spcPts val="0"/>
                </a:spcAft>
                <a:buNone/>
              </a:pPr>
              <a:t>‹#›</a:t>
            </a:fld>
            <a:endParaRPr sz="1333">
              <a:solidFill>
                <a:srgbClr val="8B9699"/>
              </a:solidFill>
              <a:latin typeface="Poppins"/>
              <a:ea typeface="Poppins"/>
              <a:cs typeface="Poppins"/>
              <a:sym typeface="Poppins"/>
            </a:endParaRPr>
          </a:p>
        </p:txBody>
      </p:sp>
    </p:spTree>
    <p:extLst>
      <p:ext uri="{BB962C8B-B14F-4D97-AF65-F5344CB8AC3E}">
        <p14:creationId xmlns:p14="http://schemas.microsoft.com/office/powerpoint/2010/main" val="9115292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8 Secondary colour side with text - bright blue">
  <p:cSld name="8 Secondary colour side with text - bright blue">
    <p:spTree>
      <p:nvGrpSpPr>
        <p:cNvPr id="1" name="Shape 93"/>
        <p:cNvGrpSpPr/>
        <p:nvPr/>
      </p:nvGrpSpPr>
      <p:grpSpPr>
        <a:xfrm>
          <a:off x="0" y="0"/>
          <a:ext cx="0" cy="0"/>
          <a:chOff x="0" y="0"/>
          <a:chExt cx="0" cy="0"/>
        </a:xfrm>
      </p:grpSpPr>
      <p:sp>
        <p:nvSpPr>
          <p:cNvPr id="94" name="Google Shape;94;p19"/>
          <p:cNvSpPr/>
          <p:nvPr/>
        </p:nvSpPr>
        <p:spPr>
          <a:xfrm>
            <a:off x="0" y="0"/>
            <a:ext cx="4455200" cy="6858000"/>
          </a:xfrm>
          <a:prstGeom prst="rect">
            <a:avLst/>
          </a:prstGeom>
          <a:solidFill>
            <a:srgbClr val="0064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9"/>
          <p:cNvSpPr txBox="1">
            <a:spLocks noGrp="1"/>
          </p:cNvSpPr>
          <p:nvPr>
            <p:ph type="title"/>
          </p:nvPr>
        </p:nvSpPr>
        <p:spPr>
          <a:xfrm>
            <a:off x="415600" y="390167"/>
            <a:ext cx="3068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None/>
              <a:defRPr>
                <a:solidFill>
                  <a:srgbClr val="FFFFFF"/>
                </a:solidFill>
              </a:defRPr>
            </a:lvl1pPr>
            <a:lvl2pPr lvl="1" rtl="0">
              <a:spcBef>
                <a:spcPts val="0"/>
              </a:spcBef>
              <a:spcAft>
                <a:spcPts val="0"/>
              </a:spcAft>
              <a:buClr>
                <a:srgbClr val="000000"/>
              </a:buClr>
              <a:buSzPts val="2800"/>
              <a:buNone/>
              <a:defRPr>
                <a:solidFill>
                  <a:srgbClr val="000000"/>
                </a:solidFill>
                <a:latin typeface="Poppins"/>
                <a:ea typeface="Poppins"/>
                <a:cs typeface="Poppins"/>
                <a:sym typeface="Poppins"/>
              </a:defRPr>
            </a:lvl2pPr>
            <a:lvl3pPr lvl="2" rtl="0">
              <a:spcBef>
                <a:spcPts val="0"/>
              </a:spcBef>
              <a:spcAft>
                <a:spcPts val="0"/>
              </a:spcAft>
              <a:buClr>
                <a:srgbClr val="000000"/>
              </a:buClr>
              <a:buSzPts val="2800"/>
              <a:buNone/>
              <a:defRPr>
                <a:solidFill>
                  <a:srgbClr val="000000"/>
                </a:solidFill>
                <a:latin typeface="Poppins"/>
                <a:ea typeface="Poppins"/>
                <a:cs typeface="Poppins"/>
                <a:sym typeface="Poppins"/>
              </a:defRPr>
            </a:lvl3pPr>
            <a:lvl4pPr lvl="3" rtl="0">
              <a:spcBef>
                <a:spcPts val="0"/>
              </a:spcBef>
              <a:spcAft>
                <a:spcPts val="0"/>
              </a:spcAft>
              <a:buClr>
                <a:srgbClr val="000000"/>
              </a:buClr>
              <a:buSzPts val="2800"/>
              <a:buNone/>
              <a:defRPr>
                <a:solidFill>
                  <a:srgbClr val="000000"/>
                </a:solidFill>
                <a:latin typeface="Poppins"/>
                <a:ea typeface="Poppins"/>
                <a:cs typeface="Poppins"/>
                <a:sym typeface="Poppins"/>
              </a:defRPr>
            </a:lvl4pPr>
            <a:lvl5pPr lvl="4" rtl="0">
              <a:spcBef>
                <a:spcPts val="0"/>
              </a:spcBef>
              <a:spcAft>
                <a:spcPts val="0"/>
              </a:spcAft>
              <a:buClr>
                <a:srgbClr val="000000"/>
              </a:buClr>
              <a:buSzPts val="2800"/>
              <a:buNone/>
              <a:defRPr>
                <a:solidFill>
                  <a:srgbClr val="000000"/>
                </a:solidFill>
                <a:latin typeface="Poppins"/>
                <a:ea typeface="Poppins"/>
                <a:cs typeface="Poppins"/>
                <a:sym typeface="Poppins"/>
              </a:defRPr>
            </a:lvl5pPr>
            <a:lvl6pPr lvl="5" rtl="0">
              <a:spcBef>
                <a:spcPts val="0"/>
              </a:spcBef>
              <a:spcAft>
                <a:spcPts val="0"/>
              </a:spcAft>
              <a:buClr>
                <a:srgbClr val="000000"/>
              </a:buClr>
              <a:buSzPts val="2800"/>
              <a:buNone/>
              <a:defRPr>
                <a:solidFill>
                  <a:srgbClr val="000000"/>
                </a:solidFill>
                <a:latin typeface="Poppins"/>
                <a:ea typeface="Poppins"/>
                <a:cs typeface="Poppins"/>
                <a:sym typeface="Poppins"/>
              </a:defRPr>
            </a:lvl6pPr>
            <a:lvl7pPr lvl="6" rtl="0">
              <a:spcBef>
                <a:spcPts val="0"/>
              </a:spcBef>
              <a:spcAft>
                <a:spcPts val="0"/>
              </a:spcAft>
              <a:buClr>
                <a:srgbClr val="000000"/>
              </a:buClr>
              <a:buSzPts val="2800"/>
              <a:buNone/>
              <a:defRPr>
                <a:solidFill>
                  <a:srgbClr val="000000"/>
                </a:solidFill>
                <a:latin typeface="Poppins"/>
                <a:ea typeface="Poppins"/>
                <a:cs typeface="Poppins"/>
                <a:sym typeface="Poppins"/>
              </a:defRPr>
            </a:lvl7pPr>
            <a:lvl8pPr lvl="7" rtl="0">
              <a:spcBef>
                <a:spcPts val="0"/>
              </a:spcBef>
              <a:spcAft>
                <a:spcPts val="0"/>
              </a:spcAft>
              <a:buClr>
                <a:srgbClr val="000000"/>
              </a:buClr>
              <a:buSzPts val="2800"/>
              <a:buNone/>
              <a:defRPr>
                <a:solidFill>
                  <a:srgbClr val="000000"/>
                </a:solidFill>
                <a:latin typeface="Poppins"/>
                <a:ea typeface="Poppins"/>
                <a:cs typeface="Poppins"/>
                <a:sym typeface="Poppins"/>
              </a:defRPr>
            </a:lvl8pPr>
            <a:lvl9pPr lvl="8" rtl="0">
              <a:spcBef>
                <a:spcPts val="0"/>
              </a:spcBef>
              <a:spcAft>
                <a:spcPts val="0"/>
              </a:spcAft>
              <a:buClr>
                <a:srgbClr val="000000"/>
              </a:buClr>
              <a:buSzPts val="2800"/>
              <a:buNone/>
              <a:defRPr>
                <a:solidFill>
                  <a:srgbClr val="000000"/>
                </a:solidFill>
                <a:latin typeface="Poppins"/>
                <a:ea typeface="Poppins"/>
                <a:cs typeface="Poppins"/>
                <a:sym typeface="Poppins"/>
              </a:defRPr>
            </a:lvl9pPr>
          </a:lstStyle>
          <a:p>
            <a:endParaRPr/>
          </a:p>
        </p:txBody>
      </p:sp>
      <p:sp>
        <p:nvSpPr>
          <p:cNvPr id="96" name="Google Shape;96;p19"/>
          <p:cNvSpPr txBox="1">
            <a:spLocks noGrp="1"/>
          </p:cNvSpPr>
          <p:nvPr>
            <p:ph type="body" idx="1"/>
          </p:nvPr>
        </p:nvSpPr>
        <p:spPr>
          <a:xfrm>
            <a:off x="415600" y="2527167"/>
            <a:ext cx="3184400" cy="763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1pPr>
            <a:lvl2pPr marL="1219170" lvl="1"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2pPr>
            <a:lvl3pPr marL="1828754" lvl="2"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3pPr>
            <a:lvl4pPr marL="2438339" lvl="3"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4pPr>
            <a:lvl5pPr marL="3047924" lvl="4"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5pPr>
            <a:lvl6pPr marL="3657509" lvl="5"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6pPr>
            <a:lvl7pPr marL="4267093" lvl="6"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7pPr>
            <a:lvl8pPr marL="4876678" lvl="7"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8pPr>
            <a:lvl9pPr marL="5486263" lvl="8"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9pPr>
          </a:lstStyle>
          <a:p>
            <a:endParaRPr/>
          </a:p>
        </p:txBody>
      </p:sp>
      <p:sp>
        <p:nvSpPr>
          <p:cNvPr id="97" name="Google Shape;97;p19"/>
          <p:cNvSpPr txBox="1">
            <a:spLocks noGrp="1"/>
          </p:cNvSpPr>
          <p:nvPr>
            <p:ph type="body" idx="2"/>
          </p:nvPr>
        </p:nvSpPr>
        <p:spPr>
          <a:xfrm>
            <a:off x="5279200" y="706833"/>
            <a:ext cx="6541200" cy="5554000"/>
          </a:xfrm>
          <a:prstGeom prst="rect">
            <a:avLst/>
          </a:prstGeom>
        </p:spPr>
        <p:txBody>
          <a:bodyPr spcFirstLastPara="1" wrap="square" lIns="91425" tIns="91425" rIns="91425" bIns="91425" anchor="t" anchorCtr="0">
            <a:noAutofit/>
          </a:bodyPr>
          <a:lstStyle>
            <a:lvl1pPr marL="609585" lvl="0" indent="-516454" rtl="0">
              <a:lnSpc>
                <a:spcPct val="100000"/>
              </a:lnSpc>
              <a:spcBef>
                <a:spcPts val="0"/>
              </a:spcBef>
              <a:spcAft>
                <a:spcPts val="0"/>
              </a:spcAft>
              <a:buSzPts val="2500"/>
              <a:buFont typeface="Poppins"/>
              <a:buChar char="●"/>
              <a:defRPr sz="3333">
                <a:latin typeface="Poppins"/>
                <a:ea typeface="Poppins"/>
                <a:cs typeface="Poppins"/>
                <a:sym typeface="Poppins"/>
              </a:defRPr>
            </a:lvl1pPr>
            <a:lvl2pPr marL="1219170" lvl="1" indent="-516454" rtl="0">
              <a:lnSpc>
                <a:spcPct val="100000"/>
              </a:lnSpc>
              <a:spcBef>
                <a:spcPts val="0"/>
              </a:spcBef>
              <a:spcAft>
                <a:spcPts val="0"/>
              </a:spcAft>
              <a:buSzPts val="2500"/>
              <a:buFont typeface="Poppins"/>
              <a:buChar char="○"/>
              <a:defRPr sz="3333">
                <a:latin typeface="Poppins"/>
                <a:ea typeface="Poppins"/>
                <a:cs typeface="Poppins"/>
                <a:sym typeface="Poppins"/>
              </a:defRPr>
            </a:lvl2pPr>
            <a:lvl3pPr marL="1828754" lvl="2" indent="-516454" rtl="0">
              <a:lnSpc>
                <a:spcPct val="100000"/>
              </a:lnSpc>
              <a:spcBef>
                <a:spcPts val="0"/>
              </a:spcBef>
              <a:spcAft>
                <a:spcPts val="0"/>
              </a:spcAft>
              <a:buSzPts val="2500"/>
              <a:buFont typeface="Poppins"/>
              <a:buChar char="■"/>
              <a:defRPr sz="3333">
                <a:latin typeface="Poppins"/>
                <a:ea typeface="Poppins"/>
                <a:cs typeface="Poppins"/>
                <a:sym typeface="Poppins"/>
              </a:defRPr>
            </a:lvl3pPr>
            <a:lvl4pPr marL="2438339" lvl="3" indent="-516454" rtl="0">
              <a:lnSpc>
                <a:spcPct val="100000"/>
              </a:lnSpc>
              <a:spcBef>
                <a:spcPts val="0"/>
              </a:spcBef>
              <a:spcAft>
                <a:spcPts val="0"/>
              </a:spcAft>
              <a:buSzPts val="2500"/>
              <a:buFont typeface="Poppins"/>
              <a:buChar char="●"/>
              <a:defRPr sz="3333">
                <a:latin typeface="Poppins"/>
                <a:ea typeface="Poppins"/>
                <a:cs typeface="Poppins"/>
                <a:sym typeface="Poppins"/>
              </a:defRPr>
            </a:lvl4pPr>
            <a:lvl5pPr marL="3047924" lvl="4" indent="-516454" rtl="0">
              <a:lnSpc>
                <a:spcPct val="100000"/>
              </a:lnSpc>
              <a:spcBef>
                <a:spcPts val="0"/>
              </a:spcBef>
              <a:spcAft>
                <a:spcPts val="0"/>
              </a:spcAft>
              <a:buSzPts val="2500"/>
              <a:buFont typeface="Poppins"/>
              <a:buChar char="○"/>
              <a:defRPr sz="3333">
                <a:latin typeface="Poppins"/>
                <a:ea typeface="Poppins"/>
                <a:cs typeface="Poppins"/>
                <a:sym typeface="Poppins"/>
              </a:defRPr>
            </a:lvl5pPr>
            <a:lvl6pPr marL="3657509" lvl="5" indent="-516454" rtl="0">
              <a:lnSpc>
                <a:spcPct val="100000"/>
              </a:lnSpc>
              <a:spcBef>
                <a:spcPts val="0"/>
              </a:spcBef>
              <a:spcAft>
                <a:spcPts val="0"/>
              </a:spcAft>
              <a:buSzPts val="2500"/>
              <a:buFont typeface="Poppins"/>
              <a:buChar char="■"/>
              <a:defRPr sz="3333">
                <a:latin typeface="Poppins"/>
                <a:ea typeface="Poppins"/>
                <a:cs typeface="Poppins"/>
                <a:sym typeface="Poppins"/>
              </a:defRPr>
            </a:lvl6pPr>
            <a:lvl7pPr marL="4267093" lvl="6" indent="-516454" rtl="0">
              <a:lnSpc>
                <a:spcPct val="100000"/>
              </a:lnSpc>
              <a:spcBef>
                <a:spcPts val="0"/>
              </a:spcBef>
              <a:spcAft>
                <a:spcPts val="0"/>
              </a:spcAft>
              <a:buSzPts val="2500"/>
              <a:buFont typeface="Poppins"/>
              <a:buChar char="●"/>
              <a:defRPr sz="3333">
                <a:latin typeface="Poppins"/>
                <a:ea typeface="Poppins"/>
                <a:cs typeface="Poppins"/>
                <a:sym typeface="Poppins"/>
              </a:defRPr>
            </a:lvl7pPr>
            <a:lvl8pPr marL="4876678" lvl="7" indent="-516454" rtl="0">
              <a:lnSpc>
                <a:spcPct val="100000"/>
              </a:lnSpc>
              <a:spcBef>
                <a:spcPts val="0"/>
              </a:spcBef>
              <a:spcAft>
                <a:spcPts val="0"/>
              </a:spcAft>
              <a:buSzPts val="2500"/>
              <a:buFont typeface="Poppins"/>
              <a:buChar char="○"/>
              <a:defRPr sz="3333">
                <a:latin typeface="Poppins"/>
                <a:ea typeface="Poppins"/>
                <a:cs typeface="Poppins"/>
                <a:sym typeface="Poppins"/>
              </a:defRPr>
            </a:lvl8pPr>
            <a:lvl9pPr marL="5486263" lvl="8" indent="-516454" rtl="0">
              <a:lnSpc>
                <a:spcPct val="100000"/>
              </a:lnSpc>
              <a:spcBef>
                <a:spcPts val="0"/>
              </a:spcBef>
              <a:spcAft>
                <a:spcPts val="0"/>
              </a:spcAft>
              <a:buSzPts val="2500"/>
              <a:buFont typeface="Poppins"/>
              <a:buChar char="■"/>
              <a:defRPr sz="3333">
                <a:latin typeface="Poppins"/>
                <a:ea typeface="Poppins"/>
                <a:cs typeface="Poppins"/>
                <a:sym typeface="Poppins"/>
              </a:defRPr>
            </a:lvl9pPr>
          </a:lstStyle>
          <a:p>
            <a:endParaRPr/>
          </a:p>
        </p:txBody>
      </p:sp>
      <p:sp>
        <p:nvSpPr>
          <p:cNvPr id="98" name="Google Shape;98;p19"/>
          <p:cNvSpPr txBox="1"/>
          <p:nvPr/>
        </p:nvSpPr>
        <p:spPr>
          <a:xfrm>
            <a:off x="8262000" y="6293115"/>
            <a:ext cx="3793200" cy="485200"/>
          </a:xfrm>
          <a:prstGeom prst="rect">
            <a:avLst/>
          </a:prstGeom>
          <a:noFill/>
          <a:ln>
            <a:noFill/>
          </a:ln>
        </p:spPr>
        <p:txBody>
          <a:bodyPr spcFirstLastPara="1" wrap="square" lIns="121900" tIns="60933" rIns="121900" bIns="60933" anchor="ctr" anchorCtr="0">
            <a:noAutofit/>
          </a:bodyPr>
          <a:lstStyle/>
          <a:p>
            <a:pPr marL="0" lvl="0" indent="0" algn="r" rtl="0">
              <a:spcBef>
                <a:spcPts val="0"/>
              </a:spcBef>
              <a:spcAft>
                <a:spcPts val="0"/>
              </a:spcAft>
              <a:buNone/>
            </a:pPr>
            <a:fld id="{00000000-1234-1234-1234-123412341234}" type="slidenum">
              <a:rPr lang="en" sz="1333">
                <a:solidFill>
                  <a:srgbClr val="8B9699"/>
                </a:solidFill>
                <a:latin typeface="Poppins"/>
                <a:ea typeface="Poppins"/>
                <a:cs typeface="Poppins"/>
                <a:sym typeface="Poppins"/>
              </a:rPr>
              <a:pPr marL="0" lvl="0" indent="0" algn="r" rtl="0">
                <a:spcBef>
                  <a:spcPts val="0"/>
                </a:spcBef>
                <a:spcAft>
                  <a:spcPts val="0"/>
                </a:spcAft>
                <a:buNone/>
              </a:pPr>
              <a:t>‹#›</a:t>
            </a:fld>
            <a:endParaRPr sz="1333">
              <a:solidFill>
                <a:srgbClr val="8B9699"/>
              </a:solidFill>
              <a:latin typeface="Poppins"/>
              <a:ea typeface="Poppins"/>
              <a:cs typeface="Poppins"/>
              <a:sym typeface="Poppins"/>
            </a:endParaRPr>
          </a:p>
        </p:txBody>
      </p:sp>
    </p:spTree>
    <p:extLst>
      <p:ext uri="{BB962C8B-B14F-4D97-AF65-F5344CB8AC3E}">
        <p14:creationId xmlns:p14="http://schemas.microsoft.com/office/powerpoint/2010/main" val="3863918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8 Secondary colour side with text - bright purple">
  <p:cSld name="8 Secondary colour side with text - bright purple">
    <p:spTree>
      <p:nvGrpSpPr>
        <p:cNvPr id="1" name="Shape 99"/>
        <p:cNvGrpSpPr/>
        <p:nvPr/>
      </p:nvGrpSpPr>
      <p:grpSpPr>
        <a:xfrm>
          <a:off x="0" y="0"/>
          <a:ext cx="0" cy="0"/>
          <a:chOff x="0" y="0"/>
          <a:chExt cx="0" cy="0"/>
        </a:xfrm>
      </p:grpSpPr>
      <p:sp>
        <p:nvSpPr>
          <p:cNvPr id="100" name="Google Shape;100;p20"/>
          <p:cNvSpPr/>
          <p:nvPr/>
        </p:nvSpPr>
        <p:spPr>
          <a:xfrm>
            <a:off x="0" y="0"/>
            <a:ext cx="4455200" cy="6858000"/>
          </a:xfrm>
          <a:prstGeom prst="rect">
            <a:avLst/>
          </a:prstGeom>
          <a:solidFill>
            <a:srgbClr val="8E42A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0"/>
          <p:cNvSpPr txBox="1">
            <a:spLocks noGrp="1"/>
          </p:cNvSpPr>
          <p:nvPr>
            <p:ph type="title"/>
          </p:nvPr>
        </p:nvSpPr>
        <p:spPr>
          <a:xfrm>
            <a:off x="415600" y="390167"/>
            <a:ext cx="3068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None/>
              <a:defRPr>
                <a:solidFill>
                  <a:srgbClr val="FFFFFF"/>
                </a:solidFill>
              </a:defRPr>
            </a:lvl1pPr>
            <a:lvl2pPr lvl="1" rtl="0">
              <a:spcBef>
                <a:spcPts val="0"/>
              </a:spcBef>
              <a:spcAft>
                <a:spcPts val="0"/>
              </a:spcAft>
              <a:buClr>
                <a:srgbClr val="000000"/>
              </a:buClr>
              <a:buSzPts val="2800"/>
              <a:buNone/>
              <a:defRPr>
                <a:solidFill>
                  <a:srgbClr val="000000"/>
                </a:solidFill>
                <a:latin typeface="Poppins"/>
                <a:ea typeface="Poppins"/>
                <a:cs typeface="Poppins"/>
                <a:sym typeface="Poppins"/>
              </a:defRPr>
            </a:lvl2pPr>
            <a:lvl3pPr lvl="2" rtl="0">
              <a:spcBef>
                <a:spcPts val="0"/>
              </a:spcBef>
              <a:spcAft>
                <a:spcPts val="0"/>
              </a:spcAft>
              <a:buClr>
                <a:srgbClr val="000000"/>
              </a:buClr>
              <a:buSzPts val="2800"/>
              <a:buNone/>
              <a:defRPr>
                <a:solidFill>
                  <a:srgbClr val="000000"/>
                </a:solidFill>
                <a:latin typeface="Poppins"/>
                <a:ea typeface="Poppins"/>
                <a:cs typeface="Poppins"/>
                <a:sym typeface="Poppins"/>
              </a:defRPr>
            </a:lvl3pPr>
            <a:lvl4pPr lvl="3" rtl="0">
              <a:spcBef>
                <a:spcPts val="0"/>
              </a:spcBef>
              <a:spcAft>
                <a:spcPts val="0"/>
              </a:spcAft>
              <a:buClr>
                <a:srgbClr val="000000"/>
              </a:buClr>
              <a:buSzPts val="2800"/>
              <a:buNone/>
              <a:defRPr>
                <a:solidFill>
                  <a:srgbClr val="000000"/>
                </a:solidFill>
                <a:latin typeface="Poppins"/>
                <a:ea typeface="Poppins"/>
                <a:cs typeface="Poppins"/>
                <a:sym typeface="Poppins"/>
              </a:defRPr>
            </a:lvl4pPr>
            <a:lvl5pPr lvl="4" rtl="0">
              <a:spcBef>
                <a:spcPts val="0"/>
              </a:spcBef>
              <a:spcAft>
                <a:spcPts val="0"/>
              </a:spcAft>
              <a:buClr>
                <a:srgbClr val="000000"/>
              </a:buClr>
              <a:buSzPts val="2800"/>
              <a:buNone/>
              <a:defRPr>
                <a:solidFill>
                  <a:srgbClr val="000000"/>
                </a:solidFill>
                <a:latin typeface="Poppins"/>
                <a:ea typeface="Poppins"/>
                <a:cs typeface="Poppins"/>
                <a:sym typeface="Poppins"/>
              </a:defRPr>
            </a:lvl5pPr>
            <a:lvl6pPr lvl="5" rtl="0">
              <a:spcBef>
                <a:spcPts val="0"/>
              </a:spcBef>
              <a:spcAft>
                <a:spcPts val="0"/>
              </a:spcAft>
              <a:buClr>
                <a:srgbClr val="000000"/>
              </a:buClr>
              <a:buSzPts val="2800"/>
              <a:buNone/>
              <a:defRPr>
                <a:solidFill>
                  <a:srgbClr val="000000"/>
                </a:solidFill>
                <a:latin typeface="Poppins"/>
                <a:ea typeface="Poppins"/>
                <a:cs typeface="Poppins"/>
                <a:sym typeface="Poppins"/>
              </a:defRPr>
            </a:lvl6pPr>
            <a:lvl7pPr lvl="6" rtl="0">
              <a:spcBef>
                <a:spcPts val="0"/>
              </a:spcBef>
              <a:spcAft>
                <a:spcPts val="0"/>
              </a:spcAft>
              <a:buClr>
                <a:srgbClr val="000000"/>
              </a:buClr>
              <a:buSzPts val="2800"/>
              <a:buNone/>
              <a:defRPr>
                <a:solidFill>
                  <a:srgbClr val="000000"/>
                </a:solidFill>
                <a:latin typeface="Poppins"/>
                <a:ea typeface="Poppins"/>
                <a:cs typeface="Poppins"/>
                <a:sym typeface="Poppins"/>
              </a:defRPr>
            </a:lvl7pPr>
            <a:lvl8pPr lvl="7" rtl="0">
              <a:spcBef>
                <a:spcPts val="0"/>
              </a:spcBef>
              <a:spcAft>
                <a:spcPts val="0"/>
              </a:spcAft>
              <a:buClr>
                <a:srgbClr val="000000"/>
              </a:buClr>
              <a:buSzPts val="2800"/>
              <a:buNone/>
              <a:defRPr>
                <a:solidFill>
                  <a:srgbClr val="000000"/>
                </a:solidFill>
                <a:latin typeface="Poppins"/>
                <a:ea typeface="Poppins"/>
                <a:cs typeface="Poppins"/>
                <a:sym typeface="Poppins"/>
              </a:defRPr>
            </a:lvl8pPr>
            <a:lvl9pPr lvl="8" rtl="0">
              <a:spcBef>
                <a:spcPts val="0"/>
              </a:spcBef>
              <a:spcAft>
                <a:spcPts val="0"/>
              </a:spcAft>
              <a:buClr>
                <a:srgbClr val="000000"/>
              </a:buClr>
              <a:buSzPts val="2800"/>
              <a:buNone/>
              <a:defRPr>
                <a:solidFill>
                  <a:srgbClr val="000000"/>
                </a:solidFill>
                <a:latin typeface="Poppins"/>
                <a:ea typeface="Poppins"/>
                <a:cs typeface="Poppins"/>
                <a:sym typeface="Poppins"/>
              </a:defRPr>
            </a:lvl9pPr>
          </a:lstStyle>
          <a:p>
            <a:endParaRPr/>
          </a:p>
        </p:txBody>
      </p:sp>
      <p:sp>
        <p:nvSpPr>
          <p:cNvPr id="102" name="Google Shape;102;p20"/>
          <p:cNvSpPr txBox="1">
            <a:spLocks noGrp="1"/>
          </p:cNvSpPr>
          <p:nvPr>
            <p:ph type="body" idx="1"/>
          </p:nvPr>
        </p:nvSpPr>
        <p:spPr>
          <a:xfrm>
            <a:off x="415600" y="2527167"/>
            <a:ext cx="3184400" cy="763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1pPr>
            <a:lvl2pPr marL="1219170" lvl="1"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2pPr>
            <a:lvl3pPr marL="1828754" lvl="2"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3pPr>
            <a:lvl4pPr marL="2438339" lvl="3"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4pPr>
            <a:lvl5pPr marL="3047924" lvl="4"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5pPr>
            <a:lvl6pPr marL="3657509" lvl="5"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6pPr>
            <a:lvl7pPr marL="4267093" lvl="6"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7pPr>
            <a:lvl8pPr marL="4876678" lvl="7"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8pPr>
            <a:lvl9pPr marL="5486263" lvl="8"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9pPr>
          </a:lstStyle>
          <a:p>
            <a:endParaRPr/>
          </a:p>
        </p:txBody>
      </p:sp>
      <p:sp>
        <p:nvSpPr>
          <p:cNvPr id="103" name="Google Shape;103;p20"/>
          <p:cNvSpPr txBox="1">
            <a:spLocks noGrp="1"/>
          </p:cNvSpPr>
          <p:nvPr>
            <p:ph type="body" idx="2"/>
          </p:nvPr>
        </p:nvSpPr>
        <p:spPr>
          <a:xfrm>
            <a:off x="5279200" y="706833"/>
            <a:ext cx="6541200" cy="5554000"/>
          </a:xfrm>
          <a:prstGeom prst="rect">
            <a:avLst/>
          </a:prstGeom>
        </p:spPr>
        <p:txBody>
          <a:bodyPr spcFirstLastPara="1" wrap="square" lIns="91425" tIns="91425" rIns="91425" bIns="91425" anchor="t" anchorCtr="0">
            <a:noAutofit/>
          </a:bodyPr>
          <a:lstStyle>
            <a:lvl1pPr marL="609585" lvl="0" indent="-516454" rtl="0">
              <a:lnSpc>
                <a:spcPct val="100000"/>
              </a:lnSpc>
              <a:spcBef>
                <a:spcPts val="0"/>
              </a:spcBef>
              <a:spcAft>
                <a:spcPts val="0"/>
              </a:spcAft>
              <a:buSzPts val="2500"/>
              <a:buFont typeface="Poppins"/>
              <a:buChar char="●"/>
              <a:defRPr sz="3333">
                <a:latin typeface="Poppins"/>
                <a:ea typeface="Poppins"/>
                <a:cs typeface="Poppins"/>
                <a:sym typeface="Poppins"/>
              </a:defRPr>
            </a:lvl1pPr>
            <a:lvl2pPr marL="1219170" lvl="1" indent="-516454" rtl="0">
              <a:lnSpc>
                <a:spcPct val="100000"/>
              </a:lnSpc>
              <a:spcBef>
                <a:spcPts val="0"/>
              </a:spcBef>
              <a:spcAft>
                <a:spcPts val="0"/>
              </a:spcAft>
              <a:buSzPts val="2500"/>
              <a:buFont typeface="Poppins"/>
              <a:buChar char="○"/>
              <a:defRPr sz="3333">
                <a:latin typeface="Poppins"/>
                <a:ea typeface="Poppins"/>
                <a:cs typeface="Poppins"/>
                <a:sym typeface="Poppins"/>
              </a:defRPr>
            </a:lvl2pPr>
            <a:lvl3pPr marL="1828754" lvl="2" indent="-516454" rtl="0">
              <a:lnSpc>
                <a:spcPct val="100000"/>
              </a:lnSpc>
              <a:spcBef>
                <a:spcPts val="0"/>
              </a:spcBef>
              <a:spcAft>
                <a:spcPts val="0"/>
              </a:spcAft>
              <a:buSzPts val="2500"/>
              <a:buFont typeface="Poppins"/>
              <a:buChar char="■"/>
              <a:defRPr sz="3333">
                <a:latin typeface="Poppins"/>
                <a:ea typeface="Poppins"/>
                <a:cs typeface="Poppins"/>
                <a:sym typeface="Poppins"/>
              </a:defRPr>
            </a:lvl3pPr>
            <a:lvl4pPr marL="2438339" lvl="3" indent="-516454" rtl="0">
              <a:lnSpc>
                <a:spcPct val="100000"/>
              </a:lnSpc>
              <a:spcBef>
                <a:spcPts val="0"/>
              </a:spcBef>
              <a:spcAft>
                <a:spcPts val="0"/>
              </a:spcAft>
              <a:buSzPts val="2500"/>
              <a:buFont typeface="Poppins"/>
              <a:buChar char="●"/>
              <a:defRPr sz="3333">
                <a:latin typeface="Poppins"/>
                <a:ea typeface="Poppins"/>
                <a:cs typeface="Poppins"/>
                <a:sym typeface="Poppins"/>
              </a:defRPr>
            </a:lvl4pPr>
            <a:lvl5pPr marL="3047924" lvl="4" indent="-516454" rtl="0">
              <a:lnSpc>
                <a:spcPct val="100000"/>
              </a:lnSpc>
              <a:spcBef>
                <a:spcPts val="0"/>
              </a:spcBef>
              <a:spcAft>
                <a:spcPts val="0"/>
              </a:spcAft>
              <a:buSzPts val="2500"/>
              <a:buFont typeface="Poppins"/>
              <a:buChar char="○"/>
              <a:defRPr sz="3333">
                <a:latin typeface="Poppins"/>
                <a:ea typeface="Poppins"/>
                <a:cs typeface="Poppins"/>
                <a:sym typeface="Poppins"/>
              </a:defRPr>
            </a:lvl5pPr>
            <a:lvl6pPr marL="3657509" lvl="5" indent="-516454" rtl="0">
              <a:lnSpc>
                <a:spcPct val="100000"/>
              </a:lnSpc>
              <a:spcBef>
                <a:spcPts val="0"/>
              </a:spcBef>
              <a:spcAft>
                <a:spcPts val="0"/>
              </a:spcAft>
              <a:buSzPts val="2500"/>
              <a:buFont typeface="Poppins"/>
              <a:buChar char="■"/>
              <a:defRPr sz="3333">
                <a:latin typeface="Poppins"/>
                <a:ea typeface="Poppins"/>
                <a:cs typeface="Poppins"/>
                <a:sym typeface="Poppins"/>
              </a:defRPr>
            </a:lvl6pPr>
            <a:lvl7pPr marL="4267093" lvl="6" indent="-516454" rtl="0">
              <a:lnSpc>
                <a:spcPct val="100000"/>
              </a:lnSpc>
              <a:spcBef>
                <a:spcPts val="0"/>
              </a:spcBef>
              <a:spcAft>
                <a:spcPts val="0"/>
              </a:spcAft>
              <a:buSzPts val="2500"/>
              <a:buFont typeface="Poppins"/>
              <a:buChar char="●"/>
              <a:defRPr sz="3333">
                <a:latin typeface="Poppins"/>
                <a:ea typeface="Poppins"/>
                <a:cs typeface="Poppins"/>
                <a:sym typeface="Poppins"/>
              </a:defRPr>
            </a:lvl7pPr>
            <a:lvl8pPr marL="4876678" lvl="7" indent="-516454" rtl="0">
              <a:lnSpc>
                <a:spcPct val="100000"/>
              </a:lnSpc>
              <a:spcBef>
                <a:spcPts val="0"/>
              </a:spcBef>
              <a:spcAft>
                <a:spcPts val="0"/>
              </a:spcAft>
              <a:buSzPts val="2500"/>
              <a:buFont typeface="Poppins"/>
              <a:buChar char="○"/>
              <a:defRPr sz="3333">
                <a:latin typeface="Poppins"/>
                <a:ea typeface="Poppins"/>
                <a:cs typeface="Poppins"/>
                <a:sym typeface="Poppins"/>
              </a:defRPr>
            </a:lvl8pPr>
            <a:lvl9pPr marL="5486263" lvl="8" indent="-516454" rtl="0">
              <a:lnSpc>
                <a:spcPct val="100000"/>
              </a:lnSpc>
              <a:spcBef>
                <a:spcPts val="0"/>
              </a:spcBef>
              <a:spcAft>
                <a:spcPts val="0"/>
              </a:spcAft>
              <a:buSzPts val="2500"/>
              <a:buFont typeface="Poppins"/>
              <a:buChar char="■"/>
              <a:defRPr sz="3333">
                <a:latin typeface="Poppins"/>
                <a:ea typeface="Poppins"/>
                <a:cs typeface="Poppins"/>
                <a:sym typeface="Poppins"/>
              </a:defRPr>
            </a:lvl9pPr>
          </a:lstStyle>
          <a:p>
            <a:endParaRPr/>
          </a:p>
        </p:txBody>
      </p:sp>
      <p:sp>
        <p:nvSpPr>
          <p:cNvPr id="104" name="Google Shape;104;p20"/>
          <p:cNvSpPr txBox="1"/>
          <p:nvPr/>
        </p:nvSpPr>
        <p:spPr>
          <a:xfrm>
            <a:off x="8262000" y="6293115"/>
            <a:ext cx="3793200" cy="485200"/>
          </a:xfrm>
          <a:prstGeom prst="rect">
            <a:avLst/>
          </a:prstGeom>
          <a:noFill/>
          <a:ln>
            <a:noFill/>
          </a:ln>
        </p:spPr>
        <p:txBody>
          <a:bodyPr spcFirstLastPara="1" wrap="square" lIns="121900" tIns="60933" rIns="121900" bIns="60933" anchor="ctr" anchorCtr="0">
            <a:noAutofit/>
          </a:bodyPr>
          <a:lstStyle/>
          <a:p>
            <a:pPr marL="0" lvl="0" indent="0" algn="r" rtl="0">
              <a:spcBef>
                <a:spcPts val="0"/>
              </a:spcBef>
              <a:spcAft>
                <a:spcPts val="0"/>
              </a:spcAft>
              <a:buNone/>
            </a:pPr>
            <a:fld id="{00000000-1234-1234-1234-123412341234}" type="slidenum">
              <a:rPr lang="en" sz="1333">
                <a:solidFill>
                  <a:srgbClr val="8B9699"/>
                </a:solidFill>
                <a:latin typeface="Poppins"/>
                <a:ea typeface="Poppins"/>
                <a:cs typeface="Poppins"/>
                <a:sym typeface="Poppins"/>
              </a:rPr>
              <a:pPr marL="0" lvl="0" indent="0" algn="r" rtl="0">
                <a:spcBef>
                  <a:spcPts val="0"/>
                </a:spcBef>
                <a:spcAft>
                  <a:spcPts val="0"/>
                </a:spcAft>
                <a:buNone/>
              </a:pPr>
              <a:t>‹#›</a:t>
            </a:fld>
            <a:endParaRPr sz="1333">
              <a:solidFill>
                <a:srgbClr val="8B9699"/>
              </a:solidFill>
              <a:latin typeface="Poppins"/>
              <a:ea typeface="Poppins"/>
              <a:cs typeface="Poppins"/>
              <a:sym typeface="Poppins"/>
            </a:endParaRPr>
          </a:p>
        </p:txBody>
      </p:sp>
    </p:spTree>
    <p:extLst>
      <p:ext uri="{BB962C8B-B14F-4D97-AF65-F5344CB8AC3E}">
        <p14:creationId xmlns:p14="http://schemas.microsoft.com/office/powerpoint/2010/main" val="40468465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8 Secondary colour side with text - bright teal">
  <p:cSld name="8 Secondary colour side with text - bright teal">
    <p:spTree>
      <p:nvGrpSpPr>
        <p:cNvPr id="1" name="Shape 105"/>
        <p:cNvGrpSpPr/>
        <p:nvPr/>
      </p:nvGrpSpPr>
      <p:grpSpPr>
        <a:xfrm>
          <a:off x="0" y="0"/>
          <a:ext cx="0" cy="0"/>
          <a:chOff x="0" y="0"/>
          <a:chExt cx="0" cy="0"/>
        </a:xfrm>
      </p:grpSpPr>
      <p:sp>
        <p:nvSpPr>
          <p:cNvPr id="106" name="Google Shape;106;p21"/>
          <p:cNvSpPr/>
          <p:nvPr/>
        </p:nvSpPr>
        <p:spPr>
          <a:xfrm>
            <a:off x="0" y="0"/>
            <a:ext cx="4455200" cy="6858000"/>
          </a:xfrm>
          <a:prstGeom prst="rect">
            <a:avLst/>
          </a:prstGeom>
          <a:solidFill>
            <a:srgbClr val="00A19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Poppins"/>
              <a:ea typeface="Poppins"/>
              <a:cs typeface="Poppins"/>
              <a:sym typeface="Poppins"/>
            </a:endParaRPr>
          </a:p>
        </p:txBody>
      </p:sp>
      <p:sp>
        <p:nvSpPr>
          <p:cNvPr id="107" name="Google Shape;107;p21"/>
          <p:cNvSpPr txBox="1">
            <a:spLocks noGrp="1"/>
          </p:cNvSpPr>
          <p:nvPr>
            <p:ph type="title"/>
          </p:nvPr>
        </p:nvSpPr>
        <p:spPr>
          <a:xfrm>
            <a:off x="415600" y="390167"/>
            <a:ext cx="3068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None/>
              <a:defRPr>
                <a:solidFill>
                  <a:srgbClr val="FFFFFF"/>
                </a:solidFill>
              </a:defRPr>
            </a:lvl1pPr>
            <a:lvl2pPr lvl="1" rtl="0">
              <a:spcBef>
                <a:spcPts val="0"/>
              </a:spcBef>
              <a:spcAft>
                <a:spcPts val="0"/>
              </a:spcAft>
              <a:buClr>
                <a:srgbClr val="000000"/>
              </a:buClr>
              <a:buSzPts val="2800"/>
              <a:buNone/>
              <a:defRPr>
                <a:solidFill>
                  <a:srgbClr val="000000"/>
                </a:solidFill>
                <a:latin typeface="Poppins"/>
                <a:ea typeface="Poppins"/>
                <a:cs typeface="Poppins"/>
                <a:sym typeface="Poppins"/>
              </a:defRPr>
            </a:lvl2pPr>
            <a:lvl3pPr lvl="2" rtl="0">
              <a:spcBef>
                <a:spcPts val="0"/>
              </a:spcBef>
              <a:spcAft>
                <a:spcPts val="0"/>
              </a:spcAft>
              <a:buClr>
                <a:srgbClr val="000000"/>
              </a:buClr>
              <a:buSzPts val="2800"/>
              <a:buNone/>
              <a:defRPr>
                <a:solidFill>
                  <a:srgbClr val="000000"/>
                </a:solidFill>
                <a:latin typeface="Poppins"/>
                <a:ea typeface="Poppins"/>
                <a:cs typeface="Poppins"/>
                <a:sym typeface="Poppins"/>
              </a:defRPr>
            </a:lvl3pPr>
            <a:lvl4pPr lvl="3" rtl="0">
              <a:spcBef>
                <a:spcPts val="0"/>
              </a:spcBef>
              <a:spcAft>
                <a:spcPts val="0"/>
              </a:spcAft>
              <a:buClr>
                <a:srgbClr val="000000"/>
              </a:buClr>
              <a:buSzPts val="2800"/>
              <a:buNone/>
              <a:defRPr>
                <a:solidFill>
                  <a:srgbClr val="000000"/>
                </a:solidFill>
                <a:latin typeface="Poppins"/>
                <a:ea typeface="Poppins"/>
                <a:cs typeface="Poppins"/>
                <a:sym typeface="Poppins"/>
              </a:defRPr>
            </a:lvl4pPr>
            <a:lvl5pPr lvl="4" rtl="0">
              <a:spcBef>
                <a:spcPts val="0"/>
              </a:spcBef>
              <a:spcAft>
                <a:spcPts val="0"/>
              </a:spcAft>
              <a:buClr>
                <a:srgbClr val="000000"/>
              </a:buClr>
              <a:buSzPts val="2800"/>
              <a:buNone/>
              <a:defRPr>
                <a:solidFill>
                  <a:srgbClr val="000000"/>
                </a:solidFill>
                <a:latin typeface="Poppins"/>
                <a:ea typeface="Poppins"/>
                <a:cs typeface="Poppins"/>
                <a:sym typeface="Poppins"/>
              </a:defRPr>
            </a:lvl5pPr>
            <a:lvl6pPr lvl="5" rtl="0">
              <a:spcBef>
                <a:spcPts val="0"/>
              </a:spcBef>
              <a:spcAft>
                <a:spcPts val="0"/>
              </a:spcAft>
              <a:buClr>
                <a:srgbClr val="000000"/>
              </a:buClr>
              <a:buSzPts val="2800"/>
              <a:buNone/>
              <a:defRPr>
                <a:solidFill>
                  <a:srgbClr val="000000"/>
                </a:solidFill>
                <a:latin typeface="Poppins"/>
                <a:ea typeface="Poppins"/>
                <a:cs typeface="Poppins"/>
                <a:sym typeface="Poppins"/>
              </a:defRPr>
            </a:lvl6pPr>
            <a:lvl7pPr lvl="6" rtl="0">
              <a:spcBef>
                <a:spcPts val="0"/>
              </a:spcBef>
              <a:spcAft>
                <a:spcPts val="0"/>
              </a:spcAft>
              <a:buClr>
                <a:srgbClr val="000000"/>
              </a:buClr>
              <a:buSzPts val="2800"/>
              <a:buNone/>
              <a:defRPr>
                <a:solidFill>
                  <a:srgbClr val="000000"/>
                </a:solidFill>
                <a:latin typeface="Poppins"/>
                <a:ea typeface="Poppins"/>
                <a:cs typeface="Poppins"/>
                <a:sym typeface="Poppins"/>
              </a:defRPr>
            </a:lvl7pPr>
            <a:lvl8pPr lvl="7" rtl="0">
              <a:spcBef>
                <a:spcPts val="0"/>
              </a:spcBef>
              <a:spcAft>
                <a:spcPts val="0"/>
              </a:spcAft>
              <a:buClr>
                <a:srgbClr val="000000"/>
              </a:buClr>
              <a:buSzPts val="2800"/>
              <a:buNone/>
              <a:defRPr>
                <a:solidFill>
                  <a:srgbClr val="000000"/>
                </a:solidFill>
                <a:latin typeface="Poppins"/>
                <a:ea typeface="Poppins"/>
                <a:cs typeface="Poppins"/>
                <a:sym typeface="Poppins"/>
              </a:defRPr>
            </a:lvl8pPr>
            <a:lvl9pPr lvl="8" rtl="0">
              <a:spcBef>
                <a:spcPts val="0"/>
              </a:spcBef>
              <a:spcAft>
                <a:spcPts val="0"/>
              </a:spcAft>
              <a:buClr>
                <a:srgbClr val="000000"/>
              </a:buClr>
              <a:buSzPts val="2800"/>
              <a:buNone/>
              <a:defRPr>
                <a:solidFill>
                  <a:srgbClr val="000000"/>
                </a:solidFill>
                <a:latin typeface="Poppins"/>
                <a:ea typeface="Poppins"/>
                <a:cs typeface="Poppins"/>
                <a:sym typeface="Poppins"/>
              </a:defRPr>
            </a:lvl9pPr>
          </a:lstStyle>
          <a:p>
            <a:endParaRPr/>
          </a:p>
        </p:txBody>
      </p:sp>
      <p:sp>
        <p:nvSpPr>
          <p:cNvPr id="108" name="Google Shape;108;p21"/>
          <p:cNvSpPr txBox="1">
            <a:spLocks noGrp="1"/>
          </p:cNvSpPr>
          <p:nvPr>
            <p:ph type="body" idx="1"/>
          </p:nvPr>
        </p:nvSpPr>
        <p:spPr>
          <a:xfrm>
            <a:off x="415600" y="2527167"/>
            <a:ext cx="3184400" cy="763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1pPr>
            <a:lvl2pPr marL="1219170" lvl="1"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2pPr>
            <a:lvl3pPr marL="1828754" lvl="2"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3pPr>
            <a:lvl4pPr marL="2438339" lvl="3"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4pPr>
            <a:lvl5pPr marL="3047924" lvl="4"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5pPr>
            <a:lvl6pPr marL="3657509" lvl="5"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6pPr>
            <a:lvl7pPr marL="4267093" lvl="6"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7pPr>
            <a:lvl8pPr marL="4876678" lvl="7"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8pPr>
            <a:lvl9pPr marL="5486263" lvl="8"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9pPr>
          </a:lstStyle>
          <a:p>
            <a:endParaRPr/>
          </a:p>
        </p:txBody>
      </p:sp>
      <p:sp>
        <p:nvSpPr>
          <p:cNvPr id="109" name="Google Shape;109;p21"/>
          <p:cNvSpPr txBox="1">
            <a:spLocks noGrp="1"/>
          </p:cNvSpPr>
          <p:nvPr>
            <p:ph type="body" idx="2"/>
          </p:nvPr>
        </p:nvSpPr>
        <p:spPr>
          <a:xfrm>
            <a:off x="5279200" y="706833"/>
            <a:ext cx="6541200" cy="5554000"/>
          </a:xfrm>
          <a:prstGeom prst="rect">
            <a:avLst/>
          </a:prstGeom>
        </p:spPr>
        <p:txBody>
          <a:bodyPr spcFirstLastPara="1" wrap="square" lIns="91425" tIns="91425" rIns="91425" bIns="91425" anchor="t" anchorCtr="0">
            <a:noAutofit/>
          </a:bodyPr>
          <a:lstStyle>
            <a:lvl1pPr marL="609585" lvl="0" indent="-516454" rtl="0">
              <a:lnSpc>
                <a:spcPct val="100000"/>
              </a:lnSpc>
              <a:spcBef>
                <a:spcPts val="0"/>
              </a:spcBef>
              <a:spcAft>
                <a:spcPts val="0"/>
              </a:spcAft>
              <a:buSzPts val="2500"/>
              <a:buFont typeface="Poppins"/>
              <a:buChar char="●"/>
              <a:defRPr sz="3333">
                <a:latin typeface="Poppins"/>
                <a:ea typeface="Poppins"/>
                <a:cs typeface="Poppins"/>
                <a:sym typeface="Poppins"/>
              </a:defRPr>
            </a:lvl1pPr>
            <a:lvl2pPr marL="1219170" lvl="1" indent="-516454" rtl="0">
              <a:lnSpc>
                <a:spcPct val="100000"/>
              </a:lnSpc>
              <a:spcBef>
                <a:spcPts val="0"/>
              </a:spcBef>
              <a:spcAft>
                <a:spcPts val="0"/>
              </a:spcAft>
              <a:buSzPts val="2500"/>
              <a:buFont typeface="Poppins"/>
              <a:buChar char="○"/>
              <a:defRPr sz="3333">
                <a:latin typeface="Poppins"/>
                <a:ea typeface="Poppins"/>
                <a:cs typeface="Poppins"/>
                <a:sym typeface="Poppins"/>
              </a:defRPr>
            </a:lvl2pPr>
            <a:lvl3pPr marL="1828754" lvl="2" indent="-516454" rtl="0">
              <a:lnSpc>
                <a:spcPct val="100000"/>
              </a:lnSpc>
              <a:spcBef>
                <a:spcPts val="0"/>
              </a:spcBef>
              <a:spcAft>
                <a:spcPts val="0"/>
              </a:spcAft>
              <a:buSzPts val="2500"/>
              <a:buFont typeface="Poppins"/>
              <a:buChar char="■"/>
              <a:defRPr sz="3333">
                <a:latin typeface="Poppins"/>
                <a:ea typeface="Poppins"/>
                <a:cs typeface="Poppins"/>
                <a:sym typeface="Poppins"/>
              </a:defRPr>
            </a:lvl3pPr>
            <a:lvl4pPr marL="2438339" lvl="3" indent="-516454" rtl="0">
              <a:lnSpc>
                <a:spcPct val="100000"/>
              </a:lnSpc>
              <a:spcBef>
                <a:spcPts val="0"/>
              </a:spcBef>
              <a:spcAft>
                <a:spcPts val="0"/>
              </a:spcAft>
              <a:buSzPts val="2500"/>
              <a:buFont typeface="Poppins"/>
              <a:buChar char="●"/>
              <a:defRPr sz="3333">
                <a:latin typeface="Poppins"/>
                <a:ea typeface="Poppins"/>
                <a:cs typeface="Poppins"/>
                <a:sym typeface="Poppins"/>
              </a:defRPr>
            </a:lvl4pPr>
            <a:lvl5pPr marL="3047924" lvl="4" indent="-516454" rtl="0">
              <a:lnSpc>
                <a:spcPct val="100000"/>
              </a:lnSpc>
              <a:spcBef>
                <a:spcPts val="0"/>
              </a:spcBef>
              <a:spcAft>
                <a:spcPts val="0"/>
              </a:spcAft>
              <a:buSzPts val="2500"/>
              <a:buFont typeface="Poppins"/>
              <a:buChar char="○"/>
              <a:defRPr sz="3333">
                <a:latin typeface="Poppins"/>
                <a:ea typeface="Poppins"/>
                <a:cs typeface="Poppins"/>
                <a:sym typeface="Poppins"/>
              </a:defRPr>
            </a:lvl5pPr>
            <a:lvl6pPr marL="3657509" lvl="5" indent="-516454" rtl="0">
              <a:lnSpc>
                <a:spcPct val="100000"/>
              </a:lnSpc>
              <a:spcBef>
                <a:spcPts val="0"/>
              </a:spcBef>
              <a:spcAft>
                <a:spcPts val="0"/>
              </a:spcAft>
              <a:buSzPts val="2500"/>
              <a:buFont typeface="Poppins"/>
              <a:buChar char="■"/>
              <a:defRPr sz="3333">
                <a:latin typeface="Poppins"/>
                <a:ea typeface="Poppins"/>
                <a:cs typeface="Poppins"/>
                <a:sym typeface="Poppins"/>
              </a:defRPr>
            </a:lvl6pPr>
            <a:lvl7pPr marL="4267093" lvl="6" indent="-516454" rtl="0">
              <a:lnSpc>
                <a:spcPct val="100000"/>
              </a:lnSpc>
              <a:spcBef>
                <a:spcPts val="0"/>
              </a:spcBef>
              <a:spcAft>
                <a:spcPts val="0"/>
              </a:spcAft>
              <a:buSzPts val="2500"/>
              <a:buFont typeface="Poppins"/>
              <a:buChar char="●"/>
              <a:defRPr sz="3333">
                <a:latin typeface="Poppins"/>
                <a:ea typeface="Poppins"/>
                <a:cs typeface="Poppins"/>
                <a:sym typeface="Poppins"/>
              </a:defRPr>
            </a:lvl7pPr>
            <a:lvl8pPr marL="4876678" lvl="7" indent="-516454" rtl="0">
              <a:lnSpc>
                <a:spcPct val="100000"/>
              </a:lnSpc>
              <a:spcBef>
                <a:spcPts val="0"/>
              </a:spcBef>
              <a:spcAft>
                <a:spcPts val="0"/>
              </a:spcAft>
              <a:buSzPts val="2500"/>
              <a:buFont typeface="Poppins"/>
              <a:buChar char="○"/>
              <a:defRPr sz="3333">
                <a:latin typeface="Poppins"/>
                <a:ea typeface="Poppins"/>
                <a:cs typeface="Poppins"/>
                <a:sym typeface="Poppins"/>
              </a:defRPr>
            </a:lvl8pPr>
            <a:lvl9pPr marL="5486263" lvl="8" indent="-516454" rtl="0">
              <a:lnSpc>
                <a:spcPct val="100000"/>
              </a:lnSpc>
              <a:spcBef>
                <a:spcPts val="0"/>
              </a:spcBef>
              <a:spcAft>
                <a:spcPts val="0"/>
              </a:spcAft>
              <a:buSzPts val="2500"/>
              <a:buFont typeface="Poppins"/>
              <a:buChar char="■"/>
              <a:defRPr sz="3333">
                <a:latin typeface="Poppins"/>
                <a:ea typeface="Poppins"/>
                <a:cs typeface="Poppins"/>
                <a:sym typeface="Poppins"/>
              </a:defRPr>
            </a:lvl9pPr>
          </a:lstStyle>
          <a:p>
            <a:endParaRPr/>
          </a:p>
        </p:txBody>
      </p:sp>
      <p:sp>
        <p:nvSpPr>
          <p:cNvPr id="110" name="Google Shape;110;p21"/>
          <p:cNvSpPr txBox="1"/>
          <p:nvPr/>
        </p:nvSpPr>
        <p:spPr>
          <a:xfrm>
            <a:off x="8262000" y="6293115"/>
            <a:ext cx="3793200" cy="485200"/>
          </a:xfrm>
          <a:prstGeom prst="rect">
            <a:avLst/>
          </a:prstGeom>
          <a:noFill/>
          <a:ln>
            <a:noFill/>
          </a:ln>
        </p:spPr>
        <p:txBody>
          <a:bodyPr spcFirstLastPara="1" wrap="square" lIns="121900" tIns="60933" rIns="121900" bIns="60933" anchor="ctr" anchorCtr="0">
            <a:noAutofit/>
          </a:bodyPr>
          <a:lstStyle/>
          <a:p>
            <a:pPr marL="0" lvl="0" indent="0" algn="r" rtl="0">
              <a:spcBef>
                <a:spcPts val="0"/>
              </a:spcBef>
              <a:spcAft>
                <a:spcPts val="0"/>
              </a:spcAft>
              <a:buNone/>
            </a:pPr>
            <a:fld id="{00000000-1234-1234-1234-123412341234}" type="slidenum">
              <a:rPr lang="en" sz="1333">
                <a:solidFill>
                  <a:srgbClr val="8B9699"/>
                </a:solidFill>
                <a:latin typeface="Poppins"/>
                <a:ea typeface="Poppins"/>
                <a:cs typeface="Poppins"/>
                <a:sym typeface="Poppins"/>
              </a:rPr>
              <a:pPr marL="0" lvl="0" indent="0" algn="r" rtl="0">
                <a:spcBef>
                  <a:spcPts val="0"/>
                </a:spcBef>
                <a:spcAft>
                  <a:spcPts val="0"/>
                </a:spcAft>
                <a:buNone/>
              </a:pPr>
              <a:t>‹#›</a:t>
            </a:fld>
            <a:endParaRPr sz="1333">
              <a:solidFill>
                <a:srgbClr val="8B9699"/>
              </a:solidFill>
              <a:latin typeface="Poppins"/>
              <a:ea typeface="Poppins"/>
              <a:cs typeface="Poppins"/>
              <a:sym typeface="Poppins"/>
            </a:endParaRPr>
          </a:p>
        </p:txBody>
      </p:sp>
    </p:spTree>
    <p:extLst>
      <p:ext uri="{BB962C8B-B14F-4D97-AF65-F5344CB8AC3E}">
        <p14:creationId xmlns:p14="http://schemas.microsoft.com/office/powerpoint/2010/main" val="18270786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9 Colour slash with text - dark blue">
  <p:cSld name="9 Colour slash with text - dark blue">
    <p:spTree>
      <p:nvGrpSpPr>
        <p:cNvPr id="1" name="Shape 111"/>
        <p:cNvGrpSpPr/>
        <p:nvPr/>
      </p:nvGrpSpPr>
      <p:grpSpPr>
        <a:xfrm>
          <a:off x="0" y="0"/>
          <a:ext cx="0" cy="0"/>
          <a:chOff x="0" y="0"/>
          <a:chExt cx="0" cy="0"/>
        </a:xfrm>
      </p:grpSpPr>
      <p:grpSp>
        <p:nvGrpSpPr>
          <p:cNvPr id="112" name="Google Shape;112;p22"/>
          <p:cNvGrpSpPr/>
          <p:nvPr/>
        </p:nvGrpSpPr>
        <p:grpSpPr>
          <a:xfrm>
            <a:off x="-1" y="3882"/>
            <a:ext cx="5493761" cy="6857852"/>
            <a:chOff x="2642625" y="799875"/>
            <a:chExt cx="2838859" cy="3543743"/>
          </a:xfrm>
        </p:grpSpPr>
        <p:sp>
          <p:nvSpPr>
            <p:cNvPr id="113" name="Google Shape;113;p22"/>
            <p:cNvSpPr/>
            <p:nvPr/>
          </p:nvSpPr>
          <p:spPr>
            <a:xfrm rot="10800000" flipH="1">
              <a:off x="3710284" y="800018"/>
              <a:ext cx="1771200" cy="3543600"/>
            </a:xfrm>
            <a:prstGeom prst="rtTriangle">
              <a:avLst/>
            </a:prstGeom>
            <a:solidFill>
              <a:srgbClr val="3C4B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2"/>
            <p:cNvSpPr/>
            <p:nvPr/>
          </p:nvSpPr>
          <p:spPr>
            <a:xfrm>
              <a:off x="2642625" y="799875"/>
              <a:ext cx="1074300" cy="3543600"/>
            </a:xfrm>
            <a:prstGeom prst="rect">
              <a:avLst/>
            </a:prstGeom>
            <a:solidFill>
              <a:srgbClr val="3C4B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 name="Google Shape;115;p22"/>
          <p:cNvSpPr txBox="1">
            <a:spLocks noGrp="1"/>
          </p:cNvSpPr>
          <p:nvPr>
            <p:ph type="title"/>
          </p:nvPr>
        </p:nvSpPr>
        <p:spPr>
          <a:xfrm>
            <a:off x="415600" y="390167"/>
            <a:ext cx="3184400" cy="7636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3000"/>
              <a:buNone/>
              <a:defRPr>
                <a:solidFill>
                  <a:srgbClr val="FFFFFF"/>
                </a:solidFill>
              </a:defRPr>
            </a:lvl1pPr>
            <a:lvl2pPr lvl="1">
              <a:spcBef>
                <a:spcPts val="0"/>
              </a:spcBef>
              <a:spcAft>
                <a:spcPts val="0"/>
              </a:spcAft>
              <a:buClr>
                <a:srgbClr val="FFFFFF"/>
              </a:buClr>
              <a:buSzPts val="3000"/>
              <a:buNone/>
              <a:defRPr sz="4000">
                <a:solidFill>
                  <a:srgbClr val="FFFFFF"/>
                </a:solidFill>
                <a:latin typeface="Poppins"/>
                <a:ea typeface="Poppins"/>
                <a:cs typeface="Poppins"/>
                <a:sym typeface="Poppins"/>
              </a:defRPr>
            </a:lvl2pPr>
            <a:lvl3pPr lvl="2">
              <a:spcBef>
                <a:spcPts val="0"/>
              </a:spcBef>
              <a:spcAft>
                <a:spcPts val="0"/>
              </a:spcAft>
              <a:buClr>
                <a:srgbClr val="FFFFFF"/>
              </a:buClr>
              <a:buSzPts val="3000"/>
              <a:buNone/>
              <a:defRPr sz="4000">
                <a:solidFill>
                  <a:srgbClr val="FFFFFF"/>
                </a:solidFill>
                <a:latin typeface="Poppins"/>
                <a:ea typeface="Poppins"/>
                <a:cs typeface="Poppins"/>
                <a:sym typeface="Poppins"/>
              </a:defRPr>
            </a:lvl3pPr>
            <a:lvl4pPr lvl="3">
              <a:spcBef>
                <a:spcPts val="0"/>
              </a:spcBef>
              <a:spcAft>
                <a:spcPts val="0"/>
              </a:spcAft>
              <a:buClr>
                <a:srgbClr val="FFFFFF"/>
              </a:buClr>
              <a:buSzPts val="3000"/>
              <a:buNone/>
              <a:defRPr sz="4000">
                <a:solidFill>
                  <a:srgbClr val="FFFFFF"/>
                </a:solidFill>
                <a:latin typeface="Poppins"/>
                <a:ea typeface="Poppins"/>
                <a:cs typeface="Poppins"/>
                <a:sym typeface="Poppins"/>
              </a:defRPr>
            </a:lvl4pPr>
            <a:lvl5pPr lvl="4">
              <a:spcBef>
                <a:spcPts val="0"/>
              </a:spcBef>
              <a:spcAft>
                <a:spcPts val="0"/>
              </a:spcAft>
              <a:buClr>
                <a:srgbClr val="FFFFFF"/>
              </a:buClr>
              <a:buSzPts val="3000"/>
              <a:buNone/>
              <a:defRPr sz="4000">
                <a:solidFill>
                  <a:srgbClr val="FFFFFF"/>
                </a:solidFill>
                <a:latin typeface="Poppins"/>
                <a:ea typeface="Poppins"/>
                <a:cs typeface="Poppins"/>
                <a:sym typeface="Poppins"/>
              </a:defRPr>
            </a:lvl5pPr>
            <a:lvl6pPr lvl="5">
              <a:spcBef>
                <a:spcPts val="0"/>
              </a:spcBef>
              <a:spcAft>
                <a:spcPts val="0"/>
              </a:spcAft>
              <a:buClr>
                <a:srgbClr val="FFFFFF"/>
              </a:buClr>
              <a:buSzPts val="3000"/>
              <a:buNone/>
              <a:defRPr sz="4000">
                <a:solidFill>
                  <a:srgbClr val="FFFFFF"/>
                </a:solidFill>
                <a:latin typeface="Poppins"/>
                <a:ea typeface="Poppins"/>
                <a:cs typeface="Poppins"/>
                <a:sym typeface="Poppins"/>
              </a:defRPr>
            </a:lvl6pPr>
            <a:lvl7pPr lvl="6">
              <a:spcBef>
                <a:spcPts val="0"/>
              </a:spcBef>
              <a:spcAft>
                <a:spcPts val="0"/>
              </a:spcAft>
              <a:buClr>
                <a:srgbClr val="FFFFFF"/>
              </a:buClr>
              <a:buSzPts val="3000"/>
              <a:buNone/>
              <a:defRPr sz="4000">
                <a:solidFill>
                  <a:srgbClr val="FFFFFF"/>
                </a:solidFill>
                <a:latin typeface="Poppins"/>
                <a:ea typeface="Poppins"/>
                <a:cs typeface="Poppins"/>
                <a:sym typeface="Poppins"/>
              </a:defRPr>
            </a:lvl7pPr>
            <a:lvl8pPr lvl="7">
              <a:spcBef>
                <a:spcPts val="0"/>
              </a:spcBef>
              <a:spcAft>
                <a:spcPts val="0"/>
              </a:spcAft>
              <a:buClr>
                <a:srgbClr val="FFFFFF"/>
              </a:buClr>
              <a:buSzPts val="3000"/>
              <a:buNone/>
              <a:defRPr sz="4000">
                <a:solidFill>
                  <a:srgbClr val="FFFFFF"/>
                </a:solidFill>
                <a:latin typeface="Poppins"/>
                <a:ea typeface="Poppins"/>
                <a:cs typeface="Poppins"/>
                <a:sym typeface="Poppins"/>
              </a:defRPr>
            </a:lvl8pPr>
            <a:lvl9pPr lvl="8">
              <a:spcBef>
                <a:spcPts val="0"/>
              </a:spcBef>
              <a:spcAft>
                <a:spcPts val="0"/>
              </a:spcAft>
              <a:buClr>
                <a:srgbClr val="FFFFFF"/>
              </a:buClr>
              <a:buSzPts val="3000"/>
              <a:buNone/>
              <a:defRPr sz="4000">
                <a:solidFill>
                  <a:srgbClr val="FFFFFF"/>
                </a:solidFill>
                <a:latin typeface="Poppins"/>
                <a:ea typeface="Poppins"/>
                <a:cs typeface="Poppins"/>
                <a:sym typeface="Poppins"/>
              </a:defRPr>
            </a:lvl9pPr>
          </a:lstStyle>
          <a:p>
            <a:endParaRPr/>
          </a:p>
        </p:txBody>
      </p:sp>
      <p:sp>
        <p:nvSpPr>
          <p:cNvPr id="116" name="Google Shape;116;p22"/>
          <p:cNvSpPr txBox="1">
            <a:spLocks noGrp="1"/>
          </p:cNvSpPr>
          <p:nvPr>
            <p:ph type="body" idx="1"/>
          </p:nvPr>
        </p:nvSpPr>
        <p:spPr>
          <a:xfrm>
            <a:off x="415600" y="2527167"/>
            <a:ext cx="3184400" cy="763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1pPr>
            <a:lvl2pPr marL="1219170" lvl="1"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2pPr>
            <a:lvl3pPr marL="1828754" lvl="2"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3pPr>
            <a:lvl4pPr marL="2438339" lvl="3"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4pPr>
            <a:lvl5pPr marL="3047924" lvl="4"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5pPr>
            <a:lvl6pPr marL="3657509" lvl="5"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6pPr>
            <a:lvl7pPr marL="4267093" lvl="6"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7pPr>
            <a:lvl8pPr marL="4876678" lvl="7"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8pPr>
            <a:lvl9pPr marL="5486263" lvl="8"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9pPr>
          </a:lstStyle>
          <a:p>
            <a:endParaRPr/>
          </a:p>
        </p:txBody>
      </p:sp>
      <p:sp>
        <p:nvSpPr>
          <p:cNvPr id="117" name="Google Shape;117;p22"/>
          <p:cNvSpPr txBox="1">
            <a:spLocks noGrp="1"/>
          </p:cNvSpPr>
          <p:nvPr>
            <p:ph type="body" idx="2"/>
          </p:nvPr>
        </p:nvSpPr>
        <p:spPr>
          <a:xfrm>
            <a:off x="5493767" y="739100"/>
            <a:ext cx="6159600" cy="5554000"/>
          </a:xfrm>
          <a:prstGeom prst="rect">
            <a:avLst/>
          </a:prstGeom>
        </p:spPr>
        <p:txBody>
          <a:bodyPr spcFirstLastPara="1" wrap="square" lIns="91425" tIns="91425" rIns="91425" bIns="91425" anchor="t" anchorCtr="0">
            <a:noAutofit/>
          </a:bodyPr>
          <a:lstStyle>
            <a:lvl1pPr marL="609585" lvl="0" indent="-516454" rtl="0">
              <a:lnSpc>
                <a:spcPct val="100000"/>
              </a:lnSpc>
              <a:spcBef>
                <a:spcPts val="0"/>
              </a:spcBef>
              <a:spcAft>
                <a:spcPts val="0"/>
              </a:spcAft>
              <a:buSzPts val="2500"/>
              <a:buFont typeface="Poppins"/>
              <a:buChar char="●"/>
              <a:defRPr sz="3333">
                <a:latin typeface="Poppins"/>
                <a:ea typeface="Poppins"/>
                <a:cs typeface="Poppins"/>
                <a:sym typeface="Poppins"/>
              </a:defRPr>
            </a:lvl1pPr>
            <a:lvl2pPr marL="1219170" lvl="1" indent="-516454" rtl="0">
              <a:lnSpc>
                <a:spcPct val="100000"/>
              </a:lnSpc>
              <a:spcBef>
                <a:spcPts val="0"/>
              </a:spcBef>
              <a:spcAft>
                <a:spcPts val="0"/>
              </a:spcAft>
              <a:buSzPts val="2500"/>
              <a:buFont typeface="Poppins"/>
              <a:buChar char="○"/>
              <a:defRPr sz="3333">
                <a:latin typeface="Poppins"/>
                <a:ea typeface="Poppins"/>
                <a:cs typeface="Poppins"/>
                <a:sym typeface="Poppins"/>
              </a:defRPr>
            </a:lvl2pPr>
            <a:lvl3pPr marL="1828754" lvl="2" indent="-516454" rtl="0">
              <a:lnSpc>
                <a:spcPct val="100000"/>
              </a:lnSpc>
              <a:spcBef>
                <a:spcPts val="0"/>
              </a:spcBef>
              <a:spcAft>
                <a:spcPts val="0"/>
              </a:spcAft>
              <a:buSzPts val="2500"/>
              <a:buFont typeface="Poppins"/>
              <a:buChar char="■"/>
              <a:defRPr sz="3333">
                <a:latin typeface="Poppins"/>
                <a:ea typeface="Poppins"/>
                <a:cs typeface="Poppins"/>
                <a:sym typeface="Poppins"/>
              </a:defRPr>
            </a:lvl3pPr>
            <a:lvl4pPr marL="2438339" lvl="3" indent="-516454" rtl="0">
              <a:lnSpc>
                <a:spcPct val="100000"/>
              </a:lnSpc>
              <a:spcBef>
                <a:spcPts val="0"/>
              </a:spcBef>
              <a:spcAft>
                <a:spcPts val="0"/>
              </a:spcAft>
              <a:buSzPts val="2500"/>
              <a:buFont typeface="Poppins"/>
              <a:buChar char="●"/>
              <a:defRPr sz="3333">
                <a:latin typeface="Poppins"/>
                <a:ea typeface="Poppins"/>
                <a:cs typeface="Poppins"/>
                <a:sym typeface="Poppins"/>
              </a:defRPr>
            </a:lvl4pPr>
            <a:lvl5pPr marL="3047924" lvl="4" indent="-516454" rtl="0">
              <a:lnSpc>
                <a:spcPct val="100000"/>
              </a:lnSpc>
              <a:spcBef>
                <a:spcPts val="0"/>
              </a:spcBef>
              <a:spcAft>
                <a:spcPts val="0"/>
              </a:spcAft>
              <a:buSzPts val="2500"/>
              <a:buFont typeface="Poppins"/>
              <a:buChar char="○"/>
              <a:defRPr sz="3333">
                <a:latin typeface="Poppins"/>
                <a:ea typeface="Poppins"/>
                <a:cs typeface="Poppins"/>
                <a:sym typeface="Poppins"/>
              </a:defRPr>
            </a:lvl5pPr>
            <a:lvl6pPr marL="3657509" lvl="5" indent="-516454" rtl="0">
              <a:lnSpc>
                <a:spcPct val="100000"/>
              </a:lnSpc>
              <a:spcBef>
                <a:spcPts val="0"/>
              </a:spcBef>
              <a:spcAft>
                <a:spcPts val="0"/>
              </a:spcAft>
              <a:buSzPts val="2500"/>
              <a:buFont typeface="Poppins"/>
              <a:buChar char="■"/>
              <a:defRPr sz="3333">
                <a:latin typeface="Poppins"/>
                <a:ea typeface="Poppins"/>
                <a:cs typeface="Poppins"/>
                <a:sym typeface="Poppins"/>
              </a:defRPr>
            </a:lvl6pPr>
            <a:lvl7pPr marL="4267093" lvl="6" indent="-516454" rtl="0">
              <a:lnSpc>
                <a:spcPct val="100000"/>
              </a:lnSpc>
              <a:spcBef>
                <a:spcPts val="0"/>
              </a:spcBef>
              <a:spcAft>
                <a:spcPts val="0"/>
              </a:spcAft>
              <a:buSzPts val="2500"/>
              <a:buFont typeface="Poppins"/>
              <a:buChar char="●"/>
              <a:defRPr sz="3333">
                <a:latin typeface="Poppins"/>
                <a:ea typeface="Poppins"/>
                <a:cs typeface="Poppins"/>
                <a:sym typeface="Poppins"/>
              </a:defRPr>
            </a:lvl7pPr>
            <a:lvl8pPr marL="4876678" lvl="7" indent="-516454" rtl="0">
              <a:lnSpc>
                <a:spcPct val="100000"/>
              </a:lnSpc>
              <a:spcBef>
                <a:spcPts val="0"/>
              </a:spcBef>
              <a:spcAft>
                <a:spcPts val="0"/>
              </a:spcAft>
              <a:buSzPts val="2500"/>
              <a:buFont typeface="Poppins"/>
              <a:buChar char="○"/>
              <a:defRPr sz="3333">
                <a:latin typeface="Poppins"/>
                <a:ea typeface="Poppins"/>
                <a:cs typeface="Poppins"/>
                <a:sym typeface="Poppins"/>
              </a:defRPr>
            </a:lvl8pPr>
            <a:lvl9pPr marL="5486263" lvl="8" indent="-516454" rtl="0">
              <a:lnSpc>
                <a:spcPct val="100000"/>
              </a:lnSpc>
              <a:spcBef>
                <a:spcPts val="0"/>
              </a:spcBef>
              <a:spcAft>
                <a:spcPts val="0"/>
              </a:spcAft>
              <a:buSzPts val="2500"/>
              <a:buFont typeface="Poppins"/>
              <a:buChar char="■"/>
              <a:defRPr sz="3333">
                <a:latin typeface="Poppins"/>
                <a:ea typeface="Poppins"/>
                <a:cs typeface="Poppins"/>
                <a:sym typeface="Poppins"/>
              </a:defRPr>
            </a:lvl9pPr>
          </a:lstStyle>
          <a:p>
            <a:endParaRPr/>
          </a:p>
        </p:txBody>
      </p:sp>
      <p:sp>
        <p:nvSpPr>
          <p:cNvPr id="118" name="Google Shape;118;p22"/>
          <p:cNvSpPr txBox="1"/>
          <p:nvPr/>
        </p:nvSpPr>
        <p:spPr>
          <a:xfrm>
            <a:off x="8262000" y="6293115"/>
            <a:ext cx="3793200" cy="485200"/>
          </a:xfrm>
          <a:prstGeom prst="rect">
            <a:avLst/>
          </a:prstGeom>
          <a:noFill/>
          <a:ln>
            <a:noFill/>
          </a:ln>
        </p:spPr>
        <p:txBody>
          <a:bodyPr spcFirstLastPara="1" wrap="square" lIns="121900" tIns="60933" rIns="121900" bIns="60933" anchor="ctr" anchorCtr="0">
            <a:noAutofit/>
          </a:bodyPr>
          <a:lstStyle/>
          <a:p>
            <a:pPr marL="0" lvl="0" indent="0" algn="r" rtl="0">
              <a:spcBef>
                <a:spcPts val="0"/>
              </a:spcBef>
              <a:spcAft>
                <a:spcPts val="0"/>
              </a:spcAft>
              <a:buNone/>
            </a:pPr>
            <a:fld id="{00000000-1234-1234-1234-123412341234}" type="slidenum">
              <a:rPr lang="en" sz="1333">
                <a:solidFill>
                  <a:srgbClr val="8B9699"/>
                </a:solidFill>
                <a:latin typeface="Poppins"/>
                <a:ea typeface="Poppins"/>
                <a:cs typeface="Poppins"/>
                <a:sym typeface="Poppins"/>
              </a:rPr>
              <a:pPr marL="0" lvl="0" indent="0" algn="r" rtl="0">
                <a:spcBef>
                  <a:spcPts val="0"/>
                </a:spcBef>
                <a:spcAft>
                  <a:spcPts val="0"/>
                </a:spcAft>
                <a:buNone/>
              </a:pPr>
              <a:t>‹#›</a:t>
            </a:fld>
            <a:endParaRPr sz="1333">
              <a:solidFill>
                <a:srgbClr val="8B9699"/>
              </a:solidFill>
              <a:latin typeface="Poppins"/>
              <a:ea typeface="Poppins"/>
              <a:cs typeface="Poppins"/>
              <a:sym typeface="Poppins"/>
            </a:endParaRPr>
          </a:p>
        </p:txBody>
      </p:sp>
    </p:spTree>
    <p:extLst>
      <p:ext uri="{BB962C8B-B14F-4D97-AF65-F5344CB8AC3E}">
        <p14:creationId xmlns:p14="http://schemas.microsoft.com/office/powerpoint/2010/main" val="24447055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9 Colour slash with text - dark purple">
  <p:cSld name="9 Colour slash with text - dark purple">
    <p:spTree>
      <p:nvGrpSpPr>
        <p:cNvPr id="1" name="Shape 119"/>
        <p:cNvGrpSpPr/>
        <p:nvPr/>
      </p:nvGrpSpPr>
      <p:grpSpPr>
        <a:xfrm>
          <a:off x="0" y="0"/>
          <a:ext cx="0" cy="0"/>
          <a:chOff x="0" y="0"/>
          <a:chExt cx="0" cy="0"/>
        </a:xfrm>
      </p:grpSpPr>
      <p:grpSp>
        <p:nvGrpSpPr>
          <p:cNvPr id="120" name="Google Shape;120;p23"/>
          <p:cNvGrpSpPr/>
          <p:nvPr/>
        </p:nvGrpSpPr>
        <p:grpSpPr>
          <a:xfrm>
            <a:off x="-1" y="3882"/>
            <a:ext cx="5493761" cy="6857852"/>
            <a:chOff x="2642625" y="799875"/>
            <a:chExt cx="2838859" cy="3543743"/>
          </a:xfrm>
        </p:grpSpPr>
        <p:sp>
          <p:nvSpPr>
            <p:cNvPr id="121" name="Google Shape;121;p23"/>
            <p:cNvSpPr/>
            <p:nvPr/>
          </p:nvSpPr>
          <p:spPr>
            <a:xfrm rot="10800000" flipH="1">
              <a:off x="3710284" y="800018"/>
              <a:ext cx="1771200" cy="3543600"/>
            </a:xfrm>
            <a:prstGeom prst="rtTriangle">
              <a:avLst/>
            </a:prstGeom>
            <a:solidFill>
              <a:srgbClr val="442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3"/>
            <p:cNvSpPr/>
            <p:nvPr/>
          </p:nvSpPr>
          <p:spPr>
            <a:xfrm>
              <a:off x="2642625" y="799875"/>
              <a:ext cx="1074300" cy="3543600"/>
            </a:xfrm>
            <a:prstGeom prst="rect">
              <a:avLst/>
            </a:prstGeom>
            <a:solidFill>
              <a:srgbClr val="442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 name="Google Shape;123;p23"/>
          <p:cNvSpPr txBox="1">
            <a:spLocks noGrp="1"/>
          </p:cNvSpPr>
          <p:nvPr>
            <p:ph type="title"/>
          </p:nvPr>
        </p:nvSpPr>
        <p:spPr>
          <a:xfrm>
            <a:off x="415600" y="390167"/>
            <a:ext cx="31844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None/>
              <a:defRPr>
                <a:solidFill>
                  <a:srgbClr val="FFFFFF"/>
                </a:solidFill>
              </a:defRPr>
            </a:lvl1pPr>
            <a:lvl2pPr lvl="1" rtl="0">
              <a:spcBef>
                <a:spcPts val="0"/>
              </a:spcBef>
              <a:spcAft>
                <a:spcPts val="0"/>
              </a:spcAft>
              <a:buClr>
                <a:srgbClr val="FFFFFF"/>
              </a:buClr>
              <a:buSzPts val="3000"/>
              <a:buNone/>
              <a:defRPr sz="4000">
                <a:solidFill>
                  <a:srgbClr val="FFFFFF"/>
                </a:solidFill>
                <a:latin typeface="Poppins"/>
                <a:ea typeface="Poppins"/>
                <a:cs typeface="Poppins"/>
                <a:sym typeface="Poppins"/>
              </a:defRPr>
            </a:lvl2pPr>
            <a:lvl3pPr lvl="2" rtl="0">
              <a:spcBef>
                <a:spcPts val="0"/>
              </a:spcBef>
              <a:spcAft>
                <a:spcPts val="0"/>
              </a:spcAft>
              <a:buClr>
                <a:srgbClr val="FFFFFF"/>
              </a:buClr>
              <a:buSzPts val="3000"/>
              <a:buNone/>
              <a:defRPr sz="4000">
                <a:solidFill>
                  <a:srgbClr val="FFFFFF"/>
                </a:solidFill>
                <a:latin typeface="Poppins"/>
                <a:ea typeface="Poppins"/>
                <a:cs typeface="Poppins"/>
                <a:sym typeface="Poppins"/>
              </a:defRPr>
            </a:lvl3pPr>
            <a:lvl4pPr lvl="3" rtl="0">
              <a:spcBef>
                <a:spcPts val="0"/>
              </a:spcBef>
              <a:spcAft>
                <a:spcPts val="0"/>
              </a:spcAft>
              <a:buClr>
                <a:srgbClr val="FFFFFF"/>
              </a:buClr>
              <a:buSzPts val="3000"/>
              <a:buNone/>
              <a:defRPr sz="4000">
                <a:solidFill>
                  <a:srgbClr val="FFFFFF"/>
                </a:solidFill>
                <a:latin typeface="Poppins"/>
                <a:ea typeface="Poppins"/>
                <a:cs typeface="Poppins"/>
                <a:sym typeface="Poppins"/>
              </a:defRPr>
            </a:lvl4pPr>
            <a:lvl5pPr lvl="4" rtl="0">
              <a:spcBef>
                <a:spcPts val="0"/>
              </a:spcBef>
              <a:spcAft>
                <a:spcPts val="0"/>
              </a:spcAft>
              <a:buClr>
                <a:srgbClr val="FFFFFF"/>
              </a:buClr>
              <a:buSzPts val="3000"/>
              <a:buNone/>
              <a:defRPr sz="4000">
                <a:solidFill>
                  <a:srgbClr val="FFFFFF"/>
                </a:solidFill>
                <a:latin typeface="Poppins"/>
                <a:ea typeface="Poppins"/>
                <a:cs typeface="Poppins"/>
                <a:sym typeface="Poppins"/>
              </a:defRPr>
            </a:lvl5pPr>
            <a:lvl6pPr lvl="5" rtl="0">
              <a:spcBef>
                <a:spcPts val="0"/>
              </a:spcBef>
              <a:spcAft>
                <a:spcPts val="0"/>
              </a:spcAft>
              <a:buClr>
                <a:srgbClr val="FFFFFF"/>
              </a:buClr>
              <a:buSzPts val="3000"/>
              <a:buNone/>
              <a:defRPr sz="4000">
                <a:solidFill>
                  <a:srgbClr val="FFFFFF"/>
                </a:solidFill>
                <a:latin typeface="Poppins"/>
                <a:ea typeface="Poppins"/>
                <a:cs typeface="Poppins"/>
                <a:sym typeface="Poppins"/>
              </a:defRPr>
            </a:lvl6pPr>
            <a:lvl7pPr lvl="6" rtl="0">
              <a:spcBef>
                <a:spcPts val="0"/>
              </a:spcBef>
              <a:spcAft>
                <a:spcPts val="0"/>
              </a:spcAft>
              <a:buClr>
                <a:srgbClr val="FFFFFF"/>
              </a:buClr>
              <a:buSzPts val="3000"/>
              <a:buNone/>
              <a:defRPr sz="4000">
                <a:solidFill>
                  <a:srgbClr val="FFFFFF"/>
                </a:solidFill>
                <a:latin typeface="Poppins"/>
                <a:ea typeface="Poppins"/>
                <a:cs typeface="Poppins"/>
                <a:sym typeface="Poppins"/>
              </a:defRPr>
            </a:lvl7pPr>
            <a:lvl8pPr lvl="7" rtl="0">
              <a:spcBef>
                <a:spcPts val="0"/>
              </a:spcBef>
              <a:spcAft>
                <a:spcPts val="0"/>
              </a:spcAft>
              <a:buClr>
                <a:srgbClr val="FFFFFF"/>
              </a:buClr>
              <a:buSzPts val="3000"/>
              <a:buNone/>
              <a:defRPr sz="4000">
                <a:solidFill>
                  <a:srgbClr val="FFFFFF"/>
                </a:solidFill>
                <a:latin typeface="Poppins"/>
                <a:ea typeface="Poppins"/>
                <a:cs typeface="Poppins"/>
                <a:sym typeface="Poppins"/>
              </a:defRPr>
            </a:lvl8pPr>
            <a:lvl9pPr lvl="8" rtl="0">
              <a:spcBef>
                <a:spcPts val="0"/>
              </a:spcBef>
              <a:spcAft>
                <a:spcPts val="0"/>
              </a:spcAft>
              <a:buClr>
                <a:srgbClr val="FFFFFF"/>
              </a:buClr>
              <a:buSzPts val="3000"/>
              <a:buNone/>
              <a:defRPr sz="4000">
                <a:solidFill>
                  <a:srgbClr val="FFFFFF"/>
                </a:solidFill>
                <a:latin typeface="Poppins"/>
                <a:ea typeface="Poppins"/>
                <a:cs typeface="Poppins"/>
                <a:sym typeface="Poppins"/>
              </a:defRPr>
            </a:lvl9pPr>
          </a:lstStyle>
          <a:p>
            <a:endParaRPr/>
          </a:p>
        </p:txBody>
      </p:sp>
      <p:sp>
        <p:nvSpPr>
          <p:cNvPr id="124" name="Google Shape;124;p23"/>
          <p:cNvSpPr txBox="1">
            <a:spLocks noGrp="1"/>
          </p:cNvSpPr>
          <p:nvPr>
            <p:ph type="body" idx="1"/>
          </p:nvPr>
        </p:nvSpPr>
        <p:spPr>
          <a:xfrm>
            <a:off x="415600" y="2527167"/>
            <a:ext cx="3184400" cy="763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1pPr>
            <a:lvl2pPr marL="1219170" lvl="1"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2pPr>
            <a:lvl3pPr marL="1828754" lvl="2"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3pPr>
            <a:lvl4pPr marL="2438339" lvl="3"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4pPr>
            <a:lvl5pPr marL="3047924" lvl="4"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5pPr>
            <a:lvl6pPr marL="3657509" lvl="5"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6pPr>
            <a:lvl7pPr marL="4267093" lvl="6"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7pPr>
            <a:lvl8pPr marL="4876678" lvl="7"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8pPr>
            <a:lvl9pPr marL="5486263" lvl="8"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9pPr>
          </a:lstStyle>
          <a:p>
            <a:endParaRPr/>
          </a:p>
        </p:txBody>
      </p:sp>
      <p:sp>
        <p:nvSpPr>
          <p:cNvPr id="125" name="Google Shape;125;p23"/>
          <p:cNvSpPr txBox="1"/>
          <p:nvPr/>
        </p:nvSpPr>
        <p:spPr>
          <a:xfrm>
            <a:off x="8262000" y="6293115"/>
            <a:ext cx="3793200" cy="485200"/>
          </a:xfrm>
          <a:prstGeom prst="rect">
            <a:avLst/>
          </a:prstGeom>
          <a:noFill/>
          <a:ln>
            <a:noFill/>
          </a:ln>
        </p:spPr>
        <p:txBody>
          <a:bodyPr spcFirstLastPara="1" wrap="square" lIns="121900" tIns="60933" rIns="121900" bIns="60933" anchor="ctr" anchorCtr="0">
            <a:noAutofit/>
          </a:bodyPr>
          <a:lstStyle/>
          <a:p>
            <a:pPr marL="0" lvl="0" indent="0" algn="r" rtl="0">
              <a:spcBef>
                <a:spcPts val="0"/>
              </a:spcBef>
              <a:spcAft>
                <a:spcPts val="0"/>
              </a:spcAft>
              <a:buNone/>
            </a:pPr>
            <a:fld id="{00000000-1234-1234-1234-123412341234}" type="slidenum">
              <a:rPr lang="en" sz="1333">
                <a:solidFill>
                  <a:srgbClr val="8B9699"/>
                </a:solidFill>
                <a:latin typeface="Poppins"/>
                <a:ea typeface="Poppins"/>
                <a:cs typeface="Poppins"/>
                <a:sym typeface="Poppins"/>
              </a:rPr>
              <a:pPr marL="0" lvl="0" indent="0" algn="r" rtl="0">
                <a:spcBef>
                  <a:spcPts val="0"/>
                </a:spcBef>
                <a:spcAft>
                  <a:spcPts val="0"/>
                </a:spcAft>
                <a:buNone/>
              </a:pPr>
              <a:t>‹#›</a:t>
            </a:fld>
            <a:endParaRPr sz="1333">
              <a:solidFill>
                <a:srgbClr val="8B9699"/>
              </a:solidFill>
              <a:latin typeface="Poppins"/>
              <a:ea typeface="Poppins"/>
              <a:cs typeface="Poppins"/>
              <a:sym typeface="Poppins"/>
            </a:endParaRPr>
          </a:p>
        </p:txBody>
      </p:sp>
      <p:sp>
        <p:nvSpPr>
          <p:cNvPr id="126" name="Google Shape;126;p23"/>
          <p:cNvSpPr txBox="1">
            <a:spLocks noGrp="1"/>
          </p:cNvSpPr>
          <p:nvPr>
            <p:ph type="body" idx="2"/>
          </p:nvPr>
        </p:nvSpPr>
        <p:spPr>
          <a:xfrm>
            <a:off x="5493767" y="739100"/>
            <a:ext cx="6159600" cy="5554000"/>
          </a:xfrm>
          <a:prstGeom prst="rect">
            <a:avLst/>
          </a:prstGeom>
        </p:spPr>
        <p:txBody>
          <a:bodyPr spcFirstLastPara="1" wrap="square" lIns="91425" tIns="91425" rIns="91425" bIns="91425" anchor="t" anchorCtr="0">
            <a:noAutofit/>
          </a:bodyPr>
          <a:lstStyle>
            <a:lvl1pPr marL="609585" lvl="0" indent="-516454" rtl="0">
              <a:lnSpc>
                <a:spcPct val="100000"/>
              </a:lnSpc>
              <a:spcBef>
                <a:spcPts val="0"/>
              </a:spcBef>
              <a:spcAft>
                <a:spcPts val="0"/>
              </a:spcAft>
              <a:buSzPts val="2500"/>
              <a:buFont typeface="Poppins"/>
              <a:buChar char="●"/>
              <a:defRPr sz="3333">
                <a:latin typeface="Poppins"/>
                <a:ea typeface="Poppins"/>
                <a:cs typeface="Poppins"/>
                <a:sym typeface="Poppins"/>
              </a:defRPr>
            </a:lvl1pPr>
            <a:lvl2pPr marL="1219170" lvl="1" indent="-516454" rtl="0">
              <a:lnSpc>
                <a:spcPct val="100000"/>
              </a:lnSpc>
              <a:spcBef>
                <a:spcPts val="0"/>
              </a:spcBef>
              <a:spcAft>
                <a:spcPts val="0"/>
              </a:spcAft>
              <a:buSzPts val="2500"/>
              <a:buFont typeface="Poppins"/>
              <a:buChar char="○"/>
              <a:defRPr sz="3333">
                <a:latin typeface="Poppins"/>
                <a:ea typeface="Poppins"/>
                <a:cs typeface="Poppins"/>
                <a:sym typeface="Poppins"/>
              </a:defRPr>
            </a:lvl2pPr>
            <a:lvl3pPr marL="1828754" lvl="2" indent="-516454" rtl="0">
              <a:lnSpc>
                <a:spcPct val="100000"/>
              </a:lnSpc>
              <a:spcBef>
                <a:spcPts val="0"/>
              </a:spcBef>
              <a:spcAft>
                <a:spcPts val="0"/>
              </a:spcAft>
              <a:buSzPts val="2500"/>
              <a:buFont typeface="Poppins"/>
              <a:buChar char="■"/>
              <a:defRPr sz="3333">
                <a:latin typeface="Poppins"/>
                <a:ea typeface="Poppins"/>
                <a:cs typeface="Poppins"/>
                <a:sym typeface="Poppins"/>
              </a:defRPr>
            </a:lvl3pPr>
            <a:lvl4pPr marL="2438339" lvl="3" indent="-516454" rtl="0">
              <a:lnSpc>
                <a:spcPct val="100000"/>
              </a:lnSpc>
              <a:spcBef>
                <a:spcPts val="0"/>
              </a:spcBef>
              <a:spcAft>
                <a:spcPts val="0"/>
              </a:spcAft>
              <a:buSzPts val="2500"/>
              <a:buFont typeface="Poppins"/>
              <a:buChar char="●"/>
              <a:defRPr sz="3333">
                <a:latin typeface="Poppins"/>
                <a:ea typeface="Poppins"/>
                <a:cs typeface="Poppins"/>
                <a:sym typeface="Poppins"/>
              </a:defRPr>
            </a:lvl4pPr>
            <a:lvl5pPr marL="3047924" lvl="4" indent="-516454" rtl="0">
              <a:lnSpc>
                <a:spcPct val="100000"/>
              </a:lnSpc>
              <a:spcBef>
                <a:spcPts val="0"/>
              </a:spcBef>
              <a:spcAft>
                <a:spcPts val="0"/>
              </a:spcAft>
              <a:buSzPts val="2500"/>
              <a:buFont typeface="Poppins"/>
              <a:buChar char="○"/>
              <a:defRPr sz="3333">
                <a:latin typeface="Poppins"/>
                <a:ea typeface="Poppins"/>
                <a:cs typeface="Poppins"/>
                <a:sym typeface="Poppins"/>
              </a:defRPr>
            </a:lvl5pPr>
            <a:lvl6pPr marL="3657509" lvl="5" indent="-516454" rtl="0">
              <a:lnSpc>
                <a:spcPct val="100000"/>
              </a:lnSpc>
              <a:spcBef>
                <a:spcPts val="0"/>
              </a:spcBef>
              <a:spcAft>
                <a:spcPts val="0"/>
              </a:spcAft>
              <a:buSzPts val="2500"/>
              <a:buFont typeface="Poppins"/>
              <a:buChar char="■"/>
              <a:defRPr sz="3333">
                <a:latin typeface="Poppins"/>
                <a:ea typeface="Poppins"/>
                <a:cs typeface="Poppins"/>
                <a:sym typeface="Poppins"/>
              </a:defRPr>
            </a:lvl6pPr>
            <a:lvl7pPr marL="4267093" lvl="6" indent="-516454" rtl="0">
              <a:lnSpc>
                <a:spcPct val="100000"/>
              </a:lnSpc>
              <a:spcBef>
                <a:spcPts val="0"/>
              </a:spcBef>
              <a:spcAft>
                <a:spcPts val="0"/>
              </a:spcAft>
              <a:buSzPts val="2500"/>
              <a:buFont typeface="Poppins"/>
              <a:buChar char="●"/>
              <a:defRPr sz="3333">
                <a:latin typeface="Poppins"/>
                <a:ea typeface="Poppins"/>
                <a:cs typeface="Poppins"/>
                <a:sym typeface="Poppins"/>
              </a:defRPr>
            </a:lvl7pPr>
            <a:lvl8pPr marL="4876678" lvl="7" indent="-516454" rtl="0">
              <a:lnSpc>
                <a:spcPct val="100000"/>
              </a:lnSpc>
              <a:spcBef>
                <a:spcPts val="0"/>
              </a:spcBef>
              <a:spcAft>
                <a:spcPts val="0"/>
              </a:spcAft>
              <a:buSzPts val="2500"/>
              <a:buFont typeface="Poppins"/>
              <a:buChar char="○"/>
              <a:defRPr sz="3333">
                <a:latin typeface="Poppins"/>
                <a:ea typeface="Poppins"/>
                <a:cs typeface="Poppins"/>
                <a:sym typeface="Poppins"/>
              </a:defRPr>
            </a:lvl8pPr>
            <a:lvl9pPr marL="5486263" lvl="8" indent="-516454" rtl="0">
              <a:lnSpc>
                <a:spcPct val="100000"/>
              </a:lnSpc>
              <a:spcBef>
                <a:spcPts val="0"/>
              </a:spcBef>
              <a:spcAft>
                <a:spcPts val="0"/>
              </a:spcAft>
              <a:buSzPts val="2500"/>
              <a:buFont typeface="Poppins"/>
              <a:buChar char="■"/>
              <a:defRPr sz="3333">
                <a:latin typeface="Poppins"/>
                <a:ea typeface="Poppins"/>
                <a:cs typeface="Poppins"/>
                <a:sym typeface="Poppins"/>
              </a:defRPr>
            </a:lvl9pPr>
          </a:lstStyle>
          <a:p>
            <a:endParaRPr/>
          </a:p>
        </p:txBody>
      </p:sp>
    </p:spTree>
    <p:extLst>
      <p:ext uri="{BB962C8B-B14F-4D97-AF65-F5344CB8AC3E}">
        <p14:creationId xmlns:p14="http://schemas.microsoft.com/office/powerpoint/2010/main" val="27468671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9 Colour slash with text - light blue">
  <p:cSld name="9 Colour slash with text - light blue">
    <p:spTree>
      <p:nvGrpSpPr>
        <p:cNvPr id="1" name="Shape 127"/>
        <p:cNvGrpSpPr/>
        <p:nvPr/>
      </p:nvGrpSpPr>
      <p:grpSpPr>
        <a:xfrm>
          <a:off x="0" y="0"/>
          <a:ext cx="0" cy="0"/>
          <a:chOff x="0" y="0"/>
          <a:chExt cx="0" cy="0"/>
        </a:xfrm>
      </p:grpSpPr>
      <p:grpSp>
        <p:nvGrpSpPr>
          <p:cNvPr id="128" name="Google Shape;128;p24"/>
          <p:cNvGrpSpPr/>
          <p:nvPr/>
        </p:nvGrpSpPr>
        <p:grpSpPr>
          <a:xfrm>
            <a:off x="-1" y="3882"/>
            <a:ext cx="5493761" cy="6857852"/>
            <a:chOff x="2642625" y="799875"/>
            <a:chExt cx="2838859" cy="3543743"/>
          </a:xfrm>
        </p:grpSpPr>
        <p:sp>
          <p:nvSpPr>
            <p:cNvPr id="129" name="Google Shape;129;p24"/>
            <p:cNvSpPr/>
            <p:nvPr/>
          </p:nvSpPr>
          <p:spPr>
            <a:xfrm rot="10800000" flipH="1">
              <a:off x="3710284" y="800018"/>
              <a:ext cx="1771200" cy="3543600"/>
            </a:xfrm>
            <a:prstGeom prst="rtTriangle">
              <a:avLst/>
            </a:prstGeom>
            <a:solidFill>
              <a:srgbClr val="BEE1FF">
                <a:alpha val="79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Poppins"/>
                <a:ea typeface="Poppins"/>
                <a:cs typeface="Poppins"/>
                <a:sym typeface="Poppins"/>
              </a:endParaRPr>
            </a:p>
          </p:txBody>
        </p:sp>
        <p:sp>
          <p:nvSpPr>
            <p:cNvPr id="130" name="Google Shape;130;p24"/>
            <p:cNvSpPr/>
            <p:nvPr/>
          </p:nvSpPr>
          <p:spPr>
            <a:xfrm>
              <a:off x="2642625" y="799875"/>
              <a:ext cx="1074300" cy="3543600"/>
            </a:xfrm>
            <a:prstGeom prst="rect">
              <a:avLst/>
            </a:prstGeom>
            <a:solidFill>
              <a:srgbClr val="BEE1FF">
                <a:alpha val="79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Poppins"/>
                <a:ea typeface="Poppins"/>
                <a:cs typeface="Poppins"/>
                <a:sym typeface="Poppins"/>
              </a:endParaRPr>
            </a:p>
          </p:txBody>
        </p:sp>
      </p:grpSp>
      <p:sp>
        <p:nvSpPr>
          <p:cNvPr id="131" name="Google Shape;131;p24"/>
          <p:cNvSpPr txBox="1">
            <a:spLocks noGrp="1"/>
          </p:cNvSpPr>
          <p:nvPr>
            <p:ph type="title"/>
          </p:nvPr>
        </p:nvSpPr>
        <p:spPr>
          <a:xfrm>
            <a:off x="415600" y="390167"/>
            <a:ext cx="31844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3000"/>
              <a:buNone/>
              <a:defRPr>
                <a:solidFill>
                  <a:srgbClr val="000000"/>
                </a:solidFill>
              </a:defRPr>
            </a:lvl1pPr>
            <a:lvl2pPr lvl="1" rtl="0">
              <a:spcBef>
                <a:spcPts val="0"/>
              </a:spcBef>
              <a:spcAft>
                <a:spcPts val="0"/>
              </a:spcAft>
              <a:buClr>
                <a:srgbClr val="000000"/>
              </a:buClr>
              <a:buSzPts val="3000"/>
              <a:buNone/>
              <a:defRPr sz="4000">
                <a:solidFill>
                  <a:srgbClr val="000000"/>
                </a:solidFill>
                <a:latin typeface="Poppins"/>
                <a:ea typeface="Poppins"/>
                <a:cs typeface="Poppins"/>
                <a:sym typeface="Poppins"/>
              </a:defRPr>
            </a:lvl2pPr>
            <a:lvl3pPr lvl="2" rtl="0">
              <a:spcBef>
                <a:spcPts val="0"/>
              </a:spcBef>
              <a:spcAft>
                <a:spcPts val="0"/>
              </a:spcAft>
              <a:buClr>
                <a:srgbClr val="000000"/>
              </a:buClr>
              <a:buSzPts val="3000"/>
              <a:buNone/>
              <a:defRPr sz="4000">
                <a:solidFill>
                  <a:srgbClr val="000000"/>
                </a:solidFill>
                <a:latin typeface="Poppins"/>
                <a:ea typeface="Poppins"/>
                <a:cs typeface="Poppins"/>
                <a:sym typeface="Poppins"/>
              </a:defRPr>
            </a:lvl3pPr>
            <a:lvl4pPr lvl="3" rtl="0">
              <a:spcBef>
                <a:spcPts val="0"/>
              </a:spcBef>
              <a:spcAft>
                <a:spcPts val="0"/>
              </a:spcAft>
              <a:buClr>
                <a:srgbClr val="000000"/>
              </a:buClr>
              <a:buSzPts val="3000"/>
              <a:buNone/>
              <a:defRPr sz="4000">
                <a:solidFill>
                  <a:srgbClr val="000000"/>
                </a:solidFill>
                <a:latin typeface="Poppins"/>
                <a:ea typeface="Poppins"/>
                <a:cs typeface="Poppins"/>
                <a:sym typeface="Poppins"/>
              </a:defRPr>
            </a:lvl4pPr>
            <a:lvl5pPr lvl="4" rtl="0">
              <a:spcBef>
                <a:spcPts val="0"/>
              </a:spcBef>
              <a:spcAft>
                <a:spcPts val="0"/>
              </a:spcAft>
              <a:buClr>
                <a:srgbClr val="000000"/>
              </a:buClr>
              <a:buSzPts val="3000"/>
              <a:buNone/>
              <a:defRPr sz="4000">
                <a:solidFill>
                  <a:srgbClr val="000000"/>
                </a:solidFill>
                <a:latin typeface="Poppins"/>
                <a:ea typeface="Poppins"/>
                <a:cs typeface="Poppins"/>
                <a:sym typeface="Poppins"/>
              </a:defRPr>
            </a:lvl5pPr>
            <a:lvl6pPr lvl="5" rtl="0">
              <a:spcBef>
                <a:spcPts val="0"/>
              </a:spcBef>
              <a:spcAft>
                <a:spcPts val="0"/>
              </a:spcAft>
              <a:buClr>
                <a:srgbClr val="000000"/>
              </a:buClr>
              <a:buSzPts val="3000"/>
              <a:buNone/>
              <a:defRPr sz="4000">
                <a:solidFill>
                  <a:srgbClr val="000000"/>
                </a:solidFill>
                <a:latin typeface="Poppins"/>
                <a:ea typeface="Poppins"/>
                <a:cs typeface="Poppins"/>
                <a:sym typeface="Poppins"/>
              </a:defRPr>
            </a:lvl6pPr>
            <a:lvl7pPr lvl="6" rtl="0">
              <a:spcBef>
                <a:spcPts val="0"/>
              </a:spcBef>
              <a:spcAft>
                <a:spcPts val="0"/>
              </a:spcAft>
              <a:buClr>
                <a:srgbClr val="000000"/>
              </a:buClr>
              <a:buSzPts val="3000"/>
              <a:buNone/>
              <a:defRPr sz="4000">
                <a:solidFill>
                  <a:srgbClr val="000000"/>
                </a:solidFill>
                <a:latin typeface="Poppins"/>
                <a:ea typeface="Poppins"/>
                <a:cs typeface="Poppins"/>
                <a:sym typeface="Poppins"/>
              </a:defRPr>
            </a:lvl7pPr>
            <a:lvl8pPr lvl="7" rtl="0">
              <a:spcBef>
                <a:spcPts val="0"/>
              </a:spcBef>
              <a:spcAft>
                <a:spcPts val="0"/>
              </a:spcAft>
              <a:buClr>
                <a:srgbClr val="000000"/>
              </a:buClr>
              <a:buSzPts val="3000"/>
              <a:buNone/>
              <a:defRPr sz="4000">
                <a:solidFill>
                  <a:srgbClr val="000000"/>
                </a:solidFill>
                <a:latin typeface="Poppins"/>
                <a:ea typeface="Poppins"/>
                <a:cs typeface="Poppins"/>
                <a:sym typeface="Poppins"/>
              </a:defRPr>
            </a:lvl8pPr>
            <a:lvl9pPr lvl="8" rtl="0">
              <a:spcBef>
                <a:spcPts val="0"/>
              </a:spcBef>
              <a:spcAft>
                <a:spcPts val="0"/>
              </a:spcAft>
              <a:buClr>
                <a:srgbClr val="000000"/>
              </a:buClr>
              <a:buSzPts val="3000"/>
              <a:buNone/>
              <a:defRPr sz="4000">
                <a:solidFill>
                  <a:srgbClr val="000000"/>
                </a:solidFill>
                <a:latin typeface="Poppins"/>
                <a:ea typeface="Poppins"/>
                <a:cs typeface="Poppins"/>
                <a:sym typeface="Poppins"/>
              </a:defRPr>
            </a:lvl9pPr>
          </a:lstStyle>
          <a:p>
            <a:endParaRPr/>
          </a:p>
        </p:txBody>
      </p:sp>
      <p:sp>
        <p:nvSpPr>
          <p:cNvPr id="132" name="Google Shape;132;p24"/>
          <p:cNvSpPr txBox="1">
            <a:spLocks noGrp="1"/>
          </p:cNvSpPr>
          <p:nvPr>
            <p:ph type="body" idx="1"/>
          </p:nvPr>
        </p:nvSpPr>
        <p:spPr>
          <a:xfrm>
            <a:off x="415600" y="2527167"/>
            <a:ext cx="3184400" cy="763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1pPr>
            <a:lvl2pPr marL="1219170" lvl="1" indent="-431789"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2pPr>
            <a:lvl3pPr marL="1828754" lvl="2" indent="-431789"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3pPr>
            <a:lvl4pPr marL="2438339" lvl="3" indent="-431789"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4pPr>
            <a:lvl5pPr marL="3047924" lvl="4" indent="-431789"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5pPr>
            <a:lvl6pPr marL="3657509" lvl="5" indent="-431789"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6pPr>
            <a:lvl7pPr marL="4267093" lvl="6" indent="-431789"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7pPr>
            <a:lvl8pPr marL="4876678" lvl="7" indent="-431789"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8pPr>
            <a:lvl9pPr marL="5486263" lvl="8" indent="-431789" rtl="0">
              <a:lnSpc>
                <a:spcPct val="100000"/>
              </a:lnSpc>
              <a:spcBef>
                <a:spcPts val="0"/>
              </a:spcBef>
              <a:spcAft>
                <a:spcPts val="0"/>
              </a:spcAft>
              <a:buSzPts val="1500"/>
              <a:buFont typeface="Poppins Light"/>
              <a:buChar char="■"/>
              <a:defRPr sz="2000">
                <a:latin typeface="Poppins Light"/>
                <a:ea typeface="Poppins Light"/>
                <a:cs typeface="Poppins Light"/>
                <a:sym typeface="Poppins Light"/>
              </a:defRPr>
            </a:lvl9pPr>
          </a:lstStyle>
          <a:p>
            <a:endParaRPr/>
          </a:p>
        </p:txBody>
      </p:sp>
      <p:sp>
        <p:nvSpPr>
          <p:cNvPr id="133" name="Google Shape;133;p24"/>
          <p:cNvSpPr txBox="1"/>
          <p:nvPr/>
        </p:nvSpPr>
        <p:spPr>
          <a:xfrm>
            <a:off x="8262000" y="6293115"/>
            <a:ext cx="3793200" cy="485200"/>
          </a:xfrm>
          <a:prstGeom prst="rect">
            <a:avLst/>
          </a:prstGeom>
          <a:noFill/>
          <a:ln>
            <a:noFill/>
          </a:ln>
        </p:spPr>
        <p:txBody>
          <a:bodyPr spcFirstLastPara="1" wrap="square" lIns="121900" tIns="60933" rIns="121900" bIns="60933" anchor="ctr" anchorCtr="0">
            <a:noAutofit/>
          </a:bodyPr>
          <a:lstStyle/>
          <a:p>
            <a:pPr marL="0" lvl="0" indent="0" algn="r" rtl="0">
              <a:spcBef>
                <a:spcPts val="0"/>
              </a:spcBef>
              <a:spcAft>
                <a:spcPts val="0"/>
              </a:spcAft>
              <a:buNone/>
            </a:pPr>
            <a:fld id="{00000000-1234-1234-1234-123412341234}" type="slidenum">
              <a:rPr lang="en" sz="1333">
                <a:solidFill>
                  <a:srgbClr val="8B9699"/>
                </a:solidFill>
                <a:latin typeface="Poppins"/>
                <a:ea typeface="Poppins"/>
                <a:cs typeface="Poppins"/>
                <a:sym typeface="Poppins"/>
              </a:rPr>
              <a:pPr marL="0" lvl="0" indent="0" algn="r" rtl="0">
                <a:spcBef>
                  <a:spcPts val="0"/>
                </a:spcBef>
                <a:spcAft>
                  <a:spcPts val="0"/>
                </a:spcAft>
                <a:buNone/>
              </a:pPr>
              <a:t>‹#›</a:t>
            </a:fld>
            <a:endParaRPr sz="1333">
              <a:solidFill>
                <a:srgbClr val="8B9699"/>
              </a:solidFill>
              <a:latin typeface="Poppins"/>
              <a:ea typeface="Poppins"/>
              <a:cs typeface="Poppins"/>
              <a:sym typeface="Poppins"/>
            </a:endParaRPr>
          </a:p>
        </p:txBody>
      </p:sp>
      <p:sp>
        <p:nvSpPr>
          <p:cNvPr id="134" name="Google Shape;134;p24"/>
          <p:cNvSpPr txBox="1">
            <a:spLocks noGrp="1"/>
          </p:cNvSpPr>
          <p:nvPr>
            <p:ph type="body" idx="2"/>
          </p:nvPr>
        </p:nvSpPr>
        <p:spPr>
          <a:xfrm>
            <a:off x="5493767" y="739100"/>
            <a:ext cx="6159600" cy="5554000"/>
          </a:xfrm>
          <a:prstGeom prst="rect">
            <a:avLst/>
          </a:prstGeom>
        </p:spPr>
        <p:txBody>
          <a:bodyPr spcFirstLastPara="1" wrap="square" lIns="91425" tIns="91425" rIns="91425" bIns="91425" anchor="t" anchorCtr="0">
            <a:noAutofit/>
          </a:bodyPr>
          <a:lstStyle>
            <a:lvl1pPr marL="609585" lvl="0" indent="-516454" rtl="0">
              <a:lnSpc>
                <a:spcPct val="100000"/>
              </a:lnSpc>
              <a:spcBef>
                <a:spcPts val="0"/>
              </a:spcBef>
              <a:spcAft>
                <a:spcPts val="0"/>
              </a:spcAft>
              <a:buSzPts val="2500"/>
              <a:buFont typeface="Poppins"/>
              <a:buChar char="●"/>
              <a:defRPr sz="3333">
                <a:latin typeface="Poppins"/>
                <a:ea typeface="Poppins"/>
                <a:cs typeface="Poppins"/>
                <a:sym typeface="Poppins"/>
              </a:defRPr>
            </a:lvl1pPr>
            <a:lvl2pPr marL="1219170" lvl="1" indent="-516454" rtl="0">
              <a:lnSpc>
                <a:spcPct val="100000"/>
              </a:lnSpc>
              <a:spcBef>
                <a:spcPts val="0"/>
              </a:spcBef>
              <a:spcAft>
                <a:spcPts val="0"/>
              </a:spcAft>
              <a:buSzPts val="2500"/>
              <a:buFont typeface="Poppins"/>
              <a:buChar char="○"/>
              <a:defRPr sz="3333">
                <a:latin typeface="Poppins"/>
                <a:ea typeface="Poppins"/>
                <a:cs typeface="Poppins"/>
                <a:sym typeface="Poppins"/>
              </a:defRPr>
            </a:lvl2pPr>
            <a:lvl3pPr marL="1828754" lvl="2" indent="-516454" rtl="0">
              <a:lnSpc>
                <a:spcPct val="100000"/>
              </a:lnSpc>
              <a:spcBef>
                <a:spcPts val="0"/>
              </a:spcBef>
              <a:spcAft>
                <a:spcPts val="0"/>
              </a:spcAft>
              <a:buSzPts val="2500"/>
              <a:buFont typeface="Poppins"/>
              <a:buChar char="■"/>
              <a:defRPr sz="3333">
                <a:latin typeface="Poppins"/>
                <a:ea typeface="Poppins"/>
                <a:cs typeface="Poppins"/>
                <a:sym typeface="Poppins"/>
              </a:defRPr>
            </a:lvl3pPr>
            <a:lvl4pPr marL="2438339" lvl="3" indent="-516454" rtl="0">
              <a:lnSpc>
                <a:spcPct val="100000"/>
              </a:lnSpc>
              <a:spcBef>
                <a:spcPts val="0"/>
              </a:spcBef>
              <a:spcAft>
                <a:spcPts val="0"/>
              </a:spcAft>
              <a:buSzPts val="2500"/>
              <a:buFont typeface="Poppins"/>
              <a:buChar char="●"/>
              <a:defRPr sz="3333">
                <a:latin typeface="Poppins"/>
                <a:ea typeface="Poppins"/>
                <a:cs typeface="Poppins"/>
                <a:sym typeface="Poppins"/>
              </a:defRPr>
            </a:lvl4pPr>
            <a:lvl5pPr marL="3047924" lvl="4" indent="-516454" rtl="0">
              <a:lnSpc>
                <a:spcPct val="100000"/>
              </a:lnSpc>
              <a:spcBef>
                <a:spcPts val="0"/>
              </a:spcBef>
              <a:spcAft>
                <a:spcPts val="0"/>
              </a:spcAft>
              <a:buSzPts val="2500"/>
              <a:buFont typeface="Poppins"/>
              <a:buChar char="○"/>
              <a:defRPr sz="3333">
                <a:latin typeface="Poppins"/>
                <a:ea typeface="Poppins"/>
                <a:cs typeface="Poppins"/>
                <a:sym typeface="Poppins"/>
              </a:defRPr>
            </a:lvl5pPr>
            <a:lvl6pPr marL="3657509" lvl="5" indent="-516454" rtl="0">
              <a:lnSpc>
                <a:spcPct val="100000"/>
              </a:lnSpc>
              <a:spcBef>
                <a:spcPts val="0"/>
              </a:spcBef>
              <a:spcAft>
                <a:spcPts val="0"/>
              </a:spcAft>
              <a:buSzPts val="2500"/>
              <a:buFont typeface="Poppins"/>
              <a:buChar char="■"/>
              <a:defRPr sz="3333">
                <a:latin typeface="Poppins"/>
                <a:ea typeface="Poppins"/>
                <a:cs typeface="Poppins"/>
                <a:sym typeface="Poppins"/>
              </a:defRPr>
            </a:lvl6pPr>
            <a:lvl7pPr marL="4267093" lvl="6" indent="-516454" rtl="0">
              <a:lnSpc>
                <a:spcPct val="100000"/>
              </a:lnSpc>
              <a:spcBef>
                <a:spcPts val="0"/>
              </a:spcBef>
              <a:spcAft>
                <a:spcPts val="0"/>
              </a:spcAft>
              <a:buSzPts val="2500"/>
              <a:buFont typeface="Poppins"/>
              <a:buChar char="●"/>
              <a:defRPr sz="3333">
                <a:latin typeface="Poppins"/>
                <a:ea typeface="Poppins"/>
                <a:cs typeface="Poppins"/>
                <a:sym typeface="Poppins"/>
              </a:defRPr>
            </a:lvl7pPr>
            <a:lvl8pPr marL="4876678" lvl="7" indent="-516454" rtl="0">
              <a:lnSpc>
                <a:spcPct val="100000"/>
              </a:lnSpc>
              <a:spcBef>
                <a:spcPts val="0"/>
              </a:spcBef>
              <a:spcAft>
                <a:spcPts val="0"/>
              </a:spcAft>
              <a:buSzPts val="2500"/>
              <a:buFont typeface="Poppins"/>
              <a:buChar char="○"/>
              <a:defRPr sz="3333">
                <a:latin typeface="Poppins"/>
                <a:ea typeface="Poppins"/>
                <a:cs typeface="Poppins"/>
                <a:sym typeface="Poppins"/>
              </a:defRPr>
            </a:lvl8pPr>
            <a:lvl9pPr marL="5486263" lvl="8" indent="-516454" rtl="0">
              <a:lnSpc>
                <a:spcPct val="100000"/>
              </a:lnSpc>
              <a:spcBef>
                <a:spcPts val="0"/>
              </a:spcBef>
              <a:spcAft>
                <a:spcPts val="0"/>
              </a:spcAft>
              <a:buSzPts val="2500"/>
              <a:buFont typeface="Poppins"/>
              <a:buChar char="■"/>
              <a:defRPr sz="3333">
                <a:latin typeface="Poppins"/>
                <a:ea typeface="Poppins"/>
                <a:cs typeface="Poppins"/>
                <a:sym typeface="Poppins"/>
              </a:defRPr>
            </a:lvl9pPr>
          </a:lstStyle>
          <a:p>
            <a:endParaRPr/>
          </a:p>
        </p:txBody>
      </p:sp>
    </p:spTree>
    <p:extLst>
      <p:ext uri="{BB962C8B-B14F-4D97-AF65-F5344CB8AC3E}">
        <p14:creationId xmlns:p14="http://schemas.microsoft.com/office/powerpoint/2010/main" val="1640670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tro slide ">
  <p:cSld name="CUSTOM_4">
    <p:spTree>
      <p:nvGrpSpPr>
        <p:cNvPr id="1" name="Shape 63"/>
        <p:cNvGrpSpPr/>
        <p:nvPr/>
      </p:nvGrpSpPr>
      <p:grpSpPr>
        <a:xfrm>
          <a:off x="0" y="0"/>
          <a:ext cx="0" cy="0"/>
          <a:chOff x="0" y="0"/>
          <a:chExt cx="0" cy="0"/>
        </a:xfrm>
      </p:grpSpPr>
      <p:sp>
        <p:nvSpPr>
          <p:cNvPr id="64" name="Google Shape;64;p7"/>
          <p:cNvSpPr/>
          <p:nvPr/>
        </p:nvSpPr>
        <p:spPr>
          <a:xfrm>
            <a:off x="48000" y="13933"/>
            <a:ext cx="224800" cy="6313200"/>
          </a:xfrm>
          <a:prstGeom prst="rect">
            <a:avLst/>
          </a:prstGeom>
          <a:solidFill>
            <a:srgbClr val="638BA4"/>
          </a:solidFill>
          <a:ln w="28575" cap="flat" cmpd="sng">
            <a:solidFill>
              <a:srgbClr val="638BA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65" name="Google Shape;65;p7"/>
          <p:cNvSpPr/>
          <p:nvPr/>
        </p:nvSpPr>
        <p:spPr>
          <a:xfrm>
            <a:off x="8421333" y="67"/>
            <a:ext cx="3770800" cy="6340800"/>
          </a:xfrm>
          <a:prstGeom prst="triangle">
            <a:avLst>
              <a:gd name="adj" fmla="val 100000"/>
            </a:avLst>
          </a:prstGeom>
          <a:solidFill>
            <a:srgbClr val="F1BC01"/>
          </a:solidFill>
          <a:ln w="28575" cap="flat" cmpd="sng">
            <a:solidFill>
              <a:srgbClr val="F1BC0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66" name="Google Shape;66;p7"/>
          <p:cNvSpPr/>
          <p:nvPr/>
        </p:nvSpPr>
        <p:spPr>
          <a:xfrm>
            <a:off x="8489796" y="991519"/>
            <a:ext cx="3633600" cy="5349600"/>
          </a:xfrm>
          <a:prstGeom prst="triangle">
            <a:avLst>
              <a:gd name="adj" fmla="val 100000"/>
            </a:avLst>
          </a:prstGeom>
          <a:solidFill>
            <a:schemeClr val="accent6"/>
          </a:solidFill>
          <a:ln w="2857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67" name="Google Shape;67;p7"/>
          <p:cNvSpPr/>
          <p:nvPr/>
        </p:nvSpPr>
        <p:spPr>
          <a:xfrm rot="16200000" flipH="1">
            <a:off x="7628400" y="1777400"/>
            <a:ext cx="6341200" cy="2786400"/>
          </a:xfrm>
          <a:prstGeom prst="triangle">
            <a:avLst>
              <a:gd name="adj" fmla="val 100000"/>
            </a:avLst>
          </a:prstGeom>
          <a:solidFill>
            <a:srgbClr val="DA3F56"/>
          </a:solidFill>
          <a:ln w="28575" cap="flat" cmpd="sng">
            <a:solidFill>
              <a:srgbClr val="DA3F5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68" name="Google Shape;68;p7"/>
          <p:cNvSpPr/>
          <p:nvPr/>
        </p:nvSpPr>
        <p:spPr>
          <a:xfrm rot="16200000" flipH="1">
            <a:off x="8058813" y="2092635"/>
            <a:ext cx="5913200" cy="2354000"/>
          </a:xfrm>
          <a:prstGeom prst="triangle">
            <a:avLst>
              <a:gd name="adj" fmla="val 100000"/>
            </a:avLst>
          </a:prstGeom>
          <a:solidFill>
            <a:srgbClr val="D23B51"/>
          </a:solidFill>
          <a:ln w="28575" cap="flat" cmpd="sng">
            <a:solidFill>
              <a:srgbClr val="D23B5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69" name="Google Shape;69;p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70" name="Google Shape;70;p7"/>
          <p:cNvSpPr txBox="1">
            <a:spLocks noGrp="1"/>
          </p:cNvSpPr>
          <p:nvPr>
            <p:ph type="sldNum" idx="12"/>
          </p:nvPr>
        </p:nvSpPr>
        <p:spPr>
          <a:xfrm>
            <a:off x="11296611" y="63410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71" name="Google Shape;71;p7"/>
          <p:cNvSpPr/>
          <p:nvPr/>
        </p:nvSpPr>
        <p:spPr>
          <a:xfrm>
            <a:off x="0" y="13800"/>
            <a:ext cx="48000" cy="6313200"/>
          </a:xfrm>
          <a:prstGeom prst="rect">
            <a:avLst/>
          </a:prstGeom>
          <a:solidFill>
            <a:srgbClr val="58829C"/>
          </a:solidFill>
          <a:ln w="28575" cap="flat" cmpd="sng">
            <a:solidFill>
              <a:srgbClr val="58829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9 Colour slash with text - pink">
  <p:cSld name="9 Colour slash with text - pink">
    <p:spTree>
      <p:nvGrpSpPr>
        <p:cNvPr id="1" name="Shape 135"/>
        <p:cNvGrpSpPr/>
        <p:nvPr/>
      </p:nvGrpSpPr>
      <p:grpSpPr>
        <a:xfrm>
          <a:off x="0" y="0"/>
          <a:ext cx="0" cy="0"/>
          <a:chOff x="0" y="0"/>
          <a:chExt cx="0" cy="0"/>
        </a:xfrm>
      </p:grpSpPr>
      <p:grpSp>
        <p:nvGrpSpPr>
          <p:cNvPr id="136" name="Google Shape;136;p25"/>
          <p:cNvGrpSpPr/>
          <p:nvPr/>
        </p:nvGrpSpPr>
        <p:grpSpPr>
          <a:xfrm>
            <a:off x="-1" y="3882"/>
            <a:ext cx="5493761" cy="6857852"/>
            <a:chOff x="2642625" y="799875"/>
            <a:chExt cx="2838859" cy="3543743"/>
          </a:xfrm>
        </p:grpSpPr>
        <p:sp>
          <p:nvSpPr>
            <p:cNvPr id="137" name="Google Shape;137;p25"/>
            <p:cNvSpPr/>
            <p:nvPr/>
          </p:nvSpPr>
          <p:spPr>
            <a:xfrm rot="10800000" flipH="1">
              <a:off x="3710284" y="800018"/>
              <a:ext cx="1771200" cy="3543600"/>
            </a:xfrm>
            <a:prstGeom prst="rtTriangle">
              <a:avLst/>
            </a:prstGeom>
            <a:solidFill>
              <a:srgbClr val="E6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Poppins"/>
                <a:ea typeface="Poppins"/>
                <a:cs typeface="Poppins"/>
                <a:sym typeface="Poppins"/>
              </a:endParaRPr>
            </a:p>
          </p:txBody>
        </p:sp>
        <p:sp>
          <p:nvSpPr>
            <p:cNvPr id="138" name="Google Shape;138;p25"/>
            <p:cNvSpPr/>
            <p:nvPr/>
          </p:nvSpPr>
          <p:spPr>
            <a:xfrm>
              <a:off x="2642625" y="799875"/>
              <a:ext cx="1074300" cy="3543600"/>
            </a:xfrm>
            <a:prstGeom prst="rect">
              <a:avLst/>
            </a:prstGeom>
            <a:solidFill>
              <a:srgbClr val="E6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Poppins"/>
                <a:ea typeface="Poppins"/>
                <a:cs typeface="Poppins"/>
                <a:sym typeface="Poppins"/>
              </a:endParaRPr>
            </a:p>
          </p:txBody>
        </p:sp>
      </p:grpSp>
      <p:sp>
        <p:nvSpPr>
          <p:cNvPr id="139" name="Google Shape;139;p25"/>
          <p:cNvSpPr txBox="1">
            <a:spLocks noGrp="1"/>
          </p:cNvSpPr>
          <p:nvPr>
            <p:ph type="title"/>
          </p:nvPr>
        </p:nvSpPr>
        <p:spPr>
          <a:xfrm>
            <a:off x="415600" y="390167"/>
            <a:ext cx="31844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None/>
              <a:defRPr>
                <a:solidFill>
                  <a:srgbClr val="FFFFFF"/>
                </a:solidFill>
              </a:defRPr>
            </a:lvl1pPr>
            <a:lvl2pPr lvl="1" rtl="0">
              <a:spcBef>
                <a:spcPts val="0"/>
              </a:spcBef>
              <a:spcAft>
                <a:spcPts val="0"/>
              </a:spcAft>
              <a:buClr>
                <a:srgbClr val="FFFFFF"/>
              </a:buClr>
              <a:buSzPts val="3000"/>
              <a:buNone/>
              <a:defRPr sz="4000">
                <a:solidFill>
                  <a:srgbClr val="FFFFFF"/>
                </a:solidFill>
                <a:latin typeface="Poppins"/>
                <a:ea typeface="Poppins"/>
                <a:cs typeface="Poppins"/>
                <a:sym typeface="Poppins"/>
              </a:defRPr>
            </a:lvl2pPr>
            <a:lvl3pPr lvl="2" rtl="0">
              <a:spcBef>
                <a:spcPts val="0"/>
              </a:spcBef>
              <a:spcAft>
                <a:spcPts val="0"/>
              </a:spcAft>
              <a:buClr>
                <a:srgbClr val="FFFFFF"/>
              </a:buClr>
              <a:buSzPts val="3000"/>
              <a:buNone/>
              <a:defRPr sz="4000">
                <a:solidFill>
                  <a:srgbClr val="FFFFFF"/>
                </a:solidFill>
                <a:latin typeface="Poppins"/>
                <a:ea typeface="Poppins"/>
                <a:cs typeface="Poppins"/>
                <a:sym typeface="Poppins"/>
              </a:defRPr>
            </a:lvl3pPr>
            <a:lvl4pPr lvl="3" rtl="0">
              <a:spcBef>
                <a:spcPts val="0"/>
              </a:spcBef>
              <a:spcAft>
                <a:spcPts val="0"/>
              </a:spcAft>
              <a:buClr>
                <a:srgbClr val="FFFFFF"/>
              </a:buClr>
              <a:buSzPts val="3000"/>
              <a:buNone/>
              <a:defRPr sz="4000">
                <a:solidFill>
                  <a:srgbClr val="FFFFFF"/>
                </a:solidFill>
                <a:latin typeface="Poppins"/>
                <a:ea typeface="Poppins"/>
                <a:cs typeface="Poppins"/>
                <a:sym typeface="Poppins"/>
              </a:defRPr>
            </a:lvl4pPr>
            <a:lvl5pPr lvl="4" rtl="0">
              <a:spcBef>
                <a:spcPts val="0"/>
              </a:spcBef>
              <a:spcAft>
                <a:spcPts val="0"/>
              </a:spcAft>
              <a:buClr>
                <a:srgbClr val="FFFFFF"/>
              </a:buClr>
              <a:buSzPts val="3000"/>
              <a:buNone/>
              <a:defRPr sz="4000">
                <a:solidFill>
                  <a:srgbClr val="FFFFFF"/>
                </a:solidFill>
                <a:latin typeface="Poppins"/>
                <a:ea typeface="Poppins"/>
                <a:cs typeface="Poppins"/>
                <a:sym typeface="Poppins"/>
              </a:defRPr>
            </a:lvl5pPr>
            <a:lvl6pPr lvl="5" rtl="0">
              <a:spcBef>
                <a:spcPts val="0"/>
              </a:spcBef>
              <a:spcAft>
                <a:spcPts val="0"/>
              </a:spcAft>
              <a:buClr>
                <a:srgbClr val="FFFFFF"/>
              </a:buClr>
              <a:buSzPts val="3000"/>
              <a:buNone/>
              <a:defRPr sz="4000">
                <a:solidFill>
                  <a:srgbClr val="FFFFFF"/>
                </a:solidFill>
                <a:latin typeface="Poppins"/>
                <a:ea typeface="Poppins"/>
                <a:cs typeface="Poppins"/>
                <a:sym typeface="Poppins"/>
              </a:defRPr>
            </a:lvl6pPr>
            <a:lvl7pPr lvl="6" rtl="0">
              <a:spcBef>
                <a:spcPts val="0"/>
              </a:spcBef>
              <a:spcAft>
                <a:spcPts val="0"/>
              </a:spcAft>
              <a:buClr>
                <a:srgbClr val="FFFFFF"/>
              </a:buClr>
              <a:buSzPts val="3000"/>
              <a:buNone/>
              <a:defRPr sz="4000">
                <a:solidFill>
                  <a:srgbClr val="FFFFFF"/>
                </a:solidFill>
                <a:latin typeface="Poppins"/>
                <a:ea typeface="Poppins"/>
                <a:cs typeface="Poppins"/>
                <a:sym typeface="Poppins"/>
              </a:defRPr>
            </a:lvl7pPr>
            <a:lvl8pPr lvl="7" rtl="0">
              <a:spcBef>
                <a:spcPts val="0"/>
              </a:spcBef>
              <a:spcAft>
                <a:spcPts val="0"/>
              </a:spcAft>
              <a:buClr>
                <a:srgbClr val="FFFFFF"/>
              </a:buClr>
              <a:buSzPts val="3000"/>
              <a:buNone/>
              <a:defRPr sz="4000">
                <a:solidFill>
                  <a:srgbClr val="FFFFFF"/>
                </a:solidFill>
                <a:latin typeface="Poppins"/>
                <a:ea typeface="Poppins"/>
                <a:cs typeface="Poppins"/>
                <a:sym typeface="Poppins"/>
              </a:defRPr>
            </a:lvl8pPr>
            <a:lvl9pPr lvl="8" rtl="0">
              <a:spcBef>
                <a:spcPts val="0"/>
              </a:spcBef>
              <a:spcAft>
                <a:spcPts val="0"/>
              </a:spcAft>
              <a:buClr>
                <a:srgbClr val="FFFFFF"/>
              </a:buClr>
              <a:buSzPts val="3000"/>
              <a:buNone/>
              <a:defRPr sz="4000">
                <a:solidFill>
                  <a:srgbClr val="FFFFFF"/>
                </a:solidFill>
                <a:latin typeface="Poppins"/>
                <a:ea typeface="Poppins"/>
                <a:cs typeface="Poppins"/>
                <a:sym typeface="Poppins"/>
              </a:defRPr>
            </a:lvl9pPr>
          </a:lstStyle>
          <a:p>
            <a:endParaRPr/>
          </a:p>
        </p:txBody>
      </p:sp>
      <p:sp>
        <p:nvSpPr>
          <p:cNvPr id="140" name="Google Shape;140;p25"/>
          <p:cNvSpPr txBox="1">
            <a:spLocks noGrp="1"/>
          </p:cNvSpPr>
          <p:nvPr>
            <p:ph type="body" idx="1"/>
          </p:nvPr>
        </p:nvSpPr>
        <p:spPr>
          <a:xfrm>
            <a:off x="415600" y="2527167"/>
            <a:ext cx="3184400" cy="763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1pPr>
            <a:lvl2pPr marL="1219170" lvl="1"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2pPr>
            <a:lvl3pPr marL="1828754" lvl="2"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3pPr>
            <a:lvl4pPr marL="2438339" lvl="3"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4pPr>
            <a:lvl5pPr marL="3047924" lvl="4"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5pPr>
            <a:lvl6pPr marL="3657509" lvl="5"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6pPr>
            <a:lvl7pPr marL="4267093" lvl="6"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7pPr>
            <a:lvl8pPr marL="4876678" lvl="7"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8pPr>
            <a:lvl9pPr marL="5486263" lvl="8"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9pPr>
          </a:lstStyle>
          <a:p>
            <a:endParaRPr/>
          </a:p>
        </p:txBody>
      </p:sp>
      <p:sp>
        <p:nvSpPr>
          <p:cNvPr id="141" name="Google Shape;141;p25"/>
          <p:cNvSpPr txBox="1"/>
          <p:nvPr/>
        </p:nvSpPr>
        <p:spPr>
          <a:xfrm>
            <a:off x="8262000" y="6293115"/>
            <a:ext cx="3793200" cy="485200"/>
          </a:xfrm>
          <a:prstGeom prst="rect">
            <a:avLst/>
          </a:prstGeom>
          <a:noFill/>
          <a:ln>
            <a:noFill/>
          </a:ln>
        </p:spPr>
        <p:txBody>
          <a:bodyPr spcFirstLastPara="1" wrap="square" lIns="121900" tIns="60933" rIns="121900" bIns="60933" anchor="ctr" anchorCtr="0">
            <a:noAutofit/>
          </a:bodyPr>
          <a:lstStyle/>
          <a:p>
            <a:pPr marL="0" lvl="0" indent="0" algn="r" rtl="0">
              <a:spcBef>
                <a:spcPts val="0"/>
              </a:spcBef>
              <a:spcAft>
                <a:spcPts val="0"/>
              </a:spcAft>
              <a:buNone/>
            </a:pPr>
            <a:fld id="{00000000-1234-1234-1234-123412341234}" type="slidenum">
              <a:rPr lang="en" sz="1333">
                <a:solidFill>
                  <a:srgbClr val="8B9699"/>
                </a:solidFill>
                <a:latin typeface="Poppins"/>
                <a:ea typeface="Poppins"/>
                <a:cs typeface="Poppins"/>
                <a:sym typeface="Poppins"/>
              </a:rPr>
              <a:pPr marL="0" lvl="0" indent="0" algn="r" rtl="0">
                <a:spcBef>
                  <a:spcPts val="0"/>
                </a:spcBef>
                <a:spcAft>
                  <a:spcPts val="0"/>
                </a:spcAft>
                <a:buNone/>
              </a:pPr>
              <a:t>‹#›</a:t>
            </a:fld>
            <a:endParaRPr sz="1333">
              <a:solidFill>
                <a:srgbClr val="8B9699"/>
              </a:solidFill>
              <a:latin typeface="Poppins"/>
              <a:ea typeface="Poppins"/>
              <a:cs typeface="Poppins"/>
              <a:sym typeface="Poppins"/>
            </a:endParaRPr>
          </a:p>
        </p:txBody>
      </p:sp>
      <p:sp>
        <p:nvSpPr>
          <p:cNvPr id="142" name="Google Shape;142;p25"/>
          <p:cNvSpPr txBox="1">
            <a:spLocks noGrp="1"/>
          </p:cNvSpPr>
          <p:nvPr>
            <p:ph type="body" idx="2"/>
          </p:nvPr>
        </p:nvSpPr>
        <p:spPr>
          <a:xfrm>
            <a:off x="5493767" y="739100"/>
            <a:ext cx="6159600" cy="5554000"/>
          </a:xfrm>
          <a:prstGeom prst="rect">
            <a:avLst/>
          </a:prstGeom>
        </p:spPr>
        <p:txBody>
          <a:bodyPr spcFirstLastPara="1" wrap="square" lIns="91425" tIns="91425" rIns="91425" bIns="91425" anchor="t" anchorCtr="0">
            <a:noAutofit/>
          </a:bodyPr>
          <a:lstStyle>
            <a:lvl1pPr marL="609585" lvl="0" indent="-516454" rtl="0">
              <a:lnSpc>
                <a:spcPct val="100000"/>
              </a:lnSpc>
              <a:spcBef>
                <a:spcPts val="0"/>
              </a:spcBef>
              <a:spcAft>
                <a:spcPts val="0"/>
              </a:spcAft>
              <a:buSzPts val="2500"/>
              <a:buFont typeface="Poppins"/>
              <a:buChar char="●"/>
              <a:defRPr sz="3333">
                <a:latin typeface="Poppins"/>
                <a:ea typeface="Poppins"/>
                <a:cs typeface="Poppins"/>
                <a:sym typeface="Poppins"/>
              </a:defRPr>
            </a:lvl1pPr>
            <a:lvl2pPr marL="1219170" lvl="1" indent="-516454" rtl="0">
              <a:lnSpc>
                <a:spcPct val="100000"/>
              </a:lnSpc>
              <a:spcBef>
                <a:spcPts val="0"/>
              </a:spcBef>
              <a:spcAft>
                <a:spcPts val="0"/>
              </a:spcAft>
              <a:buSzPts val="2500"/>
              <a:buFont typeface="Poppins"/>
              <a:buChar char="○"/>
              <a:defRPr sz="3333">
                <a:latin typeface="Poppins"/>
                <a:ea typeface="Poppins"/>
                <a:cs typeface="Poppins"/>
                <a:sym typeface="Poppins"/>
              </a:defRPr>
            </a:lvl2pPr>
            <a:lvl3pPr marL="1828754" lvl="2" indent="-516454" rtl="0">
              <a:lnSpc>
                <a:spcPct val="100000"/>
              </a:lnSpc>
              <a:spcBef>
                <a:spcPts val="0"/>
              </a:spcBef>
              <a:spcAft>
                <a:spcPts val="0"/>
              </a:spcAft>
              <a:buSzPts val="2500"/>
              <a:buFont typeface="Poppins"/>
              <a:buChar char="■"/>
              <a:defRPr sz="3333">
                <a:latin typeface="Poppins"/>
                <a:ea typeface="Poppins"/>
                <a:cs typeface="Poppins"/>
                <a:sym typeface="Poppins"/>
              </a:defRPr>
            </a:lvl3pPr>
            <a:lvl4pPr marL="2438339" lvl="3" indent="-516454" rtl="0">
              <a:lnSpc>
                <a:spcPct val="100000"/>
              </a:lnSpc>
              <a:spcBef>
                <a:spcPts val="0"/>
              </a:spcBef>
              <a:spcAft>
                <a:spcPts val="0"/>
              </a:spcAft>
              <a:buSzPts val="2500"/>
              <a:buFont typeface="Poppins"/>
              <a:buChar char="●"/>
              <a:defRPr sz="3333">
                <a:latin typeface="Poppins"/>
                <a:ea typeface="Poppins"/>
                <a:cs typeface="Poppins"/>
                <a:sym typeface="Poppins"/>
              </a:defRPr>
            </a:lvl4pPr>
            <a:lvl5pPr marL="3047924" lvl="4" indent="-516454" rtl="0">
              <a:lnSpc>
                <a:spcPct val="100000"/>
              </a:lnSpc>
              <a:spcBef>
                <a:spcPts val="0"/>
              </a:spcBef>
              <a:spcAft>
                <a:spcPts val="0"/>
              </a:spcAft>
              <a:buSzPts val="2500"/>
              <a:buFont typeface="Poppins"/>
              <a:buChar char="○"/>
              <a:defRPr sz="3333">
                <a:latin typeface="Poppins"/>
                <a:ea typeface="Poppins"/>
                <a:cs typeface="Poppins"/>
                <a:sym typeface="Poppins"/>
              </a:defRPr>
            </a:lvl5pPr>
            <a:lvl6pPr marL="3657509" lvl="5" indent="-516454" rtl="0">
              <a:lnSpc>
                <a:spcPct val="100000"/>
              </a:lnSpc>
              <a:spcBef>
                <a:spcPts val="0"/>
              </a:spcBef>
              <a:spcAft>
                <a:spcPts val="0"/>
              </a:spcAft>
              <a:buSzPts val="2500"/>
              <a:buFont typeface="Poppins"/>
              <a:buChar char="■"/>
              <a:defRPr sz="3333">
                <a:latin typeface="Poppins"/>
                <a:ea typeface="Poppins"/>
                <a:cs typeface="Poppins"/>
                <a:sym typeface="Poppins"/>
              </a:defRPr>
            </a:lvl6pPr>
            <a:lvl7pPr marL="4267093" lvl="6" indent="-516454" rtl="0">
              <a:lnSpc>
                <a:spcPct val="100000"/>
              </a:lnSpc>
              <a:spcBef>
                <a:spcPts val="0"/>
              </a:spcBef>
              <a:spcAft>
                <a:spcPts val="0"/>
              </a:spcAft>
              <a:buSzPts val="2500"/>
              <a:buFont typeface="Poppins"/>
              <a:buChar char="●"/>
              <a:defRPr sz="3333">
                <a:latin typeface="Poppins"/>
                <a:ea typeface="Poppins"/>
                <a:cs typeface="Poppins"/>
                <a:sym typeface="Poppins"/>
              </a:defRPr>
            </a:lvl7pPr>
            <a:lvl8pPr marL="4876678" lvl="7" indent="-516454" rtl="0">
              <a:lnSpc>
                <a:spcPct val="100000"/>
              </a:lnSpc>
              <a:spcBef>
                <a:spcPts val="0"/>
              </a:spcBef>
              <a:spcAft>
                <a:spcPts val="0"/>
              </a:spcAft>
              <a:buSzPts val="2500"/>
              <a:buFont typeface="Poppins"/>
              <a:buChar char="○"/>
              <a:defRPr sz="3333">
                <a:latin typeface="Poppins"/>
                <a:ea typeface="Poppins"/>
                <a:cs typeface="Poppins"/>
                <a:sym typeface="Poppins"/>
              </a:defRPr>
            </a:lvl8pPr>
            <a:lvl9pPr marL="5486263" lvl="8" indent="-516454" rtl="0">
              <a:lnSpc>
                <a:spcPct val="100000"/>
              </a:lnSpc>
              <a:spcBef>
                <a:spcPts val="0"/>
              </a:spcBef>
              <a:spcAft>
                <a:spcPts val="0"/>
              </a:spcAft>
              <a:buSzPts val="2500"/>
              <a:buFont typeface="Poppins"/>
              <a:buChar char="■"/>
              <a:defRPr sz="3333">
                <a:latin typeface="Poppins"/>
                <a:ea typeface="Poppins"/>
                <a:cs typeface="Poppins"/>
                <a:sym typeface="Poppins"/>
              </a:defRPr>
            </a:lvl9pPr>
          </a:lstStyle>
          <a:p>
            <a:endParaRPr/>
          </a:p>
        </p:txBody>
      </p:sp>
    </p:spTree>
    <p:extLst>
      <p:ext uri="{BB962C8B-B14F-4D97-AF65-F5344CB8AC3E}">
        <p14:creationId xmlns:p14="http://schemas.microsoft.com/office/powerpoint/2010/main" val="2146329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0 Secondary colour slash with text - bright blue">
  <p:cSld name="10 Secondary colour slash with text - bright blue">
    <p:spTree>
      <p:nvGrpSpPr>
        <p:cNvPr id="1" name="Shape 143"/>
        <p:cNvGrpSpPr/>
        <p:nvPr/>
      </p:nvGrpSpPr>
      <p:grpSpPr>
        <a:xfrm>
          <a:off x="0" y="0"/>
          <a:ext cx="0" cy="0"/>
          <a:chOff x="0" y="0"/>
          <a:chExt cx="0" cy="0"/>
        </a:xfrm>
      </p:grpSpPr>
      <p:grpSp>
        <p:nvGrpSpPr>
          <p:cNvPr id="144" name="Google Shape;144;p26"/>
          <p:cNvGrpSpPr/>
          <p:nvPr/>
        </p:nvGrpSpPr>
        <p:grpSpPr>
          <a:xfrm>
            <a:off x="-1" y="3882"/>
            <a:ext cx="5493761" cy="6857852"/>
            <a:chOff x="2642625" y="799875"/>
            <a:chExt cx="2838859" cy="3543743"/>
          </a:xfrm>
        </p:grpSpPr>
        <p:sp>
          <p:nvSpPr>
            <p:cNvPr id="145" name="Google Shape;145;p26"/>
            <p:cNvSpPr/>
            <p:nvPr/>
          </p:nvSpPr>
          <p:spPr>
            <a:xfrm rot="10800000" flipH="1">
              <a:off x="3710284" y="800018"/>
              <a:ext cx="1771200" cy="3543600"/>
            </a:xfrm>
            <a:prstGeom prst="rtTriangle">
              <a:avLst/>
            </a:prstGeom>
            <a:solidFill>
              <a:srgbClr val="0064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6"/>
            <p:cNvSpPr/>
            <p:nvPr/>
          </p:nvSpPr>
          <p:spPr>
            <a:xfrm>
              <a:off x="2642625" y="799875"/>
              <a:ext cx="1074300" cy="3543600"/>
            </a:xfrm>
            <a:prstGeom prst="rect">
              <a:avLst/>
            </a:prstGeom>
            <a:solidFill>
              <a:srgbClr val="0064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 name="Google Shape;147;p26"/>
          <p:cNvSpPr txBox="1">
            <a:spLocks noGrp="1"/>
          </p:cNvSpPr>
          <p:nvPr>
            <p:ph type="title"/>
          </p:nvPr>
        </p:nvSpPr>
        <p:spPr>
          <a:xfrm>
            <a:off x="415600" y="390167"/>
            <a:ext cx="31844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None/>
              <a:defRPr>
                <a:solidFill>
                  <a:srgbClr val="FFFFFF"/>
                </a:solidFill>
              </a:defRPr>
            </a:lvl1pPr>
            <a:lvl2pPr lvl="1" rtl="0">
              <a:spcBef>
                <a:spcPts val="0"/>
              </a:spcBef>
              <a:spcAft>
                <a:spcPts val="0"/>
              </a:spcAft>
              <a:buClr>
                <a:srgbClr val="FFFFFF"/>
              </a:buClr>
              <a:buSzPts val="3000"/>
              <a:buNone/>
              <a:defRPr sz="4000">
                <a:solidFill>
                  <a:srgbClr val="FFFFFF"/>
                </a:solidFill>
                <a:latin typeface="Poppins"/>
                <a:ea typeface="Poppins"/>
                <a:cs typeface="Poppins"/>
                <a:sym typeface="Poppins"/>
              </a:defRPr>
            </a:lvl2pPr>
            <a:lvl3pPr lvl="2" rtl="0">
              <a:spcBef>
                <a:spcPts val="0"/>
              </a:spcBef>
              <a:spcAft>
                <a:spcPts val="0"/>
              </a:spcAft>
              <a:buClr>
                <a:srgbClr val="FFFFFF"/>
              </a:buClr>
              <a:buSzPts val="3000"/>
              <a:buNone/>
              <a:defRPr sz="4000">
                <a:solidFill>
                  <a:srgbClr val="FFFFFF"/>
                </a:solidFill>
                <a:latin typeface="Poppins"/>
                <a:ea typeface="Poppins"/>
                <a:cs typeface="Poppins"/>
                <a:sym typeface="Poppins"/>
              </a:defRPr>
            </a:lvl3pPr>
            <a:lvl4pPr lvl="3" rtl="0">
              <a:spcBef>
                <a:spcPts val="0"/>
              </a:spcBef>
              <a:spcAft>
                <a:spcPts val="0"/>
              </a:spcAft>
              <a:buClr>
                <a:srgbClr val="FFFFFF"/>
              </a:buClr>
              <a:buSzPts val="3000"/>
              <a:buNone/>
              <a:defRPr sz="4000">
                <a:solidFill>
                  <a:srgbClr val="FFFFFF"/>
                </a:solidFill>
                <a:latin typeface="Poppins"/>
                <a:ea typeface="Poppins"/>
                <a:cs typeface="Poppins"/>
                <a:sym typeface="Poppins"/>
              </a:defRPr>
            </a:lvl4pPr>
            <a:lvl5pPr lvl="4" rtl="0">
              <a:spcBef>
                <a:spcPts val="0"/>
              </a:spcBef>
              <a:spcAft>
                <a:spcPts val="0"/>
              </a:spcAft>
              <a:buClr>
                <a:srgbClr val="FFFFFF"/>
              </a:buClr>
              <a:buSzPts val="3000"/>
              <a:buNone/>
              <a:defRPr sz="4000">
                <a:solidFill>
                  <a:srgbClr val="FFFFFF"/>
                </a:solidFill>
                <a:latin typeface="Poppins"/>
                <a:ea typeface="Poppins"/>
                <a:cs typeface="Poppins"/>
                <a:sym typeface="Poppins"/>
              </a:defRPr>
            </a:lvl5pPr>
            <a:lvl6pPr lvl="5" rtl="0">
              <a:spcBef>
                <a:spcPts val="0"/>
              </a:spcBef>
              <a:spcAft>
                <a:spcPts val="0"/>
              </a:spcAft>
              <a:buClr>
                <a:srgbClr val="FFFFFF"/>
              </a:buClr>
              <a:buSzPts val="3000"/>
              <a:buNone/>
              <a:defRPr sz="4000">
                <a:solidFill>
                  <a:srgbClr val="FFFFFF"/>
                </a:solidFill>
                <a:latin typeface="Poppins"/>
                <a:ea typeface="Poppins"/>
                <a:cs typeface="Poppins"/>
                <a:sym typeface="Poppins"/>
              </a:defRPr>
            </a:lvl6pPr>
            <a:lvl7pPr lvl="6" rtl="0">
              <a:spcBef>
                <a:spcPts val="0"/>
              </a:spcBef>
              <a:spcAft>
                <a:spcPts val="0"/>
              </a:spcAft>
              <a:buClr>
                <a:srgbClr val="FFFFFF"/>
              </a:buClr>
              <a:buSzPts val="3000"/>
              <a:buNone/>
              <a:defRPr sz="4000">
                <a:solidFill>
                  <a:srgbClr val="FFFFFF"/>
                </a:solidFill>
                <a:latin typeface="Poppins"/>
                <a:ea typeface="Poppins"/>
                <a:cs typeface="Poppins"/>
                <a:sym typeface="Poppins"/>
              </a:defRPr>
            </a:lvl7pPr>
            <a:lvl8pPr lvl="7" rtl="0">
              <a:spcBef>
                <a:spcPts val="0"/>
              </a:spcBef>
              <a:spcAft>
                <a:spcPts val="0"/>
              </a:spcAft>
              <a:buClr>
                <a:srgbClr val="FFFFFF"/>
              </a:buClr>
              <a:buSzPts val="3000"/>
              <a:buNone/>
              <a:defRPr sz="4000">
                <a:solidFill>
                  <a:srgbClr val="FFFFFF"/>
                </a:solidFill>
                <a:latin typeface="Poppins"/>
                <a:ea typeface="Poppins"/>
                <a:cs typeface="Poppins"/>
                <a:sym typeface="Poppins"/>
              </a:defRPr>
            </a:lvl8pPr>
            <a:lvl9pPr lvl="8" rtl="0">
              <a:spcBef>
                <a:spcPts val="0"/>
              </a:spcBef>
              <a:spcAft>
                <a:spcPts val="0"/>
              </a:spcAft>
              <a:buClr>
                <a:srgbClr val="FFFFFF"/>
              </a:buClr>
              <a:buSzPts val="3000"/>
              <a:buNone/>
              <a:defRPr sz="4000">
                <a:solidFill>
                  <a:srgbClr val="FFFFFF"/>
                </a:solidFill>
                <a:latin typeface="Poppins"/>
                <a:ea typeface="Poppins"/>
                <a:cs typeface="Poppins"/>
                <a:sym typeface="Poppins"/>
              </a:defRPr>
            </a:lvl9pPr>
          </a:lstStyle>
          <a:p>
            <a:endParaRPr/>
          </a:p>
        </p:txBody>
      </p:sp>
      <p:sp>
        <p:nvSpPr>
          <p:cNvPr id="148" name="Google Shape;148;p26"/>
          <p:cNvSpPr txBox="1">
            <a:spLocks noGrp="1"/>
          </p:cNvSpPr>
          <p:nvPr>
            <p:ph type="body" idx="1"/>
          </p:nvPr>
        </p:nvSpPr>
        <p:spPr>
          <a:xfrm>
            <a:off x="415600" y="2527167"/>
            <a:ext cx="3184400" cy="763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1pPr>
            <a:lvl2pPr marL="1219170" lvl="1"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2pPr>
            <a:lvl3pPr marL="1828754" lvl="2"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3pPr>
            <a:lvl4pPr marL="2438339" lvl="3"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4pPr>
            <a:lvl5pPr marL="3047924" lvl="4"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5pPr>
            <a:lvl6pPr marL="3657509" lvl="5"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6pPr>
            <a:lvl7pPr marL="4267093" lvl="6"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7pPr>
            <a:lvl8pPr marL="4876678" lvl="7"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8pPr>
            <a:lvl9pPr marL="5486263" lvl="8"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9pPr>
          </a:lstStyle>
          <a:p>
            <a:endParaRPr/>
          </a:p>
        </p:txBody>
      </p:sp>
      <p:sp>
        <p:nvSpPr>
          <p:cNvPr id="149" name="Google Shape;149;p26"/>
          <p:cNvSpPr txBox="1"/>
          <p:nvPr/>
        </p:nvSpPr>
        <p:spPr>
          <a:xfrm>
            <a:off x="8262000" y="6293115"/>
            <a:ext cx="3793200" cy="485200"/>
          </a:xfrm>
          <a:prstGeom prst="rect">
            <a:avLst/>
          </a:prstGeom>
          <a:noFill/>
          <a:ln>
            <a:noFill/>
          </a:ln>
        </p:spPr>
        <p:txBody>
          <a:bodyPr spcFirstLastPara="1" wrap="square" lIns="121900" tIns="60933" rIns="121900" bIns="60933" anchor="ctr" anchorCtr="0">
            <a:noAutofit/>
          </a:bodyPr>
          <a:lstStyle/>
          <a:p>
            <a:pPr marL="0" lvl="0" indent="0" algn="r" rtl="0">
              <a:spcBef>
                <a:spcPts val="0"/>
              </a:spcBef>
              <a:spcAft>
                <a:spcPts val="0"/>
              </a:spcAft>
              <a:buNone/>
            </a:pPr>
            <a:fld id="{00000000-1234-1234-1234-123412341234}" type="slidenum">
              <a:rPr lang="en" sz="1333">
                <a:solidFill>
                  <a:srgbClr val="8B9699"/>
                </a:solidFill>
                <a:latin typeface="Poppins"/>
                <a:ea typeface="Poppins"/>
                <a:cs typeface="Poppins"/>
                <a:sym typeface="Poppins"/>
              </a:rPr>
              <a:pPr marL="0" lvl="0" indent="0" algn="r" rtl="0">
                <a:spcBef>
                  <a:spcPts val="0"/>
                </a:spcBef>
                <a:spcAft>
                  <a:spcPts val="0"/>
                </a:spcAft>
                <a:buNone/>
              </a:pPr>
              <a:t>‹#›</a:t>
            </a:fld>
            <a:endParaRPr sz="1333">
              <a:solidFill>
                <a:srgbClr val="8B9699"/>
              </a:solidFill>
              <a:latin typeface="Poppins"/>
              <a:ea typeface="Poppins"/>
              <a:cs typeface="Poppins"/>
              <a:sym typeface="Poppins"/>
            </a:endParaRPr>
          </a:p>
        </p:txBody>
      </p:sp>
      <p:sp>
        <p:nvSpPr>
          <p:cNvPr id="150" name="Google Shape;150;p26"/>
          <p:cNvSpPr txBox="1">
            <a:spLocks noGrp="1"/>
          </p:cNvSpPr>
          <p:nvPr>
            <p:ph type="body" idx="2"/>
          </p:nvPr>
        </p:nvSpPr>
        <p:spPr>
          <a:xfrm>
            <a:off x="5493767" y="739100"/>
            <a:ext cx="6159600" cy="5554000"/>
          </a:xfrm>
          <a:prstGeom prst="rect">
            <a:avLst/>
          </a:prstGeom>
        </p:spPr>
        <p:txBody>
          <a:bodyPr spcFirstLastPara="1" wrap="square" lIns="91425" tIns="91425" rIns="91425" bIns="91425" anchor="t" anchorCtr="0">
            <a:noAutofit/>
          </a:bodyPr>
          <a:lstStyle>
            <a:lvl1pPr marL="609585" lvl="0" indent="-516454" rtl="0">
              <a:lnSpc>
                <a:spcPct val="100000"/>
              </a:lnSpc>
              <a:spcBef>
                <a:spcPts val="0"/>
              </a:spcBef>
              <a:spcAft>
                <a:spcPts val="0"/>
              </a:spcAft>
              <a:buSzPts val="2500"/>
              <a:buFont typeface="Poppins"/>
              <a:buChar char="●"/>
              <a:defRPr sz="3333">
                <a:latin typeface="Poppins"/>
                <a:ea typeface="Poppins"/>
                <a:cs typeface="Poppins"/>
                <a:sym typeface="Poppins"/>
              </a:defRPr>
            </a:lvl1pPr>
            <a:lvl2pPr marL="1219170" lvl="1" indent="-516454" rtl="0">
              <a:lnSpc>
                <a:spcPct val="100000"/>
              </a:lnSpc>
              <a:spcBef>
                <a:spcPts val="0"/>
              </a:spcBef>
              <a:spcAft>
                <a:spcPts val="0"/>
              </a:spcAft>
              <a:buSzPts val="2500"/>
              <a:buFont typeface="Poppins"/>
              <a:buChar char="○"/>
              <a:defRPr sz="3333">
                <a:latin typeface="Poppins"/>
                <a:ea typeface="Poppins"/>
                <a:cs typeface="Poppins"/>
                <a:sym typeface="Poppins"/>
              </a:defRPr>
            </a:lvl2pPr>
            <a:lvl3pPr marL="1828754" lvl="2" indent="-516454" rtl="0">
              <a:lnSpc>
                <a:spcPct val="100000"/>
              </a:lnSpc>
              <a:spcBef>
                <a:spcPts val="0"/>
              </a:spcBef>
              <a:spcAft>
                <a:spcPts val="0"/>
              </a:spcAft>
              <a:buSzPts val="2500"/>
              <a:buFont typeface="Poppins"/>
              <a:buChar char="■"/>
              <a:defRPr sz="3333">
                <a:latin typeface="Poppins"/>
                <a:ea typeface="Poppins"/>
                <a:cs typeface="Poppins"/>
                <a:sym typeface="Poppins"/>
              </a:defRPr>
            </a:lvl3pPr>
            <a:lvl4pPr marL="2438339" lvl="3" indent="-516454" rtl="0">
              <a:lnSpc>
                <a:spcPct val="100000"/>
              </a:lnSpc>
              <a:spcBef>
                <a:spcPts val="0"/>
              </a:spcBef>
              <a:spcAft>
                <a:spcPts val="0"/>
              </a:spcAft>
              <a:buSzPts val="2500"/>
              <a:buFont typeface="Poppins"/>
              <a:buChar char="●"/>
              <a:defRPr sz="3333">
                <a:latin typeface="Poppins"/>
                <a:ea typeface="Poppins"/>
                <a:cs typeface="Poppins"/>
                <a:sym typeface="Poppins"/>
              </a:defRPr>
            </a:lvl4pPr>
            <a:lvl5pPr marL="3047924" lvl="4" indent="-516454" rtl="0">
              <a:lnSpc>
                <a:spcPct val="100000"/>
              </a:lnSpc>
              <a:spcBef>
                <a:spcPts val="0"/>
              </a:spcBef>
              <a:spcAft>
                <a:spcPts val="0"/>
              </a:spcAft>
              <a:buSzPts val="2500"/>
              <a:buFont typeface="Poppins"/>
              <a:buChar char="○"/>
              <a:defRPr sz="3333">
                <a:latin typeface="Poppins"/>
                <a:ea typeface="Poppins"/>
                <a:cs typeface="Poppins"/>
                <a:sym typeface="Poppins"/>
              </a:defRPr>
            </a:lvl5pPr>
            <a:lvl6pPr marL="3657509" lvl="5" indent="-516454" rtl="0">
              <a:lnSpc>
                <a:spcPct val="100000"/>
              </a:lnSpc>
              <a:spcBef>
                <a:spcPts val="0"/>
              </a:spcBef>
              <a:spcAft>
                <a:spcPts val="0"/>
              </a:spcAft>
              <a:buSzPts val="2500"/>
              <a:buFont typeface="Poppins"/>
              <a:buChar char="■"/>
              <a:defRPr sz="3333">
                <a:latin typeface="Poppins"/>
                <a:ea typeface="Poppins"/>
                <a:cs typeface="Poppins"/>
                <a:sym typeface="Poppins"/>
              </a:defRPr>
            </a:lvl6pPr>
            <a:lvl7pPr marL="4267093" lvl="6" indent="-516454" rtl="0">
              <a:lnSpc>
                <a:spcPct val="100000"/>
              </a:lnSpc>
              <a:spcBef>
                <a:spcPts val="0"/>
              </a:spcBef>
              <a:spcAft>
                <a:spcPts val="0"/>
              </a:spcAft>
              <a:buSzPts val="2500"/>
              <a:buFont typeface="Poppins"/>
              <a:buChar char="●"/>
              <a:defRPr sz="3333">
                <a:latin typeface="Poppins"/>
                <a:ea typeface="Poppins"/>
                <a:cs typeface="Poppins"/>
                <a:sym typeface="Poppins"/>
              </a:defRPr>
            </a:lvl7pPr>
            <a:lvl8pPr marL="4876678" lvl="7" indent="-516454" rtl="0">
              <a:lnSpc>
                <a:spcPct val="100000"/>
              </a:lnSpc>
              <a:spcBef>
                <a:spcPts val="0"/>
              </a:spcBef>
              <a:spcAft>
                <a:spcPts val="0"/>
              </a:spcAft>
              <a:buSzPts val="2500"/>
              <a:buFont typeface="Poppins"/>
              <a:buChar char="○"/>
              <a:defRPr sz="3333">
                <a:latin typeface="Poppins"/>
                <a:ea typeface="Poppins"/>
                <a:cs typeface="Poppins"/>
                <a:sym typeface="Poppins"/>
              </a:defRPr>
            </a:lvl8pPr>
            <a:lvl9pPr marL="5486263" lvl="8" indent="-516454" rtl="0">
              <a:lnSpc>
                <a:spcPct val="100000"/>
              </a:lnSpc>
              <a:spcBef>
                <a:spcPts val="0"/>
              </a:spcBef>
              <a:spcAft>
                <a:spcPts val="0"/>
              </a:spcAft>
              <a:buSzPts val="2500"/>
              <a:buFont typeface="Poppins"/>
              <a:buChar char="■"/>
              <a:defRPr sz="3333">
                <a:latin typeface="Poppins"/>
                <a:ea typeface="Poppins"/>
                <a:cs typeface="Poppins"/>
                <a:sym typeface="Poppins"/>
              </a:defRPr>
            </a:lvl9pPr>
          </a:lstStyle>
          <a:p>
            <a:endParaRPr/>
          </a:p>
        </p:txBody>
      </p:sp>
    </p:spTree>
    <p:extLst>
      <p:ext uri="{BB962C8B-B14F-4D97-AF65-F5344CB8AC3E}">
        <p14:creationId xmlns:p14="http://schemas.microsoft.com/office/powerpoint/2010/main" val="14951344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0 Secondary colour slash with text - bright purple">
  <p:cSld name="10 Secondary colour slash with text - bright purple">
    <p:spTree>
      <p:nvGrpSpPr>
        <p:cNvPr id="1" name="Shape 151"/>
        <p:cNvGrpSpPr/>
        <p:nvPr/>
      </p:nvGrpSpPr>
      <p:grpSpPr>
        <a:xfrm>
          <a:off x="0" y="0"/>
          <a:ext cx="0" cy="0"/>
          <a:chOff x="0" y="0"/>
          <a:chExt cx="0" cy="0"/>
        </a:xfrm>
      </p:grpSpPr>
      <p:grpSp>
        <p:nvGrpSpPr>
          <p:cNvPr id="152" name="Google Shape;152;p27"/>
          <p:cNvGrpSpPr/>
          <p:nvPr/>
        </p:nvGrpSpPr>
        <p:grpSpPr>
          <a:xfrm>
            <a:off x="-1" y="3882"/>
            <a:ext cx="5493761" cy="6857852"/>
            <a:chOff x="2642625" y="799875"/>
            <a:chExt cx="2838859" cy="3543743"/>
          </a:xfrm>
        </p:grpSpPr>
        <p:sp>
          <p:nvSpPr>
            <p:cNvPr id="153" name="Google Shape;153;p27"/>
            <p:cNvSpPr/>
            <p:nvPr/>
          </p:nvSpPr>
          <p:spPr>
            <a:xfrm rot="10800000" flipH="1">
              <a:off x="3710284" y="800018"/>
              <a:ext cx="1771200" cy="3543600"/>
            </a:xfrm>
            <a:prstGeom prst="rtTriangle">
              <a:avLst/>
            </a:prstGeom>
            <a:solidFill>
              <a:srgbClr val="8E4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7"/>
            <p:cNvSpPr/>
            <p:nvPr/>
          </p:nvSpPr>
          <p:spPr>
            <a:xfrm>
              <a:off x="2642625" y="799875"/>
              <a:ext cx="1074300" cy="3543600"/>
            </a:xfrm>
            <a:prstGeom prst="rect">
              <a:avLst/>
            </a:prstGeom>
            <a:solidFill>
              <a:srgbClr val="8E4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 name="Google Shape;155;p27"/>
          <p:cNvSpPr txBox="1">
            <a:spLocks noGrp="1"/>
          </p:cNvSpPr>
          <p:nvPr>
            <p:ph type="title"/>
          </p:nvPr>
        </p:nvSpPr>
        <p:spPr>
          <a:xfrm>
            <a:off x="415600" y="390167"/>
            <a:ext cx="31844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None/>
              <a:defRPr>
                <a:solidFill>
                  <a:srgbClr val="FFFFFF"/>
                </a:solidFill>
              </a:defRPr>
            </a:lvl1pPr>
            <a:lvl2pPr lvl="1" rtl="0">
              <a:spcBef>
                <a:spcPts val="0"/>
              </a:spcBef>
              <a:spcAft>
                <a:spcPts val="0"/>
              </a:spcAft>
              <a:buClr>
                <a:srgbClr val="FFFFFF"/>
              </a:buClr>
              <a:buSzPts val="3000"/>
              <a:buNone/>
              <a:defRPr sz="4000">
                <a:solidFill>
                  <a:srgbClr val="FFFFFF"/>
                </a:solidFill>
                <a:latin typeface="Poppins"/>
                <a:ea typeface="Poppins"/>
                <a:cs typeface="Poppins"/>
                <a:sym typeface="Poppins"/>
              </a:defRPr>
            </a:lvl2pPr>
            <a:lvl3pPr lvl="2" rtl="0">
              <a:spcBef>
                <a:spcPts val="0"/>
              </a:spcBef>
              <a:spcAft>
                <a:spcPts val="0"/>
              </a:spcAft>
              <a:buClr>
                <a:srgbClr val="FFFFFF"/>
              </a:buClr>
              <a:buSzPts val="3000"/>
              <a:buNone/>
              <a:defRPr sz="4000">
                <a:solidFill>
                  <a:srgbClr val="FFFFFF"/>
                </a:solidFill>
                <a:latin typeface="Poppins"/>
                <a:ea typeface="Poppins"/>
                <a:cs typeface="Poppins"/>
                <a:sym typeface="Poppins"/>
              </a:defRPr>
            </a:lvl3pPr>
            <a:lvl4pPr lvl="3" rtl="0">
              <a:spcBef>
                <a:spcPts val="0"/>
              </a:spcBef>
              <a:spcAft>
                <a:spcPts val="0"/>
              </a:spcAft>
              <a:buClr>
                <a:srgbClr val="FFFFFF"/>
              </a:buClr>
              <a:buSzPts val="3000"/>
              <a:buNone/>
              <a:defRPr sz="4000">
                <a:solidFill>
                  <a:srgbClr val="FFFFFF"/>
                </a:solidFill>
                <a:latin typeface="Poppins"/>
                <a:ea typeface="Poppins"/>
                <a:cs typeface="Poppins"/>
                <a:sym typeface="Poppins"/>
              </a:defRPr>
            </a:lvl4pPr>
            <a:lvl5pPr lvl="4" rtl="0">
              <a:spcBef>
                <a:spcPts val="0"/>
              </a:spcBef>
              <a:spcAft>
                <a:spcPts val="0"/>
              </a:spcAft>
              <a:buClr>
                <a:srgbClr val="FFFFFF"/>
              </a:buClr>
              <a:buSzPts val="3000"/>
              <a:buNone/>
              <a:defRPr sz="4000">
                <a:solidFill>
                  <a:srgbClr val="FFFFFF"/>
                </a:solidFill>
                <a:latin typeface="Poppins"/>
                <a:ea typeface="Poppins"/>
                <a:cs typeface="Poppins"/>
                <a:sym typeface="Poppins"/>
              </a:defRPr>
            </a:lvl5pPr>
            <a:lvl6pPr lvl="5" rtl="0">
              <a:spcBef>
                <a:spcPts val="0"/>
              </a:spcBef>
              <a:spcAft>
                <a:spcPts val="0"/>
              </a:spcAft>
              <a:buClr>
                <a:srgbClr val="FFFFFF"/>
              </a:buClr>
              <a:buSzPts val="3000"/>
              <a:buNone/>
              <a:defRPr sz="4000">
                <a:solidFill>
                  <a:srgbClr val="FFFFFF"/>
                </a:solidFill>
                <a:latin typeface="Poppins"/>
                <a:ea typeface="Poppins"/>
                <a:cs typeface="Poppins"/>
                <a:sym typeface="Poppins"/>
              </a:defRPr>
            </a:lvl6pPr>
            <a:lvl7pPr lvl="6" rtl="0">
              <a:spcBef>
                <a:spcPts val="0"/>
              </a:spcBef>
              <a:spcAft>
                <a:spcPts val="0"/>
              </a:spcAft>
              <a:buClr>
                <a:srgbClr val="FFFFFF"/>
              </a:buClr>
              <a:buSzPts val="3000"/>
              <a:buNone/>
              <a:defRPr sz="4000">
                <a:solidFill>
                  <a:srgbClr val="FFFFFF"/>
                </a:solidFill>
                <a:latin typeface="Poppins"/>
                <a:ea typeface="Poppins"/>
                <a:cs typeface="Poppins"/>
                <a:sym typeface="Poppins"/>
              </a:defRPr>
            </a:lvl7pPr>
            <a:lvl8pPr lvl="7" rtl="0">
              <a:spcBef>
                <a:spcPts val="0"/>
              </a:spcBef>
              <a:spcAft>
                <a:spcPts val="0"/>
              </a:spcAft>
              <a:buClr>
                <a:srgbClr val="FFFFFF"/>
              </a:buClr>
              <a:buSzPts val="3000"/>
              <a:buNone/>
              <a:defRPr sz="4000">
                <a:solidFill>
                  <a:srgbClr val="FFFFFF"/>
                </a:solidFill>
                <a:latin typeface="Poppins"/>
                <a:ea typeface="Poppins"/>
                <a:cs typeface="Poppins"/>
                <a:sym typeface="Poppins"/>
              </a:defRPr>
            </a:lvl8pPr>
            <a:lvl9pPr lvl="8" rtl="0">
              <a:spcBef>
                <a:spcPts val="0"/>
              </a:spcBef>
              <a:spcAft>
                <a:spcPts val="0"/>
              </a:spcAft>
              <a:buClr>
                <a:srgbClr val="FFFFFF"/>
              </a:buClr>
              <a:buSzPts val="3000"/>
              <a:buNone/>
              <a:defRPr sz="4000">
                <a:solidFill>
                  <a:srgbClr val="FFFFFF"/>
                </a:solidFill>
                <a:latin typeface="Poppins"/>
                <a:ea typeface="Poppins"/>
                <a:cs typeface="Poppins"/>
                <a:sym typeface="Poppins"/>
              </a:defRPr>
            </a:lvl9pPr>
          </a:lstStyle>
          <a:p>
            <a:endParaRPr/>
          </a:p>
        </p:txBody>
      </p:sp>
      <p:sp>
        <p:nvSpPr>
          <p:cNvPr id="156" name="Google Shape;156;p27"/>
          <p:cNvSpPr txBox="1">
            <a:spLocks noGrp="1"/>
          </p:cNvSpPr>
          <p:nvPr>
            <p:ph type="body" idx="1"/>
          </p:nvPr>
        </p:nvSpPr>
        <p:spPr>
          <a:xfrm>
            <a:off x="415600" y="2527167"/>
            <a:ext cx="3184400" cy="763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1pPr>
            <a:lvl2pPr marL="1219170" lvl="1"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2pPr>
            <a:lvl3pPr marL="1828754" lvl="2"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3pPr>
            <a:lvl4pPr marL="2438339" lvl="3"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4pPr>
            <a:lvl5pPr marL="3047924" lvl="4"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5pPr>
            <a:lvl6pPr marL="3657509" lvl="5"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6pPr>
            <a:lvl7pPr marL="4267093" lvl="6"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7pPr>
            <a:lvl8pPr marL="4876678" lvl="7"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8pPr>
            <a:lvl9pPr marL="5486263" lvl="8"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9pPr>
          </a:lstStyle>
          <a:p>
            <a:endParaRPr/>
          </a:p>
        </p:txBody>
      </p:sp>
      <p:sp>
        <p:nvSpPr>
          <p:cNvPr id="157" name="Google Shape;157;p27"/>
          <p:cNvSpPr txBox="1"/>
          <p:nvPr/>
        </p:nvSpPr>
        <p:spPr>
          <a:xfrm>
            <a:off x="8262000" y="6293115"/>
            <a:ext cx="3793200" cy="485200"/>
          </a:xfrm>
          <a:prstGeom prst="rect">
            <a:avLst/>
          </a:prstGeom>
          <a:noFill/>
          <a:ln>
            <a:noFill/>
          </a:ln>
        </p:spPr>
        <p:txBody>
          <a:bodyPr spcFirstLastPara="1" wrap="square" lIns="121900" tIns="60933" rIns="121900" bIns="60933" anchor="ctr" anchorCtr="0">
            <a:noAutofit/>
          </a:bodyPr>
          <a:lstStyle/>
          <a:p>
            <a:pPr marL="0" lvl="0" indent="0" algn="r" rtl="0">
              <a:spcBef>
                <a:spcPts val="0"/>
              </a:spcBef>
              <a:spcAft>
                <a:spcPts val="0"/>
              </a:spcAft>
              <a:buNone/>
            </a:pPr>
            <a:fld id="{00000000-1234-1234-1234-123412341234}" type="slidenum">
              <a:rPr lang="en" sz="1333">
                <a:solidFill>
                  <a:srgbClr val="8B9699"/>
                </a:solidFill>
                <a:latin typeface="Poppins"/>
                <a:ea typeface="Poppins"/>
                <a:cs typeface="Poppins"/>
                <a:sym typeface="Poppins"/>
              </a:rPr>
              <a:pPr marL="0" lvl="0" indent="0" algn="r" rtl="0">
                <a:spcBef>
                  <a:spcPts val="0"/>
                </a:spcBef>
                <a:spcAft>
                  <a:spcPts val="0"/>
                </a:spcAft>
                <a:buNone/>
              </a:pPr>
              <a:t>‹#›</a:t>
            </a:fld>
            <a:endParaRPr sz="1333">
              <a:solidFill>
                <a:srgbClr val="8B9699"/>
              </a:solidFill>
              <a:latin typeface="Poppins"/>
              <a:ea typeface="Poppins"/>
              <a:cs typeface="Poppins"/>
              <a:sym typeface="Poppins"/>
            </a:endParaRPr>
          </a:p>
        </p:txBody>
      </p:sp>
      <p:sp>
        <p:nvSpPr>
          <p:cNvPr id="158" name="Google Shape;158;p27"/>
          <p:cNvSpPr txBox="1">
            <a:spLocks noGrp="1"/>
          </p:cNvSpPr>
          <p:nvPr>
            <p:ph type="body" idx="2"/>
          </p:nvPr>
        </p:nvSpPr>
        <p:spPr>
          <a:xfrm>
            <a:off x="5493767" y="739100"/>
            <a:ext cx="6159600" cy="5554000"/>
          </a:xfrm>
          <a:prstGeom prst="rect">
            <a:avLst/>
          </a:prstGeom>
        </p:spPr>
        <p:txBody>
          <a:bodyPr spcFirstLastPara="1" wrap="square" lIns="91425" tIns="91425" rIns="91425" bIns="91425" anchor="t" anchorCtr="0">
            <a:noAutofit/>
          </a:bodyPr>
          <a:lstStyle>
            <a:lvl1pPr marL="609585" lvl="0" indent="-516454" rtl="0">
              <a:lnSpc>
                <a:spcPct val="100000"/>
              </a:lnSpc>
              <a:spcBef>
                <a:spcPts val="0"/>
              </a:spcBef>
              <a:spcAft>
                <a:spcPts val="0"/>
              </a:spcAft>
              <a:buSzPts val="2500"/>
              <a:buFont typeface="Poppins"/>
              <a:buChar char="●"/>
              <a:defRPr sz="3333">
                <a:latin typeface="Poppins"/>
                <a:ea typeface="Poppins"/>
                <a:cs typeface="Poppins"/>
                <a:sym typeface="Poppins"/>
              </a:defRPr>
            </a:lvl1pPr>
            <a:lvl2pPr marL="1219170" lvl="1" indent="-516454" rtl="0">
              <a:lnSpc>
                <a:spcPct val="100000"/>
              </a:lnSpc>
              <a:spcBef>
                <a:spcPts val="0"/>
              </a:spcBef>
              <a:spcAft>
                <a:spcPts val="0"/>
              </a:spcAft>
              <a:buSzPts val="2500"/>
              <a:buFont typeface="Poppins"/>
              <a:buChar char="○"/>
              <a:defRPr sz="3333">
                <a:latin typeface="Poppins"/>
                <a:ea typeface="Poppins"/>
                <a:cs typeface="Poppins"/>
                <a:sym typeface="Poppins"/>
              </a:defRPr>
            </a:lvl2pPr>
            <a:lvl3pPr marL="1828754" lvl="2" indent="-516454" rtl="0">
              <a:lnSpc>
                <a:spcPct val="100000"/>
              </a:lnSpc>
              <a:spcBef>
                <a:spcPts val="0"/>
              </a:spcBef>
              <a:spcAft>
                <a:spcPts val="0"/>
              </a:spcAft>
              <a:buSzPts val="2500"/>
              <a:buFont typeface="Poppins"/>
              <a:buChar char="■"/>
              <a:defRPr sz="3333">
                <a:latin typeface="Poppins"/>
                <a:ea typeface="Poppins"/>
                <a:cs typeface="Poppins"/>
                <a:sym typeface="Poppins"/>
              </a:defRPr>
            </a:lvl3pPr>
            <a:lvl4pPr marL="2438339" lvl="3" indent="-516454" rtl="0">
              <a:lnSpc>
                <a:spcPct val="100000"/>
              </a:lnSpc>
              <a:spcBef>
                <a:spcPts val="0"/>
              </a:spcBef>
              <a:spcAft>
                <a:spcPts val="0"/>
              </a:spcAft>
              <a:buSzPts val="2500"/>
              <a:buFont typeface="Poppins"/>
              <a:buChar char="●"/>
              <a:defRPr sz="3333">
                <a:latin typeface="Poppins"/>
                <a:ea typeface="Poppins"/>
                <a:cs typeface="Poppins"/>
                <a:sym typeface="Poppins"/>
              </a:defRPr>
            </a:lvl4pPr>
            <a:lvl5pPr marL="3047924" lvl="4" indent="-516454" rtl="0">
              <a:lnSpc>
                <a:spcPct val="100000"/>
              </a:lnSpc>
              <a:spcBef>
                <a:spcPts val="0"/>
              </a:spcBef>
              <a:spcAft>
                <a:spcPts val="0"/>
              </a:spcAft>
              <a:buSzPts val="2500"/>
              <a:buFont typeface="Poppins"/>
              <a:buChar char="○"/>
              <a:defRPr sz="3333">
                <a:latin typeface="Poppins"/>
                <a:ea typeface="Poppins"/>
                <a:cs typeface="Poppins"/>
                <a:sym typeface="Poppins"/>
              </a:defRPr>
            </a:lvl5pPr>
            <a:lvl6pPr marL="3657509" lvl="5" indent="-516454" rtl="0">
              <a:lnSpc>
                <a:spcPct val="100000"/>
              </a:lnSpc>
              <a:spcBef>
                <a:spcPts val="0"/>
              </a:spcBef>
              <a:spcAft>
                <a:spcPts val="0"/>
              </a:spcAft>
              <a:buSzPts val="2500"/>
              <a:buFont typeface="Poppins"/>
              <a:buChar char="■"/>
              <a:defRPr sz="3333">
                <a:latin typeface="Poppins"/>
                <a:ea typeface="Poppins"/>
                <a:cs typeface="Poppins"/>
                <a:sym typeface="Poppins"/>
              </a:defRPr>
            </a:lvl6pPr>
            <a:lvl7pPr marL="4267093" lvl="6" indent="-516454" rtl="0">
              <a:lnSpc>
                <a:spcPct val="100000"/>
              </a:lnSpc>
              <a:spcBef>
                <a:spcPts val="0"/>
              </a:spcBef>
              <a:spcAft>
                <a:spcPts val="0"/>
              </a:spcAft>
              <a:buSzPts val="2500"/>
              <a:buFont typeface="Poppins"/>
              <a:buChar char="●"/>
              <a:defRPr sz="3333">
                <a:latin typeface="Poppins"/>
                <a:ea typeface="Poppins"/>
                <a:cs typeface="Poppins"/>
                <a:sym typeface="Poppins"/>
              </a:defRPr>
            </a:lvl7pPr>
            <a:lvl8pPr marL="4876678" lvl="7" indent="-516454" rtl="0">
              <a:lnSpc>
                <a:spcPct val="100000"/>
              </a:lnSpc>
              <a:spcBef>
                <a:spcPts val="0"/>
              </a:spcBef>
              <a:spcAft>
                <a:spcPts val="0"/>
              </a:spcAft>
              <a:buSzPts val="2500"/>
              <a:buFont typeface="Poppins"/>
              <a:buChar char="○"/>
              <a:defRPr sz="3333">
                <a:latin typeface="Poppins"/>
                <a:ea typeface="Poppins"/>
                <a:cs typeface="Poppins"/>
                <a:sym typeface="Poppins"/>
              </a:defRPr>
            </a:lvl8pPr>
            <a:lvl9pPr marL="5486263" lvl="8" indent="-516454" rtl="0">
              <a:lnSpc>
                <a:spcPct val="100000"/>
              </a:lnSpc>
              <a:spcBef>
                <a:spcPts val="0"/>
              </a:spcBef>
              <a:spcAft>
                <a:spcPts val="0"/>
              </a:spcAft>
              <a:buSzPts val="2500"/>
              <a:buFont typeface="Poppins"/>
              <a:buChar char="■"/>
              <a:defRPr sz="3333">
                <a:latin typeface="Poppins"/>
                <a:ea typeface="Poppins"/>
                <a:cs typeface="Poppins"/>
                <a:sym typeface="Poppins"/>
              </a:defRPr>
            </a:lvl9pPr>
          </a:lstStyle>
          <a:p>
            <a:endParaRPr/>
          </a:p>
        </p:txBody>
      </p:sp>
    </p:spTree>
    <p:extLst>
      <p:ext uri="{BB962C8B-B14F-4D97-AF65-F5344CB8AC3E}">
        <p14:creationId xmlns:p14="http://schemas.microsoft.com/office/powerpoint/2010/main" val="40527274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0 Secondary colour slash with text - teal">
  <p:cSld name="10 Secondary colour slash with text - teal">
    <p:spTree>
      <p:nvGrpSpPr>
        <p:cNvPr id="1" name="Shape 159"/>
        <p:cNvGrpSpPr/>
        <p:nvPr/>
      </p:nvGrpSpPr>
      <p:grpSpPr>
        <a:xfrm>
          <a:off x="0" y="0"/>
          <a:ext cx="0" cy="0"/>
          <a:chOff x="0" y="0"/>
          <a:chExt cx="0" cy="0"/>
        </a:xfrm>
      </p:grpSpPr>
      <p:grpSp>
        <p:nvGrpSpPr>
          <p:cNvPr id="160" name="Google Shape;160;p28"/>
          <p:cNvGrpSpPr/>
          <p:nvPr/>
        </p:nvGrpSpPr>
        <p:grpSpPr>
          <a:xfrm>
            <a:off x="-1" y="3882"/>
            <a:ext cx="5493761" cy="6857852"/>
            <a:chOff x="2642625" y="799875"/>
            <a:chExt cx="2838859" cy="3543743"/>
          </a:xfrm>
        </p:grpSpPr>
        <p:sp>
          <p:nvSpPr>
            <p:cNvPr id="161" name="Google Shape;161;p28"/>
            <p:cNvSpPr/>
            <p:nvPr/>
          </p:nvSpPr>
          <p:spPr>
            <a:xfrm rot="10800000" flipH="1">
              <a:off x="3710284" y="800018"/>
              <a:ext cx="1771200" cy="3543600"/>
            </a:xfrm>
            <a:prstGeom prst="rtTriangle">
              <a:avLst/>
            </a:prstGeom>
            <a:solidFill>
              <a:srgbClr val="00A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8"/>
            <p:cNvSpPr/>
            <p:nvPr/>
          </p:nvSpPr>
          <p:spPr>
            <a:xfrm>
              <a:off x="2642625" y="799875"/>
              <a:ext cx="1074300" cy="3543600"/>
            </a:xfrm>
            <a:prstGeom prst="rect">
              <a:avLst/>
            </a:prstGeom>
            <a:solidFill>
              <a:srgbClr val="00A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 name="Google Shape;163;p28"/>
          <p:cNvSpPr txBox="1">
            <a:spLocks noGrp="1"/>
          </p:cNvSpPr>
          <p:nvPr>
            <p:ph type="title"/>
          </p:nvPr>
        </p:nvSpPr>
        <p:spPr>
          <a:xfrm>
            <a:off x="415600" y="390167"/>
            <a:ext cx="31844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None/>
              <a:defRPr>
                <a:solidFill>
                  <a:srgbClr val="FFFFFF"/>
                </a:solidFill>
              </a:defRPr>
            </a:lvl1pPr>
            <a:lvl2pPr lvl="1" rtl="0">
              <a:spcBef>
                <a:spcPts val="0"/>
              </a:spcBef>
              <a:spcAft>
                <a:spcPts val="0"/>
              </a:spcAft>
              <a:buClr>
                <a:srgbClr val="FFFFFF"/>
              </a:buClr>
              <a:buSzPts val="3000"/>
              <a:buNone/>
              <a:defRPr sz="4000">
                <a:solidFill>
                  <a:srgbClr val="FFFFFF"/>
                </a:solidFill>
                <a:latin typeface="Poppins"/>
                <a:ea typeface="Poppins"/>
                <a:cs typeface="Poppins"/>
                <a:sym typeface="Poppins"/>
              </a:defRPr>
            </a:lvl2pPr>
            <a:lvl3pPr lvl="2" rtl="0">
              <a:spcBef>
                <a:spcPts val="0"/>
              </a:spcBef>
              <a:spcAft>
                <a:spcPts val="0"/>
              </a:spcAft>
              <a:buClr>
                <a:srgbClr val="FFFFFF"/>
              </a:buClr>
              <a:buSzPts val="3000"/>
              <a:buNone/>
              <a:defRPr sz="4000">
                <a:solidFill>
                  <a:srgbClr val="FFFFFF"/>
                </a:solidFill>
                <a:latin typeface="Poppins"/>
                <a:ea typeface="Poppins"/>
                <a:cs typeface="Poppins"/>
                <a:sym typeface="Poppins"/>
              </a:defRPr>
            </a:lvl3pPr>
            <a:lvl4pPr lvl="3" rtl="0">
              <a:spcBef>
                <a:spcPts val="0"/>
              </a:spcBef>
              <a:spcAft>
                <a:spcPts val="0"/>
              </a:spcAft>
              <a:buClr>
                <a:srgbClr val="FFFFFF"/>
              </a:buClr>
              <a:buSzPts val="3000"/>
              <a:buNone/>
              <a:defRPr sz="4000">
                <a:solidFill>
                  <a:srgbClr val="FFFFFF"/>
                </a:solidFill>
                <a:latin typeface="Poppins"/>
                <a:ea typeface="Poppins"/>
                <a:cs typeface="Poppins"/>
                <a:sym typeface="Poppins"/>
              </a:defRPr>
            </a:lvl4pPr>
            <a:lvl5pPr lvl="4" rtl="0">
              <a:spcBef>
                <a:spcPts val="0"/>
              </a:spcBef>
              <a:spcAft>
                <a:spcPts val="0"/>
              </a:spcAft>
              <a:buClr>
                <a:srgbClr val="FFFFFF"/>
              </a:buClr>
              <a:buSzPts val="3000"/>
              <a:buNone/>
              <a:defRPr sz="4000">
                <a:solidFill>
                  <a:srgbClr val="FFFFFF"/>
                </a:solidFill>
                <a:latin typeface="Poppins"/>
                <a:ea typeface="Poppins"/>
                <a:cs typeface="Poppins"/>
                <a:sym typeface="Poppins"/>
              </a:defRPr>
            </a:lvl5pPr>
            <a:lvl6pPr lvl="5" rtl="0">
              <a:spcBef>
                <a:spcPts val="0"/>
              </a:spcBef>
              <a:spcAft>
                <a:spcPts val="0"/>
              </a:spcAft>
              <a:buClr>
                <a:srgbClr val="FFFFFF"/>
              </a:buClr>
              <a:buSzPts val="3000"/>
              <a:buNone/>
              <a:defRPr sz="4000">
                <a:solidFill>
                  <a:srgbClr val="FFFFFF"/>
                </a:solidFill>
                <a:latin typeface="Poppins"/>
                <a:ea typeface="Poppins"/>
                <a:cs typeface="Poppins"/>
                <a:sym typeface="Poppins"/>
              </a:defRPr>
            </a:lvl6pPr>
            <a:lvl7pPr lvl="6" rtl="0">
              <a:spcBef>
                <a:spcPts val="0"/>
              </a:spcBef>
              <a:spcAft>
                <a:spcPts val="0"/>
              </a:spcAft>
              <a:buClr>
                <a:srgbClr val="FFFFFF"/>
              </a:buClr>
              <a:buSzPts val="3000"/>
              <a:buNone/>
              <a:defRPr sz="4000">
                <a:solidFill>
                  <a:srgbClr val="FFFFFF"/>
                </a:solidFill>
                <a:latin typeface="Poppins"/>
                <a:ea typeface="Poppins"/>
                <a:cs typeface="Poppins"/>
                <a:sym typeface="Poppins"/>
              </a:defRPr>
            </a:lvl7pPr>
            <a:lvl8pPr lvl="7" rtl="0">
              <a:spcBef>
                <a:spcPts val="0"/>
              </a:spcBef>
              <a:spcAft>
                <a:spcPts val="0"/>
              </a:spcAft>
              <a:buClr>
                <a:srgbClr val="FFFFFF"/>
              </a:buClr>
              <a:buSzPts val="3000"/>
              <a:buNone/>
              <a:defRPr sz="4000">
                <a:solidFill>
                  <a:srgbClr val="FFFFFF"/>
                </a:solidFill>
                <a:latin typeface="Poppins"/>
                <a:ea typeface="Poppins"/>
                <a:cs typeface="Poppins"/>
                <a:sym typeface="Poppins"/>
              </a:defRPr>
            </a:lvl8pPr>
            <a:lvl9pPr lvl="8" rtl="0">
              <a:spcBef>
                <a:spcPts val="0"/>
              </a:spcBef>
              <a:spcAft>
                <a:spcPts val="0"/>
              </a:spcAft>
              <a:buClr>
                <a:srgbClr val="FFFFFF"/>
              </a:buClr>
              <a:buSzPts val="3000"/>
              <a:buNone/>
              <a:defRPr sz="4000">
                <a:solidFill>
                  <a:srgbClr val="FFFFFF"/>
                </a:solidFill>
                <a:latin typeface="Poppins"/>
                <a:ea typeface="Poppins"/>
                <a:cs typeface="Poppins"/>
                <a:sym typeface="Poppins"/>
              </a:defRPr>
            </a:lvl9pPr>
          </a:lstStyle>
          <a:p>
            <a:endParaRPr/>
          </a:p>
        </p:txBody>
      </p:sp>
      <p:sp>
        <p:nvSpPr>
          <p:cNvPr id="164" name="Google Shape;164;p28"/>
          <p:cNvSpPr txBox="1">
            <a:spLocks noGrp="1"/>
          </p:cNvSpPr>
          <p:nvPr>
            <p:ph type="body" idx="1"/>
          </p:nvPr>
        </p:nvSpPr>
        <p:spPr>
          <a:xfrm>
            <a:off x="415600" y="2527167"/>
            <a:ext cx="3184400" cy="763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1pPr>
            <a:lvl2pPr marL="1219170" lvl="1"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2pPr>
            <a:lvl3pPr marL="1828754" lvl="2"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3pPr>
            <a:lvl4pPr marL="2438339" lvl="3"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4pPr>
            <a:lvl5pPr marL="3047924" lvl="4"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5pPr>
            <a:lvl6pPr marL="3657509" lvl="5"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6pPr>
            <a:lvl7pPr marL="4267093" lvl="6"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7pPr>
            <a:lvl8pPr marL="4876678" lvl="7"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8pPr>
            <a:lvl9pPr marL="5486263" lvl="8" indent="-431789" rtl="0">
              <a:lnSpc>
                <a:spcPct val="100000"/>
              </a:lnSpc>
              <a:spcBef>
                <a:spcPts val="0"/>
              </a:spcBef>
              <a:spcAft>
                <a:spcPts val="0"/>
              </a:spcAft>
              <a:buClr>
                <a:srgbClr val="FFFFFF"/>
              </a:buClr>
              <a:buSzPts val="1500"/>
              <a:buFont typeface="Poppins Light"/>
              <a:buChar char="■"/>
              <a:defRPr sz="2000">
                <a:solidFill>
                  <a:srgbClr val="FFFFFF"/>
                </a:solidFill>
                <a:latin typeface="Poppins Light"/>
                <a:ea typeface="Poppins Light"/>
                <a:cs typeface="Poppins Light"/>
                <a:sym typeface="Poppins Light"/>
              </a:defRPr>
            </a:lvl9pPr>
          </a:lstStyle>
          <a:p>
            <a:endParaRPr/>
          </a:p>
        </p:txBody>
      </p:sp>
      <p:sp>
        <p:nvSpPr>
          <p:cNvPr id="165" name="Google Shape;165;p28"/>
          <p:cNvSpPr txBox="1"/>
          <p:nvPr/>
        </p:nvSpPr>
        <p:spPr>
          <a:xfrm>
            <a:off x="8262000" y="6293115"/>
            <a:ext cx="3793200" cy="485200"/>
          </a:xfrm>
          <a:prstGeom prst="rect">
            <a:avLst/>
          </a:prstGeom>
          <a:noFill/>
          <a:ln>
            <a:noFill/>
          </a:ln>
        </p:spPr>
        <p:txBody>
          <a:bodyPr spcFirstLastPara="1" wrap="square" lIns="121900" tIns="60933" rIns="121900" bIns="60933" anchor="ctr" anchorCtr="0">
            <a:noAutofit/>
          </a:bodyPr>
          <a:lstStyle/>
          <a:p>
            <a:pPr marL="0" lvl="0" indent="0" algn="r" rtl="0">
              <a:spcBef>
                <a:spcPts val="0"/>
              </a:spcBef>
              <a:spcAft>
                <a:spcPts val="0"/>
              </a:spcAft>
              <a:buNone/>
            </a:pPr>
            <a:fld id="{00000000-1234-1234-1234-123412341234}" type="slidenum">
              <a:rPr lang="en" sz="1333">
                <a:solidFill>
                  <a:srgbClr val="8B9699"/>
                </a:solidFill>
                <a:latin typeface="Poppins"/>
                <a:ea typeface="Poppins"/>
                <a:cs typeface="Poppins"/>
                <a:sym typeface="Poppins"/>
              </a:rPr>
              <a:pPr marL="0" lvl="0" indent="0" algn="r" rtl="0">
                <a:spcBef>
                  <a:spcPts val="0"/>
                </a:spcBef>
                <a:spcAft>
                  <a:spcPts val="0"/>
                </a:spcAft>
                <a:buNone/>
              </a:pPr>
              <a:t>‹#›</a:t>
            </a:fld>
            <a:endParaRPr sz="1333">
              <a:solidFill>
                <a:srgbClr val="8B9699"/>
              </a:solidFill>
              <a:latin typeface="Poppins"/>
              <a:ea typeface="Poppins"/>
              <a:cs typeface="Poppins"/>
              <a:sym typeface="Poppins"/>
            </a:endParaRPr>
          </a:p>
        </p:txBody>
      </p:sp>
      <p:sp>
        <p:nvSpPr>
          <p:cNvPr id="166" name="Google Shape;166;p28"/>
          <p:cNvSpPr txBox="1">
            <a:spLocks noGrp="1"/>
          </p:cNvSpPr>
          <p:nvPr>
            <p:ph type="body" idx="2"/>
          </p:nvPr>
        </p:nvSpPr>
        <p:spPr>
          <a:xfrm>
            <a:off x="5493767" y="739100"/>
            <a:ext cx="6159600" cy="5554000"/>
          </a:xfrm>
          <a:prstGeom prst="rect">
            <a:avLst/>
          </a:prstGeom>
        </p:spPr>
        <p:txBody>
          <a:bodyPr spcFirstLastPara="1" wrap="square" lIns="91425" tIns="91425" rIns="91425" bIns="91425" anchor="t" anchorCtr="0">
            <a:noAutofit/>
          </a:bodyPr>
          <a:lstStyle>
            <a:lvl1pPr marL="609585" lvl="0" indent="-516454" rtl="0">
              <a:lnSpc>
                <a:spcPct val="100000"/>
              </a:lnSpc>
              <a:spcBef>
                <a:spcPts val="0"/>
              </a:spcBef>
              <a:spcAft>
                <a:spcPts val="0"/>
              </a:spcAft>
              <a:buSzPts val="2500"/>
              <a:buFont typeface="Poppins"/>
              <a:buChar char="●"/>
              <a:defRPr sz="3333">
                <a:latin typeface="Poppins"/>
                <a:ea typeface="Poppins"/>
                <a:cs typeface="Poppins"/>
                <a:sym typeface="Poppins"/>
              </a:defRPr>
            </a:lvl1pPr>
            <a:lvl2pPr marL="1219170" lvl="1" indent="-516454" rtl="0">
              <a:lnSpc>
                <a:spcPct val="100000"/>
              </a:lnSpc>
              <a:spcBef>
                <a:spcPts val="0"/>
              </a:spcBef>
              <a:spcAft>
                <a:spcPts val="0"/>
              </a:spcAft>
              <a:buSzPts val="2500"/>
              <a:buFont typeface="Poppins"/>
              <a:buChar char="○"/>
              <a:defRPr sz="3333">
                <a:latin typeface="Poppins"/>
                <a:ea typeface="Poppins"/>
                <a:cs typeface="Poppins"/>
                <a:sym typeface="Poppins"/>
              </a:defRPr>
            </a:lvl2pPr>
            <a:lvl3pPr marL="1828754" lvl="2" indent="-516454" rtl="0">
              <a:lnSpc>
                <a:spcPct val="100000"/>
              </a:lnSpc>
              <a:spcBef>
                <a:spcPts val="0"/>
              </a:spcBef>
              <a:spcAft>
                <a:spcPts val="0"/>
              </a:spcAft>
              <a:buSzPts val="2500"/>
              <a:buFont typeface="Poppins"/>
              <a:buChar char="■"/>
              <a:defRPr sz="3333">
                <a:latin typeface="Poppins"/>
                <a:ea typeface="Poppins"/>
                <a:cs typeface="Poppins"/>
                <a:sym typeface="Poppins"/>
              </a:defRPr>
            </a:lvl3pPr>
            <a:lvl4pPr marL="2438339" lvl="3" indent="-516454" rtl="0">
              <a:lnSpc>
                <a:spcPct val="100000"/>
              </a:lnSpc>
              <a:spcBef>
                <a:spcPts val="0"/>
              </a:spcBef>
              <a:spcAft>
                <a:spcPts val="0"/>
              </a:spcAft>
              <a:buSzPts val="2500"/>
              <a:buFont typeface="Poppins"/>
              <a:buChar char="●"/>
              <a:defRPr sz="3333">
                <a:latin typeface="Poppins"/>
                <a:ea typeface="Poppins"/>
                <a:cs typeface="Poppins"/>
                <a:sym typeface="Poppins"/>
              </a:defRPr>
            </a:lvl4pPr>
            <a:lvl5pPr marL="3047924" lvl="4" indent="-516454" rtl="0">
              <a:lnSpc>
                <a:spcPct val="100000"/>
              </a:lnSpc>
              <a:spcBef>
                <a:spcPts val="0"/>
              </a:spcBef>
              <a:spcAft>
                <a:spcPts val="0"/>
              </a:spcAft>
              <a:buSzPts val="2500"/>
              <a:buFont typeface="Poppins"/>
              <a:buChar char="○"/>
              <a:defRPr sz="3333">
                <a:latin typeface="Poppins"/>
                <a:ea typeface="Poppins"/>
                <a:cs typeface="Poppins"/>
                <a:sym typeface="Poppins"/>
              </a:defRPr>
            </a:lvl5pPr>
            <a:lvl6pPr marL="3657509" lvl="5" indent="-516454" rtl="0">
              <a:lnSpc>
                <a:spcPct val="100000"/>
              </a:lnSpc>
              <a:spcBef>
                <a:spcPts val="0"/>
              </a:spcBef>
              <a:spcAft>
                <a:spcPts val="0"/>
              </a:spcAft>
              <a:buSzPts val="2500"/>
              <a:buFont typeface="Poppins"/>
              <a:buChar char="■"/>
              <a:defRPr sz="3333">
                <a:latin typeface="Poppins"/>
                <a:ea typeface="Poppins"/>
                <a:cs typeface="Poppins"/>
                <a:sym typeface="Poppins"/>
              </a:defRPr>
            </a:lvl6pPr>
            <a:lvl7pPr marL="4267093" lvl="6" indent="-516454" rtl="0">
              <a:lnSpc>
                <a:spcPct val="100000"/>
              </a:lnSpc>
              <a:spcBef>
                <a:spcPts val="0"/>
              </a:spcBef>
              <a:spcAft>
                <a:spcPts val="0"/>
              </a:spcAft>
              <a:buSzPts val="2500"/>
              <a:buFont typeface="Poppins"/>
              <a:buChar char="●"/>
              <a:defRPr sz="3333">
                <a:latin typeface="Poppins"/>
                <a:ea typeface="Poppins"/>
                <a:cs typeface="Poppins"/>
                <a:sym typeface="Poppins"/>
              </a:defRPr>
            </a:lvl7pPr>
            <a:lvl8pPr marL="4876678" lvl="7" indent="-516454" rtl="0">
              <a:lnSpc>
                <a:spcPct val="100000"/>
              </a:lnSpc>
              <a:spcBef>
                <a:spcPts val="0"/>
              </a:spcBef>
              <a:spcAft>
                <a:spcPts val="0"/>
              </a:spcAft>
              <a:buSzPts val="2500"/>
              <a:buFont typeface="Poppins"/>
              <a:buChar char="○"/>
              <a:defRPr sz="3333">
                <a:latin typeface="Poppins"/>
                <a:ea typeface="Poppins"/>
                <a:cs typeface="Poppins"/>
                <a:sym typeface="Poppins"/>
              </a:defRPr>
            </a:lvl8pPr>
            <a:lvl9pPr marL="5486263" lvl="8" indent="-516454" rtl="0">
              <a:lnSpc>
                <a:spcPct val="100000"/>
              </a:lnSpc>
              <a:spcBef>
                <a:spcPts val="0"/>
              </a:spcBef>
              <a:spcAft>
                <a:spcPts val="0"/>
              </a:spcAft>
              <a:buSzPts val="2500"/>
              <a:buFont typeface="Poppins"/>
              <a:buChar char="■"/>
              <a:defRPr sz="3333">
                <a:latin typeface="Poppins"/>
                <a:ea typeface="Poppins"/>
                <a:cs typeface="Poppins"/>
                <a:sym typeface="Poppins"/>
              </a:defRPr>
            </a:lvl9pPr>
          </a:lstStyle>
          <a:p>
            <a:endParaRPr/>
          </a:p>
        </p:txBody>
      </p:sp>
    </p:spTree>
    <p:extLst>
      <p:ext uri="{BB962C8B-B14F-4D97-AF65-F5344CB8AC3E}">
        <p14:creationId xmlns:p14="http://schemas.microsoft.com/office/powerpoint/2010/main" val="24955877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2 Tom Loosemore quote">
  <p:cSld name="12 Tom Loosemore quote">
    <p:bg>
      <p:bgPr>
        <a:solidFill>
          <a:srgbClr val="3C4B6E"/>
        </a:solidFill>
        <a:effectLst/>
      </p:bgPr>
    </p:bg>
    <p:spTree>
      <p:nvGrpSpPr>
        <p:cNvPr id="1" name="Shape 167"/>
        <p:cNvGrpSpPr/>
        <p:nvPr/>
      </p:nvGrpSpPr>
      <p:grpSpPr>
        <a:xfrm>
          <a:off x="0" y="0"/>
          <a:ext cx="0" cy="0"/>
          <a:chOff x="0" y="0"/>
          <a:chExt cx="0" cy="0"/>
        </a:xfrm>
      </p:grpSpPr>
      <p:sp>
        <p:nvSpPr>
          <p:cNvPr id="168" name="Google Shape;168;p29"/>
          <p:cNvSpPr txBox="1"/>
          <p:nvPr/>
        </p:nvSpPr>
        <p:spPr>
          <a:xfrm>
            <a:off x="960000" y="1815333"/>
            <a:ext cx="10272000" cy="37592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4000">
                <a:solidFill>
                  <a:srgbClr val="FFFFFF"/>
                </a:solidFill>
                <a:latin typeface="Poppins SemiBold"/>
                <a:ea typeface="Poppins SemiBold"/>
                <a:cs typeface="Poppins SemiBold"/>
                <a:sym typeface="Poppins SemiBold"/>
              </a:rPr>
              <a:t>Applying the culture, processes, business models &amp; technologies of the internet-era to respond to people's raised expectations.</a:t>
            </a:r>
            <a:endParaRPr sz="4000">
              <a:solidFill>
                <a:srgbClr val="FFFFFF"/>
              </a:solidFill>
              <a:latin typeface="Poppins SemiBold"/>
              <a:ea typeface="Poppins SemiBold"/>
              <a:cs typeface="Poppins SemiBold"/>
              <a:sym typeface="Poppins SemiBold"/>
            </a:endParaRPr>
          </a:p>
          <a:p>
            <a:pPr marL="0" lvl="0" indent="0" algn="r" rtl="0">
              <a:spcBef>
                <a:spcPts val="0"/>
              </a:spcBef>
              <a:spcAft>
                <a:spcPts val="0"/>
              </a:spcAft>
              <a:buNone/>
            </a:pPr>
            <a:endParaRPr sz="2667">
              <a:solidFill>
                <a:srgbClr val="FFFFFF"/>
              </a:solidFill>
              <a:latin typeface="Poppins Light"/>
              <a:ea typeface="Poppins Light"/>
              <a:cs typeface="Poppins Light"/>
              <a:sym typeface="Poppins Light"/>
            </a:endParaRPr>
          </a:p>
          <a:p>
            <a:pPr marL="0" lvl="0" indent="0" algn="r" rtl="0">
              <a:spcBef>
                <a:spcPts val="0"/>
              </a:spcBef>
              <a:spcAft>
                <a:spcPts val="0"/>
              </a:spcAft>
              <a:buNone/>
            </a:pPr>
            <a:r>
              <a:rPr lang="en" sz="2667">
                <a:solidFill>
                  <a:srgbClr val="FFFFFF"/>
                </a:solidFill>
                <a:latin typeface="Poppins Light"/>
                <a:ea typeface="Poppins Light"/>
                <a:cs typeface="Poppins Light"/>
                <a:sym typeface="Poppins Light"/>
              </a:rPr>
              <a:t>Tom Loosemore, 2018</a:t>
            </a:r>
            <a:endParaRPr sz="2667">
              <a:solidFill>
                <a:srgbClr val="FFFFFF"/>
              </a:solidFill>
              <a:latin typeface="Poppins Light"/>
              <a:ea typeface="Poppins Light"/>
              <a:cs typeface="Poppins Light"/>
              <a:sym typeface="Poppins Light"/>
            </a:endParaRPr>
          </a:p>
        </p:txBody>
      </p:sp>
      <p:sp>
        <p:nvSpPr>
          <p:cNvPr id="169" name="Google Shape;169;p29"/>
          <p:cNvSpPr txBox="1"/>
          <p:nvPr/>
        </p:nvSpPr>
        <p:spPr>
          <a:xfrm>
            <a:off x="629800" y="985400"/>
            <a:ext cx="6710800" cy="1335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3333" b="1">
                <a:solidFill>
                  <a:srgbClr val="E6007E"/>
                </a:solidFill>
                <a:latin typeface="Poppins"/>
                <a:ea typeface="Poppins"/>
                <a:cs typeface="Poppins"/>
                <a:sym typeface="Poppins"/>
              </a:rPr>
              <a:t>“</a:t>
            </a:r>
            <a:endParaRPr sz="13333" b="1">
              <a:solidFill>
                <a:srgbClr val="E6007E"/>
              </a:solidFill>
              <a:latin typeface="Poppins"/>
              <a:ea typeface="Poppins"/>
              <a:cs typeface="Poppins"/>
              <a:sym typeface="Poppins"/>
            </a:endParaRPr>
          </a:p>
        </p:txBody>
      </p:sp>
    </p:spTree>
    <p:extLst>
      <p:ext uri="{BB962C8B-B14F-4D97-AF65-F5344CB8AC3E}">
        <p14:creationId xmlns:p14="http://schemas.microsoft.com/office/powerpoint/2010/main" val="40701452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3 Blank">
  <p:cSld name="CUSTOM">
    <p:spTree>
      <p:nvGrpSpPr>
        <p:cNvPr id="1" name="Shape 40"/>
        <p:cNvGrpSpPr/>
        <p:nvPr/>
      </p:nvGrpSpPr>
      <p:grpSpPr>
        <a:xfrm>
          <a:off x="0" y="0"/>
          <a:ext cx="0" cy="0"/>
          <a:chOff x="0" y="0"/>
          <a:chExt cx="0" cy="0"/>
        </a:xfrm>
      </p:grpSpPr>
      <p:sp>
        <p:nvSpPr>
          <p:cNvPr id="41" name="Google Shape;41;p6"/>
          <p:cNvSpPr txBox="1"/>
          <p:nvPr/>
        </p:nvSpPr>
        <p:spPr>
          <a:xfrm>
            <a:off x="8262000" y="6293115"/>
            <a:ext cx="3793200" cy="485200"/>
          </a:xfrm>
          <a:prstGeom prst="rect">
            <a:avLst/>
          </a:prstGeom>
          <a:noFill/>
          <a:ln>
            <a:noFill/>
          </a:ln>
        </p:spPr>
        <p:txBody>
          <a:bodyPr spcFirstLastPara="1" wrap="square" lIns="121900" tIns="60933" rIns="121900" bIns="60933" anchor="ctr" anchorCtr="0">
            <a:noAutofit/>
          </a:bodyPr>
          <a:lstStyle/>
          <a:p>
            <a:pPr marL="0" lvl="0" indent="0" algn="r" rtl="0">
              <a:spcBef>
                <a:spcPts val="0"/>
              </a:spcBef>
              <a:spcAft>
                <a:spcPts val="0"/>
              </a:spcAft>
              <a:buNone/>
            </a:pPr>
            <a:fld id="{00000000-1234-1234-1234-123412341234}" type="slidenum">
              <a:rPr lang="en" sz="1333">
                <a:solidFill>
                  <a:srgbClr val="8B9699"/>
                </a:solidFill>
                <a:latin typeface="Poppins"/>
                <a:ea typeface="Poppins"/>
                <a:cs typeface="Poppins"/>
                <a:sym typeface="Poppins"/>
              </a:rPr>
              <a:pPr marL="0" lvl="0" indent="0" algn="r" rtl="0">
                <a:spcBef>
                  <a:spcPts val="0"/>
                </a:spcBef>
                <a:spcAft>
                  <a:spcPts val="0"/>
                </a:spcAft>
                <a:buNone/>
              </a:pPr>
              <a:t>‹#›</a:t>
            </a:fld>
            <a:endParaRPr sz="1333">
              <a:solidFill>
                <a:srgbClr val="8B9699"/>
              </a:solidFill>
              <a:latin typeface="Poppins"/>
              <a:ea typeface="Poppins"/>
              <a:cs typeface="Poppins"/>
              <a:sym typeface="Poppi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ink">
  <p:cSld name="CUSTOM_2">
    <p:spTree>
      <p:nvGrpSpPr>
        <p:cNvPr id="1" name="Shape 72"/>
        <p:cNvGrpSpPr/>
        <p:nvPr/>
      </p:nvGrpSpPr>
      <p:grpSpPr>
        <a:xfrm>
          <a:off x="0" y="0"/>
          <a:ext cx="0" cy="0"/>
          <a:chOff x="0" y="0"/>
          <a:chExt cx="0" cy="0"/>
        </a:xfrm>
      </p:grpSpPr>
      <p:sp>
        <p:nvSpPr>
          <p:cNvPr id="73" name="Google Shape;73;p8"/>
          <p:cNvSpPr/>
          <p:nvPr/>
        </p:nvSpPr>
        <p:spPr>
          <a:xfrm>
            <a:off x="10190167" y="4450117"/>
            <a:ext cx="1424400" cy="14028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74" name="Google Shape;74;p8"/>
          <p:cNvSpPr/>
          <p:nvPr/>
        </p:nvSpPr>
        <p:spPr>
          <a:xfrm>
            <a:off x="1163233" y="673667"/>
            <a:ext cx="1424400" cy="14028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75" name="Google Shape;75;p8"/>
          <p:cNvSpPr/>
          <p:nvPr/>
        </p:nvSpPr>
        <p:spPr>
          <a:xfrm>
            <a:off x="2703867" y="0"/>
            <a:ext cx="7359600" cy="6341200"/>
          </a:xfrm>
          <a:prstGeom prst="rect">
            <a:avLst/>
          </a:prstGeom>
          <a:solidFill>
            <a:srgbClr val="EB627E"/>
          </a:solidFill>
          <a:ln w="19050" cap="flat" cmpd="sng">
            <a:solidFill>
              <a:srgbClr val="EB627E"/>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76" name="Google Shape;76;p8"/>
          <p:cNvSpPr txBox="1">
            <a:spLocks noGrp="1"/>
          </p:cNvSpPr>
          <p:nvPr>
            <p:ph type="title"/>
          </p:nvPr>
        </p:nvSpPr>
        <p:spPr>
          <a:xfrm>
            <a:off x="3184067" y="498400"/>
            <a:ext cx="6534400" cy="3106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latin typeface="Nunito"/>
                <a:ea typeface="Nunito"/>
                <a:cs typeface="Nunito"/>
                <a:sym typeface="Nunito"/>
              </a:defRPr>
            </a:lvl1pPr>
            <a:lvl2pPr lvl="1" rtl="0">
              <a:spcBef>
                <a:spcPts val="0"/>
              </a:spcBef>
              <a:spcAft>
                <a:spcPts val="0"/>
              </a:spcAft>
              <a:buNone/>
              <a:defRPr i="1">
                <a:latin typeface="Nunito"/>
                <a:ea typeface="Nunito"/>
                <a:cs typeface="Nunito"/>
                <a:sym typeface="Nunito"/>
              </a:defRPr>
            </a:lvl2pPr>
            <a:lvl3pPr lvl="2" rtl="0">
              <a:spcBef>
                <a:spcPts val="0"/>
              </a:spcBef>
              <a:spcAft>
                <a:spcPts val="0"/>
              </a:spcAft>
              <a:buNone/>
              <a:defRPr i="1">
                <a:latin typeface="Nunito"/>
                <a:ea typeface="Nunito"/>
                <a:cs typeface="Nunito"/>
                <a:sym typeface="Nunito"/>
              </a:defRPr>
            </a:lvl3pPr>
            <a:lvl4pPr lvl="3" rtl="0">
              <a:spcBef>
                <a:spcPts val="0"/>
              </a:spcBef>
              <a:spcAft>
                <a:spcPts val="0"/>
              </a:spcAft>
              <a:buNone/>
              <a:defRPr i="1">
                <a:latin typeface="Nunito"/>
                <a:ea typeface="Nunito"/>
                <a:cs typeface="Nunito"/>
                <a:sym typeface="Nunito"/>
              </a:defRPr>
            </a:lvl4pPr>
            <a:lvl5pPr lvl="4" rtl="0">
              <a:spcBef>
                <a:spcPts val="0"/>
              </a:spcBef>
              <a:spcAft>
                <a:spcPts val="0"/>
              </a:spcAft>
              <a:buNone/>
              <a:defRPr i="1">
                <a:latin typeface="Nunito"/>
                <a:ea typeface="Nunito"/>
                <a:cs typeface="Nunito"/>
                <a:sym typeface="Nunito"/>
              </a:defRPr>
            </a:lvl5pPr>
            <a:lvl6pPr lvl="5" rtl="0">
              <a:spcBef>
                <a:spcPts val="0"/>
              </a:spcBef>
              <a:spcAft>
                <a:spcPts val="0"/>
              </a:spcAft>
              <a:buNone/>
              <a:defRPr i="1">
                <a:latin typeface="Nunito"/>
                <a:ea typeface="Nunito"/>
                <a:cs typeface="Nunito"/>
                <a:sym typeface="Nunito"/>
              </a:defRPr>
            </a:lvl6pPr>
            <a:lvl7pPr lvl="6" rtl="0">
              <a:spcBef>
                <a:spcPts val="0"/>
              </a:spcBef>
              <a:spcAft>
                <a:spcPts val="0"/>
              </a:spcAft>
              <a:buNone/>
              <a:defRPr i="1">
                <a:latin typeface="Nunito"/>
                <a:ea typeface="Nunito"/>
                <a:cs typeface="Nunito"/>
                <a:sym typeface="Nunito"/>
              </a:defRPr>
            </a:lvl7pPr>
            <a:lvl8pPr lvl="7" rtl="0">
              <a:spcBef>
                <a:spcPts val="0"/>
              </a:spcBef>
              <a:spcAft>
                <a:spcPts val="0"/>
              </a:spcAft>
              <a:buNone/>
              <a:defRPr i="1">
                <a:latin typeface="Nunito"/>
                <a:ea typeface="Nunito"/>
                <a:cs typeface="Nunito"/>
                <a:sym typeface="Nunito"/>
              </a:defRPr>
            </a:lvl8pPr>
            <a:lvl9pPr lvl="8" rtl="0">
              <a:spcBef>
                <a:spcPts val="0"/>
              </a:spcBef>
              <a:spcAft>
                <a:spcPts val="0"/>
              </a:spcAft>
              <a:buNone/>
              <a:defRPr i="1">
                <a:latin typeface="Nunito"/>
                <a:ea typeface="Nunito"/>
                <a:cs typeface="Nunito"/>
                <a:sym typeface="Nunito"/>
              </a:defRPr>
            </a:lvl9pPr>
          </a:lstStyle>
          <a:p>
            <a:endParaRPr/>
          </a:p>
        </p:txBody>
      </p:sp>
      <p:sp>
        <p:nvSpPr>
          <p:cNvPr id="77" name="Google Shape;77;p8"/>
          <p:cNvSpPr txBox="1">
            <a:spLocks noGrp="1"/>
          </p:cNvSpPr>
          <p:nvPr>
            <p:ph type="sldNum" idx="12"/>
          </p:nvPr>
        </p:nvSpPr>
        <p:spPr>
          <a:xfrm>
            <a:off x="11296611" y="63410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78" name="Google Shape;78;p8"/>
          <p:cNvSpPr txBox="1"/>
          <p:nvPr/>
        </p:nvSpPr>
        <p:spPr>
          <a:xfrm rot="871">
            <a:off x="1009649" y="-187564"/>
            <a:ext cx="1578000" cy="763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31866">
                <a:solidFill>
                  <a:srgbClr val="FFFFFF"/>
                </a:solidFill>
                <a:latin typeface="Nunito"/>
                <a:ea typeface="Nunito"/>
                <a:cs typeface="Nunito"/>
                <a:sym typeface="Nunito"/>
              </a:rPr>
              <a:t>“</a:t>
            </a:r>
            <a:endParaRPr sz="31866">
              <a:solidFill>
                <a:srgbClr val="FFFFFF"/>
              </a:solidFill>
              <a:latin typeface="Nunito"/>
              <a:ea typeface="Nunito"/>
              <a:cs typeface="Nunito"/>
              <a:sym typeface="Nunito"/>
            </a:endParaRPr>
          </a:p>
        </p:txBody>
      </p:sp>
      <p:sp>
        <p:nvSpPr>
          <p:cNvPr id="79" name="Google Shape;79;p8"/>
          <p:cNvSpPr txBox="1"/>
          <p:nvPr/>
        </p:nvSpPr>
        <p:spPr>
          <a:xfrm>
            <a:off x="10001833" y="3604800"/>
            <a:ext cx="1528400" cy="763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31866">
                <a:solidFill>
                  <a:srgbClr val="FFFFFF"/>
                </a:solidFill>
                <a:latin typeface="Nunito"/>
                <a:ea typeface="Nunito"/>
                <a:cs typeface="Nunito"/>
                <a:sym typeface="Nunito"/>
              </a:rPr>
              <a:t>”</a:t>
            </a:r>
            <a:endParaRPr sz="31866">
              <a:solidFill>
                <a:srgbClr val="FFFFFF"/>
              </a:solidFill>
              <a:latin typeface="Nunito"/>
              <a:ea typeface="Nunito"/>
              <a:cs typeface="Nunito"/>
              <a:sym typeface="Nunito"/>
            </a:endParaRPr>
          </a:p>
        </p:txBody>
      </p:sp>
      <p:sp>
        <p:nvSpPr>
          <p:cNvPr id="80" name="Google Shape;80;p8"/>
          <p:cNvSpPr txBox="1">
            <a:spLocks noGrp="1"/>
          </p:cNvSpPr>
          <p:nvPr>
            <p:ph type="title" idx="2"/>
          </p:nvPr>
        </p:nvSpPr>
        <p:spPr>
          <a:xfrm>
            <a:off x="3184067" y="4418767"/>
            <a:ext cx="6399200" cy="763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333">
                <a:solidFill>
                  <a:srgbClr val="000000"/>
                </a:solidFill>
              </a:defRPr>
            </a:lvl1pPr>
            <a:lvl2pPr lvl="1" algn="r" rtl="0">
              <a:spcBef>
                <a:spcPts val="0"/>
              </a:spcBef>
              <a:spcAft>
                <a:spcPts val="0"/>
              </a:spcAft>
              <a:buNone/>
              <a:defRPr sz="3333" b="1">
                <a:solidFill>
                  <a:srgbClr val="FFFFFF"/>
                </a:solidFill>
                <a:latin typeface="Raleway"/>
                <a:ea typeface="Raleway"/>
                <a:cs typeface="Raleway"/>
                <a:sym typeface="Raleway"/>
              </a:defRPr>
            </a:lvl2pPr>
            <a:lvl3pPr lvl="2" algn="r" rtl="0">
              <a:spcBef>
                <a:spcPts val="0"/>
              </a:spcBef>
              <a:spcAft>
                <a:spcPts val="0"/>
              </a:spcAft>
              <a:buNone/>
              <a:defRPr sz="3333" b="1">
                <a:solidFill>
                  <a:srgbClr val="FFFFFF"/>
                </a:solidFill>
                <a:latin typeface="Raleway"/>
                <a:ea typeface="Raleway"/>
                <a:cs typeface="Raleway"/>
                <a:sym typeface="Raleway"/>
              </a:defRPr>
            </a:lvl3pPr>
            <a:lvl4pPr lvl="3" algn="r" rtl="0">
              <a:spcBef>
                <a:spcPts val="0"/>
              </a:spcBef>
              <a:spcAft>
                <a:spcPts val="0"/>
              </a:spcAft>
              <a:buNone/>
              <a:defRPr sz="3333" b="1">
                <a:solidFill>
                  <a:srgbClr val="FFFFFF"/>
                </a:solidFill>
                <a:latin typeface="Raleway"/>
                <a:ea typeface="Raleway"/>
                <a:cs typeface="Raleway"/>
                <a:sym typeface="Raleway"/>
              </a:defRPr>
            </a:lvl4pPr>
            <a:lvl5pPr lvl="4" algn="r" rtl="0">
              <a:spcBef>
                <a:spcPts val="0"/>
              </a:spcBef>
              <a:spcAft>
                <a:spcPts val="0"/>
              </a:spcAft>
              <a:buNone/>
              <a:defRPr sz="3333" b="1">
                <a:solidFill>
                  <a:srgbClr val="FFFFFF"/>
                </a:solidFill>
                <a:latin typeface="Raleway"/>
                <a:ea typeface="Raleway"/>
                <a:cs typeface="Raleway"/>
                <a:sym typeface="Raleway"/>
              </a:defRPr>
            </a:lvl5pPr>
            <a:lvl6pPr lvl="5" algn="r" rtl="0">
              <a:spcBef>
                <a:spcPts val="0"/>
              </a:spcBef>
              <a:spcAft>
                <a:spcPts val="0"/>
              </a:spcAft>
              <a:buNone/>
              <a:defRPr sz="3333" b="1">
                <a:solidFill>
                  <a:srgbClr val="FFFFFF"/>
                </a:solidFill>
                <a:latin typeface="Raleway"/>
                <a:ea typeface="Raleway"/>
                <a:cs typeface="Raleway"/>
                <a:sym typeface="Raleway"/>
              </a:defRPr>
            </a:lvl6pPr>
            <a:lvl7pPr lvl="6" algn="r" rtl="0">
              <a:spcBef>
                <a:spcPts val="0"/>
              </a:spcBef>
              <a:spcAft>
                <a:spcPts val="0"/>
              </a:spcAft>
              <a:buNone/>
              <a:defRPr sz="3333" b="1">
                <a:solidFill>
                  <a:srgbClr val="FFFFFF"/>
                </a:solidFill>
                <a:latin typeface="Raleway"/>
                <a:ea typeface="Raleway"/>
                <a:cs typeface="Raleway"/>
                <a:sym typeface="Raleway"/>
              </a:defRPr>
            </a:lvl7pPr>
            <a:lvl8pPr lvl="7" algn="r" rtl="0">
              <a:spcBef>
                <a:spcPts val="0"/>
              </a:spcBef>
              <a:spcAft>
                <a:spcPts val="0"/>
              </a:spcAft>
              <a:buNone/>
              <a:defRPr sz="3333" b="1">
                <a:solidFill>
                  <a:srgbClr val="FFFFFF"/>
                </a:solidFill>
                <a:latin typeface="Raleway"/>
                <a:ea typeface="Raleway"/>
                <a:cs typeface="Raleway"/>
                <a:sym typeface="Raleway"/>
              </a:defRPr>
            </a:lvl8pPr>
            <a:lvl9pPr lvl="8" algn="r" rtl="0">
              <a:spcBef>
                <a:spcPts val="0"/>
              </a:spcBef>
              <a:spcAft>
                <a:spcPts val="0"/>
              </a:spcAft>
              <a:buNone/>
              <a:defRPr sz="3333" b="1">
                <a:solidFill>
                  <a:srgbClr val="FFFFFF"/>
                </a:solidFill>
                <a:latin typeface="Raleway"/>
                <a:ea typeface="Raleway"/>
                <a:cs typeface="Raleway"/>
                <a:sym typeface="Raleway"/>
              </a:defRPr>
            </a:lvl9pPr>
          </a:lstStyle>
          <a:p>
            <a:endParaRPr/>
          </a:p>
        </p:txBody>
      </p:sp>
      <p:sp>
        <p:nvSpPr>
          <p:cNvPr id="81" name="Google Shape;81;p8"/>
          <p:cNvSpPr/>
          <p:nvPr/>
        </p:nvSpPr>
        <p:spPr>
          <a:xfrm flipH="1">
            <a:off x="2703867" y="0"/>
            <a:ext cx="203200" cy="6341200"/>
          </a:xfrm>
          <a:prstGeom prst="rect">
            <a:avLst/>
          </a:prstGeom>
          <a:solidFill>
            <a:srgbClr val="E35D79"/>
          </a:solidFill>
          <a:ln w="9525" cap="flat" cmpd="sng">
            <a:solidFill>
              <a:srgbClr val="E35D7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82" name="Google Shape;82;p8"/>
          <p:cNvSpPr/>
          <p:nvPr/>
        </p:nvSpPr>
        <p:spPr>
          <a:xfrm flipH="1">
            <a:off x="1163233" y="673667"/>
            <a:ext cx="99200" cy="1402800"/>
          </a:xfrm>
          <a:prstGeom prst="rect">
            <a:avLst/>
          </a:prstGeom>
          <a:solidFill>
            <a:srgbClr val="F1BC01"/>
          </a:solidFill>
          <a:ln w="9525" cap="flat" cmpd="sng">
            <a:solidFill>
              <a:srgbClr val="F1BC0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83" name="Google Shape;83;p8"/>
          <p:cNvSpPr/>
          <p:nvPr/>
        </p:nvSpPr>
        <p:spPr>
          <a:xfrm flipH="1">
            <a:off x="10190167" y="4450117"/>
            <a:ext cx="99200" cy="1402800"/>
          </a:xfrm>
          <a:prstGeom prst="rect">
            <a:avLst/>
          </a:prstGeom>
          <a:solidFill>
            <a:srgbClr val="F1BC01"/>
          </a:solidFill>
          <a:ln w="9525" cap="flat" cmpd="sng">
            <a:solidFill>
              <a:srgbClr val="F1BC0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Blue">
  <p:cSld name="CUSTOM_2_1">
    <p:spTree>
      <p:nvGrpSpPr>
        <p:cNvPr id="1" name="Shape 84"/>
        <p:cNvGrpSpPr/>
        <p:nvPr/>
      </p:nvGrpSpPr>
      <p:grpSpPr>
        <a:xfrm>
          <a:off x="0" y="0"/>
          <a:ext cx="0" cy="0"/>
          <a:chOff x="0" y="0"/>
          <a:chExt cx="0" cy="0"/>
        </a:xfrm>
      </p:grpSpPr>
      <p:sp>
        <p:nvSpPr>
          <p:cNvPr id="85" name="Google Shape;85;p9"/>
          <p:cNvSpPr/>
          <p:nvPr/>
        </p:nvSpPr>
        <p:spPr>
          <a:xfrm>
            <a:off x="8905667" y="4450133"/>
            <a:ext cx="1896000" cy="1402800"/>
          </a:xfrm>
          <a:prstGeom prst="rect">
            <a:avLst/>
          </a:prstGeom>
          <a:solidFill>
            <a:srgbClr val="F1BC01"/>
          </a:solidFill>
          <a:ln w="9525" cap="flat" cmpd="sng">
            <a:solidFill>
              <a:srgbClr val="F1BC0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86" name="Google Shape;86;p9"/>
          <p:cNvSpPr/>
          <p:nvPr/>
        </p:nvSpPr>
        <p:spPr>
          <a:xfrm>
            <a:off x="350433" y="673667"/>
            <a:ext cx="1744000" cy="1402800"/>
          </a:xfrm>
          <a:prstGeom prst="rect">
            <a:avLst/>
          </a:prstGeom>
          <a:solidFill>
            <a:srgbClr val="F1BC01"/>
          </a:solidFill>
          <a:ln w="9525" cap="flat" cmpd="sng">
            <a:solidFill>
              <a:srgbClr val="F1BC0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87" name="Google Shape;87;p9"/>
          <p:cNvSpPr/>
          <p:nvPr/>
        </p:nvSpPr>
        <p:spPr>
          <a:xfrm>
            <a:off x="1891067" y="0"/>
            <a:ext cx="7359600" cy="6341200"/>
          </a:xfrm>
          <a:prstGeom prst="rect">
            <a:avLst/>
          </a:prstGeom>
          <a:solidFill>
            <a:srgbClr val="638BA4"/>
          </a:solidFill>
          <a:ln w="19050" cap="flat" cmpd="sng">
            <a:solidFill>
              <a:srgbClr val="638BA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88" name="Google Shape;88;p9"/>
          <p:cNvSpPr txBox="1">
            <a:spLocks noGrp="1"/>
          </p:cNvSpPr>
          <p:nvPr>
            <p:ph type="title"/>
          </p:nvPr>
        </p:nvSpPr>
        <p:spPr>
          <a:xfrm>
            <a:off x="2371267" y="498400"/>
            <a:ext cx="6534400" cy="3106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latin typeface="Nunito"/>
                <a:ea typeface="Nunito"/>
                <a:cs typeface="Nunito"/>
                <a:sym typeface="Nunito"/>
              </a:defRPr>
            </a:lvl1pPr>
            <a:lvl2pPr lvl="1" rtl="0">
              <a:spcBef>
                <a:spcPts val="0"/>
              </a:spcBef>
              <a:spcAft>
                <a:spcPts val="0"/>
              </a:spcAft>
              <a:buNone/>
              <a:defRPr i="1">
                <a:latin typeface="Nunito"/>
                <a:ea typeface="Nunito"/>
                <a:cs typeface="Nunito"/>
                <a:sym typeface="Nunito"/>
              </a:defRPr>
            </a:lvl2pPr>
            <a:lvl3pPr lvl="2" rtl="0">
              <a:spcBef>
                <a:spcPts val="0"/>
              </a:spcBef>
              <a:spcAft>
                <a:spcPts val="0"/>
              </a:spcAft>
              <a:buNone/>
              <a:defRPr i="1">
                <a:latin typeface="Nunito"/>
                <a:ea typeface="Nunito"/>
                <a:cs typeface="Nunito"/>
                <a:sym typeface="Nunito"/>
              </a:defRPr>
            </a:lvl3pPr>
            <a:lvl4pPr lvl="3" rtl="0">
              <a:spcBef>
                <a:spcPts val="0"/>
              </a:spcBef>
              <a:spcAft>
                <a:spcPts val="0"/>
              </a:spcAft>
              <a:buNone/>
              <a:defRPr i="1">
                <a:latin typeface="Nunito"/>
                <a:ea typeface="Nunito"/>
                <a:cs typeface="Nunito"/>
                <a:sym typeface="Nunito"/>
              </a:defRPr>
            </a:lvl4pPr>
            <a:lvl5pPr lvl="4" rtl="0">
              <a:spcBef>
                <a:spcPts val="0"/>
              </a:spcBef>
              <a:spcAft>
                <a:spcPts val="0"/>
              </a:spcAft>
              <a:buNone/>
              <a:defRPr i="1">
                <a:latin typeface="Nunito"/>
                <a:ea typeface="Nunito"/>
                <a:cs typeface="Nunito"/>
                <a:sym typeface="Nunito"/>
              </a:defRPr>
            </a:lvl5pPr>
            <a:lvl6pPr lvl="5" rtl="0">
              <a:spcBef>
                <a:spcPts val="0"/>
              </a:spcBef>
              <a:spcAft>
                <a:spcPts val="0"/>
              </a:spcAft>
              <a:buNone/>
              <a:defRPr i="1">
                <a:latin typeface="Nunito"/>
                <a:ea typeface="Nunito"/>
                <a:cs typeface="Nunito"/>
                <a:sym typeface="Nunito"/>
              </a:defRPr>
            </a:lvl6pPr>
            <a:lvl7pPr lvl="6" rtl="0">
              <a:spcBef>
                <a:spcPts val="0"/>
              </a:spcBef>
              <a:spcAft>
                <a:spcPts val="0"/>
              </a:spcAft>
              <a:buNone/>
              <a:defRPr i="1">
                <a:latin typeface="Nunito"/>
                <a:ea typeface="Nunito"/>
                <a:cs typeface="Nunito"/>
                <a:sym typeface="Nunito"/>
              </a:defRPr>
            </a:lvl7pPr>
            <a:lvl8pPr lvl="7" rtl="0">
              <a:spcBef>
                <a:spcPts val="0"/>
              </a:spcBef>
              <a:spcAft>
                <a:spcPts val="0"/>
              </a:spcAft>
              <a:buNone/>
              <a:defRPr i="1">
                <a:latin typeface="Nunito"/>
                <a:ea typeface="Nunito"/>
                <a:cs typeface="Nunito"/>
                <a:sym typeface="Nunito"/>
              </a:defRPr>
            </a:lvl8pPr>
            <a:lvl9pPr lvl="8" rtl="0">
              <a:spcBef>
                <a:spcPts val="0"/>
              </a:spcBef>
              <a:spcAft>
                <a:spcPts val="0"/>
              </a:spcAft>
              <a:buNone/>
              <a:defRPr i="1">
                <a:latin typeface="Nunito"/>
                <a:ea typeface="Nunito"/>
                <a:cs typeface="Nunito"/>
                <a:sym typeface="Nunito"/>
              </a:defRPr>
            </a:lvl9pPr>
          </a:lstStyle>
          <a:p>
            <a:endParaRPr/>
          </a:p>
        </p:txBody>
      </p:sp>
      <p:sp>
        <p:nvSpPr>
          <p:cNvPr id="89" name="Google Shape;89;p9"/>
          <p:cNvSpPr txBox="1">
            <a:spLocks noGrp="1"/>
          </p:cNvSpPr>
          <p:nvPr>
            <p:ph type="sldNum" idx="12"/>
          </p:nvPr>
        </p:nvSpPr>
        <p:spPr>
          <a:xfrm>
            <a:off x="11296611" y="63410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90" name="Google Shape;90;p9"/>
          <p:cNvSpPr txBox="1"/>
          <p:nvPr/>
        </p:nvSpPr>
        <p:spPr>
          <a:xfrm rot="675">
            <a:off x="350428" y="-191733"/>
            <a:ext cx="2037600" cy="763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31866">
                <a:solidFill>
                  <a:srgbClr val="FFFFFF"/>
                </a:solidFill>
                <a:latin typeface="Raleway"/>
                <a:ea typeface="Raleway"/>
                <a:cs typeface="Raleway"/>
                <a:sym typeface="Raleway"/>
              </a:rPr>
              <a:t>“</a:t>
            </a:r>
            <a:endParaRPr sz="31866">
              <a:solidFill>
                <a:srgbClr val="FFFFFF"/>
              </a:solidFill>
              <a:latin typeface="Raleway"/>
              <a:ea typeface="Raleway"/>
              <a:cs typeface="Raleway"/>
              <a:sym typeface="Raleway"/>
            </a:endParaRPr>
          </a:p>
        </p:txBody>
      </p:sp>
      <p:sp>
        <p:nvSpPr>
          <p:cNvPr id="91" name="Google Shape;91;p9"/>
          <p:cNvSpPr txBox="1"/>
          <p:nvPr/>
        </p:nvSpPr>
        <p:spPr>
          <a:xfrm>
            <a:off x="9377367" y="3655167"/>
            <a:ext cx="1528400" cy="763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31866">
                <a:solidFill>
                  <a:srgbClr val="FFFFFF"/>
                </a:solidFill>
                <a:latin typeface="Raleway"/>
                <a:ea typeface="Raleway"/>
                <a:cs typeface="Raleway"/>
                <a:sym typeface="Raleway"/>
              </a:rPr>
              <a:t>”</a:t>
            </a:r>
            <a:endParaRPr sz="31866">
              <a:solidFill>
                <a:srgbClr val="FFFFFF"/>
              </a:solidFill>
              <a:latin typeface="Raleway"/>
              <a:ea typeface="Raleway"/>
              <a:cs typeface="Raleway"/>
              <a:sym typeface="Raleway"/>
            </a:endParaRPr>
          </a:p>
        </p:txBody>
      </p:sp>
      <p:sp>
        <p:nvSpPr>
          <p:cNvPr id="92" name="Google Shape;92;p9"/>
          <p:cNvSpPr txBox="1">
            <a:spLocks noGrp="1"/>
          </p:cNvSpPr>
          <p:nvPr>
            <p:ph type="title" idx="2"/>
          </p:nvPr>
        </p:nvSpPr>
        <p:spPr>
          <a:xfrm>
            <a:off x="2371267" y="4418767"/>
            <a:ext cx="6399200" cy="763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333">
                <a:solidFill>
                  <a:srgbClr val="000000"/>
                </a:solidFill>
              </a:defRPr>
            </a:lvl1pPr>
            <a:lvl2pPr lvl="1" algn="r" rtl="0">
              <a:spcBef>
                <a:spcPts val="0"/>
              </a:spcBef>
              <a:spcAft>
                <a:spcPts val="0"/>
              </a:spcAft>
              <a:buNone/>
              <a:defRPr sz="3333" b="1">
                <a:solidFill>
                  <a:srgbClr val="FFFFFF"/>
                </a:solidFill>
                <a:latin typeface="Raleway"/>
                <a:ea typeface="Raleway"/>
                <a:cs typeface="Raleway"/>
                <a:sym typeface="Raleway"/>
              </a:defRPr>
            </a:lvl2pPr>
            <a:lvl3pPr lvl="2" algn="r" rtl="0">
              <a:spcBef>
                <a:spcPts val="0"/>
              </a:spcBef>
              <a:spcAft>
                <a:spcPts val="0"/>
              </a:spcAft>
              <a:buNone/>
              <a:defRPr sz="3333" b="1">
                <a:solidFill>
                  <a:srgbClr val="FFFFFF"/>
                </a:solidFill>
                <a:latin typeface="Raleway"/>
                <a:ea typeface="Raleway"/>
                <a:cs typeface="Raleway"/>
                <a:sym typeface="Raleway"/>
              </a:defRPr>
            </a:lvl3pPr>
            <a:lvl4pPr lvl="3" algn="r" rtl="0">
              <a:spcBef>
                <a:spcPts val="0"/>
              </a:spcBef>
              <a:spcAft>
                <a:spcPts val="0"/>
              </a:spcAft>
              <a:buNone/>
              <a:defRPr sz="3333" b="1">
                <a:solidFill>
                  <a:srgbClr val="FFFFFF"/>
                </a:solidFill>
                <a:latin typeface="Raleway"/>
                <a:ea typeface="Raleway"/>
                <a:cs typeface="Raleway"/>
                <a:sym typeface="Raleway"/>
              </a:defRPr>
            </a:lvl4pPr>
            <a:lvl5pPr lvl="4" algn="r" rtl="0">
              <a:spcBef>
                <a:spcPts val="0"/>
              </a:spcBef>
              <a:spcAft>
                <a:spcPts val="0"/>
              </a:spcAft>
              <a:buNone/>
              <a:defRPr sz="3333" b="1">
                <a:solidFill>
                  <a:srgbClr val="FFFFFF"/>
                </a:solidFill>
                <a:latin typeface="Raleway"/>
                <a:ea typeface="Raleway"/>
                <a:cs typeface="Raleway"/>
                <a:sym typeface="Raleway"/>
              </a:defRPr>
            </a:lvl5pPr>
            <a:lvl6pPr lvl="5" algn="r" rtl="0">
              <a:spcBef>
                <a:spcPts val="0"/>
              </a:spcBef>
              <a:spcAft>
                <a:spcPts val="0"/>
              </a:spcAft>
              <a:buNone/>
              <a:defRPr sz="3333" b="1">
                <a:solidFill>
                  <a:srgbClr val="FFFFFF"/>
                </a:solidFill>
                <a:latin typeface="Raleway"/>
                <a:ea typeface="Raleway"/>
                <a:cs typeface="Raleway"/>
                <a:sym typeface="Raleway"/>
              </a:defRPr>
            </a:lvl6pPr>
            <a:lvl7pPr lvl="6" algn="r" rtl="0">
              <a:spcBef>
                <a:spcPts val="0"/>
              </a:spcBef>
              <a:spcAft>
                <a:spcPts val="0"/>
              </a:spcAft>
              <a:buNone/>
              <a:defRPr sz="3333" b="1">
                <a:solidFill>
                  <a:srgbClr val="FFFFFF"/>
                </a:solidFill>
                <a:latin typeface="Raleway"/>
                <a:ea typeface="Raleway"/>
                <a:cs typeface="Raleway"/>
                <a:sym typeface="Raleway"/>
              </a:defRPr>
            </a:lvl7pPr>
            <a:lvl8pPr lvl="7" algn="r" rtl="0">
              <a:spcBef>
                <a:spcPts val="0"/>
              </a:spcBef>
              <a:spcAft>
                <a:spcPts val="0"/>
              </a:spcAft>
              <a:buNone/>
              <a:defRPr sz="3333" b="1">
                <a:solidFill>
                  <a:srgbClr val="FFFFFF"/>
                </a:solidFill>
                <a:latin typeface="Raleway"/>
                <a:ea typeface="Raleway"/>
                <a:cs typeface="Raleway"/>
                <a:sym typeface="Raleway"/>
              </a:defRPr>
            </a:lvl8pPr>
            <a:lvl9pPr lvl="8" algn="r" rtl="0">
              <a:spcBef>
                <a:spcPts val="0"/>
              </a:spcBef>
              <a:spcAft>
                <a:spcPts val="0"/>
              </a:spcAft>
              <a:buNone/>
              <a:defRPr sz="3333" b="1">
                <a:solidFill>
                  <a:srgbClr val="FFFFFF"/>
                </a:solidFill>
                <a:latin typeface="Raleway"/>
                <a:ea typeface="Raleway"/>
                <a:cs typeface="Raleway"/>
                <a:sym typeface="Raleway"/>
              </a:defRPr>
            </a:lvl9pPr>
          </a:lstStyle>
          <a:p>
            <a:endParaRPr/>
          </a:p>
        </p:txBody>
      </p:sp>
      <p:sp>
        <p:nvSpPr>
          <p:cNvPr id="93" name="Google Shape;93;p9"/>
          <p:cNvSpPr/>
          <p:nvPr/>
        </p:nvSpPr>
        <p:spPr>
          <a:xfrm flipH="1">
            <a:off x="1891067" y="0"/>
            <a:ext cx="203200" cy="6341200"/>
          </a:xfrm>
          <a:prstGeom prst="rect">
            <a:avLst/>
          </a:prstGeom>
          <a:solidFill>
            <a:srgbClr val="3D596A"/>
          </a:solidFill>
          <a:ln w="9525" cap="flat" cmpd="sng">
            <a:solidFill>
              <a:srgbClr val="3D596A"/>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94" name="Google Shape;94;p9"/>
          <p:cNvSpPr/>
          <p:nvPr/>
        </p:nvSpPr>
        <p:spPr>
          <a:xfrm flipH="1">
            <a:off x="350433" y="673667"/>
            <a:ext cx="99200" cy="1402800"/>
          </a:xfrm>
          <a:prstGeom prst="rect">
            <a:avLst/>
          </a:prstGeom>
          <a:solidFill>
            <a:srgbClr val="DBB115"/>
          </a:solidFill>
          <a:ln w="9525" cap="flat" cmpd="sng">
            <a:solidFill>
              <a:srgbClr val="DBB11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95" name="Google Shape;95;p9"/>
          <p:cNvSpPr/>
          <p:nvPr/>
        </p:nvSpPr>
        <p:spPr>
          <a:xfrm flipH="1">
            <a:off x="9250667" y="4450117"/>
            <a:ext cx="99200" cy="1402800"/>
          </a:xfrm>
          <a:prstGeom prst="rect">
            <a:avLst/>
          </a:prstGeom>
          <a:solidFill>
            <a:srgbClr val="DBB115"/>
          </a:solidFill>
          <a:ln w="9525" cap="flat" cmpd="sng">
            <a:solidFill>
              <a:srgbClr val="DBB11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2">
  <p:cSld name="CUSTOM_5">
    <p:spTree>
      <p:nvGrpSpPr>
        <p:cNvPr id="1" name="Shape 118"/>
        <p:cNvGrpSpPr/>
        <p:nvPr/>
      </p:nvGrpSpPr>
      <p:grpSpPr>
        <a:xfrm>
          <a:off x="0" y="0"/>
          <a:ext cx="0" cy="0"/>
          <a:chOff x="0" y="0"/>
          <a:chExt cx="0" cy="0"/>
        </a:xfrm>
      </p:grpSpPr>
      <p:sp>
        <p:nvSpPr>
          <p:cNvPr id="119" name="Google Shape;119;p12"/>
          <p:cNvSpPr/>
          <p:nvPr/>
        </p:nvSpPr>
        <p:spPr>
          <a:xfrm>
            <a:off x="5116367" y="1121384"/>
            <a:ext cx="1404400" cy="4534000"/>
          </a:xfrm>
          <a:prstGeom prst="roundRect">
            <a:avLst>
              <a:gd name="adj" fmla="val 16667"/>
            </a:avLst>
          </a:prstGeom>
          <a:solidFill>
            <a:srgbClr val="F3F3F3"/>
          </a:solidFill>
          <a:ln w="19050" cap="flat" cmpd="sng">
            <a:solidFill>
              <a:srgbClr val="F3F3F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20" name="Google Shape;120;p12"/>
          <p:cNvSpPr/>
          <p:nvPr/>
        </p:nvSpPr>
        <p:spPr>
          <a:xfrm>
            <a:off x="5102867" y="1040084"/>
            <a:ext cx="1418000" cy="1251200"/>
          </a:xfrm>
          <a:prstGeom prst="rect">
            <a:avLst/>
          </a:prstGeom>
          <a:solidFill>
            <a:srgbClr val="638BA4"/>
          </a:solidFill>
          <a:ln w="19050" cap="flat" cmpd="sng">
            <a:solidFill>
              <a:srgbClr val="638BA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21" name="Google Shape;121;p12"/>
          <p:cNvSpPr txBox="1">
            <a:spLocks noGrp="1"/>
          </p:cNvSpPr>
          <p:nvPr>
            <p:ph type="title"/>
          </p:nvPr>
        </p:nvSpPr>
        <p:spPr>
          <a:xfrm>
            <a:off x="5184167" y="1121384"/>
            <a:ext cx="1267600" cy="78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67">
                <a:solidFill>
                  <a:srgbClr val="FFFFFF"/>
                </a:solidFill>
              </a:defRPr>
            </a:lvl1pPr>
            <a:lvl2pPr lvl="1" rtl="0">
              <a:spcBef>
                <a:spcPts val="0"/>
              </a:spcBef>
              <a:spcAft>
                <a:spcPts val="0"/>
              </a:spcAft>
              <a:buNone/>
              <a:defRPr sz="1467">
                <a:solidFill>
                  <a:srgbClr val="F1BC01"/>
                </a:solidFill>
                <a:latin typeface="Nunito"/>
                <a:ea typeface="Nunito"/>
                <a:cs typeface="Nunito"/>
                <a:sym typeface="Nunito"/>
              </a:defRPr>
            </a:lvl2pPr>
            <a:lvl3pPr lvl="2" rtl="0">
              <a:spcBef>
                <a:spcPts val="0"/>
              </a:spcBef>
              <a:spcAft>
                <a:spcPts val="0"/>
              </a:spcAft>
              <a:buNone/>
              <a:defRPr sz="1467">
                <a:solidFill>
                  <a:srgbClr val="F1BC01"/>
                </a:solidFill>
                <a:latin typeface="Nunito"/>
                <a:ea typeface="Nunito"/>
                <a:cs typeface="Nunito"/>
                <a:sym typeface="Nunito"/>
              </a:defRPr>
            </a:lvl3pPr>
            <a:lvl4pPr lvl="3" rtl="0">
              <a:spcBef>
                <a:spcPts val="0"/>
              </a:spcBef>
              <a:spcAft>
                <a:spcPts val="0"/>
              </a:spcAft>
              <a:buNone/>
              <a:defRPr sz="1467">
                <a:solidFill>
                  <a:srgbClr val="F1BC01"/>
                </a:solidFill>
                <a:latin typeface="Nunito"/>
                <a:ea typeface="Nunito"/>
                <a:cs typeface="Nunito"/>
                <a:sym typeface="Nunito"/>
              </a:defRPr>
            </a:lvl4pPr>
            <a:lvl5pPr lvl="4" rtl="0">
              <a:spcBef>
                <a:spcPts val="0"/>
              </a:spcBef>
              <a:spcAft>
                <a:spcPts val="0"/>
              </a:spcAft>
              <a:buNone/>
              <a:defRPr sz="1467">
                <a:solidFill>
                  <a:srgbClr val="F1BC01"/>
                </a:solidFill>
                <a:latin typeface="Nunito"/>
                <a:ea typeface="Nunito"/>
                <a:cs typeface="Nunito"/>
                <a:sym typeface="Nunito"/>
              </a:defRPr>
            </a:lvl5pPr>
            <a:lvl6pPr lvl="5" rtl="0">
              <a:spcBef>
                <a:spcPts val="0"/>
              </a:spcBef>
              <a:spcAft>
                <a:spcPts val="0"/>
              </a:spcAft>
              <a:buNone/>
              <a:defRPr sz="1467">
                <a:solidFill>
                  <a:srgbClr val="F1BC01"/>
                </a:solidFill>
                <a:latin typeface="Nunito"/>
                <a:ea typeface="Nunito"/>
                <a:cs typeface="Nunito"/>
                <a:sym typeface="Nunito"/>
              </a:defRPr>
            </a:lvl6pPr>
            <a:lvl7pPr lvl="6" rtl="0">
              <a:spcBef>
                <a:spcPts val="0"/>
              </a:spcBef>
              <a:spcAft>
                <a:spcPts val="0"/>
              </a:spcAft>
              <a:buNone/>
              <a:defRPr sz="1467">
                <a:solidFill>
                  <a:srgbClr val="F1BC01"/>
                </a:solidFill>
                <a:latin typeface="Nunito"/>
                <a:ea typeface="Nunito"/>
                <a:cs typeface="Nunito"/>
                <a:sym typeface="Nunito"/>
              </a:defRPr>
            </a:lvl7pPr>
            <a:lvl8pPr lvl="7" rtl="0">
              <a:spcBef>
                <a:spcPts val="0"/>
              </a:spcBef>
              <a:spcAft>
                <a:spcPts val="0"/>
              </a:spcAft>
              <a:buNone/>
              <a:defRPr sz="1467">
                <a:solidFill>
                  <a:srgbClr val="F1BC01"/>
                </a:solidFill>
                <a:latin typeface="Nunito"/>
                <a:ea typeface="Nunito"/>
                <a:cs typeface="Nunito"/>
                <a:sym typeface="Nunito"/>
              </a:defRPr>
            </a:lvl8pPr>
            <a:lvl9pPr lvl="8" rtl="0">
              <a:spcBef>
                <a:spcPts val="0"/>
              </a:spcBef>
              <a:spcAft>
                <a:spcPts val="0"/>
              </a:spcAft>
              <a:buNone/>
              <a:defRPr sz="1467">
                <a:solidFill>
                  <a:srgbClr val="F1BC01"/>
                </a:solidFill>
                <a:latin typeface="Nunito"/>
                <a:ea typeface="Nunito"/>
                <a:cs typeface="Nunito"/>
                <a:sym typeface="Nunito"/>
              </a:defRPr>
            </a:lvl9pPr>
          </a:lstStyle>
          <a:p>
            <a:endParaRPr/>
          </a:p>
        </p:txBody>
      </p:sp>
      <p:sp>
        <p:nvSpPr>
          <p:cNvPr id="122" name="Google Shape;122;p12"/>
          <p:cNvSpPr/>
          <p:nvPr/>
        </p:nvSpPr>
        <p:spPr>
          <a:xfrm>
            <a:off x="5983500" y="2220067"/>
            <a:ext cx="537397" cy="405208"/>
          </a:xfrm>
          <a:custGeom>
            <a:avLst/>
            <a:gdLst/>
            <a:ahLst/>
            <a:cxnLst/>
            <a:rect l="l" t="t" r="r" b="b"/>
            <a:pathLst>
              <a:path w="19431" h="14288" extrusionOk="0">
                <a:moveTo>
                  <a:pt x="3810" y="2096"/>
                </a:moveTo>
                <a:lnTo>
                  <a:pt x="19431" y="14288"/>
                </a:lnTo>
                <a:lnTo>
                  <a:pt x="19431" y="0"/>
                </a:lnTo>
                <a:lnTo>
                  <a:pt x="0" y="0"/>
                </a:lnTo>
                <a:close/>
              </a:path>
            </a:pathLst>
          </a:custGeom>
          <a:solidFill>
            <a:srgbClr val="638BA4"/>
          </a:solidFill>
          <a:ln w="19050" cap="flat" cmpd="sng">
            <a:solidFill>
              <a:srgbClr val="638BA4"/>
            </a:solidFill>
            <a:prstDash val="solid"/>
            <a:round/>
            <a:headEnd type="none" w="med" len="med"/>
            <a:tailEnd type="none" w="med" len="med"/>
          </a:ln>
        </p:spPr>
      </p:sp>
      <p:sp>
        <p:nvSpPr>
          <p:cNvPr id="123" name="Google Shape;123;p12"/>
          <p:cNvSpPr/>
          <p:nvPr/>
        </p:nvSpPr>
        <p:spPr>
          <a:xfrm>
            <a:off x="5102867" y="2388784"/>
            <a:ext cx="1189200" cy="405200"/>
          </a:xfrm>
          <a:prstGeom prst="rightArrow">
            <a:avLst>
              <a:gd name="adj1" fmla="val 60899"/>
              <a:gd name="adj2" fmla="val 80914"/>
            </a:avLst>
          </a:prstGeom>
          <a:solidFill>
            <a:srgbClr val="58829C"/>
          </a:solidFill>
          <a:ln w="9525" cap="flat" cmpd="sng">
            <a:solidFill>
              <a:srgbClr val="58829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24" name="Google Shape;124;p12"/>
          <p:cNvSpPr/>
          <p:nvPr/>
        </p:nvSpPr>
        <p:spPr>
          <a:xfrm>
            <a:off x="6830933" y="1121367"/>
            <a:ext cx="1404400" cy="4534000"/>
          </a:xfrm>
          <a:prstGeom prst="roundRect">
            <a:avLst>
              <a:gd name="adj" fmla="val 16667"/>
            </a:avLst>
          </a:prstGeom>
          <a:solidFill>
            <a:srgbClr val="F3F3F3"/>
          </a:solidFill>
          <a:ln w="19050" cap="flat" cmpd="sng">
            <a:solidFill>
              <a:srgbClr val="F3F3F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25" name="Google Shape;125;p12"/>
          <p:cNvSpPr/>
          <p:nvPr/>
        </p:nvSpPr>
        <p:spPr>
          <a:xfrm>
            <a:off x="6817433" y="1040067"/>
            <a:ext cx="1418000" cy="1251200"/>
          </a:xfrm>
          <a:prstGeom prst="rect">
            <a:avLst/>
          </a:prstGeom>
          <a:solidFill>
            <a:srgbClr val="A62639"/>
          </a:solidFill>
          <a:ln w="19050" cap="flat" cmpd="sng">
            <a:solidFill>
              <a:srgbClr val="A6263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26" name="Google Shape;126;p12"/>
          <p:cNvSpPr txBox="1">
            <a:spLocks noGrp="1"/>
          </p:cNvSpPr>
          <p:nvPr>
            <p:ph type="title" idx="2"/>
          </p:nvPr>
        </p:nvSpPr>
        <p:spPr>
          <a:xfrm>
            <a:off x="6898733" y="1121367"/>
            <a:ext cx="1267600" cy="78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67">
                <a:solidFill>
                  <a:srgbClr val="FFFFFF"/>
                </a:solidFill>
              </a:defRPr>
            </a:lvl1pPr>
            <a:lvl2pPr lvl="1" rtl="0">
              <a:spcBef>
                <a:spcPts val="0"/>
              </a:spcBef>
              <a:spcAft>
                <a:spcPts val="0"/>
              </a:spcAft>
              <a:buNone/>
              <a:defRPr sz="1467">
                <a:solidFill>
                  <a:srgbClr val="F1BC01"/>
                </a:solidFill>
                <a:latin typeface="Nunito"/>
                <a:ea typeface="Nunito"/>
                <a:cs typeface="Nunito"/>
                <a:sym typeface="Nunito"/>
              </a:defRPr>
            </a:lvl2pPr>
            <a:lvl3pPr lvl="2" rtl="0">
              <a:spcBef>
                <a:spcPts val="0"/>
              </a:spcBef>
              <a:spcAft>
                <a:spcPts val="0"/>
              </a:spcAft>
              <a:buNone/>
              <a:defRPr sz="1467">
                <a:solidFill>
                  <a:srgbClr val="F1BC01"/>
                </a:solidFill>
                <a:latin typeface="Nunito"/>
                <a:ea typeface="Nunito"/>
                <a:cs typeface="Nunito"/>
                <a:sym typeface="Nunito"/>
              </a:defRPr>
            </a:lvl3pPr>
            <a:lvl4pPr lvl="3" rtl="0">
              <a:spcBef>
                <a:spcPts val="0"/>
              </a:spcBef>
              <a:spcAft>
                <a:spcPts val="0"/>
              </a:spcAft>
              <a:buNone/>
              <a:defRPr sz="1467">
                <a:solidFill>
                  <a:srgbClr val="F1BC01"/>
                </a:solidFill>
                <a:latin typeface="Nunito"/>
                <a:ea typeface="Nunito"/>
                <a:cs typeface="Nunito"/>
                <a:sym typeface="Nunito"/>
              </a:defRPr>
            </a:lvl4pPr>
            <a:lvl5pPr lvl="4" rtl="0">
              <a:spcBef>
                <a:spcPts val="0"/>
              </a:spcBef>
              <a:spcAft>
                <a:spcPts val="0"/>
              </a:spcAft>
              <a:buNone/>
              <a:defRPr sz="1467">
                <a:solidFill>
                  <a:srgbClr val="F1BC01"/>
                </a:solidFill>
                <a:latin typeface="Nunito"/>
                <a:ea typeface="Nunito"/>
                <a:cs typeface="Nunito"/>
                <a:sym typeface="Nunito"/>
              </a:defRPr>
            </a:lvl5pPr>
            <a:lvl6pPr lvl="5" rtl="0">
              <a:spcBef>
                <a:spcPts val="0"/>
              </a:spcBef>
              <a:spcAft>
                <a:spcPts val="0"/>
              </a:spcAft>
              <a:buNone/>
              <a:defRPr sz="1467">
                <a:solidFill>
                  <a:srgbClr val="F1BC01"/>
                </a:solidFill>
                <a:latin typeface="Nunito"/>
                <a:ea typeface="Nunito"/>
                <a:cs typeface="Nunito"/>
                <a:sym typeface="Nunito"/>
              </a:defRPr>
            </a:lvl6pPr>
            <a:lvl7pPr lvl="6" rtl="0">
              <a:spcBef>
                <a:spcPts val="0"/>
              </a:spcBef>
              <a:spcAft>
                <a:spcPts val="0"/>
              </a:spcAft>
              <a:buNone/>
              <a:defRPr sz="1467">
                <a:solidFill>
                  <a:srgbClr val="F1BC01"/>
                </a:solidFill>
                <a:latin typeface="Nunito"/>
                <a:ea typeface="Nunito"/>
                <a:cs typeface="Nunito"/>
                <a:sym typeface="Nunito"/>
              </a:defRPr>
            </a:lvl7pPr>
            <a:lvl8pPr lvl="7" rtl="0">
              <a:spcBef>
                <a:spcPts val="0"/>
              </a:spcBef>
              <a:spcAft>
                <a:spcPts val="0"/>
              </a:spcAft>
              <a:buNone/>
              <a:defRPr sz="1467">
                <a:solidFill>
                  <a:srgbClr val="F1BC01"/>
                </a:solidFill>
                <a:latin typeface="Nunito"/>
                <a:ea typeface="Nunito"/>
                <a:cs typeface="Nunito"/>
                <a:sym typeface="Nunito"/>
              </a:defRPr>
            </a:lvl8pPr>
            <a:lvl9pPr lvl="8" rtl="0">
              <a:spcBef>
                <a:spcPts val="0"/>
              </a:spcBef>
              <a:spcAft>
                <a:spcPts val="0"/>
              </a:spcAft>
              <a:buNone/>
              <a:defRPr sz="1467">
                <a:solidFill>
                  <a:srgbClr val="F1BC01"/>
                </a:solidFill>
                <a:latin typeface="Nunito"/>
                <a:ea typeface="Nunito"/>
                <a:cs typeface="Nunito"/>
                <a:sym typeface="Nunito"/>
              </a:defRPr>
            </a:lvl9pPr>
          </a:lstStyle>
          <a:p>
            <a:endParaRPr/>
          </a:p>
        </p:txBody>
      </p:sp>
      <p:sp>
        <p:nvSpPr>
          <p:cNvPr id="127" name="Google Shape;127;p12"/>
          <p:cNvSpPr/>
          <p:nvPr/>
        </p:nvSpPr>
        <p:spPr>
          <a:xfrm>
            <a:off x="7698067" y="2220051"/>
            <a:ext cx="537397" cy="405208"/>
          </a:xfrm>
          <a:custGeom>
            <a:avLst/>
            <a:gdLst/>
            <a:ahLst/>
            <a:cxnLst/>
            <a:rect l="l" t="t" r="r" b="b"/>
            <a:pathLst>
              <a:path w="19431" h="14288" extrusionOk="0">
                <a:moveTo>
                  <a:pt x="3810" y="2096"/>
                </a:moveTo>
                <a:lnTo>
                  <a:pt x="19431" y="14288"/>
                </a:lnTo>
                <a:lnTo>
                  <a:pt x="19431" y="0"/>
                </a:lnTo>
                <a:lnTo>
                  <a:pt x="0" y="0"/>
                </a:lnTo>
                <a:close/>
              </a:path>
            </a:pathLst>
          </a:custGeom>
          <a:solidFill>
            <a:srgbClr val="A62639"/>
          </a:solidFill>
          <a:ln w="19050" cap="flat" cmpd="sng">
            <a:solidFill>
              <a:srgbClr val="A62639"/>
            </a:solidFill>
            <a:prstDash val="solid"/>
            <a:round/>
            <a:headEnd type="none" w="med" len="med"/>
            <a:tailEnd type="none" w="med" len="med"/>
          </a:ln>
        </p:spPr>
      </p:sp>
      <p:sp>
        <p:nvSpPr>
          <p:cNvPr id="128" name="Google Shape;128;p12"/>
          <p:cNvSpPr/>
          <p:nvPr/>
        </p:nvSpPr>
        <p:spPr>
          <a:xfrm>
            <a:off x="6817433" y="2388767"/>
            <a:ext cx="1189200" cy="405200"/>
          </a:xfrm>
          <a:prstGeom prst="rightArrow">
            <a:avLst>
              <a:gd name="adj1" fmla="val 60899"/>
              <a:gd name="adj2" fmla="val 80914"/>
            </a:avLst>
          </a:prstGeom>
          <a:solidFill>
            <a:srgbClr val="A62639"/>
          </a:solidFill>
          <a:ln w="9525" cap="flat" cmpd="sng">
            <a:solidFill>
              <a:srgbClr val="A6263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29" name="Google Shape;129;p12"/>
          <p:cNvSpPr/>
          <p:nvPr/>
        </p:nvSpPr>
        <p:spPr>
          <a:xfrm>
            <a:off x="8545467" y="1121384"/>
            <a:ext cx="1404400" cy="4534000"/>
          </a:xfrm>
          <a:prstGeom prst="roundRect">
            <a:avLst>
              <a:gd name="adj" fmla="val 16667"/>
            </a:avLst>
          </a:prstGeom>
          <a:solidFill>
            <a:srgbClr val="F3F3F3"/>
          </a:solidFill>
          <a:ln w="19050" cap="flat" cmpd="sng">
            <a:solidFill>
              <a:srgbClr val="F3F3F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0" name="Google Shape;130;p12"/>
          <p:cNvSpPr/>
          <p:nvPr/>
        </p:nvSpPr>
        <p:spPr>
          <a:xfrm>
            <a:off x="8531967" y="1040084"/>
            <a:ext cx="1418000" cy="1251200"/>
          </a:xfrm>
          <a:prstGeom prst="rect">
            <a:avLst/>
          </a:prstGeom>
          <a:solidFill>
            <a:srgbClr val="AAB76A"/>
          </a:solidFill>
          <a:ln w="19050" cap="flat" cmpd="sng">
            <a:solidFill>
              <a:srgbClr val="AAB76A"/>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1" name="Google Shape;131;p12"/>
          <p:cNvSpPr txBox="1">
            <a:spLocks noGrp="1"/>
          </p:cNvSpPr>
          <p:nvPr>
            <p:ph type="title" idx="3"/>
          </p:nvPr>
        </p:nvSpPr>
        <p:spPr>
          <a:xfrm>
            <a:off x="8613267" y="1121384"/>
            <a:ext cx="1267600" cy="78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67">
                <a:solidFill>
                  <a:srgbClr val="000000"/>
                </a:solidFill>
              </a:defRPr>
            </a:lvl1pPr>
            <a:lvl2pPr lvl="1" rtl="0">
              <a:spcBef>
                <a:spcPts val="0"/>
              </a:spcBef>
              <a:spcAft>
                <a:spcPts val="0"/>
              </a:spcAft>
              <a:buNone/>
              <a:defRPr sz="1467">
                <a:solidFill>
                  <a:srgbClr val="F1BC01"/>
                </a:solidFill>
                <a:latin typeface="Nunito"/>
                <a:ea typeface="Nunito"/>
                <a:cs typeface="Nunito"/>
                <a:sym typeface="Nunito"/>
              </a:defRPr>
            </a:lvl2pPr>
            <a:lvl3pPr lvl="2" rtl="0">
              <a:spcBef>
                <a:spcPts val="0"/>
              </a:spcBef>
              <a:spcAft>
                <a:spcPts val="0"/>
              </a:spcAft>
              <a:buNone/>
              <a:defRPr sz="1467">
                <a:solidFill>
                  <a:srgbClr val="F1BC01"/>
                </a:solidFill>
                <a:latin typeface="Nunito"/>
                <a:ea typeface="Nunito"/>
                <a:cs typeface="Nunito"/>
                <a:sym typeface="Nunito"/>
              </a:defRPr>
            </a:lvl3pPr>
            <a:lvl4pPr lvl="3" rtl="0">
              <a:spcBef>
                <a:spcPts val="0"/>
              </a:spcBef>
              <a:spcAft>
                <a:spcPts val="0"/>
              </a:spcAft>
              <a:buNone/>
              <a:defRPr sz="1467">
                <a:solidFill>
                  <a:srgbClr val="F1BC01"/>
                </a:solidFill>
                <a:latin typeface="Nunito"/>
                <a:ea typeface="Nunito"/>
                <a:cs typeface="Nunito"/>
                <a:sym typeface="Nunito"/>
              </a:defRPr>
            </a:lvl4pPr>
            <a:lvl5pPr lvl="4" rtl="0">
              <a:spcBef>
                <a:spcPts val="0"/>
              </a:spcBef>
              <a:spcAft>
                <a:spcPts val="0"/>
              </a:spcAft>
              <a:buNone/>
              <a:defRPr sz="1467">
                <a:solidFill>
                  <a:srgbClr val="F1BC01"/>
                </a:solidFill>
                <a:latin typeface="Nunito"/>
                <a:ea typeface="Nunito"/>
                <a:cs typeface="Nunito"/>
                <a:sym typeface="Nunito"/>
              </a:defRPr>
            </a:lvl5pPr>
            <a:lvl6pPr lvl="5" rtl="0">
              <a:spcBef>
                <a:spcPts val="0"/>
              </a:spcBef>
              <a:spcAft>
                <a:spcPts val="0"/>
              </a:spcAft>
              <a:buNone/>
              <a:defRPr sz="1467">
                <a:solidFill>
                  <a:srgbClr val="F1BC01"/>
                </a:solidFill>
                <a:latin typeface="Nunito"/>
                <a:ea typeface="Nunito"/>
                <a:cs typeface="Nunito"/>
                <a:sym typeface="Nunito"/>
              </a:defRPr>
            </a:lvl6pPr>
            <a:lvl7pPr lvl="6" rtl="0">
              <a:spcBef>
                <a:spcPts val="0"/>
              </a:spcBef>
              <a:spcAft>
                <a:spcPts val="0"/>
              </a:spcAft>
              <a:buNone/>
              <a:defRPr sz="1467">
                <a:solidFill>
                  <a:srgbClr val="F1BC01"/>
                </a:solidFill>
                <a:latin typeface="Nunito"/>
                <a:ea typeface="Nunito"/>
                <a:cs typeface="Nunito"/>
                <a:sym typeface="Nunito"/>
              </a:defRPr>
            </a:lvl7pPr>
            <a:lvl8pPr lvl="7" rtl="0">
              <a:spcBef>
                <a:spcPts val="0"/>
              </a:spcBef>
              <a:spcAft>
                <a:spcPts val="0"/>
              </a:spcAft>
              <a:buNone/>
              <a:defRPr sz="1467">
                <a:solidFill>
                  <a:srgbClr val="F1BC01"/>
                </a:solidFill>
                <a:latin typeface="Nunito"/>
                <a:ea typeface="Nunito"/>
                <a:cs typeface="Nunito"/>
                <a:sym typeface="Nunito"/>
              </a:defRPr>
            </a:lvl8pPr>
            <a:lvl9pPr lvl="8" rtl="0">
              <a:spcBef>
                <a:spcPts val="0"/>
              </a:spcBef>
              <a:spcAft>
                <a:spcPts val="0"/>
              </a:spcAft>
              <a:buNone/>
              <a:defRPr sz="1467">
                <a:solidFill>
                  <a:srgbClr val="F1BC01"/>
                </a:solidFill>
                <a:latin typeface="Nunito"/>
                <a:ea typeface="Nunito"/>
                <a:cs typeface="Nunito"/>
                <a:sym typeface="Nunito"/>
              </a:defRPr>
            </a:lvl9pPr>
          </a:lstStyle>
          <a:p>
            <a:endParaRPr/>
          </a:p>
        </p:txBody>
      </p:sp>
      <p:sp>
        <p:nvSpPr>
          <p:cNvPr id="132" name="Google Shape;132;p12"/>
          <p:cNvSpPr/>
          <p:nvPr/>
        </p:nvSpPr>
        <p:spPr>
          <a:xfrm>
            <a:off x="9412600" y="2220067"/>
            <a:ext cx="537397" cy="405208"/>
          </a:xfrm>
          <a:custGeom>
            <a:avLst/>
            <a:gdLst/>
            <a:ahLst/>
            <a:cxnLst/>
            <a:rect l="l" t="t" r="r" b="b"/>
            <a:pathLst>
              <a:path w="19431" h="14288" extrusionOk="0">
                <a:moveTo>
                  <a:pt x="3810" y="2096"/>
                </a:moveTo>
                <a:lnTo>
                  <a:pt x="19431" y="14288"/>
                </a:lnTo>
                <a:lnTo>
                  <a:pt x="19431" y="0"/>
                </a:lnTo>
                <a:lnTo>
                  <a:pt x="0" y="0"/>
                </a:lnTo>
                <a:close/>
              </a:path>
            </a:pathLst>
          </a:custGeom>
          <a:solidFill>
            <a:srgbClr val="AAB76A"/>
          </a:solidFill>
          <a:ln w="19050" cap="flat" cmpd="sng">
            <a:solidFill>
              <a:srgbClr val="AAB76A"/>
            </a:solidFill>
            <a:prstDash val="solid"/>
            <a:round/>
            <a:headEnd type="none" w="med" len="med"/>
            <a:tailEnd type="none" w="med" len="med"/>
          </a:ln>
        </p:spPr>
      </p:sp>
      <p:sp>
        <p:nvSpPr>
          <p:cNvPr id="133" name="Google Shape;133;p12"/>
          <p:cNvSpPr/>
          <p:nvPr/>
        </p:nvSpPr>
        <p:spPr>
          <a:xfrm>
            <a:off x="8531967" y="2388784"/>
            <a:ext cx="1189200" cy="405200"/>
          </a:xfrm>
          <a:prstGeom prst="rightArrow">
            <a:avLst>
              <a:gd name="adj1" fmla="val 60899"/>
              <a:gd name="adj2" fmla="val 80914"/>
            </a:avLst>
          </a:prstGeom>
          <a:solidFill>
            <a:srgbClr val="AAB76A"/>
          </a:solidFill>
          <a:ln w="9525" cap="flat" cmpd="sng">
            <a:solidFill>
              <a:srgbClr val="AAB76A"/>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4" name="Google Shape;134;p12"/>
          <p:cNvSpPr/>
          <p:nvPr/>
        </p:nvSpPr>
        <p:spPr>
          <a:xfrm>
            <a:off x="10260033" y="1121367"/>
            <a:ext cx="1404400" cy="4534000"/>
          </a:xfrm>
          <a:prstGeom prst="roundRect">
            <a:avLst>
              <a:gd name="adj" fmla="val 16667"/>
            </a:avLst>
          </a:prstGeom>
          <a:solidFill>
            <a:srgbClr val="F3F3F3"/>
          </a:solidFill>
          <a:ln w="19050" cap="flat" cmpd="sng">
            <a:solidFill>
              <a:srgbClr val="F3F3F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5" name="Google Shape;135;p12"/>
          <p:cNvSpPr/>
          <p:nvPr/>
        </p:nvSpPr>
        <p:spPr>
          <a:xfrm>
            <a:off x="10246533" y="1040067"/>
            <a:ext cx="1418000" cy="1251200"/>
          </a:xfrm>
          <a:prstGeom prst="rect">
            <a:avLst/>
          </a:prstGeom>
          <a:solidFill>
            <a:srgbClr val="733151"/>
          </a:solidFill>
          <a:ln w="19050" cap="flat" cmpd="sng">
            <a:solidFill>
              <a:srgbClr val="73315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6" name="Google Shape;136;p12"/>
          <p:cNvSpPr txBox="1">
            <a:spLocks noGrp="1"/>
          </p:cNvSpPr>
          <p:nvPr>
            <p:ph type="title" idx="4"/>
          </p:nvPr>
        </p:nvSpPr>
        <p:spPr>
          <a:xfrm>
            <a:off x="10327833" y="1121367"/>
            <a:ext cx="1267600" cy="78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67">
                <a:solidFill>
                  <a:srgbClr val="FFFFFF"/>
                </a:solidFill>
              </a:defRPr>
            </a:lvl1pPr>
            <a:lvl2pPr lvl="1" rtl="0">
              <a:spcBef>
                <a:spcPts val="0"/>
              </a:spcBef>
              <a:spcAft>
                <a:spcPts val="0"/>
              </a:spcAft>
              <a:buNone/>
              <a:defRPr sz="1467">
                <a:solidFill>
                  <a:srgbClr val="F1BC01"/>
                </a:solidFill>
                <a:latin typeface="Nunito"/>
                <a:ea typeface="Nunito"/>
                <a:cs typeface="Nunito"/>
                <a:sym typeface="Nunito"/>
              </a:defRPr>
            </a:lvl2pPr>
            <a:lvl3pPr lvl="2" rtl="0">
              <a:spcBef>
                <a:spcPts val="0"/>
              </a:spcBef>
              <a:spcAft>
                <a:spcPts val="0"/>
              </a:spcAft>
              <a:buNone/>
              <a:defRPr sz="1467">
                <a:solidFill>
                  <a:srgbClr val="F1BC01"/>
                </a:solidFill>
                <a:latin typeface="Nunito"/>
                <a:ea typeface="Nunito"/>
                <a:cs typeface="Nunito"/>
                <a:sym typeface="Nunito"/>
              </a:defRPr>
            </a:lvl3pPr>
            <a:lvl4pPr lvl="3" rtl="0">
              <a:spcBef>
                <a:spcPts val="0"/>
              </a:spcBef>
              <a:spcAft>
                <a:spcPts val="0"/>
              </a:spcAft>
              <a:buNone/>
              <a:defRPr sz="1467">
                <a:solidFill>
                  <a:srgbClr val="F1BC01"/>
                </a:solidFill>
                <a:latin typeface="Nunito"/>
                <a:ea typeface="Nunito"/>
                <a:cs typeface="Nunito"/>
                <a:sym typeface="Nunito"/>
              </a:defRPr>
            </a:lvl4pPr>
            <a:lvl5pPr lvl="4" rtl="0">
              <a:spcBef>
                <a:spcPts val="0"/>
              </a:spcBef>
              <a:spcAft>
                <a:spcPts val="0"/>
              </a:spcAft>
              <a:buNone/>
              <a:defRPr sz="1467">
                <a:solidFill>
                  <a:srgbClr val="F1BC01"/>
                </a:solidFill>
                <a:latin typeface="Nunito"/>
                <a:ea typeface="Nunito"/>
                <a:cs typeface="Nunito"/>
                <a:sym typeface="Nunito"/>
              </a:defRPr>
            </a:lvl5pPr>
            <a:lvl6pPr lvl="5" rtl="0">
              <a:spcBef>
                <a:spcPts val="0"/>
              </a:spcBef>
              <a:spcAft>
                <a:spcPts val="0"/>
              </a:spcAft>
              <a:buNone/>
              <a:defRPr sz="1467">
                <a:solidFill>
                  <a:srgbClr val="F1BC01"/>
                </a:solidFill>
                <a:latin typeface="Nunito"/>
                <a:ea typeface="Nunito"/>
                <a:cs typeface="Nunito"/>
                <a:sym typeface="Nunito"/>
              </a:defRPr>
            </a:lvl6pPr>
            <a:lvl7pPr lvl="6" rtl="0">
              <a:spcBef>
                <a:spcPts val="0"/>
              </a:spcBef>
              <a:spcAft>
                <a:spcPts val="0"/>
              </a:spcAft>
              <a:buNone/>
              <a:defRPr sz="1467">
                <a:solidFill>
                  <a:srgbClr val="F1BC01"/>
                </a:solidFill>
                <a:latin typeface="Nunito"/>
                <a:ea typeface="Nunito"/>
                <a:cs typeface="Nunito"/>
                <a:sym typeface="Nunito"/>
              </a:defRPr>
            </a:lvl7pPr>
            <a:lvl8pPr lvl="7" rtl="0">
              <a:spcBef>
                <a:spcPts val="0"/>
              </a:spcBef>
              <a:spcAft>
                <a:spcPts val="0"/>
              </a:spcAft>
              <a:buNone/>
              <a:defRPr sz="1467">
                <a:solidFill>
                  <a:srgbClr val="F1BC01"/>
                </a:solidFill>
                <a:latin typeface="Nunito"/>
                <a:ea typeface="Nunito"/>
                <a:cs typeface="Nunito"/>
                <a:sym typeface="Nunito"/>
              </a:defRPr>
            </a:lvl8pPr>
            <a:lvl9pPr lvl="8" rtl="0">
              <a:spcBef>
                <a:spcPts val="0"/>
              </a:spcBef>
              <a:spcAft>
                <a:spcPts val="0"/>
              </a:spcAft>
              <a:buNone/>
              <a:defRPr sz="1467">
                <a:solidFill>
                  <a:srgbClr val="F1BC01"/>
                </a:solidFill>
                <a:latin typeface="Nunito"/>
                <a:ea typeface="Nunito"/>
                <a:cs typeface="Nunito"/>
                <a:sym typeface="Nunito"/>
              </a:defRPr>
            </a:lvl9pPr>
          </a:lstStyle>
          <a:p>
            <a:endParaRPr/>
          </a:p>
        </p:txBody>
      </p:sp>
      <p:sp>
        <p:nvSpPr>
          <p:cNvPr id="137" name="Google Shape;137;p12"/>
          <p:cNvSpPr/>
          <p:nvPr/>
        </p:nvSpPr>
        <p:spPr>
          <a:xfrm>
            <a:off x="11127167" y="2220051"/>
            <a:ext cx="537397" cy="405208"/>
          </a:xfrm>
          <a:custGeom>
            <a:avLst/>
            <a:gdLst/>
            <a:ahLst/>
            <a:cxnLst/>
            <a:rect l="l" t="t" r="r" b="b"/>
            <a:pathLst>
              <a:path w="19431" h="14288" extrusionOk="0">
                <a:moveTo>
                  <a:pt x="3810" y="2096"/>
                </a:moveTo>
                <a:lnTo>
                  <a:pt x="19431" y="14288"/>
                </a:lnTo>
                <a:lnTo>
                  <a:pt x="19431" y="0"/>
                </a:lnTo>
                <a:lnTo>
                  <a:pt x="0" y="0"/>
                </a:lnTo>
                <a:close/>
              </a:path>
            </a:pathLst>
          </a:custGeom>
          <a:solidFill>
            <a:srgbClr val="733151"/>
          </a:solidFill>
          <a:ln w="19050" cap="flat" cmpd="sng">
            <a:solidFill>
              <a:srgbClr val="733151"/>
            </a:solidFill>
            <a:prstDash val="solid"/>
            <a:round/>
            <a:headEnd type="none" w="med" len="med"/>
            <a:tailEnd type="none" w="med" len="med"/>
          </a:ln>
        </p:spPr>
      </p:sp>
      <p:sp>
        <p:nvSpPr>
          <p:cNvPr id="138" name="Google Shape;138;p12"/>
          <p:cNvSpPr/>
          <p:nvPr/>
        </p:nvSpPr>
        <p:spPr>
          <a:xfrm>
            <a:off x="10246533" y="2388767"/>
            <a:ext cx="1189200" cy="405200"/>
          </a:xfrm>
          <a:prstGeom prst="rightArrow">
            <a:avLst>
              <a:gd name="adj1" fmla="val 60899"/>
              <a:gd name="adj2" fmla="val 80914"/>
            </a:avLst>
          </a:prstGeom>
          <a:solidFill>
            <a:srgbClr val="733151"/>
          </a:solidFill>
          <a:ln w="9525" cap="flat" cmpd="sng">
            <a:solidFill>
              <a:srgbClr val="73315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9" name="Google Shape;139;p12"/>
          <p:cNvSpPr/>
          <p:nvPr/>
        </p:nvSpPr>
        <p:spPr>
          <a:xfrm>
            <a:off x="0" y="0"/>
            <a:ext cx="4615200" cy="6338000"/>
          </a:xfrm>
          <a:prstGeom prst="rect">
            <a:avLst/>
          </a:prstGeom>
          <a:solidFill>
            <a:schemeClr val="lt2"/>
          </a:solidFill>
          <a:ln w="9525" cap="flat" cmpd="sng">
            <a:solidFill>
              <a:srgbClr val="F3F3F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40" name="Google Shape;140;p12"/>
          <p:cNvSpPr txBox="1">
            <a:spLocks noGrp="1"/>
          </p:cNvSpPr>
          <p:nvPr>
            <p:ph type="title" idx="5"/>
          </p:nvPr>
        </p:nvSpPr>
        <p:spPr>
          <a:xfrm>
            <a:off x="422400" y="341400"/>
            <a:ext cx="3770400" cy="78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533">
                <a:solidFill>
                  <a:srgbClr val="434343"/>
                </a:solidFill>
              </a:defRPr>
            </a:lvl1pPr>
            <a:lvl2pPr lvl="1" rtl="0">
              <a:spcBef>
                <a:spcPts val="0"/>
              </a:spcBef>
              <a:spcAft>
                <a:spcPts val="0"/>
              </a:spcAft>
              <a:buNone/>
              <a:defRPr sz="2533">
                <a:solidFill>
                  <a:srgbClr val="434343"/>
                </a:solidFill>
                <a:latin typeface="Nunito"/>
                <a:ea typeface="Nunito"/>
                <a:cs typeface="Nunito"/>
                <a:sym typeface="Nunito"/>
              </a:defRPr>
            </a:lvl2pPr>
            <a:lvl3pPr lvl="2" rtl="0">
              <a:spcBef>
                <a:spcPts val="0"/>
              </a:spcBef>
              <a:spcAft>
                <a:spcPts val="0"/>
              </a:spcAft>
              <a:buNone/>
              <a:defRPr sz="2533">
                <a:solidFill>
                  <a:srgbClr val="434343"/>
                </a:solidFill>
                <a:latin typeface="Nunito"/>
                <a:ea typeface="Nunito"/>
                <a:cs typeface="Nunito"/>
                <a:sym typeface="Nunito"/>
              </a:defRPr>
            </a:lvl3pPr>
            <a:lvl4pPr lvl="3" rtl="0">
              <a:spcBef>
                <a:spcPts val="0"/>
              </a:spcBef>
              <a:spcAft>
                <a:spcPts val="0"/>
              </a:spcAft>
              <a:buNone/>
              <a:defRPr sz="2533">
                <a:solidFill>
                  <a:srgbClr val="434343"/>
                </a:solidFill>
                <a:latin typeface="Nunito"/>
                <a:ea typeface="Nunito"/>
                <a:cs typeface="Nunito"/>
                <a:sym typeface="Nunito"/>
              </a:defRPr>
            </a:lvl4pPr>
            <a:lvl5pPr lvl="4" rtl="0">
              <a:spcBef>
                <a:spcPts val="0"/>
              </a:spcBef>
              <a:spcAft>
                <a:spcPts val="0"/>
              </a:spcAft>
              <a:buNone/>
              <a:defRPr sz="2533">
                <a:solidFill>
                  <a:srgbClr val="434343"/>
                </a:solidFill>
                <a:latin typeface="Nunito"/>
                <a:ea typeface="Nunito"/>
                <a:cs typeface="Nunito"/>
                <a:sym typeface="Nunito"/>
              </a:defRPr>
            </a:lvl5pPr>
            <a:lvl6pPr lvl="5" rtl="0">
              <a:spcBef>
                <a:spcPts val="0"/>
              </a:spcBef>
              <a:spcAft>
                <a:spcPts val="0"/>
              </a:spcAft>
              <a:buNone/>
              <a:defRPr sz="2533">
                <a:solidFill>
                  <a:srgbClr val="434343"/>
                </a:solidFill>
                <a:latin typeface="Nunito"/>
                <a:ea typeface="Nunito"/>
                <a:cs typeface="Nunito"/>
                <a:sym typeface="Nunito"/>
              </a:defRPr>
            </a:lvl6pPr>
            <a:lvl7pPr lvl="6" rtl="0">
              <a:spcBef>
                <a:spcPts val="0"/>
              </a:spcBef>
              <a:spcAft>
                <a:spcPts val="0"/>
              </a:spcAft>
              <a:buNone/>
              <a:defRPr sz="2533">
                <a:solidFill>
                  <a:srgbClr val="434343"/>
                </a:solidFill>
                <a:latin typeface="Nunito"/>
                <a:ea typeface="Nunito"/>
                <a:cs typeface="Nunito"/>
                <a:sym typeface="Nunito"/>
              </a:defRPr>
            </a:lvl7pPr>
            <a:lvl8pPr lvl="7" rtl="0">
              <a:spcBef>
                <a:spcPts val="0"/>
              </a:spcBef>
              <a:spcAft>
                <a:spcPts val="0"/>
              </a:spcAft>
              <a:buNone/>
              <a:defRPr sz="2533">
                <a:solidFill>
                  <a:srgbClr val="434343"/>
                </a:solidFill>
                <a:latin typeface="Nunito"/>
                <a:ea typeface="Nunito"/>
                <a:cs typeface="Nunito"/>
                <a:sym typeface="Nunito"/>
              </a:defRPr>
            </a:lvl8pPr>
            <a:lvl9pPr lvl="8" rtl="0">
              <a:spcBef>
                <a:spcPts val="0"/>
              </a:spcBef>
              <a:spcAft>
                <a:spcPts val="0"/>
              </a:spcAft>
              <a:buNone/>
              <a:defRPr sz="2533">
                <a:solidFill>
                  <a:srgbClr val="434343"/>
                </a:solidFill>
                <a:latin typeface="Nunito"/>
                <a:ea typeface="Nunito"/>
                <a:cs typeface="Nunito"/>
                <a:sym typeface="Nunito"/>
              </a:defRPr>
            </a:lvl9pPr>
          </a:lstStyle>
          <a:p>
            <a:endParaRPr/>
          </a:p>
        </p:txBody>
      </p:sp>
      <p:sp>
        <p:nvSpPr>
          <p:cNvPr id="141" name="Google Shape;141;p12"/>
          <p:cNvSpPr txBox="1">
            <a:spLocks noGrp="1"/>
          </p:cNvSpPr>
          <p:nvPr>
            <p:ph type="body" idx="1"/>
          </p:nvPr>
        </p:nvSpPr>
        <p:spPr>
          <a:xfrm>
            <a:off x="415600" y="1536633"/>
            <a:ext cx="3696000" cy="400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DA3F56"/>
              </a:buClr>
              <a:buSzPts val="1400"/>
              <a:buChar char="●"/>
              <a:defRPr sz="1867"/>
            </a:lvl1pPr>
            <a:lvl2pPr marL="1219170" lvl="1" indent="-389457" rtl="0">
              <a:spcBef>
                <a:spcPts val="2133"/>
              </a:spcBef>
              <a:spcAft>
                <a:spcPts val="0"/>
              </a:spcAft>
              <a:buClr>
                <a:srgbClr val="DA3F56"/>
              </a:buClr>
              <a:buSzPts val="1000"/>
              <a:buChar char="○"/>
              <a:defRPr sz="1333"/>
            </a:lvl2pPr>
            <a:lvl3pPr marL="1828754" lvl="2" indent="-389457" rtl="0">
              <a:spcBef>
                <a:spcPts val="2133"/>
              </a:spcBef>
              <a:spcAft>
                <a:spcPts val="0"/>
              </a:spcAft>
              <a:buClr>
                <a:srgbClr val="DA3F56"/>
              </a:buClr>
              <a:buSzPts val="1000"/>
              <a:buChar char="■"/>
              <a:defRPr sz="1333"/>
            </a:lvl3pPr>
            <a:lvl4pPr marL="2438339" lvl="3" indent="-389457" rtl="0">
              <a:spcBef>
                <a:spcPts val="2133"/>
              </a:spcBef>
              <a:spcAft>
                <a:spcPts val="0"/>
              </a:spcAft>
              <a:buClr>
                <a:srgbClr val="DA3F56"/>
              </a:buClr>
              <a:buSzPts val="1000"/>
              <a:buChar char="●"/>
              <a:defRPr sz="1333"/>
            </a:lvl4pPr>
            <a:lvl5pPr marL="3047924" lvl="4" indent="-389457" rtl="0">
              <a:spcBef>
                <a:spcPts val="2133"/>
              </a:spcBef>
              <a:spcAft>
                <a:spcPts val="0"/>
              </a:spcAft>
              <a:buSzPts val="1000"/>
              <a:buChar char="○"/>
              <a:defRPr sz="1333"/>
            </a:lvl5pPr>
            <a:lvl6pPr marL="3657509" lvl="5" indent="-389457" rtl="0">
              <a:spcBef>
                <a:spcPts val="2133"/>
              </a:spcBef>
              <a:spcAft>
                <a:spcPts val="0"/>
              </a:spcAft>
              <a:buClr>
                <a:srgbClr val="EB627E"/>
              </a:buClr>
              <a:buSzPts val="1000"/>
              <a:buChar char="■"/>
              <a:defRPr sz="1333"/>
            </a:lvl6pPr>
            <a:lvl7pPr marL="4267093" lvl="6" indent="-389457" rtl="0">
              <a:spcBef>
                <a:spcPts val="2133"/>
              </a:spcBef>
              <a:spcAft>
                <a:spcPts val="0"/>
              </a:spcAft>
              <a:buClr>
                <a:srgbClr val="EB627E"/>
              </a:buClr>
              <a:buSzPts val="1000"/>
              <a:buChar char="●"/>
              <a:defRPr sz="1333"/>
            </a:lvl7pPr>
            <a:lvl8pPr marL="4876678" lvl="7" indent="-389457" rtl="0">
              <a:spcBef>
                <a:spcPts val="2133"/>
              </a:spcBef>
              <a:spcAft>
                <a:spcPts val="0"/>
              </a:spcAft>
              <a:buClr>
                <a:srgbClr val="EB627E"/>
              </a:buClr>
              <a:buSzPts val="1000"/>
              <a:buChar char="○"/>
              <a:defRPr sz="1333"/>
            </a:lvl8pPr>
            <a:lvl9pPr marL="5486263" lvl="8" indent="-389457" rtl="0">
              <a:spcBef>
                <a:spcPts val="2133"/>
              </a:spcBef>
              <a:spcAft>
                <a:spcPts val="2133"/>
              </a:spcAft>
              <a:buClr>
                <a:srgbClr val="EB627E"/>
              </a:buClr>
              <a:buSzPts val="1000"/>
              <a:buChar char="■"/>
              <a:defRPr sz="1333"/>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aleway Thin"/>
              <a:buNone/>
              <a:defRPr sz="2800">
                <a:solidFill>
                  <a:schemeClr val="dk1"/>
                </a:solidFill>
                <a:latin typeface="Raleway Thin"/>
                <a:ea typeface="Raleway Thin"/>
                <a:cs typeface="Raleway Thin"/>
                <a:sym typeface="Raleway Thi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53833" y="1575300"/>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434343"/>
              </a:buClr>
              <a:buSzPts val="1800"/>
              <a:buFont typeface="Nunito"/>
              <a:buChar char="●"/>
              <a:defRPr sz="1800">
                <a:solidFill>
                  <a:schemeClr val="dk2"/>
                </a:solidFill>
                <a:latin typeface="Nunito"/>
                <a:ea typeface="Nunito"/>
                <a:cs typeface="Nunito"/>
                <a:sym typeface="Nunito"/>
              </a:defRPr>
            </a:lvl1pPr>
            <a:lvl2pPr marL="914400" lvl="1" indent="-317500" rtl="0">
              <a:lnSpc>
                <a:spcPct val="115000"/>
              </a:lnSpc>
              <a:spcBef>
                <a:spcPts val="1600"/>
              </a:spcBef>
              <a:spcAft>
                <a:spcPts val="0"/>
              </a:spcAft>
              <a:buClr>
                <a:srgbClr val="434343"/>
              </a:buClr>
              <a:buSzPts val="1400"/>
              <a:buFont typeface="Nunito"/>
              <a:buChar char="○"/>
              <a:defRPr sz="1400">
                <a:solidFill>
                  <a:schemeClr val="dk2"/>
                </a:solidFill>
                <a:latin typeface="Nunito"/>
                <a:ea typeface="Nunito"/>
                <a:cs typeface="Nunito"/>
                <a:sym typeface="Nunito"/>
              </a:defRPr>
            </a:lvl2pPr>
            <a:lvl3pPr marL="1371600" lvl="2" indent="-317500" rtl="0">
              <a:lnSpc>
                <a:spcPct val="115000"/>
              </a:lnSpc>
              <a:spcBef>
                <a:spcPts val="1600"/>
              </a:spcBef>
              <a:spcAft>
                <a:spcPts val="0"/>
              </a:spcAft>
              <a:buClr>
                <a:srgbClr val="434343"/>
              </a:buClr>
              <a:buSzPts val="1400"/>
              <a:buFont typeface="Nunito"/>
              <a:buChar char="■"/>
              <a:defRPr sz="1400">
                <a:solidFill>
                  <a:schemeClr val="dk2"/>
                </a:solidFill>
                <a:latin typeface="Nunito"/>
                <a:ea typeface="Nunito"/>
                <a:cs typeface="Nunito"/>
                <a:sym typeface="Nunito"/>
              </a:defRPr>
            </a:lvl3pPr>
            <a:lvl4pPr marL="1828800" lvl="3" indent="-317500" rtl="0">
              <a:lnSpc>
                <a:spcPct val="115000"/>
              </a:lnSpc>
              <a:spcBef>
                <a:spcPts val="1600"/>
              </a:spcBef>
              <a:spcAft>
                <a:spcPts val="0"/>
              </a:spcAft>
              <a:buClr>
                <a:srgbClr val="434343"/>
              </a:buClr>
              <a:buSzPts val="1400"/>
              <a:buFont typeface="Nunito"/>
              <a:buChar char="●"/>
              <a:defRPr sz="1400">
                <a:solidFill>
                  <a:schemeClr val="dk2"/>
                </a:solidFill>
                <a:latin typeface="Nunito"/>
                <a:ea typeface="Nunito"/>
                <a:cs typeface="Nunito"/>
                <a:sym typeface="Nunito"/>
              </a:defRPr>
            </a:lvl4pPr>
            <a:lvl5pPr marL="2286000" lvl="4" indent="-317500" rtl="0">
              <a:lnSpc>
                <a:spcPct val="115000"/>
              </a:lnSpc>
              <a:spcBef>
                <a:spcPts val="1600"/>
              </a:spcBef>
              <a:spcAft>
                <a:spcPts val="0"/>
              </a:spcAft>
              <a:buClr>
                <a:srgbClr val="434343"/>
              </a:buClr>
              <a:buSzPts val="1400"/>
              <a:buFont typeface="Nunito"/>
              <a:buChar char="○"/>
              <a:defRPr sz="1400">
                <a:solidFill>
                  <a:schemeClr val="dk2"/>
                </a:solidFill>
                <a:latin typeface="Nunito"/>
                <a:ea typeface="Nunito"/>
                <a:cs typeface="Nunito"/>
                <a:sym typeface="Nunito"/>
              </a:defRPr>
            </a:lvl5pPr>
            <a:lvl6pPr marL="2743200" lvl="5" indent="-317500" rtl="0">
              <a:lnSpc>
                <a:spcPct val="115000"/>
              </a:lnSpc>
              <a:spcBef>
                <a:spcPts val="1600"/>
              </a:spcBef>
              <a:spcAft>
                <a:spcPts val="0"/>
              </a:spcAft>
              <a:buClr>
                <a:srgbClr val="434343"/>
              </a:buClr>
              <a:buSzPts val="1400"/>
              <a:buFont typeface="Nunito"/>
              <a:buChar char="■"/>
              <a:defRPr sz="1400">
                <a:solidFill>
                  <a:schemeClr val="dk2"/>
                </a:solidFill>
                <a:latin typeface="Nunito"/>
                <a:ea typeface="Nunito"/>
                <a:cs typeface="Nunito"/>
                <a:sym typeface="Nunito"/>
              </a:defRPr>
            </a:lvl6pPr>
            <a:lvl7pPr marL="3200400" lvl="6" indent="-317500" rtl="0">
              <a:lnSpc>
                <a:spcPct val="115000"/>
              </a:lnSpc>
              <a:spcBef>
                <a:spcPts val="1600"/>
              </a:spcBef>
              <a:spcAft>
                <a:spcPts val="0"/>
              </a:spcAft>
              <a:buClr>
                <a:schemeClr val="dk2"/>
              </a:buClr>
              <a:buSzPts val="1400"/>
              <a:buFont typeface="Nunito"/>
              <a:buChar char="●"/>
              <a:defRPr sz="1400">
                <a:solidFill>
                  <a:schemeClr val="dk2"/>
                </a:solidFill>
                <a:latin typeface="Nunito"/>
                <a:ea typeface="Nunito"/>
                <a:cs typeface="Nunito"/>
                <a:sym typeface="Nunito"/>
              </a:defRPr>
            </a:lvl7pPr>
            <a:lvl8pPr marL="3657600" lvl="7" indent="-317500" rtl="0">
              <a:lnSpc>
                <a:spcPct val="115000"/>
              </a:lnSpc>
              <a:spcBef>
                <a:spcPts val="1600"/>
              </a:spcBef>
              <a:spcAft>
                <a:spcPts val="0"/>
              </a:spcAft>
              <a:buClr>
                <a:schemeClr val="dk2"/>
              </a:buClr>
              <a:buSzPts val="1400"/>
              <a:buFont typeface="Nunito"/>
              <a:buChar char="○"/>
              <a:defRPr sz="1400">
                <a:solidFill>
                  <a:schemeClr val="dk2"/>
                </a:solidFill>
                <a:latin typeface="Nunito"/>
                <a:ea typeface="Nunito"/>
                <a:cs typeface="Nunito"/>
                <a:sym typeface="Nunito"/>
              </a:defRPr>
            </a:lvl8pPr>
            <a:lvl9pPr marL="4114800" lvl="8" indent="-317500" rtl="0">
              <a:lnSpc>
                <a:spcPct val="115000"/>
              </a:lnSpc>
              <a:spcBef>
                <a:spcPts val="1600"/>
              </a:spcBef>
              <a:spcAft>
                <a:spcPts val="1600"/>
              </a:spcAft>
              <a:buClr>
                <a:schemeClr val="dk2"/>
              </a:buClr>
              <a:buSzPts val="1400"/>
              <a:buFont typeface="Nunito"/>
              <a:buChar char="■"/>
              <a:defRPr sz="1400">
                <a:solidFill>
                  <a:schemeClr val="dk2"/>
                </a:solidFill>
                <a:latin typeface="Nunito"/>
                <a:ea typeface="Nunito"/>
                <a:cs typeface="Nunito"/>
                <a:sym typeface="Nunito"/>
              </a:defRPr>
            </a:lvl9pPr>
          </a:lstStyle>
          <a:p>
            <a:endParaRPr/>
          </a:p>
        </p:txBody>
      </p:sp>
      <p:sp>
        <p:nvSpPr>
          <p:cNvPr id="8" name="Google Shape;8;p1"/>
          <p:cNvSpPr/>
          <p:nvPr/>
        </p:nvSpPr>
        <p:spPr>
          <a:xfrm>
            <a:off x="0" y="6348833"/>
            <a:ext cx="12192000" cy="509200"/>
          </a:xfrm>
          <a:prstGeom prst="rect">
            <a:avLst/>
          </a:prstGeom>
          <a:solidFill>
            <a:srgbClr val="EFEFEF"/>
          </a:solidFill>
          <a:ln w="9525" cap="flat"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pic>
        <p:nvPicPr>
          <p:cNvPr id="9" name="Google Shape;9;p1"/>
          <p:cNvPicPr preferRelativeResize="0"/>
          <p:nvPr/>
        </p:nvPicPr>
        <p:blipFill rotWithShape="1">
          <a:blip r:embed="rId27">
            <a:alphaModFix/>
          </a:blip>
          <a:srcRect l="4375" t="31059" r="-2472" b="31955"/>
          <a:stretch/>
        </p:blipFill>
        <p:spPr>
          <a:xfrm>
            <a:off x="175367" y="6454633"/>
            <a:ext cx="1369480" cy="297600"/>
          </a:xfrm>
          <a:prstGeom prst="rect">
            <a:avLst/>
          </a:prstGeom>
          <a:noFill/>
          <a:ln>
            <a:noFill/>
          </a:ln>
        </p:spPr>
      </p:pic>
      <p:sp>
        <p:nvSpPr>
          <p:cNvPr id="10" name="Google Shape;10;p1"/>
          <p:cNvSpPr txBox="1">
            <a:spLocks noGrp="1"/>
          </p:cNvSpPr>
          <p:nvPr>
            <p:ph type="sldNum" idx="12"/>
          </p:nvPr>
        </p:nvSpPr>
        <p:spPr>
          <a:xfrm>
            <a:off x="11296611" y="6341023"/>
            <a:ext cx="731600" cy="524800"/>
          </a:xfrm>
          <a:prstGeom prst="rect">
            <a:avLst/>
          </a:prstGeom>
          <a:noFill/>
          <a:ln>
            <a:noFill/>
          </a:ln>
        </p:spPr>
        <p:txBody>
          <a:bodyPr spcFirstLastPara="1" wrap="square" lIns="91425" tIns="91425" rIns="91425" bIns="91425" anchor="ctr" anchorCtr="0">
            <a:noAutofit/>
          </a:bodyPr>
          <a:lstStyle>
            <a:lvl1pPr lvl="0" algn="r">
              <a:buNone/>
              <a:defRPr sz="2800">
                <a:solidFill>
                  <a:srgbClr val="666666"/>
                </a:solidFill>
                <a:latin typeface="Raleway Thin"/>
                <a:ea typeface="Raleway Thin"/>
                <a:cs typeface="Raleway Thin"/>
                <a:sym typeface="Raleway Thin"/>
              </a:defRPr>
            </a:lvl1pPr>
            <a:lvl2pPr lvl="1" algn="r">
              <a:buNone/>
              <a:defRPr sz="2800">
                <a:solidFill>
                  <a:srgbClr val="666666"/>
                </a:solidFill>
                <a:latin typeface="Raleway Thin"/>
                <a:ea typeface="Raleway Thin"/>
                <a:cs typeface="Raleway Thin"/>
                <a:sym typeface="Raleway Thin"/>
              </a:defRPr>
            </a:lvl2pPr>
            <a:lvl3pPr lvl="2" algn="r">
              <a:buNone/>
              <a:defRPr sz="2800">
                <a:solidFill>
                  <a:srgbClr val="666666"/>
                </a:solidFill>
                <a:latin typeface="Raleway Thin"/>
                <a:ea typeface="Raleway Thin"/>
                <a:cs typeface="Raleway Thin"/>
                <a:sym typeface="Raleway Thin"/>
              </a:defRPr>
            </a:lvl3pPr>
            <a:lvl4pPr lvl="3" algn="r">
              <a:buNone/>
              <a:defRPr sz="2800">
                <a:solidFill>
                  <a:srgbClr val="666666"/>
                </a:solidFill>
                <a:latin typeface="Raleway Thin"/>
                <a:ea typeface="Raleway Thin"/>
                <a:cs typeface="Raleway Thin"/>
                <a:sym typeface="Raleway Thin"/>
              </a:defRPr>
            </a:lvl4pPr>
            <a:lvl5pPr lvl="4" algn="r">
              <a:buNone/>
              <a:defRPr sz="2800">
                <a:solidFill>
                  <a:srgbClr val="666666"/>
                </a:solidFill>
                <a:latin typeface="Raleway Thin"/>
                <a:ea typeface="Raleway Thin"/>
                <a:cs typeface="Raleway Thin"/>
                <a:sym typeface="Raleway Thin"/>
              </a:defRPr>
            </a:lvl5pPr>
            <a:lvl6pPr lvl="5" algn="r">
              <a:buNone/>
              <a:defRPr sz="2800">
                <a:solidFill>
                  <a:srgbClr val="666666"/>
                </a:solidFill>
                <a:latin typeface="Raleway Thin"/>
                <a:ea typeface="Raleway Thin"/>
                <a:cs typeface="Raleway Thin"/>
                <a:sym typeface="Raleway Thin"/>
              </a:defRPr>
            </a:lvl6pPr>
            <a:lvl7pPr lvl="6" algn="r">
              <a:buNone/>
              <a:defRPr sz="2800">
                <a:solidFill>
                  <a:srgbClr val="666666"/>
                </a:solidFill>
                <a:latin typeface="Raleway Thin"/>
                <a:ea typeface="Raleway Thin"/>
                <a:cs typeface="Raleway Thin"/>
                <a:sym typeface="Raleway Thin"/>
              </a:defRPr>
            </a:lvl7pPr>
            <a:lvl8pPr lvl="7" algn="r">
              <a:buNone/>
              <a:defRPr sz="2800">
                <a:solidFill>
                  <a:srgbClr val="666666"/>
                </a:solidFill>
                <a:latin typeface="Raleway Thin"/>
                <a:ea typeface="Raleway Thin"/>
                <a:cs typeface="Raleway Thin"/>
                <a:sym typeface="Raleway Thin"/>
              </a:defRPr>
            </a:lvl8pPr>
            <a:lvl9pPr lvl="8" algn="r">
              <a:buNone/>
              <a:defRPr sz="2800">
                <a:solidFill>
                  <a:srgbClr val="666666"/>
                </a:solidFill>
                <a:latin typeface="Raleway Thin"/>
                <a:ea typeface="Raleway Thin"/>
                <a:cs typeface="Raleway Thin"/>
                <a:sym typeface="Raleway Thin"/>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8" r:id="rId9"/>
    <p:sldLayoutId id="2147483660" r:id="rId10"/>
    <p:sldLayoutId id="2147483661" r:id="rId11"/>
    <p:sldLayoutId id="2147483665" r:id="rId12"/>
    <p:sldLayoutId id="2147483666" r:id="rId13"/>
    <p:sldLayoutId id="2147483672" r:id="rId14"/>
    <p:sldLayoutId id="2147483673" r:id="rId15"/>
    <p:sldLayoutId id="2147483678" r:id="rId16"/>
    <p:sldLayoutId id="2147483786" r:id="rId17"/>
    <p:sldLayoutId id="2147483725" r:id="rId18"/>
    <p:sldLayoutId id="2147483727" r:id="rId19"/>
    <p:sldLayoutId id="2147483729" r:id="rId20"/>
    <p:sldLayoutId id="2147483730" r:id="rId21"/>
    <p:sldLayoutId id="2147483731" r:id="rId22"/>
    <p:sldLayoutId id="2147483732" r:id="rId23"/>
    <p:sldLayoutId id="2147483733" r:id="rId24"/>
    <p:sldLayoutId id="214748384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0F3F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06273597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15000"/>
              </a:lnSpc>
              <a:spcBef>
                <a:spcPts val="0"/>
              </a:spcBef>
              <a:spcAft>
                <a:spcPts val="0"/>
              </a:spcAft>
              <a:buSzPts val="1500"/>
              <a:buFont typeface="Poppins"/>
              <a:buChar char="●"/>
              <a:defRPr sz="1500">
                <a:latin typeface="Poppins"/>
                <a:ea typeface="Poppins"/>
                <a:cs typeface="Poppins"/>
                <a:sym typeface="Poppins"/>
              </a:defRPr>
            </a:lvl1pPr>
            <a:lvl2pPr marL="914400" lvl="1" indent="-323850">
              <a:lnSpc>
                <a:spcPct val="115000"/>
              </a:lnSpc>
              <a:spcBef>
                <a:spcPts val="1600"/>
              </a:spcBef>
              <a:spcAft>
                <a:spcPts val="0"/>
              </a:spcAft>
              <a:buSzPts val="1500"/>
              <a:buFont typeface="Poppins"/>
              <a:buChar char="○"/>
              <a:defRPr sz="1500">
                <a:latin typeface="Poppins"/>
                <a:ea typeface="Poppins"/>
                <a:cs typeface="Poppins"/>
                <a:sym typeface="Poppins"/>
              </a:defRPr>
            </a:lvl2pPr>
            <a:lvl3pPr marL="1371600" lvl="2" indent="-323850">
              <a:lnSpc>
                <a:spcPct val="115000"/>
              </a:lnSpc>
              <a:spcBef>
                <a:spcPts val="1600"/>
              </a:spcBef>
              <a:spcAft>
                <a:spcPts val="0"/>
              </a:spcAft>
              <a:buSzPts val="1500"/>
              <a:buFont typeface="Poppins"/>
              <a:buChar char="■"/>
              <a:defRPr sz="1500">
                <a:latin typeface="Poppins"/>
                <a:ea typeface="Poppins"/>
                <a:cs typeface="Poppins"/>
                <a:sym typeface="Poppins"/>
              </a:defRPr>
            </a:lvl3pPr>
            <a:lvl4pPr marL="1828800" lvl="3" indent="-323850">
              <a:lnSpc>
                <a:spcPct val="115000"/>
              </a:lnSpc>
              <a:spcBef>
                <a:spcPts val="1600"/>
              </a:spcBef>
              <a:spcAft>
                <a:spcPts val="0"/>
              </a:spcAft>
              <a:buSzPts val="1500"/>
              <a:buFont typeface="Poppins"/>
              <a:buChar char="●"/>
              <a:defRPr sz="1500">
                <a:latin typeface="Poppins"/>
                <a:ea typeface="Poppins"/>
                <a:cs typeface="Poppins"/>
                <a:sym typeface="Poppins"/>
              </a:defRPr>
            </a:lvl4pPr>
            <a:lvl5pPr marL="2286000" lvl="4" indent="-323850">
              <a:lnSpc>
                <a:spcPct val="115000"/>
              </a:lnSpc>
              <a:spcBef>
                <a:spcPts val="1600"/>
              </a:spcBef>
              <a:spcAft>
                <a:spcPts val="0"/>
              </a:spcAft>
              <a:buSzPts val="1500"/>
              <a:buFont typeface="Poppins"/>
              <a:buChar char="○"/>
              <a:defRPr sz="1500">
                <a:latin typeface="Poppins"/>
                <a:ea typeface="Poppins"/>
                <a:cs typeface="Poppins"/>
                <a:sym typeface="Poppins"/>
              </a:defRPr>
            </a:lvl5pPr>
            <a:lvl6pPr marL="2743200" lvl="5" indent="-323850">
              <a:lnSpc>
                <a:spcPct val="115000"/>
              </a:lnSpc>
              <a:spcBef>
                <a:spcPts val="1600"/>
              </a:spcBef>
              <a:spcAft>
                <a:spcPts val="0"/>
              </a:spcAft>
              <a:buSzPts val="1500"/>
              <a:buFont typeface="Poppins"/>
              <a:buChar char="■"/>
              <a:defRPr sz="1500">
                <a:latin typeface="Poppins"/>
                <a:ea typeface="Poppins"/>
                <a:cs typeface="Poppins"/>
                <a:sym typeface="Poppins"/>
              </a:defRPr>
            </a:lvl6pPr>
            <a:lvl7pPr marL="3200400" lvl="6" indent="-323850">
              <a:lnSpc>
                <a:spcPct val="115000"/>
              </a:lnSpc>
              <a:spcBef>
                <a:spcPts val="1600"/>
              </a:spcBef>
              <a:spcAft>
                <a:spcPts val="0"/>
              </a:spcAft>
              <a:buSzPts val="1500"/>
              <a:buFont typeface="Poppins"/>
              <a:buChar char="●"/>
              <a:defRPr sz="1500">
                <a:latin typeface="Poppins"/>
                <a:ea typeface="Poppins"/>
                <a:cs typeface="Poppins"/>
                <a:sym typeface="Poppins"/>
              </a:defRPr>
            </a:lvl7pPr>
            <a:lvl8pPr marL="3657600" lvl="7" indent="-323850">
              <a:lnSpc>
                <a:spcPct val="115000"/>
              </a:lnSpc>
              <a:spcBef>
                <a:spcPts val="1600"/>
              </a:spcBef>
              <a:spcAft>
                <a:spcPts val="0"/>
              </a:spcAft>
              <a:buSzPts val="1500"/>
              <a:buFont typeface="Poppins"/>
              <a:buChar char="○"/>
              <a:defRPr sz="1500">
                <a:latin typeface="Poppins"/>
                <a:ea typeface="Poppins"/>
                <a:cs typeface="Poppins"/>
                <a:sym typeface="Poppins"/>
              </a:defRPr>
            </a:lvl8pPr>
            <a:lvl9pPr marL="4114800" lvl="8" indent="-323850">
              <a:lnSpc>
                <a:spcPct val="115000"/>
              </a:lnSpc>
              <a:spcBef>
                <a:spcPts val="1600"/>
              </a:spcBef>
              <a:spcAft>
                <a:spcPts val="1600"/>
              </a:spcAft>
              <a:buSzPts val="1500"/>
              <a:buFont typeface="Poppins"/>
              <a:buChar char="■"/>
              <a:defRPr sz="1500">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10875702"/>
      </p:ext>
    </p:extLst>
  </p:cSld>
  <p:clrMap bg1="lt1" tx1="dk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838" r:id="rId26"/>
    <p:sldLayoutId id="2147483839" r:id="rId27"/>
    <p:sldLayoutId id="2147483840"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15000"/>
              </a:lnSpc>
              <a:spcBef>
                <a:spcPts val="0"/>
              </a:spcBef>
              <a:spcAft>
                <a:spcPts val="0"/>
              </a:spcAft>
              <a:buSzPts val="1500"/>
              <a:buFont typeface="Poppins"/>
              <a:buChar char="●"/>
              <a:defRPr sz="1500">
                <a:latin typeface="Poppins"/>
                <a:ea typeface="Poppins"/>
                <a:cs typeface="Poppins"/>
                <a:sym typeface="Poppins"/>
              </a:defRPr>
            </a:lvl1pPr>
            <a:lvl2pPr marL="914400" lvl="1" indent="-323850">
              <a:lnSpc>
                <a:spcPct val="115000"/>
              </a:lnSpc>
              <a:spcBef>
                <a:spcPts val="1600"/>
              </a:spcBef>
              <a:spcAft>
                <a:spcPts val="0"/>
              </a:spcAft>
              <a:buSzPts val="1500"/>
              <a:buFont typeface="Poppins"/>
              <a:buChar char="○"/>
              <a:defRPr sz="1500">
                <a:latin typeface="Poppins"/>
                <a:ea typeface="Poppins"/>
                <a:cs typeface="Poppins"/>
                <a:sym typeface="Poppins"/>
              </a:defRPr>
            </a:lvl2pPr>
            <a:lvl3pPr marL="1371600" lvl="2" indent="-323850">
              <a:lnSpc>
                <a:spcPct val="115000"/>
              </a:lnSpc>
              <a:spcBef>
                <a:spcPts val="1600"/>
              </a:spcBef>
              <a:spcAft>
                <a:spcPts val="0"/>
              </a:spcAft>
              <a:buSzPts val="1500"/>
              <a:buFont typeface="Poppins"/>
              <a:buChar char="■"/>
              <a:defRPr sz="1500">
                <a:latin typeface="Poppins"/>
                <a:ea typeface="Poppins"/>
                <a:cs typeface="Poppins"/>
                <a:sym typeface="Poppins"/>
              </a:defRPr>
            </a:lvl3pPr>
            <a:lvl4pPr marL="1828800" lvl="3" indent="-323850">
              <a:lnSpc>
                <a:spcPct val="115000"/>
              </a:lnSpc>
              <a:spcBef>
                <a:spcPts val="1600"/>
              </a:spcBef>
              <a:spcAft>
                <a:spcPts val="0"/>
              </a:spcAft>
              <a:buSzPts val="1500"/>
              <a:buFont typeface="Poppins"/>
              <a:buChar char="●"/>
              <a:defRPr sz="1500">
                <a:latin typeface="Poppins"/>
                <a:ea typeface="Poppins"/>
                <a:cs typeface="Poppins"/>
                <a:sym typeface="Poppins"/>
              </a:defRPr>
            </a:lvl4pPr>
            <a:lvl5pPr marL="2286000" lvl="4" indent="-323850">
              <a:lnSpc>
                <a:spcPct val="115000"/>
              </a:lnSpc>
              <a:spcBef>
                <a:spcPts val="1600"/>
              </a:spcBef>
              <a:spcAft>
                <a:spcPts val="0"/>
              </a:spcAft>
              <a:buSzPts val="1500"/>
              <a:buFont typeface="Poppins"/>
              <a:buChar char="○"/>
              <a:defRPr sz="1500">
                <a:latin typeface="Poppins"/>
                <a:ea typeface="Poppins"/>
                <a:cs typeface="Poppins"/>
                <a:sym typeface="Poppins"/>
              </a:defRPr>
            </a:lvl5pPr>
            <a:lvl6pPr marL="2743200" lvl="5" indent="-323850">
              <a:lnSpc>
                <a:spcPct val="115000"/>
              </a:lnSpc>
              <a:spcBef>
                <a:spcPts val="1600"/>
              </a:spcBef>
              <a:spcAft>
                <a:spcPts val="0"/>
              </a:spcAft>
              <a:buSzPts val="1500"/>
              <a:buFont typeface="Poppins"/>
              <a:buChar char="■"/>
              <a:defRPr sz="1500">
                <a:latin typeface="Poppins"/>
                <a:ea typeface="Poppins"/>
                <a:cs typeface="Poppins"/>
                <a:sym typeface="Poppins"/>
              </a:defRPr>
            </a:lvl6pPr>
            <a:lvl7pPr marL="3200400" lvl="6" indent="-323850">
              <a:lnSpc>
                <a:spcPct val="115000"/>
              </a:lnSpc>
              <a:spcBef>
                <a:spcPts val="1600"/>
              </a:spcBef>
              <a:spcAft>
                <a:spcPts val="0"/>
              </a:spcAft>
              <a:buSzPts val="1500"/>
              <a:buFont typeface="Poppins"/>
              <a:buChar char="●"/>
              <a:defRPr sz="1500">
                <a:latin typeface="Poppins"/>
                <a:ea typeface="Poppins"/>
                <a:cs typeface="Poppins"/>
                <a:sym typeface="Poppins"/>
              </a:defRPr>
            </a:lvl7pPr>
            <a:lvl8pPr marL="3657600" lvl="7" indent="-323850">
              <a:lnSpc>
                <a:spcPct val="115000"/>
              </a:lnSpc>
              <a:spcBef>
                <a:spcPts val="1600"/>
              </a:spcBef>
              <a:spcAft>
                <a:spcPts val="0"/>
              </a:spcAft>
              <a:buSzPts val="1500"/>
              <a:buFont typeface="Poppins"/>
              <a:buChar char="○"/>
              <a:defRPr sz="1500">
                <a:latin typeface="Poppins"/>
                <a:ea typeface="Poppins"/>
                <a:cs typeface="Poppins"/>
                <a:sym typeface="Poppins"/>
              </a:defRPr>
            </a:lvl8pPr>
            <a:lvl9pPr marL="4114800" lvl="8" indent="-323850">
              <a:lnSpc>
                <a:spcPct val="115000"/>
              </a:lnSpc>
              <a:spcBef>
                <a:spcPts val="1600"/>
              </a:spcBef>
              <a:spcAft>
                <a:spcPts val="1600"/>
              </a:spcAft>
              <a:buSzPts val="1500"/>
              <a:buFont typeface="Poppins"/>
              <a:buChar char="■"/>
              <a:defRPr sz="1500">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84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3" name="Rectangle 2">
            <a:extLst>
              <a:ext uri="{FF2B5EF4-FFF2-40B4-BE49-F238E27FC236}">
                <a16:creationId xmlns:a16="http://schemas.microsoft.com/office/drawing/2014/main" id="{4E700F3A-86E5-2A4A-9114-BA0E02BFA596}"/>
              </a:ext>
            </a:extLst>
          </p:cNvPr>
          <p:cNvSpPr/>
          <p:nvPr/>
        </p:nvSpPr>
        <p:spPr>
          <a:xfrm>
            <a:off x="0" y="3873726"/>
            <a:ext cx="12192000" cy="3034145"/>
          </a:xfrm>
          <a:prstGeom prst="rect">
            <a:avLst/>
          </a:prstGeom>
          <a:solidFill>
            <a:srgbClr val="72AD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8496B0"/>
              </a:solidFill>
            </a:endParaRPr>
          </a:p>
        </p:txBody>
      </p:sp>
      <p:sp>
        <p:nvSpPr>
          <p:cNvPr id="492" name="Google Shape;492;p75"/>
          <p:cNvSpPr txBox="1"/>
          <p:nvPr/>
        </p:nvSpPr>
        <p:spPr>
          <a:xfrm>
            <a:off x="752267" y="4306167"/>
            <a:ext cx="10285600" cy="1641306"/>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5300" b="1" kern="0" dirty="0">
                <a:solidFill>
                  <a:schemeClr val="tx1">
                    <a:lumMod val="85000"/>
                    <a:lumOff val="15000"/>
                  </a:schemeClr>
                </a:solidFill>
                <a:latin typeface="Poppins"/>
                <a:ea typeface="Montserrat"/>
                <a:cs typeface="Montserrat"/>
                <a:sym typeface="Montserrat"/>
              </a:rPr>
              <a:t>Our Manchester</a:t>
            </a:r>
            <a:endParaRPr lang="en-GB" sz="5300" b="1" kern="0">
              <a:solidFill>
                <a:schemeClr val="tx1">
                  <a:lumMod val="85000"/>
                  <a:lumOff val="15000"/>
                </a:schemeClr>
              </a:solidFill>
              <a:latin typeface="Poppins"/>
              <a:ea typeface="Montserrat"/>
              <a:cs typeface="Montserrat"/>
              <a:sym typeface="Arial"/>
            </a:endParaRPr>
          </a:p>
          <a:p>
            <a:pPr defTabSz="1219170">
              <a:buClr>
                <a:srgbClr val="000000"/>
              </a:buClr>
            </a:pPr>
            <a:r>
              <a:rPr lang="en-GB" sz="3700" kern="0" dirty="0">
                <a:solidFill>
                  <a:schemeClr val="bg1"/>
                </a:solidFill>
                <a:latin typeface="Poppins"/>
                <a:ea typeface="Montserrat Medium"/>
                <a:cs typeface="Montserrat Medium"/>
                <a:sym typeface="Montserrat Medium"/>
              </a:rPr>
              <a:t>Or</a:t>
            </a:r>
            <a:r>
              <a:rPr lang="en-GB" sz="3700" kern="0" dirty="0">
                <a:solidFill>
                  <a:schemeClr val="bg1"/>
                </a:solidFill>
                <a:latin typeface="Poppins"/>
                <a:cs typeface="Arial"/>
                <a:sym typeface="Montserrat Medium"/>
              </a:rPr>
              <a:t>gani</a:t>
            </a:r>
            <a:r>
              <a:rPr lang="en-GB" sz="3700" kern="0" dirty="0">
                <a:solidFill>
                  <a:schemeClr val="bg1"/>
                </a:solidFill>
                <a:latin typeface="Poppins"/>
                <a:ea typeface="Montserrat Medium"/>
                <a:cs typeface="Montserrat Medium"/>
                <a:sym typeface="Montserrat Medium"/>
              </a:rPr>
              <a:t>sation Development Plan II</a:t>
            </a:r>
            <a:endParaRPr lang="en-GB" sz="3700" kern="0" dirty="0">
              <a:solidFill>
                <a:schemeClr val="bg1"/>
              </a:solidFill>
              <a:latin typeface="Poppins"/>
              <a:ea typeface="Montserrat Medium"/>
              <a:cs typeface="Montserrat Medium"/>
              <a:sym typeface="Arial"/>
            </a:endParaRPr>
          </a:p>
        </p:txBody>
      </p:sp>
      <p:grpSp>
        <p:nvGrpSpPr>
          <p:cNvPr id="6" name="Group 5">
            <a:extLst>
              <a:ext uri="{FF2B5EF4-FFF2-40B4-BE49-F238E27FC236}">
                <a16:creationId xmlns:a16="http://schemas.microsoft.com/office/drawing/2014/main" id="{282EB04D-424C-41A0-908D-C28DEBA88A69}"/>
              </a:ext>
            </a:extLst>
          </p:cNvPr>
          <p:cNvGrpSpPr/>
          <p:nvPr/>
        </p:nvGrpSpPr>
        <p:grpSpPr>
          <a:xfrm>
            <a:off x="6767849" y="400497"/>
            <a:ext cx="5021219" cy="594337"/>
            <a:chOff x="5094515" y="340472"/>
            <a:chExt cx="3765914" cy="445753"/>
          </a:xfrm>
        </p:grpSpPr>
        <p:pic>
          <p:nvPicPr>
            <p:cNvPr id="7" name="Picture 2" descr="A picture containing text&#10;&#10;Description automatically generated">
              <a:extLst>
                <a:ext uri="{FF2B5EF4-FFF2-40B4-BE49-F238E27FC236}">
                  <a16:creationId xmlns:a16="http://schemas.microsoft.com/office/drawing/2014/main" id="{438F0DF0-260D-402F-A305-97CAD13FD959}"/>
                </a:ext>
              </a:extLst>
            </p:cNvPr>
            <p:cNvPicPr>
              <a:picLocks noChangeAspect="1"/>
            </p:cNvPicPr>
            <p:nvPr/>
          </p:nvPicPr>
          <p:blipFill>
            <a:blip r:embed="rId3"/>
            <a:stretch>
              <a:fillRect/>
            </a:stretch>
          </p:blipFill>
          <p:spPr>
            <a:xfrm>
              <a:off x="5094515" y="340472"/>
              <a:ext cx="1791119" cy="445753"/>
            </a:xfrm>
            <a:prstGeom prst="rect">
              <a:avLst/>
            </a:prstGeom>
          </p:spPr>
        </p:pic>
        <p:pic>
          <p:nvPicPr>
            <p:cNvPr id="8" name="Picture 2">
              <a:extLst>
                <a:ext uri="{FF2B5EF4-FFF2-40B4-BE49-F238E27FC236}">
                  <a16:creationId xmlns:a16="http://schemas.microsoft.com/office/drawing/2014/main" id="{D2C10D84-4A6E-449A-B0F2-26363468A9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630" y="340472"/>
              <a:ext cx="1861799" cy="43329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C8A60F7-D485-429A-AB1A-EFE2BD2DF107}"/>
              </a:ext>
            </a:extLst>
          </p:cNvPr>
          <p:cNvSpPr/>
          <p:nvPr/>
        </p:nvSpPr>
        <p:spPr>
          <a:xfrm>
            <a:off x="682718" y="1518133"/>
            <a:ext cx="3729792" cy="4052107"/>
          </a:xfrm>
          <a:prstGeom prst="roundRect">
            <a:avLst/>
          </a:prstGeom>
          <a:solidFill>
            <a:srgbClr val="6BA9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latin typeface="Poppins" panose="020B0604020202020204" charset="0"/>
                <a:cs typeface="Poppins" panose="020B0604020202020204" charset="0"/>
              </a:rPr>
              <a:t>Supporting leaders now and for the future through a new leadership framework that defines what it means to lead in this organisation, with clear expectations, support and guidance.</a:t>
            </a:r>
            <a:endParaRPr lang="en-GB" sz="2200">
              <a:latin typeface="Poppins" panose="020B0604020202020204" charset="0"/>
              <a:cs typeface="Poppins" panose="020B0604020202020204" charset="0"/>
              <a:sym typeface="Montserrat"/>
            </a:endParaRPr>
          </a:p>
        </p:txBody>
      </p:sp>
      <p:sp>
        <p:nvSpPr>
          <p:cNvPr id="3" name="Title 10">
            <a:extLst>
              <a:ext uri="{FF2B5EF4-FFF2-40B4-BE49-F238E27FC236}">
                <a16:creationId xmlns:a16="http://schemas.microsoft.com/office/drawing/2014/main" id="{CBDB0BD5-E2FC-755E-5735-100F3EA879D3}"/>
              </a:ext>
            </a:extLst>
          </p:cNvPr>
          <p:cNvSpPr txBox="1">
            <a:spLocks/>
          </p:cNvSpPr>
          <p:nvPr/>
        </p:nvSpPr>
        <p:spPr>
          <a:xfrm>
            <a:off x="538222" y="206375"/>
            <a:ext cx="10974327" cy="7588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aleway Thin"/>
              <a:buNone/>
              <a:defRPr sz="2800" b="0" i="0" u="none" strike="noStrike" cap="none">
                <a:solidFill>
                  <a:schemeClr val="dk1"/>
                </a:solidFill>
                <a:latin typeface="Raleway Thin"/>
                <a:ea typeface="Raleway Thin"/>
                <a:cs typeface="Raleway Thin"/>
                <a:sym typeface="Raleway Thi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3600" b="1" kern="0">
                <a:solidFill>
                  <a:schemeClr val="tx1"/>
                </a:solidFill>
                <a:latin typeface="Poppins" panose="00000500000000000000" pitchFamily="2" charset="0"/>
                <a:ea typeface="+mn-ea"/>
                <a:cs typeface="Poppins" panose="00000500000000000000" pitchFamily="2" charset="0"/>
              </a:rPr>
              <a:t>Leadership</a:t>
            </a:r>
          </a:p>
        </p:txBody>
      </p:sp>
      <p:sp>
        <p:nvSpPr>
          <p:cNvPr id="15" name="Graphic 108">
            <a:extLst>
              <a:ext uri="{FF2B5EF4-FFF2-40B4-BE49-F238E27FC236}">
                <a16:creationId xmlns:a16="http://schemas.microsoft.com/office/drawing/2014/main" id="{6453158B-2161-BF27-86A1-197B17970083}"/>
              </a:ext>
            </a:extLst>
          </p:cNvPr>
          <p:cNvSpPr/>
          <p:nvPr/>
        </p:nvSpPr>
        <p:spPr>
          <a:xfrm rot="16200000">
            <a:off x="2711702" y="3521327"/>
            <a:ext cx="4052106" cy="45719"/>
          </a:xfrm>
          <a:custGeom>
            <a:avLst/>
            <a:gdLst>
              <a:gd name="connsiteX0" fmla="*/ 7410741 w 7422586"/>
              <a:gd name="connsiteY0" fmla="*/ 31774 h 40481"/>
              <a:gd name="connsiteX1" fmla="*/ 7368347 w 7422586"/>
              <a:gd name="connsiteY1" fmla="*/ 26275 h 40481"/>
              <a:gd name="connsiteX2" fmla="*/ 7259594 w 7422586"/>
              <a:gd name="connsiteY2" fmla="*/ 28108 h 40481"/>
              <a:gd name="connsiteX3" fmla="*/ 7225187 w 7422586"/>
              <a:gd name="connsiteY3" fmla="*/ 33607 h 40481"/>
              <a:gd name="connsiteX4" fmla="*/ 7180949 w 7422586"/>
              <a:gd name="connsiteY4" fmla="*/ 29330 h 40481"/>
              <a:gd name="connsiteX5" fmla="*/ 7152685 w 7422586"/>
              <a:gd name="connsiteY5" fmla="*/ 31774 h 40481"/>
              <a:gd name="connsiteX6" fmla="*/ 7100460 w 7422586"/>
              <a:gd name="connsiteY6" fmla="*/ 31163 h 40481"/>
              <a:gd name="connsiteX7" fmla="*/ 7065438 w 7422586"/>
              <a:gd name="connsiteY7" fmla="*/ 29941 h 40481"/>
              <a:gd name="connsiteX8" fmla="*/ 7037789 w 7422586"/>
              <a:gd name="connsiteY8" fmla="*/ 34829 h 40481"/>
              <a:gd name="connsiteX9" fmla="*/ 6992322 w 7422586"/>
              <a:gd name="connsiteY9" fmla="*/ 29941 h 40481"/>
              <a:gd name="connsiteX10" fmla="*/ 6949927 w 7422586"/>
              <a:gd name="connsiteY10" fmla="*/ 30552 h 40481"/>
              <a:gd name="connsiteX11" fmla="*/ 6906918 w 7422586"/>
              <a:gd name="connsiteY11" fmla="*/ 33607 h 40481"/>
              <a:gd name="connsiteX12" fmla="*/ 6892786 w 7422586"/>
              <a:gd name="connsiteY12" fmla="*/ 34218 h 40481"/>
              <a:gd name="connsiteX13" fmla="*/ 6835031 w 7422586"/>
              <a:gd name="connsiteY13" fmla="*/ 32996 h 40481"/>
              <a:gd name="connsiteX14" fmla="*/ 6789564 w 7422586"/>
              <a:gd name="connsiteY14" fmla="*/ 34829 h 40481"/>
              <a:gd name="connsiteX15" fmla="*/ 6774818 w 7422586"/>
              <a:gd name="connsiteY15" fmla="*/ 33607 h 40481"/>
              <a:gd name="connsiteX16" fmla="*/ 6717063 w 7422586"/>
              <a:gd name="connsiteY16" fmla="*/ 37273 h 40481"/>
              <a:gd name="connsiteX17" fmla="*/ 6688799 w 7422586"/>
              <a:gd name="connsiteY17" fmla="*/ 32385 h 40481"/>
              <a:gd name="connsiteX18" fmla="*/ 6647019 w 7422586"/>
              <a:gd name="connsiteY18" fmla="*/ 36662 h 40481"/>
              <a:gd name="connsiteX19" fmla="*/ 6632273 w 7422586"/>
              <a:gd name="connsiteY19" fmla="*/ 37273 h 40481"/>
              <a:gd name="connsiteX20" fmla="*/ 6602780 w 7422586"/>
              <a:gd name="connsiteY20" fmla="*/ 37884 h 40481"/>
              <a:gd name="connsiteX21" fmla="*/ 6487884 w 7422586"/>
              <a:gd name="connsiteY21" fmla="*/ 34829 h 40481"/>
              <a:gd name="connsiteX22" fmla="*/ 6415382 w 7422586"/>
              <a:gd name="connsiteY22" fmla="*/ 34218 h 40481"/>
              <a:gd name="connsiteX23" fmla="*/ 6376060 w 7422586"/>
              <a:gd name="connsiteY23" fmla="*/ 38495 h 40481"/>
              <a:gd name="connsiteX24" fmla="*/ 6372373 w 7422586"/>
              <a:gd name="connsiteY24" fmla="*/ 38495 h 40481"/>
              <a:gd name="connsiteX25" fmla="*/ 6343496 w 7422586"/>
              <a:gd name="connsiteY25" fmla="*/ 39106 h 40481"/>
              <a:gd name="connsiteX26" fmla="*/ 6291884 w 7422586"/>
              <a:gd name="connsiteY26" fmla="*/ 37273 h 40481"/>
              <a:gd name="connsiteX27" fmla="*/ 6257477 w 7422586"/>
              <a:gd name="connsiteY27" fmla="*/ 33607 h 40481"/>
              <a:gd name="connsiteX28" fmla="*/ 6230442 w 7422586"/>
              <a:gd name="connsiteY28" fmla="*/ 37884 h 40481"/>
              <a:gd name="connsiteX29" fmla="*/ 6181289 w 7422586"/>
              <a:gd name="connsiteY29" fmla="*/ 33607 h 40481"/>
              <a:gd name="connsiteX30" fmla="*/ 6025841 w 7422586"/>
              <a:gd name="connsiteY30" fmla="*/ 38495 h 40481"/>
              <a:gd name="connsiteX31" fmla="*/ 5988976 w 7422586"/>
              <a:gd name="connsiteY31" fmla="*/ 34218 h 40481"/>
              <a:gd name="connsiteX32" fmla="*/ 5982832 w 7422586"/>
              <a:gd name="connsiteY32" fmla="*/ 34218 h 40481"/>
              <a:gd name="connsiteX33" fmla="*/ 5968086 w 7422586"/>
              <a:gd name="connsiteY33" fmla="*/ 33607 h 40481"/>
              <a:gd name="connsiteX34" fmla="*/ 5946581 w 7422586"/>
              <a:gd name="connsiteY34" fmla="*/ 32996 h 40481"/>
              <a:gd name="connsiteX35" fmla="*/ 5910945 w 7422586"/>
              <a:gd name="connsiteY35" fmla="*/ 36051 h 40481"/>
              <a:gd name="connsiteX36" fmla="*/ 5880838 w 7422586"/>
              <a:gd name="connsiteY36" fmla="*/ 34218 h 40481"/>
              <a:gd name="connsiteX37" fmla="*/ 5874079 w 7422586"/>
              <a:gd name="connsiteY37" fmla="*/ 33607 h 40481"/>
              <a:gd name="connsiteX38" fmla="*/ 5851961 w 7422586"/>
              <a:gd name="connsiteY38" fmla="*/ 32996 h 40481"/>
              <a:gd name="connsiteX39" fmla="*/ 5795434 w 7422586"/>
              <a:gd name="connsiteY39" fmla="*/ 33607 h 40481"/>
              <a:gd name="connsiteX40" fmla="*/ 5651045 w 7422586"/>
              <a:gd name="connsiteY40" fmla="*/ 33607 h 40481"/>
              <a:gd name="connsiteX41" fmla="*/ 5592676 w 7422586"/>
              <a:gd name="connsiteY41" fmla="*/ 30552 h 40481"/>
              <a:gd name="connsiteX42" fmla="*/ 5549666 w 7422586"/>
              <a:gd name="connsiteY42" fmla="*/ 31774 h 40481"/>
              <a:gd name="connsiteX43" fmla="*/ 5476551 w 7422586"/>
              <a:gd name="connsiteY43" fmla="*/ 34829 h 40481"/>
              <a:gd name="connsiteX44" fmla="*/ 5418795 w 7422586"/>
              <a:gd name="connsiteY44" fmla="*/ 34829 h 40481"/>
              <a:gd name="connsiteX45" fmla="*/ 5361040 w 7422586"/>
              <a:gd name="connsiteY45" fmla="*/ 32385 h 40481"/>
              <a:gd name="connsiteX46" fmla="*/ 5332162 w 7422586"/>
              <a:gd name="connsiteY46" fmla="*/ 34218 h 40481"/>
              <a:gd name="connsiteX47" fmla="*/ 5287924 w 7422586"/>
              <a:gd name="connsiteY47" fmla="*/ 29941 h 40481"/>
              <a:gd name="connsiteX48" fmla="*/ 5244915 w 7422586"/>
              <a:gd name="connsiteY48" fmla="*/ 29330 h 40481"/>
              <a:gd name="connsiteX49" fmla="*/ 5201291 w 7422586"/>
              <a:gd name="connsiteY49" fmla="*/ 31163 h 40481"/>
              <a:gd name="connsiteX50" fmla="*/ 5157053 w 7422586"/>
              <a:gd name="connsiteY50" fmla="*/ 30552 h 40481"/>
              <a:gd name="connsiteX51" fmla="*/ 5128789 w 7422586"/>
              <a:gd name="connsiteY51" fmla="*/ 29330 h 40481"/>
              <a:gd name="connsiteX52" fmla="*/ 5084551 w 7422586"/>
              <a:gd name="connsiteY52" fmla="*/ 32996 h 40481"/>
              <a:gd name="connsiteX53" fmla="*/ 5056288 w 7422586"/>
              <a:gd name="connsiteY53" fmla="*/ 29330 h 40481"/>
              <a:gd name="connsiteX54" fmla="*/ 5013279 w 7422586"/>
              <a:gd name="connsiteY54" fmla="*/ 30552 h 40481"/>
              <a:gd name="connsiteX55" fmla="*/ 4984401 w 7422586"/>
              <a:gd name="connsiteY55" fmla="*/ 29941 h 40481"/>
              <a:gd name="connsiteX56" fmla="*/ 4969655 w 7422586"/>
              <a:gd name="connsiteY56" fmla="*/ 29941 h 40481"/>
              <a:gd name="connsiteX57" fmla="*/ 4927874 w 7422586"/>
              <a:gd name="connsiteY57" fmla="*/ 27497 h 40481"/>
              <a:gd name="connsiteX58" fmla="*/ 4898382 w 7422586"/>
              <a:gd name="connsiteY58" fmla="*/ 31774 h 40481"/>
              <a:gd name="connsiteX59" fmla="*/ 4861517 w 7422586"/>
              <a:gd name="connsiteY59" fmla="*/ 29941 h 40481"/>
              <a:gd name="connsiteX60" fmla="*/ 4811135 w 7422586"/>
              <a:gd name="connsiteY60" fmla="*/ 28108 h 40481"/>
              <a:gd name="connsiteX61" fmla="*/ 4723887 w 7422586"/>
              <a:gd name="connsiteY61" fmla="*/ 31163 h 40481"/>
              <a:gd name="connsiteX62" fmla="*/ 4709141 w 7422586"/>
              <a:gd name="connsiteY62" fmla="*/ 31163 h 40481"/>
              <a:gd name="connsiteX63" fmla="*/ 4665518 w 7422586"/>
              <a:gd name="connsiteY63" fmla="*/ 28719 h 40481"/>
              <a:gd name="connsiteX64" fmla="*/ 4622508 w 7422586"/>
              <a:gd name="connsiteY64" fmla="*/ 32996 h 40481"/>
              <a:gd name="connsiteX65" fmla="*/ 4607762 w 7422586"/>
              <a:gd name="connsiteY65" fmla="*/ 32996 h 40481"/>
              <a:gd name="connsiteX66" fmla="*/ 4578270 w 7422586"/>
              <a:gd name="connsiteY66" fmla="*/ 32385 h 40481"/>
              <a:gd name="connsiteX67" fmla="*/ 4521129 w 7422586"/>
              <a:gd name="connsiteY67" fmla="*/ 31774 h 40481"/>
              <a:gd name="connsiteX68" fmla="*/ 4462759 w 7422586"/>
              <a:gd name="connsiteY68" fmla="*/ 31163 h 40481"/>
              <a:gd name="connsiteX69" fmla="*/ 4390258 w 7422586"/>
              <a:gd name="connsiteY69" fmla="*/ 31163 h 40481"/>
              <a:gd name="connsiteX70" fmla="*/ 4318371 w 7422586"/>
              <a:gd name="connsiteY70" fmla="*/ 33607 h 40481"/>
              <a:gd name="connsiteX71" fmla="*/ 4259386 w 7422586"/>
              <a:gd name="connsiteY71" fmla="*/ 37273 h 40481"/>
              <a:gd name="connsiteX72" fmla="*/ 4188728 w 7422586"/>
              <a:gd name="connsiteY72" fmla="*/ 33607 h 40481"/>
              <a:gd name="connsiteX73" fmla="*/ 4144490 w 7422586"/>
              <a:gd name="connsiteY73" fmla="*/ 37884 h 40481"/>
              <a:gd name="connsiteX74" fmla="*/ 4087964 w 7422586"/>
              <a:gd name="connsiteY74" fmla="*/ 36662 h 40481"/>
              <a:gd name="connsiteX75" fmla="*/ 4030208 w 7422586"/>
              <a:gd name="connsiteY75" fmla="*/ 35440 h 40481"/>
              <a:gd name="connsiteX76" fmla="*/ 3973067 w 7422586"/>
              <a:gd name="connsiteY76" fmla="*/ 39717 h 40481"/>
              <a:gd name="connsiteX77" fmla="*/ 3943575 w 7422586"/>
              <a:gd name="connsiteY77" fmla="*/ 40328 h 40481"/>
              <a:gd name="connsiteX78" fmla="*/ 3928829 w 7422586"/>
              <a:gd name="connsiteY78" fmla="*/ 40328 h 40481"/>
              <a:gd name="connsiteX79" fmla="*/ 3885205 w 7422586"/>
              <a:gd name="connsiteY79" fmla="*/ 37273 h 40481"/>
              <a:gd name="connsiteX80" fmla="*/ 3856328 w 7422586"/>
              <a:gd name="connsiteY80" fmla="*/ 37273 h 40481"/>
              <a:gd name="connsiteX81" fmla="*/ 3797958 w 7422586"/>
              <a:gd name="connsiteY81" fmla="*/ 37884 h 40481"/>
              <a:gd name="connsiteX82" fmla="*/ 3756177 w 7422586"/>
              <a:gd name="connsiteY82" fmla="*/ 36662 h 40481"/>
              <a:gd name="connsiteX83" fmla="*/ 3711939 w 7422586"/>
              <a:gd name="connsiteY83" fmla="*/ 40328 h 40481"/>
              <a:gd name="connsiteX84" fmla="*/ 3690435 w 7422586"/>
              <a:gd name="connsiteY84" fmla="*/ 40328 h 40481"/>
              <a:gd name="connsiteX85" fmla="*/ 3653569 w 7422586"/>
              <a:gd name="connsiteY85" fmla="*/ 36662 h 40481"/>
              <a:gd name="connsiteX86" fmla="*/ 3596429 w 7422586"/>
              <a:gd name="connsiteY86" fmla="*/ 37884 h 40481"/>
              <a:gd name="connsiteX87" fmla="*/ 3567551 w 7422586"/>
              <a:gd name="connsiteY87" fmla="*/ 37273 h 40481"/>
              <a:gd name="connsiteX88" fmla="*/ 3539287 w 7422586"/>
              <a:gd name="connsiteY88" fmla="*/ 39717 h 40481"/>
              <a:gd name="connsiteX89" fmla="*/ 3491363 w 7422586"/>
              <a:gd name="connsiteY89" fmla="*/ 36662 h 40481"/>
              <a:gd name="connsiteX90" fmla="*/ 3451425 w 7422586"/>
              <a:gd name="connsiteY90" fmla="*/ 34829 h 40481"/>
              <a:gd name="connsiteX91" fmla="*/ 3423162 w 7422586"/>
              <a:gd name="connsiteY91" fmla="*/ 36051 h 40481"/>
              <a:gd name="connsiteX92" fmla="*/ 3365407 w 7422586"/>
              <a:gd name="connsiteY92" fmla="*/ 34218 h 40481"/>
              <a:gd name="connsiteX93" fmla="*/ 3307037 w 7422586"/>
              <a:gd name="connsiteY93" fmla="*/ 36051 h 40481"/>
              <a:gd name="connsiteX94" fmla="*/ 3249896 w 7422586"/>
              <a:gd name="connsiteY94" fmla="*/ 32996 h 40481"/>
              <a:gd name="connsiteX95" fmla="*/ 3213031 w 7422586"/>
              <a:gd name="connsiteY95" fmla="*/ 35440 h 40481"/>
              <a:gd name="connsiteX96" fmla="*/ 3206272 w 7422586"/>
              <a:gd name="connsiteY96" fmla="*/ 35440 h 40481"/>
              <a:gd name="connsiteX97" fmla="*/ 3192141 w 7422586"/>
              <a:gd name="connsiteY97" fmla="*/ 36051 h 40481"/>
              <a:gd name="connsiteX98" fmla="*/ 3146674 w 7422586"/>
              <a:gd name="connsiteY98" fmla="*/ 31163 h 40481"/>
              <a:gd name="connsiteX99" fmla="*/ 3106737 w 7422586"/>
              <a:gd name="connsiteY99" fmla="*/ 34829 h 40481"/>
              <a:gd name="connsiteX100" fmla="*/ 3076630 w 7422586"/>
              <a:gd name="connsiteY100" fmla="*/ 34829 h 40481"/>
              <a:gd name="connsiteX101" fmla="*/ 3018260 w 7422586"/>
              <a:gd name="connsiteY101" fmla="*/ 33607 h 40481"/>
              <a:gd name="connsiteX102" fmla="*/ 2988768 w 7422586"/>
              <a:gd name="connsiteY102" fmla="*/ 28719 h 40481"/>
              <a:gd name="connsiteX103" fmla="*/ 2946988 w 7422586"/>
              <a:gd name="connsiteY103" fmla="*/ 30552 h 40481"/>
              <a:gd name="connsiteX104" fmla="*/ 2903364 w 7422586"/>
              <a:gd name="connsiteY104" fmla="*/ 32385 h 40481"/>
              <a:gd name="connsiteX105" fmla="*/ 2874486 w 7422586"/>
              <a:gd name="connsiteY105" fmla="*/ 31774 h 40481"/>
              <a:gd name="connsiteX106" fmla="*/ 2867113 w 7422586"/>
              <a:gd name="connsiteY106" fmla="*/ 31774 h 40481"/>
              <a:gd name="connsiteX107" fmla="*/ 2817345 w 7422586"/>
              <a:gd name="connsiteY107" fmla="*/ 26275 h 40481"/>
              <a:gd name="connsiteX108" fmla="*/ 2760204 w 7422586"/>
              <a:gd name="connsiteY108" fmla="*/ 28719 h 40481"/>
              <a:gd name="connsiteX109" fmla="*/ 2714737 w 7422586"/>
              <a:gd name="connsiteY109" fmla="*/ 25053 h 40481"/>
              <a:gd name="connsiteX110" fmla="*/ 2672957 w 7422586"/>
              <a:gd name="connsiteY110" fmla="*/ 26886 h 40481"/>
              <a:gd name="connsiteX111" fmla="*/ 2643464 w 7422586"/>
              <a:gd name="connsiteY111" fmla="*/ 26275 h 40481"/>
              <a:gd name="connsiteX112" fmla="*/ 2629333 w 7422586"/>
              <a:gd name="connsiteY112" fmla="*/ 26275 h 40481"/>
              <a:gd name="connsiteX113" fmla="*/ 2593082 w 7422586"/>
              <a:gd name="connsiteY113" fmla="*/ 28719 h 40481"/>
              <a:gd name="connsiteX114" fmla="*/ 2585709 w 7422586"/>
              <a:gd name="connsiteY114" fmla="*/ 28719 h 40481"/>
              <a:gd name="connsiteX115" fmla="*/ 2556832 w 7422586"/>
              <a:gd name="connsiteY115" fmla="*/ 28108 h 40481"/>
              <a:gd name="connsiteX116" fmla="*/ 2553145 w 7422586"/>
              <a:gd name="connsiteY116" fmla="*/ 28108 h 40481"/>
              <a:gd name="connsiteX117" fmla="*/ 2500919 w 7422586"/>
              <a:gd name="connsiteY117" fmla="*/ 24442 h 40481"/>
              <a:gd name="connsiteX118" fmla="*/ 2469584 w 7422586"/>
              <a:gd name="connsiteY118" fmla="*/ 26886 h 40481"/>
              <a:gd name="connsiteX119" fmla="*/ 2440706 w 7422586"/>
              <a:gd name="connsiteY119" fmla="*/ 21997 h 40481"/>
              <a:gd name="connsiteX120" fmla="*/ 2434562 w 7422586"/>
              <a:gd name="connsiteY120" fmla="*/ 21386 h 40481"/>
              <a:gd name="connsiteX121" fmla="*/ 2427189 w 7422586"/>
              <a:gd name="connsiteY121" fmla="*/ 21386 h 40481"/>
              <a:gd name="connsiteX122" fmla="*/ 2412443 w 7422586"/>
              <a:gd name="connsiteY122" fmla="*/ 21386 h 40481"/>
              <a:gd name="connsiteX123" fmla="*/ 2397697 w 7422586"/>
              <a:gd name="connsiteY123" fmla="*/ 21386 h 40481"/>
              <a:gd name="connsiteX124" fmla="*/ 2384180 w 7422586"/>
              <a:gd name="connsiteY124" fmla="*/ 21997 h 40481"/>
              <a:gd name="connsiteX125" fmla="*/ 2325196 w 7422586"/>
              <a:gd name="connsiteY125" fmla="*/ 23830 h 40481"/>
              <a:gd name="connsiteX126" fmla="*/ 2209070 w 7422586"/>
              <a:gd name="connsiteY126" fmla="*/ 25053 h 40481"/>
              <a:gd name="connsiteX127" fmla="*/ 2151315 w 7422586"/>
              <a:gd name="connsiteY127" fmla="*/ 23219 h 40481"/>
              <a:gd name="connsiteX128" fmla="*/ 2122437 w 7422586"/>
              <a:gd name="connsiteY128" fmla="*/ 22608 h 40481"/>
              <a:gd name="connsiteX129" fmla="*/ 2035804 w 7422586"/>
              <a:gd name="connsiteY129" fmla="*/ 20164 h 40481"/>
              <a:gd name="connsiteX130" fmla="*/ 2006926 w 7422586"/>
              <a:gd name="connsiteY130" fmla="*/ 20164 h 40481"/>
              <a:gd name="connsiteX131" fmla="*/ 1963917 w 7422586"/>
              <a:gd name="connsiteY131" fmla="*/ 23219 h 40481"/>
              <a:gd name="connsiteX132" fmla="*/ 1949171 w 7422586"/>
              <a:gd name="connsiteY132" fmla="*/ 23219 h 40481"/>
              <a:gd name="connsiteX133" fmla="*/ 1934425 w 7422586"/>
              <a:gd name="connsiteY133" fmla="*/ 23219 h 40481"/>
              <a:gd name="connsiteX134" fmla="*/ 1890801 w 7422586"/>
              <a:gd name="connsiteY134" fmla="*/ 20775 h 40481"/>
              <a:gd name="connsiteX135" fmla="*/ 1861924 w 7422586"/>
              <a:gd name="connsiteY135" fmla="*/ 20775 h 40481"/>
              <a:gd name="connsiteX136" fmla="*/ 1833660 w 7422586"/>
              <a:gd name="connsiteY136" fmla="*/ 21386 h 40481"/>
              <a:gd name="connsiteX137" fmla="*/ 1739040 w 7422586"/>
              <a:gd name="connsiteY137" fmla="*/ 22608 h 40481"/>
              <a:gd name="connsiteX138" fmla="*/ 1703403 w 7422586"/>
              <a:gd name="connsiteY138" fmla="*/ 25664 h 40481"/>
              <a:gd name="connsiteX139" fmla="*/ 1659780 w 7422586"/>
              <a:gd name="connsiteY139" fmla="*/ 24442 h 40481"/>
              <a:gd name="connsiteX140" fmla="*/ 1630902 w 7422586"/>
              <a:gd name="connsiteY140" fmla="*/ 26275 h 40481"/>
              <a:gd name="connsiteX141" fmla="*/ 1573147 w 7422586"/>
              <a:gd name="connsiteY141" fmla="*/ 25664 h 40481"/>
              <a:gd name="connsiteX142" fmla="*/ 1543654 w 7422586"/>
              <a:gd name="connsiteY142" fmla="*/ 26886 h 40481"/>
              <a:gd name="connsiteX143" fmla="*/ 1500645 w 7422586"/>
              <a:gd name="connsiteY143" fmla="*/ 23219 h 40481"/>
              <a:gd name="connsiteX144" fmla="*/ 1485899 w 7422586"/>
              <a:gd name="connsiteY144" fmla="*/ 22608 h 40481"/>
              <a:gd name="connsiteX145" fmla="*/ 1428144 w 7422586"/>
              <a:gd name="connsiteY145" fmla="*/ 26275 h 40481"/>
              <a:gd name="connsiteX146" fmla="*/ 1371617 w 7422586"/>
              <a:gd name="connsiteY146" fmla="*/ 25053 h 40481"/>
              <a:gd name="connsiteX147" fmla="*/ 1341511 w 7422586"/>
              <a:gd name="connsiteY147" fmla="*/ 26275 h 40481"/>
              <a:gd name="connsiteX148" fmla="*/ 1312633 w 7422586"/>
              <a:gd name="connsiteY148" fmla="*/ 25664 h 40481"/>
              <a:gd name="connsiteX149" fmla="*/ 1283755 w 7422586"/>
              <a:gd name="connsiteY149" fmla="*/ 24442 h 40481"/>
              <a:gd name="connsiteX150" fmla="*/ 1254878 w 7422586"/>
              <a:gd name="connsiteY150" fmla="*/ 24442 h 40481"/>
              <a:gd name="connsiteX151" fmla="*/ 1197122 w 7422586"/>
              <a:gd name="connsiteY151" fmla="*/ 25664 h 40481"/>
              <a:gd name="connsiteX152" fmla="*/ 1168245 w 7422586"/>
              <a:gd name="connsiteY152" fmla="*/ 25053 h 40481"/>
              <a:gd name="connsiteX153" fmla="*/ 1124621 w 7422586"/>
              <a:gd name="connsiteY153" fmla="*/ 26886 h 40481"/>
              <a:gd name="connsiteX154" fmla="*/ 1109875 w 7422586"/>
              <a:gd name="connsiteY154" fmla="*/ 27497 h 40481"/>
              <a:gd name="connsiteX155" fmla="*/ 1080997 w 7422586"/>
              <a:gd name="connsiteY155" fmla="*/ 28719 h 40481"/>
              <a:gd name="connsiteX156" fmla="*/ 1052119 w 7422586"/>
              <a:gd name="connsiteY156" fmla="*/ 30552 h 40481"/>
              <a:gd name="connsiteX157" fmla="*/ 1008496 w 7422586"/>
              <a:gd name="connsiteY157" fmla="*/ 26886 h 40481"/>
              <a:gd name="connsiteX158" fmla="*/ 993750 w 7422586"/>
              <a:gd name="connsiteY158" fmla="*/ 26886 h 40481"/>
              <a:gd name="connsiteX159" fmla="*/ 964872 w 7422586"/>
              <a:gd name="connsiteY159" fmla="*/ 26886 h 40481"/>
              <a:gd name="connsiteX160" fmla="*/ 935994 w 7422586"/>
              <a:gd name="connsiteY160" fmla="*/ 29330 h 40481"/>
              <a:gd name="connsiteX161" fmla="*/ 921248 w 7422586"/>
              <a:gd name="connsiteY161" fmla="*/ 29941 h 40481"/>
              <a:gd name="connsiteX162" fmla="*/ 907116 w 7422586"/>
              <a:gd name="connsiteY162" fmla="*/ 30552 h 40481"/>
              <a:gd name="connsiteX163" fmla="*/ 892370 w 7422586"/>
              <a:gd name="connsiteY163" fmla="*/ 31163 h 40481"/>
              <a:gd name="connsiteX164" fmla="*/ 877624 w 7422586"/>
              <a:gd name="connsiteY164" fmla="*/ 31163 h 40481"/>
              <a:gd name="connsiteX165" fmla="*/ 848747 w 7422586"/>
              <a:gd name="connsiteY165" fmla="*/ 31163 h 40481"/>
              <a:gd name="connsiteX166" fmla="*/ 819869 w 7422586"/>
              <a:gd name="connsiteY166" fmla="*/ 31774 h 40481"/>
              <a:gd name="connsiteX167" fmla="*/ 776245 w 7422586"/>
              <a:gd name="connsiteY167" fmla="*/ 31163 h 40481"/>
              <a:gd name="connsiteX168" fmla="*/ 733850 w 7422586"/>
              <a:gd name="connsiteY168" fmla="*/ 29941 h 40481"/>
              <a:gd name="connsiteX169" fmla="*/ 704358 w 7422586"/>
              <a:gd name="connsiteY169" fmla="*/ 32996 h 40481"/>
              <a:gd name="connsiteX170" fmla="*/ 700672 w 7422586"/>
              <a:gd name="connsiteY170" fmla="*/ 32996 h 40481"/>
              <a:gd name="connsiteX171" fmla="*/ 697600 w 7422586"/>
              <a:gd name="connsiteY171" fmla="*/ 32996 h 40481"/>
              <a:gd name="connsiteX172" fmla="*/ 690841 w 7422586"/>
              <a:gd name="connsiteY172" fmla="*/ 33607 h 40481"/>
              <a:gd name="connsiteX173" fmla="*/ 676095 w 7422586"/>
              <a:gd name="connsiteY173" fmla="*/ 35440 h 40481"/>
              <a:gd name="connsiteX174" fmla="*/ 644145 w 7422586"/>
              <a:gd name="connsiteY174" fmla="*/ 33607 h 40481"/>
              <a:gd name="connsiteX175" fmla="*/ 625098 w 7422586"/>
              <a:gd name="connsiteY175" fmla="*/ 31163 h 40481"/>
              <a:gd name="connsiteX176" fmla="*/ 617725 w 7422586"/>
              <a:gd name="connsiteY176" fmla="*/ 31163 h 40481"/>
              <a:gd name="connsiteX177" fmla="*/ 588847 w 7422586"/>
              <a:gd name="connsiteY177" fmla="*/ 31163 h 40481"/>
              <a:gd name="connsiteX178" fmla="*/ 559970 w 7422586"/>
              <a:gd name="connsiteY178" fmla="*/ 31774 h 40481"/>
              <a:gd name="connsiteX179" fmla="*/ 545838 w 7422586"/>
              <a:gd name="connsiteY179" fmla="*/ 32385 h 40481"/>
              <a:gd name="connsiteX180" fmla="*/ 473337 w 7422586"/>
              <a:gd name="connsiteY180" fmla="*/ 34218 h 40481"/>
              <a:gd name="connsiteX181" fmla="*/ 445688 w 7422586"/>
              <a:gd name="connsiteY181" fmla="*/ 37273 h 40481"/>
              <a:gd name="connsiteX182" fmla="*/ 414967 w 7422586"/>
              <a:gd name="connsiteY182" fmla="*/ 37273 h 40481"/>
              <a:gd name="connsiteX183" fmla="*/ 386089 w 7422586"/>
              <a:gd name="connsiteY183" fmla="*/ 36051 h 40481"/>
              <a:gd name="connsiteX184" fmla="*/ 371957 w 7422586"/>
              <a:gd name="connsiteY184" fmla="*/ 34829 h 40481"/>
              <a:gd name="connsiteX185" fmla="*/ 365199 w 7422586"/>
              <a:gd name="connsiteY185" fmla="*/ 34218 h 40481"/>
              <a:gd name="connsiteX186" fmla="*/ 358440 w 7422586"/>
              <a:gd name="connsiteY186" fmla="*/ 34218 h 40481"/>
              <a:gd name="connsiteX187" fmla="*/ 329563 w 7422586"/>
              <a:gd name="connsiteY187" fmla="*/ 34218 h 40481"/>
              <a:gd name="connsiteX188" fmla="*/ 242315 w 7422586"/>
              <a:gd name="connsiteY188" fmla="*/ 37884 h 40481"/>
              <a:gd name="connsiteX189" fmla="*/ 161826 w 7422586"/>
              <a:gd name="connsiteY189" fmla="*/ 34218 h 40481"/>
              <a:gd name="connsiteX190" fmla="*/ 127419 w 7422586"/>
              <a:gd name="connsiteY190" fmla="*/ 28719 h 40481"/>
              <a:gd name="connsiteX191" fmla="*/ 84409 w 7422586"/>
              <a:gd name="connsiteY191" fmla="*/ 33607 h 40481"/>
              <a:gd name="connsiteX192" fmla="*/ 16823 w 7422586"/>
              <a:gd name="connsiteY192" fmla="*/ 39106 h 40481"/>
              <a:gd name="connsiteX193" fmla="*/ 848 w 7422586"/>
              <a:gd name="connsiteY193" fmla="*/ 32385 h 40481"/>
              <a:gd name="connsiteX194" fmla="*/ 7607 w 7422586"/>
              <a:gd name="connsiteY194" fmla="*/ 17109 h 40481"/>
              <a:gd name="connsiteX195" fmla="*/ 24196 w 7422586"/>
              <a:gd name="connsiteY195" fmla="*/ 12832 h 40481"/>
              <a:gd name="connsiteX196" fmla="*/ 83795 w 7422586"/>
              <a:gd name="connsiteY196" fmla="*/ 9166 h 40481"/>
              <a:gd name="connsiteX197" fmla="*/ 126804 w 7422586"/>
              <a:gd name="connsiteY197" fmla="*/ 3666 h 40481"/>
              <a:gd name="connsiteX198" fmla="*/ 170428 w 7422586"/>
              <a:gd name="connsiteY198" fmla="*/ 9777 h 40481"/>
              <a:gd name="connsiteX199" fmla="*/ 242929 w 7422586"/>
              <a:gd name="connsiteY199" fmla="*/ 12832 h 40481"/>
              <a:gd name="connsiteX200" fmla="*/ 328948 w 7422586"/>
              <a:gd name="connsiteY200" fmla="*/ 9166 h 40481"/>
              <a:gd name="connsiteX201" fmla="*/ 357826 w 7422586"/>
              <a:gd name="connsiteY201" fmla="*/ 9166 h 40481"/>
              <a:gd name="connsiteX202" fmla="*/ 365813 w 7422586"/>
              <a:gd name="connsiteY202" fmla="*/ 9166 h 40481"/>
              <a:gd name="connsiteX203" fmla="*/ 373801 w 7422586"/>
              <a:gd name="connsiteY203" fmla="*/ 9777 h 40481"/>
              <a:gd name="connsiteX204" fmla="*/ 402064 w 7422586"/>
              <a:gd name="connsiteY204" fmla="*/ 11610 h 40481"/>
              <a:gd name="connsiteX205" fmla="*/ 444459 w 7422586"/>
              <a:gd name="connsiteY205" fmla="*/ 12832 h 40481"/>
              <a:gd name="connsiteX206" fmla="*/ 473951 w 7422586"/>
              <a:gd name="connsiteY206" fmla="*/ 9777 h 40481"/>
              <a:gd name="connsiteX207" fmla="*/ 531092 w 7422586"/>
              <a:gd name="connsiteY207" fmla="*/ 9777 h 40481"/>
              <a:gd name="connsiteX208" fmla="*/ 561199 w 7422586"/>
              <a:gd name="connsiteY208" fmla="*/ 8555 h 40481"/>
              <a:gd name="connsiteX209" fmla="*/ 630628 w 7422586"/>
              <a:gd name="connsiteY209" fmla="*/ 7943 h 40481"/>
              <a:gd name="connsiteX210" fmla="*/ 675480 w 7422586"/>
              <a:gd name="connsiteY210" fmla="*/ 12221 h 40481"/>
              <a:gd name="connsiteX211" fmla="*/ 689612 w 7422586"/>
              <a:gd name="connsiteY211" fmla="*/ 10388 h 40481"/>
              <a:gd name="connsiteX212" fmla="*/ 701286 w 7422586"/>
              <a:gd name="connsiteY212" fmla="*/ 9777 h 40481"/>
              <a:gd name="connsiteX213" fmla="*/ 733236 w 7422586"/>
              <a:gd name="connsiteY213" fmla="*/ 7332 h 40481"/>
              <a:gd name="connsiteX214" fmla="*/ 792220 w 7422586"/>
              <a:gd name="connsiteY214" fmla="*/ 9777 h 40481"/>
              <a:gd name="connsiteX215" fmla="*/ 820483 w 7422586"/>
              <a:gd name="connsiteY215" fmla="*/ 10999 h 40481"/>
              <a:gd name="connsiteX216" fmla="*/ 849361 w 7422586"/>
              <a:gd name="connsiteY216" fmla="*/ 10388 h 40481"/>
              <a:gd name="connsiteX217" fmla="*/ 921248 w 7422586"/>
              <a:gd name="connsiteY217" fmla="*/ 10388 h 40481"/>
              <a:gd name="connsiteX218" fmla="*/ 935994 w 7422586"/>
              <a:gd name="connsiteY218" fmla="*/ 10388 h 40481"/>
              <a:gd name="connsiteX219" fmla="*/ 964872 w 7422586"/>
              <a:gd name="connsiteY219" fmla="*/ 8555 h 40481"/>
              <a:gd name="connsiteX220" fmla="*/ 994364 w 7422586"/>
              <a:gd name="connsiteY220" fmla="*/ 9166 h 40481"/>
              <a:gd name="connsiteX221" fmla="*/ 1009110 w 7422586"/>
              <a:gd name="connsiteY221" fmla="*/ 9166 h 40481"/>
              <a:gd name="connsiteX222" fmla="*/ 1025085 w 7422586"/>
              <a:gd name="connsiteY222" fmla="*/ 10388 h 40481"/>
              <a:gd name="connsiteX223" fmla="*/ 1080997 w 7422586"/>
              <a:gd name="connsiteY223" fmla="*/ 11610 h 40481"/>
              <a:gd name="connsiteX224" fmla="*/ 1124621 w 7422586"/>
              <a:gd name="connsiteY224" fmla="*/ 10388 h 40481"/>
              <a:gd name="connsiteX225" fmla="*/ 1197122 w 7422586"/>
              <a:gd name="connsiteY225" fmla="*/ 10388 h 40481"/>
              <a:gd name="connsiteX226" fmla="*/ 1226000 w 7422586"/>
              <a:gd name="connsiteY226" fmla="*/ 9777 h 40481"/>
              <a:gd name="connsiteX227" fmla="*/ 1240746 w 7422586"/>
              <a:gd name="connsiteY227" fmla="*/ 9777 h 40481"/>
              <a:gd name="connsiteX228" fmla="*/ 1313247 w 7422586"/>
              <a:gd name="connsiteY228" fmla="*/ 11610 h 40481"/>
              <a:gd name="connsiteX229" fmla="*/ 1356257 w 7422586"/>
              <a:gd name="connsiteY229" fmla="*/ 12221 h 40481"/>
              <a:gd name="connsiteX230" fmla="*/ 1400495 w 7422586"/>
              <a:gd name="connsiteY230" fmla="*/ 9166 h 40481"/>
              <a:gd name="connsiteX231" fmla="*/ 1428758 w 7422586"/>
              <a:gd name="connsiteY231" fmla="*/ 12221 h 40481"/>
              <a:gd name="connsiteX232" fmla="*/ 1486514 w 7422586"/>
              <a:gd name="connsiteY232" fmla="*/ 8555 h 40481"/>
              <a:gd name="connsiteX233" fmla="*/ 1516006 w 7422586"/>
              <a:gd name="connsiteY233" fmla="*/ 9777 h 40481"/>
              <a:gd name="connsiteX234" fmla="*/ 1572532 w 7422586"/>
              <a:gd name="connsiteY234" fmla="*/ 12221 h 40481"/>
              <a:gd name="connsiteX235" fmla="*/ 1630288 w 7422586"/>
              <a:gd name="connsiteY235" fmla="*/ 12832 h 40481"/>
              <a:gd name="connsiteX236" fmla="*/ 1659165 w 7422586"/>
              <a:gd name="connsiteY236" fmla="*/ 10999 h 40481"/>
              <a:gd name="connsiteX237" fmla="*/ 1716306 w 7422586"/>
              <a:gd name="connsiteY237" fmla="*/ 10388 h 40481"/>
              <a:gd name="connsiteX238" fmla="*/ 1739040 w 7422586"/>
              <a:gd name="connsiteY238" fmla="*/ 8555 h 40481"/>
              <a:gd name="connsiteX239" fmla="*/ 1833046 w 7422586"/>
              <a:gd name="connsiteY239" fmla="*/ 7332 h 40481"/>
              <a:gd name="connsiteX240" fmla="*/ 1891416 w 7422586"/>
              <a:gd name="connsiteY240" fmla="*/ 6110 h 40481"/>
              <a:gd name="connsiteX241" fmla="*/ 1935039 w 7422586"/>
              <a:gd name="connsiteY241" fmla="*/ 8555 h 40481"/>
              <a:gd name="connsiteX242" fmla="*/ 1949785 w 7422586"/>
              <a:gd name="connsiteY242" fmla="*/ 8555 h 40481"/>
              <a:gd name="connsiteX243" fmla="*/ 1964531 w 7422586"/>
              <a:gd name="connsiteY243" fmla="*/ 8555 h 40481"/>
              <a:gd name="connsiteX244" fmla="*/ 2007541 w 7422586"/>
              <a:gd name="connsiteY244" fmla="*/ 4888 h 40481"/>
              <a:gd name="connsiteX245" fmla="*/ 2036419 w 7422586"/>
              <a:gd name="connsiteY245" fmla="*/ 4277 h 40481"/>
              <a:gd name="connsiteX246" fmla="*/ 2123052 w 7422586"/>
              <a:gd name="connsiteY246" fmla="*/ 6110 h 40481"/>
              <a:gd name="connsiteX247" fmla="*/ 2151929 w 7422586"/>
              <a:gd name="connsiteY247" fmla="*/ 6110 h 40481"/>
              <a:gd name="connsiteX248" fmla="*/ 2209685 w 7422586"/>
              <a:gd name="connsiteY248" fmla="*/ 7332 h 40481"/>
              <a:gd name="connsiteX249" fmla="*/ 2354688 w 7422586"/>
              <a:gd name="connsiteY249" fmla="*/ 5499 h 40481"/>
              <a:gd name="connsiteX250" fmla="*/ 2398311 w 7422586"/>
              <a:gd name="connsiteY250" fmla="*/ 2444 h 40481"/>
              <a:gd name="connsiteX251" fmla="*/ 2413057 w 7422586"/>
              <a:gd name="connsiteY251" fmla="*/ 1833 h 40481"/>
              <a:gd name="connsiteX252" fmla="*/ 2427804 w 7422586"/>
              <a:gd name="connsiteY252" fmla="*/ 1222 h 40481"/>
              <a:gd name="connsiteX253" fmla="*/ 2471427 w 7422586"/>
              <a:gd name="connsiteY253" fmla="*/ 6110 h 40481"/>
              <a:gd name="connsiteX254" fmla="*/ 2513822 w 7422586"/>
              <a:gd name="connsiteY254" fmla="*/ 1833 h 40481"/>
              <a:gd name="connsiteX255" fmla="*/ 2543929 w 7422586"/>
              <a:gd name="connsiteY255" fmla="*/ 5499 h 40481"/>
              <a:gd name="connsiteX256" fmla="*/ 2585709 w 7422586"/>
              <a:gd name="connsiteY256" fmla="*/ 6721 h 40481"/>
              <a:gd name="connsiteX257" fmla="*/ 2628718 w 7422586"/>
              <a:gd name="connsiteY257" fmla="*/ 4277 h 40481"/>
              <a:gd name="connsiteX258" fmla="*/ 2672342 w 7422586"/>
              <a:gd name="connsiteY258" fmla="*/ 4277 h 40481"/>
              <a:gd name="connsiteX259" fmla="*/ 2700606 w 7422586"/>
              <a:gd name="connsiteY259" fmla="*/ 1833 h 40481"/>
              <a:gd name="connsiteX260" fmla="*/ 2745458 w 7422586"/>
              <a:gd name="connsiteY260" fmla="*/ 5499 h 40481"/>
              <a:gd name="connsiteX261" fmla="*/ 2788467 w 7422586"/>
              <a:gd name="connsiteY261" fmla="*/ 3055 h 40481"/>
              <a:gd name="connsiteX262" fmla="*/ 2816731 w 7422586"/>
              <a:gd name="connsiteY262" fmla="*/ 1833 h 40481"/>
              <a:gd name="connsiteX263" fmla="*/ 2867727 w 7422586"/>
              <a:gd name="connsiteY263" fmla="*/ 6721 h 40481"/>
              <a:gd name="connsiteX264" fmla="*/ 2875100 w 7422586"/>
              <a:gd name="connsiteY264" fmla="*/ 6721 h 40481"/>
              <a:gd name="connsiteX265" fmla="*/ 2903978 w 7422586"/>
              <a:gd name="connsiteY265" fmla="*/ 7332 h 40481"/>
              <a:gd name="connsiteX266" fmla="*/ 2939614 w 7422586"/>
              <a:gd name="connsiteY266" fmla="*/ 5499 h 40481"/>
              <a:gd name="connsiteX267" fmla="*/ 2960505 w 7422586"/>
              <a:gd name="connsiteY267" fmla="*/ 4277 h 40481"/>
              <a:gd name="connsiteX268" fmla="*/ 2991840 w 7422586"/>
              <a:gd name="connsiteY268" fmla="*/ 3055 h 40481"/>
              <a:gd name="connsiteX269" fmla="*/ 3019489 w 7422586"/>
              <a:gd name="connsiteY269" fmla="*/ 7332 h 40481"/>
              <a:gd name="connsiteX270" fmla="*/ 3098749 w 7422586"/>
              <a:gd name="connsiteY270" fmla="*/ 8555 h 40481"/>
              <a:gd name="connsiteX271" fmla="*/ 3150975 w 7422586"/>
              <a:gd name="connsiteY271" fmla="*/ 4888 h 40481"/>
              <a:gd name="connsiteX272" fmla="*/ 3190912 w 7422586"/>
              <a:gd name="connsiteY272" fmla="*/ 9777 h 40481"/>
              <a:gd name="connsiteX273" fmla="*/ 3205658 w 7422586"/>
              <a:gd name="connsiteY273" fmla="*/ 9166 h 40481"/>
              <a:gd name="connsiteX274" fmla="*/ 3213031 w 7422586"/>
              <a:gd name="connsiteY274" fmla="*/ 9166 h 40481"/>
              <a:gd name="connsiteX275" fmla="*/ 3264642 w 7422586"/>
              <a:gd name="connsiteY275" fmla="*/ 7332 h 40481"/>
              <a:gd name="connsiteX276" fmla="*/ 3307037 w 7422586"/>
              <a:gd name="connsiteY276" fmla="*/ 10388 h 40481"/>
              <a:gd name="connsiteX277" fmla="*/ 3364178 w 7422586"/>
              <a:gd name="connsiteY277" fmla="*/ 8555 h 40481"/>
              <a:gd name="connsiteX278" fmla="*/ 3422548 w 7422586"/>
              <a:gd name="connsiteY278" fmla="*/ 10388 h 40481"/>
              <a:gd name="connsiteX279" fmla="*/ 3495664 w 7422586"/>
              <a:gd name="connsiteY279" fmla="*/ 11610 h 40481"/>
              <a:gd name="connsiteX280" fmla="*/ 3537444 w 7422586"/>
              <a:gd name="connsiteY280" fmla="*/ 14665 h 40481"/>
              <a:gd name="connsiteX281" fmla="*/ 3566936 w 7422586"/>
              <a:gd name="connsiteY281" fmla="*/ 12221 h 40481"/>
              <a:gd name="connsiteX282" fmla="*/ 3610560 w 7422586"/>
              <a:gd name="connsiteY282" fmla="*/ 13443 h 40481"/>
              <a:gd name="connsiteX283" fmla="*/ 3654798 w 7422586"/>
              <a:gd name="connsiteY283" fmla="*/ 12832 h 40481"/>
              <a:gd name="connsiteX284" fmla="*/ 3686134 w 7422586"/>
              <a:gd name="connsiteY284" fmla="*/ 16498 h 40481"/>
              <a:gd name="connsiteX285" fmla="*/ 3726071 w 7422586"/>
              <a:gd name="connsiteY285" fmla="*/ 16498 h 40481"/>
              <a:gd name="connsiteX286" fmla="*/ 3753720 w 7422586"/>
              <a:gd name="connsiteY286" fmla="*/ 13443 h 40481"/>
              <a:gd name="connsiteX287" fmla="*/ 3798572 w 7422586"/>
              <a:gd name="connsiteY287" fmla="*/ 15276 h 40481"/>
              <a:gd name="connsiteX288" fmla="*/ 3885820 w 7422586"/>
              <a:gd name="connsiteY288" fmla="*/ 16498 h 40481"/>
              <a:gd name="connsiteX289" fmla="*/ 3921456 w 7422586"/>
              <a:gd name="connsiteY289" fmla="*/ 20164 h 40481"/>
              <a:gd name="connsiteX290" fmla="*/ 3957707 w 7422586"/>
              <a:gd name="connsiteY290" fmla="*/ 20775 h 40481"/>
              <a:gd name="connsiteX291" fmla="*/ 4000716 w 7422586"/>
              <a:gd name="connsiteY291" fmla="*/ 18331 h 40481"/>
              <a:gd name="connsiteX292" fmla="*/ 4029594 w 7422586"/>
              <a:gd name="connsiteY292" fmla="*/ 17109 h 40481"/>
              <a:gd name="connsiteX293" fmla="*/ 4087349 w 7422586"/>
              <a:gd name="connsiteY293" fmla="*/ 18942 h 40481"/>
              <a:gd name="connsiteX294" fmla="*/ 4146333 w 7422586"/>
              <a:gd name="connsiteY294" fmla="*/ 21386 h 40481"/>
              <a:gd name="connsiteX295" fmla="*/ 4188114 w 7422586"/>
              <a:gd name="connsiteY295" fmla="*/ 17109 h 40481"/>
              <a:gd name="connsiteX296" fmla="*/ 4261844 w 7422586"/>
              <a:gd name="connsiteY296" fmla="*/ 21386 h 40481"/>
              <a:gd name="connsiteX297" fmla="*/ 4318371 w 7422586"/>
              <a:gd name="connsiteY297" fmla="*/ 17720 h 40481"/>
              <a:gd name="connsiteX298" fmla="*/ 4390872 w 7422586"/>
              <a:gd name="connsiteY298" fmla="*/ 15276 h 40481"/>
              <a:gd name="connsiteX299" fmla="*/ 4433882 w 7422586"/>
              <a:gd name="connsiteY299" fmla="*/ 16498 h 40481"/>
              <a:gd name="connsiteX300" fmla="*/ 4492251 w 7422586"/>
              <a:gd name="connsiteY300" fmla="*/ 15276 h 40481"/>
              <a:gd name="connsiteX301" fmla="*/ 4550007 w 7422586"/>
              <a:gd name="connsiteY301" fmla="*/ 13443 h 40481"/>
              <a:gd name="connsiteX302" fmla="*/ 4578884 w 7422586"/>
              <a:gd name="connsiteY302" fmla="*/ 14665 h 40481"/>
              <a:gd name="connsiteX303" fmla="*/ 4607762 w 7422586"/>
              <a:gd name="connsiteY303" fmla="*/ 15276 h 40481"/>
              <a:gd name="connsiteX304" fmla="*/ 4622508 w 7422586"/>
              <a:gd name="connsiteY304" fmla="*/ 15276 h 40481"/>
              <a:gd name="connsiteX305" fmla="*/ 4666132 w 7422586"/>
              <a:gd name="connsiteY305" fmla="*/ 10999 h 40481"/>
              <a:gd name="connsiteX306" fmla="*/ 4810520 w 7422586"/>
              <a:gd name="connsiteY306" fmla="*/ 9777 h 40481"/>
              <a:gd name="connsiteX307" fmla="*/ 4897153 w 7422586"/>
              <a:gd name="connsiteY307" fmla="*/ 12832 h 40481"/>
              <a:gd name="connsiteX308" fmla="*/ 4924802 w 7422586"/>
              <a:gd name="connsiteY308" fmla="*/ 8555 h 40481"/>
              <a:gd name="connsiteX309" fmla="*/ 4956138 w 7422586"/>
              <a:gd name="connsiteY309" fmla="*/ 9166 h 40481"/>
              <a:gd name="connsiteX310" fmla="*/ 5012664 w 7422586"/>
              <a:gd name="connsiteY310" fmla="*/ 10388 h 40481"/>
              <a:gd name="connsiteX311" fmla="*/ 5072263 w 7422586"/>
              <a:gd name="connsiteY311" fmla="*/ 10388 h 40481"/>
              <a:gd name="connsiteX312" fmla="*/ 5128175 w 7422586"/>
              <a:gd name="connsiteY312" fmla="*/ 7943 h 40481"/>
              <a:gd name="connsiteX313" fmla="*/ 5186545 w 7422586"/>
              <a:gd name="connsiteY313" fmla="*/ 8555 h 40481"/>
              <a:gd name="connsiteX314" fmla="*/ 5201291 w 7422586"/>
              <a:gd name="connsiteY314" fmla="*/ 8555 h 40481"/>
              <a:gd name="connsiteX315" fmla="*/ 5244300 w 7422586"/>
              <a:gd name="connsiteY315" fmla="*/ 6110 h 40481"/>
              <a:gd name="connsiteX316" fmla="*/ 5273178 w 7422586"/>
              <a:gd name="connsiteY316" fmla="*/ 6110 h 40481"/>
              <a:gd name="connsiteX317" fmla="*/ 5287924 w 7422586"/>
              <a:gd name="connsiteY317" fmla="*/ 6110 h 40481"/>
              <a:gd name="connsiteX318" fmla="*/ 5330319 w 7422586"/>
              <a:gd name="connsiteY318" fmla="*/ 9777 h 40481"/>
              <a:gd name="connsiteX319" fmla="*/ 5359196 w 7422586"/>
              <a:gd name="connsiteY319" fmla="*/ 7332 h 40481"/>
              <a:gd name="connsiteX320" fmla="*/ 5402820 w 7422586"/>
              <a:gd name="connsiteY320" fmla="*/ 9166 h 40481"/>
              <a:gd name="connsiteX321" fmla="*/ 5417566 w 7422586"/>
              <a:gd name="connsiteY321" fmla="*/ 9166 h 40481"/>
              <a:gd name="connsiteX322" fmla="*/ 5446444 w 7422586"/>
              <a:gd name="connsiteY322" fmla="*/ 8555 h 40481"/>
              <a:gd name="connsiteX323" fmla="*/ 5475322 w 7422586"/>
              <a:gd name="connsiteY323" fmla="*/ 7943 h 40481"/>
              <a:gd name="connsiteX324" fmla="*/ 5489453 w 7422586"/>
              <a:gd name="connsiteY324" fmla="*/ 7332 h 40481"/>
              <a:gd name="connsiteX325" fmla="*/ 5503585 w 7422586"/>
              <a:gd name="connsiteY325" fmla="*/ 6110 h 40481"/>
              <a:gd name="connsiteX326" fmla="*/ 5532463 w 7422586"/>
              <a:gd name="connsiteY326" fmla="*/ 4888 h 40481"/>
              <a:gd name="connsiteX327" fmla="*/ 5547209 w 7422586"/>
              <a:gd name="connsiteY327" fmla="*/ 3666 h 40481"/>
              <a:gd name="connsiteX328" fmla="*/ 5590832 w 7422586"/>
              <a:gd name="connsiteY328" fmla="*/ 1833 h 40481"/>
              <a:gd name="connsiteX329" fmla="*/ 5647973 w 7422586"/>
              <a:gd name="connsiteY329" fmla="*/ 4277 h 40481"/>
              <a:gd name="connsiteX330" fmla="*/ 5662720 w 7422586"/>
              <a:gd name="connsiteY330" fmla="*/ 3055 h 40481"/>
              <a:gd name="connsiteX331" fmla="*/ 5678080 w 7422586"/>
              <a:gd name="connsiteY331" fmla="*/ 2444 h 40481"/>
              <a:gd name="connsiteX332" fmla="*/ 5793591 w 7422586"/>
              <a:gd name="connsiteY332" fmla="*/ 2444 h 40481"/>
              <a:gd name="connsiteX333" fmla="*/ 5866707 w 7422586"/>
              <a:gd name="connsiteY333" fmla="*/ 1833 h 40481"/>
              <a:gd name="connsiteX334" fmla="*/ 5874079 w 7422586"/>
              <a:gd name="connsiteY334" fmla="*/ 1833 h 40481"/>
              <a:gd name="connsiteX335" fmla="*/ 5882067 w 7422586"/>
              <a:gd name="connsiteY335" fmla="*/ 2444 h 40481"/>
              <a:gd name="connsiteX336" fmla="*/ 5909716 w 7422586"/>
              <a:gd name="connsiteY336" fmla="*/ 3666 h 40481"/>
              <a:gd name="connsiteX337" fmla="*/ 5953340 w 7422586"/>
              <a:gd name="connsiteY337" fmla="*/ 611 h 40481"/>
              <a:gd name="connsiteX338" fmla="*/ 5968086 w 7422586"/>
              <a:gd name="connsiteY338" fmla="*/ 1222 h 40481"/>
              <a:gd name="connsiteX339" fmla="*/ 5982832 w 7422586"/>
              <a:gd name="connsiteY339" fmla="*/ 1833 h 40481"/>
              <a:gd name="connsiteX340" fmla="*/ 6025841 w 7422586"/>
              <a:gd name="connsiteY340" fmla="*/ 6110 h 40481"/>
              <a:gd name="connsiteX341" fmla="*/ 6068850 w 7422586"/>
              <a:gd name="connsiteY341" fmla="*/ 3055 h 40481"/>
              <a:gd name="connsiteX342" fmla="*/ 6170844 w 7422586"/>
              <a:gd name="connsiteY342" fmla="*/ 1222 h 40481"/>
              <a:gd name="connsiteX343" fmla="*/ 6178217 w 7422586"/>
              <a:gd name="connsiteY343" fmla="*/ 1222 h 40481"/>
              <a:gd name="connsiteX344" fmla="*/ 6215696 w 7422586"/>
              <a:gd name="connsiteY344" fmla="*/ 6110 h 40481"/>
              <a:gd name="connsiteX345" fmla="*/ 6256249 w 7422586"/>
              <a:gd name="connsiteY345" fmla="*/ 1222 h 40481"/>
              <a:gd name="connsiteX346" fmla="*/ 6288198 w 7422586"/>
              <a:gd name="connsiteY346" fmla="*/ 4277 h 40481"/>
              <a:gd name="connsiteX347" fmla="*/ 6294342 w 7422586"/>
              <a:gd name="connsiteY347" fmla="*/ 4888 h 40481"/>
              <a:gd name="connsiteX348" fmla="*/ 6300486 w 7422586"/>
              <a:gd name="connsiteY348" fmla="*/ 4888 h 40481"/>
              <a:gd name="connsiteX349" fmla="*/ 6315847 w 7422586"/>
              <a:gd name="connsiteY349" fmla="*/ 5499 h 40481"/>
              <a:gd name="connsiteX350" fmla="*/ 6329979 w 7422586"/>
              <a:gd name="connsiteY350" fmla="*/ 6110 h 40481"/>
              <a:gd name="connsiteX351" fmla="*/ 6336737 w 7422586"/>
              <a:gd name="connsiteY351" fmla="*/ 6110 h 40481"/>
              <a:gd name="connsiteX352" fmla="*/ 6344110 w 7422586"/>
              <a:gd name="connsiteY352" fmla="*/ 6110 h 40481"/>
              <a:gd name="connsiteX353" fmla="*/ 6372988 w 7422586"/>
              <a:gd name="connsiteY353" fmla="*/ 5499 h 40481"/>
              <a:gd name="connsiteX354" fmla="*/ 6415997 w 7422586"/>
              <a:gd name="connsiteY354" fmla="*/ 1222 h 40481"/>
              <a:gd name="connsiteX355" fmla="*/ 6546868 w 7422586"/>
              <a:gd name="connsiteY355" fmla="*/ 3055 h 40481"/>
              <a:gd name="connsiteX356" fmla="*/ 6561000 w 7422586"/>
              <a:gd name="connsiteY356" fmla="*/ 3666 h 40481"/>
              <a:gd name="connsiteX357" fmla="*/ 6575746 w 7422586"/>
              <a:gd name="connsiteY357" fmla="*/ 3666 h 40481"/>
              <a:gd name="connsiteX358" fmla="*/ 6604624 w 7422586"/>
              <a:gd name="connsiteY358" fmla="*/ 5499 h 40481"/>
              <a:gd name="connsiteX359" fmla="*/ 6618756 w 7422586"/>
              <a:gd name="connsiteY359" fmla="*/ 5499 h 40481"/>
              <a:gd name="connsiteX360" fmla="*/ 6633501 w 7422586"/>
              <a:gd name="connsiteY360" fmla="*/ 5499 h 40481"/>
              <a:gd name="connsiteX361" fmla="*/ 6648247 w 7422586"/>
              <a:gd name="connsiteY361" fmla="*/ 5499 h 40481"/>
              <a:gd name="connsiteX362" fmla="*/ 6692486 w 7422586"/>
              <a:gd name="connsiteY362" fmla="*/ 1222 h 40481"/>
              <a:gd name="connsiteX363" fmla="*/ 6745326 w 7422586"/>
              <a:gd name="connsiteY363" fmla="*/ 3666 h 40481"/>
              <a:gd name="connsiteX364" fmla="*/ 6792636 w 7422586"/>
              <a:gd name="connsiteY364" fmla="*/ 4277 h 40481"/>
              <a:gd name="connsiteX365" fmla="*/ 6833802 w 7422586"/>
              <a:gd name="connsiteY365" fmla="*/ 3055 h 40481"/>
              <a:gd name="connsiteX366" fmla="*/ 6891557 w 7422586"/>
              <a:gd name="connsiteY366" fmla="*/ 4888 h 40481"/>
              <a:gd name="connsiteX367" fmla="*/ 6906303 w 7422586"/>
              <a:gd name="connsiteY367" fmla="*/ 4277 h 40481"/>
              <a:gd name="connsiteX368" fmla="*/ 6913677 w 7422586"/>
              <a:gd name="connsiteY368" fmla="*/ 4277 h 40481"/>
              <a:gd name="connsiteX369" fmla="*/ 6949313 w 7422586"/>
              <a:gd name="connsiteY369" fmla="*/ 1833 h 40481"/>
              <a:gd name="connsiteX370" fmla="*/ 6978805 w 7422586"/>
              <a:gd name="connsiteY370" fmla="*/ 1222 h 40481"/>
              <a:gd name="connsiteX371" fmla="*/ 6986178 w 7422586"/>
              <a:gd name="connsiteY371" fmla="*/ 1222 h 40481"/>
              <a:gd name="connsiteX372" fmla="*/ 7010755 w 7422586"/>
              <a:gd name="connsiteY372" fmla="*/ 3666 h 40481"/>
              <a:gd name="connsiteX373" fmla="*/ 7034103 w 7422586"/>
              <a:gd name="connsiteY373" fmla="*/ 6721 h 40481"/>
              <a:gd name="connsiteX374" fmla="*/ 7063594 w 7422586"/>
              <a:gd name="connsiteY374" fmla="*/ 1833 h 40481"/>
              <a:gd name="connsiteX375" fmla="*/ 7072196 w 7422586"/>
              <a:gd name="connsiteY375" fmla="*/ 1833 h 40481"/>
              <a:gd name="connsiteX376" fmla="*/ 7079570 w 7422586"/>
              <a:gd name="connsiteY376" fmla="*/ 1833 h 40481"/>
              <a:gd name="connsiteX377" fmla="*/ 7093701 w 7422586"/>
              <a:gd name="connsiteY377" fmla="*/ 2444 h 40481"/>
              <a:gd name="connsiteX378" fmla="*/ 7100460 w 7422586"/>
              <a:gd name="connsiteY378" fmla="*/ 2444 h 40481"/>
              <a:gd name="connsiteX379" fmla="*/ 7149613 w 7422586"/>
              <a:gd name="connsiteY379" fmla="*/ 3666 h 40481"/>
              <a:gd name="connsiteX380" fmla="*/ 7179106 w 7422586"/>
              <a:gd name="connsiteY380" fmla="*/ 1222 h 40481"/>
              <a:gd name="connsiteX381" fmla="*/ 7221501 w 7422586"/>
              <a:gd name="connsiteY381" fmla="*/ 6110 h 40481"/>
              <a:gd name="connsiteX382" fmla="*/ 7258366 w 7422586"/>
              <a:gd name="connsiteY382" fmla="*/ 611 h 40481"/>
              <a:gd name="connsiteX383" fmla="*/ 7265738 w 7422586"/>
              <a:gd name="connsiteY383" fmla="*/ 611 h 40481"/>
              <a:gd name="connsiteX384" fmla="*/ 7294002 w 7422586"/>
              <a:gd name="connsiteY384" fmla="*/ 1833 h 40481"/>
              <a:gd name="connsiteX385" fmla="*/ 7322880 w 7422586"/>
              <a:gd name="connsiteY385" fmla="*/ 1833 h 40481"/>
              <a:gd name="connsiteX386" fmla="*/ 7374491 w 7422586"/>
              <a:gd name="connsiteY386" fmla="*/ 0 h 40481"/>
              <a:gd name="connsiteX387" fmla="*/ 7409513 w 7422586"/>
              <a:gd name="connsiteY387" fmla="*/ 6110 h 40481"/>
              <a:gd name="connsiteX388" fmla="*/ 7422415 w 7422586"/>
              <a:gd name="connsiteY388" fmla="*/ 17720 h 40481"/>
              <a:gd name="connsiteX389" fmla="*/ 7410741 w 7422586"/>
              <a:gd name="connsiteY389" fmla="*/ 31774 h 4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7422586" h="40481">
                <a:moveTo>
                  <a:pt x="7410741" y="31774"/>
                </a:moveTo>
                <a:cubicBezTo>
                  <a:pt x="7391694" y="31774"/>
                  <a:pt x="7384322" y="25053"/>
                  <a:pt x="7368347" y="26275"/>
                </a:cubicBezTo>
                <a:cubicBezTo>
                  <a:pt x="7333325" y="29330"/>
                  <a:pt x="7294002" y="29330"/>
                  <a:pt x="7259594" y="28108"/>
                </a:cubicBezTo>
                <a:cubicBezTo>
                  <a:pt x="7247306" y="28108"/>
                  <a:pt x="7238090" y="32385"/>
                  <a:pt x="7225187" y="33607"/>
                </a:cubicBezTo>
                <a:cubicBezTo>
                  <a:pt x="7211670" y="35440"/>
                  <a:pt x="7192008" y="28719"/>
                  <a:pt x="7180949" y="29330"/>
                </a:cubicBezTo>
                <a:cubicBezTo>
                  <a:pt x="7172347" y="29330"/>
                  <a:pt x="7163131" y="31163"/>
                  <a:pt x="7152685" y="31774"/>
                </a:cubicBezTo>
                <a:cubicBezTo>
                  <a:pt x="7134868" y="32996"/>
                  <a:pt x="7118278" y="30552"/>
                  <a:pt x="7100460" y="31163"/>
                </a:cubicBezTo>
                <a:cubicBezTo>
                  <a:pt x="7090015" y="31163"/>
                  <a:pt x="7075883" y="29941"/>
                  <a:pt x="7065438" y="29941"/>
                </a:cubicBezTo>
                <a:cubicBezTo>
                  <a:pt x="7058680" y="30552"/>
                  <a:pt x="7049463" y="32996"/>
                  <a:pt x="7037789" y="34829"/>
                </a:cubicBezTo>
                <a:cubicBezTo>
                  <a:pt x="7022429" y="37884"/>
                  <a:pt x="7006454" y="31163"/>
                  <a:pt x="6992322" y="29941"/>
                </a:cubicBezTo>
                <a:cubicBezTo>
                  <a:pt x="6985564" y="29941"/>
                  <a:pt x="6957915" y="30552"/>
                  <a:pt x="6949927" y="30552"/>
                </a:cubicBezTo>
                <a:cubicBezTo>
                  <a:pt x="6937639" y="31163"/>
                  <a:pt x="6920435" y="33607"/>
                  <a:pt x="6906918" y="33607"/>
                </a:cubicBezTo>
                <a:lnTo>
                  <a:pt x="6892786" y="34218"/>
                </a:lnTo>
                <a:cubicBezTo>
                  <a:pt x="6874354" y="36051"/>
                  <a:pt x="6852849" y="32385"/>
                  <a:pt x="6835031" y="32996"/>
                </a:cubicBezTo>
                <a:cubicBezTo>
                  <a:pt x="6821514" y="33607"/>
                  <a:pt x="6804310" y="36051"/>
                  <a:pt x="6789564" y="34829"/>
                </a:cubicBezTo>
                <a:lnTo>
                  <a:pt x="6774818" y="33607"/>
                </a:lnTo>
                <a:cubicBezTo>
                  <a:pt x="6753928" y="30552"/>
                  <a:pt x="6740410" y="39717"/>
                  <a:pt x="6717063" y="37273"/>
                </a:cubicBezTo>
                <a:cubicBezTo>
                  <a:pt x="6704774" y="36051"/>
                  <a:pt x="6696172" y="32996"/>
                  <a:pt x="6688799" y="32385"/>
                </a:cubicBezTo>
                <a:cubicBezTo>
                  <a:pt x="6677740" y="31774"/>
                  <a:pt x="6661150" y="37273"/>
                  <a:pt x="6647019" y="36662"/>
                </a:cubicBezTo>
                <a:lnTo>
                  <a:pt x="6632273" y="37273"/>
                </a:lnTo>
                <a:cubicBezTo>
                  <a:pt x="6621213" y="37273"/>
                  <a:pt x="6613840" y="37884"/>
                  <a:pt x="6602780" y="37884"/>
                </a:cubicBezTo>
                <a:cubicBezTo>
                  <a:pt x="6564687" y="35440"/>
                  <a:pt x="6525364" y="34829"/>
                  <a:pt x="6487884" y="34829"/>
                </a:cubicBezTo>
                <a:cubicBezTo>
                  <a:pt x="6464536" y="35440"/>
                  <a:pt x="6439345" y="34829"/>
                  <a:pt x="6415382" y="34218"/>
                </a:cubicBezTo>
                <a:cubicBezTo>
                  <a:pt x="6402480" y="34218"/>
                  <a:pt x="6389577" y="38495"/>
                  <a:pt x="6376060" y="38495"/>
                </a:cubicBezTo>
                <a:lnTo>
                  <a:pt x="6372373" y="38495"/>
                </a:lnTo>
                <a:lnTo>
                  <a:pt x="6343496" y="39106"/>
                </a:lnTo>
                <a:cubicBezTo>
                  <a:pt x="6325677" y="39717"/>
                  <a:pt x="6309088" y="37273"/>
                  <a:pt x="6291884" y="37273"/>
                </a:cubicBezTo>
                <a:cubicBezTo>
                  <a:pt x="6280210" y="36662"/>
                  <a:pt x="6266079" y="32996"/>
                  <a:pt x="6257477" y="33607"/>
                </a:cubicBezTo>
                <a:cubicBezTo>
                  <a:pt x="6250719" y="33607"/>
                  <a:pt x="6242117" y="36662"/>
                  <a:pt x="6230442" y="37884"/>
                </a:cubicBezTo>
                <a:cubicBezTo>
                  <a:pt x="6213853" y="40940"/>
                  <a:pt x="6196649" y="34218"/>
                  <a:pt x="6181289" y="33607"/>
                </a:cubicBezTo>
                <a:cubicBezTo>
                  <a:pt x="6128449" y="33607"/>
                  <a:pt x="6078681" y="34218"/>
                  <a:pt x="6025841" y="38495"/>
                </a:cubicBezTo>
                <a:cubicBezTo>
                  <a:pt x="6009866" y="38495"/>
                  <a:pt x="6001264" y="34829"/>
                  <a:pt x="5988976" y="34218"/>
                </a:cubicBezTo>
                <a:lnTo>
                  <a:pt x="5982832" y="34218"/>
                </a:lnTo>
                <a:lnTo>
                  <a:pt x="5968086" y="33607"/>
                </a:lnTo>
                <a:cubicBezTo>
                  <a:pt x="5961942" y="33607"/>
                  <a:pt x="5952111" y="32996"/>
                  <a:pt x="5946581" y="32996"/>
                </a:cubicBezTo>
                <a:cubicBezTo>
                  <a:pt x="5934907" y="32996"/>
                  <a:pt x="5924462" y="35440"/>
                  <a:pt x="5910945" y="36051"/>
                </a:cubicBezTo>
                <a:cubicBezTo>
                  <a:pt x="5899885" y="36051"/>
                  <a:pt x="5890055" y="34829"/>
                  <a:pt x="5880838" y="34218"/>
                </a:cubicBezTo>
                <a:lnTo>
                  <a:pt x="5874079" y="33607"/>
                </a:lnTo>
                <a:cubicBezTo>
                  <a:pt x="5866092" y="33607"/>
                  <a:pt x="5859334" y="33607"/>
                  <a:pt x="5851961" y="32996"/>
                </a:cubicBezTo>
                <a:cubicBezTo>
                  <a:pt x="5831070" y="31163"/>
                  <a:pt x="5816324" y="32996"/>
                  <a:pt x="5795434" y="33607"/>
                </a:cubicBezTo>
                <a:cubicBezTo>
                  <a:pt x="5746895" y="32385"/>
                  <a:pt x="5699585" y="30552"/>
                  <a:pt x="5651045" y="33607"/>
                </a:cubicBezTo>
                <a:cubicBezTo>
                  <a:pt x="5631384" y="36051"/>
                  <a:pt x="5612337" y="30552"/>
                  <a:pt x="5592676" y="30552"/>
                </a:cubicBezTo>
                <a:cubicBezTo>
                  <a:pt x="5579773" y="31163"/>
                  <a:pt x="5563184" y="31774"/>
                  <a:pt x="5549666" y="31774"/>
                </a:cubicBezTo>
                <a:cubicBezTo>
                  <a:pt x="5526318" y="33607"/>
                  <a:pt x="5499899" y="34218"/>
                  <a:pt x="5476551" y="34829"/>
                </a:cubicBezTo>
                <a:cubicBezTo>
                  <a:pt x="5461804" y="34829"/>
                  <a:pt x="5432927" y="34829"/>
                  <a:pt x="5418795" y="34829"/>
                </a:cubicBezTo>
                <a:cubicBezTo>
                  <a:pt x="5399748" y="36051"/>
                  <a:pt x="5378858" y="32385"/>
                  <a:pt x="5361040" y="32385"/>
                </a:cubicBezTo>
                <a:cubicBezTo>
                  <a:pt x="5352438" y="32385"/>
                  <a:pt x="5342607" y="33607"/>
                  <a:pt x="5332162" y="34218"/>
                </a:cubicBezTo>
                <a:cubicBezTo>
                  <a:pt x="5317416" y="35440"/>
                  <a:pt x="5302056" y="31163"/>
                  <a:pt x="5287924" y="29941"/>
                </a:cubicBezTo>
                <a:cubicBezTo>
                  <a:pt x="5279937" y="29941"/>
                  <a:pt x="5254131" y="29330"/>
                  <a:pt x="5244915" y="29330"/>
                </a:cubicBezTo>
                <a:cubicBezTo>
                  <a:pt x="5232012" y="29330"/>
                  <a:pt x="5215423" y="31774"/>
                  <a:pt x="5201291" y="31163"/>
                </a:cubicBezTo>
                <a:cubicBezTo>
                  <a:pt x="5187159" y="31163"/>
                  <a:pt x="5171184" y="31163"/>
                  <a:pt x="5157053" y="30552"/>
                </a:cubicBezTo>
                <a:cubicBezTo>
                  <a:pt x="5147222" y="29941"/>
                  <a:pt x="5137391" y="29330"/>
                  <a:pt x="5128789" y="29330"/>
                </a:cubicBezTo>
                <a:cubicBezTo>
                  <a:pt x="5115887" y="29330"/>
                  <a:pt x="5099297" y="34218"/>
                  <a:pt x="5084551" y="32996"/>
                </a:cubicBezTo>
                <a:cubicBezTo>
                  <a:pt x="5074721" y="32385"/>
                  <a:pt x="5064890" y="29941"/>
                  <a:pt x="5056288" y="29330"/>
                </a:cubicBezTo>
                <a:cubicBezTo>
                  <a:pt x="5042156" y="28719"/>
                  <a:pt x="5028025" y="30552"/>
                  <a:pt x="5013279" y="30552"/>
                </a:cubicBezTo>
                <a:lnTo>
                  <a:pt x="4984401" y="29941"/>
                </a:lnTo>
                <a:cubicBezTo>
                  <a:pt x="4979486" y="29941"/>
                  <a:pt x="4975185" y="29941"/>
                  <a:pt x="4969655" y="29941"/>
                </a:cubicBezTo>
                <a:cubicBezTo>
                  <a:pt x="4956138" y="29330"/>
                  <a:pt x="4940777" y="25664"/>
                  <a:pt x="4927874" y="27497"/>
                </a:cubicBezTo>
                <a:cubicBezTo>
                  <a:pt x="4919273" y="28719"/>
                  <a:pt x="4909442" y="31163"/>
                  <a:pt x="4898382" y="31774"/>
                </a:cubicBezTo>
                <a:cubicBezTo>
                  <a:pt x="4885480" y="31774"/>
                  <a:pt x="4873805" y="29941"/>
                  <a:pt x="4861517" y="29941"/>
                </a:cubicBezTo>
                <a:cubicBezTo>
                  <a:pt x="4844313" y="29941"/>
                  <a:pt x="4827724" y="26886"/>
                  <a:pt x="4811135" y="28108"/>
                </a:cubicBezTo>
                <a:cubicBezTo>
                  <a:pt x="4782872" y="28719"/>
                  <a:pt x="4752765" y="31774"/>
                  <a:pt x="4723887" y="31163"/>
                </a:cubicBezTo>
                <a:lnTo>
                  <a:pt x="4709141" y="31163"/>
                </a:lnTo>
                <a:cubicBezTo>
                  <a:pt x="4695010" y="31774"/>
                  <a:pt x="4679035" y="29330"/>
                  <a:pt x="4665518" y="28719"/>
                </a:cubicBezTo>
                <a:cubicBezTo>
                  <a:pt x="4652000" y="28108"/>
                  <a:pt x="4636640" y="32996"/>
                  <a:pt x="4622508" y="32996"/>
                </a:cubicBezTo>
                <a:lnTo>
                  <a:pt x="4607762" y="32996"/>
                </a:lnTo>
                <a:lnTo>
                  <a:pt x="4578270" y="32385"/>
                </a:lnTo>
                <a:cubicBezTo>
                  <a:pt x="4557994" y="31163"/>
                  <a:pt x="4541405" y="29941"/>
                  <a:pt x="4521129" y="31774"/>
                </a:cubicBezTo>
                <a:cubicBezTo>
                  <a:pt x="4502082" y="33607"/>
                  <a:pt x="4481806" y="30552"/>
                  <a:pt x="4462759" y="31163"/>
                </a:cubicBezTo>
                <a:cubicBezTo>
                  <a:pt x="4438797" y="33607"/>
                  <a:pt x="4413606" y="32385"/>
                  <a:pt x="4390258" y="31163"/>
                </a:cubicBezTo>
                <a:cubicBezTo>
                  <a:pt x="4365681" y="31163"/>
                  <a:pt x="4342948" y="31163"/>
                  <a:pt x="4318371" y="33607"/>
                </a:cubicBezTo>
                <a:cubicBezTo>
                  <a:pt x="4298709" y="33607"/>
                  <a:pt x="4279048" y="39717"/>
                  <a:pt x="4259386" y="37273"/>
                </a:cubicBezTo>
                <a:cubicBezTo>
                  <a:pt x="4237268" y="34829"/>
                  <a:pt x="4210233" y="32996"/>
                  <a:pt x="4188728" y="33607"/>
                </a:cubicBezTo>
                <a:cubicBezTo>
                  <a:pt x="4174597" y="35440"/>
                  <a:pt x="4158622" y="40328"/>
                  <a:pt x="4144490" y="37884"/>
                </a:cubicBezTo>
                <a:cubicBezTo>
                  <a:pt x="4124214" y="34829"/>
                  <a:pt x="4107625" y="34829"/>
                  <a:pt x="4087964" y="36662"/>
                </a:cubicBezTo>
                <a:cubicBezTo>
                  <a:pt x="4068916" y="37884"/>
                  <a:pt x="4049255" y="34218"/>
                  <a:pt x="4030208" y="35440"/>
                </a:cubicBezTo>
                <a:cubicBezTo>
                  <a:pt x="4011161" y="37273"/>
                  <a:pt x="3992729" y="36662"/>
                  <a:pt x="3973067" y="39717"/>
                </a:cubicBezTo>
                <a:cubicBezTo>
                  <a:pt x="3964465" y="40940"/>
                  <a:pt x="3952177" y="40328"/>
                  <a:pt x="3943575" y="40328"/>
                </a:cubicBezTo>
                <a:lnTo>
                  <a:pt x="3928829" y="40328"/>
                </a:lnTo>
                <a:cubicBezTo>
                  <a:pt x="3914697" y="40940"/>
                  <a:pt x="3898108" y="37884"/>
                  <a:pt x="3885205" y="37273"/>
                </a:cubicBezTo>
                <a:lnTo>
                  <a:pt x="3856328" y="37273"/>
                </a:lnTo>
                <a:cubicBezTo>
                  <a:pt x="3836666" y="37273"/>
                  <a:pt x="3818234" y="37884"/>
                  <a:pt x="3797958" y="37884"/>
                </a:cubicBezTo>
                <a:cubicBezTo>
                  <a:pt x="3783212" y="37273"/>
                  <a:pt x="3770309" y="35440"/>
                  <a:pt x="3756177" y="36662"/>
                </a:cubicBezTo>
                <a:cubicBezTo>
                  <a:pt x="3742660" y="39106"/>
                  <a:pt x="3726071" y="40940"/>
                  <a:pt x="3711939" y="40328"/>
                </a:cubicBezTo>
                <a:cubicBezTo>
                  <a:pt x="3707638" y="40328"/>
                  <a:pt x="3694736" y="40328"/>
                  <a:pt x="3690435" y="40328"/>
                </a:cubicBezTo>
                <a:cubicBezTo>
                  <a:pt x="3678146" y="40940"/>
                  <a:pt x="3664015" y="37884"/>
                  <a:pt x="3653569" y="36662"/>
                </a:cubicBezTo>
                <a:cubicBezTo>
                  <a:pt x="3636366" y="35440"/>
                  <a:pt x="3614861" y="39106"/>
                  <a:pt x="3596429" y="37884"/>
                </a:cubicBezTo>
                <a:cubicBezTo>
                  <a:pt x="3596429" y="37884"/>
                  <a:pt x="3567551" y="37273"/>
                  <a:pt x="3567551" y="37273"/>
                </a:cubicBezTo>
                <a:cubicBezTo>
                  <a:pt x="3558949" y="37273"/>
                  <a:pt x="3549732" y="39106"/>
                  <a:pt x="3539287" y="39717"/>
                </a:cubicBezTo>
                <a:cubicBezTo>
                  <a:pt x="3523313" y="41551"/>
                  <a:pt x="3506723" y="37273"/>
                  <a:pt x="3491363" y="36662"/>
                </a:cubicBezTo>
                <a:cubicBezTo>
                  <a:pt x="3478460" y="36662"/>
                  <a:pt x="3463714" y="35440"/>
                  <a:pt x="3451425" y="34829"/>
                </a:cubicBezTo>
                <a:cubicBezTo>
                  <a:pt x="3442209" y="34829"/>
                  <a:pt x="3432993" y="35440"/>
                  <a:pt x="3423162" y="36051"/>
                </a:cubicBezTo>
                <a:cubicBezTo>
                  <a:pt x="3404115" y="37273"/>
                  <a:pt x="3383839" y="33607"/>
                  <a:pt x="3365407" y="34218"/>
                </a:cubicBezTo>
                <a:cubicBezTo>
                  <a:pt x="3348817" y="36051"/>
                  <a:pt x="3324241" y="36051"/>
                  <a:pt x="3307037" y="36051"/>
                </a:cubicBezTo>
                <a:cubicBezTo>
                  <a:pt x="3288604" y="37273"/>
                  <a:pt x="3267714" y="32385"/>
                  <a:pt x="3249896" y="32996"/>
                </a:cubicBezTo>
                <a:cubicBezTo>
                  <a:pt x="3239451" y="33607"/>
                  <a:pt x="3225934" y="36051"/>
                  <a:pt x="3213031" y="35440"/>
                </a:cubicBezTo>
                <a:lnTo>
                  <a:pt x="3206272" y="35440"/>
                </a:lnTo>
                <a:lnTo>
                  <a:pt x="3192141" y="36051"/>
                </a:lnTo>
                <a:cubicBezTo>
                  <a:pt x="3177395" y="37884"/>
                  <a:pt x="3160191" y="34218"/>
                  <a:pt x="3146674" y="31163"/>
                </a:cubicBezTo>
                <a:cubicBezTo>
                  <a:pt x="3132542" y="28719"/>
                  <a:pt x="3123326" y="33607"/>
                  <a:pt x="3106737" y="34829"/>
                </a:cubicBezTo>
                <a:cubicBezTo>
                  <a:pt x="3094448" y="35440"/>
                  <a:pt x="3087689" y="34829"/>
                  <a:pt x="3076630" y="34829"/>
                </a:cubicBezTo>
                <a:cubicBezTo>
                  <a:pt x="3058197" y="34829"/>
                  <a:pt x="3036693" y="34218"/>
                  <a:pt x="3018260" y="33607"/>
                </a:cubicBezTo>
                <a:cubicBezTo>
                  <a:pt x="3006586" y="32996"/>
                  <a:pt x="2997370" y="29941"/>
                  <a:pt x="2988768" y="28719"/>
                </a:cubicBezTo>
                <a:cubicBezTo>
                  <a:pt x="2977094" y="26886"/>
                  <a:pt x="2960505" y="30552"/>
                  <a:pt x="2946988" y="30552"/>
                </a:cubicBezTo>
                <a:cubicBezTo>
                  <a:pt x="2932241" y="29941"/>
                  <a:pt x="2918724" y="32996"/>
                  <a:pt x="2903364" y="32385"/>
                </a:cubicBezTo>
                <a:lnTo>
                  <a:pt x="2874486" y="31774"/>
                </a:lnTo>
                <a:lnTo>
                  <a:pt x="2867113" y="31774"/>
                </a:lnTo>
                <a:cubicBezTo>
                  <a:pt x="2849909" y="31774"/>
                  <a:pt x="2834549" y="24442"/>
                  <a:pt x="2817345" y="26275"/>
                </a:cubicBezTo>
                <a:cubicBezTo>
                  <a:pt x="2798298" y="26886"/>
                  <a:pt x="2779866" y="26886"/>
                  <a:pt x="2760204" y="28719"/>
                </a:cubicBezTo>
                <a:cubicBezTo>
                  <a:pt x="2745458" y="30552"/>
                  <a:pt x="2728869" y="26886"/>
                  <a:pt x="2714737" y="25053"/>
                </a:cubicBezTo>
                <a:cubicBezTo>
                  <a:pt x="2700606" y="23830"/>
                  <a:pt x="2688317" y="26886"/>
                  <a:pt x="2672957" y="26886"/>
                </a:cubicBezTo>
                <a:lnTo>
                  <a:pt x="2643464" y="26275"/>
                </a:lnTo>
                <a:lnTo>
                  <a:pt x="2629333" y="26275"/>
                </a:lnTo>
                <a:cubicBezTo>
                  <a:pt x="2617659" y="26275"/>
                  <a:pt x="2605371" y="28719"/>
                  <a:pt x="2593082" y="28719"/>
                </a:cubicBezTo>
                <a:lnTo>
                  <a:pt x="2585709" y="28719"/>
                </a:lnTo>
                <a:lnTo>
                  <a:pt x="2556832" y="28108"/>
                </a:lnTo>
                <a:lnTo>
                  <a:pt x="2553145" y="28108"/>
                </a:lnTo>
                <a:cubicBezTo>
                  <a:pt x="2535327" y="28108"/>
                  <a:pt x="2518737" y="20775"/>
                  <a:pt x="2500919" y="24442"/>
                </a:cubicBezTo>
                <a:cubicBezTo>
                  <a:pt x="2491703" y="25664"/>
                  <a:pt x="2481258" y="28108"/>
                  <a:pt x="2469584" y="26886"/>
                </a:cubicBezTo>
                <a:cubicBezTo>
                  <a:pt x="2458525" y="25664"/>
                  <a:pt x="2449308" y="23219"/>
                  <a:pt x="2440706" y="21997"/>
                </a:cubicBezTo>
                <a:cubicBezTo>
                  <a:pt x="2438249" y="21997"/>
                  <a:pt x="2437020" y="21386"/>
                  <a:pt x="2434562" y="21386"/>
                </a:cubicBezTo>
                <a:lnTo>
                  <a:pt x="2427189" y="21386"/>
                </a:lnTo>
                <a:lnTo>
                  <a:pt x="2412443" y="21386"/>
                </a:lnTo>
                <a:lnTo>
                  <a:pt x="2397697" y="21386"/>
                </a:lnTo>
                <a:cubicBezTo>
                  <a:pt x="2392782" y="21386"/>
                  <a:pt x="2389095" y="21386"/>
                  <a:pt x="2384180" y="21997"/>
                </a:cubicBezTo>
                <a:cubicBezTo>
                  <a:pt x="2360832" y="25053"/>
                  <a:pt x="2347929" y="23830"/>
                  <a:pt x="2325196" y="23830"/>
                </a:cubicBezTo>
                <a:cubicBezTo>
                  <a:pt x="2287101" y="24442"/>
                  <a:pt x="2247164" y="24442"/>
                  <a:pt x="2209070" y="25053"/>
                </a:cubicBezTo>
                <a:cubicBezTo>
                  <a:pt x="2190023" y="25664"/>
                  <a:pt x="2170362" y="22608"/>
                  <a:pt x="2151315" y="23219"/>
                </a:cubicBezTo>
                <a:lnTo>
                  <a:pt x="2122437" y="22608"/>
                </a:lnTo>
                <a:cubicBezTo>
                  <a:pt x="2092331" y="20775"/>
                  <a:pt x="2065296" y="19553"/>
                  <a:pt x="2035804" y="20164"/>
                </a:cubicBezTo>
                <a:lnTo>
                  <a:pt x="2006926" y="20164"/>
                </a:lnTo>
                <a:cubicBezTo>
                  <a:pt x="1994024" y="20164"/>
                  <a:pt x="1977434" y="24442"/>
                  <a:pt x="1963917" y="23219"/>
                </a:cubicBezTo>
                <a:lnTo>
                  <a:pt x="1949171" y="23219"/>
                </a:lnTo>
                <a:lnTo>
                  <a:pt x="1934425" y="23219"/>
                </a:lnTo>
                <a:cubicBezTo>
                  <a:pt x="1920293" y="23219"/>
                  <a:pt x="1904318" y="20775"/>
                  <a:pt x="1890801" y="20775"/>
                </a:cubicBezTo>
                <a:lnTo>
                  <a:pt x="1861924" y="20775"/>
                </a:lnTo>
                <a:cubicBezTo>
                  <a:pt x="1852093" y="20775"/>
                  <a:pt x="1842877" y="20775"/>
                  <a:pt x="1833660" y="21386"/>
                </a:cubicBezTo>
                <a:cubicBezTo>
                  <a:pt x="1802325" y="22608"/>
                  <a:pt x="1770375" y="21386"/>
                  <a:pt x="1739040" y="22608"/>
                </a:cubicBezTo>
                <a:cubicBezTo>
                  <a:pt x="1726751" y="22608"/>
                  <a:pt x="1715692" y="25053"/>
                  <a:pt x="1703403" y="25664"/>
                </a:cubicBezTo>
                <a:cubicBezTo>
                  <a:pt x="1688657" y="26275"/>
                  <a:pt x="1673911" y="24442"/>
                  <a:pt x="1659780" y="24442"/>
                </a:cubicBezTo>
                <a:cubicBezTo>
                  <a:pt x="1650563" y="24442"/>
                  <a:pt x="1641347" y="25664"/>
                  <a:pt x="1630902" y="26275"/>
                </a:cubicBezTo>
                <a:cubicBezTo>
                  <a:pt x="1610626" y="27497"/>
                  <a:pt x="1591579" y="24442"/>
                  <a:pt x="1573147" y="25664"/>
                </a:cubicBezTo>
                <a:cubicBezTo>
                  <a:pt x="1563316" y="26275"/>
                  <a:pt x="1554100" y="26886"/>
                  <a:pt x="1543654" y="26886"/>
                </a:cubicBezTo>
                <a:cubicBezTo>
                  <a:pt x="1527680" y="25664"/>
                  <a:pt x="1515391" y="21997"/>
                  <a:pt x="1500645" y="23219"/>
                </a:cubicBezTo>
                <a:lnTo>
                  <a:pt x="1485899" y="22608"/>
                </a:lnTo>
                <a:cubicBezTo>
                  <a:pt x="1466238" y="20164"/>
                  <a:pt x="1449034" y="26275"/>
                  <a:pt x="1428144" y="26275"/>
                </a:cubicBezTo>
                <a:cubicBezTo>
                  <a:pt x="1407868" y="25053"/>
                  <a:pt x="1391893" y="20775"/>
                  <a:pt x="1371617" y="25053"/>
                </a:cubicBezTo>
                <a:cubicBezTo>
                  <a:pt x="1362401" y="26886"/>
                  <a:pt x="1351341" y="26886"/>
                  <a:pt x="1341511" y="26275"/>
                </a:cubicBezTo>
                <a:lnTo>
                  <a:pt x="1312633" y="25664"/>
                </a:lnTo>
                <a:cubicBezTo>
                  <a:pt x="1302802" y="25664"/>
                  <a:pt x="1292972" y="24442"/>
                  <a:pt x="1283755" y="24442"/>
                </a:cubicBezTo>
                <a:lnTo>
                  <a:pt x="1254878" y="24442"/>
                </a:lnTo>
                <a:cubicBezTo>
                  <a:pt x="1235831" y="23830"/>
                  <a:pt x="1216169" y="25664"/>
                  <a:pt x="1197122" y="25664"/>
                </a:cubicBezTo>
                <a:lnTo>
                  <a:pt x="1168245" y="25053"/>
                </a:lnTo>
                <a:cubicBezTo>
                  <a:pt x="1153498" y="24442"/>
                  <a:pt x="1139367" y="26275"/>
                  <a:pt x="1124621" y="26886"/>
                </a:cubicBezTo>
                <a:lnTo>
                  <a:pt x="1109875" y="27497"/>
                </a:lnTo>
                <a:lnTo>
                  <a:pt x="1080997" y="28719"/>
                </a:lnTo>
                <a:cubicBezTo>
                  <a:pt x="1071781" y="29330"/>
                  <a:pt x="1061950" y="29941"/>
                  <a:pt x="1052119" y="30552"/>
                </a:cubicBezTo>
                <a:cubicBezTo>
                  <a:pt x="1037988" y="31774"/>
                  <a:pt x="1022627" y="26886"/>
                  <a:pt x="1008496" y="26886"/>
                </a:cubicBezTo>
                <a:lnTo>
                  <a:pt x="993750" y="26886"/>
                </a:lnTo>
                <a:cubicBezTo>
                  <a:pt x="984533" y="26886"/>
                  <a:pt x="974088" y="26275"/>
                  <a:pt x="964872" y="26886"/>
                </a:cubicBezTo>
                <a:cubicBezTo>
                  <a:pt x="955656" y="27497"/>
                  <a:pt x="946439" y="28719"/>
                  <a:pt x="935994" y="29330"/>
                </a:cubicBezTo>
                <a:lnTo>
                  <a:pt x="921248" y="29941"/>
                </a:lnTo>
                <a:lnTo>
                  <a:pt x="907116" y="30552"/>
                </a:lnTo>
                <a:cubicBezTo>
                  <a:pt x="902201" y="30552"/>
                  <a:pt x="897286" y="31163"/>
                  <a:pt x="892370" y="31163"/>
                </a:cubicBezTo>
                <a:lnTo>
                  <a:pt x="877624" y="31163"/>
                </a:lnTo>
                <a:cubicBezTo>
                  <a:pt x="867794" y="31163"/>
                  <a:pt x="858577" y="30552"/>
                  <a:pt x="848747" y="31163"/>
                </a:cubicBezTo>
                <a:lnTo>
                  <a:pt x="819869" y="31774"/>
                </a:lnTo>
                <a:cubicBezTo>
                  <a:pt x="805123" y="32385"/>
                  <a:pt x="790991" y="30552"/>
                  <a:pt x="776245" y="31163"/>
                </a:cubicBezTo>
                <a:cubicBezTo>
                  <a:pt x="762114" y="31163"/>
                  <a:pt x="747367" y="28719"/>
                  <a:pt x="733850" y="29941"/>
                </a:cubicBezTo>
                <a:cubicBezTo>
                  <a:pt x="725248" y="30552"/>
                  <a:pt x="715418" y="32385"/>
                  <a:pt x="704358" y="32996"/>
                </a:cubicBezTo>
                <a:lnTo>
                  <a:pt x="700672" y="32996"/>
                </a:lnTo>
                <a:lnTo>
                  <a:pt x="697600" y="32996"/>
                </a:lnTo>
                <a:cubicBezTo>
                  <a:pt x="695142" y="32996"/>
                  <a:pt x="693299" y="33607"/>
                  <a:pt x="690841" y="33607"/>
                </a:cubicBezTo>
                <a:lnTo>
                  <a:pt x="676095" y="35440"/>
                </a:lnTo>
                <a:cubicBezTo>
                  <a:pt x="666264" y="36662"/>
                  <a:pt x="653361" y="36051"/>
                  <a:pt x="644145" y="33607"/>
                </a:cubicBezTo>
                <a:cubicBezTo>
                  <a:pt x="636772" y="32385"/>
                  <a:pt x="631857" y="31163"/>
                  <a:pt x="625098" y="31163"/>
                </a:cubicBezTo>
                <a:cubicBezTo>
                  <a:pt x="625098" y="31163"/>
                  <a:pt x="617725" y="31163"/>
                  <a:pt x="617725" y="31163"/>
                </a:cubicBezTo>
                <a:lnTo>
                  <a:pt x="588847" y="31163"/>
                </a:lnTo>
                <a:lnTo>
                  <a:pt x="559970" y="31774"/>
                </a:lnTo>
                <a:lnTo>
                  <a:pt x="545838" y="32385"/>
                </a:lnTo>
                <a:cubicBezTo>
                  <a:pt x="522490" y="35440"/>
                  <a:pt x="496070" y="34829"/>
                  <a:pt x="473337" y="34218"/>
                </a:cubicBezTo>
                <a:cubicBezTo>
                  <a:pt x="465349" y="34218"/>
                  <a:pt x="456133" y="36051"/>
                  <a:pt x="445688" y="37273"/>
                </a:cubicBezTo>
                <a:cubicBezTo>
                  <a:pt x="434628" y="38495"/>
                  <a:pt x="424183" y="37273"/>
                  <a:pt x="414967" y="37273"/>
                </a:cubicBezTo>
                <a:cubicBezTo>
                  <a:pt x="404522" y="36662"/>
                  <a:pt x="395920" y="37273"/>
                  <a:pt x="386089" y="36051"/>
                </a:cubicBezTo>
                <a:lnTo>
                  <a:pt x="371957" y="34829"/>
                </a:lnTo>
                <a:cubicBezTo>
                  <a:pt x="369500" y="34829"/>
                  <a:pt x="367657" y="34829"/>
                  <a:pt x="365199" y="34218"/>
                </a:cubicBezTo>
                <a:lnTo>
                  <a:pt x="358440" y="34218"/>
                </a:lnTo>
                <a:lnTo>
                  <a:pt x="329563" y="34218"/>
                </a:lnTo>
                <a:cubicBezTo>
                  <a:pt x="300685" y="34218"/>
                  <a:pt x="271807" y="39106"/>
                  <a:pt x="242315" y="37884"/>
                </a:cubicBezTo>
                <a:cubicBezTo>
                  <a:pt x="215281" y="36662"/>
                  <a:pt x="188861" y="36051"/>
                  <a:pt x="161826" y="34218"/>
                </a:cubicBezTo>
                <a:cubicBezTo>
                  <a:pt x="150767" y="32996"/>
                  <a:pt x="136021" y="28719"/>
                  <a:pt x="127419" y="28719"/>
                </a:cubicBezTo>
                <a:cubicBezTo>
                  <a:pt x="116359" y="28719"/>
                  <a:pt x="97312" y="34829"/>
                  <a:pt x="84409" y="33607"/>
                </a:cubicBezTo>
                <a:cubicBezTo>
                  <a:pt x="62905" y="34218"/>
                  <a:pt x="37099" y="32996"/>
                  <a:pt x="16823" y="39106"/>
                </a:cubicBezTo>
                <a:cubicBezTo>
                  <a:pt x="10679" y="41551"/>
                  <a:pt x="3306" y="38495"/>
                  <a:pt x="848" y="32385"/>
                </a:cubicBezTo>
                <a:cubicBezTo>
                  <a:pt x="-1609" y="26275"/>
                  <a:pt x="1463" y="19553"/>
                  <a:pt x="7607" y="17109"/>
                </a:cubicBezTo>
                <a:cubicBezTo>
                  <a:pt x="13751" y="14665"/>
                  <a:pt x="19281" y="13443"/>
                  <a:pt x="24196" y="12832"/>
                </a:cubicBezTo>
                <a:cubicBezTo>
                  <a:pt x="43243" y="9166"/>
                  <a:pt x="64748" y="9777"/>
                  <a:pt x="83795" y="9166"/>
                </a:cubicBezTo>
                <a:cubicBezTo>
                  <a:pt x="99155" y="9166"/>
                  <a:pt x="108986" y="4277"/>
                  <a:pt x="126804" y="3666"/>
                </a:cubicBezTo>
                <a:cubicBezTo>
                  <a:pt x="145237" y="3666"/>
                  <a:pt x="154453" y="9166"/>
                  <a:pt x="170428" y="9777"/>
                </a:cubicBezTo>
                <a:cubicBezTo>
                  <a:pt x="194390" y="10999"/>
                  <a:pt x="218967" y="12221"/>
                  <a:pt x="242929" y="12832"/>
                </a:cubicBezTo>
                <a:cubicBezTo>
                  <a:pt x="271193" y="14054"/>
                  <a:pt x="300070" y="9166"/>
                  <a:pt x="328948" y="9166"/>
                </a:cubicBezTo>
                <a:lnTo>
                  <a:pt x="357826" y="9166"/>
                </a:lnTo>
                <a:lnTo>
                  <a:pt x="365813" y="9166"/>
                </a:lnTo>
                <a:cubicBezTo>
                  <a:pt x="368271" y="9166"/>
                  <a:pt x="371343" y="9166"/>
                  <a:pt x="373801" y="9777"/>
                </a:cubicBezTo>
                <a:cubicBezTo>
                  <a:pt x="383017" y="10388"/>
                  <a:pt x="393462" y="11610"/>
                  <a:pt x="402064" y="11610"/>
                </a:cubicBezTo>
                <a:cubicBezTo>
                  <a:pt x="415581" y="11610"/>
                  <a:pt x="431556" y="14054"/>
                  <a:pt x="444459" y="12832"/>
                </a:cubicBezTo>
                <a:cubicBezTo>
                  <a:pt x="453061" y="12221"/>
                  <a:pt x="462892" y="10388"/>
                  <a:pt x="473951" y="9777"/>
                </a:cubicBezTo>
                <a:cubicBezTo>
                  <a:pt x="494227" y="9777"/>
                  <a:pt x="510816" y="12221"/>
                  <a:pt x="531092" y="9777"/>
                </a:cubicBezTo>
                <a:cubicBezTo>
                  <a:pt x="539079" y="8555"/>
                  <a:pt x="552597" y="8555"/>
                  <a:pt x="561199" y="8555"/>
                </a:cubicBezTo>
                <a:cubicBezTo>
                  <a:pt x="582089" y="7943"/>
                  <a:pt x="610352" y="7943"/>
                  <a:pt x="630628" y="7943"/>
                </a:cubicBezTo>
                <a:cubicBezTo>
                  <a:pt x="647217" y="8555"/>
                  <a:pt x="659506" y="14665"/>
                  <a:pt x="675480" y="12221"/>
                </a:cubicBezTo>
                <a:lnTo>
                  <a:pt x="689612" y="10388"/>
                </a:lnTo>
                <a:cubicBezTo>
                  <a:pt x="693299" y="9777"/>
                  <a:pt x="697600" y="9777"/>
                  <a:pt x="701286" y="9777"/>
                </a:cubicBezTo>
                <a:cubicBezTo>
                  <a:pt x="711117" y="9777"/>
                  <a:pt x="721562" y="7943"/>
                  <a:pt x="733236" y="7332"/>
                </a:cubicBezTo>
                <a:cubicBezTo>
                  <a:pt x="754126" y="6110"/>
                  <a:pt x="771944" y="9777"/>
                  <a:pt x="792220" y="9777"/>
                </a:cubicBezTo>
                <a:cubicBezTo>
                  <a:pt x="802051" y="10388"/>
                  <a:pt x="811267" y="10999"/>
                  <a:pt x="820483" y="10999"/>
                </a:cubicBezTo>
                <a:lnTo>
                  <a:pt x="849361" y="10388"/>
                </a:lnTo>
                <a:cubicBezTo>
                  <a:pt x="872709" y="10388"/>
                  <a:pt x="897900" y="12221"/>
                  <a:pt x="921248" y="10388"/>
                </a:cubicBezTo>
                <a:lnTo>
                  <a:pt x="935994" y="10388"/>
                </a:lnTo>
                <a:cubicBezTo>
                  <a:pt x="945210" y="10388"/>
                  <a:pt x="954427" y="9166"/>
                  <a:pt x="964872" y="8555"/>
                </a:cubicBezTo>
                <a:cubicBezTo>
                  <a:pt x="973474" y="8555"/>
                  <a:pt x="985762" y="8555"/>
                  <a:pt x="994364" y="9166"/>
                </a:cubicBezTo>
                <a:lnTo>
                  <a:pt x="1009110" y="9166"/>
                </a:lnTo>
                <a:cubicBezTo>
                  <a:pt x="1014640" y="9166"/>
                  <a:pt x="1020170" y="9777"/>
                  <a:pt x="1025085" y="10388"/>
                </a:cubicBezTo>
                <a:cubicBezTo>
                  <a:pt x="1044132" y="14665"/>
                  <a:pt x="1061336" y="12832"/>
                  <a:pt x="1080997" y="11610"/>
                </a:cubicBezTo>
                <a:cubicBezTo>
                  <a:pt x="1095129" y="11610"/>
                  <a:pt x="1112332" y="10999"/>
                  <a:pt x="1124621" y="10388"/>
                </a:cubicBezTo>
                <a:cubicBezTo>
                  <a:pt x="1146125" y="9777"/>
                  <a:pt x="1175003" y="9166"/>
                  <a:pt x="1197122" y="10388"/>
                </a:cubicBezTo>
                <a:cubicBezTo>
                  <a:pt x="1206953" y="10388"/>
                  <a:pt x="1216169" y="9777"/>
                  <a:pt x="1226000" y="9777"/>
                </a:cubicBezTo>
                <a:lnTo>
                  <a:pt x="1240746" y="9777"/>
                </a:lnTo>
                <a:cubicBezTo>
                  <a:pt x="1263479" y="9777"/>
                  <a:pt x="1291128" y="10388"/>
                  <a:pt x="1313247" y="11610"/>
                </a:cubicBezTo>
                <a:cubicBezTo>
                  <a:pt x="1326150" y="11610"/>
                  <a:pt x="1344583" y="12221"/>
                  <a:pt x="1356257" y="12221"/>
                </a:cubicBezTo>
                <a:cubicBezTo>
                  <a:pt x="1371003" y="11610"/>
                  <a:pt x="1384520" y="7332"/>
                  <a:pt x="1400495" y="9166"/>
                </a:cubicBezTo>
                <a:cubicBezTo>
                  <a:pt x="1410940" y="9777"/>
                  <a:pt x="1420156" y="12221"/>
                  <a:pt x="1428758" y="12221"/>
                </a:cubicBezTo>
                <a:cubicBezTo>
                  <a:pt x="1447191" y="12221"/>
                  <a:pt x="1467467" y="6110"/>
                  <a:pt x="1486514" y="8555"/>
                </a:cubicBezTo>
                <a:cubicBezTo>
                  <a:pt x="1496959" y="9166"/>
                  <a:pt x="1506175" y="9166"/>
                  <a:pt x="1516006" y="9777"/>
                </a:cubicBezTo>
                <a:cubicBezTo>
                  <a:pt x="1536282" y="13443"/>
                  <a:pt x="1552256" y="14054"/>
                  <a:pt x="1572532" y="12221"/>
                </a:cubicBezTo>
                <a:cubicBezTo>
                  <a:pt x="1592808" y="10388"/>
                  <a:pt x="1612469" y="13443"/>
                  <a:pt x="1630288" y="12832"/>
                </a:cubicBezTo>
                <a:cubicBezTo>
                  <a:pt x="1639504" y="12221"/>
                  <a:pt x="1649335" y="10999"/>
                  <a:pt x="1659165" y="10999"/>
                </a:cubicBezTo>
                <a:cubicBezTo>
                  <a:pt x="1678827" y="10388"/>
                  <a:pt x="1697259" y="13443"/>
                  <a:pt x="1716306" y="10388"/>
                </a:cubicBezTo>
                <a:cubicBezTo>
                  <a:pt x="1723679" y="9777"/>
                  <a:pt x="1731052" y="8555"/>
                  <a:pt x="1739040" y="8555"/>
                </a:cubicBezTo>
                <a:cubicBezTo>
                  <a:pt x="1770375" y="7943"/>
                  <a:pt x="1801710" y="9166"/>
                  <a:pt x="1833046" y="7332"/>
                </a:cubicBezTo>
                <a:cubicBezTo>
                  <a:pt x="1848406" y="6110"/>
                  <a:pt x="1875441" y="6110"/>
                  <a:pt x="1891416" y="6110"/>
                </a:cubicBezTo>
                <a:cubicBezTo>
                  <a:pt x="1907391" y="6110"/>
                  <a:pt x="1919679" y="8555"/>
                  <a:pt x="1935039" y="8555"/>
                </a:cubicBezTo>
                <a:lnTo>
                  <a:pt x="1949785" y="8555"/>
                </a:lnTo>
                <a:lnTo>
                  <a:pt x="1964531" y="8555"/>
                </a:lnTo>
                <a:cubicBezTo>
                  <a:pt x="1979278" y="9166"/>
                  <a:pt x="1991566" y="4888"/>
                  <a:pt x="2007541" y="4888"/>
                </a:cubicBezTo>
                <a:lnTo>
                  <a:pt x="2036419" y="4277"/>
                </a:lnTo>
                <a:cubicBezTo>
                  <a:pt x="2064682" y="3666"/>
                  <a:pt x="2095403" y="4277"/>
                  <a:pt x="2123052" y="6110"/>
                </a:cubicBezTo>
                <a:lnTo>
                  <a:pt x="2151929" y="6110"/>
                </a:lnTo>
                <a:cubicBezTo>
                  <a:pt x="2171591" y="5499"/>
                  <a:pt x="2190023" y="8555"/>
                  <a:pt x="2209685" y="7332"/>
                </a:cubicBezTo>
                <a:cubicBezTo>
                  <a:pt x="2256995" y="6110"/>
                  <a:pt x="2307377" y="5499"/>
                  <a:pt x="2354688" y="5499"/>
                </a:cubicBezTo>
                <a:cubicBezTo>
                  <a:pt x="2368205" y="5499"/>
                  <a:pt x="2383565" y="2444"/>
                  <a:pt x="2398311" y="2444"/>
                </a:cubicBezTo>
                <a:lnTo>
                  <a:pt x="2413057" y="1833"/>
                </a:lnTo>
                <a:lnTo>
                  <a:pt x="2427804" y="1222"/>
                </a:lnTo>
                <a:cubicBezTo>
                  <a:pt x="2441935" y="0"/>
                  <a:pt x="2459753" y="4888"/>
                  <a:pt x="2471427" y="6110"/>
                </a:cubicBezTo>
                <a:cubicBezTo>
                  <a:pt x="2484330" y="7332"/>
                  <a:pt x="2499690" y="1833"/>
                  <a:pt x="2513822" y="1833"/>
                </a:cubicBezTo>
                <a:cubicBezTo>
                  <a:pt x="2524267" y="1833"/>
                  <a:pt x="2534098" y="4277"/>
                  <a:pt x="2543929" y="5499"/>
                </a:cubicBezTo>
                <a:cubicBezTo>
                  <a:pt x="2551916" y="6721"/>
                  <a:pt x="2577722" y="6721"/>
                  <a:pt x="2585709" y="6721"/>
                </a:cubicBezTo>
                <a:cubicBezTo>
                  <a:pt x="2600455" y="7332"/>
                  <a:pt x="2613972" y="4277"/>
                  <a:pt x="2628718" y="4277"/>
                </a:cubicBezTo>
                <a:cubicBezTo>
                  <a:pt x="2637320" y="4277"/>
                  <a:pt x="2663126" y="4277"/>
                  <a:pt x="2672342" y="4277"/>
                </a:cubicBezTo>
                <a:cubicBezTo>
                  <a:pt x="2680944" y="4277"/>
                  <a:pt x="2690160" y="2444"/>
                  <a:pt x="2700606" y="1833"/>
                </a:cubicBezTo>
                <a:cubicBezTo>
                  <a:pt x="2715352" y="0"/>
                  <a:pt x="2730712" y="4277"/>
                  <a:pt x="2745458" y="5499"/>
                </a:cubicBezTo>
                <a:cubicBezTo>
                  <a:pt x="2759590" y="6110"/>
                  <a:pt x="2772492" y="2444"/>
                  <a:pt x="2788467" y="3055"/>
                </a:cubicBezTo>
                <a:cubicBezTo>
                  <a:pt x="2797684" y="3055"/>
                  <a:pt x="2806900" y="2444"/>
                  <a:pt x="2816731" y="1833"/>
                </a:cubicBezTo>
                <a:cubicBezTo>
                  <a:pt x="2833320" y="0"/>
                  <a:pt x="2851138" y="6721"/>
                  <a:pt x="2867727" y="6721"/>
                </a:cubicBezTo>
                <a:lnTo>
                  <a:pt x="2875100" y="6721"/>
                </a:lnTo>
                <a:lnTo>
                  <a:pt x="2903978" y="7332"/>
                </a:lnTo>
                <a:cubicBezTo>
                  <a:pt x="2915038" y="7332"/>
                  <a:pt x="2927941" y="5499"/>
                  <a:pt x="2939614" y="5499"/>
                </a:cubicBezTo>
                <a:cubicBezTo>
                  <a:pt x="2946373" y="5499"/>
                  <a:pt x="2953132" y="5499"/>
                  <a:pt x="2960505" y="4277"/>
                </a:cubicBezTo>
                <a:cubicBezTo>
                  <a:pt x="2969721" y="3666"/>
                  <a:pt x="2980166" y="1833"/>
                  <a:pt x="2991840" y="3055"/>
                </a:cubicBezTo>
                <a:cubicBezTo>
                  <a:pt x="3002900" y="4277"/>
                  <a:pt x="3012116" y="7332"/>
                  <a:pt x="3019489" y="7332"/>
                </a:cubicBezTo>
                <a:cubicBezTo>
                  <a:pt x="3045295" y="7943"/>
                  <a:pt x="3072943" y="8555"/>
                  <a:pt x="3098749" y="8555"/>
                </a:cubicBezTo>
                <a:cubicBezTo>
                  <a:pt x="3113495" y="8555"/>
                  <a:pt x="3133771" y="611"/>
                  <a:pt x="3150975" y="4888"/>
                </a:cubicBezTo>
                <a:cubicBezTo>
                  <a:pt x="3165106" y="7943"/>
                  <a:pt x="3176780" y="10999"/>
                  <a:pt x="3190912" y="9777"/>
                </a:cubicBezTo>
                <a:lnTo>
                  <a:pt x="3205658" y="9166"/>
                </a:lnTo>
                <a:lnTo>
                  <a:pt x="3213031" y="9166"/>
                </a:lnTo>
                <a:cubicBezTo>
                  <a:pt x="3229006" y="9777"/>
                  <a:pt x="3247438" y="5499"/>
                  <a:pt x="3264642" y="7332"/>
                </a:cubicBezTo>
                <a:cubicBezTo>
                  <a:pt x="3279388" y="8555"/>
                  <a:pt x="3292905" y="10999"/>
                  <a:pt x="3307037" y="10388"/>
                </a:cubicBezTo>
                <a:cubicBezTo>
                  <a:pt x="3325470" y="10388"/>
                  <a:pt x="3345745" y="10388"/>
                  <a:pt x="3364178" y="8555"/>
                </a:cubicBezTo>
                <a:cubicBezTo>
                  <a:pt x="3384454" y="7332"/>
                  <a:pt x="3402887" y="11610"/>
                  <a:pt x="3422548" y="10388"/>
                </a:cubicBezTo>
                <a:cubicBezTo>
                  <a:pt x="3445896" y="8555"/>
                  <a:pt x="3472316" y="10388"/>
                  <a:pt x="3495664" y="11610"/>
                </a:cubicBezTo>
                <a:cubicBezTo>
                  <a:pt x="3509795" y="12221"/>
                  <a:pt x="3524541" y="15887"/>
                  <a:pt x="3537444" y="14665"/>
                </a:cubicBezTo>
                <a:cubicBezTo>
                  <a:pt x="3546046" y="14054"/>
                  <a:pt x="3555877" y="12221"/>
                  <a:pt x="3566936" y="12221"/>
                </a:cubicBezTo>
                <a:cubicBezTo>
                  <a:pt x="3581682" y="12832"/>
                  <a:pt x="3595814" y="13443"/>
                  <a:pt x="3610560" y="13443"/>
                </a:cubicBezTo>
                <a:cubicBezTo>
                  <a:pt x="3625921" y="13443"/>
                  <a:pt x="3638823" y="10999"/>
                  <a:pt x="3654798" y="12832"/>
                </a:cubicBezTo>
                <a:cubicBezTo>
                  <a:pt x="3667087" y="14054"/>
                  <a:pt x="3676303" y="16498"/>
                  <a:pt x="3686134" y="16498"/>
                </a:cubicBezTo>
                <a:cubicBezTo>
                  <a:pt x="3697808" y="16498"/>
                  <a:pt x="3713782" y="16498"/>
                  <a:pt x="3726071" y="16498"/>
                </a:cubicBezTo>
                <a:cubicBezTo>
                  <a:pt x="3735287" y="16498"/>
                  <a:pt x="3744503" y="14665"/>
                  <a:pt x="3753720" y="13443"/>
                </a:cubicBezTo>
                <a:cubicBezTo>
                  <a:pt x="3768466" y="11610"/>
                  <a:pt x="3784441" y="14665"/>
                  <a:pt x="3798572" y="15276"/>
                </a:cubicBezTo>
                <a:cubicBezTo>
                  <a:pt x="3826221" y="15276"/>
                  <a:pt x="3857557" y="15276"/>
                  <a:pt x="3885820" y="16498"/>
                </a:cubicBezTo>
                <a:cubicBezTo>
                  <a:pt x="3899337" y="17109"/>
                  <a:pt x="3909782" y="20164"/>
                  <a:pt x="3921456" y="20164"/>
                </a:cubicBezTo>
                <a:cubicBezTo>
                  <a:pt x="3931901" y="20164"/>
                  <a:pt x="3947262" y="20775"/>
                  <a:pt x="3957707" y="20775"/>
                </a:cubicBezTo>
                <a:cubicBezTo>
                  <a:pt x="3972453" y="21386"/>
                  <a:pt x="3985356" y="17720"/>
                  <a:pt x="4000716" y="18331"/>
                </a:cubicBezTo>
                <a:cubicBezTo>
                  <a:pt x="4009932" y="18331"/>
                  <a:pt x="4019149" y="17109"/>
                  <a:pt x="4029594" y="17109"/>
                </a:cubicBezTo>
                <a:cubicBezTo>
                  <a:pt x="4049255" y="15887"/>
                  <a:pt x="4068302" y="20164"/>
                  <a:pt x="4087349" y="18942"/>
                </a:cubicBezTo>
                <a:cubicBezTo>
                  <a:pt x="4105782" y="17720"/>
                  <a:pt x="4127901" y="17720"/>
                  <a:pt x="4146333" y="21386"/>
                </a:cubicBezTo>
                <a:cubicBezTo>
                  <a:pt x="4161079" y="23830"/>
                  <a:pt x="4173368" y="18942"/>
                  <a:pt x="4188114" y="17109"/>
                </a:cubicBezTo>
                <a:cubicBezTo>
                  <a:pt x="4210848" y="16498"/>
                  <a:pt x="4239725" y="18331"/>
                  <a:pt x="4261844" y="21386"/>
                </a:cubicBezTo>
                <a:cubicBezTo>
                  <a:pt x="4280891" y="23830"/>
                  <a:pt x="4299324" y="17720"/>
                  <a:pt x="4318371" y="17720"/>
                </a:cubicBezTo>
                <a:cubicBezTo>
                  <a:pt x="4341719" y="15276"/>
                  <a:pt x="4367524" y="15276"/>
                  <a:pt x="4390872" y="15276"/>
                </a:cubicBezTo>
                <a:cubicBezTo>
                  <a:pt x="4405618" y="15276"/>
                  <a:pt x="4419750" y="17109"/>
                  <a:pt x="4433882" y="16498"/>
                </a:cubicBezTo>
                <a:cubicBezTo>
                  <a:pt x="4452314" y="15276"/>
                  <a:pt x="4473819" y="13443"/>
                  <a:pt x="4492251" y="15276"/>
                </a:cubicBezTo>
                <a:cubicBezTo>
                  <a:pt x="4511913" y="17109"/>
                  <a:pt x="4529731" y="13443"/>
                  <a:pt x="4550007" y="13443"/>
                </a:cubicBezTo>
                <a:cubicBezTo>
                  <a:pt x="4559838" y="13443"/>
                  <a:pt x="4569668" y="14665"/>
                  <a:pt x="4578884" y="14665"/>
                </a:cubicBezTo>
                <a:lnTo>
                  <a:pt x="4607762" y="15276"/>
                </a:lnTo>
                <a:lnTo>
                  <a:pt x="4622508" y="15276"/>
                </a:lnTo>
                <a:cubicBezTo>
                  <a:pt x="4637254" y="15276"/>
                  <a:pt x="4650157" y="10388"/>
                  <a:pt x="4666132" y="10999"/>
                </a:cubicBezTo>
                <a:cubicBezTo>
                  <a:pt x="4717129" y="15887"/>
                  <a:pt x="4759524" y="12221"/>
                  <a:pt x="4810520" y="9777"/>
                </a:cubicBezTo>
                <a:cubicBezTo>
                  <a:pt x="4838169" y="9166"/>
                  <a:pt x="4870119" y="12221"/>
                  <a:pt x="4897153" y="12832"/>
                </a:cubicBezTo>
                <a:cubicBezTo>
                  <a:pt x="4905141" y="12832"/>
                  <a:pt x="4914357" y="9777"/>
                  <a:pt x="4924802" y="8555"/>
                </a:cubicBezTo>
                <a:cubicBezTo>
                  <a:pt x="4935247" y="6721"/>
                  <a:pt x="4946307" y="7943"/>
                  <a:pt x="4956138" y="9166"/>
                </a:cubicBezTo>
                <a:cubicBezTo>
                  <a:pt x="4978257" y="11610"/>
                  <a:pt x="4992388" y="9777"/>
                  <a:pt x="5012664" y="10388"/>
                </a:cubicBezTo>
                <a:cubicBezTo>
                  <a:pt x="5031711" y="10388"/>
                  <a:pt x="5052602" y="6721"/>
                  <a:pt x="5072263" y="10388"/>
                </a:cubicBezTo>
                <a:cubicBezTo>
                  <a:pt x="5091924" y="14665"/>
                  <a:pt x="5107285" y="9166"/>
                  <a:pt x="5128175" y="7943"/>
                </a:cubicBezTo>
                <a:cubicBezTo>
                  <a:pt x="5149065" y="7943"/>
                  <a:pt x="5166269" y="9777"/>
                  <a:pt x="5186545" y="8555"/>
                </a:cubicBezTo>
                <a:lnTo>
                  <a:pt x="5201291" y="8555"/>
                </a:lnTo>
                <a:cubicBezTo>
                  <a:pt x="5216037" y="8555"/>
                  <a:pt x="5228940" y="6721"/>
                  <a:pt x="5244300" y="6110"/>
                </a:cubicBezTo>
                <a:lnTo>
                  <a:pt x="5273178" y="6110"/>
                </a:lnTo>
                <a:lnTo>
                  <a:pt x="5287924" y="6110"/>
                </a:lnTo>
                <a:cubicBezTo>
                  <a:pt x="5302670" y="6721"/>
                  <a:pt x="5315573" y="10999"/>
                  <a:pt x="5330319" y="9777"/>
                </a:cubicBezTo>
                <a:cubicBezTo>
                  <a:pt x="5339535" y="9166"/>
                  <a:pt x="5348751" y="7943"/>
                  <a:pt x="5359196" y="7332"/>
                </a:cubicBezTo>
                <a:cubicBezTo>
                  <a:pt x="5375172" y="6721"/>
                  <a:pt x="5388074" y="9777"/>
                  <a:pt x="5402820" y="9166"/>
                </a:cubicBezTo>
                <a:lnTo>
                  <a:pt x="5417566" y="9166"/>
                </a:lnTo>
                <a:lnTo>
                  <a:pt x="5446444" y="8555"/>
                </a:lnTo>
                <a:lnTo>
                  <a:pt x="5475322" y="7943"/>
                </a:lnTo>
                <a:cubicBezTo>
                  <a:pt x="5480237" y="7943"/>
                  <a:pt x="5484538" y="7943"/>
                  <a:pt x="5489453" y="7332"/>
                </a:cubicBezTo>
                <a:lnTo>
                  <a:pt x="5503585" y="6110"/>
                </a:lnTo>
                <a:cubicBezTo>
                  <a:pt x="5512801" y="5499"/>
                  <a:pt x="5522632" y="5499"/>
                  <a:pt x="5532463" y="4888"/>
                </a:cubicBezTo>
                <a:lnTo>
                  <a:pt x="5547209" y="3666"/>
                </a:lnTo>
                <a:cubicBezTo>
                  <a:pt x="5563184" y="3055"/>
                  <a:pt x="5574858" y="2444"/>
                  <a:pt x="5590832" y="1833"/>
                </a:cubicBezTo>
                <a:cubicBezTo>
                  <a:pt x="5609879" y="1222"/>
                  <a:pt x="5629541" y="6110"/>
                  <a:pt x="5647973" y="4277"/>
                </a:cubicBezTo>
                <a:lnTo>
                  <a:pt x="5662720" y="3055"/>
                </a:lnTo>
                <a:cubicBezTo>
                  <a:pt x="5667635" y="2444"/>
                  <a:pt x="5673165" y="2444"/>
                  <a:pt x="5678080" y="2444"/>
                </a:cubicBezTo>
                <a:cubicBezTo>
                  <a:pt x="5716788" y="611"/>
                  <a:pt x="5755497" y="1833"/>
                  <a:pt x="5793591" y="2444"/>
                </a:cubicBezTo>
                <a:cubicBezTo>
                  <a:pt x="5815710" y="611"/>
                  <a:pt x="5843973" y="0"/>
                  <a:pt x="5866707" y="1833"/>
                </a:cubicBezTo>
                <a:cubicBezTo>
                  <a:pt x="5866707" y="1833"/>
                  <a:pt x="5874079" y="1833"/>
                  <a:pt x="5874079" y="1833"/>
                </a:cubicBezTo>
                <a:lnTo>
                  <a:pt x="5882067" y="2444"/>
                </a:lnTo>
                <a:cubicBezTo>
                  <a:pt x="5891898" y="3055"/>
                  <a:pt x="5901728" y="3666"/>
                  <a:pt x="5909716" y="3666"/>
                </a:cubicBezTo>
                <a:cubicBezTo>
                  <a:pt x="5922004" y="3055"/>
                  <a:pt x="5939208" y="0"/>
                  <a:pt x="5953340" y="611"/>
                </a:cubicBezTo>
                <a:lnTo>
                  <a:pt x="5968086" y="1222"/>
                </a:lnTo>
                <a:lnTo>
                  <a:pt x="5982832" y="1833"/>
                </a:lnTo>
                <a:cubicBezTo>
                  <a:pt x="5996349" y="1222"/>
                  <a:pt x="6014782" y="6110"/>
                  <a:pt x="6025841" y="6110"/>
                </a:cubicBezTo>
                <a:cubicBezTo>
                  <a:pt x="6037515" y="6110"/>
                  <a:pt x="6055948" y="2444"/>
                  <a:pt x="6068850" y="3055"/>
                </a:cubicBezTo>
                <a:cubicBezTo>
                  <a:pt x="6103258" y="1222"/>
                  <a:pt x="6136437" y="1222"/>
                  <a:pt x="6170844" y="1222"/>
                </a:cubicBezTo>
                <a:lnTo>
                  <a:pt x="6178217" y="1222"/>
                </a:lnTo>
                <a:cubicBezTo>
                  <a:pt x="6191120" y="611"/>
                  <a:pt x="6204023" y="4888"/>
                  <a:pt x="6215696" y="6110"/>
                </a:cubicBezTo>
                <a:cubicBezTo>
                  <a:pt x="6230442" y="7332"/>
                  <a:pt x="6237816" y="1833"/>
                  <a:pt x="6256249" y="1222"/>
                </a:cubicBezTo>
                <a:cubicBezTo>
                  <a:pt x="6269151" y="611"/>
                  <a:pt x="6278982" y="3055"/>
                  <a:pt x="6288198" y="4277"/>
                </a:cubicBezTo>
                <a:cubicBezTo>
                  <a:pt x="6290042" y="4277"/>
                  <a:pt x="6292499" y="4888"/>
                  <a:pt x="6294342" y="4888"/>
                </a:cubicBezTo>
                <a:cubicBezTo>
                  <a:pt x="6296186" y="4888"/>
                  <a:pt x="6297414" y="4888"/>
                  <a:pt x="6300486" y="4888"/>
                </a:cubicBezTo>
                <a:cubicBezTo>
                  <a:pt x="6306016" y="4888"/>
                  <a:pt x="6310931" y="5499"/>
                  <a:pt x="6315847" y="5499"/>
                </a:cubicBezTo>
                <a:lnTo>
                  <a:pt x="6329979" y="6110"/>
                </a:lnTo>
                <a:cubicBezTo>
                  <a:pt x="6332436" y="6110"/>
                  <a:pt x="6334279" y="6110"/>
                  <a:pt x="6336737" y="6110"/>
                </a:cubicBezTo>
                <a:lnTo>
                  <a:pt x="6344110" y="6110"/>
                </a:lnTo>
                <a:lnTo>
                  <a:pt x="6372988" y="5499"/>
                </a:lnTo>
                <a:cubicBezTo>
                  <a:pt x="6386505" y="5499"/>
                  <a:pt x="6401866" y="611"/>
                  <a:pt x="6415997" y="1222"/>
                </a:cubicBezTo>
                <a:cubicBezTo>
                  <a:pt x="6459007" y="2444"/>
                  <a:pt x="6503859" y="1222"/>
                  <a:pt x="6546868" y="3055"/>
                </a:cubicBezTo>
                <a:lnTo>
                  <a:pt x="6561000" y="3666"/>
                </a:lnTo>
                <a:lnTo>
                  <a:pt x="6575746" y="3666"/>
                </a:lnTo>
                <a:cubicBezTo>
                  <a:pt x="6586191" y="4277"/>
                  <a:pt x="6596022" y="5499"/>
                  <a:pt x="6604624" y="5499"/>
                </a:cubicBezTo>
                <a:cubicBezTo>
                  <a:pt x="6608924" y="5499"/>
                  <a:pt x="6613840" y="5499"/>
                  <a:pt x="6618756" y="5499"/>
                </a:cubicBezTo>
                <a:lnTo>
                  <a:pt x="6633501" y="5499"/>
                </a:lnTo>
                <a:lnTo>
                  <a:pt x="6648247" y="5499"/>
                </a:lnTo>
                <a:cubicBezTo>
                  <a:pt x="6663608" y="5499"/>
                  <a:pt x="6674053" y="0"/>
                  <a:pt x="6692486" y="1222"/>
                </a:cubicBezTo>
                <a:cubicBezTo>
                  <a:pt x="6715833" y="4277"/>
                  <a:pt x="6722592" y="9777"/>
                  <a:pt x="6745326" y="3666"/>
                </a:cubicBezTo>
                <a:cubicBezTo>
                  <a:pt x="6760072" y="611"/>
                  <a:pt x="6777890" y="2444"/>
                  <a:pt x="6792636" y="4277"/>
                </a:cubicBezTo>
                <a:cubicBezTo>
                  <a:pt x="6806768" y="5499"/>
                  <a:pt x="6818442" y="3666"/>
                  <a:pt x="6833802" y="3055"/>
                </a:cubicBezTo>
                <a:cubicBezTo>
                  <a:pt x="6854692" y="2444"/>
                  <a:pt x="6871282" y="6721"/>
                  <a:pt x="6891557" y="4888"/>
                </a:cubicBezTo>
                <a:lnTo>
                  <a:pt x="6906303" y="4277"/>
                </a:lnTo>
                <a:lnTo>
                  <a:pt x="6913677" y="4277"/>
                </a:lnTo>
                <a:cubicBezTo>
                  <a:pt x="6925965" y="4277"/>
                  <a:pt x="6935181" y="2444"/>
                  <a:pt x="6949313" y="1833"/>
                </a:cubicBezTo>
                <a:lnTo>
                  <a:pt x="6978805" y="1222"/>
                </a:lnTo>
                <a:lnTo>
                  <a:pt x="6986178" y="1222"/>
                </a:lnTo>
                <a:cubicBezTo>
                  <a:pt x="6992936" y="611"/>
                  <a:pt x="7004610" y="1833"/>
                  <a:pt x="7010755" y="3666"/>
                </a:cubicBezTo>
                <a:cubicBezTo>
                  <a:pt x="7019357" y="5499"/>
                  <a:pt x="7025501" y="7332"/>
                  <a:pt x="7034103" y="6721"/>
                </a:cubicBezTo>
                <a:cubicBezTo>
                  <a:pt x="7042090" y="6110"/>
                  <a:pt x="7051306" y="2444"/>
                  <a:pt x="7063594" y="1833"/>
                </a:cubicBezTo>
                <a:cubicBezTo>
                  <a:pt x="7066667" y="1833"/>
                  <a:pt x="7069124" y="1833"/>
                  <a:pt x="7072196" y="1833"/>
                </a:cubicBezTo>
                <a:lnTo>
                  <a:pt x="7079570" y="1833"/>
                </a:lnTo>
                <a:lnTo>
                  <a:pt x="7093701" y="2444"/>
                </a:lnTo>
                <a:lnTo>
                  <a:pt x="7100460" y="2444"/>
                </a:lnTo>
                <a:cubicBezTo>
                  <a:pt x="7116435" y="2444"/>
                  <a:pt x="7134253" y="4277"/>
                  <a:pt x="7149613" y="3666"/>
                </a:cubicBezTo>
                <a:cubicBezTo>
                  <a:pt x="7158215" y="3055"/>
                  <a:pt x="7168661" y="1833"/>
                  <a:pt x="7179106" y="1222"/>
                </a:cubicBezTo>
                <a:cubicBezTo>
                  <a:pt x="7196310" y="1222"/>
                  <a:pt x="7206754" y="6721"/>
                  <a:pt x="7221501" y="6110"/>
                </a:cubicBezTo>
                <a:cubicBezTo>
                  <a:pt x="7232560" y="4888"/>
                  <a:pt x="7246077" y="0"/>
                  <a:pt x="7258366" y="611"/>
                </a:cubicBezTo>
                <a:lnTo>
                  <a:pt x="7265738" y="611"/>
                </a:lnTo>
                <a:cubicBezTo>
                  <a:pt x="7275569" y="1222"/>
                  <a:pt x="7285400" y="1833"/>
                  <a:pt x="7294002" y="1833"/>
                </a:cubicBezTo>
                <a:lnTo>
                  <a:pt x="7322880" y="1833"/>
                </a:lnTo>
                <a:cubicBezTo>
                  <a:pt x="7340698" y="2444"/>
                  <a:pt x="7356673" y="0"/>
                  <a:pt x="7374491" y="0"/>
                </a:cubicBezTo>
                <a:cubicBezTo>
                  <a:pt x="7385550" y="611"/>
                  <a:pt x="7401525" y="6110"/>
                  <a:pt x="7409513" y="6110"/>
                </a:cubicBezTo>
                <a:cubicBezTo>
                  <a:pt x="7416271" y="6110"/>
                  <a:pt x="7421801" y="11610"/>
                  <a:pt x="7422415" y="17720"/>
                </a:cubicBezTo>
                <a:cubicBezTo>
                  <a:pt x="7423645" y="26275"/>
                  <a:pt x="7418115" y="31774"/>
                  <a:pt x="7410741" y="31774"/>
                </a:cubicBezTo>
              </a:path>
            </a:pathLst>
          </a:custGeom>
          <a:solidFill>
            <a:srgbClr val="C1338B"/>
          </a:solidFill>
          <a:ln w="6144"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1C506A5F-A12B-7A29-1705-DEE68EBAB0E1}"/>
              </a:ext>
            </a:extLst>
          </p:cNvPr>
          <p:cNvSpPr txBox="1"/>
          <p:nvPr/>
        </p:nvSpPr>
        <p:spPr>
          <a:xfrm>
            <a:off x="5063000" y="1836026"/>
            <a:ext cx="6446282" cy="3416320"/>
          </a:xfrm>
          <a:prstGeom prst="rect">
            <a:avLst/>
          </a:prstGeom>
          <a:noFill/>
        </p:spPr>
        <p:txBody>
          <a:bodyPr wrap="square" rtlCol="0" anchor="ctr">
            <a:spAutoFit/>
          </a:bodyPr>
          <a:lstStyle/>
          <a:p>
            <a:pPr marL="285750" indent="-285750">
              <a:buFont typeface="Arial" panose="020B0604020202020204" pitchFamily="34" charset="0"/>
              <a:buChar char="•"/>
            </a:pPr>
            <a:r>
              <a:rPr lang="en-GB" kern="0">
                <a:solidFill>
                  <a:schemeClr val="tx1">
                    <a:lumMod val="50000"/>
                  </a:schemeClr>
                </a:solidFill>
                <a:latin typeface="Poppins" panose="00000500000000000000" pitchFamily="2" charset="0"/>
                <a:cs typeface="Poppins" panose="00000500000000000000" pitchFamily="2" charset="0"/>
              </a:rPr>
              <a:t>Develop a skills, behaviours and accountability framework that’s tailored to leading in Manchester with an emphasis on cultural competence, understanding place and data informed decision-making. </a:t>
            </a:r>
          </a:p>
          <a:p>
            <a:endParaRPr lang="en-GB" kern="0">
              <a:solidFill>
                <a:schemeClr val="tx1">
                  <a:lumMod val="50000"/>
                </a:schemeClr>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kern="0">
                <a:solidFill>
                  <a:schemeClr val="tx1">
                    <a:lumMod val="50000"/>
                  </a:schemeClr>
                </a:solidFill>
                <a:latin typeface="Poppins" panose="00000500000000000000" pitchFamily="2" charset="0"/>
                <a:cs typeface="Poppins" panose="00000500000000000000" pitchFamily="2" charset="0"/>
              </a:rPr>
              <a:t>Review and develop our programme of leadership engagement with a focus on collective leadership for the residents and communities of Manchester.</a:t>
            </a:r>
          </a:p>
          <a:p>
            <a:pPr marL="285750" indent="-285750">
              <a:buFont typeface="Arial" panose="020B0604020202020204" pitchFamily="34" charset="0"/>
              <a:buChar char="•"/>
            </a:pPr>
            <a:endParaRPr lang="en-GB" kern="0">
              <a:solidFill>
                <a:schemeClr val="tx1">
                  <a:lumMod val="50000"/>
                </a:schemeClr>
              </a:solidFill>
              <a:latin typeface="Poppins" panose="00000500000000000000" pitchFamily="2" charset="0"/>
              <a:cs typeface="Poppins" panose="00000500000000000000" pitchFamily="2" charset="0"/>
              <a:sym typeface="Montserrat"/>
            </a:endParaRPr>
          </a:p>
          <a:p>
            <a:pPr marL="285750" indent="-285750">
              <a:buFont typeface="Arial" panose="020B0604020202020204" pitchFamily="34" charset="0"/>
              <a:buChar char="•"/>
            </a:pPr>
            <a:r>
              <a:rPr lang="en-GB" kern="0">
                <a:solidFill>
                  <a:schemeClr val="tx1">
                    <a:lumMod val="50000"/>
                  </a:schemeClr>
                </a:solidFill>
                <a:latin typeface="Poppins" panose="00000500000000000000" pitchFamily="2" charset="0"/>
                <a:cs typeface="Poppins" panose="00000500000000000000" pitchFamily="2" charset="0"/>
                <a:sym typeface="Montserrat"/>
              </a:rPr>
              <a:t>Nurture future leaders with a commitment to growing our own talent (linked to the Talent Plan).</a:t>
            </a:r>
          </a:p>
        </p:txBody>
      </p:sp>
    </p:spTree>
    <p:extLst>
      <p:ext uri="{BB962C8B-B14F-4D97-AF65-F5344CB8AC3E}">
        <p14:creationId xmlns:p14="http://schemas.microsoft.com/office/powerpoint/2010/main" val="1752960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C8A60F7-D485-429A-AB1A-EFE2BD2DF107}"/>
              </a:ext>
            </a:extLst>
          </p:cNvPr>
          <p:cNvSpPr/>
          <p:nvPr/>
        </p:nvSpPr>
        <p:spPr>
          <a:xfrm>
            <a:off x="682718" y="1518133"/>
            <a:ext cx="3714151" cy="4052107"/>
          </a:xfrm>
          <a:prstGeom prst="roundRect">
            <a:avLst/>
          </a:prstGeom>
          <a:solidFill>
            <a:srgbClr val="6BA9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latin typeface="Poppins" panose="020B0604020202020204" charset="0"/>
                <a:cs typeface="Poppins" panose="020B0604020202020204" charset="0"/>
                <a:sym typeface="Montserrat"/>
              </a:rPr>
              <a:t>Building on the first iteration of performance and development to overcome some of the challenges around time, prioritisation and accountability at all levels.</a:t>
            </a:r>
          </a:p>
        </p:txBody>
      </p:sp>
      <p:sp>
        <p:nvSpPr>
          <p:cNvPr id="3" name="Title 10">
            <a:extLst>
              <a:ext uri="{FF2B5EF4-FFF2-40B4-BE49-F238E27FC236}">
                <a16:creationId xmlns:a16="http://schemas.microsoft.com/office/drawing/2014/main" id="{CBDB0BD5-E2FC-755E-5735-100F3EA879D3}"/>
              </a:ext>
            </a:extLst>
          </p:cNvPr>
          <p:cNvSpPr txBox="1">
            <a:spLocks/>
          </p:cNvSpPr>
          <p:nvPr/>
        </p:nvSpPr>
        <p:spPr>
          <a:xfrm>
            <a:off x="538222" y="206375"/>
            <a:ext cx="10974327" cy="7588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aleway Thin"/>
              <a:buNone/>
              <a:defRPr sz="2800" b="0" i="0" u="none" strike="noStrike" cap="none">
                <a:solidFill>
                  <a:schemeClr val="dk1"/>
                </a:solidFill>
                <a:latin typeface="Raleway Thin"/>
                <a:ea typeface="Raleway Thin"/>
                <a:cs typeface="Raleway Thin"/>
                <a:sym typeface="Raleway Thi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3600" b="1" kern="0">
                <a:solidFill>
                  <a:schemeClr val="tx1"/>
                </a:solidFill>
                <a:latin typeface="Poppins" panose="00000500000000000000" pitchFamily="2" charset="0"/>
                <a:ea typeface="+mn-ea"/>
                <a:cs typeface="Poppins" panose="00000500000000000000" pitchFamily="2" charset="0"/>
              </a:rPr>
              <a:t>Performance development</a:t>
            </a:r>
          </a:p>
        </p:txBody>
      </p:sp>
      <p:sp>
        <p:nvSpPr>
          <p:cNvPr id="15" name="Graphic 108">
            <a:extLst>
              <a:ext uri="{FF2B5EF4-FFF2-40B4-BE49-F238E27FC236}">
                <a16:creationId xmlns:a16="http://schemas.microsoft.com/office/drawing/2014/main" id="{6453158B-2161-BF27-86A1-197B17970083}"/>
              </a:ext>
            </a:extLst>
          </p:cNvPr>
          <p:cNvSpPr/>
          <p:nvPr/>
        </p:nvSpPr>
        <p:spPr>
          <a:xfrm rot="16200000">
            <a:off x="2711702" y="3521327"/>
            <a:ext cx="4052106" cy="45719"/>
          </a:xfrm>
          <a:custGeom>
            <a:avLst/>
            <a:gdLst>
              <a:gd name="connsiteX0" fmla="*/ 7410741 w 7422586"/>
              <a:gd name="connsiteY0" fmla="*/ 31774 h 40481"/>
              <a:gd name="connsiteX1" fmla="*/ 7368347 w 7422586"/>
              <a:gd name="connsiteY1" fmla="*/ 26275 h 40481"/>
              <a:gd name="connsiteX2" fmla="*/ 7259594 w 7422586"/>
              <a:gd name="connsiteY2" fmla="*/ 28108 h 40481"/>
              <a:gd name="connsiteX3" fmla="*/ 7225187 w 7422586"/>
              <a:gd name="connsiteY3" fmla="*/ 33607 h 40481"/>
              <a:gd name="connsiteX4" fmla="*/ 7180949 w 7422586"/>
              <a:gd name="connsiteY4" fmla="*/ 29330 h 40481"/>
              <a:gd name="connsiteX5" fmla="*/ 7152685 w 7422586"/>
              <a:gd name="connsiteY5" fmla="*/ 31774 h 40481"/>
              <a:gd name="connsiteX6" fmla="*/ 7100460 w 7422586"/>
              <a:gd name="connsiteY6" fmla="*/ 31163 h 40481"/>
              <a:gd name="connsiteX7" fmla="*/ 7065438 w 7422586"/>
              <a:gd name="connsiteY7" fmla="*/ 29941 h 40481"/>
              <a:gd name="connsiteX8" fmla="*/ 7037789 w 7422586"/>
              <a:gd name="connsiteY8" fmla="*/ 34829 h 40481"/>
              <a:gd name="connsiteX9" fmla="*/ 6992322 w 7422586"/>
              <a:gd name="connsiteY9" fmla="*/ 29941 h 40481"/>
              <a:gd name="connsiteX10" fmla="*/ 6949927 w 7422586"/>
              <a:gd name="connsiteY10" fmla="*/ 30552 h 40481"/>
              <a:gd name="connsiteX11" fmla="*/ 6906918 w 7422586"/>
              <a:gd name="connsiteY11" fmla="*/ 33607 h 40481"/>
              <a:gd name="connsiteX12" fmla="*/ 6892786 w 7422586"/>
              <a:gd name="connsiteY12" fmla="*/ 34218 h 40481"/>
              <a:gd name="connsiteX13" fmla="*/ 6835031 w 7422586"/>
              <a:gd name="connsiteY13" fmla="*/ 32996 h 40481"/>
              <a:gd name="connsiteX14" fmla="*/ 6789564 w 7422586"/>
              <a:gd name="connsiteY14" fmla="*/ 34829 h 40481"/>
              <a:gd name="connsiteX15" fmla="*/ 6774818 w 7422586"/>
              <a:gd name="connsiteY15" fmla="*/ 33607 h 40481"/>
              <a:gd name="connsiteX16" fmla="*/ 6717063 w 7422586"/>
              <a:gd name="connsiteY16" fmla="*/ 37273 h 40481"/>
              <a:gd name="connsiteX17" fmla="*/ 6688799 w 7422586"/>
              <a:gd name="connsiteY17" fmla="*/ 32385 h 40481"/>
              <a:gd name="connsiteX18" fmla="*/ 6647019 w 7422586"/>
              <a:gd name="connsiteY18" fmla="*/ 36662 h 40481"/>
              <a:gd name="connsiteX19" fmla="*/ 6632273 w 7422586"/>
              <a:gd name="connsiteY19" fmla="*/ 37273 h 40481"/>
              <a:gd name="connsiteX20" fmla="*/ 6602780 w 7422586"/>
              <a:gd name="connsiteY20" fmla="*/ 37884 h 40481"/>
              <a:gd name="connsiteX21" fmla="*/ 6487884 w 7422586"/>
              <a:gd name="connsiteY21" fmla="*/ 34829 h 40481"/>
              <a:gd name="connsiteX22" fmla="*/ 6415382 w 7422586"/>
              <a:gd name="connsiteY22" fmla="*/ 34218 h 40481"/>
              <a:gd name="connsiteX23" fmla="*/ 6376060 w 7422586"/>
              <a:gd name="connsiteY23" fmla="*/ 38495 h 40481"/>
              <a:gd name="connsiteX24" fmla="*/ 6372373 w 7422586"/>
              <a:gd name="connsiteY24" fmla="*/ 38495 h 40481"/>
              <a:gd name="connsiteX25" fmla="*/ 6343496 w 7422586"/>
              <a:gd name="connsiteY25" fmla="*/ 39106 h 40481"/>
              <a:gd name="connsiteX26" fmla="*/ 6291884 w 7422586"/>
              <a:gd name="connsiteY26" fmla="*/ 37273 h 40481"/>
              <a:gd name="connsiteX27" fmla="*/ 6257477 w 7422586"/>
              <a:gd name="connsiteY27" fmla="*/ 33607 h 40481"/>
              <a:gd name="connsiteX28" fmla="*/ 6230442 w 7422586"/>
              <a:gd name="connsiteY28" fmla="*/ 37884 h 40481"/>
              <a:gd name="connsiteX29" fmla="*/ 6181289 w 7422586"/>
              <a:gd name="connsiteY29" fmla="*/ 33607 h 40481"/>
              <a:gd name="connsiteX30" fmla="*/ 6025841 w 7422586"/>
              <a:gd name="connsiteY30" fmla="*/ 38495 h 40481"/>
              <a:gd name="connsiteX31" fmla="*/ 5988976 w 7422586"/>
              <a:gd name="connsiteY31" fmla="*/ 34218 h 40481"/>
              <a:gd name="connsiteX32" fmla="*/ 5982832 w 7422586"/>
              <a:gd name="connsiteY32" fmla="*/ 34218 h 40481"/>
              <a:gd name="connsiteX33" fmla="*/ 5968086 w 7422586"/>
              <a:gd name="connsiteY33" fmla="*/ 33607 h 40481"/>
              <a:gd name="connsiteX34" fmla="*/ 5946581 w 7422586"/>
              <a:gd name="connsiteY34" fmla="*/ 32996 h 40481"/>
              <a:gd name="connsiteX35" fmla="*/ 5910945 w 7422586"/>
              <a:gd name="connsiteY35" fmla="*/ 36051 h 40481"/>
              <a:gd name="connsiteX36" fmla="*/ 5880838 w 7422586"/>
              <a:gd name="connsiteY36" fmla="*/ 34218 h 40481"/>
              <a:gd name="connsiteX37" fmla="*/ 5874079 w 7422586"/>
              <a:gd name="connsiteY37" fmla="*/ 33607 h 40481"/>
              <a:gd name="connsiteX38" fmla="*/ 5851961 w 7422586"/>
              <a:gd name="connsiteY38" fmla="*/ 32996 h 40481"/>
              <a:gd name="connsiteX39" fmla="*/ 5795434 w 7422586"/>
              <a:gd name="connsiteY39" fmla="*/ 33607 h 40481"/>
              <a:gd name="connsiteX40" fmla="*/ 5651045 w 7422586"/>
              <a:gd name="connsiteY40" fmla="*/ 33607 h 40481"/>
              <a:gd name="connsiteX41" fmla="*/ 5592676 w 7422586"/>
              <a:gd name="connsiteY41" fmla="*/ 30552 h 40481"/>
              <a:gd name="connsiteX42" fmla="*/ 5549666 w 7422586"/>
              <a:gd name="connsiteY42" fmla="*/ 31774 h 40481"/>
              <a:gd name="connsiteX43" fmla="*/ 5476551 w 7422586"/>
              <a:gd name="connsiteY43" fmla="*/ 34829 h 40481"/>
              <a:gd name="connsiteX44" fmla="*/ 5418795 w 7422586"/>
              <a:gd name="connsiteY44" fmla="*/ 34829 h 40481"/>
              <a:gd name="connsiteX45" fmla="*/ 5361040 w 7422586"/>
              <a:gd name="connsiteY45" fmla="*/ 32385 h 40481"/>
              <a:gd name="connsiteX46" fmla="*/ 5332162 w 7422586"/>
              <a:gd name="connsiteY46" fmla="*/ 34218 h 40481"/>
              <a:gd name="connsiteX47" fmla="*/ 5287924 w 7422586"/>
              <a:gd name="connsiteY47" fmla="*/ 29941 h 40481"/>
              <a:gd name="connsiteX48" fmla="*/ 5244915 w 7422586"/>
              <a:gd name="connsiteY48" fmla="*/ 29330 h 40481"/>
              <a:gd name="connsiteX49" fmla="*/ 5201291 w 7422586"/>
              <a:gd name="connsiteY49" fmla="*/ 31163 h 40481"/>
              <a:gd name="connsiteX50" fmla="*/ 5157053 w 7422586"/>
              <a:gd name="connsiteY50" fmla="*/ 30552 h 40481"/>
              <a:gd name="connsiteX51" fmla="*/ 5128789 w 7422586"/>
              <a:gd name="connsiteY51" fmla="*/ 29330 h 40481"/>
              <a:gd name="connsiteX52" fmla="*/ 5084551 w 7422586"/>
              <a:gd name="connsiteY52" fmla="*/ 32996 h 40481"/>
              <a:gd name="connsiteX53" fmla="*/ 5056288 w 7422586"/>
              <a:gd name="connsiteY53" fmla="*/ 29330 h 40481"/>
              <a:gd name="connsiteX54" fmla="*/ 5013279 w 7422586"/>
              <a:gd name="connsiteY54" fmla="*/ 30552 h 40481"/>
              <a:gd name="connsiteX55" fmla="*/ 4984401 w 7422586"/>
              <a:gd name="connsiteY55" fmla="*/ 29941 h 40481"/>
              <a:gd name="connsiteX56" fmla="*/ 4969655 w 7422586"/>
              <a:gd name="connsiteY56" fmla="*/ 29941 h 40481"/>
              <a:gd name="connsiteX57" fmla="*/ 4927874 w 7422586"/>
              <a:gd name="connsiteY57" fmla="*/ 27497 h 40481"/>
              <a:gd name="connsiteX58" fmla="*/ 4898382 w 7422586"/>
              <a:gd name="connsiteY58" fmla="*/ 31774 h 40481"/>
              <a:gd name="connsiteX59" fmla="*/ 4861517 w 7422586"/>
              <a:gd name="connsiteY59" fmla="*/ 29941 h 40481"/>
              <a:gd name="connsiteX60" fmla="*/ 4811135 w 7422586"/>
              <a:gd name="connsiteY60" fmla="*/ 28108 h 40481"/>
              <a:gd name="connsiteX61" fmla="*/ 4723887 w 7422586"/>
              <a:gd name="connsiteY61" fmla="*/ 31163 h 40481"/>
              <a:gd name="connsiteX62" fmla="*/ 4709141 w 7422586"/>
              <a:gd name="connsiteY62" fmla="*/ 31163 h 40481"/>
              <a:gd name="connsiteX63" fmla="*/ 4665518 w 7422586"/>
              <a:gd name="connsiteY63" fmla="*/ 28719 h 40481"/>
              <a:gd name="connsiteX64" fmla="*/ 4622508 w 7422586"/>
              <a:gd name="connsiteY64" fmla="*/ 32996 h 40481"/>
              <a:gd name="connsiteX65" fmla="*/ 4607762 w 7422586"/>
              <a:gd name="connsiteY65" fmla="*/ 32996 h 40481"/>
              <a:gd name="connsiteX66" fmla="*/ 4578270 w 7422586"/>
              <a:gd name="connsiteY66" fmla="*/ 32385 h 40481"/>
              <a:gd name="connsiteX67" fmla="*/ 4521129 w 7422586"/>
              <a:gd name="connsiteY67" fmla="*/ 31774 h 40481"/>
              <a:gd name="connsiteX68" fmla="*/ 4462759 w 7422586"/>
              <a:gd name="connsiteY68" fmla="*/ 31163 h 40481"/>
              <a:gd name="connsiteX69" fmla="*/ 4390258 w 7422586"/>
              <a:gd name="connsiteY69" fmla="*/ 31163 h 40481"/>
              <a:gd name="connsiteX70" fmla="*/ 4318371 w 7422586"/>
              <a:gd name="connsiteY70" fmla="*/ 33607 h 40481"/>
              <a:gd name="connsiteX71" fmla="*/ 4259386 w 7422586"/>
              <a:gd name="connsiteY71" fmla="*/ 37273 h 40481"/>
              <a:gd name="connsiteX72" fmla="*/ 4188728 w 7422586"/>
              <a:gd name="connsiteY72" fmla="*/ 33607 h 40481"/>
              <a:gd name="connsiteX73" fmla="*/ 4144490 w 7422586"/>
              <a:gd name="connsiteY73" fmla="*/ 37884 h 40481"/>
              <a:gd name="connsiteX74" fmla="*/ 4087964 w 7422586"/>
              <a:gd name="connsiteY74" fmla="*/ 36662 h 40481"/>
              <a:gd name="connsiteX75" fmla="*/ 4030208 w 7422586"/>
              <a:gd name="connsiteY75" fmla="*/ 35440 h 40481"/>
              <a:gd name="connsiteX76" fmla="*/ 3973067 w 7422586"/>
              <a:gd name="connsiteY76" fmla="*/ 39717 h 40481"/>
              <a:gd name="connsiteX77" fmla="*/ 3943575 w 7422586"/>
              <a:gd name="connsiteY77" fmla="*/ 40328 h 40481"/>
              <a:gd name="connsiteX78" fmla="*/ 3928829 w 7422586"/>
              <a:gd name="connsiteY78" fmla="*/ 40328 h 40481"/>
              <a:gd name="connsiteX79" fmla="*/ 3885205 w 7422586"/>
              <a:gd name="connsiteY79" fmla="*/ 37273 h 40481"/>
              <a:gd name="connsiteX80" fmla="*/ 3856328 w 7422586"/>
              <a:gd name="connsiteY80" fmla="*/ 37273 h 40481"/>
              <a:gd name="connsiteX81" fmla="*/ 3797958 w 7422586"/>
              <a:gd name="connsiteY81" fmla="*/ 37884 h 40481"/>
              <a:gd name="connsiteX82" fmla="*/ 3756177 w 7422586"/>
              <a:gd name="connsiteY82" fmla="*/ 36662 h 40481"/>
              <a:gd name="connsiteX83" fmla="*/ 3711939 w 7422586"/>
              <a:gd name="connsiteY83" fmla="*/ 40328 h 40481"/>
              <a:gd name="connsiteX84" fmla="*/ 3690435 w 7422586"/>
              <a:gd name="connsiteY84" fmla="*/ 40328 h 40481"/>
              <a:gd name="connsiteX85" fmla="*/ 3653569 w 7422586"/>
              <a:gd name="connsiteY85" fmla="*/ 36662 h 40481"/>
              <a:gd name="connsiteX86" fmla="*/ 3596429 w 7422586"/>
              <a:gd name="connsiteY86" fmla="*/ 37884 h 40481"/>
              <a:gd name="connsiteX87" fmla="*/ 3567551 w 7422586"/>
              <a:gd name="connsiteY87" fmla="*/ 37273 h 40481"/>
              <a:gd name="connsiteX88" fmla="*/ 3539287 w 7422586"/>
              <a:gd name="connsiteY88" fmla="*/ 39717 h 40481"/>
              <a:gd name="connsiteX89" fmla="*/ 3491363 w 7422586"/>
              <a:gd name="connsiteY89" fmla="*/ 36662 h 40481"/>
              <a:gd name="connsiteX90" fmla="*/ 3451425 w 7422586"/>
              <a:gd name="connsiteY90" fmla="*/ 34829 h 40481"/>
              <a:gd name="connsiteX91" fmla="*/ 3423162 w 7422586"/>
              <a:gd name="connsiteY91" fmla="*/ 36051 h 40481"/>
              <a:gd name="connsiteX92" fmla="*/ 3365407 w 7422586"/>
              <a:gd name="connsiteY92" fmla="*/ 34218 h 40481"/>
              <a:gd name="connsiteX93" fmla="*/ 3307037 w 7422586"/>
              <a:gd name="connsiteY93" fmla="*/ 36051 h 40481"/>
              <a:gd name="connsiteX94" fmla="*/ 3249896 w 7422586"/>
              <a:gd name="connsiteY94" fmla="*/ 32996 h 40481"/>
              <a:gd name="connsiteX95" fmla="*/ 3213031 w 7422586"/>
              <a:gd name="connsiteY95" fmla="*/ 35440 h 40481"/>
              <a:gd name="connsiteX96" fmla="*/ 3206272 w 7422586"/>
              <a:gd name="connsiteY96" fmla="*/ 35440 h 40481"/>
              <a:gd name="connsiteX97" fmla="*/ 3192141 w 7422586"/>
              <a:gd name="connsiteY97" fmla="*/ 36051 h 40481"/>
              <a:gd name="connsiteX98" fmla="*/ 3146674 w 7422586"/>
              <a:gd name="connsiteY98" fmla="*/ 31163 h 40481"/>
              <a:gd name="connsiteX99" fmla="*/ 3106737 w 7422586"/>
              <a:gd name="connsiteY99" fmla="*/ 34829 h 40481"/>
              <a:gd name="connsiteX100" fmla="*/ 3076630 w 7422586"/>
              <a:gd name="connsiteY100" fmla="*/ 34829 h 40481"/>
              <a:gd name="connsiteX101" fmla="*/ 3018260 w 7422586"/>
              <a:gd name="connsiteY101" fmla="*/ 33607 h 40481"/>
              <a:gd name="connsiteX102" fmla="*/ 2988768 w 7422586"/>
              <a:gd name="connsiteY102" fmla="*/ 28719 h 40481"/>
              <a:gd name="connsiteX103" fmla="*/ 2946988 w 7422586"/>
              <a:gd name="connsiteY103" fmla="*/ 30552 h 40481"/>
              <a:gd name="connsiteX104" fmla="*/ 2903364 w 7422586"/>
              <a:gd name="connsiteY104" fmla="*/ 32385 h 40481"/>
              <a:gd name="connsiteX105" fmla="*/ 2874486 w 7422586"/>
              <a:gd name="connsiteY105" fmla="*/ 31774 h 40481"/>
              <a:gd name="connsiteX106" fmla="*/ 2867113 w 7422586"/>
              <a:gd name="connsiteY106" fmla="*/ 31774 h 40481"/>
              <a:gd name="connsiteX107" fmla="*/ 2817345 w 7422586"/>
              <a:gd name="connsiteY107" fmla="*/ 26275 h 40481"/>
              <a:gd name="connsiteX108" fmla="*/ 2760204 w 7422586"/>
              <a:gd name="connsiteY108" fmla="*/ 28719 h 40481"/>
              <a:gd name="connsiteX109" fmla="*/ 2714737 w 7422586"/>
              <a:gd name="connsiteY109" fmla="*/ 25053 h 40481"/>
              <a:gd name="connsiteX110" fmla="*/ 2672957 w 7422586"/>
              <a:gd name="connsiteY110" fmla="*/ 26886 h 40481"/>
              <a:gd name="connsiteX111" fmla="*/ 2643464 w 7422586"/>
              <a:gd name="connsiteY111" fmla="*/ 26275 h 40481"/>
              <a:gd name="connsiteX112" fmla="*/ 2629333 w 7422586"/>
              <a:gd name="connsiteY112" fmla="*/ 26275 h 40481"/>
              <a:gd name="connsiteX113" fmla="*/ 2593082 w 7422586"/>
              <a:gd name="connsiteY113" fmla="*/ 28719 h 40481"/>
              <a:gd name="connsiteX114" fmla="*/ 2585709 w 7422586"/>
              <a:gd name="connsiteY114" fmla="*/ 28719 h 40481"/>
              <a:gd name="connsiteX115" fmla="*/ 2556832 w 7422586"/>
              <a:gd name="connsiteY115" fmla="*/ 28108 h 40481"/>
              <a:gd name="connsiteX116" fmla="*/ 2553145 w 7422586"/>
              <a:gd name="connsiteY116" fmla="*/ 28108 h 40481"/>
              <a:gd name="connsiteX117" fmla="*/ 2500919 w 7422586"/>
              <a:gd name="connsiteY117" fmla="*/ 24442 h 40481"/>
              <a:gd name="connsiteX118" fmla="*/ 2469584 w 7422586"/>
              <a:gd name="connsiteY118" fmla="*/ 26886 h 40481"/>
              <a:gd name="connsiteX119" fmla="*/ 2440706 w 7422586"/>
              <a:gd name="connsiteY119" fmla="*/ 21997 h 40481"/>
              <a:gd name="connsiteX120" fmla="*/ 2434562 w 7422586"/>
              <a:gd name="connsiteY120" fmla="*/ 21386 h 40481"/>
              <a:gd name="connsiteX121" fmla="*/ 2427189 w 7422586"/>
              <a:gd name="connsiteY121" fmla="*/ 21386 h 40481"/>
              <a:gd name="connsiteX122" fmla="*/ 2412443 w 7422586"/>
              <a:gd name="connsiteY122" fmla="*/ 21386 h 40481"/>
              <a:gd name="connsiteX123" fmla="*/ 2397697 w 7422586"/>
              <a:gd name="connsiteY123" fmla="*/ 21386 h 40481"/>
              <a:gd name="connsiteX124" fmla="*/ 2384180 w 7422586"/>
              <a:gd name="connsiteY124" fmla="*/ 21997 h 40481"/>
              <a:gd name="connsiteX125" fmla="*/ 2325196 w 7422586"/>
              <a:gd name="connsiteY125" fmla="*/ 23830 h 40481"/>
              <a:gd name="connsiteX126" fmla="*/ 2209070 w 7422586"/>
              <a:gd name="connsiteY126" fmla="*/ 25053 h 40481"/>
              <a:gd name="connsiteX127" fmla="*/ 2151315 w 7422586"/>
              <a:gd name="connsiteY127" fmla="*/ 23219 h 40481"/>
              <a:gd name="connsiteX128" fmla="*/ 2122437 w 7422586"/>
              <a:gd name="connsiteY128" fmla="*/ 22608 h 40481"/>
              <a:gd name="connsiteX129" fmla="*/ 2035804 w 7422586"/>
              <a:gd name="connsiteY129" fmla="*/ 20164 h 40481"/>
              <a:gd name="connsiteX130" fmla="*/ 2006926 w 7422586"/>
              <a:gd name="connsiteY130" fmla="*/ 20164 h 40481"/>
              <a:gd name="connsiteX131" fmla="*/ 1963917 w 7422586"/>
              <a:gd name="connsiteY131" fmla="*/ 23219 h 40481"/>
              <a:gd name="connsiteX132" fmla="*/ 1949171 w 7422586"/>
              <a:gd name="connsiteY132" fmla="*/ 23219 h 40481"/>
              <a:gd name="connsiteX133" fmla="*/ 1934425 w 7422586"/>
              <a:gd name="connsiteY133" fmla="*/ 23219 h 40481"/>
              <a:gd name="connsiteX134" fmla="*/ 1890801 w 7422586"/>
              <a:gd name="connsiteY134" fmla="*/ 20775 h 40481"/>
              <a:gd name="connsiteX135" fmla="*/ 1861924 w 7422586"/>
              <a:gd name="connsiteY135" fmla="*/ 20775 h 40481"/>
              <a:gd name="connsiteX136" fmla="*/ 1833660 w 7422586"/>
              <a:gd name="connsiteY136" fmla="*/ 21386 h 40481"/>
              <a:gd name="connsiteX137" fmla="*/ 1739040 w 7422586"/>
              <a:gd name="connsiteY137" fmla="*/ 22608 h 40481"/>
              <a:gd name="connsiteX138" fmla="*/ 1703403 w 7422586"/>
              <a:gd name="connsiteY138" fmla="*/ 25664 h 40481"/>
              <a:gd name="connsiteX139" fmla="*/ 1659780 w 7422586"/>
              <a:gd name="connsiteY139" fmla="*/ 24442 h 40481"/>
              <a:gd name="connsiteX140" fmla="*/ 1630902 w 7422586"/>
              <a:gd name="connsiteY140" fmla="*/ 26275 h 40481"/>
              <a:gd name="connsiteX141" fmla="*/ 1573147 w 7422586"/>
              <a:gd name="connsiteY141" fmla="*/ 25664 h 40481"/>
              <a:gd name="connsiteX142" fmla="*/ 1543654 w 7422586"/>
              <a:gd name="connsiteY142" fmla="*/ 26886 h 40481"/>
              <a:gd name="connsiteX143" fmla="*/ 1500645 w 7422586"/>
              <a:gd name="connsiteY143" fmla="*/ 23219 h 40481"/>
              <a:gd name="connsiteX144" fmla="*/ 1485899 w 7422586"/>
              <a:gd name="connsiteY144" fmla="*/ 22608 h 40481"/>
              <a:gd name="connsiteX145" fmla="*/ 1428144 w 7422586"/>
              <a:gd name="connsiteY145" fmla="*/ 26275 h 40481"/>
              <a:gd name="connsiteX146" fmla="*/ 1371617 w 7422586"/>
              <a:gd name="connsiteY146" fmla="*/ 25053 h 40481"/>
              <a:gd name="connsiteX147" fmla="*/ 1341511 w 7422586"/>
              <a:gd name="connsiteY147" fmla="*/ 26275 h 40481"/>
              <a:gd name="connsiteX148" fmla="*/ 1312633 w 7422586"/>
              <a:gd name="connsiteY148" fmla="*/ 25664 h 40481"/>
              <a:gd name="connsiteX149" fmla="*/ 1283755 w 7422586"/>
              <a:gd name="connsiteY149" fmla="*/ 24442 h 40481"/>
              <a:gd name="connsiteX150" fmla="*/ 1254878 w 7422586"/>
              <a:gd name="connsiteY150" fmla="*/ 24442 h 40481"/>
              <a:gd name="connsiteX151" fmla="*/ 1197122 w 7422586"/>
              <a:gd name="connsiteY151" fmla="*/ 25664 h 40481"/>
              <a:gd name="connsiteX152" fmla="*/ 1168245 w 7422586"/>
              <a:gd name="connsiteY152" fmla="*/ 25053 h 40481"/>
              <a:gd name="connsiteX153" fmla="*/ 1124621 w 7422586"/>
              <a:gd name="connsiteY153" fmla="*/ 26886 h 40481"/>
              <a:gd name="connsiteX154" fmla="*/ 1109875 w 7422586"/>
              <a:gd name="connsiteY154" fmla="*/ 27497 h 40481"/>
              <a:gd name="connsiteX155" fmla="*/ 1080997 w 7422586"/>
              <a:gd name="connsiteY155" fmla="*/ 28719 h 40481"/>
              <a:gd name="connsiteX156" fmla="*/ 1052119 w 7422586"/>
              <a:gd name="connsiteY156" fmla="*/ 30552 h 40481"/>
              <a:gd name="connsiteX157" fmla="*/ 1008496 w 7422586"/>
              <a:gd name="connsiteY157" fmla="*/ 26886 h 40481"/>
              <a:gd name="connsiteX158" fmla="*/ 993750 w 7422586"/>
              <a:gd name="connsiteY158" fmla="*/ 26886 h 40481"/>
              <a:gd name="connsiteX159" fmla="*/ 964872 w 7422586"/>
              <a:gd name="connsiteY159" fmla="*/ 26886 h 40481"/>
              <a:gd name="connsiteX160" fmla="*/ 935994 w 7422586"/>
              <a:gd name="connsiteY160" fmla="*/ 29330 h 40481"/>
              <a:gd name="connsiteX161" fmla="*/ 921248 w 7422586"/>
              <a:gd name="connsiteY161" fmla="*/ 29941 h 40481"/>
              <a:gd name="connsiteX162" fmla="*/ 907116 w 7422586"/>
              <a:gd name="connsiteY162" fmla="*/ 30552 h 40481"/>
              <a:gd name="connsiteX163" fmla="*/ 892370 w 7422586"/>
              <a:gd name="connsiteY163" fmla="*/ 31163 h 40481"/>
              <a:gd name="connsiteX164" fmla="*/ 877624 w 7422586"/>
              <a:gd name="connsiteY164" fmla="*/ 31163 h 40481"/>
              <a:gd name="connsiteX165" fmla="*/ 848747 w 7422586"/>
              <a:gd name="connsiteY165" fmla="*/ 31163 h 40481"/>
              <a:gd name="connsiteX166" fmla="*/ 819869 w 7422586"/>
              <a:gd name="connsiteY166" fmla="*/ 31774 h 40481"/>
              <a:gd name="connsiteX167" fmla="*/ 776245 w 7422586"/>
              <a:gd name="connsiteY167" fmla="*/ 31163 h 40481"/>
              <a:gd name="connsiteX168" fmla="*/ 733850 w 7422586"/>
              <a:gd name="connsiteY168" fmla="*/ 29941 h 40481"/>
              <a:gd name="connsiteX169" fmla="*/ 704358 w 7422586"/>
              <a:gd name="connsiteY169" fmla="*/ 32996 h 40481"/>
              <a:gd name="connsiteX170" fmla="*/ 700672 w 7422586"/>
              <a:gd name="connsiteY170" fmla="*/ 32996 h 40481"/>
              <a:gd name="connsiteX171" fmla="*/ 697600 w 7422586"/>
              <a:gd name="connsiteY171" fmla="*/ 32996 h 40481"/>
              <a:gd name="connsiteX172" fmla="*/ 690841 w 7422586"/>
              <a:gd name="connsiteY172" fmla="*/ 33607 h 40481"/>
              <a:gd name="connsiteX173" fmla="*/ 676095 w 7422586"/>
              <a:gd name="connsiteY173" fmla="*/ 35440 h 40481"/>
              <a:gd name="connsiteX174" fmla="*/ 644145 w 7422586"/>
              <a:gd name="connsiteY174" fmla="*/ 33607 h 40481"/>
              <a:gd name="connsiteX175" fmla="*/ 625098 w 7422586"/>
              <a:gd name="connsiteY175" fmla="*/ 31163 h 40481"/>
              <a:gd name="connsiteX176" fmla="*/ 617725 w 7422586"/>
              <a:gd name="connsiteY176" fmla="*/ 31163 h 40481"/>
              <a:gd name="connsiteX177" fmla="*/ 588847 w 7422586"/>
              <a:gd name="connsiteY177" fmla="*/ 31163 h 40481"/>
              <a:gd name="connsiteX178" fmla="*/ 559970 w 7422586"/>
              <a:gd name="connsiteY178" fmla="*/ 31774 h 40481"/>
              <a:gd name="connsiteX179" fmla="*/ 545838 w 7422586"/>
              <a:gd name="connsiteY179" fmla="*/ 32385 h 40481"/>
              <a:gd name="connsiteX180" fmla="*/ 473337 w 7422586"/>
              <a:gd name="connsiteY180" fmla="*/ 34218 h 40481"/>
              <a:gd name="connsiteX181" fmla="*/ 445688 w 7422586"/>
              <a:gd name="connsiteY181" fmla="*/ 37273 h 40481"/>
              <a:gd name="connsiteX182" fmla="*/ 414967 w 7422586"/>
              <a:gd name="connsiteY182" fmla="*/ 37273 h 40481"/>
              <a:gd name="connsiteX183" fmla="*/ 386089 w 7422586"/>
              <a:gd name="connsiteY183" fmla="*/ 36051 h 40481"/>
              <a:gd name="connsiteX184" fmla="*/ 371957 w 7422586"/>
              <a:gd name="connsiteY184" fmla="*/ 34829 h 40481"/>
              <a:gd name="connsiteX185" fmla="*/ 365199 w 7422586"/>
              <a:gd name="connsiteY185" fmla="*/ 34218 h 40481"/>
              <a:gd name="connsiteX186" fmla="*/ 358440 w 7422586"/>
              <a:gd name="connsiteY186" fmla="*/ 34218 h 40481"/>
              <a:gd name="connsiteX187" fmla="*/ 329563 w 7422586"/>
              <a:gd name="connsiteY187" fmla="*/ 34218 h 40481"/>
              <a:gd name="connsiteX188" fmla="*/ 242315 w 7422586"/>
              <a:gd name="connsiteY188" fmla="*/ 37884 h 40481"/>
              <a:gd name="connsiteX189" fmla="*/ 161826 w 7422586"/>
              <a:gd name="connsiteY189" fmla="*/ 34218 h 40481"/>
              <a:gd name="connsiteX190" fmla="*/ 127419 w 7422586"/>
              <a:gd name="connsiteY190" fmla="*/ 28719 h 40481"/>
              <a:gd name="connsiteX191" fmla="*/ 84409 w 7422586"/>
              <a:gd name="connsiteY191" fmla="*/ 33607 h 40481"/>
              <a:gd name="connsiteX192" fmla="*/ 16823 w 7422586"/>
              <a:gd name="connsiteY192" fmla="*/ 39106 h 40481"/>
              <a:gd name="connsiteX193" fmla="*/ 848 w 7422586"/>
              <a:gd name="connsiteY193" fmla="*/ 32385 h 40481"/>
              <a:gd name="connsiteX194" fmla="*/ 7607 w 7422586"/>
              <a:gd name="connsiteY194" fmla="*/ 17109 h 40481"/>
              <a:gd name="connsiteX195" fmla="*/ 24196 w 7422586"/>
              <a:gd name="connsiteY195" fmla="*/ 12832 h 40481"/>
              <a:gd name="connsiteX196" fmla="*/ 83795 w 7422586"/>
              <a:gd name="connsiteY196" fmla="*/ 9166 h 40481"/>
              <a:gd name="connsiteX197" fmla="*/ 126804 w 7422586"/>
              <a:gd name="connsiteY197" fmla="*/ 3666 h 40481"/>
              <a:gd name="connsiteX198" fmla="*/ 170428 w 7422586"/>
              <a:gd name="connsiteY198" fmla="*/ 9777 h 40481"/>
              <a:gd name="connsiteX199" fmla="*/ 242929 w 7422586"/>
              <a:gd name="connsiteY199" fmla="*/ 12832 h 40481"/>
              <a:gd name="connsiteX200" fmla="*/ 328948 w 7422586"/>
              <a:gd name="connsiteY200" fmla="*/ 9166 h 40481"/>
              <a:gd name="connsiteX201" fmla="*/ 357826 w 7422586"/>
              <a:gd name="connsiteY201" fmla="*/ 9166 h 40481"/>
              <a:gd name="connsiteX202" fmla="*/ 365813 w 7422586"/>
              <a:gd name="connsiteY202" fmla="*/ 9166 h 40481"/>
              <a:gd name="connsiteX203" fmla="*/ 373801 w 7422586"/>
              <a:gd name="connsiteY203" fmla="*/ 9777 h 40481"/>
              <a:gd name="connsiteX204" fmla="*/ 402064 w 7422586"/>
              <a:gd name="connsiteY204" fmla="*/ 11610 h 40481"/>
              <a:gd name="connsiteX205" fmla="*/ 444459 w 7422586"/>
              <a:gd name="connsiteY205" fmla="*/ 12832 h 40481"/>
              <a:gd name="connsiteX206" fmla="*/ 473951 w 7422586"/>
              <a:gd name="connsiteY206" fmla="*/ 9777 h 40481"/>
              <a:gd name="connsiteX207" fmla="*/ 531092 w 7422586"/>
              <a:gd name="connsiteY207" fmla="*/ 9777 h 40481"/>
              <a:gd name="connsiteX208" fmla="*/ 561199 w 7422586"/>
              <a:gd name="connsiteY208" fmla="*/ 8555 h 40481"/>
              <a:gd name="connsiteX209" fmla="*/ 630628 w 7422586"/>
              <a:gd name="connsiteY209" fmla="*/ 7943 h 40481"/>
              <a:gd name="connsiteX210" fmla="*/ 675480 w 7422586"/>
              <a:gd name="connsiteY210" fmla="*/ 12221 h 40481"/>
              <a:gd name="connsiteX211" fmla="*/ 689612 w 7422586"/>
              <a:gd name="connsiteY211" fmla="*/ 10388 h 40481"/>
              <a:gd name="connsiteX212" fmla="*/ 701286 w 7422586"/>
              <a:gd name="connsiteY212" fmla="*/ 9777 h 40481"/>
              <a:gd name="connsiteX213" fmla="*/ 733236 w 7422586"/>
              <a:gd name="connsiteY213" fmla="*/ 7332 h 40481"/>
              <a:gd name="connsiteX214" fmla="*/ 792220 w 7422586"/>
              <a:gd name="connsiteY214" fmla="*/ 9777 h 40481"/>
              <a:gd name="connsiteX215" fmla="*/ 820483 w 7422586"/>
              <a:gd name="connsiteY215" fmla="*/ 10999 h 40481"/>
              <a:gd name="connsiteX216" fmla="*/ 849361 w 7422586"/>
              <a:gd name="connsiteY216" fmla="*/ 10388 h 40481"/>
              <a:gd name="connsiteX217" fmla="*/ 921248 w 7422586"/>
              <a:gd name="connsiteY217" fmla="*/ 10388 h 40481"/>
              <a:gd name="connsiteX218" fmla="*/ 935994 w 7422586"/>
              <a:gd name="connsiteY218" fmla="*/ 10388 h 40481"/>
              <a:gd name="connsiteX219" fmla="*/ 964872 w 7422586"/>
              <a:gd name="connsiteY219" fmla="*/ 8555 h 40481"/>
              <a:gd name="connsiteX220" fmla="*/ 994364 w 7422586"/>
              <a:gd name="connsiteY220" fmla="*/ 9166 h 40481"/>
              <a:gd name="connsiteX221" fmla="*/ 1009110 w 7422586"/>
              <a:gd name="connsiteY221" fmla="*/ 9166 h 40481"/>
              <a:gd name="connsiteX222" fmla="*/ 1025085 w 7422586"/>
              <a:gd name="connsiteY222" fmla="*/ 10388 h 40481"/>
              <a:gd name="connsiteX223" fmla="*/ 1080997 w 7422586"/>
              <a:gd name="connsiteY223" fmla="*/ 11610 h 40481"/>
              <a:gd name="connsiteX224" fmla="*/ 1124621 w 7422586"/>
              <a:gd name="connsiteY224" fmla="*/ 10388 h 40481"/>
              <a:gd name="connsiteX225" fmla="*/ 1197122 w 7422586"/>
              <a:gd name="connsiteY225" fmla="*/ 10388 h 40481"/>
              <a:gd name="connsiteX226" fmla="*/ 1226000 w 7422586"/>
              <a:gd name="connsiteY226" fmla="*/ 9777 h 40481"/>
              <a:gd name="connsiteX227" fmla="*/ 1240746 w 7422586"/>
              <a:gd name="connsiteY227" fmla="*/ 9777 h 40481"/>
              <a:gd name="connsiteX228" fmla="*/ 1313247 w 7422586"/>
              <a:gd name="connsiteY228" fmla="*/ 11610 h 40481"/>
              <a:gd name="connsiteX229" fmla="*/ 1356257 w 7422586"/>
              <a:gd name="connsiteY229" fmla="*/ 12221 h 40481"/>
              <a:gd name="connsiteX230" fmla="*/ 1400495 w 7422586"/>
              <a:gd name="connsiteY230" fmla="*/ 9166 h 40481"/>
              <a:gd name="connsiteX231" fmla="*/ 1428758 w 7422586"/>
              <a:gd name="connsiteY231" fmla="*/ 12221 h 40481"/>
              <a:gd name="connsiteX232" fmla="*/ 1486514 w 7422586"/>
              <a:gd name="connsiteY232" fmla="*/ 8555 h 40481"/>
              <a:gd name="connsiteX233" fmla="*/ 1516006 w 7422586"/>
              <a:gd name="connsiteY233" fmla="*/ 9777 h 40481"/>
              <a:gd name="connsiteX234" fmla="*/ 1572532 w 7422586"/>
              <a:gd name="connsiteY234" fmla="*/ 12221 h 40481"/>
              <a:gd name="connsiteX235" fmla="*/ 1630288 w 7422586"/>
              <a:gd name="connsiteY235" fmla="*/ 12832 h 40481"/>
              <a:gd name="connsiteX236" fmla="*/ 1659165 w 7422586"/>
              <a:gd name="connsiteY236" fmla="*/ 10999 h 40481"/>
              <a:gd name="connsiteX237" fmla="*/ 1716306 w 7422586"/>
              <a:gd name="connsiteY237" fmla="*/ 10388 h 40481"/>
              <a:gd name="connsiteX238" fmla="*/ 1739040 w 7422586"/>
              <a:gd name="connsiteY238" fmla="*/ 8555 h 40481"/>
              <a:gd name="connsiteX239" fmla="*/ 1833046 w 7422586"/>
              <a:gd name="connsiteY239" fmla="*/ 7332 h 40481"/>
              <a:gd name="connsiteX240" fmla="*/ 1891416 w 7422586"/>
              <a:gd name="connsiteY240" fmla="*/ 6110 h 40481"/>
              <a:gd name="connsiteX241" fmla="*/ 1935039 w 7422586"/>
              <a:gd name="connsiteY241" fmla="*/ 8555 h 40481"/>
              <a:gd name="connsiteX242" fmla="*/ 1949785 w 7422586"/>
              <a:gd name="connsiteY242" fmla="*/ 8555 h 40481"/>
              <a:gd name="connsiteX243" fmla="*/ 1964531 w 7422586"/>
              <a:gd name="connsiteY243" fmla="*/ 8555 h 40481"/>
              <a:gd name="connsiteX244" fmla="*/ 2007541 w 7422586"/>
              <a:gd name="connsiteY244" fmla="*/ 4888 h 40481"/>
              <a:gd name="connsiteX245" fmla="*/ 2036419 w 7422586"/>
              <a:gd name="connsiteY245" fmla="*/ 4277 h 40481"/>
              <a:gd name="connsiteX246" fmla="*/ 2123052 w 7422586"/>
              <a:gd name="connsiteY246" fmla="*/ 6110 h 40481"/>
              <a:gd name="connsiteX247" fmla="*/ 2151929 w 7422586"/>
              <a:gd name="connsiteY247" fmla="*/ 6110 h 40481"/>
              <a:gd name="connsiteX248" fmla="*/ 2209685 w 7422586"/>
              <a:gd name="connsiteY248" fmla="*/ 7332 h 40481"/>
              <a:gd name="connsiteX249" fmla="*/ 2354688 w 7422586"/>
              <a:gd name="connsiteY249" fmla="*/ 5499 h 40481"/>
              <a:gd name="connsiteX250" fmla="*/ 2398311 w 7422586"/>
              <a:gd name="connsiteY250" fmla="*/ 2444 h 40481"/>
              <a:gd name="connsiteX251" fmla="*/ 2413057 w 7422586"/>
              <a:gd name="connsiteY251" fmla="*/ 1833 h 40481"/>
              <a:gd name="connsiteX252" fmla="*/ 2427804 w 7422586"/>
              <a:gd name="connsiteY252" fmla="*/ 1222 h 40481"/>
              <a:gd name="connsiteX253" fmla="*/ 2471427 w 7422586"/>
              <a:gd name="connsiteY253" fmla="*/ 6110 h 40481"/>
              <a:gd name="connsiteX254" fmla="*/ 2513822 w 7422586"/>
              <a:gd name="connsiteY254" fmla="*/ 1833 h 40481"/>
              <a:gd name="connsiteX255" fmla="*/ 2543929 w 7422586"/>
              <a:gd name="connsiteY255" fmla="*/ 5499 h 40481"/>
              <a:gd name="connsiteX256" fmla="*/ 2585709 w 7422586"/>
              <a:gd name="connsiteY256" fmla="*/ 6721 h 40481"/>
              <a:gd name="connsiteX257" fmla="*/ 2628718 w 7422586"/>
              <a:gd name="connsiteY257" fmla="*/ 4277 h 40481"/>
              <a:gd name="connsiteX258" fmla="*/ 2672342 w 7422586"/>
              <a:gd name="connsiteY258" fmla="*/ 4277 h 40481"/>
              <a:gd name="connsiteX259" fmla="*/ 2700606 w 7422586"/>
              <a:gd name="connsiteY259" fmla="*/ 1833 h 40481"/>
              <a:gd name="connsiteX260" fmla="*/ 2745458 w 7422586"/>
              <a:gd name="connsiteY260" fmla="*/ 5499 h 40481"/>
              <a:gd name="connsiteX261" fmla="*/ 2788467 w 7422586"/>
              <a:gd name="connsiteY261" fmla="*/ 3055 h 40481"/>
              <a:gd name="connsiteX262" fmla="*/ 2816731 w 7422586"/>
              <a:gd name="connsiteY262" fmla="*/ 1833 h 40481"/>
              <a:gd name="connsiteX263" fmla="*/ 2867727 w 7422586"/>
              <a:gd name="connsiteY263" fmla="*/ 6721 h 40481"/>
              <a:gd name="connsiteX264" fmla="*/ 2875100 w 7422586"/>
              <a:gd name="connsiteY264" fmla="*/ 6721 h 40481"/>
              <a:gd name="connsiteX265" fmla="*/ 2903978 w 7422586"/>
              <a:gd name="connsiteY265" fmla="*/ 7332 h 40481"/>
              <a:gd name="connsiteX266" fmla="*/ 2939614 w 7422586"/>
              <a:gd name="connsiteY266" fmla="*/ 5499 h 40481"/>
              <a:gd name="connsiteX267" fmla="*/ 2960505 w 7422586"/>
              <a:gd name="connsiteY267" fmla="*/ 4277 h 40481"/>
              <a:gd name="connsiteX268" fmla="*/ 2991840 w 7422586"/>
              <a:gd name="connsiteY268" fmla="*/ 3055 h 40481"/>
              <a:gd name="connsiteX269" fmla="*/ 3019489 w 7422586"/>
              <a:gd name="connsiteY269" fmla="*/ 7332 h 40481"/>
              <a:gd name="connsiteX270" fmla="*/ 3098749 w 7422586"/>
              <a:gd name="connsiteY270" fmla="*/ 8555 h 40481"/>
              <a:gd name="connsiteX271" fmla="*/ 3150975 w 7422586"/>
              <a:gd name="connsiteY271" fmla="*/ 4888 h 40481"/>
              <a:gd name="connsiteX272" fmla="*/ 3190912 w 7422586"/>
              <a:gd name="connsiteY272" fmla="*/ 9777 h 40481"/>
              <a:gd name="connsiteX273" fmla="*/ 3205658 w 7422586"/>
              <a:gd name="connsiteY273" fmla="*/ 9166 h 40481"/>
              <a:gd name="connsiteX274" fmla="*/ 3213031 w 7422586"/>
              <a:gd name="connsiteY274" fmla="*/ 9166 h 40481"/>
              <a:gd name="connsiteX275" fmla="*/ 3264642 w 7422586"/>
              <a:gd name="connsiteY275" fmla="*/ 7332 h 40481"/>
              <a:gd name="connsiteX276" fmla="*/ 3307037 w 7422586"/>
              <a:gd name="connsiteY276" fmla="*/ 10388 h 40481"/>
              <a:gd name="connsiteX277" fmla="*/ 3364178 w 7422586"/>
              <a:gd name="connsiteY277" fmla="*/ 8555 h 40481"/>
              <a:gd name="connsiteX278" fmla="*/ 3422548 w 7422586"/>
              <a:gd name="connsiteY278" fmla="*/ 10388 h 40481"/>
              <a:gd name="connsiteX279" fmla="*/ 3495664 w 7422586"/>
              <a:gd name="connsiteY279" fmla="*/ 11610 h 40481"/>
              <a:gd name="connsiteX280" fmla="*/ 3537444 w 7422586"/>
              <a:gd name="connsiteY280" fmla="*/ 14665 h 40481"/>
              <a:gd name="connsiteX281" fmla="*/ 3566936 w 7422586"/>
              <a:gd name="connsiteY281" fmla="*/ 12221 h 40481"/>
              <a:gd name="connsiteX282" fmla="*/ 3610560 w 7422586"/>
              <a:gd name="connsiteY282" fmla="*/ 13443 h 40481"/>
              <a:gd name="connsiteX283" fmla="*/ 3654798 w 7422586"/>
              <a:gd name="connsiteY283" fmla="*/ 12832 h 40481"/>
              <a:gd name="connsiteX284" fmla="*/ 3686134 w 7422586"/>
              <a:gd name="connsiteY284" fmla="*/ 16498 h 40481"/>
              <a:gd name="connsiteX285" fmla="*/ 3726071 w 7422586"/>
              <a:gd name="connsiteY285" fmla="*/ 16498 h 40481"/>
              <a:gd name="connsiteX286" fmla="*/ 3753720 w 7422586"/>
              <a:gd name="connsiteY286" fmla="*/ 13443 h 40481"/>
              <a:gd name="connsiteX287" fmla="*/ 3798572 w 7422586"/>
              <a:gd name="connsiteY287" fmla="*/ 15276 h 40481"/>
              <a:gd name="connsiteX288" fmla="*/ 3885820 w 7422586"/>
              <a:gd name="connsiteY288" fmla="*/ 16498 h 40481"/>
              <a:gd name="connsiteX289" fmla="*/ 3921456 w 7422586"/>
              <a:gd name="connsiteY289" fmla="*/ 20164 h 40481"/>
              <a:gd name="connsiteX290" fmla="*/ 3957707 w 7422586"/>
              <a:gd name="connsiteY290" fmla="*/ 20775 h 40481"/>
              <a:gd name="connsiteX291" fmla="*/ 4000716 w 7422586"/>
              <a:gd name="connsiteY291" fmla="*/ 18331 h 40481"/>
              <a:gd name="connsiteX292" fmla="*/ 4029594 w 7422586"/>
              <a:gd name="connsiteY292" fmla="*/ 17109 h 40481"/>
              <a:gd name="connsiteX293" fmla="*/ 4087349 w 7422586"/>
              <a:gd name="connsiteY293" fmla="*/ 18942 h 40481"/>
              <a:gd name="connsiteX294" fmla="*/ 4146333 w 7422586"/>
              <a:gd name="connsiteY294" fmla="*/ 21386 h 40481"/>
              <a:gd name="connsiteX295" fmla="*/ 4188114 w 7422586"/>
              <a:gd name="connsiteY295" fmla="*/ 17109 h 40481"/>
              <a:gd name="connsiteX296" fmla="*/ 4261844 w 7422586"/>
              <a:gd name="connsiteY296" fmla="*/ 21386 h 40481"/>
              <a:gd name="connsiteX297" fmla="*/ 4318371 w 7422586"/>
              <a:gd name="connsiteY297" fmla="*/ 17720 h 40481"/>
              <a:gd name="connsiteX298" fmla="*/ 4390872 w 7422586"/>
              <a:gd name="connsiteY298" fmla="*/ 15276 h 40481"/>
              <a:gd name="connsiteX299" fmla="*/ 4433882 w 7422586"/>
              <a:gd name="connsiteY299" fmla="*/ 16498 h 40481"/>
              <a:gd name="connsiteX300" fmla="*/ 4492251 w 7422586"/>
              <a:gd name="connsiteY300" fmla="*/ 15276 h 40481"/>
              <a:gd name="connsiteX301" fmla="*/ 4550007 w 7422586"/>
              <a:gd name="connsiteY301" fmla="*/ 13443 h 40481"/>
              <a:gd name="connsiteX302" fmla="*/ 4578884 w 7422586"/>
              <a:gd name="connsiteY302" fmla="*/ 14665 h 40481"/>
              <a:gd name="connsiteX303" fmla="*/ 4607762 w 7422586"/>
              <a:gd name="connsiteY303" fmla="*/ 15276 h 40481"/>
              <a:gd name="connsiteX304" fmla="*/ 4622508 w 7422586"/>
              <a:gd name="connsiteY304" fmla="*/ 15276 h 40481"/>
              <a:gd name="connsiteX305" fmla="*/ 4666132 w 7422586"/>
              <a:gd name="connsiteY305" fmla="*/ 10999 h 40481"/>
              <a:gd name="connsiteX306" fmla="*/ 4810520 w 7422586"/>
              <a:gd name="connsiteY306" fmla="*/ 9777 h 40481"/>
              <a:gd name="connsiteX307" fmla="*/ 4897153 w 7422586"/>
              <a:gd name="connsiteY307" fmla="*/ 12832 h 40481"/>
              <a:gd name="connsiteX308" fmla="*/ 4924802 w 7422586"/>
              <a:gd name="connsiteY308" fmla="*/ 8555 h 40481"/>
              <a:gd name="connsiteX309" fmla="*/ 4956138 w 7422586"/>
              <a:gd name="connsiteY309" fmla="*/ 9166 h 40481"/>
              <a:gd name="connsiteX310" fmla="*/ 5012664 w 7422586"/>
              <a:gd name="connsiteY310" fmla="*/ 10388 h 40481"/>
              <a:gd name="connsiteX311" fmla="*/ 5072263 w 7422586"/>
              <a:gd name="connsiteY311" fmla="*/ 10388 h 40481"/>
              <a:gd name="connsiteX312" fmla="*/ 5128175 w 7422586"/>
              <a:gd name="connsiteY312" fmla="*/ 7943 h 40481"/>
              <a:gd name="connsiteX313" fmla="*/ 5186545 w 7422586"/>
              <a:gd name="connsiteY313" fmla="*/ 8555 h 40481"/>
              <a:gd name="connsiteX314" fmla="*/ 5201291 w 7422586"/>
              <a:gd name="connsiteY314" fmla="*/ 8555 h 40481"/>
              <a:gd name="connsiteX315" fmla="*/ 5244300 w 7422586"/>
              <a:gd name="connsiteY315" fmla="*/ 6110 h 40481"/>
              <a:gd name="connsiteX316" fmla="*/ 5273178 w 7422586"/>
              <a:gd name="connsiteY316" fmla="*/ 6110 h 40481"/>
              <a:gd name="connsiteX317" fmla="*/ 5287924 w 7422586"/>
              <a:gd name="connsiteY317" fmla="*/ 6110 h 40481"/>
              <a:gd name="connsiteX318" fmla="*/ 5330319 w 7422586"/>
              <a:gd name="connsiteY318" fmla="*/ 9777 h 40481"/>
              <a:gd name="connsiteX319" fmla="*/ 5359196 w 7422586"/>
              <a:gd name="connsiteY319" fmla="*/ 7332 h 40481"/>
              <a:gd name="connsiteX320" fmla="*/ 5402820 w 7422586"/>
              <a:gd name="connsiteY320" fmla="*/ 9166 h 40481"/>
              <a:gd name="connsiteX321" fmla="*/ 5417566 w 7422586"/>
              <a:gd name="connsiteY321" fmla="*/ 9166 h 40481"/>
              <a:gd name="connsiteX322" fmla="*/ 5446444 w 7422586"/>
              <a:gd name="connsiteY322" fmla="*/ 8555 h 40481"/>
              <a:gd name="connsiteX323" fmla="*/ 5475322 w 7422586"/>
              <a:gd name="connsiteY323" fmla="*/ 7943 h 40481"/>
              <a:gd name="connsiteX324" fmla="*/ 5489453 w 7422586"/>
              <a:gd name="connsiteY324" fmla="*/ 7332 h 40481"/>
              <a:gd name="connsiteX325" fmla="*/ 5503585 w 7422586"/>
              <a:gd name="connsiteY325" fmla="*/ 6110 h 40481"/>
              <a:gd name="connsiteX326" fmla="*/ 5532463 w 7422586"/>
              <a:gd name="connsiteY326" fmla="*/ 4888 h 40481"/>
              <a:gd name="connsiteX327" fmla="*/ 5547209 w 7422586"/>
              <a:gd name="connsiteY327" fmla="*/ 3666 h 40481"/>
              <a:gd name="connsiteX328" fmla="*/ 5590832 w 7422586"/>
              <a:gd name="connsiteY328" fmla="*/ 1833 h 40481"/>
              <a:gd name="connsiteX329" fmla="*/ 5647973 w 7422586"/>
              <a:gd name="connsiteY329" fmla="*/ 4277 h 40481"/>
              <a:gd name="connsiteX330" fmla="*/ 5662720 w 7422586"/>
              <a:gd name="connsiteY330" fmla="*/ 3055 h 40481"/>
              <a:gd name="connsiteX331" fmla="*/ 5678080 w 7422586"/>
              <a:gd name="connsiteY331" fmla="*/ 2444 h 40481"/>
              <a:gd name="connsiteX332" fmla="*/ 5793591 w 7422586"/>
              <a:gd name="connsiteY332" fmla="*/ 2444 h 40481"/>
              <a:gd name="connsiteX333" fmla="*/ 5866707 w 7422586"/>
              <a:gd name="connsiteY333" fmla="*/ 1833 h 40481"/>
              <a:gd name="connsiteX334" fmla="*/ 5874079 w 7422586"/>
              <a:gd name="connsiteY334" fmla="*/ 1833 h 40481"/>
              <a:gd name="connsiteX335" fmla="*/ 5882067 w 7422586"/>
              <a:gd name="connsiteY335" fmla="*/ 2444 h 40481"/>
              <a:gd name="connsiteX336" fmla="*/ 5909716 w 7422586"/>
              <a:gd name="connsiteY336" fmla="*/ 3666 h 40481"/>
              <a:gd name="connsiteX337" fmla="*/ 5953340 w 7422586"/>
              <a:gd name="connsiteY337" fmla="*/ 611 h 40481"/>
              <a:gd name="connsiteX338" fmla="*/ 5968086 w 7422586"/>
              <a:gd name="connsiteY338" fmla="*/ 1222 h 40481"/>
              <a:gd name="connsiteX339" fmla="*/ 5982832 w 7422586"/>
              <a:gd name="connsiteY339" fmla="*/ 1833 h 40481"/>
              <a:gd name="connsiteX340" fmla="*/ 6025841 w 7422586"/>
              <a:gd name="connsiteY340" fmla="*/ 6110 h 40481"/>
              <a:gd name="connsiteX341" fmla="*/ 6068850 w 7422586"/>
              <a:gd name="connsiteY341" fmla="*/ 3055 h 40481"/>
              <a:gd name="connsiteX342" fmla="*/ 6170844 w 7422586"/>
              <a:gd name="connsiteY342" fmla="*/ 1222 h 40481"/>
              <a:gd name="connsiteX343" fmla="*/ 6178217 w 7422586"/>
              <a:gd name="connsiteY343" fmla="*/ 1222 h 40481"/>
              <a:gd name="connsiteX344" fmla="*/ 6215696 w 7422586"/>
              <a:gd name="connsiteY344" fmla="*/ 6110 h 40481"/>
              <a:gd name="connsiteX345" fmla="*/ 6256249 w 7422586"/>
              <a:gd name="connsiteY345" fmla="*/ 1222 h 40481"/>
              <a:gd name="connsiteX346" fmla="*/ 6288198 w 7422586"/>
              <a:gd name="connsiteY346" fmla="*/ 4277 h 40481"/>
              <a:gd name="connsiteX347" fmla="*/ 6294342 w 7422586"/>
              <a:gd name="connsiteY347" fmla="*/ 4888 h 40481"/>
              <a:gd name="connsiteX348" fmla="*/ 6300486 w 7422586"/>
              <a:gd name="connsiteY348" fmla="*/ 4888 h 40481"/>
              <a:gd name="connsiteX349" fmla="*/ 6315847 w 7422586"/>
              <a:gd name="connsiteY349" fmla="*/ 5499 h 40481"/>
              <a:gd name="connsiteX350" fmla="*/ 6329979 w 7422586"/>
              <a:gd name="connsiteY350" fmla="*/ 6110 h 40481"/>
              <a:gd name="connsiteX351" fmla="*/ 6336737 w 7422586"/>
              <a:gd name="connsiteY351" fmla="*/ 6110 h 40481"/>
              <a:gd name="connsiteX352" fmla="*/ 6344110 w 7422586"/>
              <a:gd name="connsiteY352" fmla="*/ 6110 h 40481"/>
              <a:gd name="connsiteX353" fmla="*/ 6372988 w 7422586"/>
              <a:gd name="connsiteY353" fmla="*/ 5499 h 40481"/>
              <a:gd name="connsiteX354" fmla="*/ 6415997 w 7422586"/>
              <a:gd name="connsiteY354" fmla="*/ 1222 h 40481"/>
              <a:gd name="connsiteX355" fmla="*/ 6546868 w 7422586"/>
              <a:gd name="connsiteY355" fmla="*/ 3055 h 40481"/>
              <a:gd name="connsiteX356" fmla="*/ 6561000 w 7422586"/>
              <a:gd name="connsiteY356" fmla="*/ 3666 h 40481"/>
              <a:gd name="connsiteX357" fmla="*/ 6575746 w 7422586"/>
              <a:gd name="connsiteY357" fmla="*/ 3666 h 40481"/>
              <a:gd name="connsiteX358" fmla="*/ 6604624 w 7422586"/>
              <a:gd name="connsiteY358" fmla="*/ 5499 h 40481"/>
              <a:gd name="connsiteX359" fmla="*/ 6618756 w 7422586"/>
              <a:gd name="connsiteY359" fmla="*/ 5499 h 40481"/>
              <a:gd name="connsiteX360" fmla="*/ 6633501 w 7422586"/>
              <a:gd name="connsiteY360" fmla="*/ 5499 h 40481"/>
              <a:gd name="connsiteX361" fmla="*/ 6648247 w 7422586"/>
              <a:gd name="connsiteY361" fmla="*/ 5499 h 40481"/>
              <a:gd name="connsiteX362" fmla="*/ 6692486 w 7422586"/>
              <a:gd name="connsiteY362" fmla="*/ 1222 h 40481"/>
              <a:gd name="connsiteX363" fmla="*/ 6745326 w 7422586"/>
              <a:gd name="connsiteY363" fmla="*/ 3666 h 40481"/>
              <a:gd name="connsiteX364" fmla="*/ 6792636 w 7422586"/>
              <a:gd name="connsiteY364" fmla="*/ 4277 h 40481"/>
              <a:gd name="connsiteX365" fmla="*/ 6833802 w 7422586"/>
              <a:gd name="connsiteY365" fmla="*/ 3055 h 40481"/>
              <a:gd name="connsiteX366" fmla="*/ 6891557 w 7422586"/>
              <a:gd name="connsiteY366" fmla="*/ 4888 h 40481"/>
              <a:gd name="connsiteX367" fmla="*/ 6906303 w 7422586"/>
              <a:gd name="connsiteY367" fmla="*/ 4277 h 40481"/>
              <a:gd name="connsiteX368" fmla="*/ 6913677 w 7422586"/>
              <a:gd name="connsiteY368" fmla="*/ 4277 h 40481"/>
              <a:gd name="connsiteX369" fmla="*/ 6949313 w 7422586"/>
              <a:gd name="connsiteY369" fmla="*/ 1833 h 40481"/>
              <a:gd name="connsiteX370" fmla="*/ 6978805 w 7422586"/>
              <a:gd name="connsiteY370" fmla="*/ 1222 h 40481"/>
              <a:gd name="connsiteX371" fmla="*/ 6986178 w 7422586"/>
              <a:gd name="connsiteY371" fmla="*/ 1222 h 40481"/>
              <a:gd name="connsiteX372" fmla="*/ 7010755 w 7422586"/>
              <a:gd name="connsiteY372" fmla="*/ 3666 h 40481"/>
              <a:gd name="connsiteX373" fmla="*/ 7034103 w 7422586"/>
              <a:gd name="connsiteY373" fmla="*/ 6721 h 40481"/>
              <a:gd name="connsiteX374" fmla="*/ 7063594 w 7422586"/>
              <a:gd name="connsiteY374" fmla="*/ 1833 h 40481"/>
              <a:gd name="connsiteX375" fmla="*/ 7072196 w 7422586"/>
              <a:gd name="connsiteY375" fmla="*/ 1833 h 40481"/>
              <a:gd name="connsiteX376" fmla="*/ 7079570 w 7422586"/>
              <a:gd name="connsiteY376" fmla="*/ 1833 h 40481"/>
              <a:gd name="connsiteX377" fmla="*/ 7093701 w 7422586"/>
              <a:gd name="connsiteY377" fmla="*/ 2444 h 40481"/>
              <a:gd name="connsiteX378" fmla="*/ 7100460 w 7422586"/>
              <a:gd name="connsiteY378" fmla="*/ 2444 h 40481"/>
              <a:gd name="connsiteX379" fmla="*/ 7149613 w 7422586"/>
              <a:gd name="connsiteY379" fmla="*/ 3666 h 40481"/>
              <a:gd name="connsiteX380" fmla="*/ 7179106 w 7422586"/>
              <a:gd name="connsiteY380" fmla="*/ 1222 h 40481"/>
              <a:gd name="connsiteX381" fmla="*/ 7221501 w 7422586"/>
              <a:gd name="connsiteY381" fmla="*/ 6110 h 40481"/>
              <a:gd name="connsiteX382" fmla="*/ 7258366 w 7422586"/>
              <a:gd name="connsiteY382" fmla="*/ 611 h 40481"/>
              <a:gd name="connsiteX383" fmla="*/ 7265738 w 7422586"/>
              <a:gd name="connsiteY383" fmla="*/ 611 h 40481"/>
              <a:gd name="connsiteX384" fmla="*/ 7294002 w 7422586"/>
              <a:gd name="connsiteY384" fmla="*/ 1833 h 40481"/>
              <a:gd name="connsiteX385" fmla="*/ 7322880 w 7422586"/>
              <a:gd name="connsiteY385" fmla="*/ 1833 h 40481"/>
              <a:gd name="connsiteX386" fmla="*/ 7374491 w 7422586"/>
              <a:gd name="connsiteY386" fmla="*/ 0 h 40481"/>
              <a:gd name="connsiteX387" fmla="*/ 7409513 w 7422586"/>
              <a:gd name="connsiteY387" fmla="*/ 6110 h 40481"/>
              <a:gd name="connsiteX388" fmla="*/ 7422415 w 7422586"/>
              <a:gd name="connsiteY388" fmla="*/ 17720 h 40481"/>
              <a:gd name="connsiteX389" fmla="*/ 7410741 w 7422586"/>
              <a:gd name="connsiteY389" fmla="*/ 31774 h 4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7422586" h="40481">
                <a:moveTo>
                  <a:pt x="7410741" y="31774"/>
                </a:moveTo>
                <a:cubicBezTo>
                  <a:pt x="7391694" y="31774"/>
                  <a:pt x="7384322" y="25053"/>
                  <a:pt x="7368347" y="26275"/>
                </a:cubicBezTo>
                <a:cubicBezTo>
                  <a:pt x="7333325" y="29330"/>
                  <a:pt x="7294002" y="29330"/>
                  <a:pt x="7259594" y="28108"/>
                </a:cubicBezTo>
                <a:cubicBezTo>
                  <a:pt x="7247306" y="28108"/>
                  <a:pt x="7238090" y="32385"/>
                  <a:pt x="7225187" y="33607"/>
                </a:cubicBezTo>
                <a:cubicBezTo>
                  <a:pt x="7211670" y="35440"/>
                  <a:pt x="7192008" y="28719"/>
                  <a:pt x="7180949" y="29330"/>
                </a:cubicBezTo>
                <a:cubicBezTo>
                  <a:pt x="7172347" y="29330"/>
                  <a:pt x="7163131" y="31163"/>
                  <a:pt x="7152685" y="31774"/>
                </a:cubicBezTo>
                <a:cubicBezTo>
                  <a:pt x="7134868" y="32996"/>
                  <a:pt x="7118278" y="30552"/>
                  <a:pt x="7100460" y="31163"/>
                </a:cubicBezTo>
                <a:cubicBezTo>
                  <a:pt x="7090015" y="31163"/>
                  <a:pt x="7075883" y="29941"/>
                  <a:pt x="7065438" y="29941"/>
                </a:cubicBezTo>
                <a:cubicBezTo>
                  <a:pt x="7058680" y="30552"/>
                  <a:pt x="7049463" y="32996"/>
                  <a:pt x="7037789" y="34829"/>
                </a:cubicBezTo>
                <a:cubicBezTo>
                  <a:pt x="7022429" y="37884"/>
                  <a:pt x="7006454" y="31163"/>
                  <a:pt x="6992322" y="29941"/>
                </a:cubicBezTo>
                <a:cubicBezTo>
                  <a:pt x="6985564" y="29941"/>
                  <a:pt x="6957915" y="30552"/>
                  <a:pt x="6949927" y="30552"/>
                </a:cubicBezTo>
                <a:cubicBezTo>
                  <a:pt x="6937639" y="31163"/>
                  <a:pt x="6920435" y="33607"/>
                  <a:pt x="6906918" y="33607"/>
                </a:cubicBezTo>
                <a:lnTo>
                  <a:pt x="6892786" y="34218"/>
                </a:lnTo>
                <a:cubicBezTo>
                  <a:pt x="6874354" y="36051"/>
                  <a:pt x="6852849" y="32385"/>
                  <a:pt x="6835031" y="32996"/>
                </a:cubicBezTo>
                <a:cubicBezTo>
                  <a:pt x="6821514" y="33607"/>
                  <a:pt x="6804310" y="36051"/>
                  <a:pt x="6789564" y="34829"/>
                </a:cubicBezTo>
                <a:lnTo>
                  <a:pt x="6774818" y="33607"/>
                </a:lnTo>
                <a:cubicBezTo>
                  <a:pt x="6753928" y="30552"/>
                  <a:pt x="6740410" y="39717"/>
                  <a:pt x="6717063" y="37273"/>
                </a:cubicBezTo>
                <a:cubicBezTo>
                  <a:pt x="6704774" y="36051"/>
                  <a:pt x="6696172" y="32996"/>
                  <a:pt x="6688799" y="32385"/>
                </a:cubicBezTo>
                <a:cubicBezTo>
                  <a:pt x="6677740" y="31774"/>
                  <a:pt x="6661150" y="37273"/>
                  <a:pt x="6647019" y="36662"/>
                </a:cubicBezTo>
                <a:lnTo>
                  <a:pt x="6632273" y="37273"/>
                </a:lnTo>
                <a:cubicBezTo>
                  <a:pt x="6621213" y="37273"/>
                  <a:pt x="6613840" y="37884"/>
                  <a:pt x="6602780" y="37884"/>
                </a:cubicBezTo>
                <a:cubicBezTo>
                  <a:pt x="6564687" y="35440"/>
                  <a:pt x="6525364" y="34829"/>
                  <a:pt x="6487884" y="34829"/>
                </a:cubicBezTo>
                <a:cubicBezTo>
                  <a:pt x="6464536" y="35440"/>
                  <a:pt x="6439345" y="34829"/>
                  <a:pt x="6415382" y="34218"/>
                </a:cubicBezTo>
                <a:cubicBezTo>
                  <a:pt x="6402480" y="34218"/>
                  <a:pt x="6389577" y="38495"/>
                  <a:pt x="6376060" y="38495"/>
                </a:cubicBezTo>
                <a:lnTo>
                  <a:pt x="6372373" y="38495"/>
                </a:lnTo>
                <a:lnTo>
                  <a:pt x="6343496" y="39106"/>
                </a:lnTo>
                <a:cubicBezTo>
                  <a:pt x="6325677" y="39717"/>
                  <a:pt x="6309088" y="37273"/>
                  <a:pt x="6291884" y="37273"/>
                </a:cubicBezTo>
                <a:cubicBezTo>
                  <a:pt x="6280210" y="36662"/>
                  <a:pt x="6266079" y="32996"/>
                  <a:pt x="6257477" y="33607"/>
                </a:cubicBezTo>
                <a:cubicBezTo>
                  <a:pt x="6250719" y="33607"/>
                  <a:pt x="6242117" y="36662"/>
                  <a:pt x="6230442" y="37884"/>
                </a:cubicBezTo>
                <a:cubicBezTo>
                  <a:pt x="6213853" y="40940"/>
                  <a:pt x="6196649" y="34218"/>
                  <a:pt x="6181289" y="33607"/>
                </a:cubicBezTo>
                <a:cubicBezTo>
                  <a:pt x="6128449" y="33607"/>
                  <a:pt x="6078681" y="34218"/>
                  <a:pt x="6025841" y="38495"/>
                </a:cubicBezTo>
                <a:cubicBezTo>
                  <a:pt x="6009866" y="38495"/>
                  <a:pt x="6001264" y="34829"/>
                  <a:pt x="5988976" y="34218"/>
                </a:cubicBezTo>
                <a:lnTo>
                  <a:pt x="5982832" y="34218"/>
                </a:lnTo>
                <a:lnTo>
                  <a:pt x="5968086" y="33607"/>
                </a:lnTo>
                <a:cubicBezTo>
                  <a:pt x="5961942" y="33607"/>
                  <a:pt x="5952111" y="32996"/>
                  <a:pt x="5946581" y="32996"/>
                </a:cubicBezTo>
                <a:cubicBezTo>
                  <a:pt x="5934907" y="32996"/>
                  <a:pt x="5924462" y="35440"/>
                  <a:pt x="5910945" y="36051"/>
                </a:cubicBezTo>
                <a:cubicBezTo>
                  <a:pt x="5899885" y="36051"/>
                  <a:pt x="5890055" y="34829"/>
                  <a:pt x="5880838" y="34218"/>
                </a:cubicBezTo>
                <a:lnTo>
                  <a:pt x="5874079" y="33607"/>
                </a:lnTo>
                <a:cubicBezTo>
                  <a:pt x="5866092" y="33607"/>
                  <a:pt x="5859334" y="33607"/>
                  <a:pt x="5851961" y="32996"/>
                </a:cubicBezTo>
                <a:cubicBezTo>
                  <a:pt x="5831070" y="31163"/>
                  <a:pt x="5816324" y="32996"/>
                  <a:pt x="5795434" y="33607"/>
                </a:cubicBezTo>
                <a:cubicBezTo>
                  <a:pt x="5746895" y="32385"/>
                  <a:pt x="5699585" y="30552"/>
                  <a:pt x="5651045" y="33607"/>
                </a:cubicBezTo>
                <a:cubicBezTo>
                  <a:pt x="5631384" y="36051"/>
                  <a:pt x="5612337" y="30552"/>
                  <a:pt x="5592676" y="30552"/>
                </a:cubicBezTo>
                <a:cubicBezTo>
                  <a:pt x="5579773" y="31163"/>
                  <a:pt x="5563184" y="31774"/>
                  <a:pt x="5549666" y="31774"/>
                </a:cubicBezTo>
                <a:cubicBezTo>
                  <a:pt x="5526318" y="33607"/>
                  <a:pt x="5499899" y="34218"/>
                  <a:pt x="5476551" y="34829"/>
                </a:cubicBezTo>
                <a:cubicBezTo>
                  <a:pt x="5461804" y="34829"/>
                  <a:pt x="5432927" y="34829"/>
                  <a:pt x="5418795" y="34829"/>
                </a:cubicBezTo>
                <a:cubicBezTo>
                  <a:pt x="5399748" y="36051"/>
                  <a:pt x="5378858" y="32385"/>
                  <a:pt x="5361040" y="32385"/>
                </a:cubicBezTo>
                <a:cubicBezTo>
                  <a:pt x="5352438" y="32385"/>
                  <a:pt x="5342607" y="33607"/>
                  <a:pt x="5332162" y="34218"/>
                </a:cubicBezTo>
                <a:cubicBezTo>
                  <a:pt x="5317416" y="35440"/>
                  <a:pt x="5302056" y="31163"/>
                  <a:pt x="5287924" y="29941"/>
                </a:cubicBezTo>
                <a:cubicBezTo>
                  <a:pt x="5279937" y="29941"/>
                  <a:pt x="5254131" y="29330"/>
                  <a:pt x="5244915" y="29330"/>
                </a:cubicBezTo>
                <a:cubicBezTo>
                  <a:pt x="5232012" y="29330"/>
                  <a:pt x="5215423" y="31774"/>
                  <a:pt x="5201291" y="31163"/>
                </a:cubicBezTo>
                <a:cubicBezTo>
                  <a:pt x="5187159" y="31163"/>
                  <a:pt x="5171184" y="31163"/>
                  <a:pt x="5157053" y="30552"/>
                </a:cubicBezTo>
                <a:cubicBezTo>
                  <a:pt x="5147222" y="29941"/>
                  <a:pt x="5137391" y="29330"/>
                  <a:pt x="5128789" y="29330"/>
                </a:cubicBezTo>
                <a:cubicBezTo>
                  <a:pt x="5115887" y="29330"/>
                  <a:pt x="5099297" y="34218"/>
                  <a:pt x="5084551" y="32996"/>
                </a:cubicBezTo>
                <a:cubicBezTo>
                  <a:pt x="5074721" y="32385"/>
                  <a:pt x="5064890" y="29941"/>
                  <a:pt x="5056288" y="29330"/>
                </a:cubicBezTo>
                <a:cubicBezTo>
                  <a:pt x="5042156" y="28719"/>
                  <a:pt x="5028025" y="30552"/>
                  <a:pt x="5013279" y="30552"/>
                </a:cubicBezTo>
                <a:lnTo>
                  <a:pt x="4984401" y="29941"/>
                </a:lnTo>
                <a:cubicBezTo>
                  <a:pt x="4979486" y="29941"/>
                  <a:pt x="4975185" y="29941"/>
                  <a:pt x="4969655" y="29941"/>
                </a:cubicBezTo>
                <a:cubicBezTo>
                  <a:pt x="4956138" y="29330"/>
                  <a:pt x="4940777" y="25664"/>
                  <a:pt x="4927874" y="27497"/>
                </a:cubicBezTo>
                <a:cubicBezTo>
                  <a:pt x="4919273" y="28719"/>
                  <a:pt x="4909442" y="31163"/>
                  <a:pt x="4898382" y="31774"/>
                </a:cubicBezTo>
                <a:cubicBezTo>
                  <a:pt x="4885480" y="31774"/>
                  <a:pt x="4873805" y="29941"/>
                  <a:pt x="4861517" y="29941"/>
                </a:cubicBezTo>
                <a:cubicBezTo>
                  <a:pt x="4844313" y="29941"/>
                  <a:pt x="4827724" y="26886"/>
                  <a:pt x="4811135" y="28108"/>
                </a:cubicBezTo>
                <a:cubicBezTo>
                  <a:pt x="4782872" y="28719"/>
                  <a:pt x="4752765" y="31774"/>
                  <a:pt x="4723887" y="31163"/>
                </a:cubicBezTo>
                <a:lnTo>
                  <a:pt x="4709141" y="31163"/>
                </a:lnTo>
                <a:cubicBezTo>
                  <a:pt x="4695010" y="31774"/>
                  <a:pt x="4679035" y="29330"/>
                  <a:pt x="4665518" y="28719"/>
                </a:cubicBezTo>
                <a:cubicBezTo>
                  <a:pt x="4652000" y="28108"/>
                  <a:pt x="4636640" y="32996"/>
                  <a:pt x="4622508" y="32996"/>
                </a:cubicBezTo>
                <a:lnTo>
                  <a:pt x="4607762" y="32996"/>
                </a:lnTo>
                <a:lnTo>
                  <a:pt x="4578270" y="32385"/>
                </a:lnTo>
                <a:cubicBezTo>
                  <a:pt x="4557994" y="31163"/>
                  <a:pt x="4541405" y="29941"/>
                  <a:pt x="4521129" y="31774"/>
                </a:cubicBezTo>
                <a:cubicBezTo>
                  <a:pt x="4502082" y="33607"/>
                  <a:pt x="4481806" y="30552"/>
                  <a:pt x="4462759" y="31163"/>
                </a:cubicBezTo>
                <a:cubicBezTo>
                  <a:pt x="4438797" y="33607"/>
                  <a:pt x="4413606" y="32385"/>
                  <a:pt x="4390258" y="31163"/>
                </a:cubicBezTo>
                <a:cubicBezTo>
                  <a:pt x="4365681" y="31163"/>
                  <a:pt x="4342948" y="31163"/>
                  <a:pt x="4318371" y="33607"/>
                </a:cubicBezTo>
                <a:cubicBezTo>
                  <a:pt x="4298709" y="33607"/>
                  <a:pt x="4279048" y="39717"/>
                  <a:pt x="4259386" y="37273"/>
                </a:cubicBezTo>
                <a:cubicBezTo>
                  <a:pt x="4237268" y="34829"/>
                  <a:pt x="4210233" y="32996"/>
                  <a:pt x="4188728" y="33607"/>
                </a:cubicBezTo>
                <a:cubicBezTo>
                  <a:pt x="4174597" y="35440"/>
                  <a:pt x="4158622" y="40328"/>
                  <a:pt x="4144490" y="37884"/>
                </a:cubicBezTo>
                <a:cubicBezTo>
                  <a:pt x="4124214" y="34829"/>
                  <a:pt x="4107625" y="34829"/>
                  <a:pt x="4087964" y="36662"/>
                </a:cubicBezTo>
                <a:cubicBezTo>
                  <a:pt x="4068916" y="37884"/>
                  <a:pt x="4049255" y="34218"/>
                  <a:pt x="4030208" y="35440"/>
                </a:cubicBezTo>
                <a:cubicBezTo>
                  <a:pt x="4011161" y="37273"/>
                  <a:pt x="3992729" y="36662"/>
                  <a:pt x="3973067" y="39717"/>
                </a:cubicBezTo>
                <a:cubicBezTo>
                  <a:pt x="3964465" y="40940"/>
                  <a:pt x="3952177" y="40328"/>
                  <a:pt x="3943575" y="40328"/>
                </a:cubicBezTo>
                <a:lnTo>
                  <a:pt x="3928829" y="40328"/>
                </a:lnTo>
                <a:cubicBezTo>
                  <a:pt x="3914697" y="40940"/>
                  <a:pt x="3898108" y="37884"/>
                  <a:pt x="3885205" y="37273"/>
                </a:cubicBezTo>
                <a:lnTo>
                  <a:pt x="3856328" y="37273"/>
                </a:lnTo>
                <a:cubicBezTo>
                  <a:pt x="3836666" y="37273"/>
                  <a:pt x="3818234" y="37884"/>
                  <a:pt x="3797958" y="37884"/>
                </a:cubicBezTo>
                <a:cubicBezTo>
                  <a:pt x="3783212" y="37273"/>
                  <a:pt x="3770309" y="35440"/>
                  <a:pt x="3756177" y="36662"/>
                </a:cubicBezTo>
                <a:cubicBezTo>
                  <a:pt x="3742660" y="39106"/>
                  <a:pt x="3726071" y="40940"/>
                  <a:pt x="3711939" y="40328"/>
                </a:cubicBezTo>
                <a:cubicBezTo>
                  <a:pt x="3707638" y="40328"/>
                  <a:pt x="3694736" y="40328"/>
                  <a:pt x="3690435" y="40328"/>
                </a:cubicBezTo>
                <a:cubicBezTo>
                  <a:pt x="3678146" y="40940"/>
                  <a:pt x="3664015" y="37884"/>
                  <a:pt x="3653569" y="36662"/>
                </a:cubicBezTo>
                <a:cubicBezTo>
                  <a:pt x="3636366" y="35440"/>
                  <a:pt x="3614861" y="39106"/>
                  <a:pt x="3596429" y="37884"/>
                </a:cubicBezTo>
                <a:cubicBezTo>
                  <a:pt x="3596429" y="37884"/>
                  <a:pt x="3567551" y="37273"/>
                  <a:pt x="3567551" y="37273"/>
                </a:cubicBezTo>
                <a:cubicBezTo>
                  <a:pt x="3558949" y="37273"/>
                  <a:pt x="3549732" y="39106"/>
                  <a:pt x="3539287" y="39717"/>
                </a:cubicBezTo>
                <a:cubicBezTo>
                  <a:pt x="3523313" y="41551"/>
                  <a:pt x="3506723" y="37273"/>
                  <a:pt x="3491363" y="36662"/>
                </a:cubicBezTo>
                <a:cubicBezTo>
                  <a:pt x="3478460" y="36662"/>
                  <a:pt x="3463714" y="35440"/>
                  <a:pt x="3451425" y="34829"/>
                </a:cubicBezTo>
                <a:cubicBezTo>
                  <a:pt x="3442209" y="34829"/>
                  <a:pt x="3432993" y="35440"/>
                  <a:pt x="3423162" y="36051"/>
                </a:cubicBezTo>
                <a:cubicBezTo>
                  <a:pt x="3404115" y="37273"/>
                  <a:pt x="3383839" y="33607"/>
                  <a:pt x="3365407" y="34218"/>
                </a:cubicBezTo>
                <a:cubicBezTo>
                  <a:pt x="3348817" y="36051"/>
                  <a:pt x="3324241" y="36051"/>
                  <a:pt x="3307037" y="36051"/>
                </a:cubicBezTo>
                <a:cubicBezTo>
                  <a:pt x="3288604" y="37273"/>
                  <a:pt x="3267714" y="32385"/>
                  <a:pt x="3249896" y="32996"/>
                </a:cubicBezTo>
                <a:cubicBezTo>
                  <a:pt x="3239451" y="33607"/>
                  <a:pt x="3225934" y="36051"/>
                  <a:pt x="3213031" y="35440"/>
                </a:cubicBezTo>
                <a:lnTo>
                  <a:pt x="3206272" y="35440"/>
                </a:lnTo>
                <a:lnTo>
                  <a:pt x="3192141" y="36051"/>
                </a:lnTo>
                <a:cubicBezTo>
                  <a:pt x="3177395" y="37884"/>
                  <a:pt x="3160191" y="34218"/>
                  <a:pt x="3146674" y="31163"/>
                </a:cubicBezTo>
                <a:cubicBezTo>
                  <a:pt x="3132542" y="28719"/>
                  <a:pt x="3123326" y="33607"/>
                  <a:pt x="3106737" y="34829"/>
                </a:cubicBezTo>
                <a:cubicBezTo>
                  <a:pt x="3094448" y="35440"/>
                  <a:pt x="3087689" y="34829"/>
                  <a:pt x="3076630" y="34829"/>
                </a:cubicBezTo>
                <a:cubicBezTo>
                  <a:pt x="3058197" y="34829"/>
                  <a:pt x="3036693" y="34218"/>
                  <a:pt x="3018260" y="33607"/>
                </a:cubicBezTo>
                <a:cubicBezTo>
                  <a:pt x="3006586" y="32996"/>
                  <a:pt x="2997370" y="29941"/>
                  <a:pt x="2988768" y="28719"/>
                </a:cubicBezTo>
                <a:cubicBezTo>
                  <a:pt x="2977094" y="26886"/>
                  <a:pt x="2960505" y="30552"/>
                  <a:pt x="2946988" y="30552"/>
                </a:cubicBezTo>
                <a:cubicBezTo>
                  <a:pt x="2932241" y="29941"/>
                  <a:pt x="2918724" y="32996"/>
                  <a:pt x="2903364" y="32385"/>
                </a:cubicBezTo>
                <a:lnTo>
                  <a:pt x="2874486" y="31774"/>
                </a:lnTo>
                <a:lnTo>
                  <a:pt x="2867113" y="31774"/>
                </a:lnTo>
                <a:cubicBezTo>
                  <a:pt x="2849909" y="31774"/>
                  <a:pt x="2834549" y="24442"/>
                  <a:pt x="2817345" y="26275"/>
                </a:cubicBezTo>
                <a:cubicBezTo>
                  <a:pt x="2798298" y="26886"/>
                  <a:pt x="2779866" y="26886"/>
                  <a:pt x="2760204" y="28719"/>
                </a:cubicBezTo>
                <a:cubicBezTo>
                  <a:pt x="2745458" y="30552"/>
                  <a:pt x="2728869" y="26886"/>
                  <a:pt x="2714737" y="25053"/>
                </a:cubicBezTo>
                <a:cubicBezTo>
                  <a:pt x="2700606" y="23830"/>
                  <a:pt x="2688317" y="26886"/>
                  <a:pt x="2672957" y="26886"/>
                </a:cubicBezTo>
                <a:lnTo>
                  <a:pt x="2643464" y="26275"/>
                </a:lnTo>
                <a:lnTo>
                  <a:pt x="2629333" y="26275"/>
                </a:lnTo>
                <a:cubicBezTo>
                  <a:pt x="2617659" y="26275"/>
                  <a:pt x="2605371" y="28719"/>
                  <a:pt x="2593082" y="28719"/>
                </a:cubicBezTo>
                <a:lnTo>
                  <a:pt x="2585709" y="28719"/>
                </a:lnTo>
                <a:lnTo>
                  <a:pt x="2556832" y="28108"/>
                </a:lnTo>
                <a:lnTo>
                  <a:pt x="2553145" y="28108"/>
                </a:lnTo>
                <a:cubicBezTo>
                  <a:pt x="2535327" y="28108"/>
                  <a:pt x="2518737" y="20775"/>
                  <a:pt x="2500919" y="24442"/>
                </a:cubicBezTo>
                <a:cubicBezTo>
                  <a:pt x="2491703" y="25664"/>
                  <a:pt x="2481258" y="28108"/>
                  <a:pt x="2469584" y="26886"/>
                </a:cubicBezTo>
                <a:cubicBezTo>
                  <a:pt x="2458525" y="25664"/>
                  <a:pt x="2449308" y="23219"/>
                  <a:pt x="2440706" y="21997"/>
                </a:cubicBezTo>
                <a:cubicBezTo>
                  <a:pt x="2438249" y="21997"/>
                  <a:pt x="2437020" y="21386"/>
                  <a:pt x="2434562" y="21386"/>
                </a:cubicBezTo>
                <a:lnTo>
                  <a:pt x="2427189" y="21386"/>
                </a:lnTo>
                <a:lnTo>
                  <a:pt x="2412443" y="21386"/>
                </a:lnTo>
                <a:lnTo>
                  <a:pt x="2397697" y="21386"/>
                </a:lnTo>
                <a:cubicBezTo>
                  <a:pt x="2392782" y="21386"/>
                  <a:pt x="2389095" y="21386"/>
                  <a:pt x="2384180" y="21997"/>
                </a:cubicBezTo>
                <a:cubicBezTo>
                  <a:pt x="2360832" y="25053"/>
                  <a:pt x="2347929" y="23830"/>
                  <a:pt x="2325196" y="23830"/>
                </a:cubicBezTo>
                <a:cubicBezTo>
                  <a:pt x="2287101" y="24442"/>
                  <a:pt x="2247164" y="24442"/>
                  <a:pt x="2209070" y="25053"/>
                </a:cubicBezTo>
                <a:cubicBezTo>
                  <a:pt x="2190023" y="25664"/>
                  <a:pt x="2170362" y="22608"/>
                  <a:pt x="2151315" y="23219"/>
                </a:cubicBezTo>
                <a:lnTo>
                  <a:pt x="2122437" y="22608"/>
                </a:lnTo>
                <a:cubicBezTo>
                  <a:pt x="2092331" y="20775"/>
                  <a:pt x="2065296" y="19553"/>
                  <a:pt x="2035804" y="20164"/>
                </a:cubicBezTo>
                <a:lnTo>
                  <a:pt x="2006926" y="20164"/>
                </a:lnTo>
                <a:cubicBezTo>
                  <a:pt x="1994024" y="20164"/>
                  <a:pt x="1977434" y="24442"/>
                  <a:pt x="1963917" y="23219"/>
                </a:cubicBezTo>
                <a:lnTo>
                  <a:pt x="1949171" y="23219"/>
                </a:lnTo>
                <a:lnTo>
                  <a:pt x="1934425" y="23219"/>
                </a:lnTo>
                <a:cubicBezTo>
                  <a:pt x="1920293" y="23219"/>
                  <a:pt x="1904318" y="20775"/>
                  <a:pt x="1890801" y="20775"/>
                </a:cubicBezTo>
                <a:lnTo>
                  <a:pt x="1861924" y="20775"/>
                </a:lnTo>
                <a:cubicBezTo>
                  <a:pt x="1852093" y="20775"/>
                  <a:pt x="1842877" y="20775"/>
                  <a:pt x="1833660" y="21386"/>
                </a:cubicBezTo>
                <a:cubicBezTo>
                  <a:pt x="1802325" y="22608"/>
                  <a:pt x="1770375" y="21386"/>
                  <a:pt x="1739040" y="22608"/>
                </a:cubicBezTo>
                <a:cubicBezTo>
                  <a:pt x="1726751" y="22608"/>
                  <a:pt x="1715692" y="25053"/>
                  <a:pt x="1703403" y="25664"/>
                </a:cubicBezTo>
                <a:cubicBezTo>
                  <a:pt x="1688657" y="26275"/>
                  <a:pt x="1673911" y="24442"/>
                  <a:pt x="1659780" y="24442"/>
                </a:cubicBezTo>
                <a:cubicBezTo>
                  <a:pt x="1650563" y="24442"/>
                  <a:pt x="1641347" y="25664"/>
                  <a:pt x="1630902" y="26275"/>
                </a:cubicBezTo>
                <a:cubicBezTo>
                  <a:pt x="1610626" y="27497"/>
                  <a:pt x="1591579" y="24442"/>
                  <a:pt x="1573147" y="25664"/>
                </a:cubicBezTo>
                <a:cubicBezTo>
                  <a:pt x="1563316" y="26275"/>
                  <a:pt x="1554100" y="26886"/>
                  <a:pt x="1543654" y="26886"/>
                </a:cubicBezTo>
                <a:cubicBezTo>
                  <a:pt x="1527680" y="25664"/>
                  <a:pt x="1515391" y="21997"/>
                  <a:pt x="1500645" y="23219"/>
                </a:cubicBezTo>
                <a:lnTo>
                  <a:pt x="1485899" y="22608"/>
                </a:lnTo>
                <a:cubicBezTo>
                  <a:pt x="1466238" y="20164"/>
                  <a:pt x="1449034" y="26275"/>
                  <a:pt x="1428144" y="26275"/>
                </a:cubicBezTo>
                <a:cubicBezTo>
                  <a:pt x="1407868" y="25053"/>
                  <a:pt x="1391893" y="20775"/>
                  <a:pt x="1371617" y="25053"/>
                </a:cubicBezTo>
                <a:cubicBezTo>
                  <a:pt x="1362401" y="26886"/>
                  <a:pt x="1351341" y="26886"/>
                  <a:pt x="1341511" y="26275"/>
                </a:cubicBezTo>
                <a:lnTo>
                  <a:pt x="1312633" y="25664"/>
                </a:lnTo>
                <a:cubicBezTo>
                  <a:pt x="1302802" y="25664"/>
                  <a:pt x="1292972" y="24442"/>
                  <a:pt x="1283755" y="24442"/>
                </a:cubicBezTo>
                <a:lnTo>
                  <a:pt x="1254878" y="24442"/>
                </a:lnTo>
                <a:cubicBezTo>
                  <a:pt x="1235831" y="23830"/>
                  <a:pt x="1216169" y="25664"/>
                  <a:pt x="1197122" y="25664"/>
                </a:cubicBezTo>
                <a:lnTo>
                  <a:pt x="1168245" y="25053"/>
                </a:lnTo>
                <a:cubicBezTo>
                  <a:pt x="1153498" y="24442"/>
                  <a:pt x="1139367" y="26275"/>
                  <a:pt x="1124621" y="26886"/>
                </a:cubicBezTo>
                <a:lnTo>
                  <a:pt x="1109875" y="27497"/>
                </a:lnTo>
                <a:lnTo>
                  <a:pt x="1080997" y="28719"/>
                </a:lnTo>
                <a:cubicBezTo>
                  <a:pt x="1071781" y="29330"/>
                  <a:pt x="1061950" y="29941"/>
                  <a:pt x="1052119" y="30552"/>
                </a:cubicBezTo>
                <a:cubicBezTo>
                  <a:pt x="1037988" y="31774"/>
                  <a:pt x="1022627" y="26886"/>
                  <a:pt x="1008496" y="26886"/>
                </a:cubicBezTo>
                <a:lnTo>
                  <a:pt x="993750" y="26886"/>
                </a:lnTo>
                <a:cubicBezTo>
                  <a:pt x="984533" y="26886"/>
                  <a:pt x="974088" y="26275"/>
                  <a:pt x="964872" y="26886"/>
                </a:cubicBezTo>
                <a:cubicBezTo>
                  <a:pt x="955656" y="27497"/>
                  <a:pt x="946439" y="28719"/>
                  <a:pt x="935994" y="29330"/>
                </a:cubicBezTo>
                <a:lnTo>
                  <a:pt x="921248" y="29941"/>
                </a:lnTo>
                <a:lnTo>
                  <a:pt x="907116" y="30552"/>
                </a:lnTo>
                <a:cubicBezTo>
                  <a:pt x="902201" y="30552"/>
                  <a:pt x="897286" y="31163"/>
                  <a:pt x="892370" y="31163"/>
                </a:cubicBezTo>
                <a:lnTo>
                  <a:pt x="877624" y="31163"/>
                </a:lnTo>
                <a:cubicBezTo>
                  <a:pt x="867794" y="31163"/>
                  <a:pt x="858577" y="30552"/>
                  <a:pt x="848747" y="31163"/>
                </a:cubicBezTo>
                <a:lnTo>
                  <a:pt x="819869" y="31774"/>
                </a:lnTo>
                <a:cubicBezTo>
                  <a:pt x="805123" y="32385"/>
                  <a:pt x="790991" y="30552"/>
                  <a:pt x="776245" y="31163"/>
                </a:cubicBezTo>
                <a:cubicBezTo>
                  <a:pt x="762114" y="31163"/>
                  <a:pt x="747367" y="28719"/>
                  <a:pt x="733850" y="29941"/>
                </a:cubicBezTo>
                <a:cubicBezTo>
                  <a:pt x="725248" y="30552"/>
                  <a:pt x="715418" y="32385"/>
                  <a:pt x="704358" y="32996"/>
                </a:cubicBezTo>
                <a:lnTo>
                  <a:pt x="700672" y="32996"/>
                </a:lnTo>
                <a:lnTo>
                  <a:pt x="697600" y="32996"/>
                </a:lnTo>
                <a:cubicBezTo>
                  <a:pt x="695142" y="32996"/>
                  <a:pt x="693299" y="33607"/>
                  <a:pt x="690841" y="33607"/>
                </a:cubicBezTo>
                <a:lnTo>
                  <a:pt x="676095" y="35440"/>
                </a:lnTo>
                <a:cubicBezTo>
                  <a:pt x="666264" y="36662"/>
                  <a:pt x="653361" y="36051"/>
                  <a:pt x="644145" y="33607"/>
                </a:cubicBezTo>
                <a:cubicBezTo>
                  <a:pt x="636772" y="32385"/>
                  <a:pt x="631857" y="31163"/>
                  <a:pt x="625098" y="31163"/>
                </a:cubicBezTo>
                <a:cubicBezTo>
                  <a:pt x="625098" y="31163"/>
                  <a:pt x="617725" y="31163"/>
                  <a:pt x="617725" y="31163"/>
                </a:cubicBezTo>
                <a:lnTo>
                  <a:pt x="588847" y="31163"/>
                </a:lnTo>
                <a:lnTo>
                  <a:pt x="559970" y="31774"/>
                </a:lnTo>
                <a:lnTo>
                  <a:pt x="545838" y="32385"/>
                </a:lnTo>
                <a:cubicBezTo>
                  <a:pt x="522490" y="35440"/>
                  <a:pt x="496070" y="34829"/>
                  <a:pt x="473337" y="34218"/>
                </a:cubicBezTo>
                <a:cubicBezTo>
                  <a:pt x="465349" y="34218"/>
                  <a:pt x="456133" y="36051"/>
                  <a:pt x="445688" y="37273"/>
                </a:cubicBezTo>
                <a:cubicBezTo>
                  <a:pt x="434628" y="38495"/>
                  <a:pt x="424183" y="37273"/>
                  <a:pt x="414967" y="37273"/>
                </a:cubicBezTo>
                <a:cubicBezTo>
                  <a:pt x="404522" y="36662"/>
                  <a:pt x="395920" y="37273"/>
                  <a:pt x="386089" y="36051"/>
                </a:cubicBezTo>
                <a:lnTo>
                  <a:pt x="371957" y="34829"/>
                </a:lnTo>
                <a:cubicBezTo>
                  <a:pt x="369500" y="34829"/>
                  <a:pt x="367657" y="34829"/>
                  <a:pt x="365199" y="34218"/>
                </a:cubicBezTo>
                <a:lnTo>
                  <a:pt x="358440" y="34218"/>
                </a:lnTo>
                <a:lnTo>
                  <a:pt x="329563" y="34218"/>
                </a:lnTo>
                <a:cubicBezTo>
                  <a:pt x="300685" y="34218"/>
                  <a:pt x="271807" y="39106"/>
                  <a:pt x="242315" y="37884"/>
                </a:cubicBezTo>
                <a:cubicBezTo>
                  <a:pt x="215281" y="36662"/>
                  <a:pt x="188861" y="36051"/>
                  <a:pt x="161826" y="34218"/>
                </a:cubicBezTo>
                <a:cubicBezTo>
                  <a:pt x="150767" y="32996"/>
                  <a:pt x="136021" y="28719"/>
                  <a:pt x="127419" y="28719"/>
                </a:cubicBezTo>
                <a:cubicBezTo>
                  <a:pt x="116359" y="28719"/>
                  <a:pt x="97312" y="34829"/>
                  <a:pt x="84409" y="33607"/>
                </a:cubicBezTo>
                <a:cubicBezTo>
                  <a:pt x="62905" y="34218"/>
                  <a:pt x="37099" y="32996"/>
                  <a:pt x="16823" y="39106"/>
                </a:cubicBezTo>
                <a:cubicBezTo>
                  <a:pt x="10679" y="41551"/>
                  <a:pt x="3306" y="38495"/>
                  <a:pt x="848" y="32385"/>
                </a:cubicBezTo>
                <a:cubicBezTo>
                  <a:pt x="-1609" y="26275"/>
                  <a:pt x="1463" y="19553"/>
                  <a:pt x="7607" y="17109"/>
                </a:cubicBezTo>
                <a:cubicBezTo>
                  <a:pt x="13751" y="14665"/>
                  <a:pt x="19281" y="13443"/>
                  <a:pt x="24196" y="12832"/>
                </a:cubicBezTo>
                <a:cubicBezTo>
                  <a:pt x="43243" y="9166"/>
                  <a:pt x="64748" y="9777"/>
                  <a:pt x="83795" y="9166"/>
                </a:cubicBezTo>
                <a:cubicBezTo>
                  <a:pt x="99155" y="9166"/>
                  <a:pt x="108986" y="4277"/>
                  <a:pt x="126804" y="3666"/>
                </a:cubicBezTo>
                <a:cubicBezTo>
                  <a:pt x="145237" y="3666"/>
                  <a:pt x="154453" y="9166"/>
                  <a:pt x="170428" y="9777"/>
                </a:cubicBezTo>
                <a:cubicBezTo>
                  <a:pt x="194390" y="10999"/>
                  <a:pt x="218967" y="12221"/>
                  <a:pt x="242929" y="12832"/>
                </a:cubicBezTo>
                <a:cubicBezTo>
                  <a:pt x="271193" y="14054"/>
                  <a:pt x="300070" y="9166"/>
                  <a:pt x="328948" y="9166"/>
                </a:cubicBezTo>
                <a:lnTo>
                  <a:pt x="357826" y="9166"/>
                </a:lnTo>
                <a:lnTo>
                  <a:pt x="365813" y="9166"/>
                </a:lnTo>
                <a:cubicBezTo>
                  <a:pt x="368271" y="9166"/>
                  <a:pt x="371343" y="9166"/>
                  <a:pt x="373801" y="9777"/>
                </a:cubicBezTo>
                <a:cubicBezTo>
                  <a:pt x="383017" y="10388"/>
                  <a:pt x="393462" y="11610"/>
                  <a:pt x="402064" y="11610"/>
                </a:cubicBezTo>
                <a:cubicBezTo>
                  <a:pt x="415581" y="11610"/>
                  <a:pt x="431556" y="14054"/>
                  <a:pt x="444459" y="12832"/>
                </a:cubicBezTo>
                <a:cubicBezTo>
                  <a:pt x="453061" y="12221"/>
                  <a:pt x="462892" y="10388"/>
                  <a:pt x="473951" y="9777"/>
                </a:cubicBezTo>
                <a:cubicBezTo>
                  <a:pt x="494227" y="9777"/>
                  <a:pt x="510816" y="12221"/>
                  <a:pt x="531092" y="9777"/>
                </a:cubicBezTo>
                <a:cubicBezTo>
                  <a:pt x="539079" y="8555"/>
                  <a:pt x="552597" y="8555"/>
                  <a:pt x="561199" y="8555"/>
                </a:cubicBezTo>
                <a:cubicBezTo>
                  <a:pt x="582089" y="7943"/>
                  <a:pt x="610352" y="7943"/>
                  <a:pt x="630628" y="7943"/>
                </a:cubicBezTo>
                <a:cubicBezTo>
                  <a:pt x="647217" y="8555"/>
                  <a:pt x="659506" y="14665"/>
                  <a:pt x="675480" y="12221"/>
                </a:cubicBezTo>
                <a:lnTo>
                  <a:pt x="689612" y="10388"/>
                </a:lnTo>
                <a:cubicBezTo>
                  <a:pt x="693299" y="9777"/>
                  <a:pt x="697600" y="9777"/>
                  <a:pt x="701286" y="9777"/>
                </a:cubicBezTo>
                <a:cubicBezTo>
                  <a:pt x="711117" y="9777"/>
                  <a:pt x="721562" y="7943"/>
                  <a:pt x="733236" y="7332"/>
                </a:cubicBezTo>
                <a:cubicBezTo>
                  <a:pt x="754126" y="6110"/>
                  <a:pt x="771944" y="9777"/>
                  <a:pt x="792220" y="9777"/>
                </a:cubicBezTo>
                <a:cubicBezTo>
                  <a:pt x="802051" y="10388"/>
                  <a:pt x="811267" y="10999"/>
                  <a:pt x="820483" y="10999"/>
                </a:cubicBezTo>
                <a:lnTo>
                  <a:pt x="849361" y="10388"/>
                </a:lnTo>
                <a:cubicBezTo>
                  <a:pt x="872709" y="10388"/>
                  <a:pt x="897900" y="12221"/>
                  <a:pt x="921248" y="10388"/>
                </a:cubicBezTo>
                <a:lnTo>
                  <a:pt x="935994" y="10388"/>
                </a:lnTo>
                <a:cubicBezTo>
                  <a:pt x="945210" y="10388"/>
                  <a:pt x="954427" y="9166"/>
                  <a:pt x="964872" y="8555"/>
                </a:cubicBezTo>
                <a:cubicBezTo>
                  <a:pt x="973474" y="8555"/>
                  <a:pt x="985762" y="8555"/>
                  <a:pt x="994364" y="9166"/>
                </a:cubicBezTo>
                <a:lnTo>
                  <a:pt x="1009110" y="9166"/>
                </a:lnTo>
                <a:cubicBezTo>
                  <a:pt x="1014640" y="9166"/>
                  <a:pt x="1020170" y="9777"/>
                  <a:pt x="1025085" y="10388"/>
                </a:cubicBezTo>
                <a:cubicBezTo>
                  <a:pt x="1044132" y="14665"/>
                  <a:pt x="1061336" y="12832"/>
                  <a:pt x="1080997" y="11610"/>
                </a:cubicBezTo>
                <a:cubicBezTo>
                  <a:pt x="1095129" y="11610"/>
                  <a:pt x="1112332" y="10999"/>
                  <a:pt x="1124621" y="10388"/>
                </a:cubicBezTo>
                <a:cubicBezTo>
                  <a:pt x="1146125" y="9777"/>
                  <a:pt x="1175003" y="9166"/>
                  <a:pt x="1197122" y="10388"/>
                </a:cubicBezTo>
                <a:cubicBezTo>
                  <a:pt x="1206953" y="10388"/>
                  <a:pt x="1216169" y="9777"/>
                  <a:pt x="1226000" y="9777"/>
                </a:cubicBezTo>
                <a:lnTo>
                  <a:pt x="1240746" y="9777"/>
                </a:lnTo>
                <a:cubicBezTo>
                  <a:pt x="1263479" y="9777"/>
                  <a:pt x="1291128" y="10388"/>
                  <a:pt x="1313247" y="11610"/>
                </a:cubicBezTo>
                <a:cubicBezTo>
                  <a:pt x="1326150" y="11610"/>
                  <a:pt x="1344583" y="12221"/>
                  <a:pt x="1356257" y="12221"/>
                </a:cubicBezTo>
                <a:cubicBezTo>
                  <a:pt x="1371003" y="11610"/>
                  <a:pt x="1384520" y="7332"/>
                  <a:pt x="1400495" y="9166"/>
                </a:cubicBezTo>
                <a:cubicBezTo>
                  <a:pt x="1410940" y="9777"/>
                  <a:pt x="1420156" y="12221"/>
                  <a:pt x="1428758" y="12221"/>
                </a:cubicBezTo>
                <a:cubicBezTo>
                  <a:pt x="1447191" y="12221"/>
                  <a:pt x="1467467" y="6110"/>
                  <a:pt x="1486514" y="8555"/>
                </a:cubicBezTo>
                <a:cubicBezTo>
                  <a:pt x="1496959" y="9166"/>
                  <a:pt x="1506175" y="9166"/>
                  <a:pt x="1516006" y="9777"/>
                </a:cubicBezTo>
                <a:cubicBezTo>
                  <a:pt x="1536282" y="13443"/>
                  <a:pt x="1552256" y="14054"/>
                  <a:pt x="1572532" y="12221"/>
                </a:cubicBezTo>
                <a:cubicBezTo>
                  <a:pt x="1592808" y="10388"/>
                  <a:pt x="1612469" y="13443"/>
                  <a:pt x="1630288" y="12832"/>
                </a:cubicBezTo>
                <a:cubicBezTo>
                  <a:pt x="1639504" y="12221"/>
                  <a:pt x="1649335" y="10999"/>
                  <a:pt x="1659165" y="10999"/>
                </a:cubicBezTo>
                <a:cubicBezTo>
                  <a:pt x="1678827" y="10388"/>
                  <a:pt x="1697259" y="13443"/>
                  <a:pt x="1716306" y="10388"/>
                </a:cubicBezTo>
                <a:cubicBezTo>
                  <a:pt x="1723679" y="9777"/>
                  <a:pt x="1731052" y="8555"/>
                  <a:pt x="1739040" y="8555"/>
                </a:cubicBezTo>
                <a:cubicBezTo>
                  <a:pt x="1770375" y="7943"/>
                  <a:pt x="1801710" y="9166"/>
                  <a:pt x="1833046" y="7332"/>
                </a:cubicBezTo>
                <a:cubicBezTo>
                  <a:pt x="1848406" y="6110"/>
                  <a:pt x="1875441" y="6110"/>
                  <a:pt x="1891416" y="6110"/>
                </a:cubicBezTo>
                <a:cubicBezTo>
                  <a:pt x="1907391" y="6110"/>
                  <a:pt x="1919679" y="8555"/>
                  <a:pt x="1935039" y="8555"/>
                </a:cubicBezTo>
                <a:lnTo>
                  <a:pt x="1949785" y="8555"/>
                </a:lnTo>
                <a:lnTo>
                  <a:pt x="1964531" y="8555"/>
                </a:lnTo>
                <a:cubicBezTo>
                  <a:pt x="1979278" y="9166"/>
                  <a:pt x="1991566" y="4888"/>
                  <a:pt x="2007541" y="4888"/>
                </a:cubicBezTo>
                <a:lnTo>
                  <a:pt x="2036419" y="4277"/>
                </a:lnTo>
                <a:cubicBezTo>
                  <a:pt x="2064682" y="3666"/>
                  <a:pt x="2095403" y="4277"/>
                  <a:pt x="2123052" y="6110"/>
                </a:cubicBezTo>
                <a:lnTo>
                  <a:pt x="2151929" y="6110"/>
                </a:lnTo>
                <a:cubicBezTo>
                  <a:pt x="2171591" y="5499"/>
                  <a:pt x="2190023" y="8555"/>
                  <a:pt x="2209685" y="7332"/>
                </a:cubicBezTo>
                <a:cubicBezTo>
                  <a:pt x="2256995" y="6110"/>
                  <a:pt x="2307377" y="5499"/>
                  <a:pt x="2354688" y="5499"/>
                </a:cubicBezTo>
                <a:cubicBezTo>
                  <a:pt x="2368205" y="5499"/>
                  <a:pt x="2383565" y="2444"/>
                  <a:pt x="2398311" y="2444"/>
                </a:cubicBezTo>
                <a:lnTo>
                  <a:pt x="2413057" y="1833"/>
                </a:lnTo>
                <a:lnTo>
                  <a:pt x="2427804" y="1222"/>
                </a:lnTo>
                <a:cubicBezTo>
                  <a:pt x="2441935" y="0"/>
                  <a:pt x="2459753" y="4888"/>
                  <a:pt x="2471427" y="6110"/>
                </a:cubicBezTo>
                <a:cubicBezTo>
                  <a:pt x="2484330" y="7332"/>
                  <a:pt x="2499690" y="1833"/>
                  <a:pt x="2513822" y="1833"/>
                </a:cubicBezTo>
                <a:cubicBezTo>
                  <a:pt x="2524267" y="1833"/>
                  <a:pt x="2534098" y="4277"/>
                  <a:pt x="2543929" y="5499"/>
                </a:cubicBezTo>
                <a:cubicBezTo>
                  <a:pt x="2551916" y="6721"/>
                  <a:pt x="2577722" y="6721"/>
                  <a:pt x="2585709" y="6721"/>
                </a:cubicBezTo>
                <a:cubicBezTo>
                  <a:pt x="2600455" y="7332"/>
                  <a:pt x="2613972" y="4277"/>
                  <a:pt x="2628718" y="4277"/>
                </a:cubicBezTo>
                <a:cubicBezTo>
                  <a:pt x="2637320" y="4277"/>
                  <a:pt x="2663126" y="4277"/>
                  <a:pt x="2672342" y="4277"/>
                </a:cubicBezTo>
                <a:cubicBezTo>
                  <a:pt x="2680944" y="4277"/>
                  <a:pt x="2690160" y="2444"/>
                  <a:pt x="2700606" y="1833"/>
                </a:cubicBezTo>
                <a:cubicBezTo>
                  <a:pt x="2715352" y="0"/>
                  <a:pt x="2730712" y="4277"/>
                  <a:pt x="2745458" y="5499"/>
                </a:cubicBezTo>
                <a:cubicBezTo>
                  <a:pt x="2759590" y="6110"/>
                  <a:pt x="2772492" y="2444"/>
                  <a:pt x="2788467" y="3055"/>
                </a:cubicBezTo>
                <a:cubicBezTo>
                  <a:pt x="2797684" y="3055"/>
                  <a:pt x="2806900" y="2444"/>
                  <a:pt x="2816731" y="1833"/>
                </a:cubicBezTo>
                <a:cubicBezTo>
                  <a:pt x="2833320" y="0"/>
                  <a:pt x="2851138" y="6721"/>
                  <a:pt x="2867727" y="6721"/>
                </a:cubicBezTo>
                <a:lnTo>
                  <a:pt x="2875100" y="6721"/>
                </a:lnTo>
                <a:lnTo>
                  <a:pt x="2903978" y="7332"/>
                </a:lnTo>
                <a:cubicBezTo>
                  <a:pt x="2915038" y="7332"/>
                  <a:pt x="2927941" y="5499"/>
                  <a:pt x="2939614" y="5499"/>
                </a:cubicBezTo>
                <a:cubicBezTo>
                  <a:pt x="2946373" y="5499"/>
                  <a:pt x="2953132" y="5499"/>
                  <a:pt x="2960505" y="4277"/>
                </a:cubicBezTo>
                <a:cubicBezTo>
                  <a:pt x="2969721" y="3666"/>
                  <a:pt x="2980166" y="1833"/>
                  <a:pt x="2991840" y="3055"/>
                </a:cubicBezTo>
                <a:cubicBezTo>
                  <a:pt x="3002900" y="4277"/>
                  <a:pt x="3012116" y="7332"/>
                  <a:pt x="3019489" y="7332"/>
                </a:cubicBezTo>
                <a:cubicBezTo>
                  <a:pt x="3045295" y="7943"/>
                  <a:pt x="3072943" y="8555"/>
                  <a:pt x="3098749" y="8555"/>
                </a:cubicBezTo>
                <a:cubicBezTo>
                  <a:pt x="3113495" y="8555"/>
                  <a:pt x="3133771" y="611"/>
                  <a:pt x="3150975" y="4888"/>
                </a:cubicBezTo>
                <a:cubicBezTo>
                  <a:pt x="3165106" y="7943"/>
                  <a:pt x="3176780" y="10999"/>
                  <a:pt x="3190912" y="9777"/>
                </a:cubicBezTo>
                <a:lnTo>
                  <a:pt x="3205658" y="9166"/>
                </a:lnTo>
                <a:lnTo>
                  <a:pt x="3213031" y="9166"/>
                </a:lnTo>
                <a:cubicBezTo>
                  <a:pt x="3229006" y="9777"/>
                  <a:pt x="3247438" y="5499"/>
                  <a:pt x="3264642" y="7332"/>
                </a:cubicBezTo>
                <a:cubicBezTo>
                  <a:pt x="3279388" y="8555"/>
                  <a:pt x="3292905" y="10999"/>
                  <a:pt x="3307037" y="10388"/>
                </a:cubicBezTo>
                <a:cubicBezTo>
                  <a:pt x="3325470" y="10388"/>
                  <a:pt x="3345745" y="10388"/>
                  <a:pt x="3364178" y="8555"/>
                </a:cubicBezTo>
                <a:cubicBezTo>
                  <a:pt x="3384454" y="7332"/>
                  <a:pt x="3402887" y="11610"/>
                  <a:pt x="3422548" y="10388"/>
                </a:cubicBezTo>
                <a:cubicBezTo>
                  <a:pt x="3445896" y="8555"/>
                  <a:pt x="3472316" y="10388"/>
                  <a:pt x="3495664" y="11610"/>
                </a:cubicBezTo>
                <a:cubicBezTo>
                  <a:pt x="3509795" y="12221"/>
                  <a:pt x="3524541" y="15887"/>
                  <a:pt x="3537444" y="14665"/>
                </a:cubicBezTo>
                <a:cubicBezTo>
                  <a:pt x="3546046" y="14054"/>
                  <a:pt x="3555877" y="12221"/>
                  <a:pt x="3566936" y="12221"/>
                </a:cubicBezTo>
                <a:cubicBezTo>
                  <a:pt x="3581682" y="12832"/>
                  <a:pt x="3595814" y="13443"/>
                  <a:pt x="3610560" y="13443"/>
                </a:cubicBezTo>
                <a:cubicBezTo>
                  <a:pt x="3625921" y="13443"/>
                  <a:pt x="3638823" y="10999"/>
                  <a:pt x="3654798" y="12832"/>
                </a:cubicBezTo>
                <a:cubicBezTo>
                  <a:pt x="3667087" y="14054"/>
                  <a:pt x="3676303" y="16498"/>
                  <a:pt x="3686134" y="16498"/>
                </a:cubicBezTo>
                <a:cubicBezTo>
                  <a:pt x="3697808" y="16498"/>
                  <a:pt x="3713782" y="16498"/>
                  <a:pt x="3726071" y="16498"/>
                </a:cubicBezTo>
                <a:cubicBezTo>
                  <a:pt x="3735287" y="16498"/>
                  <a:pt x="3744503" y="14665"/>
                  <a:pt x="3753720" y="13443"/>
                </a:cubicBezTo>
                <a:cubicBezTo>
                  <a:pt x="3768466" y="11610"/>
                  <a:pt x="3784441" y="14665"/>
                  <a:pt x="3798572" y="15276"/>
                </a:cubicBezTo>
                <a:cubicBezTo>
                  <a:pt x="3826221" y="15276"/>
                  <a:pt x="3857557" y="15276"/>
                  <a:pt x="3885820" y="16498"/>
                </a:cubicBezTo>
                <a:cubicBezTo>
                  <a:pt x="3899337" y="17109"/>
                  <a:pt x="3909782" y="20164"/>
                  <a:pt x="3921456" y="20164"/>
                </a:cubicBezTo>
                <a:cubicBezTo>
                  <a:pt x="3931901" y="20164"/>
                  <a:pt x="3947262" y="20775"/>
                  <a:pt x="3957707" y="20775"/>
                </a:cubicBezTo>
                <a:cubicBezTo>
                  <a:pt x="3972453" y="21386"/>
                  <a:pt x="3985356" y="17720"/>
                  <a:pt x="4000716" y="18331"/>
                </a:cubicBezTo>
                <a:cubicBezTo>
                  <a:pt x="4009932" y="18331"/>
                  <a:pt x="4019149" y="17109"/>
                  <a:pt x="4029594" y="17109"/>
                </a:cubicBezTo>
                <a:cubicBezTo>
                  <a:pt x="4049255" y="15887"/>
                  <a:pt x="4068302" y="20164"/>
                  <a:pt x="4087349" y="18942"/>
                </a:cubicBezTo>
                <a:cubicBezTo>
                  <a:pt x="4105782" y="17720"/>
                  <a:pt x="4127901" y="17720"/>
                  <a:pt x="4146333" y="21386"/>
                </a:cubicBezTo>
                <a:cubicBezTo>
                  <a:pt x="4161079" y="23830"/>
                  <a:pt x="4173368" y="18942"/>
                  <a:pt x="4188114" y="17109"/>
                </a:cubicBezTo>
                <a:cubicBezTo>
                  <a:pt x="4210848" y="16498"/>
                  <a:pt x="4239725" y="18331"/>
                  <a:pt x="4261844" y="21386"/>
                </a:cubicBezTo>
                <a:cubicBezTo>
                  <a:pt x="4280891" y="23830"/>
                  <a:pt x="4299324" y="17720"/>
                  <a:pt x="4318371" y="17720"/>
                </a:cubicBezTo>
                <a:cubicBezTo>
                  <a:pt x="4341719" y="15276"/>
                  <a:pt x="4367524" y="15276"/>
                  <a:pt x="4390872" y="15276"/>
                </a:cubicBezTo>
                <a:cubicBezTo>
                  <a:pt x="4405618" y="15276"/>
                  <a:pt x="4419750" y="17109"/>
                  <a:pt x="4433882" y="16498"/>
                </a:cubicBezTo>
                <a:cubicBezTo>
                  <a:pt x="4452314" y="15276"/>
                  <a:pt x="4473819" y="13443"/>
                  <a:pt x="4492251" y="15276"/>
                </a:cubicBezTo>
                <a:cubicBezTo>
                  <a:pt x="4511913" y="17109"/>
                  <a:pt x="4529731" y="13443"/>
                  <a:pt x="4550007" y="13443"/>
                </a:cubicBezTo>
                <a:cubicBezTo>
                  <a:pt x="4559838" y="13443"/>
                  <a:pt x="4569668" y="14665"/>
                  <a:pt x="4578884" y="14665"/>
                </a:cubicBezTo>
                <a:lnTo>
                  <a:pt x="4607762" y="15276"/>
                </a:lnTo>
                <a:lnTo>
                  <a:pt x="4622508" y="15276"/>
                </a:lnTo>
                <a:cubicBezTo>
                  <a:pt x="4637254" y="15276"/>
                  <a:pt x="4650157" y="10388"/>
                  <a:pt x="4666132" y="10999"/>
                </a:cubicBezTo>
                <a:cubicBezTo>
                  <a:pt x="4717129" y="15887"/>
                  <a:pt x="4759524" y="12221"/>
                  <a:pt x="4810520" y="9777"/>
                </a:cubicBezTo>
                <a:cubicBezTo>
                  <a:pt x="4838169" y="9166"/>
                  <a:pt x="4870119" y="12221"/>
                  <a:pt x="4897153" y="12832"/>
                </a:cubicBezTo>
                <a:cubicBezTo>
                  <a:pt x="4905141" y="12832"/>
                  <a:pt x="4914357" y="9777"/>
                  <a:pt x="4924802" y="8555"/>
                </a:cubicBezTo>
                <a:cubicBezTo>
                  <a:pt x="4935247" y="6721"/>
                  <a:pt x="4946307" y="7943"/>
                  <a:pt x="4956138" y="9166"/>
                </a:cubicBezTo>
                <a:cubicBezTo>
                  <a:pt x="4978257" y="11610"/>
                  <a:pt x="4992388" y="9777"/>
                  <a:pt x="5012664" y="10388"/>
                </a:cubicBezTo>
                <a:cubicBezTo>
                  <a:pt x="5031711" y="10388"/>
                  <a:pt x="5052602" y="6721"/>
                  <a:pt x="5072263" y="10388"/>
                </a:cubicBezTo>
                <a:cubicBezTo>
                  <a:pt x="5091924" y="14665"/>
                  <a:pt x="5107285" y="9166"/>
                  <a:pt x="5128175" y="7943"/>
                </a:cubicBezTo>
                <a:cubicBezTo>
                  <a:pt x="5149065" y="7943"/>
                  <a:pt x="5166269" y="9777"/>
                  <a:pt x="5186545" y="8555"/>
                </a:cubicBezTo>
                <a:lnTo>
                  <a:pt x="5201291" y="8555"/>
                </a:lnTo>
                <a:cubicBezTo>
                  <a:pt x="5216037" y="8555"/>
                  <a:pt x="5228940" y="6721"/>
                  <a:pt x="5244300" y="6110"/>
                </a:cubicBezTo>
                <a:lnTo>
                  <a:pt x="5273178" y="6110"/>
                </a:lnTo>
                <a:lnTo>
                  <a:pt x="5287924" y="6110"/>
                </a:lnTo>
                <a:cubicBezTo>
                  <a:pt x="5302670" y="6721"/>
                  <a:pt x="5315573" y="10999"/>
                  <a:pt x="5330319" y="9777"/>
                </a:cubicBezTo>
                <a:cubicBezTo>
                  <a:pt x="5339535" y="9166"/>
                  <a:pt x="5348751" y="7943"/>
                  <a:pt x="5359196" y="7332"/>
                </a:cubicBezTo>
                <a:cubicBezTo>
                  <a:pt x="5375172" y="6721"/>
                  <a:pt x="5388074" y="9777"/>
                  <a:pt x="5402820" y="9166"/>
                </a:cubicBezTo>
                <a:lnTo>
                  <a:pt x="5417566" y="9166"/>
                </a:lnTo>
                <a:lnTo>
                  <a:pt x="5446444" y="8555"/>
                </a:lnTo>
                <a:lnTo>
                  <a:pt x="5475322" y="7943"/>
                </a:lnTo>
                <a:cubicBezTo>
                  <a:pt x="5480237" y="7943"/>
                  <a:pt x="5484538" y="7943"/>
                  <a:pt x="5489453" y="7332"/>
                </a:cubicBezTo>
                <a:lnTo>
                  <a:pt x="5503585" y="6110"/>
                </a:lnTo>
                <a:cubicBezTo>
                  <a:pt x="5512801" y="5499"/>
                  <a:pt x="5522632" y="5499"/>
                  <a:pt x="5532463" y="4888"/>
                </a:cubicBezTo>
                <a:lnTo>
                  <a:pt x="5547209" y="3666"/>
                </a:lnTo>
                <a:cubicBezTo>
                  <a:pt x="5563184" y="3055"/>
                  <a:pt x="5574858" y="2444"/>
                  <a:pt x="5590832" y="1833"/>
                </a:cubicBezTo>
                <a:cubicBezTo>
                  <a:pt x="5609879" y="1222"/>
                  <a:pt x="5629541" y="6110"/>
                  <a:pt x="5647973" y="4277"/>
                </a:cubicBezTo>
                <a:lnTo>
                  <a:pt x="5662720" y="3055"/>
                </a:lnTo>
                <a:cubicBezTo>
                  <a:pt x="5667635" y="2444"/>
                  <a:pt x="5673165" y="2444"/>
                  <a:pt x="5678080" y="2444"/>
                </a:cubicBezTo>
                <a:cubicBezTo>
                  <a:pt x="5716788" y="611"/>
                  <a:pt x="5755497" y="1833"/>
                  <a:pt x="5793591" y="2444"/>
                </a:cubicBezTo>
                <a:cubicBezTo>
                  <a:pt x="5815710" y="611"/>
                  <a:pt x="5843973" y="0"/>
                  <a:pt x="5866707" y="1833"/>
                </a:cubicBezTo>
                <a:cubicBezTo>
                  <a:pt x="5866707" y="1833"/>
                  <a:pt x="5874079" y="1833"/>
                  <a:pt x="5874079" y="1833"/>
                </a:cubicBezTo>
                <a:lnTo>
                  <a:pt x="5882067" y="2444"/>
                </a:lnTo>
                <a:cubicBezTo>
                  <a:pt x="5891898" y="3055"/>
                  <a:pt x="5901728" y="3666"/>
                  <a:pt x="5909716" y="3666"/>
                </a:cubicBezTo>
                <a:cubicBezTo>
                  <a:pt x="5922004" y="3055"/>
                  <a:pt x="5939208" y="0"/>
                  <a:pt x="5953340" y="611"/>
                </a:cubicBezTo>
                <a:lnTo>
                  <a:pt x="5968086" y="1222"/>
                </a:lnTo>
                <a:lnTo>
                  <a:pt x="5982832" y="1833"/>
                </a:lnTo>
                <a:cubicBezTo>
                  <a:pt x="5996349" y="1222"/>
                  <a:pt x="6014782" y="6110"/>
                  <a:pt x="6025841" y="6110"/>
                </a:cubicBezTo>
                <a:cubicBezTo>
                  <a:pt x="6037515" y="6110"/>
                  <a:pt x="6055948" y="2444"/>
                  <a:pt x="6068850" y="3055"/>
                </a:cubicBezTo>
                <a:cubicBezTo>
                  <a:pt x="6103258" y="1222"/>
                  <a:pt x="6136437" y="1222"/>
                  <a:pt x="6170844" y="1222"/>
                </a:cubicBezTo>
                <a:lnTo>
                  <a:pt x="6178217" y="1222"/>
                </a:lnTo>
                <a:cubicBezTo>
                  <a:pt x="6191120" y="611"/>
                  <a:pt x="6204023" y="4888"/>
                  <a:pt x="6215696" y="6110"/>
                </a:cubicBezTo>
                <a:cubicBezTo>
                  <a:pt x="6230442" y="7332"/>
                  <a:pt x="6237816" y="1833"/>
                  <a:pt x="6256249" y="1222"/>
                </a:cubicBezTo>
                <a:cubicBezTo>
                  <a:pt x="6269151" y="611"/>
                  <a:pt x="6278982" y="3055"/>
                  <a:pt x="6288198" y="4277"/>
                </a:cubicBezTo>
                <a:cubicBezTo>
                  <a:pt x="6290042" y="4277"/>
                  <a:pt x="6292499" y="4888"/>
                  <a:pt x="6294342" y="4888"/>
                </a:cubicBezTo>
                <a:cubicBezTo>
                  <a:pt x="6296186" y="4888"/>
                  <a:pt x="6297414" y="4888"/>
                  <a:pt x="6300486" y="4888"/>
                </a:cubicBezTo>
                <a:cubicBezTo>
                  <a:pt x="6306016" y="4888"/>
                  <a:pt x="6310931" y="5499"/>
                  <a:pt x="6315847" y="5499"/>
                </a:cubicBezTo>
                <a:lnTo>
                  <a:pt x="6329979" y="6110"/>
                </a:lnTo>
                <a:cubicBezTo>
                  <a:pt x="6332436" y="6110"/>
                  <a:pt x="6334279" y="6110"/>
                  <a:pt x="6336737" y="6110"/>
                </a:cubicBezTo>
                <a:lnTo>
                  <a:pt x="6344110" y="6110"/>
                </a:lnTo>
                <a:lnTo>
                  <a:pt x="6372988" y="5499"/>
                </a:lnTo>
                <a:cubicBezTo>
                  <a:pt x="6386505" y="5499"/>
                  <a:pt x="6401866" y="611"/>
                  <a:pt x="6415997" y="1222"/>
                </a:cubicBezTo>
                <a:cubicBezTo>
                  <a:pt x="6459007" y="2444"/>
                  <a:pt x="6503859" y="1222"/>
                  <a:pt x="6546868" y="3055"/>
                </a:cubicBezTo>
                <a:lnTo>
                  <a:pt x="6561000" y="3666"/>
                </a:lnTo>
                <a:lnTo>
                  <a:pt x="6575746" y="3666"/>
                </a:lnTo>
                <a:cubicBezTo>
                  <a:pt x="6586191" y="4277"/>
                  <a:pt x="6596022" y="5499"/>
                  <a:pt x="6604624" y="5499"/>
                </a:cubicBezTo>
                <a:cubicBezTo>
                  <a:pt x="6608924" y="5499"/>
                  <a:pt x="6613840" y="5499"/>
                  <a:pt x="6618756" y="5499"/>
                </a:cubicBezTo>
                <a:lnTo>
                  <a:pt x="6633501" y="5499"/>
                </a:lnTo>
                <a:lnTo>
                  <a:pt x="6648247" y="5499"/>
                </a:lnTo>
                <a:cubicBezTo>
                  <a:pt x="6663608" y="5499"/>
                  <a:pt x="6674053" y="0"/>
                  <a:pt x="6692486" y="1222"/>
                </a:cubicBezTo>
                <a:cubicBezTo>
                  <a:pt x="6715833" y="4277"/>
                  <a:pt x="6722592" y="9777"/>
                  <a:pt x="6745326" y="3666"/>
                </a:cubicBezTo>
                <a:cubicBezTo>
                  <a:pt x="6760072" y="611"/>
                  <a:pt x="6777890" y="2444"/>
                  <a:pt x="6792636" y="4277"/>
                </a:cubicBezTo>
                <a:cubicBezTo>
                  <a:pt x="6806768" y="5499"/>
                  <a:pt x="6818442" y="3666"/>
                  <a:pt x="6833802" y="3055"/>
                </a:cubicBezTo>
                <a:cubicBezTo>
                  <a:pt x="6854692" y="2444"/>
                  <a:pt x="6871282" y="6721"/>
                  <a:pt x="6891557" y="4888"/>
                </a:cubicBezTo>
                <a:lnTo>
                  <a:pt x="6906303" y="4277"/>
                </a:lnTo>
                <a:lnTo>
                  <a:pt x="6913677" y="4277"/>
                </a:lnTo>
                <a:cubicBezTo>
                  <a:pt x="6925965" y="4277"/>
                  <a:pt x="6935181" y="2444"/>
                  <a:pt x="6949313" y="1833"/>
                </a:cubicBezTo>
                <a:lnTo>
                  <a:pt x="6978805" y="1222"/>
                </a:lnTo>
                <a:lnTo>
                  <a:pt x="6986178" y="1222"/>
                </a:lnTo>
                <a:cubicBezTo>
                  <a:pt x="6992936" y="611"/>
                  <a:pt x="7004610" y="1833"/>
                  <a:pt x="7010755" y="3666"/>
                </a:cubicBezTo>
                <a:cubicBezTo>
                  <a:pt x="7019357" y="5499"/>
                  <a:pt x="7025501" y="7332"/>
                  <a:pt x="7034103" y="6721"/>
                </a:cubicBezTo>
                <a:cubicBezTo>
                  <a:pt x="7042090" y="6110"/>
                  <a:pt x="7051306" y="2444"/>
                  <a:pt x="7063594" y="1833"/>
                </a:cubicBezTo>
                <a:cubicBezTo>
                  <a:pt x="7066667" y="1833"/>
                  <a:pt x="7069124" y="1833"/>
                  <a:pt x="7072196" y="1833"/>
                </a:cubicBezTo>
                <a:lnTo>
                  <a:pt x="7079570" y="1833"/>
                </a:lnTo>
                <a:lnTo>
                  <a:pt x="7093701" y="2444"/>
                </a:lnTo>
                <a:lnTo>
                  <a:pt x="7100460" y="2444"/>
                </a:lnTo>
                <a:cubicBezTo>
                  <a:pt x="7116435" y="2444"/>
                  <a:pt x="7134253" y="4277"/>
                  <a:pt x="7149613" y="3666"/>
                </a:cubicBezTo>
                <a:cubicBezTo>
                  <a:pt x="7158215" y="3055"/>
                  <a:pt x="7168661" y="1833"/>
                  <a:pt x="7179106" y="1222"/>
                </a:cubicBezTo>
                <a:cubicBezTo>
                  <a:pt x="7196310" y="1222"/>
                  <a:pt x="7206754" y="6721"/>
                  <a:pt x="7221501" y="6110"/>
                </a:cubicBezTo>
                <a:cubicBezTo>
                  <a:pt x="7232560" y="4888"/>
                  <a:pt x="7246077" y="0"/>
                  <a:pt x="7258366" y="611"/>
                </a:cubicBezTo>
                <a:lnTo>
                  <a:pt x="7265738" y="611"/>
                </a:lnTo>
                <a:cubicBezTo>
                  <a:pt x="7275569" y="1222"/>
                  <a:pt x="7285400" y="1833"/>
                  <a:pt x="7294002" y="1833"/>
                </a:cubicBezTo>
                <a:lnTo>
                  <a:pt x="7322880" y="1833"/>
                </a:lnTo>
                <a:cubicBezTo>
                  <a:pt x="7340698" y="2444"/>
                  <a:pt x="7356673" y="0"/>
                  <a:pt x="7374491" y="0"/>
                </a:cubicBezTo>
                <a:cubicBezTo>
                  <a:pt x="7385550" y="611"/>
                  <a:pt x="7401525" y="6110"/>
                  <a:pt x="7409513" y="6110"/>
                </a:cubicBezTo>
                <a:cubicBezTo>
                  <a:pt x="7416271" y="6110"/>
                  <a:pt x="7421801" y="11610"/>
                  <a:pt x="7422415" y="17720"/>
                </a:cubicBezTo>
                <a:cubicBezTo>
                  <a:pt x="7423645" y="26275"/>
                  <a:pt x="7418115" y="31774"/>
                  <a:pt x="7410741" y="31774"/>
                </a:cubicBezTo>
              </a:path>
            </a:pathLst>
          </a:custGeom>
          <a:solidFill>
            <a:srgbClr val="C1338B"/>
          </a:solidFill>
          <a:ln w="6144"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1C506A5F-A12B-7A29-1705-DEE68EBAB0E1}"/>
              </a:ext>
            </a:extLst>
          </p:cNvPr>
          <p:cNvSpPr txBox="1"/>
          <p:nvPr/>
        </p:nvSpPr>
        <p:spPr>
          <a:xfrm>
            <a:off x="5078641" y="1974528"/>
            <a:ext cx="6527709" cy="3139321"/>
          </a:xfrm>
          <a:prstGeom prst="rect">
            <a:avLst/>
          </a:prstGeom>
          <a:noFill/>
        </p:spPr>
        <p:txBody>
          <a:bodyPr wrap="square" rtlCol="0" anchor="ctr">
            <a:spAutoFit/>
          </a:bodyPr>
          <a:lstStyle/>
          <a:p>
            <a:pPr marL="285750" indent="-285750">
              <a:buFont typeface="Arial" panose="020B0604020202020204" pitchFamily="34" charset="0"/>
              <a:buChar char="•"/>
            </a:pPr>
            <a:r>
              <a:rPr lang="en-GB">
                <a:solidFill>
                  <a:schemeClr val="tx1">
                    <a:lumMod val="50000"/>
                  </a:schemeClr>
                </a:solidFill>
                <a:latin typeface="Poppins" panose="00000500000000000000" pitchFamily="2" charset="0"/>
                <a:cs typeface="Poppins" panose="00000500000000000000" pitchFamily="2" charset="0"/>
              </a:rPr>
              <a:t>Understand the internal and external factors that affect the ability of someone to manage and be managed well. </a:t>
            </a:r>
          </a:p>
          <a:p>
            <a:pPr marL="285750" indent="-285750">
              <a:buFont typeface="Arial" panose="020B0604020202020204" pitchFamily="34" charset="0"/>
              <a:buChar char="•"/>
            </a:pPr>
            <a:endParaRPr lang="en-GB">
              <a:solidFill>
                <a:schemeClr val="tx1">
                  <a:lumMod val="50000"/>
                </a:schemeClr>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a:solidFill>
                  <a:schemeClr val="tx1">
                    <a:lumMod val="50000"/>
                  </a:schemeClr>
                </a:solidFill>
                <a:latin typeface="Poppins" panose="00000500000000000000" pitchFamily="2" charset="0"/>
                <a:cs typeface="Poppins" panose="00000500000000000000" pitchFamily="2" charset="0"/>
              </a:rPr>
              <a:t>Support managers with early intervention and prevention so that issues are addressed early on, and problems are prevented further down the line.</a:t>
            </a:r>
          </a:p>
          <a:p>
            <a:endParaRPr lang="en-GB">
              <a:solidFill>
                <a:schemeClr val="tx1">
                  <a:lumMod val="50000"/>
                </a:schemeClr>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a:solidFill>
                  <a:schemeClr val="tx1">
                    <a:lumMod val="50000"/>
                  </a:schemeClr>
                </a:solidFill>
                <a:latin typeface="Poppins" panose="00000500000000000000" pitchFamily="2" charset="0"/>
                <a:cs typeface="Poppins" panose="00000500000000000000" pitchFamily="2" charset="0"/>
              </a:rPr>
              <a:t>Build accountability at all levels so that good performance development is embedded into the organisation.  </a:t>
            </a:r>
          </a:p>
        </p:txBody>
      </p:sp>
    </p:spTree>
    <p:extLst>
      <p:ext uri="{BB962C8B-B14F-4D97-AF65-F5344CB8AC3E}">
        <p14:creationId xmlns:p14="http://schemas.microsoft.com/office/powerpoint/2010/main" val="2781230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C8A60F7-D485-429A-AB1A-EFE2BD2DF107}"/>
              </a:ext>
            </a:extLst>
          </p:cNvPr>
          <p:cNvSpPr/>
          <p:nvPr/>
        </p:nvSpPr>
        <p:spPr>
          <a:xfrm>
            <a:off x="682718" y="1518133"/>
            <a:ext cx="3676218" cy="4052107"/>
          </a:xfrm>
          <a:prstGeom prst="roundRect">
            <a:avLst/>
          </a:prstGeom>
          <a:solidFill>
            <a:srgbClr val="6BA9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latin typeface="Poppins"/>
                <a:cs typeface="Poppins"/>
              </a:rPr>
              <a:t>Renewed focus of supporting people to make the right decisions through informed thinking and risk tolerance, and ensuring accountability is at the right level. </a:t>
            </a:r>
            <a:endParaRPr lang="en-GB" sz="2200" b="1">
              <a:latin typeface="Poppins" panose="00000500000000000000" pitchFamily="2" charset="0"/>
              <a:cs typeface="Poppins" panose="00000500000000000000" pitchFamily="2" charset="0"/>
            </a:endParaRPr>
          </a:p>
        </p:txBody>
      </p:sp>
      <p:sp>
        <p:nvSpPr>
          <p:cNvPr id="3" name="Title 10">
            <a:extLst>
              <a:ext uri="{FF2B5EF4-FFF2-40B4-BE49-F238E27FC236}">
                <a16:creationId xmlns:a16="http://schemas.microsoft.com/office/drawing/2014/main" id="{CBDB0BD5-E2FC-755E-5735-100F3EA879D3}"/>
              </a:ext>
            </a:extLst>
          </p:cNvPr>
          <p:cNvSpPr txBox="1">
            <a:spLocks/>
          </p:cNvSpPr>
          <p:nvPr/>
        </p:nvSpPr>
        <p:spPr>
          <a:xfrm>
            <a:off x="538222" y="206375"/>
            <a:ext cx="10974327" cy="7588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aleway Thin"/>
              <a:buNone/>
              <a:defRPr sz="2800" b="0" i="0" u="none" strike="noStrike" cap="none">
                <a:solidFill>
                  <a:schemeClr val="dk1"/>
                </a:solidFill>
                <a:latin typeface="Raleway Thin"/>
                <a:ea typeface="Raleway Thin"/>
                <a:cs typeface="Raleway Thin"/>
                <a:sym typeface="Raleway Thi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3600" b="1" kern="0">
                <a:solidFill>
                  <a:schemeClr val="tx1"/>
                </a:solidFill>
                <a:latin typeface="Poppins" panose="00000500000000000000" pitchFamily="2" charset="0"/>
                <a:ea typeface="+mn-ea"/>
                <a:cs typeface="Poppins" panose="00000500000000000000" pitchFamily="2" charset="0"/>
              </a:rPr>
              <a:t>Decision and risk</a:t>
            </a:r>
          </a:p>
        </p:txBody>
      </p:sp>
      <p:sp>
        <p:nvSpPr>
          <p:cNvPr id="15" name="Graphic 108">
            <a:extLst>
              <a:ext uri="{FF2B5EF4-FFF2-40B4-BE49-F238E27FC236}">
                <a16:creationId xmlns:a16="http://schemas.microsoft.com/office/drawing/2014/main" id="{6453158B-2161-BF27-86A1-197B17970083}"/>
              </a:ext>
            </a:extLst>
          </p:cNvPr>
          <p:cNvSpPr/>
          <p:nvPr/>
        </p:nvSpPr>
        <p:spPr>
          <a:xfrm rot="16200000">
            <a:off x="2711702" y="3521327"/>
            <a:ext cx="4052106" cy="45719"/>
          </a:xfrm>
          <a:custGeom>
            <a:avLst/>
            <a:gdLst>
              <a:gd name="connsiteX0" fmla="*/ 7410741 w 7422586"/>
              <a:gd name="connsiteY0" fmla="*/ 31774 h 40481"/>
              <a:gd name="connsiteX1" fmla="*/ 7368347 w 7422586"/>
              <a:gd name="connsiteY1" fmla="*/ 26275 h 40481"/>
              <a:gd name="connsiteX2" fmla="*/ 7259594 w 7422586"/>
              <a:gd name="connsiteY2" fmla="*/ 28108 h 40481"/>
              <a:gd name="connsiteX3" fmla="*/ 7225187 w 7422586"/>
              <a:gd name="connsiteY3" fmla="*/ 33607 h 40481"/>
              <a:gd name="connsiteX4" fmla="*/ 7180949 w 7422586"/>
              <a:gd name="connsiteY4" fmla="*/ 29330 h 40481"/>
              <a:gd name="connsiteX5" fmla="*/ 7152685 w 7422586"/>
              <a:gd name="connsiteY5" fmla="*/ 31774 h 40481"/>
              <a:gd name="connsiteX6" fmla="*/ 7100460 w 7422586"/>
              <a:gd name="connsiteY6" fmla="*/ 31163 h 40481"/>
              <a:gd name="connsiteX7" fmla="*/ 7065438 w 7422586"/>
              <a:gd name="connsiteY7" fmla="*/ 29941 h 40481"/>
              <a:gd name="connsiteX8" fmla="*/ 7037789 w 7422586"/>
              <a:gd name="connsiteY8" fmla="*/ 34829 h 40481"/>
              <a:gd name="connsiteX9" fmla="*/ 6992322 w 7422586"/>
              <a:gd name="connsiteY9" fmla="*/ 29941 h 40481"/>
              <a:gd name="connsiteX10" fmla="*/ 6949927 w 7422586"/>
              <a:gd name="connsiteY10" fmla="*/ 30552 h 40481"/>
              <a:gd name="connsiteX11" fmla="*/ 6906918 w 7422586"/>
              <a:gd name="connsiteY11" fmla="*/ 33607 h 40481"/>
              <a:gd name="connsiteX12" fmla="*/ 6892786 w 7422586"/>
              <a:gd name="connsiteY12" fmla="*/ 34218 h 40481"/>
              <a:gd name="connsiteX13" fmla="*/ 6835031 w 7422586"/>
              <a:gd name="connsiteY13" fmla="*/ 32996 h 40481"/>
              <a:gd name="connsiteX14" fmla="*/ 6789564 w 7422586"/>
              <a:gd name="connsiteY14" fmla="*/ 34829 h 40481"/>
              <a:gd name="connsiteX15" fmla="*/ 6774818 w 7422586"/>
              <a:gd name="connsiteY15" fmla="*/ 33607 h 40481"/>
              <a:gd name="connsiteX16" fmla="*/ 6717063 w 7422586"/>
              <a:gd name="connsiteY16" fmla="*/ 37273 h 40481"/>
              <a:gd name="connsiteX17" fmla="*/ 6688799 w 7422586"/>
              <a:gd name="connsiteY17" fmla="*/ 32385 h 40481"/>
              <a:gd name="connsiteX18" fmla="*/ 6647019 w 7422586"/>
              <a:gd name="connsiteY18" fmla="*/ 36662 h 40481"/>
              <a:gd name="connsiteX19" fmla="*/ 6632273 w 7422586"/>
              <a:gd name="connsiteY19" fmla="*/ 37273 h 40481"/>
              <a:gd name="connsiteX20" fmla="*/ 6602780 w 7422586"/>
              <a:gd name="connsiteY20" fmla="*/ 37884 h 40481"/>
              <a:gd name="connsiteX21" fmla="*/ 6487884 w 7422586"/>
              <a:gd name="connsiteY21" fmla="*/ 34829 h 40481"/>
              <a:gd name="connsiteX22" fmla="*/ 6415382 w 7422586"/>
              <a:gd name="connsiteY22" fmla="*/ 34218 h 40481"/>
              <a:gd name="connsiteX23" fmla="*/ 6376060 w 7422586"/>
              <a:gd name="connsiteY23" fmla="*/ 38495 h 40481"/>
              <a:gd name="connsiteX24" fmla="*/ 6372373 w 7422586"/>
              <a:gd name="connsiteY24" fmla="*/ 38495 h 40481"/>
              <a:gd name="connsiteX25" fmla="*/ 6343496 w 7422586"/>
              <a:gd name="connsiteY25" fmla="*/ 39106 h 40481"/>
              <a:gd name="connsiteX26" fmla="*/ 6291884 w 7422586"/>
              <a:gd name="connsiteY26" fmla="*/ 37273 h 40481"/>
              <a:gd name="connsiteX27" fmla="*/ 6257477 w 7422586"/>
              <a:gd name="connsiteY27" fmla="*/ 33607 h 40481"/>
              <a:gd name="connsiteX28" fmla="*/ 6230442 w 7422586"/>
              <a:gd name="connsiteY28" fmla="*/ 37884 h 40481"/>
              <a:gd name="connsiteX29" fmla="*/ 6181289 w 7422586"/>
              <a:gd name="connsiteY29" fmla="*/ 33607 h 40481"/>
              <a:gd name="connsiteX30" fmla="*/ 6025841 w 7422586"/>
              <a:gd name="connsiteY30" fmla="*/ 38495 h 40481"/>
              <a:gd name="connsiteX31" fmla="*/ 5988976 w 7422586"/>
              <a:gd name="connsiteY31" fmla="*/ 34218 h 40481"/>
              <a:gd name="connsiteX32" fmla="*/ 5982832 w 7422586"/>
              <a:gd name="connsiteY32" fmla="*/ 34218 h 40481"/>
              <a:gd name="connsiteX33" fmla="*/ 5968086 w 7422586"/>
              <a:gd name="connsiteY33" fmla="*/ 33607 h 40481"/>
              <a:gd name="connsiteX34" fmla="*/ 5946581 w 7422586"/>
              <a:gd name="connsiteY34" fmla="*/ 32996 h 40481"/>
              <a:gd name="connsiteX35" fmla="*/ 5910945 w 7422586"/>
              <a:gd name="connsiteY35" fmla="*/ 36051 h 40481"/>
              <a:gd name="connsiteX36" fmla="*/ 5880838 w 7422586"/>
              <a:gd name="connsiteY36" fmla="*/ 34218 h 40481"/>
              <a:gd name="connsiteX37" fmla="*/ 5874079 w 7422586"/>
              <a:gd name="connsiteY37" fmla="*/ 33607 h 40481"/>
              <a:gd name="connsiteX38" fmla="*/ 5851961 w 7422586"/>
              <a:gd name="connsiteY38" fmla="*/ 32996 h 40481"/>
              <a:gd name="connsiteX39" fmla="*/ 5795434 w 7422586"/>
              <a:gd name="connsiteY39" fmla="*/ 33607 h 40481"/>
              <a:gd name="connsiteX40" fmla="*/ 5651045 w 7422586"/>
              <a:gd name="connsiteY40" fmla="*/ 33607 h 40481"/>
              <a:gd name="connsiteX41" fmla="*/ 5592676 w 7422586"/>
              <a:gd name="connsiteY41" fmla="*/ 30552 h 40481"/>
              <a:gd name="connsiteX42" fmla="*/ 5549666 w 7422586"/>
              <a:gd name="connsiteY42" fmla="*/ 31774 h 40481"/>
              <a:gd name="connsiteX43" fmla="*/ 5476551 w 7422586"/>
              <a:gd name="connsiteY43" fmla="*/ 34829 h 40481"/>
              <a:gd name="connsiteX44" fmla="*/ 5418795 w 7422586"/>
              <a:gd name="connsiteY44" fmla="*/ 34829 h 40481"/>
              <a:gd name="connsiteX45" fmla="*/ 5361040 w 7422586"/>
              <a:gd name="connsiteY45" fmla="*/ 32385 h 40481"/>
              <a:gd name="connsiteX46" fmla="*/ 5332162 w 7422586"/>
              <a:gd name="connsiteY46" fmla="*/ 34218 h 40481"/>
              <a:gd name="connsiteX47" fmla="*/ 5287924 w 7422586"/>
              <a:gd name="connsiteY47" fmla="*/ 29941 h 40481"/>
              <a:gd name="connsiteX48" fmla="*/ 5244915 w 7422586"/>
              <a:gd name="connsiteY48" fmla="*/ 29330 h 40481"/>
              <a:gd name="connsiteX49" fmla="*/ 5201291 w 7422586"/>
              <a:gd name="connsiteY49" fmla="*/ 31163 h 40481"/>
              <a:gd name="connsiteX50" fmla="*/ 5157053 w 7422586"/>
              <a:gd name="connsiteY50" fmla="*/ 30552 h 40481"/>
              <a:gd name="connsiteX51" fmla="*/ 5128789 w 7422586"/>
              <a:gd name="connsiteY51" fmla="*/ 29330 h 40481"/>
              <a:gd name="connsiteX52" fmla="*/ 5084551 w 7422586"/>
              <a:gd name="connsiteY52" fmla="*/ 32996 h 40481"/>
              <a:gd name="connsiteX53" fmla="*/ 5056288 w 7422586"/>
              <a:gd name="connsiteY53" fmla="*/ 29330 h 40481"/>
              <a:gd name="connsiteX54" fmla="*/ 5013279 w 7422586"/>
              <a:gd name="connsiteY54" fmla="*/ 30552 h 40481"/>
              <a:gd name="connsiteX55" fmla="*/ 4984401 w 7422586"/>
              <a:gd name="connsiteY55" fmla="*/ 29941 h 40481"/>
              <a:gd name="connsiteX56" fmla="*/ 4969655 w 7422586"/>
              <a:gd name="connsiteY56" fmla="*/ 29941 h 40481"/>
              <a:gd name="connsiteX57" fmla="*/ 4927874 w 7422586"/>
              <a:gd name="connsiteY57" fmla="*/ 27497 h 40481"/>
              <a:gd name="connsiteX58" fmla="*/ 4898382 w 7422586"/>
              <a:gd name="connsiteY58" fmla="*/ 31774 h 40481"/>
              <a:gd name="connsiteX59" fmla="*/ 4861517 w 7422586"/>
              <a:gd name="connsiteY59" fmla="*/ 29941 h 40481"/>
              <a:gd name="connsiteX60" fmla="*/ 4811135 w 7422586"/>
              <a:gd name="connsiteY60" fmla="*/ 28108 h 40481"/>
              <a:gd name="connsiteX61" fmla="*/ 4723887 w 7422586"/>
              <a:gd name="connsiteY61" fmla="*/ 31163 h 40481"/>
              <a:gd name="connsiteX62" fmla="*/ 4709141 w 7422586"/>
              <a:gd name="connsiteY62" fmla="*/ 31163 h 40481"/>
              <a:gd name="connsiteX63" fmla="*/ 4665518 w 7422586"/>
              <a:gd name="connsiteY63" fmla="*/ 28719 h 40481"/>
              <a:gd name="connsiteX64" fmla="*/ 4622508 w 7422586"/>
              <a:gd name="connsiteY64" fmla="*/ 32996 h 40481"/>
              <a:gd name="connsiteX65" fmla="*/ 4607762 w 7422586"/>
              <a:gd name="connsiteY65" fmla="*/ 32996 h 40481"/>
              <a:gd name="connsiteX66" fmla="*/ 4578270 w 7422586"/>
              <a:gd name="connsiteY66" fmla="*/ 32385 h 40481"/>
              <a:gd name="connsiteX67" fmla="*/ 4521129 w 7422586"/>
              <a:gd name="connsiteY67" fmla="*/ 31774 h 40481"/>
              <a:gd name="connsiteX68" fmla="*/ 4462759 w 7422586"/>
              <a:gd name="connsiteY68" fmla="*/ 31163 h 40481"/>
              <a:gd name="connsiteX69" fmla="*/ 4390258 w 7422586"/>
              <a:gd name="connsiteY69" fmla="*/ 31163 h 40481"/>
              <a:gd name="connsiteX70" fmla="*/ 4318371 w 7422586"/>
              <a:gd name="connsiteY70" fmla="*/ 33607 h 40481"/>
              <a:gd name="connsiteX71" fmla="*/ 4259386 w 7422586"/>
              <a:gd name="connsiteY71" fmla="*/ 37273 h 40481"/>
              <a:gd name="connsiteX72" fmla="*/ 4188728 w 7422586"/>
              <a:gd name="connsiteY72" fmla="*/ 33607 h 40481"/>
              <a:gd name="connsiteX73" fmla="*/ 4144490 w 7422586"/>
              <a:gd name="connsiteY73" fmla="*/ 37884 h 40481"/>
              <a:gd name="connsiteX74" fmla="*/ 4087964 w 7422586"/>
              <a:gd name="connsiteY74" fmla="*/ 36662 h 40481"/>
              <a:gd name="connsiteX75" fmla="*/ 4030208 w 7422586"/>
              <a:gd name="connsiteY75" fmla="*/ 35440 h 40481"/>
              <a:gd name="connsiteX76" fmla="*/ 3973067 w 7422586"/>
              <a:gd name="connsiteY76" fmla="*/ 39717 h 40481"/>
              <a:gd name="connsiteX77" fmla="*/ 3943575 w 7422586"/>
              <a:gd name="connsiteY77" fmla="*/ 40328 h 40481"/>
              <a:gd name="connsiteX78" fmla="*/ 3928829 w 7422586"/>
              <a:gd name="connsiteY78" fmla="*/ 40328 h 40481"/>
              <a:gd name="connsiteX79" fmla="*/ 3885205 w 7422586"/>
              <a:gd name="connsiteY79" fmla="*/ 37273 h 40481"/>
              <a:gd name="connsiteX80" fmla="*/ 3856328 w 7422586"/>
              <a:gd name="connsiteY80" fmla="*/ 37273 h 40481"/>
              <a:gd name="connsiteX81" fmla="*/ 3797958 w 7422586"/>
              <a:gd name="connsiteY81" fmla="*/ 37884 h 40481"/>
              <a:gd name="connsiteX82" fmla="*/ 3756177 w 7422586"/>
              <a:gd name="connsiteY82" fmla="*/ 36662 h 40481"/>
              <a:gd name="connsiteX83" fmla="*/ 3711939 w 7422586"/>
              <a:gd name="connsiteY83" fmla="*/ 40328 h 40481"/>
              <a:gd name="connsiteX84" fmla="*/ 3690435 w 7422586"/>
              <a:gd name="connsiteY84" fmla="*/ 40328 h 40481"/>
              <a:gd name="connsiteX85" fmla="*/ 3653569 w 7422586"/>
              <a:gd name="connsiteY85" fmla="*/ 36662 h 40481"/>
              <a:gd name="connsiteX86" fmla="*/ 3596429 w 7422586"/>
              <a:gd name="connsiteY86" fmla="*/ 37884 h 40481"/>
              <a:gd name="connsiteX87" fmla="*/ 3567551 w 7422586"/>
              <a:gd name="connsiteY87" fmla="*/ 37273 h 40481"/>
              <a:gd name="connsiteX88" fmla="*/ 3539287 w 7422586"/>
              <a:gd name="connsiteY88" fmla="*/ 39717 h 40481"/>
              <a:gd name="connsiteX89" fmla="*/ 3491363 w 7422586"/>
              <a:gd name="connsiteY89" fmla="*/ 36662 h 40481"/>
              <a:gd name="connsiteX90" fmla="*/ 3451425 w 7422586"/>
              <a:gd name="connsiteY90" fmla="*/ 34829 h 40481"/>
              <a:gd name="connsiteX91" fmla="*/ 3423162 w 7422586"/>
              <a:gd name="connsiteY91" fmla="*/ 36051 h 40481"/>
              <a:gd name="connsiteX92" fmla="*/ 3365407 w 7422586"/>
              <a:gd name="connsiteY92" fmla="*/ 34218 h 40481"/>
              <a:gd name="connsiteX93" fmla="*/ 3307037 w 7422586"/>
              <a:gd name="connsiteY93" fmla="*/ 36051 h 40481"/>
              <a:gd name="connsiteX94" fmla="*/ 3249896 w 7422586"/>
              <a:gd name="connsiteY94" fmla="*/ 32996 h 40481"/>
              <a:gd name="connsiteX95" fmla="*/ 3213031 w 7422586"/>
              <a:gd name="connsiteY95" fmla="*/ 35440 h 40481"/>
              <a:gd name="connsiteX96" fmla="*/ 3206272 w 7422586"/>
              <a:gd name="connsiteY96" fmla="*/ 35440 h 40481"/>
              <a:gd name="connsiteX97" fmla="*/ 3192141 w 7422586"/>
              <a:gd name="connsiteY97" fmla="*/ 36051 h 40481"/>
              <a:gd name="connsiteX98" fmla="*/ 3146674 w 7422586"/>
              <a:gd name="connsiteY98" fmla="*/ 31163 h 40481"/>
              <a:gd name="connsiteX99" fmla="*/ 3106737 w 7422586"/>
              <a:gd name="connsiteY99" fmla="*/ 34829 h 40481"/>
              <a:gd name="connsiteX100" fmla="*/ 3076630 w 7422586"/>
              <a:gd name="connsiteY100" fmla="*/ 34829 h 40481"/>
              <a:gd name="connsiteX101" fmla="*/ 3018260 w 7422586"/>
              <a:gd name="connsiteY101" fmla="*/ 33607 h 40481"/>
              <a:gd name="connsiteX102" fmla="*/ 2988768 w 7422586"/>
              <a:gd name="connsiteY102" fmla="*/ 28719 h 40481"/>
              <a:gd name="connsiteX103" fmla="*/ 2946988 w 7422586"/>
              <a:gd name="connsiteY103" fmla="*/ 30552 h 40481"/>
              <a:gd name="connsiteX104" fmla="*/ 2903364 w 7422586"/>
              <a:gd name="connsiteY104" fmla="*/ 32385 h 40481"/>
              <a:gd name="connsiteX105" fmla="*/ 2874486 w 7422586"/>
              <a:gd name="connsiteY105" fmla="*/ 31774 h 40481"/>
              <a:gd name="connsiteX106" fmla="*/ 2867113 w 7422586"/>
              <a:gd name="connsiteY106" fmla="*/ 31774 h 40481"/>
              <a:gd name="connsiteX107" fmla="*/ 2817345 w 7422586"/>
              <a:gd name="connsiteY107" fmla="*/ 26275 h 40481"/>
              <a:gd name="connsiteX108" fmla="*/ 2760204 w 7422586"/>
              <a:gd name="connsiteY108" fmla="*/ 28719 h 40481"/>
              <a:gd name="connsiteX109" fmla="*/ 2714737 w 7422586"/>
              <a:gd name="connsiteY109" fmla="*/ 25053 h 40481"/>
              <a:gd name="connsiteX110" fmla="*/ 2672957 w 7422586"/>
              <a:gd name="connsiteY110" fmla="*/ 26886 h 40481"/>
              <a:gd name="connsiteX111" fmla="*/ 2643464 w 7422586"/>
              <a:gd name="connsiteY111" fmla="*/ 26275 h 40481"/>
              <a:gd name="connsiteX112" fmla="*/ 2629333 w 7422586"/>
              <a:gd name="connsiteY112" fmla="*/ 26275 h 40481"/>
              <a:gd name="connsiteX113" fmla="*/ 2593082 w 7422586"/>
              <a:gd name="connsiteY113" fmla="*/ 28719 h 40481"/>
              <a:gd name="connsiteX114" fmla="*/ 2585709 w 7422586"/>
              <a:gd name="connsiteY114" fmla="*/ 28719 h 40481"/>
              <a:gd name="connsiteX115" fmla="*/ 2556832 w 7422586"/>
              <a:gd name="connsiteY115" fmla="*/ 28108 h 40481"/>
              <a:gd name="connsiteX116" fmla="*/ 2553145 w 7422586"/>
              <a:gd name="connsiteY116" fmla="*/ 28108 h 40481"/>
              <a:gd name="connsiteX117" fmla="*/ 2500919 w 7422586"/>
              <a:gd name="connsiteY117" fmla="*/ 24442 h 40481"/>
              <a:gd name="connsiteX118" fmla="*/ 2469584 w 7422586"/>
              <a:gd name="connsiteY118" fmla="*/ 26886 h 40481"/>
              <a:gd name="connsiteX119" fmla="*/ 2440706 w 7422586"/>
              <a:gd name="connsiteY119" fmla="*/ 21997 h 40481"/>
              <a:gd name="connsiteX120" fmla="*/ 2434562 w 7422586"/>
              <a:gd name="connsiteY120" fmla="*/ 21386 h 40481"/>
              <a:gd name="connsiteX121" fmla="*/ 2427189 w 7422586"/>
              <a:gd name="connsiteY121" fmla="*/ 21386 h 40481"/>
              <a:gd name="connsiteX122" fmla="*/ 2412443 w 7422586"/>
              <a:gd name="connsiteY122" fmla="*/ 21386 h 40481"/>
              <a:gd name="connsiteX123" fmla="*/ 2397697 w 7422586"/>
              <a:gd name="connsiteY123" fmla="*/ 21386 h 40481"/>
              <a:gd name="connsiteX124" fmla="*/ 2384180 w 7422586"/>
              <a:gd name="connsiteY124" fmla="*/ 21997 h 40481"/>
              <a:gd name="connsiteX125" fmla="*/ 2325196 w 7422586"/>
              <a:gd name="connsiteY125" fmla="*/ 23830 h 40481"/>
              <a:gd name="connsiteX126" fmla="*/ 2209070 w 7422586"/>
              <a:gd name="connsiteY126" fmla="*/ 25053 h 40481"/>
              <a:gd name="connsiteX127" fmla="*/ 2151315 w 7422586"/>
              <a:gd name="connsiteY127" fmla="*/ 23219 h 40481"/>
              <a:gd name="connsiteX128" fmla="*/ 2122437 w 7422586"/>
              <a:gd name="connsiteY128" fmla="*/ 22608 h 40481"/>
              <a:gd name="connsiteX129" fmla="*/ 2035804 w 7422586"/>
              <a:gd name="connsiteY129" fmla="*/ 20164 h 40481"/>
              <a:gd name="connsiteX130" fmla="*/ 2006926 w 7422586"/>
              <a:gd name="connsiteY130" fmla="*/ 20164 h 40481"/>
              <a:gd name="connsiteX131" fmla="*/ 1963917 w 7422586"/>
              <a:gd name="connsiteY131" fmla="*/ 23219 h 40481"/>
              <a:gd name="connsiteX132" fmla="*/ 1949171 w 7422586"/>
              <a:gd name="connsiteY132" fmla="*/ 23219 h 40481"/>
              <a:gd name="connsiteX133" fmla="*/ 1934425 w 7422586"/>
              <a:gd name="connsiteY133" fmla="*/ 23219 h 40481"/>
              <a:gd name="connsiteX134" fmla="*/ 1890801 w 7422586"/>
              <a:gd name="connsiteY134" fmla="*/ 20775 h 40481"/>
              <a:gd name="connsiteX135" fmla="*/ 1861924 w 7422586"/>
              <a:gd name="connsiteY135" fmla="*/ 20775 h 40481"/>
              <a:gd name="connsiteX136" fmla="*/ 1833660 w 7422586"/>
              <a:gd name="connsiteY136" fmla="*/ 21386 h 40481"/>
              <a:gd name="connsiteX137" fmla="*/ 1739040 w 7422586"/>
              <a:gd name="connsiteY137" fmla="*/ 22608 h 40481"/>
              <a:gd name="connsiteX138" fmla="*/ 1703403 w 7422586"/>
              <a:gd name="connsiteY138" fmla="*/ 25664 h 40481"/>
              <a:gd name="connsiteX139" fmla="*/ 1659780 w 7422586"/>
              <a:gd name="connsiteY139" fmla="*/ 24442 h 40481"/>
              <a:gd name="connsiteX140" fmla="*/ 1630902 w 7422586"/>
              <a:gd name="connsiteY140" fmla="*/ 26275 h 40481"/>
              <a:gd name="connsiteX141" fmla="*/ 1573147 w 7422586"/>
              <a:gd name="connsiteY141" fmla="*/ 25664 h 40481"/>
              <a:gd name="connsiteX142" fmla="*/ 1543654 w 7422586"/>
              <a:gd name="connsiteY142" fmla="*/ 26886 h 40481"/>
              <a:gd name="connsiteX143" fmla="*/ 1500645 w 7422586"/>
              <a:gd name="connsiteY143" fmla="*/ 23219 h 40481"/>
              <a:gd name="connsiteX144" fmla="*/ 1485899 w 7422586"/>
              <a:gd name="connsiteY144" fmla="*/ 22608 h 40481"/>
              <a:gd name="connsiteX145" fmla="*/ 1428144 w 7422586"/>
              <a:gd name="connsiteY145" fmla="*/ 26275 h 40481"/>
              <a:gd name="connsiteX146" fmla="*/ 1371617 w 7422586"/>
              <a:gd name="connsiteY146" fmla="*/ 25053 h 40481"/>
              <a:gd name="connsiteX147" fmla="*/ 1341511 w 7422586"/>
              <a:gd name="connsiteY147" fmla="*/ 26275 h 40481"/>
              <a:gd name="connsiteX148" fmla="*/ 1312633 w 7422586"/>
              <a:gd name="connsiteY148" fmla="*/ 25664 h 40481"/>
              <a:gd name="connsiteX149" fmla="*/ 1283755 w 7422586"/>
              <a:gd name="connsiteY149" fmla="*/ 24442 h 40481"/>
              <a:gd name="connsiteX150" fmla="*/ 1254878 w 7422586"/>
              <a:gd name="connsiteY150" fmla="*/ 24442 h 40481"/>
              <a:gd name="connsiteX151" fmla="*/ 1197122 w 7422586"/>
              <a:gd name="connsiteY151" fmla="*/ 25664 h 40481"/>
              <a:gd name="connsiteX152" fmla="*/ 1168245 w 7422586"/>
              <a:gd name="connsiteY152" fmla="*/ 25053 h 40481"/>
              <a:gd name="connsiteX153" fmla="*/ 1124621 w 7422586"/>
              <a:gd name="connsiteY153" fmla="*/ 26886 h 40481"/>
              <a:gd name="connsiteX154" fmla="*/ 1109875 w 7422586"/>
              <a:gd name="connsiteY154" fmla="*/ 27497 h 40481"/>
              <a:gd name="connsiteX155" fmla="*/ 1080997 w 7422586"/>
              <a:gd name="connsiteY155" fmla="*/ 28719 h 40481"/>
              <a:gd name="connsiteX156" fmla="*/ 1052119 w 7422586"/>
              <a:gd name="connsiteY156" fmla="*/ 30552 h 40481"/>
              <a:gd name="connsiteX157" fmla="*/ 1008496 w 7422586"/>
              <a:gd name="connsiteY157" fmla="*/ 26886 h 40481"/>
              <a:gd name="connsiteX158" fmla="*/ 993750 w 7422586"/>
              <a:gd name="connsiteY158" fmla="*/ 26886 h 40481"/>
              <a:gd name="connsiteX159" fmla="*/ 964872 w 7422586"/>
              <a:gd name="connsiteY159" fmla="*/ 26886 h 40481"/>
              <a:gd name="connsiteX160" fmla="*/ 935994 w 7422586"/>
              <a:gd name="connsiteY160" fmla="*/ 29330 h 40481"/>
              <a:gd name="connsiteX161" fmla="*/ 921248 w 7422586"/>
              <a:gd name="connsiteY161" fmla="*/ 29941 h 40481"/>
              <a:gd name="connsiteX162" fmla="*/ 907116 w 7422586"/>
              <a:gd name="connsiteY162" fmla="*/ 30552 h 40481"/>
              <a:gd name="connsiteX163" fmla="*/ 892370 w 7422586"/>
              <a:gd name="connsiteY163" fmla="*/ 31163 h 40481"/>
              <a:gd name="connsiteX164" fmla="*/ 877624 w 7422586"/>
              <a:gd name="connsiteY164" fmla="*/ 31163 h 40481"/>
              <a:gd name="connsiteX165" fmla="*/ 848747 w 7422586"/>
              <a:gd name="connsiteY165" fmla="*/ 31163 h 40481"/>
              <a:gd name="connsiteX166" fmla="*/ 819869 w 7422586"/>
              <a:gd name="connsiteY166" fmla="*/ 31774 h 40481"/>
              <a:gd name="connsiteX167" fmla="*/ 776245 w 7422586"/>
              <a:gd name="connsiteY167" fmla="*/ 31163 h 40481"/>
              <a:gd name="connsiteX168" fmla="*/ 733850 w 7422586"/>
              <a:gd name="connsiteY168" fmla="*/ 29941 h 40481"/>
              <a:gd name="connsiteX169" fmla="*/ 704358 w 7422586"/>
              <a:gd name="connsiteY169" fmla="*/ 32996 h 40481"/>
              <a:gd name="connsiteX170" fmla="*/ 700672 w 7422586"/>
              <a:gd name="connsiteY170" fmla="*/ 32996 h 40481"/>
              <a:gd name="connsiteX171" fmla="*/ 697600 w 7422586"/>
              <a:gd name="connsiteY171" fmla="*/ 32996 h 40481"/>
              <a:gd name="connsiteX172" fmla="*/ 690841 w 7422586"/>
              <a:gd name="connsiteY172" fmla="*/ 33607 h 40481"/>
              <a:gd name="connsiteX173" fmla="*/ 676095 w 7422586"/>
              <a:gd name="connsiteY173" fmla="*/ 35440 h 40481"/>
              <a:gd name="connsiteX174" fmla="*/ 644145 w 7422586"/>
              <a:gd name="connsiteY174" fmla="*/ 33607 h 40481"/>
              <a:gd name="connsiteX175" fmla="*/ 625098 w 7422586"/>
              <a:gd name="connsiteY175" fmla="*/ 31163 h 40481"/>
              <a:gd name="connsiteX176" fmla="*/ 617725 w 7422586"/>
              <a:gd name="connsiteY176" fmla="*/ 31163 h 40481"/>
              <a:gd name="connsiteX177" fmla="*/ 588847 w 7422586"/>
              <a:gd name="connsiteY177" fmla="*/ 31163 h 40481"/>
              <a:gd name="connsiteX178" fmla="*/ 559970 w 7422586"/>
              <a:gd name="connsiteY178" fmla="*/ 31774 h 40481"/>
              <a:gd name="connsiteX179" fmla="*/ 545838 w 7422586"/>
              <a:gd name="connsiteY179" fmla="*/ 32385 h 40481"/>
              <a:gd name="connsiteX180" fmla="*/ 473337 w 7422586"/>
              <a:gd name="connsiteY180" fmla="*/ 34218 h 40481"/>
              <a:gd name="connsiteX181" fmla="*/ 445688 w 7422586"/>
              <a:gd name="connsiteY181" fmla="*/ 37273 h 40481"/>
              <a:gd name="connsiteX182" fmla="*/ 414967 w 7422586"/>
              <a:gd name="connsiteY182" fmla="*/ 37273 h 40481"/>
              <a:gd name="connsiteX183" fmla="*/ 386089 w 7422586"/>
              <a:gd name="connsiteY183" fmla="*/ 36051 h 40481"/>
              <a:gd name="connsiteX184" fmla="*/ 371957 w 7422586"/>
              <a:gd name="connsiteY184" fmla="*/ 34829 h 40481"/>
              <a:gd name="connsiteX185" fmla="*/ 365199 w 7422586"/>
              <a:gd name="connsiteY185" fmla="*/ 34218 h 40481"/>
              <a:gd name="connsiteX186" fmla="*/ 358440 w 7422586"/>
              <a:gd name="connsiteY186" fmla="*/ 34218 h 40481"/>
              <a:gd name="connsiteX187" fmla="*/ 329563 w 7422586"/>
              <a:gd name="connsiteY187" fmla="*/ 34218 h 40481"/>
              <a:gd name="connsiteX188" fmla="*/ 242315 w 7422586"/>
              <a:gd name="connsiteY188" fmla="*/ 37884 h 40481"/>
              <a:gd name="connsiteX189" fmla="*/ 161826 w 7422586"/>
              <a:gd name="connsiteY189" fmla="*/ 34218 h 40481"/>
              <a:gd name="connsiteX190" fmla="*/ 127419 w 7422586"/>
              <a:gd name="connsiteY190" fmla="*/ 28719 h 40481"/>
              <a:gd name="connsiteX191" fmla="*/ 84409 w 7422586"/>
              <a:gd name="connsiteY191" fmla="*/ 33607 h 40481"/>
              <a:gd name="connsiteX192" fmla="*/ 16823 w 7422586"/>
              <a:gd name="connsiteY192" fmla="*/ 39106 h 40481"/>
              <a:gd name="connsiteX193" fmla="*/ 848 w 7422586"/>
              <a:gd name="connsiteY193" fmla="*/ 32385 h 40481"/>
              <a:gd name="connsiteX194" fmla="*/ 7607 w 7422586"/>
              <a:gd name="connsiteY194" fmla="*/ 17109 h 40481"/>
              <a:gd name="connsiteX195" fmla="*/ 24196 w 7422586"/>
              <a:gd name="connsiteY195" fmla="*/ 12832 h 40481"/>
              <a:gd name="connsiteX196" fmla="*/ 83795 w 7422586"/>
              <a:gd name="connsiteY196" fmla="*/ 9166 h 40481"/>
              <a:gd name="connsiteX197" fmla="*/ 126804 w 7422586"/>
              <a:gd name="connsiteY197" fmla="*/ 3666 h 40481"/>
              <a:gd name="connsiteX198" fmla="*/ 170428 w 7422586"/>
              <a:gd name="connsiteY198" fmla="*/ 9777 h 40481"/>
              <a:gd name="connsiteX199" fmla="*/ 242929 w 7422586"/>
              <a:gd name="connsiteY199" fmla="*/ 12832 h 40481"/>
              <a:gd name="connsiteX200" fmla="*/ 328948 w 7422586"/>
              <a:gd name="connsiteY200" fmla="*/ 9166 h 40481"/>
              <a:gd name="connsiteX201" fmla="*/ 357826 w 7422586"/>
              <a:gd name="connsiteY201" fmla="*/ 9166 h 40481"/>
              <a:gd name="connsiteX202" fmla="*/ 365813 w 7422586"/>
              <a:gd name="connsiteY202" fmla="*/ 9166 h 40481"/>
              <a:gd name="connsiteX203" fmla="*/ 373801 w 7422586"/>
              <a:gd name="connsiteY203" fmla="*/ 9777 h 40481"/>
              <a:gd name="connsiteX204" fmla="*/ 402064 w 7422586"/>
              <a:gd name="connsiteY204" fmla="*/ 11610 h 40481"/>
              <a:gd name="connsiteX205" fmla="*/ 444459 w 7422586"/>
              <a:gd name="connsiteY205" fmla="*/ 12832 h 40481"/>
              <a:gd name="connsiteX206" fmla="*/ 473951 w 7422586"/>
              <a:gd name="connsiteY206" fmla="*/ 9777 h 40481"/>
              <a:gd name="connsiteX207" fmla="*/ 531092 w 7422586"/>
              <a:gd name="connsiteY207" fmla="*/ 9777 h 40481"/>
              <a:gd name="connsiteX208" fmla="*/ 561199 w 7422586"/>
              <a:gd name="connsiteY208" fmla="*/ 8555 h 40481"/>
              <a:gd name="connsiteX209" fmla="*/ 630628 w 7422586"/>
              <a:gd name="connsiteY209" fmla="*/ 7943 h 40481"/>
              <a:gd name="connsiteX210" fmla="*/ 675480 w 7422586"/>
              <a:gd name="connsiteY210" fmla="*/ 12221 h 40481"/>
              <a:gd name="connsiteX211" fmla="*/ 689612 w 7422586"/>
              <a:gd name="connsiteY211" fmla="*/ 10388 h 40481"/>
              <a:gd name="connsiteX212" fmla="*/ 701286 w 7422586"/>
              <a:gd name="connsiteY212" fmla="*/ 9777 h 40481"/>
              <a:gd name="connsiteX213" fmla="*/ 733236 w 7422586"/>
              <a:gd name="connsiteY213" fmla="*/ 7332 h 40481"/>
              <a:gd name="connsiteX214" fmla="*/ 792220 w 7422586"/>
              <a:gd name="connsiteY214" fmla="*/ 9777 h 40481"/>
              <a:gd name="connsiteX215" fmla="*/ 820483 w 7422586"/>
              <a:gd name="connsiteY215" fmla="*/ 10999 h 40481"/>
              <a:gd name="connsiteX216" fmla="*/ 849361 w 7422586"/>
              <a:gd name="connsiteY216" fmla="*/ 10388 h 40481"/>
              <a:gd name="connsiteX217" fmla="*/ 921248 w 7422586"/>
              <a:gd name="connsiteY217" fmla="*/ 10388 h 40481"/>
              <a:gd name="connsiteX218" fmla="*/ 935994 w 7422586"/>
              <a:gd name="connsiteY218" fmla="*/ 10388 h 40481"/>
              <a:gd name="connsiteX219" fmla="*/ 964872 w 7422586"/>
              <a:gd name="connsiteY219" fmla="*/ 8555 h 40481"/>
              <a:gd name="connsiteX220" fmla="*/ 994364 w 7422586"/>
              <a:gd name="connsiteY220" fmla="*/ 9166 h 40481"/>
              <a:gd name="connsiteX221" fmla="*/ 1009110 w 7422586"/>
              <a:gd name="connsiteY221" fmla="*/ 9166 h 40481"/>
              <a:gd name="connsiteX222" fmla="*/ 1025085 w 7422586"/>
              <a:gd name="connsiteY222" fmla="*/ 10388 h 40481"/>
              <a:gd name="connsiteX223" fmla="*/ 1080997 w 7422586"/>
              <a:gd name="connsiteY223" fmla="*/ 11610 h 40481"/>
              <a:gd name="connsiteX224" fmla="*/ 1124621 w 7422586"/>
              <a:gd name="connsiteY224" fmla="*/ 10388 h 40481"/>
              <a:gd name="connsiteX225" fmla="*/ 1197122 w 7422586"/>
              <a:gd name="connsiteY225" fmla="*/ 10388 h 40481"/>
              <a:gd name="connsiteX226" fmla="*/ 1226000 w 7422586"/>
              <a:gd name="connsiteY226" fmla="*/ 9777 h 40481"/>
              <a:gd name="connsiteX227" fmla="*/ 1240746 w 7422586"/>
              <a:gd name="connsiteY227" fmla="*/ 9777 h 40481"/>
              <a:gd name="connsiteX228" fmla="*/ 1313247 w 7422586"/>
              <a:gd name="connsiteY228" fmla="*/ 11610 h 40481"/>
              <a:gd name="connsiteX229" fmla="*/ 1356257 w 7422586"/>
              <a:gd name="connsiteY229" fmla="*/ 12221 h 40481"/>
              <a:gd name="connsiteX230" fmla="*/ 1400495 w 7422586"/>
              <a:gd name="connsiteY230" fmla="*/ 9166 h 40481"/>
              <a:gd name="connsiteX231" fmla="*/ 1428758 w 7422586"/>
              <a:gd name="connsiteY231" fmla="*/ 12221 h 40481"/>
              <a:gd name="connsiteX232" fmla="*/ 1486514 w 7422586"/>
              <a:gd name="connsiteY232" fmla="*/ 8555 h 40481"/>
              <a:gd name="connsiteX233" fmla="*/ 1516006 w 7422586"/>
              <a:gd name="connsiteY233" fmla="*/ 9777 h 40481"/>
              <a:gd name="connsiteX234" fmla="*/ 1572532 w 7422586"/>
              <a:gd name="connsiteY234" fmla="*/ 12221 h 40481"/>
              <a:gd name="connsiteX235" fmla="*/ 1630288 w 7422586"/>
              <a:gd name="connsiteY235" fmla="*/ 12832 h 40481"/>
              <a:gd name="connsiteX236" fmla="*/ 1659165 w 7422586"/>
              <a:gd name="connsiteY236" fmla="*/ 10999 h 40481"/>
              <a:gd name="connsiteX237" fmla="*/ 1716306 w 7422586"/>
              <a:gd name="connsiteY237" fmla="*/ 10388 h 40481"/>
              <a:gd name="connsiteX238" fmla="*/ 1739040 w 7422586"/>
              <a:gd name="connsiteY238" fmla="*/ 8555 h 40481"/>
              <a:gd name="connsiteX239" fmla="*/ 1833046 w 7422586"/>
              <a:gd name="connsiteY239" fmla="*/ 7332 h 40481"/>
              <a:gd name="connsiteX240" fmla="*/ 1891416 w 7422586"/>
              <a:gd name="connsiteY240" fmla="*/ 6110 h 40481"/>
              <a:gd name="connsiteX241" fmla="*/ 1935039 w 7422586"/>
              <a:gd name="connsiteY241" fmla="*/ 8555 h 40481"/>
              <a:gd name="connsiteX242" fmla="*/ 1949785 w 7422586"/>
              <a:gd name="connsiteY242" fmla="*/ 8555 h 40481"/>
              <a:gd name="connsiteX243" fmla="*/ 1964531 w 7422586"/>
              <a:gd name="connsiteY243" fmla="*/ 8555 h 40481"/>
              <a:gd name="connsiteX244" fmla="*/ 2007541 w 7422586"/>
              <a:gd name="connsiteY244" fmla="*/ 4888 h 40481"/>
              <a:gd name="connsiteX245" fmla="*/ 2036419 w 7422586"/>
              <a:gd name="connsiteY245" fmla="*/ 4277 h 40481"/>
              <a:gd name="connsiteX246" fmla="*/ 2123052 w 7422586"/>
              <a:gd name="connsiteY246" fmla="*/ 6110 h 40481"/>
              <a:gd name="connsiteX247" fmla="*/ 2151929 w 7422586"/>
              <a:gd name="connsiteY247" fmla="*/ 6110 h 40481"/>
              <a:gd name="connsiteX248" fmla="*/ 2209685 w 7422586"/>
              <a:gd name="connsiteY248" fmla="*/ 7332 h 40481"/>
              <a:gd name="connsiteX249" fmla="*/ 2354688 w 7422586"/>
              <a:gd name="connsiteY249" fmla="*/ 5499 h 40481"/>
              <a:gd name="connsiteX250" fmla="*/ 2398311 w 7422586"/>
              <a:gd name="connsiteY250" fmla="*/ 2444 h 40481"/>
              <a:gd name="connsiteX251" fmla="*/ 2413057 w 7422586"/>
              <a:gd name="connsiteY251" fmla="*/ 1833 h 40481"/>
              <a:gd name="connsiteX252" fmla="*/ 2427804 w 7422586"/>
              <a:gd name="connsiteY252" fmla="*/ 1222 h 40481"/>
              <a:gd name="connsiteX253" fmla="*/ 2471427 w 7422586"/>
              <a:gd name="connsiteY253" fmla="*/ 6110 h 40481"/>
              <a:gd name="connsiteX254" fmla="*/ 2513822 w 7422586"/>
              <a:gd name="connsiteY254" fmla="*/ 1833 h 40481"/>
              <a:gd name="connsiteX255" fmla="*/ 2543929 w 7422586"/>
              <a:gd name="connsiteY255" fmla="*/ 5499 h 40481"/>
              <a:gd name="connsiteX256" fmla="*/ 2585709 w 7422586"/>
              <a:gd name="connsiteY256" fmla="*/ 6721 h 40481"/>
              <a:gd name="connsiteX257" fmla="*/ 2628718 w 7422586"/>
              <a:gd name="connsiteY257" fmla="*/ 4277 h 40481"/>
              <a:gd name="connsiteX258" fmla="*/ 2672342 w 7422586"/>
              <a:gd name="connsiteY258" fmla="*/ 4277 h 40481"/>
              <a:gd name="connsiteX259" fmla="*/ 2700606 w 7422586"/>
              <a:gd name="connsiteY259" fmla="*/ 1833 h 40481"/>
              <a:gd name="connsiteX260" fmla="*/ 2745458 w 7422586"/>
              <a:gd name="connsiteY260" fmla="*/ 5499 h 40481"/>
              <a:gd name="connsiteX261" fmla="*/ 2788467 w 7422586"/>
              <a:gd name="connsiteY261" fmla="*/ 3055 h 40481"/>
              <a:gd name="connsiteX262" fmla="*/ 2816731 w 7422586"/>
              <a:gd name="connsiteY262" fmla="*/ 1833 h 40481"/>
              <a:gd name="connsiteX263" fmla="*/ 2867727 w 7422586"/>
              <a:gd name="connsiteY263" fmla="*/ 6721 h 40481"/>
              <a:gd name="connsiteX264" fmla="*/ 2875100 w 7422586"/>
              <a:gd name="connsiteY264" fmla="*/ 6721 h 40481"/>
              <a:gd name="connsiteX265" fmla="*/ 2903978 w 7422586"/>
              <a:gd name="connsiteY265" fmla="*/ 7332 h 40481"/>
              <a:gd name="connsiteX266" fmla="*/ 2939614 w 7422586"/>
              <a:gd name="connsiteY266" fmla="*/ 5499 h 40481"/>
              <a:gd name="connsiteX267" fmla="*/ 2960505 w 7422586"/>
              <a:gd name="connsiteY267" fmla="*/ 4277 h 40481"/>
              <a:gd name="connsiteX268" fmla="*/ 2991840 w 7422586"/>
              <a:gd name="connsiteY268" fmla="*/ 3055 h 40481"/>
              <a:gd name="connsiteX269" fmla="*/ 3019489 w 7422586"/>
              <a:gd name="connsiteY269" fmla="*/ 7332 h 40481"/>
              <a:gd name="connsiteX270" fmla="*/ 3098749 w 7422586"/>
              <a:gd name="connsiteY270" fmla="*/ 8555 h 40481"/>
              <a:gd name="connsiteX271" fmla="*/ 3150975 w 7422586"/>
              <a:gd name="connsiteY271" fmla="*/ 4888 h 40481"/>
              <a:gd name="connsiteX272" fmla="*/ 3190912 w 7422586"/>
              <a:gd name="connsiteY272" fmla="*/ 9777 h 40481"/>
              <a:gd name="connsiteX273" fmla="*/ 3205658 w 7422586"/>
              <a:gd name="connsiteY273" fmla="*/ 9166 h 40481"/>
              <a:gd name="connsiteX274" fmla="*/ 3213031 w 7422586"/>
              <a:gd name="connsiteY274" fmla="*/ 9166 h 40481"/>
              <a:gd name="connsiteX275" fmla="*/ 3264642 w 7422586"/>
              <a:gd name="connsiteY275" fmla="*/ 7332 h 40481"/>
              <a:gd name="connsiteX276" fmla="*/ 3307037 w 7422586"/>
              <a:gd name="connsiteY276" fmla="*/ 10388 h 40481"/>
              <a:gd name="connsiteX277" fmla="*/ 3364178 w 7422586"/>
              <a:gd name="connsiteY277" fmla="*/ 8555 h 40481"/>
              <a:gd name="connsiteX278" fmla="*/ 3422548 w 7422586"/>
              <a:gd name="connsiteY278" fmla="*/ 10388 h 40481"/>
              <a:gd name="connsiteX279" fmla="*/ 3495664 w 7422586"/>
              <a:gd name="connsiteY279" fmla="*/ 11610 h 40481"/>
              <a:gd name="connsiteX280" fmla="*/ 3537444 w 7422586"/>
              <a:gd name="connsiteY280" fmla="*/ 14665 h 40481"/>
              <a:gd name="connsiteX281" fmla="*/ 3566936 w 7422586"/>
              <a:gd name="connsiteY281" fmla="*/ 12221 h 40481"/>
              <a:gd name="connsiteX282" fmla="*/ 3610560 w 7422586"/>
              <a:gd name="connsiteY282" fmla="*/ 13443 h 40481"/>
              <a:gd name="connsiteX283" fmla="*/ 3654798 w 7422586"/>
              <a:gd name="connsiteY283" fmla="*/ 12832 h 40481"/>
              <a:gd name="connsiteX284" fmla="*/ 3686134 w 7422586"/>
              <a:gd name="connsiteY284" fmla="*/ 16498 h 40481"/>
              <a:gd name="connsiteX285" fmla="*/ 3726071 w 7422586"/>
              <a:gd name="connsiteY285" fmla="*/ 16498 h 40481"/>
              <a:gd name="connsiteX286" fmla="*/ 3753720 w 7422586"/>
              <a:gd name="connsiteY286" fmla="*/ 13443 h 40481"/>
              <a:gd name="connsiteX287" fmla="*/ 3798572 w 7422586"/>
              <a:gd name="connsiteY287" fmla="*/ 15276 h 40481"/>
              <a:gd name="connsiteX288" fmla="*/ 3885820 w 7422586"/>
              <a:gd name="connsiteY288" fmla="*/ 16498 h 40481"/>
              <a:gd name="connsiteX289" fmla="*/ 3921456 w 7422586"/>
              <a:gd name="connsiteY289" fmla="*/ 20164 h 40481"/>
              <a:gd name="connsiteX290" fmla="*/ 3957707 w 7422586"/>
              <a:gd name="connsiteY290" fmla="*/ 20775 h 40481"/>
              <a:gd name="connsiteX291" fmla="*/ 4000716 w 7422586"/>
              <a:gd name="connsiteY291" fmla="*/ 18331 h 40481"/>
              <a:gd name="connsiteX292" fmla="*/ 4029594 w 7422586"/>
              <a:gd name="connsiteY292" fmla="*/ 17109 h 40481"/>
              <a:gd name="connsiteX293" fmla="*/ 4087349 w 7422586"/>
              <a:gd name="connsiteY293" fmla="*/ 18942 h 40481"/>
              <a:gd name="connsiteX294" fmla="*/ 4146333 w 7422586"/>
              <a:gd name="connsiteY294" fmla="*/ 21386 h 40481"/>
              <a:gd name="connsiteX295" fmla="*/ 4188114 w 7422586"/>
              <a:gd name="connsiteY295" fmla="*/ 17109 h 40481"/>
              <a:gd name="connsiteX296" fmla="*/ 4261844 w 7422586"/>
              <a:gd name="connsiteY296" fmla="*/ 21386 h 40481"/>
              <a:gd name="connsiteX297" fmla="*/ 4318371 w 7422586"/>
              <a:gd name="connsiteY297" fmla="*/ 17720 h 40481"/>
              <a:gd name="connsiteX298" fmla="*/ 4390872 w 7422586"/>
              <a:gd name="connsiteY298" fmla="*/ 15276 h 40481"/>
              <a:gd name="connsiteX299" fmla="*/ 4433882 w 7422586"/>
              <a:gd name="connsiteY299" fmla="*/ 16498 h 40481"/>
              <a:gd name="connsiteX300" fmla="*/ 4492251 w 7422586"/>
              <a:gd name="connsiteY300" fmla="*/ 15276 h 40481"/>
              <a:gd name="connsiteX301" fmla="*/ 4550007 w 7422586"/>
              <a:gd name="connsiteY301" fmla="*/ 13443 h 40481"/>
              <a:gd name="connsiteX302" fmla="*/ 4578884 w 7422586"/>
              <a:gd name="connsiteY302" fmla="*/ 14665 h 40481"/>
              <a:gd name="connsiteX303" fmla="*/ 4607762 w 7422586"/>
              <a:gd name="connsiteY303" fmla="*/ 15276 h 40481"/>
              <a:gd name="connsiteX304" fmla="*/ 4622508 w 7422586"/>
              <a:gd name="connsiteY304" fmla="*/ 15276 h 40481"/>
              <a:gd name="connsiteX305" fmla="*/ 4666132 w 7422586"/>
              <a:gd name="connsiteY305" fmla="*/ 10999 h 40481"/>
              <a:gd name="connsiteX306" fmla="*/ 4810520 w 7422586"/>
              <a:gd name="connsiteY306" fmla="*/ 9777 h 40481"/>
              <a:gd name="connsiteX307" fmla="*/ 4897153 w 7422586"/>
              <a:gd name="connsiteY307" fmla="*/ 12832 h 40481"/>
              <a:gd name="connsiteX308" fmla="*/ 4924802 w 7422586"/>
              <a:gd name="connsiteY308" fmla="*/ 8555 h 40481"/>
              <a:gd name="connsiteX309" fmla="*/ 4956138 w 7422586"/>
              <a:gd name="connsiteY309" fmla="*/ 9166 h 40481"/>
              <a:gd name="connsiteX310" fmla="*/ 5012664 w 7422586"/>
              <a:gd name="connsiteY310" fmla="*/ 10388 h 40481"/>
              <a:gd name="connsiteX311" fmla="*/ 5072263 w 7422586"/>
              <a:gd name="connsiteY311" fmla="*/ 10388 h 40481"/>
              <a:gd name="connsiteX312" fmla="*/ 5128175 w 7422586"/>
              <a:gd name="connsiteY312" fmla="*/ 7943 h 40481"/>
              <a:gd name="connsiteX313" fmla="*/ 5186545 w 7422586"/>
              <a:gd name="connsiteY313" fmla="*/ 8555 h 40481"/>
              <a:gd name="connsiteX314" fmla="*/ 5201291 w 7422586"/>
              <a:gd name="connsiteY314" fmla="*/ 8555 h 40481"/>
              <a:gd name="connsiteX315" fmla="*/ 5244300 w 7422586"/>
              <a:gd name="connsiteY315" fmla="*/ 6110 h 40481"/>
              <a:gd name="connsiteX316" fmla="*/ 5273178 w 7422586"/>
              <a:gd name="connsiteY316" fmla="*/ 6110 h 40481"/>
              <a:gd name="connsiteX317" fmla="*/ 5287924 w 7422586"/>
              <a:gd name="connsiteY317" fmla="*/ 6110 h 40481"/>
              <a:gd name="connsiteX318" fmla="*/ 5330319 w 7422586"/>
              <a:gd name="connsiteY318" fmla="*/ 9777 h 40481"/>
              <a:gd name="connsiteX319" fmla="*/ 5359196 w 7422586"/>
              <a:gd name="connsiteY319" fmla="*/ 7332 h 40481"/>
              <a:gd name="connsiteX320" fmla="*/ 5402820 w 7422586"/>
              <a:gd name="connsiteY320" fmla="*/ 9166 h 40481"/>
              <a:gd name="connsiteX321" fmla="*/ 5417566 w 7422586"/>
              <a:gd name="connsiteY321" fmla="*/ 9166 h 40481"/>
              <a:gd name="connsiteX322" fmla="*/ 5446444 w 7422586"/>
              <a:gd name="connsiteY322" fmla="*/ 8555 h 40481"/>
              <a:gd name="connsiteX323" fmla="*/ 5475322 w 7422586"/>
              <a:gd name="connsiteY323" fmla="*/ 7943 h 40481"/>
              <a:gd name="connsiteX324" fmla="*/ 5489453 w 7422586"/>
              <a:gd name="connsiteY324" fmla="*/ 7332 h 40481"/>
              <a:gd name="connsiteX325" fmla="*/ 5503585 w 7422586"/>
              <a:gd name="connsiteY325" fmla="*/ 6110 h 40481"/>
              <a:gd name="connsiteX326" fmla="*/ 5532463 w 7422586"/>
              <a:gd name="connsiteY326" fmla="*/ 4888 h 40481"/>
              <a:gd name="connsiteX327" fmla="*/ 5547209 w 7422586"/>
              <a:gd name="connsiteY327" fmla="*/ 3666 h 40481"/>
              <a:gd name="connsiteX328" fmla="*/ 5590832 w 7422586"/>
              <a:gd name="connsiteY328" fmla="*/ 1833 h 40481"/>
              <a:gd name="connsiteX329" fmla="*/ 5647973 w 7422586"/>
              <a:gd name="connsiteY329" fmla="*/ 4277 h 40481"/>
              <a:gd name="connsiteX330" fmla="*/ 5662720 w 7422586"/>
              <a:gd name="connsiteY330" fmla="*/ 3055 h 40481"/>
              <a:gd name="connsiteX331" fmla="*/ 5678080 w 7422586"/>
              <a:gd name="connsiteY331" fmla="*/ 2444 h 40481"/>
              <a:gd name="connsiteX332" fmla="*/ 5793591 w 7422586"/>
              <a:gd name="connsiteY332" fmla="*/ 2444 h 40481"/>
              <a:gd name="connsiteX333" fmla="*/ 5866707 w 7422586"/>
              <a:gd name="connsiteY333" fmla="*/ 1833 h 40481"/>
              <a:gd name="connsiteX334" fmla="*/ 5874079 w 7422586"/>
              <a:gd name="connsiteY334" fmla="*/ 1833 h 40481"/>
              <a:gd name="connsiteX335" fmla="*/ 5882067 w 7422586"/>
              <a:gd name="connsiteY335" fmla="*/ 2444 h 40481"/>
              <a:gd name="connsiteX336" fmla="*/ 5909716 w 7422586"/>
              <a:gd name="connsiteY336" fmla="*/ 3666 h 40481"/>
              <a:gd name="connsiteX337" fmla="*/ 5953340 w 7422586"/>
              <a:gd name="connsiteY337" fmla="*/ 611 h 40481"/>
              <a:gd name="connsiteX338" fmla="*/ 5968086 w 7422586"/>
              <a:gd name="connsiteY338" fmla="*/ 1222 h 40481"/>
              <a:gd name="connsiteX339" fmla="*/ 5982832 w 7422586"/>
              <a:gd name="connsiteY339" fmla="*/ 1833 h 40481"/>
              <a:gd name="connsiteX340" fmla="*/ 6025841 w 7422586"/>
              <a:gd name="connsiteY340" fmla="*/ 6110 h 40481"/>
              <a:gd name="connsiteX341" fmla="*/ 6068850 w 7422586"/>
              <a:gd name="connsiteY341" fmla="*/ 3055 h 40481"/>
              <a:gd name="connsiteX342" fmla="*/ 6170844 w 7422586"/>
              <a:gd name="connsiteY342" fmla="*/ 1222 h 40481"/>
              <a:gd name="connsiteX343" fmla="*/ 6178217 w 7422586"/>
              <a:gd name="connsiteY343" fmla="*/ 1222 h 40481"/>
              <a:gd name="connsiteX344" fmla="*/ 6215696 w 7422586"/>
              <a:gd name="connsiteY344" fmla="*/ 6110 h 40481"/>
              <a:gd name="connsiteX345" fmla="*/ 6256249 w 7422586"/>
              <a:gd name="connsiteY345" fmla="*/ 1222 h 40481"/>
              <a:gd name="connsiteX346" fmla="*/ 6288198 w 7422586"/>
              <a:gd name="connsiteY346" fmla="*/ 4277 h 40481"/>
              <a:gd name="connsiteX347" fmla="*/ 6294342 w 7422586"/>
              <a:gd name="connsiteY347" fmla="*/ 4888 h 40481"/>
              <a:gd name="connsiteX348" fmla="*/ 6300486 w 7422586"/>
              <a:gd name="connsiteY348" fmla="*/ 4888 h 40481"/>
              <a:gd name="connsiteX349" fmla="*/ 6315847 w 7422586"/>
              <a:gd name="connsiteY349" fmla="*/ 5499 h 40481"/>
              <a:gd name="connsiteX350" fmla="*/ 6329979 w 7422586"/>
              <a:gd name="connsiteY350" fmla="*/ 6110 h 40481"/>
              <a:gd name="connsiteX351" fmla="*/ 6336737 w 7422586"/>
              <a:gd name="connsiteY351" fmla="*/ 6110 h 40481"/>
              <a:gd name="connsiteX352" fmla="*/ 6344110 w 7422586"/>
              <a:gd name="connsiteY352" fmla="*/ 6110 h 40481"/>
              <a:gd name="connsiteX353" fmla="*/ 6372988 w 7422586"/>
              <a:gd name="connsiteY353" fmla="*/ 5499 h 40481"/>
              <a:gd name="connsiteX354" fmla="*/ 6415997 w 7422586"/>
              <a:gd name="connsiteY354" fmla="*/ 1222 h 40481"/>
              <a:gd name="connsiteX355" fmla="*/ 6546868 w 7422586"/>
              <a:gd name="connsiteY355" fmla="*/ 3055 h 40481"/>
              <a:gd name="connsiteX356" fmla="*/ 6561000 w 7422586"/>
              <a:gd name="connsiteY356" fmla="*/ 3666 h 40481"/>
              <a:gd name="connsiteX357" fmla="*/ 6575746 w 7422586"/>
              <a:gd name="connsiteY357" fmla="*/ 3666 h 40481"/>
              <a:gd name="connsiteX358" fmla="*/ 6604624 w 7422586"/>
              <a:gd name="connsiteY358" fmla="*/ 5499 h 40481"/>
              <a:gd name="connsiteX359" fmla="*/ 6618756 w 7422586"/>
              <a:gd name="connsiteY359" fmla="*/ 5499 h 40481"/>
              <a:gd name="connsiteX360" fmla="*/ 6633501 w 7422586"/>
              <a:gd name="connsiteY360" fmla="*/ 5499 h 40481"/>
              <a:gd name="connsiteX361" fmla="*/ 6648247 w 7422586"/>
              <a:gd name="connsiteY361" fmla="*/ 5499 h 40481"/>
              <a:gd name="connsiteX362" fmla="*/ 6692486 w 7422586"/>
              <a:gd name="connsiteY362" fmla="*/ 1222 h 40481"/>
              <a:gd name="connsiteX363" fmla="*/ 6745326 w 7422586"/>
              <a:gd name="connsiteY363" fmla="*/ 3666 h 40481"/>
              <a:gd name="connsiteX364" fmla="*/ 6792636 w 7422586"/>
              <a:gd name="connsiteY364" fmla="*/ 4277 h 40481"/>
              <a:gd name="connsiteX365" fmla="*/ 6833802 w 7422586"/>
              <a:gd name="connsiteY365" fmla="*/ 3055 h 40481"/>
              <a:gd name="connsiteX366" fmla="*/ 6891557 w 7422586"/>
              <a:gd name="connsiteY366" fmla="*/ 4888 h 40481"/>
              <a:gd name="connsiteX367" fmla="*/ 6906303 w 7422586"/>
              <a:gd name="connsiteY367" fmla="*/ 4277 h 40481"/>
              <a:gd name="connsiteX368" fmla="*/ 6913677 w 7422586"/>
              <a:gd name="connsiteY368" fmla="*/ 4277 h 40481"/>
              <a:gd name="connsiteX369" fmla="*/ 6949313 w 7422586"/>
              <a:gd name="connsiteY369" fmla="*/ 1833 h 40481"/>
              <a:gd name="connsiteX370" fmla="*/ 6978805 w 7422586"/>
              <a:gd name="connsiteY370" fmla="*/ 1222 h 40481"/>
              <a:gd name="connsiteX371" fmla="*/ 6986178 w 7422586"/>
              <a:gd name="connsiteY371" fmla="*/ 1222 h 40481"/>
              <a:gd name="connsiteX372" fmla="*/ 7010755 w 7422586"/>
              <a:gd name="connsiteY372" fmla="*/ 3666 h 40481"/>
              <a:gd name="connsiteX373" fmla="*/ 7034103 w 7422586"/>
              <a:gd name="connsiteY373" fmla="*/ 6721 h 40481"/>
              <a:gd name="connsiteX374" fmla="*/ 7063594 w 7422586"/>
              <a:gd name="connsiteY374" fmla="*/ 1833 h 40481"/>
              <a:gd name="connsiteX375" fmla="*/ 7072196 w 7422586"/>
              <a:gd name="connsiteY375" fmla="*/ 1833 h 40481"/>
              <a:gd name="connsiteX376" fmla="*/ 7079570 w 7422586"/>
              <a:gd name="connsiteY376" fmla="*/ 1833 h 40481"/>
              <a:gd name="connsiteX377" fmla="*/ 7093701 w 7422586"/>
              <a:gd name="connsiteY377" fmla="*/ 2444 h 40481"/>
              <a:gd name="connsiteX378" fmla="*/ 7100460 w 7422586"/>
              <a:gd name="connsiteY378" fmla="*/ 2444 h 40481"/>
              <a:gd name="connsiteX379" fmla="*/ 7149613 w 7422586"/>
              <a:gd name="connsiteY379" fmla="*/ 3666 h 40481"/>
              <a:gd name="connsiteX380" fmla="*/ 7179106 w 7422586"/>
              <a:gd name="connsiteY380" fmla="*/ 1222 h 40481"/>
              <a:gd name="connsiteX381" fmla="*/ 7221501 w 7422586"/>
              <a:gd name="connsiteY381" fmla="*/ 6110 h 40481"/>
              <a:gd name="connsiteX382" fmla="*/ 7258366 w 7422586"/>
              <a:gd name="connsiteY382" fmla="*/ 611 h 40481"/>
              <a:gd name="connsiteX383" fmla="*/ 7265738 w 7422586"/>
              <a:gd name="connsiteY383" fmla="*/ 611 h 40481"/>
              <a:gd name="connsiteX384" fmla="*/ 7294002 w 7422586"/>
              <a:gd name="connsiteY384" fmla="*/ 1833 h 40481"/>
              <a:gd name="connsiteX385" fmla="*/ 7322880 w 7422586"/>
              <a:gd name="connsiteY385" fmla="*/ 1833 h 40481"/>
              <a:gd name="connsiteX386" fmla="*/ 7374491 w 7422586"/>
              <a:gd name="connsiteY386" fmla="*/ 0 h 40481"/>
              <a:gd name="connsiteX387" fmla="*/ 7409513 w 7422586"/>
              <a:gd name="connsiteY387" fmla="*/ 6110 h 40481"/>
              <a:gd name="connsiteX388" fmla="*/ 7422415 w 7422586"/>
              <a:gd name="connsiteY388" fmla="*/ 17720 h 40481"/>
              <a:gd name="connsiteX389" fmla="*/ 7410741 w 7422586"/>
              <a:gd name="connsiteY389" fmla="*/ 31774 h 4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7422586" h="40481">
                <a:moveTo>
                  <a:pt x="7410741" y="31774"/>
                </a:moveTo>
                <a:cubicBezTo>
                  <a:pt x="7391694" y="31774"/>
                  <a:pt x="7384322" y="25053"/>
                  <a:pt x="7368347" y="26275"/>
                </a:cubicBezTo>
                <a:cubicBezTo>
                  <a:pt x="7333325" y="29330"/>
                  <a:pt x="7294002" y="29330"/>
                  <a:pt x="7259594" y="28108"/>
                </a:cubicBezTo>
                <a:cubicBezTo>
                  <a:pt x="7247306" y="28108"/>
                  <a:pt x="7238090" y="32385"/>
                  <a:pt x="7225187" y="33607"/>
                </a:cubicBezTo>
                <a:cubicBezTo>
                  <a:pt x="7211670" y="35440"/>
                  <a:pt x="7192008" y="28719"/>
                  <a:pt x="7180949" y="29330"/>
                </a:cubicBezTo>
                <a:cubicBezTo>
                  <a:pt x="7172347" y="29330"/>
                  <a:pt x="7163131" y="31163"/>
                  <a:pt x="7152685" y="31774"/>
                </a:cubicBezTo>
                <a:cubicBezTo>
                  <a:pt x="7134868" y="32996"/>
                  <a:pt x="7118278" y="30552"/>
                  <a:pt x="7100460" y="31163"/>
                </a:cubicBezTo>
                <a:cubicBezTo>
                  <a:pt x="7090015" y="31163"/>
                  <a:pt x="7075883" y="29941"/>
                  <a:pt x="7065438" y="29941"/>
                </a:cubicBezTo>
                <a:cubicBezTo>
                  <a:pt x="7058680" y="30552"/>
                  <a:pt x="7049463" y="32996"/>
                  <a:pt x="7037789" y="34829"/>
                </a:cubicBezTo>
                <a:cubicBezTo>
                  <a:pt x="7022429" y="37884"/>
                  <a:pt x="7006454" y="31163"/>
                  <a:pt x="6992322" y="29941"/>
                </a:cubicBezTo>
                <a:cubicBezTo>
                  <a:pt x="6985564" y="29941"/>
                  <a:pt x="6957915" y="30552"/>
                  <a:pt x="6949927" y="30552"/>
                </a:cubicBezTo>
                <a:cubicBezTo>
                  <a:pt x="6937639" y="31163"/>
                  <a:pt x="6920435" y="33607"/>
                  <a:pt x="6906918" y="33607"/>
                </a:cubicBezTo>
                <a:lnTo>
                  <a:pt x="6892786" y="34218"/>
                </a:lnTo>
                <a:cubicBezTo>
                  <a:pt x="6874354" y="36051"/>
                  <a:pt x="6852849" y="32385"/>
                  <a:pt x="6835031" y="32996"/>
                </a:cubicBezTo>
                <a:cubicBezTo>
                  <a:pt x="6821514" y="33607"/>
                  <a:pt x="6804310" y="36051"/>
                  <a:pt x="6789564" y="34829"/>
                </a:cubicBezTo>
                <a:lnTo>
                  <a:pt x="6774818" y="33607"/>
                </a:lnTo>
                <a:cubicBezTo>
                  <a:pt x="6753928" y="30552"/>
                  <a:pt x="6740410" y="39717"/>
                  <a:pt x="6717063" y="37273"/>
                </a:cubicBezTo>
                <a:cubicBezTo>
                  <a:pt x="6704774" y="36051"/>
                  <a:pt x="6696172" y="32996"/>
                  <a:pt x="6688799" y="32385"/>
                </a:cubicBezTo>
                <a:cubicBezTo>
                  <a:pt x="6677740" y="31774"/>
                  <a:pt x="6661150" y="37273"/>
                  <a:pt x="6647019" y="36662"/>
                </a:cubicBezTo>
                <a:lnTo>
                  <a:pt x="6632273" y="37273"/>
                </a:lnTo>
                <a:cubicBezTo>
                  <a:pt x="6621213" y="37273"/>
                  <a:pt x="6613840" y="37884"/>
                  <a:pt x="6602780" y="37884"/>
                </a:cubicBezTo>
                <a:cubicBezTo>
                  <a:pt x="6564687" y="35440"/>
                  <a:pt x="6525364" y="34829"/>
                  <a:pt x="6487884" y="34829"/>
                </a:cubicBezTo>
                <a:cubicBezTo>
                  <a:pt x="6464536" y="35440"/>
                  <a:pt x="6439345" y="34829"/>
                  <a:pt x="6415382" y="34218"/>
                </a:cubicBezTo>
                <a:cubicBezTo>
                  <a:pt x="6402480" y="34218"/>
                  <a:pt x="6389577" y="38495"/>
                  <a:pt x="6376060" y="38495"/>
                </a:cubicBezTo>
                <a:lnTo>
                  <a:pt x="6372373" y="38495"/>
                </a:lnTo>
                <a:lnTo>
                  <a:pt x="6343496" y="39106"/>
                </a:lnTo>
                <a:cubicBezTo>
                  <a:pt x="6325677" y="39717"/>
                  <a:pt x="6309088" y="37273"/>
                  <a:pt x="6291884" y="37273"/>
                </a:cubicBezTo>
                <a:cubicBezTo>
                  <a:pt x="6280210" y="36662"/>
                  <a:pt x="6266079" y="32996"/>
                  <a:pt x="6257477" y="33607"/>
                </a:cubicBezTo>
                <a:cubicBezTo>
                  <a:pt x="6250719" y="33607"/>
                  <a:pt x="6242117" y="36662"/>
                  <a:pt x="6230442" y="37884"/>
                </a:cubicBezTo>
                <a:cubicBezTo>
                  <a:pt x="6213853" y="40940"/>
                  <a:pt x="6196649" y="34218"/>
                  <a:pt x="6181289" y="33607"/>
                </a:cubicBezTo>
                <a:cubicBezTo>
                  <a:pt x="6128449" y="33607"/>
                  <a:pt x="6078681" y="34218"/>
                  <a:pt x="6025841" y="38495"/>
                </a:cubicBezTo>
                <a:cubicBezTo>
                  <a:pt x="6009866" y="38495"/>
                  <a:pt x="6001264" y="34829"/>
                  <a:pt x="5988976" y="34218"/>
                </a:cubicBezTo>
                <a:lnTo>
                  <a:pt x="5982832" y="34218"/>
                </a:lnTo>
                <a:lnTo>
                  <a:pt x="5968086" y="33607"/>
                </a:lnTo>
                <a:cubicBezTo>
                  <a:pt x="5961942" y="33607"/>
                  <a:pt x="5952111" y="32996"/>
                  <a:pt x="5946581" y="32996"/>
                </a:cubicBezTo>
                <a:cubicBezTo>
                  <a:pt x="5934907" y="32996"/>
                  <a:pt x="5924462" y="35440"/>
                  <a:pt x="5910945" y="36051"/>
                </a:cubicBezTo>
                <a:cubicBezTo>
                  <a:pt x="5899885" y="36051"/>
                  <a:pt x="5890055" y="34829"/>
                  <a:pt x="5880838" y="34218"/>
                </a:cubicBezTo>
                <a:lnTo>
                  <a:pt x="5874079" y="33607"/>
                </a:lnTo>
                <a:cubicBezTo>
                  <a:pt x="5866092" y="33607"/>
                  <a:pt x="5859334" y="33607"/>
                  <a:pt x="5851961" y="32996"/>
                </a:cubicBezTo>
                <a:cubicBezTo>
                  <a:pt x="5831070" y="31163"/>
                  <a:pt x="5816324" y="32996"/>
                  <a:pt x="5795434" y="33607"/>
                </a:cubicBezTo>
                <a:cubicBezTo>
                  <a:pt x="5746895" y="32385"/>
                  <a:pt x="5699585" y="30552"/>
                  <a:pt x="5651045" y="33607"/>
                </a:cubicBezTo>
                <a:cubicBezTo>
                  <a:pt x="5631384" y="36051"/>
                  <a:pt x="5612337" y="30552"/>
                  <a:pt x="5592676" y="30552"/>
                </a:cubicBezTo>
                <a:cubicBezTo>
                  <a:pt x="5579773" y="31163"/>
                  <a:pt x="5563184" y="31774"/>
                  <a:pt x="5549666" y="31774"/>
                </a:cubicBezTo>
                <a:cubicBezTo>
                  <a:pt x="5526318" y="33607"/>
                  <a:pt x="5499899" y="34218"/>
                  <a:pt x="5476551" y="34829"/>
                </a:cubicBezTo>
                <a:cubicBezTo>
                  <a:pt x="5461804" y="34829"/>
                  <a:pt x="5432927" y="34829"/>
                  <a:pt x="5418795" y="34829"/>
                </a:cubicBezTo>
                <a:cubicBezTo>
                  <a:pt x="5399748" y="36051"/>
                  <a:pt x="5378858" y="32385"/>
                  <a:pt x="5361040" y="32385"/>
                </a:cubicBezTo>
                <a:cubicBezTo>
                  <a:pt x="5352438" y="32385"/>
                  <a:pt x="5342607" y="33607"/>
                  <a:pt x="5332162" y="34218"/>
                </a:cubicBezTo>
                <a:cubicBezTo>
                  <a:pt x="5317416" y="35440"/>
                  <a:pt x="5302056" y="31163"/>
                  <a:pt x="5287924" y="29941"/>
                </a:cubicBezTo>
                <a:cubicBezTo>
                  <a:pt x="5279937" y="29941"/>
                  <a:pt x="5254131" y="29330"/>
                  <a:pt x="5244915" y="29330"/>
                </a:cubicBezTo>
                <a:cubicBezTo>
                  <a:pt x="5232012" y="29330"/>
                  <a:pt x="5215423" y="31774"/>
                  <a:pt x="5201291" y="31163"/>
                </a:cubicBezTo>
                <a:cubicBezTo>
                  <a:pt x="5187159" y="31163"/>
                  <a:pt x="5171184" y="31163"/>
                  <a:pt x="5157053" y="30552"/>
                </a:cubicBezTo>
                <a:cubicBezTo>
                  <a:pt x="5147222" y="29941"/>
                  <a:pt x="5137391" y="29330"/>
                  <a:pt x="5128789" y="29330"/>
                </a:cubicBezTo>
                <a:cubicBezTo>
                  <a:pt x="5115887" y="29330"/>
                  <a:pt x="5099297" y="34218"/>
                  <a:pt x="5084551" y="32996"/>
                </a:cubicBezTo>
                <a:cubicBezTo>
                  <a:pt x="5074721" y="32385"/>
                  <a:pt x="5064890" y="29941"/>
                  <a:pt x="5056288" y="29330"/>
                </a:cubicBezTo>
                <a:cubicBezTo>
                  <a:pt x="5042156" y="28719"/>
                  <a:pt x="5028025" y="30552"/>
                  <a:pt x="5013279" y="30552"/>
                </a:cubicBezTo>
                <a:lnTo>
                  <a:pt x="4984401" y="29941"/>
                </a:lnTo>
                <a:cubicBezTo>
                  <a:pt x="4979486" y="29941"/>
                  <a:pt x="4975185" y="29941"/>
                  <a:pt x="4969655" y="29941"/>
                </a:cubicBezTo>
                <a:cubicBezTo>
                  <a:pt x="4956138" y="29330"/>
                  <a:pt x="4940777" y="25664"/>
                  <a:pt x="4927874" y="27497"/>
                </a:cubicBezTo>
                <a:cubicBezTo>
                  <a:pt x="4919273" y="28719"/>
                  <a:pt x="4909442" y="31163"/>
                  <a:pt x="4898382" y="31774"/>
                </a:cubicBezTo>
                <a:cubicBezTo>
                  <a:pt x="4885480" y="31774"/>
                  <a:pt x="4873805" y="29941"/>
                  <a:pt x="4861517" y="29941"/>
                </a:cubicBezTo>
                <a:cubicBezTo>
                  <a:pt x="4844313" y="29941"/>
                  <a:pt x="4827724" y="26886"/>
                  <a:pt x="4811135" y="28108"/>
                </a:cubicBezTo>
                <a:cubicBezTo>
                  <a:pt x="4782872" y="28719"/>
                  <a:pt x="4752765" y="31774"/>
                  <a:pt x="4723887" y="31163"/>
                </a:cubicBezTo>
                <a:lnTo>
                  <a:pt x="4709141" y="31163"/>
                </a:lnTo>
                <a:cubicBezTo>
                  <a:pt x="4695010" y="31774"/>
                  <a:pt x="4679035" y="29330"/>
                  <a:pt x="4665518" y="28719"/>
                </a:cubicBezTo>
                <a:cubicBezTo>
                  <a:pt x="4652000" y="28108"/>
                  <a:pt x="4636640" y="32996"/>
                  <a:pt x="4622508" y="32996"/>
                </a:cubicBezTo>
                <a:lnTo>
                  <a:pt x="4607762" y="32996"/>
                </a:lnTo>
                <a:lnTo>
                  <a:pt x="4578270" y="32385"/>
                </a:lnTo>
                <a:cubicBezTo>
                  <a:pt x="4557994" y="31163"/>
                  <a:pt x="4541405" y="29941"/>
                  <a:pt x="4521129" y="31774"/>
                </a:cubicBezTo>
                <a:cubicBezTo>
                  <a:pt x="4502082" y="33607"/>
                  <a:pt x="4481806" y="30552"/>
                  <a:pt x="4462759" y="31163"/>
                </a:cubicBezTo>
                <a:cubicBezTo>
                  <a:pt x="4438797" y="33607"/>
                  <a:pt x="4413606" y="32385"/>
                  <a:pt x="4390258" y="31163"/>
                </a:cubicBezTo>
                <a:cubicBezTo>
                  <a:pt x="4365681" y="31163"/>
                  <a:pt x="4342948" y="31163"/>
                  <a:pt x="4318371" y="33607"/>
                </a:cubicBezTo>
                <a:cubicBezTo>
                  <a:pt x="4298709" y="33607"/>
                  <a:pt x="4279048" y="39717"/>
                  <a:pt x="4259386" y="37273"/>
                </a:cubicBezTo>
                <a:cubicBezTo>
                  <a:pt x="4237268" y="34829"/>
                  <a:pt x="4210233" y="32996"/>
                  <a:pt x="4188728" y="33607"/>
                </a:cubicBezTo>
                <a:cubicBezTo>
                  <a:pt x="4174597" y="35440"/>
                  <a:pt x="4158622" y="40328"/>
                  <a:pt x="4144490" y="37884"/>
                </a:cubicBezTo>
                <a:cubicBezTo>
                  <a:pt x="4124214" y="34829"/>
                  <a:pt x="4107625" y="34829"/>
                  <a:pt x="4087964" y="36662"/>
                </a:cubicBezTo>
                <a:cubicBezTo>
                  <a:pt x="4068916" y="37884"/>
                  <a:pt x="4049255" y="34218"/>
                  <a:pt x="4030208" y="35440"/>
                </a:cubicBezTo>
                <a:cubicBezTo>
                  <a:pt x="4011161" y="37273"/>
                  <a:pt x="3992729" y="36662"/>
                  <a:pt x="3973067" y="39717"/>
                </a:cubicBezTo>
                <a:cubicBezTo>
                  <a:pt x="3964465" y="40940"/>
                  <a:pt x="3952177" y="40328"/>
                  <a:pt x="3943575" y="40328"/>
                </a:cubicBezTo>
                <a:lnTo>
                  <a:pt x="3928829" y="40328"/>
                </a:lnTo>
                <a:cubicBezTo>
                  <a:pt x="3914697" y="40940"/>
                  <a:pt x="3898108" y="37884"/>
                  <a:pt x="3885205" y="37273"/>
                </a:cubicBezTo>
                <a:lnTo>
                  <a:pt x="3856328" y="37273"/>
                </a:lnTo>
                <a:cubicBezTo>
                  <a:pt x="3836666" y="37273"/>
                  <a:pt x="3818234" y="37884"/>
                  <a:pt x="3797958" y="37884"/>
                </a:cubicBezTo>
                <a:cubicBezTo>
                  <a:pt x="3783212" y="37273"/>
                  <a:pt x="3770309" y="35440"/>
                  <a:pt x="3756177" y="36662"/>
                </a:cubicBezTo>
                <a:cubicBezTo>
                  <a:pt x="3742660" y="39106"/>
                  <a:pt x="3726071" y="40940"/>
                  <a:pt x="3711939" y="40328"/>
                </a:cubicBezTo>
                <a:cubicBezTo>
                  <a:pt x="3707638" y="40328"/>
                  <a:pt x="3694736" y="40328"/>
                  <a:pt x="3690435" y="40328"/>
                </a:cubicBezTo>
                <a:cubicBezTo>
                  <a:pt x="3678146" y="40940"/>
                  <a:pt x="3664015" y="37884"/>
                  <a:pt x="3653569" y="36662"/>
                </a:cubicBezTo>
                <a:cubicBezTo>
                  <a:pt x="3636366" y="35440"/>
                  <a:pt x="3614861" y="39106"/>
                  <a:pt x="3596429" y="37884"/>
                </a:cubicBezTo>
                <a:cubicBezTo>
                  <a:pt x="3596429" y="37884"/>
                  <a:pt x="3567551" y="37273"/>
                  <a:pt x="3567551" y="37273"/>
                </a:cubicBezTo>
                <a:cubicBezTo>
                  <a:pt x="3558949" y="37273"/>
                  <a:pt x="3549732" y="39106"/>
                  <a:pt x="3539287" y="39717"/>
                </a:cubicBezTo>
                <a:cubicBezTo>
                  <a:pt x="3523313" y="41551"/>
                  <a:pt x="3506723" y="37273"/>
                  <a:pt x="3491363" y="36662"/>
                </a:cubicBezTo>
                <a:cubicBezTo>
                  <a:pt x="3478460" y="36662"/>
                  <a:pt x="3463714" y="35440"/>
                  <a:pt x="3451425" y="34829"/>
                </a:cubicBezTo>
                <a:cubicBezTo>
                  <a:pt x="3442209" y="34829"/>
                  <a:pt x="3432993" y="35440"/>
                  <a:pt x="3423162" y="36051"/>
                </a:cubicBezTo>
                <a:cubicBezTo>
                  <a:pt x="3404115" y="37273"/>
                  <a:pt x="3383839" y="33607"/>
                  <a:pt x="3365407" y="34218"/>
                </a:cubicBezTo>
                <a:cubicBezTo>
                  <a:pt x="3348817" y="36051"/>
                  <a:pt x="3324241" y="36051"/>
                  <a:pt x="3307037" y="36051"/>
                </a:cubicBezTo>
                <a:cubicBezTo>
                  <a:pt x="3288604" y="37273"/>
                  <a:pt x="3267714" y="32385"/>
                  <a:pt x="3249896" y="32996"/>
                </a:cubicBezTo>
                <a:cubicBezTo>
                  <a:pt x="3239451" y="33607"/>
                  <a:pt x="3225934" y="36051"/>
                  <a:pt x="3213031" y="35440"/>
                </a:cubicBezTo>
                <a:lnTo>
                  <a:pt x="3206272" y="35440"/>
                </a:lnTo>
                <a:lnTo>
                  <a:pt x="3192141" y="36051"/>
                </a:lnTo>
                <a:cubicBezTo>
                  <a:pt x="3177395" y="37884"/>
                  <a:pt x="3160191" y="34218"/>
                  <a:pt x="3146674" y="31163"/>
                </a:cubicBezTo>
                <a:cubicBezTo>
                  <a:pt x="3132542" y="28719"/>
                  <a:pt x="3123326" y="33607"/>
                  <a:pt x="3106737" y="34829"/>
                </a:cubicBezTo>
                <a:cubicBezTo>
                  <a:pt x="3094448" y="35440"/>
                  <a:pt x="3087689" y="34829"/>
                  <a:pt x="3076630" y="34829"/>
                </a:cubicBezTo>
                <a:cubicBezTo>
                  <a:pt x="3058197" y="34829"/>
                  <a:pt x="3036693" y="34218"/>
                  <a:pt x="3018260" y="33607"/>
                </a:cubicBezTo>
                <a:cubicBezTo>
                  <a:pt x="3006586" y="32996"/>
                  <a:pt x="2997370" y="29941"/>
                  <a:pt x="2988768" y="28719"/>
                </a:cubicBezTo>
                <a:cubicBezTo>
                  <a:pt x="2977094" y="26886"/>
                  <a:pt x="2960505" y="30552"/>
                  <a:pt x="2946988" y="30552"/>
                </a:cubicBezTo>
                <a:cubicBezTo>
                  <a:pt x="2932241" y="29941"/>
                  <a:pt x="2918724" y="32996"/>
                  <a:pt x="2903364" y="32385"/>
                </a:cubicBezTo>
                <a:lnTo>
                  <a:pt x="2874486" y="31774"/>
                </a:lnTo>
                <a:lnTo>
                  <a:pt x="2867113" y="31774"/>
                </a:lnTo>
                <a:cubicBezTo>
                  <a:pt x="2849909" y="31774"/>
                  <a:pt x="2834549" y="24442"/>
                  <a:pt x="2817345" y="26275"/>
                </a:cubicBezTo>
                <a:cubicBezTo>
                  <a:pt x="2798298" y="26886"/>
                  <a:pt x="2779866" y="26886"/>
                  <a:pt x="2760204" y="28719"/>
                </a:cubicBezTo>
                <a:cubicBezTo>
                  <a:pt x="2745458" y="30552"/>
                  <a:pt x="2728869" y="26886"/>
                  <a:pt x="2714737" y="25053"/>
                </a:cubicBezTo>
                <a:cubicBezTo>
                  <a:pt x="2700606" y="23830"/>
                  <a:pt x="2688317" y="26886"/>
                  <a:pt x="2672957" y="26886"/>
                </a:cubicBezTo>
                <a:lnTo>
                  <a:pt x="2643464" y="26275"/>
                </a:lnTo>
                <a:lnTo>
                  <a:pt x="2629333" y="26275"/>
                </a:lnTo>
                <a:cubicBezTo>
                  <a:pt x="2617659" y="26275"/>
                  <a:pt x="2605371" y="28719"/>
                  <a:pt x="2593082" y="28719"/>
                </a:cubicBezTo>
                <a:lnTo>
                  <a:pt x="2585709" y="28719"/>
                </a:lnTo>
                <a:lnTo>
                  <a:pt x="2556832" y="28108"/>
                </a:lnTo>
                <a:lnTo>
                  <a:pt x="2553145" y="28108"/>
                </a:lnTo>
                <a:cubicBezTo>
                  <a:pt x="2535327" y="28108"/>
                  <a:pt x="2518737" y="20775"/>
                  <a:pt x="2500919" y="24442"/>
                </a:cubicBezTo>
                <a:cubicBezTo>
                  <a:pt x="2491703" y="25664"/>
                  <a:pt x="2481258" y="28108"/>
                  <a:pt x="2469584" y="26886"/>
                </a:cubicBezTo>
                <a:cubicBezTo>
                  <a:pt x="2458525" y="25664"/>
                  <a:pt x="2449308" y="23219"/>
                  <a:pt x="2440706" y="21997"/>
                </a:cubicBezTo>
                <a:cubicBezTo>
                  <a:pt x="2438249" y="21997"/>
                  <a:pt x="2437020" y="21386"/>
                  <a:pt x="2434562" y="21386"/>
                </a:cubicBezTo>
                <a:lnTo>
                  <a:pt x="2427189" y="21386"/>
                </a:lnTo>
                <a:lnTo>
                  <a:pt x="2412443" y="21386"/>
                </a:lnTo>
                <a:lnTo>
                  <a:pt x="2397697" y="21386"/>
                </a:lnTo>
                <a:cubicBezTo>
                  <a:pt x="2392782" y="21386"/>
                  <a:pt x="2389095" y="21386"/>
                  <a:pt x="2384180" y="21997"/>
                </a:cubicBezTo>
                <a:cubicBezTo>
                  <a:pt x="2360832" y="25053"/>
                  <a:pt x="2347929" y="23830"/>
                  <a:pt x="2325196" y="23830"/>
                </a:cubicBezTo>
                <a:cubicBezTo>
                  <a:pt x="2287101" y="24442"/>
                  <a:pt x="2247164" y="24442"/>
                  <a:pt x="2209070" y="25053"/>
                </a:cubicBezTo>
                <a:cubicBezTo>
                  <a:pt x="2190023" y="25664"/>
                  <a:pt x="2170362" y="22608"/>
                  <a:pt x="2151315" y="23219"/>
                </a:cubicBezTo>
                <a:lnTo>
                  <a:pt x="2122437" y="22608"/>
                </a:lnTo>
                <a:cubicBezTo>
                  <a:pt x="2092331" y="20775"/>
                  <a:pt x="2065296" y="19553"/>
                  <a:pt x="2035804" y="20164"/>
                </a:cubicBezTo>
                <a:lnTo>
                  <a:pt x="2006926" y="20164"/>
                </a:lnTo>
                <a:cubicBezTo>
                  <a:pt x="1994024" y="20164"/>
                  <a:pt x="1977434" y="24442"/>
                  <a:pt x="1963917" y="23219"/>
                </a:cubicBezTo>
                <a:lnTo>
                  <a:pt x="1949171" y="23219"/>
                </a:lnTo>
                <a:lnTo>
                  <a:pt x="1934425" y="23219"/>
                </a:lnTo>
                <a:cubicBezTo>
                  <a:pt x="1920293" y="23219"/>
                  <a:pt x="1904318" y="20775"/>
                  <a:pt x="1890801" y="20775"/>
                </a:cubicBezTo>
                <a:lnTo>
                  <a:pt x="1861924" y="20775"/>
                </a:lnTo>
                <a:cubicBezTo>
                  <a:pt x="1852093" y="20775"/>
                  <a:pt x="1842877" y="20775"/>
                  <a:pt x="1833660" y="21386"/>
                </a:cubicBezTo>
                <a:cubicBezTo>
                  <a:pt x="1802325" y="22608"/>
                  <a:pt x="1770375" y="21386"/>
                  <a:pt x="1739040" y="22608"/>
                </a:cubicBezTo>
                <a:cubicBezTo>
                  <a:pt x="1726751" y="22608"/>
                  <a:pt x="1715692" y="25053"/>
                  <a:pt x="1703403" y="25664"/>
                </a:cubicBezTo>
                <a:cubicBezTo>
                  <a:pt x="1688657" y="26275"/>
                  <a:pt x="1673911" y="24442"/>
                  <a:pt x="1659780" y="24442"/>
                </a:cubicBezTo>
                <a:cubicBezTo>
                  <a:pt x="1650563" y="24442"/>
                  <a:pt x="1641347" y="25664"/>
                  <a:pt x="1630902" y="26275"/>
                </a:cubicBezTo>
                <a:cubicBezTo>
                  <a:pt x="1610626" y="27497"/>
                  <a:pt x="1591579" y="24442"/>
                  <a:pt x="1573147" y="25664"/>
                </a:cubicBezTo>
                <a:cubicBezTo>
                  <a:pt x="1563316" y="26275"/>
                  <a:pt x="1554100" y="26886"/>
                  <a:pt x="1543654" y="26886"/>
                </a:cubicBezTo>
                <a:cubicBezTo>
                  <a:pt x="1527680" y="25664"/>
                  <a:pt x="1515391" y="21997"/>
                  <a:pt x="1500645" y="23219"/>
                </a:cubicBezTo>
                <a:lnTo>
                  <a:pt x="1485899" y="22608"/>
                </a:lnTo>
                <a:cubicBezTo>
                  <a:pt x="1466238" y="20164"/>
                  <a:pt x="1449034" y="26275"/>
                  <a:pt x="1428144" y="26275"/>
                </a:cubicBezTo>
                <a:cubicBezTo>
                  <a:pt x="1407868" y="25053"/>
                  <a:pt x="1391893" y="20775"/>
                  <a:pt x="1371617" y="25053"/>
                </a:cubicBezTo>
                <a:cubicBezTo>
                  <a:pt x="1362401" y="26886"/>
                  <a:pt x="1351341" y="26886"/>
                  <a:pt x="1341511" y="26275"/>
                </a:cubicBezTo>
                <a:lnTo>
                  <a:pt x="1312633" y="25664"/>
                </a:lnTo>
                <a:cubicBezTo>
                  <a:pt x="1302802" y="25664"/>
                  <a:pt x="1292972" y="24442"/>
                  <a:pt x="1283755" y="24442"/>
                </a:cubicBezTo>
                <a:lnTo>
                  <a:pt x="1254878" y="24442"/>
                </a:lnTo>
                <a:cubicBezTo>
                  <a:pt x="1235831" y="23830"/>
                  <a:pt x="1216169" y="25664"/>
                  <a:pt x="1197122" y="25664"/>
                </a:cubicBezTo>
                <a:lnTo>
                  <a:pt x="1168245" y="25053"/>
                </a:lnTo>
                <a:cubicBezTo>
                  <a:pt x="1153498" y="24442"/>
                  <a:pt x="1139367" y="26275"/>
                  <a:pt x="1124621" y="26886"/>
                </a:cubicBezTo>
                <a:lnTo>
                  <a:pt x="1109875" y="27497"/>
                </a:lnTo>
                <a:lnTo>
                  <a:pt x="1080997" y="28719"/>
                </a:lnTo>
                <a:cubicBezTo>
                  <a:pt x="1071781" y="29330"/>
                  <a:pt x="1061950" y="29941"/>
                  <a:pt x="1052119" y="30552"/>
                </a:cubicBezTo>
                <a:cubicBezTo>
                  <a:pt x="1037988" y="31774"/>
                  <a:pt x="1022627" y="26886"/>
                  <a:pt x="1008496" y="26886"/>
                </a:cubicBezTo>
                <a:lnTo>
                  <a:pt x="993750" y="26886"/>
                </a:lnTo>
                <a:cubicBezTo>
                  <a:pt x="984533" y="26886"/>
                  <a:pt x="974088" y="26275"/>
                  <a:pt x="964872" y="26886"/>
                </a:cubicBezTo>
                <a:cubicBezTo>
                  <a:pt x="955656" y="27497"/>
                  <a:pt x="946439" y="28719"/>
                  <a:pt x="935994" y="29330"/>
                </a:cubicBezTo>
                <a:lnTo>
                  <a:pt x="921248" y="29941"/>
                </a:lnTo>
                <a:lnTo>
                  <a:pt x="907116" y="30552"/>
                </a:lnTo>
                <a:cubicBezTo>
                  <a:pt x="902201" y="30552"/>
                  <a:pt x="897286" y="31163"/>
                  <a:pt x="892370" y="31163"/>
                </a:cubicBezTo>
                <a:lnTo>
                  <a:pt x="877624" y="31163"/>
                </a:lnTo>
                <a:cubicBezTo>
                  <a:pt x="867794" y="31163"/>
                  <a:pt x="858577" y="30552"/>
                  <a:pt x="848747" y="31163"/>
                </a:cubicBezTo>
                <a:lnTo>
                  <a:pt x="819869" y="31774"/>
                </a:lnTo>
                <a:cubicBezTo>
                  <a:pt x="805123" y="32385"/>
                  <a:pt x="790991" y="30552"/>
                  <a:pt x="776245" y="31163"/>
                </a:cubicBezTo>
                <a:cubicBezTo>
                  <a:pt x="762114" y="31163"/>
                  <a:pt x="747367" y="28719"/>
                  <a:pt x="733850" y="29941"/>
                </a:cubicBezTo>
                <a:cubicBezTo>
                  <a:pt x="725248" y="30552"/>
                  <a:pt x="715418" y="32385"/>
                  <a:pt x="704358" y="32996"/>
                </a:cubicBezTo>
                <a:lnTo>
                  <a:pt x="700672" y="32996"/>
                </a:lnTo>
                <a:lnTo>
                  <a:pt x="697600" y="32996"/>
                </a:lnTo>
                <a:cubicBezTo>
                  <a:pt x="695142" y="32996"/>
                  <a:pt x="693299" y="33607"/>
                  <a:pt x="690841" y="33607"/>
                </a:cubicBezTo>
                <a:lnTo>
                  <a:pt x="676095" y="35440"/>
                </a:lnTo>
                <a:cubicBezTo>
                  <a:pt x="666264" y="36662"/>
                  <a:pt x="653361" y="36051"/>
                  <a:pt x="644145" y="33607"/>
                </a:cubicBezTo>
                <a:cubicBezTo>
                  <a:pt x="636772" y="32385"/>
                  <a:pt x="631857" y="31163"/>
                  <a:pt x="625098" y="31163"/>
                </a:cubicBezTo>
                <a:cubicBezTo>
                  <a:pt x="625098" y="31163"/>
                  <a:pt x="617725" y="31163"/>
                  <a:pt x="617725" y="31163"/>
                </a:cubicBezTo>
                <a:lnTo>
                  <a:pt x="588847" y="31163"/>
                </a:lnTo>
                <a:lnTo>
                  <a:pt x="559970" y="31774"/>
                </a:lnTo>
                <a:lnTo>
                  <a:pt x="545838" y="32385"/>
                </a:lnTo>
                <a:cubicBezTo>
                  <a:pt x="522490" y="35440"/>
                  <a:pt x="496070" y="34829"/>
                  <a:pt x="473337" y="34218"/>
                </a:cubicBezTo>
                <a:cubicBezTo>
                  <a:pt x="465349" y="34218"/>
                  <a:pt x="456133" y="36051"/>
                  <a:pt x="445688" y="37273"/>
                </a:cubicBezTo>
                <a:cubicBezTo>
                  <a:pt x="434628" y="38495"/>
                  <a:pt x="424183" y="37273"/>
                  <a:pt x="414967" y="37273"/>
                </a:cubicBezTo>
                <a:cubicBezTo>
                  <a:pt x="404522" y="36662"/>
                  <a:pt x="395920" y="37273"/>
                  <a:pt x="386089" y="36051"/>
                </a:cubicBezTo>
                <a:lnTo>
                  <a:pt x="371957" y="34829"/>
                </a:lnTo>
                <a:cubicBezTo>
                  <a:pt x="369500" y="34829"/>
                  <a:pt x="367657" y="34829"/>
                  <a:pt x="365199" y="34218"/>
                </a:cubicBezTo>
                <a:lnTo>
                  <a:pt x="358440" y="34218"/>
                </a:lnTo>
                <a:lnTo>
                  <a:pt x="329563" y="34218"/>
                </a:lnTo>
                <a:cubicBezTo>
                  <a:pt x="300685" y="34218"/>
                  <a:pt x="271807" y="39106"/>
                  <a:pt x="242315" y="37884"/>
                </a:cubicBezTo>
                <a:cubicBezTo>
                  <a:pt x="215281" y="36662"/>
                  <a:pt x="188861" y="36051"/>
                  <a:pt x="161826" y="34218"/>
                </a:cubicBezTo>
                <a:cubicBezTo>
                  <a:pt x="150767" y="32996"/>
                  <a:pt x="136021" y="28719"/>
                  <a:pt x="127419" y="28719"/>
                </a:cubicBezTo>
                <a:cubicBezTo>
                  <a:pt x="116359" y="28719"/>
                  <a:pt x="97312" y="34829"/>
                  <a:pt x="84409" y="33607"/>
                </a:cubicBezTo>
                <a:cubicBezTo>
                  <a:pt x="62905" y="34218"/>
                  <a:pt x="37099" y="32996"/>
                  <a:pt x="16823" y="39106"/>
                </a:cubicBezTo>
                <a:cubicBezTo>
                  <a:pt x="10679" y="41551"/>
                  <a:pt x="3306" y="38495"/>
                  <a:pt x="848" y="32385"/>
                </a:cubicBezTo>
                <a:cubicBezTo>
                  <a:pt x="-1609" y="26275"/>
                  <a:pt x="1463" y="19553"/>
                  <a:pt x="7607" y="17109"/>
                </a:cubicBezTo>
                <a:cubicBezTo>
                  <a:pt x="13751" y="14665"/>
                  <a:pt x="19281" y="13443"/>
                  <a:pt x="24196" y="12832"/>
                </a:cubicBezTo>
                <a:cubicBezTo>
                  <a:pt x="43243" y="9166"/>
                  <a:pt x="64748" y="9777"/>
                  <a:pt x="83795" y="9166"/>
                </a:cubicBezTo>
                <a:cubicBezTo>
                  <a:pt x="99155" y="9166"/>
                  <a:pt x="108986" y="4277"/>
                  <a:pt x="126804" y="3666"/>
                </a:cubicBezTo>
                <a:cubicBezTo>
                  <a:pt x="145237" y="3666"/>
                  <a:pt x="154453" y="9166"/>
                  <a:pt x="170428" y="9777"/>
                </a:cubicBezTo>
                <a:cubicBezTo>
                  <a:pt x="194390" y="10999"/>
                  <a:pt x="218967" y="12221"/>
                  <a:pt x="242929" y="12832"/>
                </a:cubicBezTo>
                <a:cubicBezTo>
                  <a:pt x="271193" y="14054"/>
                  <a:pt x="300070" y="9166"/>
                  <a:pt x="328948" y="9166"/>
                </a:cubicBezTo>
                <a:lnTo>
                  <a:pt x="357826" y="9166"/>
                </a:lnTo>
                <a:lnTo>
                  <a:pt x="365813" y="9166"/>
                </a:lnTo>
                <a:cubicBezTo>
                  <a:pt x="368271" y="9166"/>
                  <a:pt x="371343" y="9166"/>
                  <a:pt x="373801" y="9777"/>
                </a:cubicBezTo>
                <a:cubicBezTo>
                  <a:pt x="383017" y="10388"/>
                  <a:pt x="393462" y="11610"/>
                  <a:pt x="402064" y="11610"/>
                </a:cubicBezTo>
                <a:cubicBezTo>
                  <a:pt x="415581" y="11610"/>
                  <a:pt x="431556" y="14054"/>
                  <a:pt x="444459" y="12832"/>
                </a:cubicBezTo>
                <a:cubicBezTo>
                  <a:pt x="453061" y="12221"/>
                  <a:pt x="462892" y="10388"/>
                  <a:pt x="473951" y="9777"/>
                </a:cubicBezTo>
                <a:cubicBezTo>
                  <a:pt x="494227" y="9777"/>
                  <a:pt x="510816" y="12221"/>
                  <a:pt x="531092" y="9777"/>
                </a:cubicBezTo>
                <a:cubicBezTo>
                  <a:pt x="539079" y="8555"/>
                  <a:pt x="552597" y="8555"/>
                  <a:pt x="561199" y="8555"/>
                </a:cubicBezTo>
                <a:cubicBezTo>
                  <a:pt x="582089" y="7943"/>
                  <a:pt x="610352" y="7943"/>
                  <a:pt x="630628" y="7943"/>
                </a:cubicBezTo>
                <a:cubicBezTo>
                  <a:pt x="647217" y="8555"/>
                  <a:pt x="659506" y="14665"/>
                  <a:pt x="675480" y="12221"/>
                </a:cubicBezTo>
                <a:lnTo>
                  <a:pt x="689612" y="10388"/>
                </a:lnTo>
                <a:cubicBezTo>
                  <a:pt x="693299" y="9777"/>
                  <a:pt x="697600" y="9777"/>
                  <a:pt x="701286" y="9777"/>
                </a:cubicBezTo>
                <a:cubicBezTo>
                  <a:pt x="711117" y="9777"/>
                  <a:pt x="721562" y="7943"/>
                  <a:pt x="733236" y="7332"/>
                </a:cubicBezTo>
                <a:cubicBezTo>
                  <a:pt x="754126" y="6110"/>
                  <a:pt x="771944" y="9777"/>
                  <a:pt x="792220" y="9777"/>
                </a:cubicBezTo>
                <a:cubicBezTo>
                  <a:pt x="802051" y="10388"/>
                  <a:pt x="811267" y="10999"/>
                  <a:pt x="820483" y="10999"/>
                </a:cubicBezTo>
                <a:lnTo>
                  <a:pt x="849361" y="10388"/>
                </a:lnTo>
                <a:cubicBezTo>
                  <a:pt x="872709" y="10388"/>
                  <a:pt x="897900" y="12221"/>
                  <a:pt x="921248" y="10388"/>
                </a:cubicBezTo>
                <a:lnTo>
                  <a:pt x="935994" y="10388"/>
                </a:lnTo>
                <a:cubicBezTo>
                  <a:pt x="945210" y="10388"/>
                  <a:pt x="954427" y="9166"/>
                  <a:pt x="964872" y="8555"/>
                </a:cubicBezTo>
                <a:cubicBezTo>
                  <a:pt x="973474" y="8555"/>
                  <a:pt x="985762" y="8555"/>
                  <a:pt x="994364" y="9166"/>
                </a:cubicBezTo>
                <a:lnTo>
                  <a:pt x="1009110" y="9166"/>
                </a:lnTo>
                <a:cubicBezTo>
                  <a:pt x="1014640" y="9166"/>
                  <a:pt x="1020170" y="9777"/>
                  <a:pt x="1025085" y="10388"/>
                </a:cubicBezTo>
                <a:cubicBezTo>
                  <a:pt x="1044132" y="14665"/>
                  <a:pt x="1061336" y="12832"/>
                  <a:pt x="1080997" y="11610"/>
                </a:cubicBezTo>
                <a:cubicBezTo>
                  <a:pt x="1095129" y="11610"/>
                  <a:pt x="1112332" y="10999"/>
                  <a:pt x="1124621" y="10388"/>
                </a:cubicBezTo>
                <a:cubicBezTo>
                  <a:pt x="1146125" y="9777"/>
                  <a:pt x="1175003" y="9166"/>
                  <a:pt x="1197122" y="10388"/>
                </a:cubicBezTo>
                <a:cubicBezTo>
                  <a:pt x="1206953" y="10388"/>
                  <a:pt x="1216169" y="9777"/>
                  <a:pt x="1226000" y="9777"/>
                </a:cubicBezTo>
                <a:lnTo>
                  <a:pt x="1240746" y="9777"/>
                </a:lnTo>
                <a:cubicBezTo>
                  <a:pt x="1263479" y="9777"/>
                  <a:pt x="1291128" y="10388"/>
                  <a:pt x="1313247" y="11610"/>
                </a:cubicBezTo>
                <a:cubicBezTo>
                  <a:pt x="1326150" y="11610"/>
                  <a:pt x="1344583" y="12221"/>
                  <a:pt x="1356257" y="12221"/>
                </a:cubicBezTo>
                <a:cubicBezTo>
                  <a:pt x="1371003" y="11610"/>
                  <a:pt x="1384520" y="7332"/>
                  <a:pt x="1400495" y="9166"/>
                </a:cubicBezTo>
                <a:cubicBezTo>
                  <a:pt x="1410940" y="9777"/>
                  <a:pt x="1420156" y="12221"/>
                  <a:pt x="1428758" y="12221"/>
                </a:cubicBezTo>
                <a:cubicBezTo>
                  <a:pt x="1447191" y="12221"/>
                  <a:pt x="1467467" y="6110"/>
                  <a:pt x="1486514" y="8555"/>
                </a:cubicBezTo>
                <a:cubicBezTo>
                  <a:pt x="1496959" y="9166"/>
                  <a:pt x="1506175" y="9166"/>
                  <a:pt x="1516006" y="9777"/>
                </a:cubicBezTo>
                <a:cubicBezTo>
                  <a:pt x="1536282" y="13443"/>
                  <a:pt x="1552256" y="14054"/>
                  <a:pt x="1572532" y="12221"/>
                </a:cubicBezTo>
                <a:cubicBezTo>
                  <a:pt x="1592808" y="10388"/>
                  <a:pt x="1612469" y="13443"/>
                  <a:pt x="1630288" y="12832"/>
                </a:cubicBezTo>
                <a:cubicBezTo>
                  <a:pt x="1639504" y="12221"/>
                  <a:pt x="1649335" y="10999"/>
                  <a:pt x="1659165" y="10999"/>
                </a:cubicBezTo>
                <a:cubicBezTo>
                  <a:pt x="1678827" y="10388"/>
                  <a:pt x="1697259" y="13443"/>
                  <a:pt x="1716306" y="10388"/>
                </a:cubicBezTo>
                <a:cubicBezTo>
                  <a:pt x="1723679" y="9777"/>
                  <a:pt x="1731052" y="8555"/>
                  <a:pt x="1739040" y="8555"/>
                </a:cubicBezTo>
                <a:cubicBezTo>
                  <a:pt x="1770375" y="7943"/>
                  <a:pt x="1801710" y="9166"/>
                  <a:pt x="1833046" y="7332"/>
                </a:cubicBezTo>
                <a:cubicBezTo>
                  <a:pt x="1848406" y="6110"/>
                  <a:pt x="1875441" y="6110"/>
                  <a:pt x="1891416" y="6110"/>
                </a:cubicBezTo>
                <a:cubicBezTo>
                  <a:pt x="1907391" y="6110"/>
                  <a:pt x="1919679" y="8555"/>
                  <a:pt x="1935039" y="8555"/>
                </a:cubicBezTo>
                <a:lnTo>
                  <a:pt x="1949785" y="8555"/>
                </a:lnTo>
                <a:lnTo>
                  <a:pt x="1964531" y="8555"/>
                </a:lnTo>
                <a:cubicBezTo>
                  <a:pt x="1979278" y="9166"/>
                  <a:pt x="1991566" y="4888"/>
                  <a:pt x="2007541" y="4888"/>
                </a:cubicBezTo>
                <a:lnTo>
                  <a:pt x="2036419" y="4277"/>
                </a:lnTo>
                <a:cubicBezTo>
                  <a:pt x="2064682" y="3666"/>
                  <a:pt x="2095403" y="4277"/>
                  <a:pt x="2123052" y="6110"/>
                </a:cubicBezTo>
                <a:lnTo>
                  <a:pt x="2151929" y="6110"/>
                </a:lnTo>
                <a:cubicBezTo>
                  <a:pt x="2171591" y="5499"/>
                  <a:pt x="2190023" y="8555"/>
                  <a:pt x="2209685" y="7332"/>
                </a:cubicBezTo>
                <a:cubicBezTo>
                  <a:pt x="2256995" y="6110"/>
                  <a:pt x="2307377" y="5499"/>
                  <a:pt x="2354688" y="5499"/>
                </a:cubicBezTo>
                <a:cubicBezTo>
                  <a:pt x="2368205" y="5499"/>
                  <a:pt x="2383565" y="2444"/>
                  <a:pt x="2398311" y="2444"/>
                </a:cubicBezTo>
                <a:lnTo>
                  <a:pt x="2413057" y="1833"/>
                </a:lnTo>
                <a:lnTo>
                  <a:pt x="2427804" y="1222"/>
                </a:lnTo>
                <a:cubicBezTo>
                  <a:pt x="2441935" y="0"/>
                  <a:pt x="2459753" y="4888"/>
                  <a:pt x="2471427" y="6110"/>
                </a:cubicBezTo>
                <a:cubicBezTo>
                  <a:pt x="2484330" y="7332"/>
                  <a:pt x="2499690" y="1833"/>
                  <a:pt x="2513822" y="1833"/>
                </a:cubicBezTo>
                <a:cubicBezTo>
                  <a:pt x="2524267" y="1833"/>
                  <a:pt x="2534098" y="4277"/>
                  <a:pt x="2543929" y="5499"/>
                </a:cubicBezTo>
                <a:cubicBezTo>
                  <a:pt x="2551916" y="6721"/>
                  <a:pt x="2577722" y="6721"/>
                  <a:pt x="2585709" y="6721"/>
                </a:cubicBezTo>
                <a:cubicBezTo>
                  <a:pt x="2600455" y="7332"/>
                  <a:pt x="2613972" y="4277"/>
                  <a:pt x="2628718" y="4277"/>
                </a:cubicBezTo>
                <a:cubicBezTo>
                  <a:pt x="2637320" y="4277"/>
                  <a:pt x="2663126" y="4277"/>
                  <a:pt x="2672342" y="4277"/>
                </a:cubicBezTo>
                <a:cubicBezTo>
                  <a:pt x="2680944" y="4277"/>
                  <a:pt x="2690160" y="2444"/>
                  <a:pt x="2700606" y="1833"/>
                </a:cubicBezTo>
                <a:cubicBezTo>
                  <a:pt x="2715352" y="0"/>
                  <a:pt x="2730712" y="4277"/>
                  <a:pt x="2745458" y="5499"/>
                </a:cubicBezTo>
                <a:cubicBezTo>
                  <a:pt x="2759590" y="6110"/>
                  <a:pt x="2772492" y="2444"/>
                  <a:pt x="2788467" y="3055"/>
                </a:cubicBezTo>
                <a:cubicBezTo>
                  <a:pt x="2797684" y="3055"/>
                  <a:pt x="2806900" y="2444"/>
                  <a:pt x="2816731" y="1833"/>
                </a:cubicBezTo>
                <a:cubicBezTo>
                  <a:pt x="2833320" y="0"/>
                  <a:pt x="2851138" y="6721"/>
                  <a:pt x="2867727" y="6721"/>
                </a:cubicBezTo>
                <a:lnTo>
                  <a:pt x="2875100" y="6721"/>
                </a:lnTo>
                <a:lnTo>
                  <a:pt x="2903978" y="7332"/>
                </a:lnTo>
                <a:cubicBezTo>
                  <a:pt x="2915038" y="7332"/>
                  <a:pt x="2927941" y="5499"/>
                  <a:pt x="2939614" y="5499"/>
                </a:cubicBezTo>
                <a:cubicBezTo>
                  <a:pt x="2946373" y="5499"/>
                  <a:pt x="2953132" y="5499"/>
                  <a:pt x="2960505" y="4277"/>
                </a:cubicBezTo>
                <a:cubicBezTo>
                  <a:pt x="2969721" y="3666"/>
                  <a:pt x="2980166" y="1833"/>
                  <a:pt x="2991840" y="3055"/>
                </a:cubicBezTo>
                <a:cubicBezTo>
                  <a:pt x="3002900" y="4277"/>
                  <a:pt x="3012116" y="7332"/>
                  <a:pt x="3019489" y="7332"/>
                </a:cubicBezTo>
                <a:cubicBezTo>
                  <a:pt x="3045295" y="7943"/>
                  <a:pt x="3072943" y="8555"/>
                  <a:pt x="3098749" y="8555"/>
                </a:cubicBezTo>
                <a:cubicBezTo>
                  <a:pt x="3113495" y="8555"/>
                  <a:pt x="3133771" y="611"/>
                  <a:pt x="3150975" y="4888"/>
                </a:cubicBezTo>
                <a:cubicBezTo>
                  <a:pt x="3165106" y="7943"/>
                  <a:pt x="3176780" y="10999"/>
                  <a:pt x="3190912" y="9777"/>
                </a:cubicBezTo>
                <a:lnTo>
                  <a:pt x="3205658" y="9166"/>
                </a:lnTo>
                <a:lnTo>
                  <a:pt x="3213031" y="9166"/>
                </a:lnTo>
                <a:cubicBezTo>
                  <a:pt x="3229006" y="9777"/>
                  <a:pt x="3247438" y="5499"/>
                  <a:pt x="3264642" y="7332"/>
                </a:cubicBezTo>
                <a:cubicBezTo>
                  <a:pt x="3279388" y="8555"/>
                  <a:pt x="3292905" y="10999"/>
                  <a:pt x="3307037" y="10388"/>
                </a:cubicBezTo>
                <a:cubicBezTo>
                  <a:pt x="3325470" y="10388"/>
                  <a:pt x="3345745" y="10388"/>
                  <a:pt x="3364178" y="8555"/>
                </a:cubicBezTo>
                <a:cubicBezTo>
                  <a:pt x="3384454" y="7332"/>
                  <a:pt x="3402887" y="11610"/>
                  <a:pt x="3422548" y="10388"/>
                </a:cubicBezTo>
                <a:cubicBezTo>
                  <a:pt x="3445896" y="8555"/>
                  <a:pt x="3472316" y="10388"/>
                  <a:pt x="3495664" y="11610"/>
                </a:cubicBezTo>
                <a:cubicBezTo>
                  <a:pt x="3509795" y="12221"/>
                  <a:pt x="3524541" y="15887"/>
                  <a:pt x="3537444" y="14665"/>
                </a:cubicBezTo>
                <a:cubicBezTo>
                  <a:pt x="3546046" y="14054"/>
                  <a:pt x="3555877" y="12221"/>
                  <a:pt x="3566936" y="12221"/>
                </a:cubicBezTo>
                <a:cubicBezTo>
                  <a:pt x="3581682" y="12832"/>
                  <a:pt x="3595814" y="13443"/>
                  <a:pt x="3610560" y="13443"/>
                </a:cubicBezTo>
                <a:cubicBezTo>
                  <a:pt x="3625921" y="13443"/>
                  <a:pt x="3638823" y="10999"/>
                  <a:pt x="3654798" y="12832"/>
                </a:cubicBezTo>
                <a:cubicBezTo>
                  <a:pt x="3667087" y="14054"/>
                  <a:pt x="3676303" y="16498"/>
                  <a:pt x="3686134" y="16498"/>
                </a:cubicBezTo>
                <a:cubicBezTo>
                  <a:pt x="3697808" y="16498"/>
                  <a:pt x="3713782" y="16498"/>
                  <a:pt x="3726071" y="16498"/>
                </a:cubicBezTo>
                <a:cubicBezTo>
                  <a:pt x="3735287" y="16498"/>
                  <a:pt x="3744503" y="14665"/>
                  <a:pt x="3753720" y="13443"/>
                </a:cubicBezTo>
                <a:cubicBezTo>
                  <a:pt x="3768466" y="11610"/>
                  <a:pt x="3784441" y="14665"/>
                  <a:pt x="3798572" y="15276"/>
                </a:cubicBezTo>
                <a:cubicBezTo>
                  <a:pt x="3826221" y="15276"/>
                  <a:pt x="3857557" y="15276"/>
                  <a:pt x="3885820" y="16498"/>
                </a:cubicBezTo>
                <a:cubicBezTo>
                  <a:pt x="3899337" y="17109"/>
                  <a:pt x="3909782" y="20164"/>
                  <a:pt x="3921456" y="20164"/>
                </a:cubicBezTo>
                <a:cubicBezTo>
                  <a:pt x="3931901" y="20164"/>
                  <a:pt x="3947262" y="20775"/>
                  <a:pt x="3957707" y="20775"/>
                </a:cubicBezTo>
                <a:cubicBezTo>
                  <a:pt x="3972453" y="21386"/>
                  <a:pt x="3985356" y="17720"/>
                  <a:pt x="4000716" y="18331"/>
                </a:cubicBezTo>
                <a:cubicBezTo>
                  <a:pt x="4009932" y="18331"/>
                  <a:pt x="4019149" y="17109"/>
                  <a:pt x="4029594" y="17109"/>
                </a:cubicBezTo>
                <a:cubicBezTo>
                  <a:pt x="4049255" y="15887"/>
                  <a:pt x="4068302" y="20164"/>
                  <a:pt x="4087349" y="18942"/>
                </a:cubicBezTo>
                <a:cubicBezTo>
                  <a:pt x="4105782" y="17720"/>
                  <a:pt x="4127901" y="17720"/>
                  <a:pt x="4146333" y="21386"/>
                </a:cubicBezTo>
                <a:cubicBezTo>
                  <a:pt x="4161079" y="23830"/>
                  <a:pt x="4173368" y="18942"/>
                  <a:pt x="4188114" y="17109"/>
                </a:cubicBezTo>
                <a:cubicBezTo>
                  <a:pt x="4210848" y="16498"/>
                  <a:pt x="4239725" y="18331"/>
                  <a:pt x="4261844" y="21386"/>
                </a:cubicBezTo>
                <a:cubicBezTo>
                  <a:pt x="4280891" y="23830"/>
                  <a:pt x="4299324" y="17720"/>
                  <a:pt x="4318371" y="17720"/>
                </a:cubicBezTo>
                <a:cubicBezTo>
                  <a:pt x="4341719" y="15276"/>
                  <a:pt x="4367524" y="15276"/>
                  <a:pt x="4390872" y="15276"/>
                </a:cubicBezTo>
                <a:cubicBezTo>
                  <a:pt x="4405618" y="15276"/>
                  <a:pt x="4419750" y="17109"/>
                  <a:pt x="4433882" y="16498"/>
                </a:cubicBezTo>
                <a:cubicBezTo>
                  <a:pt x="4452314" y="15276"/>
                  <a:pt x="4473819" y="13443"/>
                  <a:pt x="4492251" y="15276"/>
                </a:cubicBezTo>
                <a:cubicBezTo>
                  <a:pt x="4511913" y="17109"/>
                  <a:pt x="4529731" y="13443"/>
                  <a:pt x="4550007" y="13443"/>
                </a:cubicBezTo>
                <a:cubicBezTo>
                  <a:pt x="4559838" y="13443"/>
                  <a:pt x="4569668" y="14665"/>
                  <a:pt x="4578884" y="14665"/>
                </a:cubicBezTo>
                <a:lnTo>
                  <a:pt x="4607762" y="15276"/>
                </a:lnTo>
                <a:lnTo>
                  <a:pt x="4622508" y="15276"/>
                </a:lnTo>
                <a:cubicBezTo>
                  <a:pt x="4637254" y="15276"/>
                  <a:pt x="4650157" y="10388"/>
                  <a:pt x="4666132" y="10999"/>
                </a:cubicBezTo>
                <a:cubicBezTo>
                  <a:pt x="4717129" y="15887"/>
                  <a:pt x="4759524" y="12221"/>
                  <a:pt x="4810520" y="9777"/>
                </a:cubicBezTo>
                <a:cubicBezTo>
                  <a:pt x="4838169" y="9166"/>
                  <a:pt x="4870119" y="12221"/>
                  <a:pt x="4897153" y="12832"/>
                </a:cubicBezTo>
                <a:cubicBezTo>
                  <a:pt x="4905141" y="12832"/>
                  <a:pt x="4914357" y="9777"/>
                  <a:pt x="4924802" y="8555"/>
                </a:cubicBezTo>
                <a:cubicBezTo>
                  <a:pt x="4935247" y="6721"/>
                  <a:pt x="4946307" y="7943"/>
                  <a:pt x="4956138" y="9166"/>
                </a:cubicBezTo>
                <a:cubicBezTo>
                  <a:pt x="4978257" y="11610"/>
                  <a:pt x="4992388" y="9777"/>
                  <a:pt x="5012664" y="10388"/>
                </a:cubicBezTo>
                <a:cubicBezTo>
                  <a:pt x="5031711" y="10388"/>
                  <a:pt x="5052602" y="6721"/>
                  <a:pt x="5072263" y="10388"/>
                </a:cubicBezTo>
                <a:cubicBezTo>
                  <a:pt x="5091924" y="14665"/>
                  <a:pt x="5107285" y="9166"/>
                  <a:pt x="5128175" y="7943"/>
                </a:cubicBezTo>
                <a:cubicBezTo>
                  <a:pt x="5149065" y="7943"/>
                  <a:pt x="5166269" y="9777"/>
                  <a:pt x="5186545" y="8555"/>
                </a:cubicBezTo>
                <a:lnTo>
                  <a:pt x="5201291" y="8555"/>
                </a:lnTo>
                <a:cubicBezTo>
                  <a:pt x="5216037" y="8555"/>
                  <a:pt x="5228940" y="6721"/>
                  <a:pt x="5244300" y="6110"/>
                </a:cubicBezTo>
                <a:lnTo>
                  <a:pt x="5273178" y="6110"/>
                </a:lnTo>
                <a:lnTo>
                  <a:pt x="5287924" y="6110"/>
                </a:lnTo>
                <a:cubicBezTo>
                  <a:pt x="5302670" y="6721"/>
                  <a:pt x="5315573" y="10999"/>
                  <a:pt x="5330319" y="9777"/>
                </a:cubicBezTo>
                <a:cubicBezTo>
                  <a:pt x="5339535" y="9166"/>
                  <a:pt x="5348751" y="7943"/>
                  <a:pt x="5359196" y="7332"/>
                </a:cubicBezTo>
                <a:cubicBezTo>
                  <a:pt x="5375172" y="6721"/>
                  <a:pt x="5388074" y="9777"/>
                  <a:pt x="5402820" y="9166"/>
                </a:cubicBezTo>
                <a:lnTo>
                  <a:pt x="5417566" y="9166"/>
                </a:lnTo>
                <a:lnTo>
                  <a:pt x="5446444" y="8555"/>
                </a:lnTo>
                <a:lnTo>
                  <a:pt x="5475322" y="7943"/>
                </a:lnTo>
                <a:cubicBezTo>
                  <a:pt x="5480237" y="7943"/>
                  <a:pt x="5484538" y="7943"/>
                  <a:pt x="5489453" y="7332"/>
                </a:cubicBezTo>
                <a:lnTo>
                  <a:pt x="5503585" y="6110"/>
                </a:lnTo>
                <a:cubicBezTo>
                  <a:pt x="5512801" y="5499"/>
                  <a:pt x="5522632" y="5499"/>
                  <a:pt x="5532463" y="4888"/>
                </a:cubicBezTo>
                <a:lnTo>
                  <a:pt x="5547209" y="3666"/>
                </a:lnTo>
                <a:cubicBezTo>
                  <a:pt x="5563184" y="3055"/>
                  <a:pt x="5574858" y="2444"/>
                  <a:pt x="5590832" y="1833"/>
                </a:cubicBezTo>
                <a:cubicBezTo>
                  <a:pt x="5609879" y="1222"/>
                  <a:pt x="5629541" y="6110"/>
                  <a:pt x="5647973" y="4277"/>
                </a:cubicBezTo>
                <a:lnTo>
                  <a:pt x="5662720" y="3055"/>
                </a:lnTo>
                <a:cubicBezTo>
                  <a:pt x="5667635" y="2444"/>
                  <a:pt x="5673165" y="2444"/>
                  <a:pt x="5678080" y="2444"/>
                </a:cubicBezTo>
                <a:cubicBezTo>
                  <a:pt x="5716788" y="611"/>
                  <a:pt x="5755497" y="1833"/>
                  <a:pt x="5793591" y="2444"/>
                </a:cubicBezTo>
                <a:cubicBezTo>
                  <a:pt x="5815710" y="611"/>
                  <a:pt x="5843973" y="0"/>
                  <a:pt x="5866707" y="1833"/>
                </a:cubicBezTo>
                <a:cubicBezTo>
                  <a:pt x="5866707" y="1833"/>
                  <a:pt x="5874079" y="1833"/>
                  <a:pt x="5874079" y="1833"/>
                </a:cubicBezTo>
                <a:lnTo>
                  <a:pt x="5882067" y="2444"/>
                </a:lnTo>
                <a:cubicBezTo>
                  <a:pt x="5891898" y="3055"/>
                  <a:pt x="5901728" y="3666"/>
                  <a:pt x="5909716" y="3666"/>
                </a:cubicBezTo>
                <a:cubicBezTo>
                  <a:pt x="5922004" y="3055"/>
                  <a:pt x="5939208" y="0"/>
                  <a:pt x="5953340" y="611"/>
                </a:cubicBezTo>
                <a:lnTo>
                  <a:pt x="5968086" y="1222"/>
                </a:lnTo>
                <a:lnTo>
                  <a:pt x="5982832" y="1833"/>
                </a:lnTo>
                <a:cubicBezTo>
                  <a:pt x="5996349" y="1222"/>
                  <a:pt x="6014782" y="6110"/>
                  <a:pt x="6025841" y="6110"/>
                </a:cubicBezTo>
                <a:cubicBezTo>
                  <a:pt x="6037515" y="6110"/>
                  <a:pt x="6055948" y="2444"/>
                  <a:pt x="6068850" y="3055"/>
                </a:cubicBezTo>
                <a:cubicBezTo>
                  <a:pt x="6103258" y="1222"/>
                  <a:pt x="6136437" y="1222"/>
                  <a:pt x="6170844" y="1222"/>
                </a:cubicBezTo>
                <a:lnTo>
                  <a:pt x="6178217" y="1222"/>
                </a:lnTo>
                <a:cubicBezTo>
                  <a:pt x="6191120" y="611"/>
                  <a:pt x="6204023" y="4888"/>
                  <a:pt x="6215696" y="6110"/>
                </a:cubicBezTo>
                <a:cubicBezTo>
                  <a:pt x="6230442" y="7332"/>
                  <a:pt x="6237816" y="1833"/>
                  <a:pt x="6256249" y="1222"/>
                </a:cubicBezTo>
                <a:cubicBezTo>
                  <a:pt x="6269151" y="611"/>
                  <a:pt x="6278982" y="3055"/>
                  <a:pt x="6288198" y="4277"/>
                </a:cubicBezTo>
                <a:cubicBezTo>
                  <a:pt x="6290042" y="4277"/>
                  <a:pt x="6292499" y="4888"/>
                  <a:pt x="6294342" y="4888"/>
                </a:cubicBezTo>
                <a:cubicBezTo>
                  <a:pt x="6296186" y="4888"/>
                  <a:pt x="6297414" y="4888"/>
                  <a:pt x="6300486" y="4888"/>
                </a:cubicBezTo>
                <a:cubicBezTo>
                  <a:pt x="6306016" y="4888"/>
                  <a:pt x="6310931" y="5499"/>
                  <a:pt x="6315847" y="5499"/>
                </a:cubicBezTo>
                <a:lnTo>
                  <a:pt x="6329979" y="6110"/>
                </a:lnTo>
                <a:cubicBezTo>
                  <a:pt x="6332436" y="6110"/>
                  <a:pt x="6334279" y="6110"/>
                  <a:pt x="6336737" y="6110"/>
                </a:cubicBezTo>
                <a:lnTo>
                  <a:pt x="6344110" y="6110"/>
                </a:lnTo>
                <a:lnTo>
                  <a:pt x="6372988" y="5499"/>
                </a:lnTo>
                <a:cubicBezTo>
                  <a:pt x="6386505" y="5499"/>
                  <a:pt x="6401866" y="611"/>
                  <a:pt x="6415997" y="1222"/>
                </a:cubicBezTo>
                <a:cubicBezTo>
                  <a:pt x="6459007" y="2444"/>
                  <a:pt x="6503859" y="1222"/>
                  <a:pt x="6546868" y="3055"/>
                </a:cubicBezTo>
                <a:lnTo>
                  <a:pt x="6561000" y="3666"/>
                </a:lnTo>
                <a:lnTo>
                  <a:pt x="6575746" y="3666"/>
                </a:lnTo>
                <a:cubicBezTo>
                  <a:pt x="6586191" y="4277"/>
                  <a:pt x="6596022" y="5499"/>
                  <a:pt x="6604624" y="5499"/>
                </a:cubicBezTo>
                <a:cubicBezTo>
                  <a:pt x="6608924" y="5499"/>
                  <a:pt x="6613840" y="5499"/>
                  <a:pt x="6618756" y="5499"/>
                </a:cubicBezTo>
                <a:lnTo>
                  <a:pt x="6633501" y="5499"/>
                </a:lnTo>
                <a:lnTo>
                  <a:pt x="6648247" y="5499"/>
                </a:lnTo>
                <a:cubicBezTo>
                  <a:pt x="6663608" y="5499"/>
                  <a:pt x="6674053" y="0"/>
                  <a:pt x="6692486" y="1222"/>
                </a:cubicBezTo>
                <a:cubicBezTo>
                  <a:pt x="6715833" y="4277"/>
                  <a:pt x="6722592" y="9777"/>
                  <a:pt x="6745326" y="3666"/>
                </a:cubicBezTo>
                <a:cubicBezTo>
                  <a:pt x="6760072" y="611"/>
                  <a:pt x="6777890" y="2444"/>
                  <a:pt x="6792636" y="4277"/>
                </a:cubicBezTo>
                <a:cubicBezTo>
                  <a:pt x="6806768" y="5499"/>
                  <a:pt x="6818442" y="3666"/>
                  <a:pt x="6833802" y="3055"/>
                </a:cubicBezTo>
                <a:cubicBezTo>
                  <a:pt x="6854692" y="2444"/>
                  <a:pt x="6871282" y="6721"/>
                  <a:pt x="6891557" y="4888"/>
                </a:cubicBezTo>
                <a:lnTo>
                  <a:pt x="6906303" y="4277"/>
                </a:lnTo>
                <a:lnTo>
                  <a:pt x="6913677" y="4277"/>
                </a:lnTo>
                <a:cubicBezTo>
                  <a:pt x="6925965" y="4277"/>
                  <a:pt x="6935181" y="2444"/>
                  <a:pt x="6949313" y="1833"/>
                </a:cubicBezTo>
                <a:lnTo>
                  <a:pt x="6978805" y="1222"/>
                </a:lnTo>
                <a:lnTo>
                  <a:pt x="6986178" y="1222"/>
                </a:lnTo>
                <a:cubicBezTo>
                  <a:pt x="6992936" y="611"/>
                  <a:pt x="7004610" y="1833"/>
                  <a:pt x="7010755" y="3666"/>
                </a:cubicBezTo>
                <a:cubicBezTo>
                  <a:pt x="7019357" y="5499"/>
                  <a:pt x="7025501" y="7332"/>
                  <a:pt x="7034103" y="6721"/>
                </a:cubicBezTo>
                <a:cubicBezTo>
                  <a:pt x="7042090" y="6110"/>
                  <a:pt x="7051306" y="2444"/>
                  <a:pt x="7063594" y="1833"/>
                </a:cubicBezTo>
                <a:cubicBezTo>
                  <a:pt x="7066667" y="1833"/>
                  <a:pt x="7069124" y="1833"/>
                  <a:pt x="7072196" y="1833"/>
                </a:cubicBezTo>
                <a:lnTo>
                  <a:pt x="7079570" y="1833"/>
                </a:lnTo>
                <a:lnTo>
                  <a:pt x="7093701" y="2444"/>
                </a:lnTo>
                <a:lnTo>
                  <a:pt x="7100460" y="2444"/>
                </a:lnTo>
                <a:cubicBezTo>
                  <a:pt x="7116435" y="2444"/>
                  <a:pt x="7134253" y="4277"/>
                  <a:pt x="7149613" y="3666"/>
                </a:cubicBezTo>
                <a:cubicBezTo>
                  <a:pt x="7158215" y="3055"/>
                  <a:pt x="7168661" y="1833"/>
                  <a:pt x="7179106" y="1222"/>
                </a:cubicBezTo>
                <a:cubicBezTo>
                  <a:pt x="7196310" y="1222"/>
                  <a:pt x="7206754" y="6721"/>
                  <a:pt x="7221501" y="6110"/>
                </a:cubicBezTo>
                <a:cubicBezTo>
                  <a:pt x="7232560" y="4888"/>
                  <a:pt x="7246077" y="0"/>
                  <a:pt x="7258366" y="611"/>
                </a:cubicBezTo>
                <a:lnTo>
                  <a:pt x="7265738" y="611"/>
                </a:lnTo>
                <a:cubicBezTo>
                  <a:pt x="7275569" y="1222"/>
                  <a:pt x="7285400" y="1833"/>
                  <a:pt x="7294002" y="1833"/>
                </a:cubicBezTo>
                <a:lnTo>
                  <a:pt x="7322880" y="1833"/>
                </a:lnTo>
                <a:cubicBezTo>
                  <a:pt x="7340698" y="2444"/>
                  <a:pt x="7356673" y="0"/>
                  <a:pt x="7374491" y="0"/>
                </a:cubicBezTo>
                <a:cubicBezTo>
                  <a:pt x="7385550" y="611"/>
                  <a:pt x="7401525" y="6110"/>
                  <a:pt x="7409513" y="6110"/>
                </a:cubicBezTo>
                <a:cubicBezTo>
                  <a:pt x="7416271" y="6110"/>
                  <a:pt x="7421801" y="11610"/>
                  <a:pt x="7422415" y="17720"/>
                </a:cubicBezTo>
                <a:cubicBezTo>
                  <a:pt x="7423645" y="26275"/>
                  <a:pt x="7418115" y="31774"/>
                  <a:pt x="7410741" y="31774"/>
                </a:cubicBezTo>
              </a:path>
            </a:pathLst>
          </a:custGeom>
          <a:solidFill>
            <a:srgbClr val="C1338B"/>
          </a:solidFill>
          <a:ln w="6144"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1C506A5F-A12B-7A29-1705-DEE68EBAB0E1}"/>
              </a:ext>
            </a:extLst>
          </p:cNvPr>
          <p:cNvSpPr txBox="1"/>
          <p:nvPr/>
        </p:nvSpPr>
        <p:spPr>
          <a:xfrm>
            <a:off x="5116574" y="2136342"/>
            <a:ext cx="6575317" cy="2585323"/>
          </a:xfrm>
          <a:prstGeom prst="rect">
            <a:avLst/>
          </a:prstGeom>
          <a:noFill/>
        </p:spPr>
        <p:txBody>
          <a:bodyPr wrap="square" rtlCol="0" anchor="ctr">
            <a:spAutoFit/>
          </a:bodyPr>
          <a:lstStyle/>
          <a:p>
            <a:pPr marL="285750" indent="-285750">
              <a:buFont typeface="Arial" panose="020B0604020202020204" pitchFamily="34" charset="0"/>
              <a:buChar char="•"/>
            </a:pPr>
            <a:r>
              <a:rPr lang="en-GB">
                <a:solidFill>
                  <a:schemeClr val="tx1">
                    <a:lumMod val="50000"/>
                  </a:schemeClr>
                </a:solidFill>
                <a:latin typeface="Poppins" panose="00000500000000000000" pitchFamily="2" charset="0"/>
                <a:cs typeface="Poppins" panose="00000500000000000000" pitchFamily="2" charset="0"/>
              </a:rPr>
              <a:t>Develop decision-making principles and an offer of support to help people to feel confident in making good decisions.</a:t>
            </a:r>
          </a:p>
          <a:p>
            <a:endParaRPr lang="en-GB">
              <a:solidFill>
                <a:schemeClr val="tx1">
                  <a:lumMod val="50000"/>
                </a:schemeClr>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a:solidFill>
                  <a:schemeClr val="tx1">
                    <a:lumMod val="50000"/>
                  </a:schemeClr>
                </a:solidFill>
                <a:latin typeface="Poppins" panose="00000500000000000000" pitchFamily="2" charset="0"/>
                <a:cs typeface="Poppins" panose="00000500000000000000" pitchFamily="2" charset="0"/>
              </a:rPr>
              <a:t>Ensure that systems and processes support good decision-making </a:t>
            </a:r>
          </a:p>
          <a:p>
            <a:pPr marL="285750" indent="-285750">
              <a:buFont typeface="Arial" panose="020B0604020202020204" pitchFamily="34" charset="0"/>
              <a:buChar char="•"/>
            </a:pPr>
            <a:endParaRPr lang="en-GB">
              <a:solidFill>
                <a:schemeClr val="tx1">
                  <a:lumMod val="50000"/>
                </a:schemeClr>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a:solidFill>
                  <a:schemeClr val="tx1">
                    <a:lumMod val="50000"/>
                  </a:schemeClr>
                </a:solidFill>
                <a:latin typeface="Poppins" panose="00000500000000000000" pitchFamily="2" charset="0"/>
                <a:cs typeface="Poppins" panose="00000500000000000000" pitchFamily="2" charset="0"/>
              </a:rPr>
              <a:t>Build accountability and more effective levels of decision-making and risk appetite. </a:t>
            </a:r>
          </a:p>
        </p:txBody>
      </p:sp>
    </p:spTree>
    <p:extLst>
      <p:ext uri="{BB962C8B-B14F-4D97-AF65-F5344CB8AC3E}">
        <p14:creationId xmlns:p14="http://schemas.microsoft.com/office/powerpoint/2010/main" val="1616881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C8A60F7-D485-429A-AB1A-EFE2BD2DF107}"/>
              </a:ext>
            </a:extLst>
          </p:cNvPr>
          <p:cNvSpPr/>
          <p:nvPr/>
        </p:nvSpPr>
        <p:spPr>
          <a:xfrm>
            <a:off x="682718" y="1518133"/>
            <a:ext cx="3685926" cy="4052107"/>
          </a:xfrm>
          <a:prstGeom prst="roundRect">
            <a:avLst/>
          </a:prstGeom>
          <a:solidFill>
            <a:srgbClr val="6BA9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50">
                <a:latin typeface="Poppins"/>
                <a:cs typeface="Poppins"/>
              </a:rPr>
              <a:t>Developing a compassionate, individualised approach to recognition that is consistent and aligned to staff voice, positive experiences of work and our organisational purpose.</a:t>
            </a:r>
            <a:endParaRPr lang="en-GB" sz="2150">
              <a:latin typeface="Poppins"/>
              <a:cs typeface="Poppins"/>
              <a:sym typeface="Montserrat"/>
            </a:endParaRPr>
          </a:p>
        </p:txBody>
      </p:sp>
      <p:sp>
        <p:nvSpPr>
          <p:cNvPr id="15" name="Graphic 108">
            <a:extLst>
              <a:ext uri="{FF2B5EF4-FFF2-40B4-BE49-F238E27FC236}">
                <a16:creationId xmlns:a16="http://schemas.microsoft.com/office/drawing/2014/main" id="{6453158B-2161-BF27-86A1-197B17970083}"/>
              </a:ext>
            </a:extLst>
          </p:cNvPr>
          <p:cNvSpPr/>
          <p:nvPr/>
        </p:nvSpPr>
        <p:spPr>
          <a:xfrm rot="16200000">
            <a:off x="2711703" y="3521327"/>
            <a:ext cx="4052106" cy="45719"/>
          </a:xfrm>
          <a:custGeom>
            <a:avLst/>
            <a:gdLst>
              <a:gd name="connsiteX0" fmla="*/ 7410741 w 7422586"/>
              <a:gd name="connsiteY0" fmla="*/ 31774 h 40481"/>
              <a:gd name="connsiteX1" fmla="*/ 7368347 w 7422586"/>
              <a:gd name="connsiteY1" fmla="*/ 26275 h 40481"/>
              <a:gd name="connsiteX2" fmla="*/ 7259594 w 7422586"/>
              <a:gd name="connsiteY2" fmla="*/ 28108 h 40481"/>
              <a:gd name="connsiteX3" fmla="*/ 7225187 w 7422586"/>
              <a:gd name="connsiteY3" fmla="*/ 33607 h 40481"/>
              <a:gd name="connsiteX4" fmla="*/ 7180949 w 7422586"/>
              <a:gd name="connsiteY4" fmla="*/ 29330 h 40481"/>
              <a:gd name="connsiteX5" fmla="*/ 7152685 w 7422586"/>
              <a:gd name="connsiteY5" fmla="*/ 31774 h 40481"/>
              <a:gd name="connsiteX6" fmla="*/ 7100460 w 7422586"/>
              <a:gd name="connsiteY6" fmla="*/ 31163 h 40481"/>
              <a:gd name="connsiteX7" fmla="*/ 7065438 w 7422586"/>
              <a:gd name="connsiteY7" fmla="*/ 29941 h 40481"/>
              <a:gd name="connsiteX8" fmla="*/ 7037789 w 7422586"/>
              <a:gd name="connsiteY8" fmla="*/ 34829 h 40481"/>
              <a:gd name="connsiteX9" fmla="*/ 6992322 w 7422586"/>
              <a:gd name="connsiteY9" fmla="*/ 29941 h 40481"/>
              <a:gd name="connsiteX10" fmla="*/ 6949927 w 7422586"/>
              <a:gd name="connsiteY10" fmla="*/ 30552 h 40481"/>
              <a:gd name="connsiteX11" fmla="*/ 6906918 w 7422586"/>
              <a:gd name="connsiteY11" fmla="*/ 33607 h 40481"/>
              <a:gd name="connsiteX12" fmla="*/ 6892786 w 7422586"/>
              <a:gd name="connsiteY12" fmla="*/ 34218 h 40481"/>
              <a:gd name="connsiteX13" fmla="*/ 6835031 w 7422586"/>
              <a:gd name="connsiteY13" fmla="*/ 32996 h 40481"/>
              <a:gd name="connsiteX14" fmla="*/ 6789564 w 7422586"/>
              <a:gd name="connsiteY14" fmla="*/ 34829 h 40481"/>
              <a:gd name="connsiteX15" fmla="*/ 6774818 w 7422586"/>
              <a:gd name="connsiteY15" fmla="*/ 33607 h 40481"/>
              <a:gd name="connsiteX16" fmla="*/ 6717063 w 7422586"/>
              <a:gd name="connsiteY16" fmla="*/ 37273 h 40481"/>
              <a:gd name="connsiteX17" fmla="*/ 6688799 w 7422586"/>
              <a:gd name="connsiteY17" fmla="*/ 32385 h 40481"/>
              <a:gd name="connsiteX18" fmla="*/ 6647019 w 7422586"/>
              <a:gd name="connsiteY18" fmla="*/ 36662 h 40481"/>
              <a:gd name="connsiteX19" fmla="*/ 6632273 w 7422586"/>
              <a:gd name="connsiteY19" fmla="*/ 37273 h 40481"/>
              <a:gd name="connsiteX20" fmla="*/ 6602780 w 7422586"/>
              <a:gd name="connsiteY20" fmla="*/ 37884 h 40481"/>
              <a:gd name="connsiteX21" fmla="*/ 6487884 w 7422586"/>
              <a:gd name="connsiteY21" fmla="*/ 34829 h 40481"/>
              <a:gd name="connsiteX22" fmla="*/ 6415382 w 7422586"/>
              <a:gd name="connsiteY22" fmla="*/ 34218 h 40481"/>
              <a:gd name="connsiteX23" fmla="*/ 6376060 w 7422586"/>
              <a:gd name="connsiteY23" fmla="*/ 38495 h 40481"/>
              <a:gd name="connsiteX24" fmla="*/ 6372373 w 7422586"/>
              <a:gd name="connsiteY24" fmla="*/ 38495 h 40481"/>
              <a:gd name="connsiteX25" fmla="*/ 6343496 w 7422586"/>
              <a:gd name="connsiteY25" fmla="*/ 39106 h 40481"/>
              <a:gd name="connsiteX26" fmla="*/ 6291884 w 7422586"/>
              <a:gd name="connsiteY26" fmla="*/ 37273 h 40481"/>
              <a:gd name="connsiteX27" fmla="*/ 6257477 w 7422586"/>
              <a:gd name="connsiteY27" fmla="*/ 33607 h 40481"/>
              <a:gd name="connsiteX28" fmla="*/ 6230442 w 7422586"/>
              <a:gd name="connsiteY28" fmla="*/ 37884 h 40481"/>
              <a:gd name="connsiteX29" fmla="*/ 6181289 w 7422586"/>
              <a:gd name="connsiteY29" fmla="*/ 33607 h 40481"/>
              <a:gd name="connsiteX30" fmla="*/ 6025841 w 7422586"/>
              <a:gd name="connsiteY30" fmla="*/ 38495 h 40481"/>
              <a:gd name="connsiteX31" fmla="*/ 5988976 w 7422586"/>
              <a:gd name="connsiteY31" fmla="*/ 34218 h 40481"/>
              <a:gd name="connsiteX32" fmla="*/ 5982832 w 7422586"/>
              <a:gd name="connsiteY32" fmla="*/ 34218 h 40481"/>
              <a:gd name="connsiteX33" fmla="*/ 5968086 w 7422586"/>
              <a:gd name="connsiteY33" fmla="*/ 33607 h 40481"/>
              <a:gd name="connsiteX34" fmla="*/ 5946581 w 7422586"/>
              <a:gd name="connsiteY34" fmla="*/ 32996 h 40481"/>
              <a:gd name="connsiteX35" fmla="*/ 5910945 w 7422586"/>
              <a:gd name="connsiteY35" fmla="*/ 36051 h 40481"/>
              <a:gd name="connsiteX36" fmla="*/ 5880838 w 7422586"/>
              <a:gd name="connsiteY36" fmla="*/ 34218 h 40481"/>
              <a:gd name="connsiteX37" fmla="*/ 5874079 w 7422586"/>
              <a:gd name="connsiteY37" fmla="*/ 33607 h 40481"/>
              <a:gd name="connsiteX38" fmla="*/ 5851961 w 7422586"/>
              <a:gd name="connsiteY38" fmla="*/ 32996 h 40481"/>
              <a:gd name="connsiteX39" fmla="*/ 5795434 w 7422586"/>
              <a:gd name="connsiteY39" fmla="*/ 33607 h 40481"/>
              <a:gd name="connsiteX40" fmla="*/ 5651045 w 7422586"/>
              <a:gd name="connsiteY40" fmla="*/ 33607 h 40481"/>
              <a:gd name="connsiteX41" fmla="*/ 5592676 w 7422586"/>
              <a:gd name="connsiteY41" fmla="*/ 30552 h 40481"/>
              <a:gd name="connsiteX42" fmla="*/ 5549666 w 7422586"/>
              <a:gd name="connsiteY42" fmla="*/ 31774 h 40481"/>
              <a:gd name="connsiteX43" fmla="*/ 5476551 w 7422586"/>
              <a:gd name="connsiteY43" fmla="*/ 34829 h 40481"/>
              <a:gd name="connsiteX44" fmla="*/ 5418795 w 7422586"/>
              <a:gd name="connsiteY44" fmla="*/ 34829 h 40481"/>
              <a:gd name="connsiteX45" fmla="*/ 5361040 w 7422586"/>
              <a:gd name="connsiteY45" fmla="*/ 32385 h 40481"/>
              <a:gd name="connsiteX46" fmla="*/ 5332162 w 7422586"/>
              <a:gd name="connsiteY46" fmla="*/ 34218 h 40481"/>
              <a:gd name="connsiteX47" fmla="*/ 5287924 w 7422586"/>
              <a:gd name="connsiteY47" fmla="*/ 29941 h 40481"/>
              <a:gd name="connsiteX48" fmla="*/ 5244915 w 7422586"/>
              <a:gd name="connsiteY48" fmla="*/ 29330 h 40481"/>
              <a:gd name="connsiteX49" fmla="*/ 5201291 w 7422586"/>
              <a:gd name="connsiteY49" fmla="*/ 31163 h 40481"/>
              <a:gd name="connsiteX50" fmla="*/ 5157053 w 7422586"/>
              <a:gd name="connsiteY50" fmla="*/ 30552 h 40481"/>
              <a:gd name="connsiteX51" fmla="*/ 5128789 w 7422586"/>
              <a:gd name="connsiteY51" fmla="*/ 29330 h 40481"/>
              <a:gd name="connsiteX52" fmla="*/ 5084551 w 7422586"/>
              <a:gd name="connsiteY52" fmla="*/ 32996 h 40481"/>
              <a:gd name="connsiteX53" fmla="*/ 5056288 w 7422586"/>
              <a:gd name="connsiteY53" fmla="*/ 29330 h 40481"/>
              <a:gd name="connsiteX54" fmla="*/ 5013279 w 7422586"/>
              <a:gd name="connsiteY54" fmla="*/ 30552 h 40481"/>
              <a:gd name="connsiteX55" fmla="*/ 4984401 w 7422586"/>
              <a:gd name="connsiteY55" fmla="*/ 29941 h 40481"/>
              <a:gd name="connsiteX56" fmla="*/ 4969655 w 7422586"/>
              <a:gd name="connsiteY56" fmla="*/ 29941 h 40481"/>
              <a:gd name="connsiteX57" fmla="*/ 4927874 w 7422586"/>
              <a:gd name="connsiteY57" fmla="*/ 27497 h 40481"/>
              <a:gd name="connsiteX58" fmla="*/ 4898382 w 7422586"/>
              <a:gd name="connsiteY58" fmla="*/ 31774 h 40481"/>
              <a:gd name="connsiteX59" fmla="*/ 4861517 w 7422586"/>
              <a:gd name="connsiteY59" fmla="*/ 29941 h 40481"/>
              <a:gd name="connsiteX60" fmla="*/ 4811135 w 7422586"/>
              <a:gd name="connsiteY60" fmla="*/ 28108 h 40481"/>
              <a:gd name="connsiteX61" fmla="*/ 4723887 w 7422586"/>
              <a:gd name="connsiteY61" fmla="*/ 31163 h 40481"/>
              <a:gd name="connsiteX62" fmla="*/ 4709141 w 7422586"/>
              <a:gd name="connsiteY62" fmla="*/ 31163 h 40481"/>
              <a:gd name="connsiteX63" fmla="*/ 4665518 w 7422586"/>
              <a:gd name="connsiteY63" fmla="*/ 28719 h 40481"/>
              <a:gd name="connsiteX64" fmla="*/ 4622508 w 7422586"/>
              <a:gd name="connsiteY64" fmla="*/ 32996 h 40481"/>
              <a:gd name="connsiteX65" fmla="*/ 4607762 w 7422586"/>
              <a:gd name="connsiteY65" fmla="*/ 32996 h 40481"/>
              <a:gd name="connsiteX66" fmla="*/ 4578270 w 7422586"/>
              <a:gd name="connsiteY66" fmla="*/ 32385 h 40481"/>
              <a:gd name="connsiteX67" fmla="*/ 4521129 w 7422586"/>
              <a:gd name="connsiteY67" fmla="*/ 31774 h 40481"/>
              <a:gd name="connsiteX68" fmla="*/ 4462759 w 7422586"/>
              <a:gd name="connsiteY68" fmla="*/ 31163 h 40481"/>
              <a:gd name="connsiteX69" fmla="*/ 4390258 w 7422586"/>
              <a:gd name="connsiteY69" fmla="*/ 31163 h 40481"/>
              <a:gd name="connsiteX70" fmla="*/ 4318371 w 7422586"/>
              <a:gd name="connsiteY70" fmla="*/ 33607 h 40481"/>
              <a:gd name="connsiteX71" fmla="*/ 4259386 w 7422586"/>
              <a:gd name="connsiteY71" fmla="*/ 37273 h 40481"/>
              <a:gd name="connsiteX72" fmla="*/ 4188728 w 7422586"/>
              <a:gd name="connsiteY72" fmla="*/ 33607 h 40481"/>
              <a:gd name="connsiteX73" fmla="*/ 4144490 w 7422586"/>
              <a:gd name="connsiteY73" fmla="*/ 37884 h 40481"/>
              <a:gd name="connsiteX74" fmla="*/ 4087964 w 7422586"/>
              <a:gd name="connsiteY74" fmla="*/ 36662 h 40481"/>
              <a:gd name="connsiteX75" fmla="*/ 4030208 w 7422586"/>
              <a:gd name="connsiteY75" fmla="*/ 35440 h 40481"/>
              <a:gd name="connsiteX76" fmla="*/ 3973067 w 7422586"/>
              <a:gd name="connsiteY76" fmla="*/ 39717 h 40481"/>
              <a:gd name="connsiteX77" fmla="*/ 3943575 w 7422586"/>
              <a:gd name="connsiteY77" fmla="*/ 40328 h 40481"/>
              <a:gd name="connsiteX78" fmla="*/ 3928829 w 7422586"/>
              <a:gd name="connsiteY78" fmla="*/ 40328 h 40481"/>
              <a:gd name="connsiteX79" fmla="*/ 3885205 w 7422586"/>
              <a:gd name="connsiteY79" fmla="*/ 37273 h 40481"/>
              <a:gd name="connsiteX80" fmla="*/ 3856328 w 7422586"/>
              <a:gd name="connsiteY80" fmla="*/ 37273 h 40481"/>
              <a:gd name="connsiteX81" fmla="*/ 3797958 w 7422586"/>
              <a:gd name="connsiteY81" fmla="*/ 37884 h 40481"/>
              <a:gd name="connsiteX82" fmla="*/ 3756177 w 7422586"/>
              <a:gd name="connsiteY82" fmla="*/ 36662 h 40481"/>
              <a:gd name="connsiteX83" fmla="*/ 3711939 w 7422586"/>
              <a:gd name="connsiteY83" fmla="*/ 40328 h 40481"/>
              <a:gd name="connsiteX84" fmla="*/ 3690435 w 7422586"/>
              <a:gd name="connsiteY84" fmla="*/ 40328 h 40481"/>
              <a:gd name="connsiteX85" fmla="*/ 3653569 w 7422586"/>
              <a:gd name="connsiteY85" fmla="*/ 36662 h 40481"/>
              <a:gd name="connsiteX86" fmla="*/ 3596429 w 7422586"/>
              <a:gd name="connsiteY86" fmla="*/ 37884 h 40481"/>
              <a:gd name="connsiteX87" fmla="*/ 3567551 w 7422586"/>
              <a:gd name="connsiteY87" fmla="*/ 37273 h 40481"/>
              <a:gd name="connsiteX88" fmla="*/ 3539287 w 7422586"/>
              <a:gd name="connsiteY88" fmla="*/ 39717 h 40481"/>
              <a:gd name="connsiteX89" fmla="*/ 3491363 w 7422586"/>
              <a:gd name="connsiteY89" fmla="*/ 36662 h 40481"/>
              <a:gd name="connsiteX90" fmla="*/ 3451425 w 7422586"/>
              <a:gd name="connsiteY90" fmla="*/ 34829 h 40481"/>
              <a:gd name="connsiteX91" fmla="*/ 3423162 w 7422586"/>
              <a:gd name="connsiteY91" fmla="*/ 36051 h 40481"/>
              <a:gd name="connsiteX92" fmla="*/ 3365407 w 7422586"/>
              <a:gd name="connsiteY92" fmla="*/ 34218 h 40481"/>
              <a:gd name="connsiteX93" fmla="*/ 3307037 w 7422586"/>
              <a:gd name="connsiteY93" fmla="*/ 36051 h 40481"/>
              <a:gd name="connsiteX94" fmla="*/ 3249896 w 7422586"/>
              <a:gd name="connsiteY94" fmla="*/ 32996 h 40481"/>
              <a:gd name="connsiteX95" fmla="*/ 3213031 w 7422586"/>
              <a:gd name="connsiteY95" fmla="*/ 35440 h 40481"/>
              <a:gd name="connsiteX96" fmla="*/ 3206272 w 7422586"/>
              <a:gd name="connsiteY96" fmla="*/ 35440 h 40481"/>
              <a:gd name="connsiteX97" fmla="*/ 3192141 w 7422586"/>
              <a:gd name="connsiteY97" fmla="*/ 36051 h 40481"/>
              <a:gd name="connsiteX98" fmla="*/ 3146674 w 7422586"/>
              <a:gd name="connsiteY98" fmla="*/ 31163 h 40481"/>
              <a:gd name="connsiteX99" fmla="*/ 3106737 w 7422586"/>
              <a:gd name="connsiteY99" fmla="*/ 34829 h 40481"/>
              <a:gd name="connsiteX100" fmla="*/ 3076630 w 7422586"/>
              <a:gd name="connsiteY100" fmla="*/ 34829 h 40481"/>
              <a:gd name="connsiteX101" fmla="*/ 3018260 w 7422586"/>
              <a:gd name="connsiteY101" fmla="*/ 33607 h 40481"/>
              <a:gd name="connsiteX102" fmla="*/ 2988768 w 7422586"/>
              <a:gd name="connsiteY102" fmla="*/ 28719 h 40481"/>
              <a:gd name="connsiteX103" fmla="*/ 2946988 w 7422586"/>
              <a:gd name="connsiteY103" fmla="*/ 30552 h 40481"/>
              <a:gd name="connsiteX104" fmla="*/ 2903364 w 7422586"/>
              <a:gd name="connsiteY104" fmla="*/ 32385 h 40481"/>
              <a:gd name="connsiteX105" fmla="*/ 2874486 w 7422586"/>
              <a:gd name="connsiteY105" fmla="*/ 31774 h 40481"/>
              <a:gd name="connsiteX106" fmla="*/ 2867113 w 7422586"/>
              <a:gd name="connsiteY106" fmla="*/ 31774 h 40481"/>
              <a:gd name="connsiteX107" fmla="*/ 2817345 w 7422586"/>
              <a:gd name="connsiteY107" fmla="*/ 26275 h 40481"/>
              <a:gd name="connsiteX108" fmla="*/ 2760204 w 7422586"/>
              <a:gd name="connsiteY108" fmla="*/ 28719 h 40481"/>
              <a:gd name="connsiteX109" fmla="*/ 2714737 w 7422586"/>
              <a:gd name="connsiteY109" fmla="*/ 25053 h 40481"/>
              <a:gd name="connsiteX110" fmla="*/ 2672957 w 7422586"/>
              <a:gd name="connsiteY110" fmla="*/ 26886 h 40481"/>
              <a:gd name="connsiteX111" fmla="*/ 2643464 w 7422586"/>
              <a:gd name="connsiteY111" fmla="*/ 26275 h 40481"/>
              <a:gd name="connsiteX112" fmla="*/ 2629333 w 7422586"/>
              <a:gd name="connsiteY112" fmla="*/ 26275 h 40481"/>
              <a:gd name="connsiteX113" fmla="*/ 2593082 w 7422586"/>
              <a:gd name="connsiteY113" fmla="*/ 28719 h 40481"/>
              <a:gd name="connsiteX114" fmla="*/ 2585709 w 7422586"/>
              <a:gd name="connsiteY114" fmla="*/ 28719 h 40481"/>
              <a:gd name="connsiteX115" fmla="*/ 2556832 w 7422586"/>
              <a:gd name="connsiteY115" fmla="*/ 28108 h 40481"/>
              <a:gd name="connsiteX116" fmla="*/ 2553145 w 7422586"/>
              <a:gd name="connsiteY116" fmla="*/ 28108 h 40481"/>
              <a:gd name="connsiteX117" fmla="*/ 2500919 w 7422586"/>
              <a:gd name="connsiteY117" fmla="*/ 24442 h 40481"/>
              <a:gd name="connsiteX118" fmla="*/ 2469584 w 7422586"/>
              <a:gd name="connsiteY118" fmla="*/ 26886 h 40481"/>
              <a:gd name="connsiteX119" fmla="*/ 2440706 w 7422586"/>
              <a:gd name="connsiteY119" fmla="*/ 21997 h 40481"/>
              <a:gd name="connsiteX120" fmla="*/ 2434562 w 7422586"/>
              <a:gd name="connsiteY120" fmla="*/ 21386 h 40481"/>
              <a:gd name="connsiteX121" fmla="*/ 2427189 w 7422586"/>
              <a:gd name="connsiteY121" fmla="*/ 21386 h 40481"/>
              <a:gd name="connsiteX122" fmla="*/ 2412443 w 7422586"/>
              <a:gd name="connsiteY122" fmla="*/ 21386 h 40481"/>
              <a:gd name="connsiteX123" fmla="*/ 2397697 w 7422586"/>
              <a:gd name="connsiteY123" fmla="*/ 21386 h 40481"/>
              <a:gd name="connsiteX124" fmla="*/ 2384180 w 7422586"/>
              <a:gd name="connsiteY124" fmla="*/ 21997 h 40481"/>
              <a:gd name="connsiteX125" fmla="*/ 2325196 w 7422586"/>
              <a:gd name="connsiteY125" fmla="*/ 23830 h 40481"/>
              <a:gd name="connsiteX126" fmla="*/ 2209070 w 7422586"/>
              <a:gd name="connsiteY126" fmla="*/ 25053 h 40481"/>
              <a:gd name="connsiteX127" fmla="*/ 2151315 w 7422586"/>
              <a:gd name="connsiteY127" fmla="*/ 23219 h 40481"/>
              <a:gd name="connsiteX128" fmla="*/ 2122437 w 7422586"/>
              <a:gd name="connsiteY128" fmla="*/ 22608 h 40481"/>
              <a:gd name="connsiteX129" fmla="*/ 2035804 w 7422586"/>
              <a:gd name="connsiteY129" fmla="*/ 20164 h 40481"/>
              <a:gd name="connsiteX130" fmla="*/ 2006926 w 7422586"/>
              <a:gd name="connsiteY130" fmla="*/ 20164 h 40481"/>
              <a:gd name="connsiteX131" fmla="*/ 1963917 w 7422586"/>
              <a:gd name="connsiteY131" fmla="*/ 23219 h 40481"/>
              <a:gd name="connsiteX132" fmla="*/ 1949171 w 7422586"/>
              <a:gd name="connsiteY132" fmla="*/ 23219 h 40481"/>
              <a:gd name="connsiteX133" fmla="*/ 1934425 w 7422586"/>
              <a:gd name="connsiteY133" fmla="*/ 23219 h 40481"/>
              <a:gd name="connsiteX134" fmla="*/ 1890801 w 7422586"/>
              <a:gd name="connsiteY134" fmla="*/ 20775 h 40481"/>
              <a:gd name="connsiteX135" fmla="*/ 1861924 w 7422586"/>
              <a:gd name="connsiteY135" fmla="*/ 20775 h 40481"/>
              <a:gd name="connsiteX136" fmla="*/ 1833660 w 7422586"/>
              <a:gd name="connsiteY136" fmla="*/ 21386 h 40481"/>
              <a:gd name="connsiteX137" fmla="*/ 1739040 w 7422586"/>
              <a:gd name="connsiteY137" fmla="*/ 22608 h 40481"/>
              <a:gd name="connsiteX138" fmla="*/ 1703403 w 7422586"/>
              <a:gd name="connsiteY138" fmla="*/ 25664 h 40481"/>
              <a:gd name="connsiteX139" fmla="*/ 1659780 w 7422586"/>
              <a:gd name="connsiteY139" fmla="*/ 24442 h 40481"/>
              <a:gd name="connsiteX140" fmla="*/ 1630902 w 7422586"/>
              <a:gd name="connsiteY140" fmla="*/ 26275 h 40481"/>
              <a:gd name="connsiteX141" fmla="*/ 1573147 w 7422586"/>
              <a:gd name="connsiteY141" fmla="*/ 25664 h 40481"/>
              <a:gd name="connsiteX142" fmla="*/ 1543654 w 7422586"/>
              <a:gd name="connsiteY142" fmla="*/ 26886 h 40481"/>
              <a:gd name="connsiteX143" fmla="*/ 1500645 w 7422586"/>
              <a:gd name="connsiteY143" fmla="*/ 23219 h 40481"/>
              <a:gd name="connsiteX144" fmla="*/ 1485899 w 7422586"/>
              <a:gd name="connsiteY144" fmla="*/ 22608 h 40481"/>
              <a:gd name="connsiteX145" fmla="*/ 1428144 w 7422586"/>
              <a:gd name="connsiteY145" fmla="*/ 26275 h 40481"/>
              <a:gd name="connsiteX146" fmla="*/ 1371617 w 7422586"/>
              <a:gd name="connsiteY146" fmla="*/ 25053 h 40481"/>
              <a:gd name="connsiteX147" fmla="*/ 1341511 w 7422586"/>
              <a:gd name="connsiteY147" fmla="*/ 26275 h 40481"/>
              <a:gd name="connsiteX148" fmla="*/ 1312633 w 7422586"/>
              <a:gd name="connsiteY148" fmla="*/ 25664 h 40481"/>
              <a:gd name="connsiteX149" fmla="*/ 1283755 w 7422586"/>
              <a:gd name="connsiteY149" fmla="*/ 24442 h 40481"/>
              <a:gd name="connsiteX150" fmla="*/ 1254878 w 7422586"/>
              <a:gd name="connsiteY150" fmla="*/ 24442 h 40481"/>
              <a:gd name="connsiteX151" fmla="*/ 1197122 w 7422586"/>
              <a:gd name="connsiteY151" fmla="*/ 25664 h 40481"/>
              <a:gd name="connsiteX152" fmla="*/ 1168245 w 7422586"/>
              <a:gd name="connsiteY152" fmla="*/ 25053 h 40481"/>
              <a:gd name="connsiteX153" fmla="*/ 1124621 w 7422586"/>
              <a:gd name="connsiteY153" fmla="*/ 26886 h 40481"/>
              <a:gd name="connsiteX154" fmla="*/ 1109875 w 7422586"/>
              <a:gd name="connsiteY154" fmla="*/ 27497 h 40481"/>
              <a:gd name="connsiteX155" fmla="*/ 1080997 w 7422586"/>
              <a:gd name="connsiteY155" fmla="*/ 28719 h 40481"/>
              <a:gd name="connsiteX156" fmla="*/ 1052119 w 7422586"/>
              <a:gd name="connsiteY156" fmla="*/ 30552 h 40481"/>
              <a:gd name="connsiteX157" fmla="*/ 1008496 w 7422586"/>
              <a:gd name="connsiteY157" fmla="*/ 26886 h 40481"/>
              <a:gd name="connsiteX158" fmla="*/ 993750 w 7422586"/>
              <a:gd name="connsiteY158" fmla="*/ 26886 h 40481"/>
              <a:gd name="connsiteX159" fmla="*/ 964872 w 7422586"/>
              <a:gd name="connsiteY159" fmla="*/ 26886 h 40481"/>
              <a:gd name="connsiteX160" fmla="*/ 935994 w 7422586"/>
              <a:gd name="connsiteY160" fmla="*/ 29330 h 40481"/>
              <a:gd name="connsiteX161" fmla="*/ 921248 w 7422586"/>
              <a:gd name="connsiteY161" fmla="*/ 29941 h 40481"/>
              <a:gd name="connsiteX162" fmla="*/ 907116 w 7422586"/>
              <a:gd name="connsiteY162" fmla="*/ 30552 h 40481"/>
              <a:gd name="connsiteX163" fmla="*/ 892370 w 7422586"/>
              <a:gd name="connsiteY163" fmla="*/ 31163 h 40481"/>
              <a:gd name="connsiteX164" fmla="*/ 877624 w 7422586"/>
              <a:gd name="connsiteY164" fmla="*/ 31163 h 40481"/>
              <a:gd name="connsiteX165" fmla="*/ 848747 w 7422586"/>
              <a:gd name="connsiteY165" fmla="*/ 31163 h 40481"/>
              <a:gd name="connsiteX166" fmla="*/ 819869 w 7422586"/>
              <a:gd name="connsiteY166" fmla="*/ 31774 h 40481"/>
              <a:gd name="connsiteX167" fmla="*/ 776245 w 7422586"/>
              <a:gd name="connsiteY167" fmla="*/ 31163 h 40481"/>
              <a:gd name="connsiteX168" fmla="*/ 733850 w 7422586"/>
              <a:gd name="connsiteY168" fmla="*/ 29941 h 40481"/>
              <a:gd name="connsiteX169" fmla="*/ 704358 w 7422586"/>
              <a:gd name="connsiteY169" fmla="*/ 32996 h 40481"/>
              <a:gd name="connsiteX170" fmla="*/ 700672 w 7422586"/>
              <a:gd name="connsiteY170" fmla="*/ 32996 h 40481"/>
              <a:gd name="connsiteX171" fmla="*/ 697600 w 7422586"/>
              <a:gd name="connsiteY171" fmla="*/ 32996 h 40481"/>
              <a:gd name="connsiteX172" fmla="*/ 690841 w 7422586"/>
              <a:gd name="connsiteY172" fmla="*/ 33607 h 40481"/>
              <a:gd name="connsiteX173" fmla="*/ 676095 w 7422586"/>
              <a:gd name="connsiteY173" fmla="*/ 35440 h 40481"/>
              <a:gd name="connsiteX174" fmla="*/ 644145 w 7422586"/>
              <a:gd name="connsiteY174" fmla="*/ 33607 h 40481"/>
              <a:gd name="connsiteX175" fmla="*/ 625098 w 7422586"/>
              <a:gd name="connsiteY175" fmla="*/ 31163 h 40481"/>
              <a:gd name="connsiteX176" fmla="*/ 617725 w 7422586"/>
              <a:gd name="connsiteY176" fmla="*/ 31163 h 40481"/>
              <a:gd name="connsiteX177" fmla="*/ 588847 w 7422586"/>
              <a:gd name="connsiteY177" fmla="*/ 31163 h 40481"/>
              <a:gd name="connsiteX178" fmla="*/ 559970 w 7422586"/>
              <a:gd name="connsiteY178" fmla="*/ 31774 h 40481"/>
              <a:gd name="connsiteX179" fmla="*/ 545838 w 7422586"/>
              <a:gd name="connsiteY179" fmla="*/ 32385 h 40481"/>
              <a:gd name="connsiteX180" fmla="*/ 473337 w 7422586"/>
              <a:gd name="connsiteY180" fmla="*/ 34218 h 40481"/>
              <a:gd name="connsiteX181" fmla="*/ 445688 w 7422586"/>
              <a:gd name="connsiteY181" fmla="*/ 37273 h 40481"/>
              <a:gd name="connsiteX182" fmla="*/ 414967 w 7422586"/>
              <a:gd name="connsiteY182" fmla="*/ 37273 h 40481"/>
              <a:gd name="connsiteX183" fmla="*/ 386089 w 7422586"/>
              <a:gd name="connsiteY183" fmla="*/ 36051 h 40481"/>
              <a:gd name="connsiteX184" fmla="*/ 371957 w 7422586"/>
              <a:gd name="connsiteY184" fmla="*/ 34829 h 40481"/>
              <a:gd name="connsiteX185" fmla="*/ 365199 w 7422586"/>
              <a:gd name="connsiteY185" fmla="*/ 34218 h 40481"/>
              <a:gd name="connsiteX186" fmla="*/ 358440 w 7422586"/>
              <a:gd name="connsiteY186" fmla="*/ 34218 h 40481"/>
              <a:gd name="connsiteX187" fmla="*/ 329563 w 7422586"/>
              <a:gd name="connsiteY187" fmla="*/ 34218 h 40481"/>
              <a:gd name="connsiteX188" fmla="*/ 242315 w 7422586"/>
              <a:gd name="connsiteY188" fmla="*/ 37884 h 40481"/>
              <a:gd name="connsiteX189" fmla="*/ 161826 w 7422586"/>
              <a:gd name="connsiteY189" fmla="*/ 34218 h 40481"/>
              <a:gd name="connsiteX190" fmla="*/ 127419 w 7422586"/>
              <a:gd name="connsiteY190" fmla="*/ 28719 h 40481"/>
              <a:gd name="connsiteX191" fmla="*/ 84409 w 7422586"/>
              <a:gd name="connsiteY191" fmla="*/ 33607 h 40481"/>
              <a:gd name="connsiteX192" fmla="*/ 16823 w 7422586"/>
              <a:gd name="connsiteY192" fmla="*/ 39106 h 40481"/>
              <a:gd name="connsiteX193" fmla="*/ 848 w 7422586"/>
              <a:gd name="connsiteY193" fmla="*/ 32385 h 40481"/>
              <a:gd name="connsiteX194" fmla="*/ 7607 w 7422586"/>
              <a:gd name="connsiteY194" fmla="*/ 17109 h 40481"/>
              <a:gd name="connsiteX195" fmla="*/ 24196 w 7422586"/>
              <a:gd name="connsiteY195" fmla="*/ 12832 h 40481"/>
              <a:gd name="connsiteX196" fmla="*/ 83795 w 7422586"/>
              <a:gd name="connsiteY196" fmla="*/ 9166 h 40481"/>
              <a:gd name="connsiteX197" fmla="*/ 126804 w 7422586"/>
              <a:gd name="connsiteY197" fmla="*/ 3666 h 40481"/>
              <a:gd name="connsiteX198" fmla="*/ 170428 w 7422586"/>
              <a:gd name="connsiteY198" fmla="*/ 9777 h 40481"/>
              <a:gd name="connsiteX199" fmla="*/ 242929 w 7422586"/>
              <a:gd name="connsiteY199" fmla="*/ 12832 h 40481"/>
              <a:gd name="connsiteX200" fmla="*/ 328948 w 7422586"/>
              <a:gd name="connsiteY200" fmla="*/ 9166 h 40481"/>
              <a:gd name="connsiteX201" fmla="*/ 357826 w 7422586"/>
              <a:gd name="connsiteY201" fmla="*/ 9166 h 40481"/>
              <a:gd name="connsiteX202" fmla="*/ 365813 w 7422586"/>
              <a:gd name="connsiteY202" fmla="*/ 9166 h 40481"/>
              <a:gd name="connsiteX203" fmla="*/ 373801 w 7422586"/>
              <a:gd name="connsiteY203" fmla="*/ 9777 h 40481"/>
              <a:gd name="connsiteX204" fmla="*/ 402064 w 7422586"/>
              <a:gd name="connsiteY204" fmla="*/ 11610 h 40481"/>
              <a:gd name="connsiteX205" fmla="*/ 444459 w 7422586"/>
              <a:gd name="connsiteY205" fmla="*/ 12832 h 40481"/>
              <a:gd name="connsiteX206" fmla="*/ 473951 w 7422586"/>
              <a:gd name="connsiteY206" fmla="*/ 9777 h 40481"/>
              <a:gd name="connsiteX207" fmla="*/ 531092 w 7422586"/>
              <a:gd name="connsiteY207" fmla="*/ 9777 h 40481"/>
              <a:gd name="connsiteX208" fmla="*/ 561199 w 7422586"/>
              <a:gd name="connsiteY208" fmla="*/ 8555 h 40481"/>
              <a:gd name="connsiteX209" fmla="*/ 630628 w 7422586"/>
              <a:gd name="connsiteY209" fmla="*/ 7943 h 40481"/>
              <a:gd name="connsiteX210" fmla="*/ 675480 w 7422586"/>
              <a:gd name="connsiteY210" fmla="*/ 12221 h 40481"/>
              <a:gd name="connsiteX211" fmla="*/ 689612 w 7422586"/>
              <a:gd name="connsiteY211" fmla="*/ 10388 h 40481"/>
              <a:gd name="connsiteX212" fmla="*/ 701286 w 7422586"/>
              <a:gd name="connsiteY212" fmla="*/ 9777 h 40481"/>
              <a:gd name="connsiteX213" fmla="*/ 733236 w 7422586"/>
              <a:gd name="connsiteY213" fmla="*/ 7332 h 40481"/>
              <a:gd name="connsiteX214" fmla="*/ 792220 w 7422586"/>
              <a:gd name="connsiteY214" fmla="*/ 9777 h 40481"/>
              <a:gd name="connsiteX215" fmla="*/ 820483 w 7422586"/>
              <a:gd name="connsiteY215" fmla="*/ 10999 h 40481"/>
              <a:gd name="connsiteX216" fmla="*/ 849361 w 7422586"/>
              <a:gd name="connsiteY216" fmla="*/ 10388 h 40481"/>
              <a:gd name="connsiteX217" fmla="*/ 921248 w 7422586"/>
              <a:gd name="connsiteY217" fmla="*/ 10388 h 40481"/>
              <a:gd name="connsiteX218" fmla="*/ 935994 w 7422586"/>
              <a:gd name="connsiteY218" fmla="*/ 10388 h 40481"/>
              <a:gd name="connsiteX219" fmla="*/ 964872 w 7422586"/>
              <a:gd name="connsiteY219" fmla="*/ 8555 h 40481"/>
              <a:gd name="connsiteX220" fmla="*/ 994364 w 7422586"/>
              <a:gd name="connsiteY220" fmla="*/ 9166 h 40481"/>
              <a:gd name="connsiteX221" fmla="*/ 1009110 w 7422586"/>
              <a:gd name="connsiteY221" fmla="*/ 9166 h 40481"/>
              <a:gd name="connsiteX222" fmla="*/ 1025085 w 7422586"/>
              <a:gd name="connsiteY222" fmla="*/ 10388 h 40481"/>
              <a:gd name="connsiteX223" fmla="*/ 1080997 w 7422586"/>
              <a:gd name="connsiteY223" fmla="*/ 11610 h 40481"/>
              <a:gd name="connsiteX224" fmla="*/ 1124621 w 7422586"/>
              <a:gd name="connsiteY224" fmla="*/ 10388 h 40481"/>
              <a:gd name="connsiteX225" fmla="*/ 1197122 w 7422586"/>
              <a:gd name="connsiteY225" fmla="*/ 10388 h 40481"/>
              <a:gd name="connsiteX226" fmla="*/ 1226000 w 7422586"/>
              <a:gd name="connsiteY226" fmla="*/ 9777 h 40481"/>
              <a:gd name="connsiteX227" fmla="*/ 1240746 w 7422586"/>
              <a:gd name="connsiteY227" fmla="*/ 9777 h 40481"/>
              <a:gd name="connsiteX228" fmla="*/ 1313247 w 7422586"/>
              <a:gd name="connsiteY228" fmla="*/ 11610 h 40481"/>
              <a:gd name="connsiteX229" fmla="*/ 1356257 w 7422586"/>
              <a:gd name="connsiteY229" fmla="*/ 12221 h 40481"/>
              <a:gd name="connsiteX230" fmla="*/ 1400495 w 7422586"/>
              <a:gd name="connsiteY230" fmla="*/ 9166 h 40481"/>
              <a:gd name="connsiteX231" fmla="*/ 1428758 w 7422586"/>
              <a:gd name="connsiteY231" fmla="*/ 12221 h 40481"/>
              <a:gd name="connsiteX232" fmla="*/ 1486514 w 7422586"/>
              <a:gd name="connsiteY232" fmla="*/ 8555 h 40481"/>
              <a:gd name="connsiteX233" fmla="*/ 1516006 w 7422586"/>
              <a:gd name="connsiteY233" fmla="*/ 9777 h 40481"/>
              <a:gd name="connsiteX234" fmla="*/ 1572532 w 7422586"/>
              <a:gd name="connsiteY234" fmla="*/ 12221 h 40481"/>
              <a:gd name="connsiteX235" fmla="*/ 1630288 w 7422586"/>
              <a:gd name="connsiteY235" fmla="*/ 12832 h 40481"/>
              <a:gd name="connsiteX236" fmla="*/ 1659165 w 7422586"/>
              <a:gd name="connsiteY236" fmla="*/ 10999 h 40481"/>
              <a:gd name="connsiteX237" fmla="*/ 1716306 w 7422586"/>
              <a:gd name="connsiteY237" fmla="*/ 10388 h 40481"/>
              <a:gd name="connsiteX238" fmla="*/ 1739040 w 7422586"/>
              <a:gd name="connsiteY238" fmla="*/ 8555 h 40481"/>
              <a:gd name="connsiteX239" fmla="*/ 1833046 w 7422586"/>
              <a:gd name="connsiteY239" fmla="*/ 7332 h 40481"/>
              <a:gd name="connsiteX240" fmla="*/ 1891416 w 7422586"/>
              <a:gd name="connsiteY240" fmla="*/ 6110 h 40481"/>
              <a:gd name="connsiteX241" fmla="*/ 1935039 w 7422586"/>
              <a:gd name="connsiteY241" fmla="*/ 8555 h 40481"/>
              <a:gd name="connsiteX242" fmla="*/ 1949785 w 7422586"/>
              <a:gd name="connsiteY242" fmla="*/ 8555 h 40481"/>
              <a:gd name="connsiteX243" fmla="*/ 1964531 w 7422586"/>
              <a:gd name="connsiteY243" fmla="*/ 8555 h 40481"/>
              <a:gd name="connsiteX244" fmla="*/ 2007541 w 7422586"/>
              <a:gd name="connsiteY244" fmla="*/ 4888 h 40481"/>
              <a:gd name="connsiteX245" fmla="*/ 2036419 w 7422586"/>
              <a:gd name="connsiteY245" fmla="*/ 4277 h 40481"/>
              <a:gd name="connsiteX246" fmla="*/ 2123052 w 7422586"/>
              <a:gd name="connsiteY246" fmla="*/ 6110 h 40481"/>
              <a:gd name="connsiteX247" fmla="*/ 2151929 w 7422586"/>
              <a:gd name="connsiteY247" fmla="*/ 6110 h 40481"/>
              <a:gd name="connsiteX248" fmla="*/ 2209685 w 7422586"/>
              <a:gd name="connsiteY248" fmla="*/ 7332 h 40481"/>
              <a:gd name="connsiteX249" fmla="*/ 2354688 w 7422586"/>
              <a:gd name="connsiteY249" fmla="*/ 5499 h 40481"/>
              <a:gd name="connsiteX250" fmla="*/ 2398311 w 7422586"/>
              <a:gd name="connsiteY250" fmla="*/ 2444 h 40481"/>
              <a:gd name="connsiteX251" fmla="*/ 2413057 w 7422586"/>
              <a:gd name="connsiteY251" fmla="*/ 1833 h 40481"/>
              <a:gd name="connsiteX252" fmla="*/ 2427804 w 7422586"/>
              <a:gd name="connsiteY252" fmla="*/ 1222 h 40481"/>
              <a:gd name="connsiteX253" fmla="*/ 2471427 w 7422586"/>
              <a:gd name="connsiteY253" fmla="*/ 6110 h 40481"/>
              <a:gd name="connsiteX254" fmla="*/ 2513822 w 7422586"/>
              <a:gd name="connsiteY254" fmla="*/ 1833 h 40481"/>
              <a:gd name="connsiteX255" fmla="*/ 2543929 w 7422586"/>
              <a:gd name="connsiteY255" fmla="*/ 5499 h 40481"/>
              <a:gd name="connsiteX256" fmla="*/ 2585709 w 7422586"/>
              <a:gd name="connsiteY256" fmla="*/ 6721 h 40481"/>
              <a:gd name="connsiteX257" fmla="*/ 2628718 w 7422586"/>
              <a:gd name="connsiteY257" fmla="*/ 4277 h 40481"/>
              <a:gd name="connsiteX258" fmla="*/ 2672342 w 7422586"/>
              <a:gd name="connsiteY258" fmla="*/ 4277 h 40481"/>
              <a:gd name="connsiteX259" fmla="*/ 2700606 w 7422586"/>
              <a:gd name="connsiteY259" fmla="*/ 1833 h 40481"/>
              <a:gd name="connsiteX260" fmla="*/ 2745458 w 7422586"/>
              <a:gd name="connsiteY260" fmla="*/ 5499 h 40481"/>
              <a:gd name="connsiteX261" fmla="*/ 2788467 w 7422586"/>
              <a:gd name="connsiteY261" fmla="*/ 3055 h 40481"/>
              <a:gd name="connsiteX262" fmla="*/ 2816731 w 7422586"/>
              <a:gd name="connsiteY262" fmla="*/ 1833 h 40481"/>
              <a:gd name="connsiteX263" fmla="*/ 2867727 w 7422586"/>
              <a:gd name="connsiteY263" fmla="*/ 6721 h 40481"/>
              <a:gd name="connsiteX264" fmla="*/ 2875100 w 7422586"/>
              <a:gd name="connsiteY264" fmla="*/ 6721 h 40481"/>
              <a:gd name="connsiteX265" fmla="*/ 2903978 w 7422586"/>
              <a:gd name="connsiteY265" fmla="*/ 7332 h 40481"/>
              <a:gd name="connsiteX266" fmla="*/ 2939614 w 7422586"/>
              <a:gd name="connsiteY266" fmla="*/ 5499 h 40481"/>
              <a:gd name="connsiteX267" fmla="*/ 2960505 w 7422586"/>
              <a:gd name="connsiteY267" fmla="*/ 4277 h 40481"/>
              <a:gd name="connsiteX268" fmla="*/ 2991840 w 7422586"/>
              <a:gd name="connsiteY268" fmla="*/ 3055 h 40481"/>
              <a:gd name="connsiteX269" fmla="*/ 3019489 w 7422586"/>
              <a:gd name="connsiteY269" fmla="*/ 7332 h 40481"/>
              <a:gd name="connsiteX270" fmla="*/ 3098749 w 7422586"/>
              <a:gd name="connsiteY270" fmla="*/ 8555 h 40481"/>
              <a:gd name="connsiteX271" fmla="*/ 3150975 w 7422586"/>
              <a:gd name="connsiteY271" fmla="*/ 4888 h 40481"/>
              <a:gd name="connsiteX272" fmla="*/ 3190912 w 7422586"/>
              <a:gd name="connsiteY272" fmla="*/ 9777 h 40481"/>
              <a:gd name="connsiteX273" fmla="*/ 3205658 w 7422586"/>
              <a:gd name="connsiteY273" fmla="*/ 9166 h 40481"/>
              <a:gd name="connsiteX274" fmla="*/ 3213031 w 7422586"/>
              <a:gd name="connsiteY274" fmla="*/ 9166 h 40481"/>
              <a:gd name="connsiteX275" fmla="*/ 3264642 w 7422586"/>
              <a:gd name="connsiteY275" fmla="*/ 7332 h 40481"/>
              <a:gd name="connsiteX276" fmla="*/ 3307037 w 7422586"/>
              <a:gd name="connsiteY276" fmla="*/ 10388 h 40481"/>
              <a:gd name="connsiteX277" fmla="*/ 3364178 w 7422586"/>
              <a:gd name="connsiteY277" fmla="*/ 8555 h 40481"/>
              <a:gd name="connsiteX278" fmla="*/ 3422548 w 7422586"/>
              <a:gd name="connsiteY278" fmla="*/ 10388 h 40481"/>
              <a:gd name="connsiteX279" fmla="*/ 3495664 w 7422586"/>
              <a:gd name="connsiteY279" fmla="*/ 11610 h 40481"/>
              <a:gd name="connsiteX280" fmla="*/ 3537444 w 7422586"/>
              <a:gd name="connsiteY280" fmla="*/ 14665 h 40481"/>
              <a:gd name="connsiteX281" fmla="*/ 3566936 w 7422586"/>
              <a:gd name="connsiteY281" fmla="*/ 12221 h 40481"/>
              <a:gd name="connsiteX282" fmla="*/ 3610560 w 7422586"/>
              <a:gd name="connsiteY282" fmla="*/ 13443 h 40481"/>
              <a:gd name="connsiteX283" fmla="*/ 3654798 w 7422586"/>
              <a:gd name="connsiteY283" fmla="*/ 12832 h 40481"/>
              <a:gd name="connsiteX284" fmla="*/ 3686134 w 7422586"/>
              <a:gd name="connsiteY284" fmla="*/ 16498 h 40481"/>
              <a:gd name="connsiteX285" fmla="*/ 3726071 w 7422586"/>
              <a:gd name="connsiteY285" fmla="*/ 16498 h 40481"/>
              <a:gd name="connsiteX286" fmla="*/ 3753720 w 7422586"/>
              <a:gd name="connsiteY286" fmla="*/ 13443 h 40481"/>
              <a:gd name="connsiteX287" fmla="*/ 3798572 w 7422586"/>
              <a:gd name="connsiteY287" fmla="*/ 15276 h 40481"/>
              <a:gd name="connsiteX288" fmla="*/ 3885820 w 7422586"/>
              <a:gd name="connsiteY288" fmla="*/ 16498 h 40481"/>
              <a:gd name="connsiteX289" fmla="*/ 3921456 w 7422586"/>
              <a:gd name="connsiteY289" fmla="*/ 20164 h 40481"/>
              <a:gd name="connsiteX290" fmla="*/ 3957707 w 7422586"/>
              <a:gd name="connsiteY290" fmla="*/ 20775 h 40481"/>
              <a:gd name="connsiteX291" fmla="*/ 4000716 w 7422586"/>
              <a:gd name="connsiteY291" fmla="*/ 18331 h 40481"/>
              <a:gd name="connsiteX292" fmla="*/ 4029594 w 7422586"/>
              <a:gd name="connsiteY292" fmla="*/ 17109 h 40481"/>
              <a:gd name="connsiteX293" fmla="*/ 4087349 w 7422586"/>
              <a:gd name="connsiteY293" fmla="*/ 18942 h 40481"/>
              <a:gd name="connsiteX294" fmla="*/ 4146333 w 7422586"/>
              <a:gd name="connsiteY294" fmla="*/ 21386 h 40481"/>
              <a:gd name="connsiteX295" fmla="*/ 4188114 w 7422586"/>
              <a:gd name="connsiteY295" fmla="*/ 17109 h 40481"/>
              <a:gd name="connsiteX296" fmla="*/ 4261844 w 7422586"/>
              <a:gd name="connsiteY296" fmla="*/ 21386 h 40481"/>
              <a:gd name="connsiteX297" fmla="*/ 4318371 w 7422586"/>
              <a:gd name="connsiteY297" fmla="*/ 17720 h 40481"/>
              <a:gd name="connsiteX298" fmla="*/ 4390872 w 7422586"/>
              <a:gd name="connsiteY298" fmla="*/ 15276 h 40481"/>
              <a:gd name="connsiteX299" fmla="*/ 4433882 w 7422586"/>
              <a:gd name="connsiteY299" fmla="*/ 16498 h 40481"/>
              <a:gd name="connsiteX300" fmla="*/ 4492251 w 7422586"/>
              <a:gd name="connsiteY300" fmla="*/ 15276 h 40481"/>
              <a:gd name="connsiteX301" fmla="*/ 4550007 w 7422586"/>
              <a:gd name="connsiteY301" fmla="*/ 13443 h 40481"/>
              <a:gd name="connsiteX302" fmla="*/ 4578884 w 7422586"/>
              <a:gd name="connsiteY302" fmla="*/ 14665 h 40481"/>
              <a:gd name="connsiteX303" fmla="*/ 4607762 w 7422586"/>
              <a:gd name="connsiteY303" fmla="*/ 15276 h 40481"/>
              <a:gd name="connsiteX304" fmla="*/ 4622508 w 7422586"/>
              <a:gd name="connsiteY304" fmla="*/ 15276 h 40481"/>
              <a:gd name="connsiteX305" fmla="*/ 4666132 w 7422586"/>
              <a:gd name="connsiteY305" fmla="*/ 10999 h 40481"/>
              <a:gd name="connsiteX306" fmla="*/ 4810520 w 7422586"/>
              <a:gd name="connsiteY306" fmla="*/ 9777 h 40481"/>
              <a:gd name="connsiteX307" fmla="*/ 4897153 w 7422586"/>
              <a:gd name="connsiteY307" fmla="*/ 12832 h 40481"/>
              <a:gd name="connsiteX308" fmla="*/ 4924802 w 7422586"/>
              <a:gd name="connsiteY308" fmla="*/ 8555 h 40481"/>
              <a:gd name="connsiteX309" fmla="*/ 4956138 w 7422586"/>
              <a:gd name="connsiteY309" fmla="*/ 9166 h 40481"/>
              <a:gd name="connsiteX310" fmla="*/ 5012664 w 7422586"/>
              <a:gd name="connsiteY310" fmla="*/ 10388 h 40481"/>
              <a:gd name="connsiteX311" fmla="*/ 5072263 w 7422586"/>
              <a:gd name="connsiteY311" fmla="*/ 10388 h 40481"/>
              <a:gd name="connsiteX312" fmla="*/ 5128175 w 7422586"/>
              <a:gd name="connsiteY312" fmla="*/ 7943 h 40481"/>
              <a:gd name="connsiteX313" fmla="*/ 5186545 w 7422586"/>
              <a:gd name="connsiteY313" fmla="*/ 8555 h 40481"/>
              <a:gd name="connsiteX314" fmla="*/ 5201291 w 7422586"/>
              <a:gd name="connsiteY314" fmla="*/ 8555 h 40481"/>
              <a:gd name="connsiteX315" fmla="*/ 5244300 w 7422586"/>
              <a:gd name="connsiteY315" fmla="*/ 6110 h 40481"/>
              <a:gd name="connsiteX316" fmla="*/ 5273178 w 7422586"/>
              <a:gd name="connsiteY316" fmla="*/ 6110 h 40481"/>
              <a:gd name="connsiteX317" fmla="*/ 5287924 w 7422586"/>
              <a:gd name="connsiteY317" fmla="*/ 6110 h 40481"/>
              <a:gd name="connsiteX318" fmla="*/ 5330319 w 7422586"/>
              <a:gd name="connsiteY318" fmla="*/ 9777 h 40481"/>
              <a:gd name="connsiteX319" fmla="*/ 5359196 w 7422586"/>
              <a:gd name="connsiteY319" fmla="*/ 7332 h 40481"/>
              <a:gd name="connsiteX320" fmla="*/ 5402820 w 7422586"/>
              <a:gd name="connsiteY320" fmla="*/ 9166 h 40481"/>
              <a:gd name="connsiteX321" fmla="*/ 5417566 w 7422586"/>
              <a:gd name="connsiteY321" fmla="*/ 9166 h 40481"/>
              <a:gd name="connsiteX322" fmla="*/ 5446444 w 7422586"/>
              <a:gd name="connsiteY322" fmla="*/ 8555 h 40481"/>
              <a:gd name="connsiteX323" fmla="*/ 5475322 w 7422586"/>
              <a:gd name="connsiteY323" fmla="*/ 7943 h 40481"/>
              <a:gd name="connsiteX324" fmla="*/ 5489453 w 7422586"/>
              <a:gd name="connsiteY324" fmla="*/ 7332 h 40481"/>
              <a:gd name="connsiteX325" fmla="*/ 5503585 w 7422586"/>
              <a:gd name="connsiteY325" fmla="*/ 6110 h 40481"/>
              <a:gd name="connsiteX326" fmla="*/ 5532463 w 7422586"/>
              <a:gd name="connsiteY326" fmla="*/ 4888 h 40481"/>
              <a:gd name="connsiteX327" fmla="*/ 5547209 w 7422586"/>
              <a:gd name="connsiteY327" fmla="*/ 3666 h 40481"/>
              <a:gd name="connsiteX328" fmla="*/ 5590832 w 7422586"/>
              <a:gd name="connsiteY328" fmla="*/ 1833 h 40481"/>
              <a:gd name="connsiteX329" fmla="*/ 5647973 w 7422586"/>
              <a:gd name="connsiteY329" fmla="*/ 4277 h 40481"/>
              <a:gd name="connsiteX330" fmla="*/ 5662720 w 7422586"/>
              <a:gd name="connsiteY330" fmla="*/ 3055 h 40481"/>
              <a:gd name="connsiteX331" fmla="*/ 5678080 w 7422586"/>
              <a:gd name="connsiteY331" fmla="*/ 2444 h 40481"/>
              <a:gd name="connsiteX332" fmla="*/ 5793591 w 7422586"/>
              <a:gd name="connsiteY332" fmla="*/ 2444 h 40481"/>
              <a:gd name="connsiteX333" fmla="*/ 5866707 w 7422586"/>
              <a:gd name="connsiteY333" fmla="*/ 1833 h 40481"/>
              <a:gd name="connsiteX334" fmla="*/ 5874079 w 7422586"/>
              <a:gd name="connsiteY334" fmla="*/ 1833 h 40481"/>
              <a:gd name="connsiteX335" fmla="*/ 5882067 w 7422586"/>
              <a:gd name="connsiteY335" fmla="*/ 2444 h 40481"/>
              <a:gd name="connsiteX336" fmla="*/ 5909716 w 7422586"/>
              <a:gd name="connsiteY336" fmla="*/ 3666 h 40481"/>
              <a:gd name="connsiteX337" fmla="*/ 5953340 w 7422586"/>
              <a:gd name="connsiteY337" fmla="*/ 611 h 40481"/>
              <a:gd name="connsiteX338" fmla="*/ 5968086 w 7422586"/>
              <a:gd name="connsiteY338" fmla="*/ 1222 h 40481"/>
              <a:gd name="connsiteX339" fmla="*/ 5982832 w 7422586"/>
              <a:gd name="connsiteY339" fmla="*/ 1833 h 40481"/>
              <a:gd name="connsiteX340" fmla="*/ 6025841 w 7422586"/>
              <a:gd name="connsiteY340" fmla="*/ 6110 h 40481"/>
              <a:gd name="connsiteX341" fmla="*/ 6068850 w 7422586"/>
              <a:gd name="connsiteY341" fmla="*/ 3055 h 40481"/>
              <a:gd name="connsiteX342" fmla="*/ 6170844 w 7422586"/>
              <a:gd name="connsiteY342" fmla="*/ 1222 h 40481"/>
              <a:gd name="connsiteX343" fmla="*/ 6178217 w 7422586"/>
              <a:gd name="connsiteY343" fmla="*/ 1222 h 40481"/>
              <a:gd name="connsiteX344" fmla="*/ 6215696 w 7422586"/>
              <a:gd name="connsiteY344" fmla="*/ 6110 h 40481"/>
              <a:gd name="connsiteX345" fmla="*/ 6256249 w 7422586"/>
              <a:gd name="connsiteY345" fmla="*/ 1222 h 40481"/>
              <a:gd name="connsiteX346" fmla="*/ 6288198 w 7422586"/>
              <a:gd name="connsiteY346" fmla="*/ 4277 h 40481"/>
              <a:gd name="connsiteX347" fmla="*/ 6294342 w 7422586"/>
              <a:gd name="connsiteY347" fmla="*/ 4888 h 40481"/>
              <a:gd name="connsiteX348" fmla="*/ 6300486 w 7422586"/>
              <a:gd name="connsiteY348" fmla="*/ 4888 h 40481"/>
              <a:gd name="connsiteX349" fmla="*/ 6315847 w 7422586"/>
              <a:gd name="connsiteY349" fmla="*/ 5499 h 40481"/>
              <a:gd name="connsiteX350" fmla="*/ 6329979 w 7422586"/>
              <a:gd name="connsiteY350" fmla="*/ 6110 h 40481"/>
              <a:gd name="connsiteX351" fmla="*/ 6336737 w 7422586"/>
              <a:gd name="connsiteY351" fmla="*/ 6110 h 40481"/>
              <a:gd name="connsiteX352" fmla="*/ 6344110 w 7422586"/>
              <a:gd name="connsiteY352" fmla="*/ 6110 h 40481"/>
              <a:gd name="connsiteX353" fmla="*/ 6372988 w 7422586"/>
              <a:gd name="connsiteY353" fmla="*/ 5499 h 40481"/>
              <a:gd name="connsiteX354" fmla="*/ 6415997 w 7422586"/>
              <a:gd name="connsiteY354" fmla="*/ 1222 h 40481"/>
              <a:gd name="connsiteX355" fmla="*/ 6546868 w 7422586"/>
              <a:gd name="connsiteY355" fmla="*/ 3055 h 40481"/>
              <a:gd name="connsiteX356" fmla="*/ 6561000 w 7422586"/>
              <a:gd name="connsiteY356" fmla="*/ 3666 h 40481"/>
              <a:gd name="connsiteX357" fmla="*/ 6575746 w 7422586"/>
              <a:gd name="connsiteY357" fmla="*/ 3666 h 40481"/>
              <a:gd name="connsiteX358" fmla="*/ 6604624 w 7422586"/>
              <a:gd name="connsiteY358" fmla="*/ 5499 h 40481"/>
              <a:gd name="connsiteX359" fmla="*/ 6618756 w 7422586"/>
              <a:gd name="connsiteY359" fmla="*/ 5499 h 40481"/>
              <a:gd name="connsiteX360" fmla="*/ 6633501 w 7422586"/>
              <a:gd name="connsiteY360" fmla="*/ 5499 h 40481"/>
              <a:gd name="connsiteX361" fmla="*/ 6648247 w 7422586"/>
              <a:gd name="connsiteY361" fmla="*/ 5499 h 40481"/>
              <a:gd name="connsiteX362" fmla="*/ 6692486 w 7422586"/>
              <a:gd name="connsiteY362" fmla="*/ 1222 h 40481"/>
              <a:gd name="connsiteX363" fmla="*/ 6745326 w 7422586"/>
              <a:gd name="connsiteY363" fmla="*/ 3666 h 40481"/>
              <a:gd name="connsiteX364" fmla="*/ 6792636 w 7422586"/>
              <a:gd name="connsiteY364" fmla="*/ 4277 h 40481"/>
              <a:gd name="connsiteX365" fmla="*/ 6833802 w 7422586"/>
              <a:gd name="connsiteY365" fmla="*/ 3055 h 40481"/>
              <a:gd name="connsiteX366" fmla="*/ 6891557 w 7422586"/>
              <a:gd name="connsiteY366" fmla="*/ 4888 h 40481"/>
              <a:gd name="connsiteX367" fmla="*/ 6906303 w 7422586"/>
              <a:gd name="connsiteY367" fmla="*/ 4277 h 40481"/>
              <a:gd name="connsiteX368" fmla="*/ 6913677 w 7422586"/>
              <a:gd name="connsiteY368" fmla="*/ 4277 h 40481"/>
              <a:gd name="connsiteX369" fmla="*/ 6949313 w 7422586"/>
              <a:gd name="connsiteY369" fmla="*/ 1833 h 40481"/>
              <a:gd name="connsiteX370" fmla="*/ 6978805 w 7422586"/>
              <a:gd name="connsiteY370" fmla="*/ 1222 h 40481"/>
              <a:gd name="connsiteX371" fmla="*/ 6986178 w 7422586"/>
              <a:gd name="connsiteY371" fmla="*/ 1222 h 40481"/>
              <a:gd name="connsiteX372" fmla="*/ 7010755 w 7422586"/>
              <a:gd name="connsiteY372" fmla="*/ 3666 h 40481"/>
              <a:gd name="connsiteX373" fmla="*/ 7034103 w 7422586"/>
              <a:gd name="connsiteY373" fmla="*/ 6721 h 40481"/>
              <a:gd name="connsiteX374" fmla="*/ 7063594 w 7422586"/>
              <a:gd name="connsiteY374" fmla="*/ 1833 h 40481"/>
              <a:gd name="connsiteX375" fmla="*/ 7072196 w 7422586"/>
              <a:gd name="connsiteY375" fmla="*/ 1833 h 40481"/>
              <a:gd name="connsiteX376" fmla="*/ 7079570 w 7422586"/>
              <a:gd name="connsiteY376" fmla="*/ 1833 h 40481"/>
              <a:gd name="connsiteX377" fmla="*/ 7093701 w 7422586"/>
              <a:gd name="connsiteY377" fmla="*/ 2444 h 40481"/>
              <a:gd name="connsiteX378" fmla="*/ 7100460 w 7422586"/>
              <a:gd name="connsiteY378" fmla="*/ 2444 h 40481"/>
              <a:gd name="connsiteX379" fmla="*/ 7149613 w 7422586"/>
              <a:gd name="connsiteY379" fmla="*/ 3666 h 40481"/>
              <a:gd name="connsiteX380" fmla="*/ 7179106 w 7422586"/>
              <a:gd name="connsiteY380" fmla="*/ 1222 h 40481"/>
              <a:gd name="connsiteX381" fmla="*/ 7221501 w 7422586"/>
              <a:gd name="connsiteY381" fmla="*/ 6110 h 40481"/>
              <a:gd name="connsiteX382" fmla="*/ 7258366 w 7422586"/>
              <a:gd name="connsiteY382" fmla="*/ 611 h 40481"/>
              <a:gd name="connsiteX383" fmla="*/ 7265738 w 7422586"/>
              <a:gd name="connsiteY383" fmla="*/ 611 h 40481"/>
              <a:gd name="connsiteX384" fmla="*/ 7294002 w 7422586"/>
              <a:gd name="connsiteY384" fmla="*/ 1833 h 40481"/>
              <a:gd name="connsiteX385" fmla="*/ 7322880 w 7422586"/>
              <a:gd name="connsiteY385" fmla="*/ 1833 h 40481"/>
              <a:gd name="connsiteX386" fmla="*/ 7374491 w 7422586"/>
              <a:gd name="connsiteY386" fmla="*/ 0 h 40481"/>
              <a:gd name="connsiteX387" fmla="*/ 7409513 w 7422586"/>
              <a:gd name="connsiteY387" fmla="*/ 6110 h 40481"/>
              <a:gd name="connsiteX388" fmla="*/ 7422415 w 7422586"/>
              <a:gd name="connsiteY388" fmla="*/ 17720 h 40481"/>
              <a:gd name="connsiteX389" fmla="*/ 7410741 w 7422586"/>
              <a:gd name="connsiteY389" fmla="*/ 31774 h 4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7422586" h="40481">
                <a:moveTo>
                  <a:pt x="7410741" y="31774"/>
                </a:moveTo>
                <a:cubicBezTo>
                  <a:pt x="7391694" y="31774"/>
                  <a:pt x="7384322" y="25053"/>
                  <a:pt x="7368347" y="26275"/>
                </a:cubicBezTo>
                <a:cubicBezTo>
                  <a:pt x="7333325" y="29330"/>
                  <a:pt x="7294002" y="29330"/>
                  <a:pt x="7259594" y="28108"/>
                </a:cubicBezTo>
                <a:cubicBezTo>
                  <a:pt x="7247306" y="28108"/>
                  <a:pt x="7238090" y="32385"/>
                  <a:pt x="7225187" y="33607"/>
                </a:cubicBezTo>
                <a:cubicBezTo>
                  <a:pt x="7211670" y="35440"/>
                  <a:pt x="7192008" y="28719"/>
                  <a:pt x="7180949" y="29330"/>
                </a:cubicBezTo>
                <a:cubicBezTo>
                  <a:pt x="7172347" y="29330"/>
                  <a:pt x="7163131" y="31163"/>
                  <a:pt x="7152685" y="31774"/>
                </a:cubicBezTo>
                <a:cubicBezTo>
                  <a:pt x="7134868" y="32996"/>
                  <a:pt x="7118278" y="30552"/>
                  <a:pt x="7100460" y="31163"/>
                </a:cubicBezTo>
                <a:cubicBezTo>
                  <a:pt x="7090015" y="31163"/>
                  <a:pt x="7075883" y="29941"/>
                  <a:pt x="7065438" y="29941"/>
                </a:cubicBezTo>
                <a:cubicBezTo>
                  <a:pt x="7058680" y="30552"/>
                  <a:pt x="7049463" y="32996"/>
                  <a:pt x="7037789" y="34829"/>
                </a:cubicBezTo>
                <a:cubicBezTo>
                  <a:pt x="7022429" y="37884"/>
                  <a:pt x="7006454" y="31163"/>
                  <a:pt x="6992322" y="29941"/>
                </a:cubicBezTo>
                <a:cubicBezTo>
                  <a:pt x="6985564" y="29941"/>
                  <a:pt x="6957915" y="30552"/>
                  <a:pt x="6949927" y="30552"/>
                </a:cubicBezTo>
                <a:cubicBezTo>
                  <a:pt x="6937639" y="31163"/>
                  <a:pt x="6920435" y="33607"/>
                  <a:pt x="6906918" y="33607"/>
                </a:cubicBezTo>
                <a:lnTo>
                  <a:pt x="6892786" y="34218"/>
                </a:lnTo>
                <a:cubicBezTo>
                  <a:pt x="6874354" y="36051"/>
                  <a:pt x="6852849" y="32385"/>
                  <a:pt x="6835031" y="32996"/>
                </a:cubicBezTo>
                <a:cubicBezTo>
                  <a:pt x="6821514" y="33607"/>
                  <a:pt x="6804310" y="36051"/>
                  <a:pt x="6789564" y="34829"/>
                </a:cubicBezTo>
                <a:lnTo>
                  <a:pt x="6774818" y="33607"/>
                </a:lnTo>
                <a:cubicBezTo>
                  <a:pt x="6753928" y="30552"/>
                  <a:pt x="6740410" y="39717"/>
                  <a:pt x="6717063" y="37273"/>
                </a:cubicBezTo>
                <a:cubicBezTo>
                  <a:pt x="6704774" y="36051"/>
                  <a:pt x="6696172" y="32996"/>
                  <a:pt x="6688799" y="32385"/>
                </a:cubicBezTo>
                <a:cubicBezTo>
                  <a:pt x="6677740" y="31774"/>
                  <a:pt x="6661150" y="37273"/>
                  <a:pt x="6647019" y="36662"/>
                </a:cubicBezTo>
                <a:lnTo>
                  <a:pt x="6632273" y="37273"/>
                </a:lnTo>
                <a:cubicBezTo>
                  <a:pt x="6621213" y="37273"/>
                  <a:pt x="6613840" y="37884"/>
                  <a:pt x="6602780" y="37884"/>
                </a:cubicBezTo>
                <a:cubicBezTo>
                  <a:pt x="6564687" y="35440"/>
                  <a:pt x="6525364" y="34829"/>
                  <a:pt x="6487884" y="34829"/>
                </a:cubicBezTo>
                <a:cubicBezTo>
                  <a:pt x="6464536" y="35440"/>
                  <a:pt x="6439345" y="34829"/>
                  <a:pt x="6415382" y="34218"/>
                </a:cubicBezTo>
                <a:cubicBezTo>
                  <a:pt x="6402480" y="34218"/>
                  <a:pt x="6389577" y="38495"/>
                  <a:pt x="6376060" y="38495"/>
                </a:cubicBezTo>
                <a:lnTo>
                  <a:pt x="6372373" y="38495"/>
                </a:lnTo>
                <a:lnTo>
                  <a:pt x="6343496" y="39106"/>
                </a:lnTo>
                <a:cubicBezTo>
                  <a:pt x="6325677" y="39717"/>
                  <a:pt x="6309088" y="37273"/>
                  <a:pt x="6291884" y="37273"/>
                </a:cubicBezTo>
                <a:cubicBezTo>
                  <a:pt x="6280210" y="36662"/>
                  <a:pt x="6266079" y="32996"/>
                  <a:pt x="6257477" y="33607"/>
                </a:cubicBezTo>
                <a:cubicBezTo>
                  <a:pt x="6250719" y="33607"/>
                  <a:pt x="6242117" y="36662"/>
                  <a:pt x="6230442" y="37884"/>
                </a:cubicBezTo>
                <a:cubicBezTo>
                  <a:pt x="6213853" y="40940"/>
                  <a:pt x="6196649" y="34218"/>
                  <a:pt x="6181289" y="33607"/>
                </a:cubicBezTo>
                <a:cubicBezTo>
                  <a:pt x="6128449" y="33607"/>
                  <a:pt x="6078681" y="34218"/>
                  <a:pt x="6025841" y="38495"/>
                </a:cubicBezTo>
                <a:cubicBezTo>
                  <a:pt x="6009866" y="38495"/>
                  <a:pt x="6001264" y="34829"/>
                  <a:pt x="5988976" y="34218"/>
                </a:cubicBezTo>
                <a:lnTo>
                  <a:pt x="5982832" y="34218"/>
                </a:lnTo>
                <a:lnTo>
                  <a:pt x="5968086" y="33607"/>
                </a:lnTo>
                <a:cubicBezTo>
                  <a:pt x="5961942" y="33607"/>
                  <a:pt x="5952111" y="32996"/>
                  <a:pt x="5946581" y="32996"/>
                </a:cubicBezTo>
                <a:cubicBezTo>
                  <a:pt x="5934907" y="32996"/>
                  <a:pt x="5924462" y="35440"/>
                  <a:pt x="5910945" y="36051"/>
                </a:cubicBezTo>
                <a:cubicBezTo>
                  <a:pt x="5899885" y="36051"/>
                  <a:pt x="5890055" y="34829"/>
                  <a:pt x="5880838" y="34218"/>
                </a:cubicBezTo>
                <a:lnTo>
                  <a:pt x="5874079" y="33607"/>
                </a:lnTo>
                <a:cubicBezTo>
                  <a:pt x="5866092" y="33607"/>
                  <a:pt x="5859334" y="33607"/>
                  <a:pt x="5851961" y="32996"/>
                </a:cubicBezTo>
                <a:cubicBezTo>
                  <a:pt x="5831070" y="31163"/>
                  <a:pt x="5816324" y="32996"/>
                  <a:pt x="5795434" y="33607"/>
                </a:cubicBezTo>
                <a:cubicBezTo>
                  <a:pt x="5746895" y="32385"/>
                  <a:pt x="5699585" y="30552"/>
                  <a:pt x="5651045" y="33607"/>
                </a:cubicBezTo>
                <a:cubicBezTo>
                  <a:pt x="5631384" y="36051"/>
                  <a:pt x="5612337" y="30552"/>
                  <a:pt x="5592676" y="30552"/>
                </a:cubicBezTo>
                <a:cubicBezTo>
                  <a:pt x="5579773" y="31163"/>
                  <a:pt x="5563184" y="31774"/>
                  <a:pt x="5549666" y="31774"/>
                </a:cubicBezTo>
                <a:cubicBezTo>
                  <a:pt x="5526318" y="33607"/>
                  <a:pt x="5499899" y="34218"/>
                  <a:pt x="5476551" y="34829"/>
                </a:cubicBezTo>
                <a:cubicBezTo>
                  <a:pt x="5461804" y="34829"/>
                  <a:pt x="5432927" y="34829"/>
                  <a:pt x="5418795" y="34829"/>
                </a:cubicBezTo>
                <a:cubicBezTo>
                  <a:pt x="5399748" y="36051"/>
                  <a:pt x="5378858" y="32385"/>
                  <a:pt x="5361040" y="32385"/>
                </a:cubicBezTo>
                <a:cubicBezTo>
                  <a:pt x="5352438" y="32385"/>
                  <a:pt x="5342607" y="33607"/>
                  <a:pt x="5332162" y="34218"/>
                </a:cubicBezTo>
                <a:cubicBezTo>
                  <a:pt x="5317416" y="35440"/>
                  <a:pt x="5302056" y="31163"/>
                  <a:pt x="5287924" y="29941"/>
                </a:cubicBezTo>
                <a:cubicBezTo>
                  <a:pt x="5279937" y="29941"/>
                  <a:pt x="5254131" y="29330"/>
                  <a:pt x="5244915" y="29330"/>
                </a:cubicBezTo>
                <a:cubicBezTo>
                  <a:pt x="5232012" y="29330"/>
                  <a:pt x="5215423" y="31774"/>
                  <a:pt x="5201291" y="31163"/>
                </a:cubicBezTo>
                <a:cubicBezTo>
                  <a:pt x="5187159" y="31163"/>
                  <a:pt x="5171184" y="31163"/>
                  <a:pt x="5157053" y="30552"/>
                </a:cubicBezTo>
                <a:cubicBezTo>
                  <a:pt x="5147222" y="29941"/>
                  <a:pt x="5137391" y="29330"/>
                  <a:pt x="5128789" y="29330"/>
                </a:cubicBezTo>
                <a:cubicBezTo>
                  <a:pt x="5115887" y="29330"/>
                  <a:pt x="5099297" y="34218"/>
                  <a:pt x="5084551" y="32996"/>
                </a:cubicBezTo>
                <a:cubicBezTo>
                  <a:pt x="5074721" y="32385"/>
                  <a:pt x="5064890" y="29941"/>
                  <a:pt x="5056288" y="29330"/>
                </a:cubicBezTo>
                <a:cubicBezTo>
                  <a:pt x="5042156" y="28719"/>
                  <a:pt x="5028025" y="30552"/>
                  <a:pt x="5013279" y="30552"/>
                </a:cubicBezTo>
                <a:lnTo>
                  <a:pt x="4984401" y="29941"/>
                </a:lnTo>
                <a:cubicBezTo>
                  <a:pt x="4979486" y="29941"/>
                  <a:pt x="4975185" y="29941"/>
                  <a:pt x="4969655" y="29941"/>
                </a:cubicBezTo>
                <a:cubicBezTo>
                  <a:pt x="4956138" y="29330"/>
                  <a:pt x="4940777" y="25664"/>
                  <a:pt x="4927874" y="27497"/>
                </a:cubicBezTo>
                <a:cubicBezTo>
                  <a:pt x="4919273" y="28719"/>
                  <a:pt x="4909442" y="31163"/>
                  <a:pt x="4898382" y="31774"/>
                </a:cubicBezTo>
                <a:cubicBezTo>
                  <a:pt x="4885480" y="31774"/>
                  <a:pt x="4873805" y="29941"/>
                  <a:pt x="4861517" y="29941"/>
                </a:cubicBezTo>
                <a:cubicBezTo>
                  <a:pt x="4844313" y="29941"/>
                  <a:pt x="4827724" y="26886"/>
                  <a:pt x="4811135" y="28108"/>
                </a:cubicBezTo>
                <a:cubicBezTo>
                  <a:pt x="4782872" y="28719"/>
                  <a:pt x="4752765" y="31774"/>
                  <a:pt x="4723887" y="31163"/>
                </a:cubicBezTo>
                <a:lnTo>
                  <a:pt x="4709141" y="31163"/>
                </a:lnTo>
                <a:cubicBezTo>
                  <a:pt x="4695010" y="31774"/>
                  <a:pt x="4679035" y="29330"/>
                  <a:pt x="4665518" y="28719"/>
                </a:cubicBezTo>
                <a:cubicBezTo>
                  <a:pt x="4652000" y="28108"/>
                  <a:pt x="4636640" y="32996"/>
                  <a:pt x="4622508" y="32996"/>
                </a:cubicBezTo>
                <a:lnTo>
                  <a:pt x="4607762" y="32996"/>
                </a:lnTo>
                <a:lnTo>
                  <a:pt x="4578270" y="32385"/>
                </a:lnTo>
                <a:cubicBezTo>
                  <a:pt x="4557994" y="31163"/>
                  <a:pt x="4541405" y="29941"/>
                  <a:pt x="4521129" y="31774"/>
                </a:cubicBezTo>
                <a:cubicBezTo>
                  <a:pt x="4502082" y="33607"/>
                  <a:pt x="4481806" y="30552"/>
                  <a:pt x="4462759" y="31163"/>
                </a:cubicBezTo>
                <a:cubicBezTo>
                  <a:pt x="4438797" y="33607"/>
                  <a:pt x="4413606" y="32385"/>
                  <a:pt x="4390258" y="31163"/>
                </a:cubicBezTo>
                <a:cubicBezTo>
                  <a:pt x="4365681" y="31163"/>
                  <a:pt x="4342948" y="31163"/>
                  <a:pt x="4318371" y="33607"/>
                </a:cubicBezTo>
                <a:cubicBezTo>
                  <a:pt x="4298709" y="33607"/>
                  <a:pt x="4279048" y="39717"/>
                  <a:pt x="4259386" y="37273"/>
                </a:cubicBezTo>
                <a:cubicBezTo>
                  <a:pt x="4237268" y="34829"/>
                  <a:pt x="4210233" y="32996"/>
                  <a:pt x="4188728" y="33607"/>
                </a:cubicBezTo>
                <a:cubicBezTo>
                  <a:pt x="4174597" y="35440"/>
                  <a:pt x="4158622" y="40328"/>
                  <a:pt x="4144490" y="37884"/>
                </a:cubicBezTo>
                <a:cubicBezTo>
                  <a:pt x="4124214" y="34829"/>
                  <a:pt x="4107625" y="34829"/>
                  <a:pt x="4087964" y="36662"/>
                </a:cubicBezTo>
                <a:cubicBezTo>
                  <a:pt x="4068916" y="37884"/>
                  <a:pt x="4049255" y="34218"/>
                  <a:pt x="4030208" y="35440"/>
                </a:cubicBezTo>
                <a:cubicBezTo>
                  <a:pt x="4011161" y="37273"/>
                  <a:pt x="3992729" y="36662"/>
                  <a:pt x="3973067" y="39717"/>
                </a:cubicBezTo>
                <a:cubicBezTo>
                  <a:pt x="3964465" y="40940"/>
                  <a:pt x="3952177" y="40328"/>
                  <a:pt x="3943575" y="40328"/>
                </a:cubicBezTo>
                <a:lnTo>
                  <a:pt x="3928829" y="40328"/>
                </a:lnTo>
                <a:cubicBezTo>
                  <a:pt x="3914697" y="40940"/>
                  <a:pt x="3898108" y="37884"/>
                  <a:pt x="3885205" y="37273"/>
                </a:cubicBezTo>
                <a:lnTo>
                  <a:pt x="3856328" y="37273"/>
                </a:lnTo>
                <a:cubicBezTo>
                  <a:pt x="3836666" y="37273"/>
                  <a:pt x="3818234" y="37884"/>
                  <a:pt x="3797958" y="37884"/>
                </a:cubicBezTo>
                <a:cubicBezTo>
                  <a:pt x="3783212" y="37273"/>
                  <a:pt x="3770309" y="35440"/>
                  <a:pt x="3756177" y="36662"/>
                </a:cubicBezTo>
                <a:cubicBezTo>
                  <a:pt x="3742660" y="39106"/>
                  <a:pt x="3726071" y="40940"/>
                  <a:pt x="3711939" y="40328"/>
                </a:cubicBezTo>
                <a:cubicBezTo>
                  <a:pt x="3707638" y="40328"/>
                  <a:pt x="3694736" y="40328"/>
                  <a:pt x="3690435" y="40328"/>
                </a:cubicBezTo>
                <a:cubicBezTo>
                  <a:pt x="3678146" y="40940"/>
                  <a:pt x="3664015" y="37884"/>
                  <a:pt x="3653569" y="36662"/>
                </a:cubicBezTo>
                <a:cubicBezTo>
                  <a:pt x="3636366" y="35440"/>
                  <a:pt x="3614861" y="39106"/>
                  <a:pt x="3596429" y="37884"/>
                </a:cubicBezTo>
                <a:cubicBezTo>
                  <a:pt x="3596429" y="37884"/>
                  <a:pt x="3567551" y="37273"/>
                  <a:pt x="3567551" y="37273"/>
                </a:cubicBezTo>
                <a:cubicBezTo>
                  <a:pt x="3558949" y="37273"/>
                  <a:pt x="3549732" y="39106"/>
                  <a:pt x="3539287" y="39717"/>
                </a:cubicBezTo>
                <a:cubicBezTo>
                  <a:pt x="3523313" y="41551"/>
                  <a:pt x="3506723" y="37273"/>
                  <a:pt x="3491363" y="36662"/>
                </a:cubicBezTo>
                <a:cubicBezTo>
                  <a:pt x="3478460" y="36662"/>
                  <a:pt x="3463714" y="35440"/>
                  <a:pt x="3451425" y="34829"/>
                </a:cubicBezTo>
                <a:cubicBezTo>
                  <a:pt x="3442209" y="34829"/>
                  <a:pt x="3432993" y="35440"/>
                  <a:pt x="3423162" y="36051"/>
                </a:cubicBezTo>
                <a:cubicBezTo>
                  <a:pt x="3404115" y="37273"/>
                  <a:pt x="3383839" y="33607"/>
                  <a:pt x="3365407" y="34218"/>
                </a:cubicBezTo>
                <a:cubicBezTo>
                  <a:pt x="3348817" y="36051"/>
                  <a:pt x="3324241" y="36051"/>
                  <a:pt x="3307037" y="36051"/>
                </a:cubicBezTo>
                <a:cubicBezTo>
                  <a:pt x="3288604" y="37273"/>
                  <a:pt x="3267714" y="32385"/>
                  <a:pt x="3249896" y="32996"/>
                </a:cubicBezTo>
                <a:cubicBezTo>
                  <a:pt x="3239451" y="33607"/>
                  <a:pt x="3225934" y="36051"/>
                  <a:pt x="3213031" y="35440"/>
                </a:cubicBezTo>
                <a:lnTo>
                  <a:pt x="3206272" y="35440"/>
                </a:lnTo>
                <a:lnTo>
                  <a:pt x="3192141" y="36051"/>
                </a:lnTo>
                <a:cubicBezTo>
                  <a:pt x="3177395" y="37884"/>
                  <a:pt x="3160191" y="34218"/>
                  <a:pt x="3146674" y="31163"/>
                </a:cubicBezTo>
                <a:cubicBezTo>
                  <a:pt x="3132542" y="28719"/>
                  <a:pt x="3123326" y="33607"/>
                  <a:pt x="3106737" y="34829"/>
                </a:cubicBezTo>
                <a:cubicBezTo>
                  <a:pt x="3094448" y="35440"/>
                  <a:pt x="3087689" y="34829"/>
                  <a:pt x="3076630" y="34829"/>
                </a:cubicBezTo>
                <a:cubicBezTo>
                  <a:pt x="3058197" y="34829"/>
                  <a:pt x="3036693" y="34218"/>
                  <a:pt x="3018260" y="33607"/>
                </a:cubicBezTo>
                <a:cubicBezTo>
                  <a:pt x="3006586" y="32996"/>
                  <a:pt x="2997370" y="29941"/>
                  <a:pt x="2988768" y="28719"/>
                </a:cubicBezTo>
                <a:cubicBezTo>
                  <a:pt x="2977094" y="26886"/>
                  <a:pt x="2960505" y="30552"/>
                  <a:pt x="2946988" y="30552"/>
                </a:cubicBezTo>
                <a:cubicBezTo>
                  <a:pt x="2932241" y="29941"/>
                  <a:pt x="2918724" y="32996"/>
                  <a:pt x="2903364" y="32385"/>
                </a:cubicBezTo>
                <a:lnTo>
                  <a:pt x="2874486" y="31774"/>
                </a:lnTo>
                <a:lnTo>
                  <a:pt x="2867113" y="31774"/>
                </a:lnTo>
                <a:cubicBezTo>
                  <a:pt x="2849909" y="31774"/>
                  <a:pt x="2834549" y="24442"/>
                  <a:pt x="2817345" y="26275"/>
                </a:cubicBezTo>
                <a:cubicBezTo>
                  <a:pt x="2798298" y="26886"/>
                  <a:pt x="2779866" y="26886"/>
                  <a:pt x="2760204" y="28719"/>
                </a:cubicBezTo>
                <a:cubicBezTo>
                  <a:pt x="2745458" y="30552"/>
                  <a:pt x="2728869" y="26886"/>
                  <a:pt x="2714737" y="25053"/>
                </a:cubicBezTo>
                <a:cubicBezTo>
                  <a:pt x="2700606" y="23830"/>
                  <a:pt x="2688317" y="26886"/>
                  <a:pt x="2672957" y="26886"/>
                </a:cubicBezTo>
                <a:lnTo>
                  <a:pt x="2643464" y="26275"/>
                </a:lnTo>
                <a:lnTo>
                  <a:pt x="2629333" y="26275"/>
                </a:lnTo>
                <a:cubicBezTo>
                  <a:pt x="2617659" y="26275"/>
                  <a:pt x="2605371" y="28719"/>
                  <a:pt x="2593082" y="28719"/>
                </a:cubicBezTo>
                <a:lnTo>
                  <a:pt x="2585709" y="28719"/>
                </a:lnTo>
                <a:lnTo>
                  <a:pt x="2556832" y="28108"/>
                </a:lnTo>
                <a:lnTo>
                  <a:pt x="2553145" y="28108"/>
                </a:lnTo>
                <a:cubicBezTo>
                  <a:pt x="2535327" y="28108"/>
                  <a:pt x="2518737" y="20775"/>
                  <a:pt x="2500919" y="24442"/>
                </a:cubicBezTo>
                <a:cubicBezTo>
                  <a:pt x="2491703" y="25664"/>
                  <a:pt x="2481258" y="28108"/>
                  <a:pt x="2469584" y="26886"/>
                </a:cubicBezTo>
                <a:cubicBezTo>
                  <a:pt x="2458525" y="25664"/>
                  <a:pt x="2449308" y="23219"/>
                  <a:pt x="2440706" y="21997"/>
                </a:cubicBezTo>
                <a:cubicBezTo>
                  <a:pt x="2438249" y="21997"/>
                  <a:pt x="2437020" y="21386"/>
                  <a:pt x="2434562" y="21386"/>
                </a:cubicBezTo>
                <a:lnTo>
                  <a:pt x="2427189" y="21386"/>
                </a:lnTo>
                <a:lnTo>
                  <a:pt x="2412443" y="21386"/>
                </a:lnTo>
                <a:lnTo>
                  <a:pt x="2397697" y="21386"/>
                </a:lnTo>
                <a:cubicBezTo>
                  <a:pt x="2392782" y="21386"/>
                  <a:pt x="2389095" y="21386"/>
                  <a:pt x="2384180" y="21997"/>
                </a:cubicBezTo>
                <a:cubicBezTo>
                  <a:pt x="2360832" y="25053"/>
                  <a:pt x="2347929" y="23830"/>
                  <a:pt x="2325196" y="23830"/>
                </a:cubicBezTo>
                <a:cubicBezTo>
                  <a:pt x="2287101" y="24442"/>
                  <a:pt x="2247164" y="24442"/>
                  <a:pt x="2209070" y="25053"/>
                </a:cubicBezTo>
                <a:cubicBezTo>
                  <a:pt x="2190023" y="25664"/>
                  <a:pt x="2170362" y="22608"/>
                  <a:pt x="2151315" y="23219"/>
                </a:cubicBezTo>
                <a:lnTo>
                  <a:pt x="2122437" y="22608"/>
                </a:lnTo>
                <a:cubicBezTo>
                  <a:pt x="2092331" y="20775"/>
                  <a:pt x="2065296" y="19553"/>
                  <a:pt x="2035804" y="20164"/>
                </a:cubicBezTo>
                <a:lnTo>
                  <a:pt x="2006926" y="20164"/>
                </a:lnTo>
                <a:cubicBezTo>
                  <a:pt x="1994024" y="20164"/>
                  <a:pt x="1977434" y="24442"/>
                  <a:pt x="1963917" y="23219"/>
                </a:cubicBezTo>
                <a:lnTo>
                  <a:pt x="1949171" y="23219"/>
                </a:lnTo>
                <a:lnTo>
                  <a:pt x="1934425" y="23219"/>
                </a:lnTo>
                <a:cubicBezTo>
                  <a:pt x="1920293" y="23219"/>
                  <a:pt x="1904318" y="20775"/>
                  <a:pt x="1890801" y="20775"/>
                </a:cubicBezTo>
                <a:lnTo>
                  <a:pt x="1861924" y="20775"/>
                </a:lnTo>
                <a:cubicBezTo>
                  <a:pt x="1852093" y="20775"/>
                  <a:pt x="1842877" y="20775"/>
                  <a:pt x="1833660" y="21386"/>
                </a:cubicBezTo>
                <a:cubicBezTo>
                  <a:pt x="1802325" y="22608"/>
                  <a:pt x="1770375" y="21386"/>
                  <a:pt x="1739040" y="22608"/>
                </a:cubicBezTo>
                <a:cubicBezTo>
                  <a:pt x="1726751" y="22608"/>
                  <a:pt x="1715692" y="25053"/>
                  <a:pt x="1703403" y="25664"/>
                </a:cubicBezTo>
                <a:cubicBezTo>
                  <a:pt x="1688657" y="26275"/>
                  <a:pt x="1673911" y="24442"/>
                  <a:pt x="1659780" y="24442"/>
                </a:cubicBezTo>
                <a:cubicBezTo>
                  <a:pt x="1650563" y="24442"/>
                  <a:pt x="1641347" y="25664"/>
                  <a:pt x="1630902" y="26275"/>
                </a:cubicBezTo>
                <a:cubicBezTo>
                  <a:pt x="1610626" y="27497"/>
                  <a:pt x="1591579" y="24442"/>
                  <a:pt x="1573147" y="25664"/>
                </a:cubicBezTo>
                <a:cubicBezTo>
                  <a:pt x="1563316" y="26275"/>
                  <a:pt x="1554100" y="26886"/>
                  <a:pt x="1543654" y="26886"/>
                </a:cubicBezTo>
                <a:cubicBezTo>
                  <a:pt x="1527680" y="25664"/>
                  <a:pt x="1515391" y="21997"/>
                  <a:pt x="1500645" y="23219"/>
                </a:cubicBezTo>
                <a:lnTo>
                  <a:pt x="1485899" y="22608"/>
                </a:lnTo>
                <a:cubicBezTo>
                  <a:pt x="1466238" y="20164"/>
                  <a:pt x="1449034" y="26275"/>
                  <a:pt x="1428144" y="26275"/>
                </a:cubicBezTo>
                <a:cubicBezTo>
                  <a:pt x="1407868" y="25053"/>
                  <a:pt x="1391893" y="20775"/>
                  <a:pt x="1371617" y="25053"/>
                </a:cubicBezTo>
                <a:cubicBezTo>
                  <a:pt x="1362401" y="26886"/>
                  <a:pt x="1351341" y="26886"/>
                  <a:pt x="1341511" y="26275"/>
                </a:cubicBezTo>
                <a:lnTo>
                  <a:pt x="1312633" y="25664"/>
                </a:lnTo>
                <a:cubicBezTo>
                  <a:pt x="1302802" y="25664"/>
                  <a:pt x="1292972" y="24442"/>
                  <a:pt x="1283755" y="24442"/>
                </a:cubicBezTo>
                <a:lnTo>
                  <a:pt x="1254878" y="24442"/>
                </a:lnTo>
                <a:cubicBezTo>
                  <a:pt x="1235831" y="23830"/>
                  <a:pt x="1216169" y="25664"/>
                  <a:pt x="1197122" y="25664"/>
                </a:cubicBezTo>
                <a:lnTo>
                  <a:pt x="1168245" y="25053"/>
                </a:lnTo>
                <a:cubicBezTo>
                  <a:pt x="1153498" y="24442"/>
                  <a:pt x="1139367" y="26275"/>
                  <a:pt x="1124621" y="26886"/>
                </a:cubicBezTo>
                <a:lnTo>
                  <a:pt x="1109875" y="27497"/>
                </a:lnTo>
                <a:lnTo>
                  <a:pt x="1080997" y="28719"/>
                </a:lnTo>
                <a:cubicBezTo>
                  <a:pt x="1071781" y="29330"/>
                  <a:pt x="1061950" y="29941"/>
                  <a:pt x="1052119" y="30552"/>
                </a:cubicBezTo>
                <a:cubicBezTo>
                  <a:pt x="1037988" y="31774"/>
                  <a:pt x="1022627" y="26886"/>
                  <a:pt x="1008496" y="26886"/>
                </a:cubicBezTo>
                <a:lnTo>
                  <a:pt x="993750" y="26886"/>
                </a:lnTo>
                <a:cubicBezTo>
                  <a:pt x="984533" y="26886"/>
                  <a:pt x="974088" y="26275"/>
                  <a:pt x="964872" y="26886"/>
                </a:cubicBezTo>
                <a:cubicBezTo>
                  <a:pt x="955656" y="27497"/>
                  <a:pt x="946439" y="28719"/>
                  <a:pt x="935994" y="29330"/>
                </a:cubicBezTo>
                <a:lnTo>
                  <a:pt x="921248" y="29941"/>
                </a:lnTo>
                <a:lnTo>
                  <a:pt x="907116" y="30552"/>
                </a:lnTo>
                <a:cubicBezTo>
                  <a:pt x="902201" y="30552"/>
                  <a:pt x="897286" y="31163"/>
                  <a:pt x="892370" y="31163"/>
                </a:cubicBezTo>
                <a:lnTo>
                  <a:pt x="877624" y="31163"/>
                </a:lnTo>
                <a:cubicBezTo>
                  <a:pt x="867794" y="31163"/>
                  <a:pt x="858577" y="30552"/>
                  <a:pt x="848747" y="31163"/>
                </a:cubicBezTo>
                <a:lnTo>
                  <a:pt x="819869" y="31774"/>
                </a:lnTo>
                <a:cubicBezTo>
                  <a:pt x="805123" y="32385"/>
                  <a:pt x="790991" y="30552"/>
                  <a:pt x="776245" y="31163"/>
                </a:cubicBezTo>
                <a:cubicBezTo>
                  <a:pt x="762114" y="31163"/>
                  <a:pt x="747367" y="28719"/>
                  <a:pt x="733850" y="29941"/>
                </a:cubicBezTo>
                <a:cubicBezTo>
                  <a:pt x="725248" y="30552"/>
                  <a:pt x="715418" y="32385"/>
                  <a:pt x="704358" y="32996"/>
                </a:cubicBezTo>
                <a:lnTo>
                  <a:pt x="700672" y="32996"/>
                </a:lnTo>
                <a:lnTo>
                  <a:pt x="697600" y="32996"/>
                </a:lnTo>
                <a:cubicBezTo>
                  <a:pt x="695142" y="32996"/>
                  <a:pt x="693299" y="33607"/>
                  <a:pt x="690841" y="33607"/>
                </a:cubicBezTo>
                <a:lnTo>
                  <a:pt x="676095" y="35440"/>
                </a:lnTo>
                <a:cubicBezTo>
                  <a:pt x="666264" y="36662"/>
                  <a:pt x="653361" y="36051"/>
                  <a:pt x="644145" y="33607"/>
                </a:cubicBezTo>
                <a:cubicBezTo>
                  <a:pt x="636772" y="32385"/>
                  <a:pt x="631857" y="31163"/>
                  <a:pt x="625098" y="31163"/>
                </a:cubicBezTo>
                <a:cubicBezTo>
                  <a:pt x="625098" y="31163"/>
                  <a:pt x="617725" y="31163"/>
                  <a:pt x="617725" y="31163"/>
                </a:cubicBezTo>
                <a:lnTo>
                  <a:pt x="588847" y="31163"/>
                </a:lnTo>
                <a:lnTo>
                  <a:pt x="559970" y="31774"/>
                </a:lnTo>
                <a:lnTo>
                  <a:pt x="545838" y="32385"/>
                </a:lnTo>
                <a:cubicBezTo>
                  <a:pt x="522490" y="35440"/>
                  <a:pt x="496070" y="34829"/>
                  <a:pt x="473337" y="34218"/>
                </a:cubicBezTo>
                <a:cubicBezTo>
                  <a:pt x="465349" y="34218"/>
                  <a:pt x="456133" y="36051"/>
                  <a:pt x="445688" y="37273"/>
                </a:cubicBezTo>
                <a:cubicBezTo>
                  <a:pt x="434628" y="38495"/>
                  <a:pt x="424183" y="37273"/>
                  <a:pt x="414967" y="37273"/>
                </a:cubicBezTo>
                <a:cubicBezTo>
                  <a:pt x="404522" y="36662"/>
                  <a:pt x="395920" y="37273"/>
                  <a:pt x="386089" y="36051"/>
                </a:cubicBezTo>
                <a:lnTo>
                  <a:pt x="371957" y="34829"/>
                </a:lnTo>
                <a:cubicBezTo>
                  <a:pt x="369500" y="34829"/>
                  <a:pt x="367657" y="34829"/>
                  <a:pt x="365199" y="34218"/>
                </a:cubicBezTo>
                <a:lnTo>
                  <a:pt x="358440" y="34218"/>
                </a:lnTo>
                <a:lnTo>
                  <a:pt x="329563" y="34218"/>
                </a:lnTo>
                <a:cubicBezTo>
                  <a:pt x="300685" y="34218"/>
                  <a:pt x="271807" y="39106"/>
                  <a:pt x="242315" y="37884"/>
                </a:cubicBezTo>
                <a:cubicBezTo>
                  <a:pt x="215281" y="36662"/>
                  <a:pt x="188861" y="36051"/>
                  <a:pt x="161826" y="34218"/>
                </a:cubicBezTo>
                <a:cubicBezTo>
                  <a:pt x="150767" y="32996"/>
                  <a:pt x="136021" y="28719"/>
                  <a:pt x="127419" y="28719"/>
                </a:cubicBezTo>
                <a:cubicBezTo>
                  <a:pt x="116359" y="28719"/>
                  <a:pt x="97312" y="34829"/>
                  <a:pt x="84409" y="33607"/>
                </a:cubicBezTo>
                <a:cubicBezTo>
                  <a:pt x="62905" y="34218"/>
                  <a:pt x="37099" y="32996"/>
                  <a:pt x="16823" y="39106"/>
                </a:cubicBezTo>
                <a:cubicBezTo>
                  <a:pt x="10679" y="41551"/>
                  <a:pt x="3306" y="38495"/>
                  <a:pt x="848" y="32385"/>
                </a:cubicBezTo>
                <a:cubicBezTo>
                  <a:pt x="-1609" y="26275"/>
                  <a:pt x="1463" y="19553"/>
                  <a:pt x="7607" y="17109"/>
                </a:cubicBezTo>
                <a:cubicBezTo>
                  <a:pt x="13751" y="14665"/>
                  <a:pt x="19281" y="13443"/>
                  <a:pt x="24196" y="12832"/>
                </a:cubicBezTo>
                <a:cubicBezTo>
                  <a:pt x="43243" y="9166"/>
                  <a:pt x="64748" y="9777"/>
                  <a:pt x="83795" y="9166"/>
                </a:cubicBezTo>
                <a:cubicBezTo>
                  <a:pt x="99155" y="9166"/>
                  <a:pt x="108986" y="4277"/>
                  <a:pt x="126804" y="3666"/>
                </a:cubicBezTo>
                <a:cubicBezTo>
                  <a:pt x="145237" y="3666"/>
                  <a:pt x="154453" y="9166"/>
                  <a:pt x="170428" y="9777"/>
                </a:cubicBezTo>
                <a:cubicBezTo>
                  <a:pt x="194390" y="10999"/>
                  <a:pt x="218967" y="12221"/>
                  <a:pt x="242929" y="12832"/>
                </a:cubicBezTo>
                <a:cubicBezTo>
                  <a:pt x="271193" y="14054"/>
                  <a:pt x="300070" y="9166"/>
                  <a:pt x="328948" y="9166"/>
                </a:cubicBezTo>
                <a:lnTo>
                  <a:pt x="357826" y="9166"/>
                </a:lnTo>
                <a:lnTo>
                  <a:pt x="365813" y="9166"/>
                </a:lnTo>
                <a:cubicBezTo>
                  <a:pt x="368271" y="9166"/>
                  <a:pt x="371343" y="9166"/>
                  <a:pt x="373801" y="9777"/>
                </a:cubicBezTo>
                <a:cubicBezTo>
                  <a:pt x="383017" y="10388"/>
                  <a:pt x="393462" y="11610"/>
                  <a:pt x="402064" y="11610"/>
                </a:cubicBezTo>
                <a:cubicBezTo>
                  <a:pt x="415581" y="11610"/>
                  <a:pt x="431556" y="14054"/>
                  <a:pt x="444459" y="12832"/>
                </a:cubicBezTo>
                <a:cubicBezTo>
                  <a:pt x="453061" y="12221"/>
                  <a:pt x="462892" y="10388"/>
                  <a:pt x="473951" y="9777"/>
                </a:cubicBezTo>
                <a:cubicBezTo>
                  <a:pt x="494227" y="9777"/>
                  <a:pt x="510816" y="12221"/>
                  <a:pt x="531092" y="9777"/>
                </a:cubicBezTo>
                <a:cubicBezTo>
                  <a:pt x="539079" y="8555"/>
                  <a:pt x="552597" y="8555"/>
                  <a:pt x="561199" y="8555"/>
                </a:cubicBezTo>
                <a:cubicBezTo>
                  <a:pt x="582089" y="7943"/>
                  <a:pt x="610352" y="7943"/>
                  <a:pt x="630628" y="7943"/>
                </a:cubicBezTo>
                <a:cubicBezTo>
                  <a:pt x="647217" y="8555"/>
                  <a:pt x="659506" y="14665"/>
                  <a:pt x="675480" y="12221"/>
                </a:cubicBezTo>
                <a:lnTo>
                  <a:pt x="689612" y="10388"/>
                </a:lnTo>
                <a:cubicBezTo>
                  <a:pt x="693299" y="9777"/>
                  <a:pt x="697600" y="9777"/>
                  <a:pt x="701286" y="9777"/>
                </a:cubicBezTo>
                <a:cubicBezTo>
                  <a:pt x="711117" y="9777"/>
                  <a:pt x="721562" y="7943"/>
                  <a:pt x="733236" y="7332"/>
                </a:cubicBezTo>
                <a:cubicBezTo>
                  <a:pt x="754126" y="6110"/>
                  <a:pt x="771944" y="9777"/>
                  <a:pt x="792220" y="9777"/>
                </a:cubicBezTo>
                <a:cubicBezTo>
                  <a:pt x="802051" y="10388"/>
                  <a:pt x="811267" y="10999"/>
                  <a:pt x="820483" y="10999"/>
                </a:cubicBezTo>
                <a:lnTo>
                  <a:pt x="849361" y="10388"/>
                </a:lnTo>
                <a:cubicBezTo>
                  <a:pt x="872709" y="10388"/>
                  <a:pt x="897900" y="12221"/>
                  <a:pt x="921248" y="10388"/>
                </a:cubicBezTo>
                <a:lnTo>
                  <a:pt x="935994" y="10388"/>
                </a:lnTo>
                <a:cubicBezTo>
                  <a:pt x="945210" y="10388"/>
                  <a:pt x="954427" y="9166"/>
                  <a:pt x="964872" y="8555"/>
                </a:cubicBezTo>
                <a:cubicBezTo>
                  <a:pt x="973474" y="8555"/>
                  <a:pt x="985762" y="8555"/>
                  <a:pt x="994364" y="9166"/>
                </a:cubicBezTo>
                <a:lnTo>
                  <a:pt x="1009110" y="9166"/>
                </a:lnTo>
                <a:cubicBezTo>
                  <a:pt x="1014640" y="9166"/>
                  <a:pt x="1020170" y="9777"/>
                  <a:pt x="1025085" y="10388"/>
                </a:cubicBezTo>
                <a:cubicBezTo>
                  <a:pt x="1044132" y="14665"/>
                  <a:pt x="1061336" y="12832"/>
                  <a:pt x="1080997" y="11610"/>
                </a:cubicBezTo>
                <a:cubicBezTo>
                  <a:pt x="1095129" y="11610"/>
                  <a:pt x="1112332" y="10999"/>
                  <a:pt x="1124621" y="10388"/>
                </a:cubicBezTo>
                <a:cubicBezTo>
                  <a:pt x="1146125" y="9777"/>
                  <a:pt x="1175003" y="9166"/>
                  <a:pt x="1197122" y="10388"/>
                </a:cubicBezTo>
                <a:cubicBezTo>
                  <a:pt x="1206953" y="10388"/>
                  <a:pt x="1216169" y="9777"/>
                  <a:pt x="1226000" y="9777"/>
                </a:cubicBezTo>
                <a:lnTo>
                  <a:pt x="1240746" y="9777"/>
                </a:lnTo>
                <a:cubicBezTo>
                  <a:pt x="1263479" y="9777"/>
                  <a:pt x="1291128" y="10388"/>
                  <a:pt x="1313247" y="11610"/>
                </a:cubicBezTo>
                <a:cubicBezTo>
                  <a:pt x="1326150" y="11610"/>
                  <a:pt x="1344583" y="12221"/>
                  <a:pt x="1356257" y="12221"/>
                </a:cubicBezTo>
                <a:cubicBezTo>
                  <a:pt x="1371003" y="11610"/>
                  <a:pt x="1384520" y="7332"/>
                  <a:pt x="1400495" y="9166"/>
                </a:cubicBezTo>
                <a:cubicBezTo>
                  <a:pt x="1410940" y="9777"/>
                  <a:pt x="1420156" y="12221"/>
                  <a:pt x="1428758" y="12221"/>
                </a:cubicBezTo>
                <a:cubicBezTo>
                  <a:pt x="1447191" y="12221"/>
                  <a:pt x="1467467" y="6110"/>
                  <a:pt x="1486514" y="8555"/>
                </a:cubicBezTo>
                <a:cubicBezTo>
                  <a:pt x="1496959" y="9166"/>
                  <a:pt x="1506175" y="9166"/>
                  <a:pt x="1516006" y="9777"/>
                </a:cubicBezTo>
                <a:cubicBezTo>
                  <a:pt x="1536282" y="13443"/>
                  <a:pt x="1552256" y="14054"/>
                  <a:pt x="1572532" y="12221"/>
                </a:cubicBezTo>
                <a:cubicBezTo>
                  <a:pt x="1592808" y="10388"/>
                  <a:pt x="1612469" y="13443"/>
                  <a:pt x="1630288" y="12832"/>
                </a:cubicBezTo>
                <a:cubicBezTo>
                  <a:pt x="1639504" y="12221"/>
                  <a:pt x="1649335" y="10999"/>
                  <a:pt x="1659165" y="10999"/>
                </a:cubicBezTo>
                <a:cubicBezTo>
                  <a:pt x="1678827" y="10388"/>
                  <a:pt x="1697259" y="13443"/>
                  <a:pt x="1716306" y="10388"/>
                </a:cubicBezTo>
                <a:cubicBezTo>
                  <a:pt x="1723679" y="9777"/>
                  <a:pt x="1731052" y="8555"/>
                  <a:pt x="1739040" y="8555"/>
                </a:cubicBezTo>
                <a:cubicBezTo>
                  <a:pt x="1770375" y="7943"/>
                  <a:pt x="1801710" y="9166"/>
                  <a:pt x="1833046" y="7332"/>
                </a:cubicBezTo>
                <a:cubicBezTo>
                  <a:pt x="1848406" y="6110"/>
                  <a:pt x="1875441" y="6110"/>
                  <a:pt x="1891416" y="6110"/>
                </a:cubicBezTo>
                <a:cubicBezTo>
                  <a:pt x="1907391" y="6110"/>
                  <a:pt x="1919679" y="8555"/>
                  <a:pt x="1935039" y="8555"/>
                </a:cubicBezTo>
                <a:lnTo>
                  <a:pt x="1949785" y="8555"/>
                </a:lnTo>
                <a:lnTo>
                  <a:pt x="1964531" y="8555"/>
                </a:lnTo>
                <a:cubicBezTo>
                  <a:pt x="1979278" y="9166"/>
                  <a:pt x="1991566" y="4888"/>
                  <a:pt x="2007541" y="4888"/>
                </a:cubicBezTo>
                <a:lnTo>
                  <a:pt x="2036419" y="4277"/>
                </a:lnTo>
                <a:cubicBezTo>
                  <a:pt x="2064682" y="3666"/>
                  <a:pt x="2095403" y="4277"/>
                  <a:pt x="2123052" y="6110"/>
                </a:cubicBezTo>
                <a:lnTo>
                  <a:pt x="2151929" y="6110"/>
                </a:lnTo>
                <a:cubicBezTo>
                  <a:pt x="2171591" y="5499"/>
                  <a:pt x="2190023" y="8555"/>
                  <a:pt x="2209685" y="7332"/>
                </a:cubicBezTo>
                <a:cubicBezTo>
                  <a:pt x="2256995" y="6110"/>
                  <a:pt x="2307377" y="5499"/>
                  <a:pt x="2354688" y="5499"/>
                </a:cubicBezTo>
                <a:cubicBezTo>
                  <a:pt x="2368205" y="5499"/>
                  <a:pt x="2383565" y="2444"/>
                  <a:pt x="2398311" y="2444"/>
                </a:cubicBezTo>
                <a:lnTo>
                  <a:pt x="2413057" y="1833"/>
                </a:lnTo>
                <a:lnTo>
                  <a:pt x="2427804" y="1222"/>
                </a:lnTo>
                <a:cubicBezTo>
                  <a:pt x="2441935" y="0"/>
                  <a:pt x="2459753" y="4888"/>
                  <a:pt x="2471427" y="6110"/>
                </a:cubicBezTo>
                <a:cubicBezTo>
                  <a:pt x="2484330" y="7332"/>
                  <a:pt x="2499690" y="1833"/>
                  <a:pt x="2513822" y="1833"/>
                </a:cubicBezTo>
                <a:cubicBezTo>
                  <a:pt x="2524267" y="1833"/>
                  <a:pt x="2534098" y="4277"/>
                  <a:pt x="2543929" y="5499"/>
                </a:cubicBezTo>
                <a:cubicBezTo>
                  <a:pt x="2551916" y="6721"/>
                  <a:pt x="2577722" y="6721"/>
                  <a:pt x="2585709" y="6721"/>
                </a:cubicBezTo>
                <a:cubicBezTo>
                  <a:pt x="2600455" y="7332"/>
                  <a:pt x="2613972" y="4277"/>
                  <a:pt x="2628718" y="4277"/>
                </a:cubicBezTo>
                <a:cubicBezTo>
                  <a:pt x="2637320" y="4277"/>
                  <a:pt x="2663126" y="4277"/>
                  <a:pt x="2672342" y="4277"/>
                </a:cubicBezTo>
                <a:cubicBezTo>
                  <a:pt x="2680944" y="4277"/>
                  <a:pt x="2690160" y="2444"/>
                  <a:pt x="2700606" y="1833"/>
                </a:cubicBezTo>
                <a:cubicBezTo>
                  <a:pt x="2715352" y="0"/>
                  <a:pt x="2730712" y="4277"/>
                  <a:pt x="2745458" y="5499"/>
                </a:cubicBezTo>
                <a:cubicBezTo>
                  <a:pt x="2759590" y="6110"/>
                  <a:pt x="2772492" y="2444"/>
                  <a:pt x="2788467" y="3055"/>
                </a:cubicBezTo>
                <a:cubicBezTo>
                  <a:pt x="2797684" y="3055"/>
                  <a:pt x="2806900" y="2444"/>
                  <a:pt x="2816731" y="1833"/>
                </a:cubicBezTo>
                <a:cubicBezTo>
                  <a:pt x="2833320" y="0"/>
                  <a:pt x="2851138" y="6721"/>
                  <a:pt x="2867727" y="6721"/>
                </a:cubicBezTo>
                <a:lnTo>
                  <a:pt x="2875100" y="6721"/>
                </a:lnTo>
                <a:lnTo>
                  <a:pt x="2903978" y="7332"/>
                </a:lnTo>
                <a:cubicBezTo>
                  <a:pt x="2915038" y="7332"/>
                  <a:pt x="2927941" y="5499"/>
                  <a:pt x="2939614" y="5499"/>
                </a:cubicBezTo>
                <a:cubicBezTo>
                  <a:pt x="2946373" y="5499"/>
                  <a:pt x="2953132" y="5499"/>
                  <a:pt x="2960505" y="4277"/>
                </a:cubicBezTo>
                <a:cubicBezTo>
                  <a:pt x="2969721" y="3666"/>
                  <a:pt x="2980166" y="1833"/>
                  <a:pt x="2991840" y="3055"/>
                </a:cubicBezTo>
                <a:cubicBezTo>
                  <a:pt x="3002900" y="4277"/>
                  <a:pt x="3012116" y="7332"/>
                  <a:pt x="3019489" y="7332"/>
                </a:cubicBezTo>
                <a:cubicBezTo>
                  <a:pt x="3045295" y="7943"/>
                  <a:pt x="3072943" y="8555"/>
                  <a:pt x="3098749" y="8555"/>
                </a:cubicBezTo>
                <a:cubicBezTo>
                  <a:pt x="3113495" y="8555"/>
                  <a:pt x="3133771" y="611"/>
                  <a:pt x="3150975" y="4888"/>
                </a:cubicBezTo>
                <a:cubicBezTo>
                  <a:pt x="3165106" y="7943"/>
                  <a:pt x="3176780" y="10999"/>
                  <a:pt x="3190912" y="9777"/>
                </a:cubicBezTo>
                <a:lnTo>
                  <a:pt x="3205658" y="9166"/>
                </a:lnTo>
                <a:lnTo>
                  <a:pt x="3213031" y="9166"/>
                </a:lnTo>
                <a:cubicBezTo>
                  <a:pt x="3229006" y="9777"/>
                  <a:pt x="3247438" y="5499"/>
                  <a:pt x="3264642" y="7332"/>
                </a:cubicBezTo>
                <a:cubicBezTo>
                  <a:pt x="3279388" y="8555"/>
                  <a:pt x="3292905" y="10999"/>
                  <a:pt x="3307037" y="10388"/>
                </a:cubicBezTo>
                <a:cubicBezTo>
                  <a:pt x="3325470" y="10388"/>
                  <a:pt x="3345745" y="10388"/>
                  <a:pt x="3364178" y="8555"/>
                </a:cubicBezTo>
                <a:cubicBezTo>
                  <a:pt x="3384454" y="7332"/>
                  <a:pt x="3402887" y="11610"/>
                  <a:pt x="3422548" y="10388"/>
                </a:cubicBezTo>
                <a:cubicBezTo>
                  <a:pt x="3445896" y="8555"/>
                  <a:pt x="3472316" y="10388"/>
                  <a:pt x="3495664" y="11610"/>
                </a:cubicBezTo>
                <a:cubicBezTo>
                  <a:pt x="3509795" y="12221"/>
                  <a:pt x="3524541" y="15887"/>
                  <a:pt x="3537444" y="14665"/>
                </a:cubicBezTo>
                <a:cubicBezTo>
                  <a:pt x="3546046" y="14054"/>
                  <a:pt x="3555877" y="12221"/>
                  <a:pt x="3566936" y="12221"/>
                </a:cubicBezTo>
                <a:cubicBezTo>
                  <a:pt x="3581682" y="12832"/>
                  <a:pt x="3595814" y="13443"/>
                  <a:pt x="3610560" y="13443"/>
                </a:cubicBezTo>
                <a:cubicBezTo>
                  <a:pt x="3625921" y="13443"/>
                  <a:pt x="3638823" y="10999"/>
                  <a:pt x="3654798" y="12832"/>
                </a:cubicBezTo>
                <a:cubicBezTo>
                  <a:pt x="3667087" y="14054"/>
                  <a:pt x="3676303" y="16498"/>
                  <a:pt x="3686134" y="16498"/>
                </a:cubicBezTo>
                <a:cubicBezTo>
                  <a:pt x="3697808" y="16498"/>
                  <a:pt x="3713782" y="16498"/>
                  <a:pt x="3726071" y="16498"/>
                </a:cubicBezTo>
                <a:cubicBezTo>
                  <a:pt x="3735287" y="16498"/>
                  <a:pt x="3744503" y="14665"/>
                  <a:pt x="3753720" y="13443"/>
                </a:cubicBezTo>
                <a:cubicBezTo>
                  <a:pt x="3768466" y="11610"/>
                  <a:pt x="3784441" y="14665"/>
                  <a:pt x="3798572" y="15276"/>
                </a:cubicBezTo>
                <a:cubicBezTo>
                  <a:pt x="3826221" y="15276"/>
                  <a:pt x="3857557" y="15276"/>
                  <a:pt x="3885820" y="16498"/>
                </a:cubicBezTo>
                <a:cubicBezTo>
                  <a:pt x="3899337" y="17109"/>
                  <a:pt x="3909782" y="20164"/>
                  <a:pt x="3921456" y="20164"/>
                </a:cubicBezTo>
                <a:cubicBezTo>
                  <a:pt x="3931901" y="20164"/>
                  <a:pt x="3947262" y="20775"/>
                  <a:pt x="3957707" y="20775"/>
                </a:cubicBezTo>
                <a:cubicBezTo>
                  <a:pt x="3972453" y="21386"/>
                  <a:pt x="3985356" y="17720"/>
                  <a:pt x="4000716" y="18331"/>
                </a:cubicBezTo>
                <a:cubicBezTo>
                  <a:pt x="4009932" y="18331"/>
                  <a:pt x="4019149" y="17109"/>
                  <a:pt x="4029594" y="17109"/>
                </a:cubicBezTo>
                <a:cubicBezTo>
                  <a:pt x="4049255" y="15887"/>
                  <a:pt x="4068302" y="20164"/>
                  <a:pt x="4087349" y="18942"/>
                </a:cubicBezTo>
                <a:cubicBezTo>
                  <a:pt x="4105782" y="17720"/>
                  <a:pt x="4127901" y="17720"/>
                  <a:pt x="4146333" y="21386"/>
                </a:cubicBezTo>
                <a:cubicBezTo>
                  <a:pt x="4161079" y="23830"/>
                  <a:pt x="4173368" y="18942"/>
                  <a:pt x="4188114" y="17109"/>
                </a:cubicBezTo>
                <a:cubicBezTo>
                  <a:pt x="4210848" y="16498"/>
                  <a:pt x="4239725" y="18331"/>
                  <a:pt x="4261844" y="21386"/>
                </a:cubicBezTo>
                <a:cubicBezTo>
                  <a:pt x="4280891" y="23830"/>
                  <a:pt x="4299324" y="17720"/>
                  <a:pt x="4318371" y="17720"/>
                </a:cubicBezTo>
                <a:cubicBezTo>
                  <a:pt x="4341719" y="15276"/>
                  <a:pt x="4367524" y="15276"/>
                  <a:pt x="4390872" y="15276"/>
                </a:cubicBezTo>
                <a:cubicBezTo>
                  <a:pt x="4405618" y="15276"/>
                  <a:pt x="4419750" y="17109"/>
                  <a:pt x="4433882" y="16498"/>
                </a:cubicBezTo>
                <a:cubicBezTo>
                  <a:pt x="4452314" y="15276"/>
                  <a:pt x="4473819" y="13443"/>
                  <a:pt x="4492251" y="15276"/>
                </a:cubicBezTo>
                <a:cubicBezTo>
                  <a:pt x="4511913" y="17109"/>
                  <a:pt x="4529731" y="13443"/>
                  <a:pt x="4550007" y="13443"/>
                </a:cubicBezTo>
                <a:cubicBezTo>
                  <a:pt x="4559838" y="13443"/>
                  <a:pt x="4569668" y="14665"/>
                  <a:pt x="4578884" y="14665"/>
                </a:cubicBezTo>
                <a:lnTo>
                  <a:pt x="4607762" y="15276"/>
                </a:lnTo>
                <a:lnTo>
                  <a:pt x="4622508" y="15276"/>
                </a:lnTo>
                <a:cubicBezTo>
                  <a:pt x="4637254" y="15276"/>
                  <a:pt x="4650157" y="10388"/>
                  <a:pt x="4666132" y="10999"/>
                </a:cubicBezTo>
                <a:cubicBezTo>
                  <a:pt x="4717129" y="15887"/>
                  <a:pt x="4759524" y="12221"/>
                  <a:pt x="4810520" y="9777"/>
                </a:cubicBezTo>
                <a:cubicBezTo>
                  <a:pt x="4838169" y="9166"/>
                  <a:pt x="4870119" y="12221"/>
                  <a:pt x="4897153" y="12832"/>
                </a:cubicBezTo>
                <a:cubicBezTo>
                  <a:pt x="4905141" y="12832"/>
                  <a:pt x="4914357" y="9777"/>
                  <a:pt x="4924802" y="8555"/>
                </a:cubicBezTo>
                <a:cubicBezTo>
                  <a:pt x="4935247" y="6721"/>
                  <a:pt x="4946307" y="7943"/>
                  <a:pt x="4956138" y="9166"/>
                </a:cubicBezTo>
                <a:cubicBezTo>
                  <a:pt x="4978257" y="11610"/>
                  <a:pt x="4992388" y="9777"/>
                  <a:pt x="5012664" y="10388"/>
                </a:cubicBezTo>
                <a:cubicBezTo>
                  <a:pt x="5031711" y="10388"/>
                  <a:pt x="5052602" y="6721"/>
                  <a:pt x="5072263" y="10388"/>
                </a:cubicBezTo>
                <a:cubicBezTo>
                  <a:pt x="5091924" y="14665"/>
                  <a:pt x="5107285" y="9166"/>
                  <a:pt x="5128175" y="7943"/>
                </a:cubicBezTo>
                <a:cubicBezTo>
                  <a:pt x="5149065" y="7943"/>
                  <a:pt x="5166269" y="9777"/>
                  <a:pt x="5186545" y="8555"/>
                </a:cubicBezTo>
                <a:lnTo>
                  <a:pt x="5201291" y="8555"/>
                </a:lnTo>
                <a:cubicBezTo>
                  <a:pt x="5216037" y="8555"/>
                  <a:pt x="5228940" y="6721"/>
                  <a:pt x="5244300" y="6110"/>
                </a:cubicBezTo>
                <a:lnTo>
                  <a:pt x="5273178" y="6110"/>
                </a:lnTo>
                <a:lnTo>
                  <a:pt x="5287924" y="6110"/>
                </a:lnTo>
                <a:cubicBezTo>
                  <a:pt x="5302670" y="6721"/>
                  <a:pt x="5315573" y="10999"/>
                  <a:pt x="5330319" y="9777"/>
                </a:cubicBezTo>
                <a:cubicBezTo>
                  <a:pt x="5339535" y="9166"/>
                  <a:pt x="5348751" y="7943"/>
                  <a:pt x="5359196" y="7332"/>
                </a:cubicBezTo>
                <a:cubicBezTo>
                  <a:pt x="5375172" y="6721"/>
                  <a:pt x="5388074" y="9777"/>
                  <a:pt x="5402820" y="9166"/>
                </a:cubicBezTo>
                <a:lnTo>
                  <a:pt x="5417566" y="9166"/>
                </a:lnTo>
                <a:lnTo>
                  <a:pt x="5446444" y="8555"/>
                </a:lnTo>
                <a:lnTo>
                  <a:pt x="5475322" y="7943"/>
                </a:lnTo>
                <a:cubicBezTo>
                  <a:pt x="5480237" y="7943"/>
                  <a:pt x="5484538" y="7943"/>
                  <a:pt x="5489453" y="7332"/>
                </a:cubicBezTo>
                <a:lnTo>
                  <a:pt x="5503585" y="6110"/>
                </a:lnTo>
                <a:cubicBezTo>
                  <a:pt x="5512801" y="5499"/>
                  <a:pt x="5522632" y="5499"/>
                  <a:pt x="5532463" y="4888"/>
                </a:cubicBezTo>
                <a:lnTo>
                  <a:pt x="5547209" y="3666"/>
                </a:lnTo>
                <a:cubicBezTo>
                  <a:pt x="5563184" y="3055"/>
                  <a:pt x="5574858" y="2444"/>
                  <a:pt x="5590832" y="1833"/>
                </a:cubicBezTo>
                <a:cubicBezTo>
                  <a:pt x="5609879" y="1222"/>
                  <a:pt x="5629541" y="6110"/>
                  <a:pt x="5647973" y="4277"/>
                </a:cubicBezTo>
                <a:lnTo>
                  <a:pt x="5662720" y="3055"/>
                </a:lnTo>
                <a:cubicBezTo>
                  <a:pt x="5667635" y="2444"/>
                  <a:pt x="5673165" y="2444"/>
                  <a:pt x="5678080" y="2444"/>
                </a:cubicBezTo>
                <a:cubicBezTo>
                  <a:pt x="5716788" y="611"/>
                  <a:pt x="5755497" y="1833"/>
                  <a:pt x="5793591" y="2444"/>
                </a:cubicBezTo>
                <a:cubicBezTo>
                  <a:pt x="5815710" y="611"/>
                  <a:pt x="5843973" y="0"/>
                  <a:pt x="5866707" y="1833"/>
                </a:cubicBezTo>
                <a:cubicBezTo>
                  <a:pt x="5866707" y="1833"/>
                  <a:pt x="5874079" y="1833"/>
                  <a:pt x="5874079" y="1833"/>
                </a:cubicBezTo>
                <a:lnTo>
                  <a:pt x="5882067" y="2444"/>
                </a:lnTo>
                <a:cubicBezTo>
                  <a:pt x="5891898" y="3055"/>
                  <a:pt x="5901728" y="3666"/>
                  <a:pt x="5909716" y="3666"/>
                </a:cubicBezTo>
                <a:cubicBezTo>
                  <a:pt x="5922004" y="3055"/>
                  <a:pt x="5939208" y="0"/>
                  <a:pt x="5953340" y="611"/>
                </a:cubicBezTo>
                <a:lnTo>
                  <a:pt x="5968086" y="1222"/>
                </a:lnTo>
                <a:lnTo>
                  <a:pt x="5982832" y="1833"/>
                </a:lnTo>
                <a:cubicBezTo>
                  <a:pt x="5996349" y="1222"/>
                  <a:pt x="6014782" y="6110"/>
                  <a:pt x="6025841" y="6110"/>
                </a:cubicBezTo>
                <a:cubicBezTo>
                  <a:pt x="6037515" y="6110"/>
                  <a:pt x="6055948" y="2444"/>
                  <a:pt x="6068850" y="3055"/>
                </a:cubicBezTo>
                <a:cubicBezTo>
                  <a:pt x="6103258" y="1222"/>
                  <a:pt x="6136437" y="1222"/>
                  <a:pt x="6170844" y="1222"/>
                </a:cubicBezTo>
                <a:lnTo>
                  <a:pt x="6178217" y="1222"/>
                </a:lnTo>
                <a:cubicBezTo>
                  <a:pt x="6191120" y="611"/>
                  <a:pt x="6204023" y="4888"/>
                  <a:pt x="6215696" y="6110"/>
                </a:cubicBezTo>
                <a:cubicBezTo>
                  <a:pt x="6230442" y="7332"/>
                  <a:pt x="6237816" y="1833"/>
                  <a:pt x="6256249" y="1222"/>
                </a:cubicBezTo>
                <a:cubicBezTo>
                  <a:pt x="6269151" y="611"/>
                  <a:pt x="6278982" y="3055"/>
                  <a:pt x="6288198" y="4277"/>
                </a:cubicBezTo>
                <a:cubicBezTo>
                  <a:pt x="6290042" y="4277"/>
                  <a:pt x="6292499" y="4888"/>
                  <a:pt x="6294342" y="4888"/>
                </a:cubicBezTo>
                <a:cubicBezTo>
                  <a:pt x="6296186" y="4888"/>
                  <a:pt x="6297414" y="4888"/>
                  <a:pt x="6300486" y="4888"/>
                </a:cubicBezTo>
                <a:cubicBezTo>
                  <a:pt x="6306016" y="4888"/>
                  <a:pt x="6310931" y="5499"/>
                  <a:pt x="6315847" y="5499"/>
                </a:cubicBezTo>
                <a:lnTo>
                  <a:pt x="6329979" y="6110"/>
                </a:lnTo>
                <a:cubicBezTo>
                  <a:pt x="6332436" y="6110"/>
                  <a:pt x="6334279" y="6110"/>
                  <a:pt x="6336737" y="6110"/>
                </a:cubicBezTo>
                <a:lnTo>
                  <a:pt x="6344110" y="6110"/>
                </a:lnTo>
                <a:lnTo>
                  <a:pt x="6372988" y="5499"/>
                </a:lnTo>
                <a:cubicBezTo>
                  <a:pt x="6386505" y="5499"/>
                  <a:pt x="6401866" y="611"/>
                  <a:pt x="6415997" y="1222"/>
                </a:cubicBezTo>
                <a:cubicBezTo>
                  <a:pt x="6459007" y="2444"/>
                  <a:pt x="6503859" y="1222"/>
                  <a:pt x="6546868" y="3055"/>
                </a:cubicBezTo>
                <a:lnTo>
                  <a:pt x="6561000" y="3666"/>
                </a:lnTo>
                <a:lnTo>
                  <a:pt x="6575746" y="3666"/>
                </a:lnTo>
                <a:cubicBezTo>
                  <a:pt x="6586191" y="4277"/>
                  <a:pt x="6596022" y="5499"/>
                  <a:pt x="6604624" y="5499"/>
                </a:cubicBezTo>
                <a:cubicBezTo>
                  <a:pt x="6608924" y="5499"/>
                  <a:pt x="6613840" y="5499"/>
                  <a:pt x="6618756" y="5499"/>
                </a:cubicBezTo>
                <a:lnTo>
                  <a:pt x="6633501" y="5499"/>
                </a:lnTo>
                <a:lnTo>
                  <a:pt x="6648247" y="5499"/>
                </a:lnTo>
                <a:cubicBezTo>
                  <a:pt x="6663608" y="5499"/>
                  <a:pt x="6674053" y="0"/>
                  <a:pt x="6692486" y="1222"/>
                </a:cubicBezTo>
                <a:cubicBezTo>
                  <a:pt x="6715833" y="4277"/>
                  <a:pt x="6722592" y="9777"/>
                  <a:pt x="6745326" y="3666"/>
                </a:cubicBezTo>
                <a:cubicBezTo>
                  <a:pt x="6760072" y="611"/>
                  <a:pt x="6777890" y="2444"/>
                  <a:pt x="6792636" y="4277"/>
                </a:cubicBezTo>
                <a:cubicBezTo>
                  <a:pt x="6806768" y="5499"/>
                  <a:pt x="6818442" y="3666"/>
                  <a:pt x="6833802" y="3055"/>
                </a:cubicBezTo>
                <a:cubicBezTo>
                  <a:pt x="6854692" y="2444"/>
                  <a:pt x="6871282" y="6721"/>
                  <a:pt x="6891557" y="4888"/>
                </a:cubicBezTo>
                <a:lnTo>
                  <a:pt x="6906303" y="4277"/>
                </a:lnTo>
                <a:lnTo>
                  <a:pt x="6913677" y="4277"/>
                </a:lnTo>
                <a:cubicBezTo>
                  <a:pt x="6925965" y="4277"/>
                  <a:pt x="6935181" y="2444"/>
                  <a:pt x="6949313" y="1833"/>
                </a:cubicBezTo>
                <a:lnTo>
                  <a:pt x="6978805" y="1222"/>
                </a:lnTo>
                <a:lnTo>
                  <a:pt x="6986178" y="1222"/>
                </a:lnTo>
                <a:cubicBezTo>
                  <a:pt x="6992936" y="611"/>
                  <a:pt x="7004610" y="1833"/>
                  <a:pt x="7010755" y="3666"/>
                </a:cubicBezTo>
                <a:cubicBezTo>
                  <a:pt x="7019357" y="5499"/>
                  <a:pt x="7025501" y="7332"/>
                  <a:pt x="7034103" y="6721"/>
                </a:cubicBezTo>
                <a:cubicBezTo>
                  <a:pt x="7042090" y="6110"/>
                  <a:pt x="7051306" y="2444"/>
                  <a:pt x="7063594" y="1833"/>
                </a:cubicBezTo>
                <a:cubicBezTo>
                  <a:pt x="7066667" y="1833"/>
                  <a:pt x="7069124" y="1833"/>
                  <a:pt x="7072196" y="1833"/>
                </a:cubicBezTo>
                <a:lnTo>
                  <a:pt x="7079570" y="1833"/>
                </a:lnTo>
                <a:lnTo>
                  <a:pt x="7093701" y="2444"/>
                </a:lnTo>
                <a:lnTo>
                  <a:pt x="7100460" y="2444"/>
                </a:lnTo>
                <a:cubicBezTo>
                  <a:pt x="7116435" y="2444"/>
                  <a:pt x="7134253" y="4277"/>
                  <a:pt x="7149613" y="3666"/>
                </a:cubicBezTo>
                <a:cubicBezTo>
                  <a:pt x="7158215" y="3055"/>
                  <a:pt x="7168661" y="1833"/>
                  <a:pt x="7179106" y="1222"/>
                </a:cubicBezTo>
                <a:cubicBezTo>
                  <a:pt x="7196310" y="1222"/>
                  <a:pt x="7206754" y="6721"/>
                  <a:pt x="7221501" y="6110"/>
                </a:cubicBezTo>
                <a:cubicBezTo>
                  <a:pt x="7232560" y="4888"/>
                  <a:pt x="7246077" y="0"/>
                  <a:pt x="7258366" y="611"/>
                </a:cubicBezTo>
                <a:lnTo>
                  <a:pt x="7265738" y="611"/>
                </a:lnTo>
                <a:cubicBezTo>
                  <a:pt x="7275569" y="1222"/>
                  <a:pt x="7285400" y="1833"/>
                  <a:pt x="7294002" y="1833"/>
                </a:cubicBezTo>
                <a:lnTo>
                  <a:pt x="7322880" y="1833"/>
                </a:lnTo>
                <a:cubicBezTo>
                  <a:pt x="7340698" y="2444"/>
                  <a:pt x="7356673" y="0"/>
                  <a:pt x="7374491" y="0"/>
                </a:cubicBezTo>
                <a:cubicBezTo>
                  <a:pt x="7385550" y="611"/>
                  <a:pt x="7401525" y="6110"/>
                  <a:pt x="7409513" y="6110"/>
                </a:cubicBezTo>
                <a:cubicBezTo>
                  <a:pt x="7416271" y="6110"/>
                  <a:pt x="7421801" y="11610"/>
                  <a:pt x="7422415" y="17720"/>
                </a:cubicBezTo>
                <a:cubicBezTo>
                  <a:pt x="7423645" y="26275"/>
                  <a:pt x="7418115" y="31774"/>
                  <a:pt x="7410741" y="31774"/>
                </a:cubicBezTo>
              </a:path>
            </a:pathLst>
          </a:custGeom>
          <a:solidFill>
            <a:srgbClr val="C1338B"/>
          </a:solidFill>
          <a:ln w="6144"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FC97AF42-A2E4-A683-A697-F1B48366CE7B}"/>
              </a:ext>
            </a:extLst>
          </p:cNvPr>
          <p:cNvSpPr txBox="1"/>
          <p:nvPr/>
        </p:nvSpPr>
        <p:spPr>
          <a:xfrm>
            <a:off x="5106868" y="1443846"/>
            <a:ext cx="6402416" cy="3970318"/>
          </a:xfrm>
          <a:prstGeom prst="rect">
            <a:avLst/>
          </a:prstGeom>
          <a:noFill/>
        </p:spPr>
        <p:txBody>
          <a:bodyPr wrap="square" rtlCol="0" anchor="ctr">
            <a:spAutoFit/>
          </a:bodyPr>
          <a:lstStyle/>
          <a:p>
            <a:pPr marL="285750" indent="-285750">
              <a:buFont typeface="Arial" panose="020B0604020202020204" pitchFamily="34" charset="0"/>
              <a:buChar char="•"/>
            </a:pPr>
            <a:r>
              <a:rPr lang="en-GB" sz="1800">
                <a:latin typeface="Poppins" panose="00000500000000000000" pitchFamily="2" charset="0"/>
                <a:ea typeface="Montserrat"/>
                <a:cs typeface="Poppins" panose="00000500000000000000" pitchFamily="2" charset="0"/>
                <a:sym typeface="Montserrat"/>
              </a:rPr>
              <a:t>Understand the role of recognition in building a sense of purpose and belonging in the organisation, and the feeling of psychological safety. </a:t>
            </a:r>
          </a:p>
          <a:p>
            <a:endParaRPr lang="en-GB">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1800">
                <a:latin typeface="Poppins" panose="00000500000000000000" pitchFamily="2" charset="0"/>
                <a:ea typeface="Montserrat"/>
                <a:cs typeface="Poppins" panose="00000500000000000000" pitchFamily="2" charset="0"/>
                <a:sym typeface="Montserrat"/>
              </a:rPr>
              <a:t>Understand the connection between performance development and reward and recognition, building on Our Conversation and how good conversations support m</a:t>
            </a:r>
            <a:r>
              <a:rPr lang="en-GB" sz="1800">
                <a:latin typeface="Poppins"/>
                <a:ea typeface="Montserrat"/>
                <a:cs typeface="Poppins"/>
                <a:sym typeface="Montserrat"/>
              </a:rPr>
              <a:t>eaningful relationships and the ability to give and receive feedback.</a:t>
            </a:r>
            <a:r>
              <a:rPr lang="en-GB">
                <a:latin typeface="Poppins"/>
                <a:ea typeface="Montserrat"/>
                <a:cs typeface="Poppins"/>
                <a:sym typeface="Montserrat"/>
              </a:rPr>
              <a:t> </a:t>
            </a:r>
          </a:p>
          <a:p>
            <a:endParaRPr lang="en-GB">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a:latin typeface="Poppins" panose="00000500000000000000" pitchFamily="2" charset="0"/>
                <a:cs typeface="Poppins" panose="00000500000000000000" pitchFamily="2" charset="0"/>
              </a:rPr>
              <a:t>Continue to build staff voice into everything we do  through listening and action, whilst also managing expectations by being up front about what we can and can’t do.</a:t>
            </a:r>
          </a:p>
        </p:txBody>
      </p:sp>
      <p:sp>
        <p:nvSpPr>
          <p:cNvPr id="4" name="Title 10">
            <a:extLst>
              <a:ext uri="{FF2B5EF4-FFF2-40B4-BE49-F238E27FC236}">
                <a16:creationId xmlns:a16="http://schemas.microsoft.com/office/drawing/2014/main" id="{0B4F9EC1-A735-3950-41A4-6AA1791044C8}"/>
              </a:ext>
            </a:extLst>
          </p:cNvPr>
          <p:cNvSpPr txBox="1">
            <a:spLocks/>
          </p:cNvSpPr>
          <p:nvPr/>
        </p:nvSpPr>
        <p:spPr>
          <a:xfrm>
            <a:off x="538222" y="206375"/>
            <a:ext cx="10974327" cy="7588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aleway Thin"/>
              <a:buNone/>
              <a:defRPr sz="2800" b="0" i="0" u="none" strike="noStrike" cap="none">
                <a:solidFill>
                  <a:schemeClr val="dk1"/>
                </a:solidFill>
                <a:latin typeface="Raleway Thin"/>
                <a:ea typeface="Raleway Thin"/>
                <a:cs typeface="Raleway Thin"/>
                <a:sym typeface="Raleway Thi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3200" b="1" kern="0">
                <a:solidFill>
                  <a:schemeClr val="tx1"/>
                </a:solidFill>
                <a:latin typeface="Poppins"/>
                <a:ea typeface="+mn-ea"/>
                <a:cs typeface="Poppins"/>
              </a:rPr>
              <a:t>Recognition and Staff Voice</a:t>
            </a:r>
          </a:p>
        </p:txBody>
      </p:sp>
    </p:spTree>
    <p:extLst>
      <p:ext uri="{BB962C8B-B14F-4D97-AF65-F5344CB8AC3E}">
        <p14:creationId xmlns:p14="http://schemas.microsoft.com/office/powerpoint/2010/main" val="398149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3" name="Google Shape;413;p55"/>
          <p:cNvSpPr txBox="1"/>
          <p:nvPr/>
        </p:nvSpPr>
        <p:spPr>
          <a:xfrm>
            <a:off x="574233" y="1124367"/>
            <a:ext cx="10873600" cy="812490"/>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 sz="1600" kern="0">
                <a:solidFill>
                  <a:srgbClr val="000000"/>
                </a:solidFill>
                <a:latin typeface="Montserrat"/>
                <a:ea typeface="Montserrat"/>
                <a:cs typeface="Montserrat"/>
                <a:sym typeface="Montserrat"/>
              </a:rPr>
              <a:t> </a:t>
            </a:r>
            <a:endParaRPr sz="1600" kern="0">
              <a:solidFill>
                <a:srgbClr val="000000"/>
              </a:solidFill>
              <a:latin typeface="Montserrat"/>
              <a:ea typeface="Montserrat"/>
              <a:cs typeface="Montserrat"/>
              <a:sym typeface="Montserrat"/>
            </a:endParaRPr>
          </a:p>
          <a:p>
            <a:pPr defTabSz="1219170">
              <a:lnSpc>
                <a:spcPct val="115000"/>
              </a:lnSpc>
              <a:buClr>
                <a:srgbClr val="000000"/>
              </a:buClr>
            </a:pPr>
            <a:endParaRPr sz="1600" kern="0">
              <a:solidFill>
                <a:srgbClr val="000000"/>
              </a:solidFill>
              <a:latin typeface="Montserrat"/>
              <a:ea typeface="Montserrat"/>
              <a:cs typeface="Montserrat"/>
              <a:sym typeface="Montserrat"/>
            </a:endParaRPr>
          </a:p>
        </p:txBody>
      </p:sp>
      <p:sp>
        <p:nvSpPr>
          <p:cNvPr id="414" name="Google Shape;414;p55"/>
          <p:cNvSpPr txBox="1"/>
          <p:nvPr/>
        </p:nvSpPr>
        <p:spPr>
          <a:xfrm>
            <a:off x="574233" y="2079533"/>
            <a:ext cx="5215900" cy="4543768"/>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 sz="1400"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We will see increased  motivation across all our staff team, we will know this through: </a:t>
            </a:r>
            <a:endParaRPr sz="1400"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endParaRPr>
          </a:p>
          <a:p>
            <a:pPr marL="609585" indent="-389457" defTabSz="1219170">
              <a:lnSpc>
                <a:spcPct val="115000"/>
              </a:lnSpc>
              <a:buClr>
                <a:srgbClr val="434343"/>
              </a:buClr>
              <a:buSzPts val="1000"/>
              <a:buFont typeface="Poppins"/>
              <a:buChar char="●"/>
            </a:pPr>
            <a:r>
              <a:rPr lang="en"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improved </a:t>
            </a:r>
            <a:r>
              <a:rPr lang="en" sz="1400"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engagement rates</a:t>
            </a:r>
            <a:r>
              <a:rPr lang="en"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 in staff survey and corporate engagement initiatives</a:t>
            </a:r>
            <a:endParaRPr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endParaRPr>
          </a:p>
          <a:p>
            <a:pPr marL="609585" indent="-389457" defTabSz="1219170">
              <a:lnSpc>
                <a:spcPct val="115000"/>
              </a:lnSpc>
              <a:buClr>
                <a:srgbClr val="434343"/>
              </a:buClr>
              <a:buSzPts val="1000"/>
              <a:buFont typeface="Poppins"/>
              <a:buChar char="●"/>
            </a:pPr>
            <a:r>
              <a:rPr lang="en"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improved </a:t>
            </a:r>
            <a:r>
              <a:rPr lang="en" sz="1400"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employee experience</a:t>
            </a:r>
            <a:r>
              <a:rPr lang="en"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 as reported in the annual staff survey</a:t>
            </a:r>
            <a:endParaRPr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endParaRPr>
          </a:p>
          <a:p>
            <a:pPr marL="609585" indent="-389457" defTabSz="1219170">
              <a:lnSpc>
                <a:spcPct val="115000"/>
              </a:lnSpc>
              <a:buClr>
                <a:srgbClr val="434343"/>
              </a:buClr>
              <a:buSzPts val="1000"/>
              <a:buFont typeface="Poppins"/>
              <a:buChar char="●"/>
            </a:pPr>
            <a:r>
              <a:rPr lang="en"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sustained improvement in </a:t>
            </a:r>
            <a:r>
              <a:rPr lang="en" sz="1400"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key employee performance metrics</a:t>
            </a:r>
            <a:r>
              <a:rPr lang="en"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 such as sickness absence, grievance and disciplinary</a:t>
            </a:r>
            <a:endParaRPr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endParaRPr>
          </a:p>
          <a:p>
            <a:pPr defTabSz="1219170">
              <a:lnSpc>
                <a:spcPct val="115000"/>
              </a:lnSpc>
              <a:spcBef>
                <a:spcPts val="1333"/>
              </a:spcBef>
              <a:buClr>
                <a:srgbClr val="000000"/>
              </a:buClr>
            </a:pPr>
            <a:r>
              <a:rPr lang="en" sz="1400"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As an employer of choice we will attract and retain a diversity of talented people, we will know this by:</a:t>
            </a:r>
            <a:endParaRPr sz="1400"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endParaRPr>
          </a:p>
          <a:p>
            <a:pPr marL="609585" indent="-389457" defTabSz="1219170">
              <a:lnSpc>
                <a:spcPct val="115000"/>
              </a:lnSpc>
              <a:buClr>
                <a:srgbClr val="434343"/>
              </a:buClr>
              <a:buSzPts val="1000"/>
              <a:buFont typeface="Poppins"/>
              <a:buChar char="●"/>
            </a:pPr>
            <a:r>
              <a:rPr lang="en"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improved ability to </a:t>
            </a:r>
            <a:r>
              <a:rPr lang="en" sz="1400"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attract, recruit, retain talent</a:t>
            </a:r>
            <a:r>
              <a:rPr lang="en"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 thus becoming an employer of choice</a:t>
            </a:r>
            <a:endParaRPr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endParaRPr>
          </a:p>
          <a:p>
            <a:pPr marL="609585" indent="-389457" defTabSz="1219170">
              <a:lnSpc>
                <a:spcPct val="115000"/>
              </a:lnSpc>
              <a:spcAft>
                <a:spcPts val="1333"/>
              </a:spcAft>
              <a:buClr>
                <a:srgbClr val="434343"/>
              </a:buClr>
              <a:buSzPts val="1000"/>
              <a:buFont typeface="Poppins"/>
              <a:buChar char="●"/>
            </a:pPr>
            <a:r>
              <a:rPr lang="en" sz="1400"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increased diversity</a:t>
            </a:r>
            <a:r>
              <a:rPr lang="en"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 in the organisation through career and succession planning, and the end-to-end recruitment process</a:t>
            </a:r>
            <a:endParaRPr sz="1400"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endParaRPr>
          </a:p>
        </p:txBody>
      </p:sp>
      <p:sp>
        <p:nvSpPr>
          <p:cNvPr id="415" name="Google Shape;415;p55"/>
          <p:cNvSpPr txBox="1"/>
          <p:nvPr/>
        </p:nvSpPr>
        <p:spPr>
          <a:xfrm>
            <a:off x="6095999" y="1146367"/>
            <a:ext cx="5521767" cy="5603994"/>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 sz="1400"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The experience of delivering our work will become more efficient and effective, we will know this through: </a:t>
            </a:r>
            <a:endParaRPr sz="1400"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endParaRPr>
          </a:p>
          <a:p>
            <a:pPr marL="609585" indent="-389457" defTabSz="1219170">
              <a:lnSpc>
                <a:spcPct val="115000"/>
              </a:lnSpc>
              <a:buClr>
                <a:srgbClr val="434343"/>
              </a:buClr>
              <a:buSzPts val="1000"/>
              <a:buFont typeface="Poppins"/>
              <a:buChar char="●"/>
            </a:pPr>
            <a:r>
              <a:rPr lang="en" sz="1400"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quicker and more efficient decision making</a:t>
            </a:r>
            <a:r>
              <a:rPr lang="en"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 that is evidence based and takes a positive approach to risk</a:t>
            </a:r>
            <a:endParaRPr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endParaRPr>
          </a:p>
          <a:p>
            <a:pPr marL="609585" indent="-389457" defTabSz="1219170">
              <a:lnSpc>
                <a:spcPct val="115000"/>
              </a:lnSpc>
              <a:buClr>
                <a:srgbClr val="434343"/>
              </a:buClr>
              <a:buSzPts val="1000"/>
              <a:buFont typeface="Poppins"/>
              <a:buChar char="●"/>
            </a:pPr>
            <a:r>
              <a:rPr lang="en"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all staff having access to the tools, knowledge and skills to be </a:t>
            </a:r>
            <a:r>
              <a:rPr lang="en" sz="1400"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successful at work and resilient to change</a:t>
            </a:r>
            <a:r>
              <a:rPr lang="en"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 with supportive managers</a:t>
            </a:r>
            <a:endParaRPr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endParaRPr>
          </a:p>
          <a:p>
            <a:pPr marL="609585" indent="-389457" defTabSz="1219170">
              <a:lnSpc>
                <a:spcPct val="115000"/>
              </a:lnSpc>
              <a:buClr>
                <a:srgbClr val="434343"/>
              </a:buClr>
              <a:buSzPts val="1000"/>
              <a:buFont typeface="Poppins"/>
              <a:buChar char="●"/>
            </a:pPr>
            <a:r>
              <a:rPr lang="en" sz="1400"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performance being well managed</a:t>
            </a:r>
            <a:r>
              <a:rPr lang="en"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 with all staff having up-to date development plans and timely, constructive 121s</a:t>
            </a:r>
            <a:endParaRPr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endParaRPr>
          </a:p>
          <a:p>
            <a:pPr defTabSz="1219170">
              <a:lnSpc>
                <a:spcPct val="115000"/>
              </a:lnSpc>
              <a:spcBef>
                <a:spcPts val="1333"/>
              </a:spcBef>
              <a:buClr>
                <a:srgbClr val="000000"/>
              </a:buClr>
            </a:pPr>
            <a:r>
              <a:rPr lang="en" sz="1400"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Our leadership and management individually and collectively support our organisation to be successful, we will know this because:</a:t>
            </a:r>
            <a:endParaRPr sz="1400"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endParaRPr>
          </a:p>
          <a:p>
            <a:pPr marL="609585" indent="-389457" defTabSz="1219170">
              <a:lnSpc>
                <a:spcPct val="115000"/>
              </a:lnSpc>
              <a:buClr>
                <a:srgbClr val="434343"/>
              </a:buClr>
              <a:buSzPts val="1000"/>
              <a:buFont typeface="Poppins"/>
              <a:buChar char="●"/>
            </a:pPr>
            <a:r>
              <a:rPr lang="en"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managers have the support they need to be </a:t>
            </a:r>
            <a:r>
              <a:rPr lang="en" sz="1400"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high-performing managers, </a:t>
            </a:r>
            <a:r>
              <a:rPr lang="en"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who understand and are fully supported in their role as a line manager</a:t>
            </a:r>
            <a:endParaRPr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endParaRPr>
          </a:p>
          <a:p>
            <a:pPr marL="609585" indent="-389457" defTabSz="1219170">
              <a:lnSpc>
                <a:spcPct val="115000"/>
              </a:lnSpc>
              <a:buClr>
                <a:srgbClr val="434343"/>
              </a:buClr>
              <a:buSzPts val="1000"/>
              <a:buFont typeface="Poppins"/>
              <a:buChar char="●"/>
            </a:pPr>
            <a:r>
              <a:rPr lang="en"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we have </a:t>
            </a:r>
            <a:r>
              <a:rPr lang="en" sz="1400"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Greater diversity</a:t>
            </a:r>
            <a:r>
              <a:rPr lang="en"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 represented across our leadership and management roles</a:t>
            </a:r>
            <a:endParaRPr sz="1400"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endParaRPr>
          </a:p>
          <a:p>
            <a:pPr marL="609585" indent="-389457" defTabSz="1219170">
              <a:lnSpc>
                <a:spcPct val="115000"/>
              </a:lnSpc>
              <a:buClr>
                <a:srgbClr val="434343"/>
              </a:buClr>
              <a:buSzPts val="1000"/>
              <a:buFont typeface="Montserrat"/>
              <a:buChar char="●"/>
            </a:pPr>
            <a:r>
              <a:rPr lang="en" sz="1400"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leadership is recognised </a:t>
            </a:r>
            <a:r>
              <a:rPr lang="en" sz="1333"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rPr>
              <a:t>and celebrated at all levels of the organisation</a:t>
            </a:r>
            <a:endParaRPr sz="1333" b="1" kern="0">
              <a:solidFill>
                <a:schemeClr val="tx1">
                  <a:lumMod val="95000"/>
                  <a:lumOff val="5000"/>
                </a:schemeClr>
              </a:solidFill>
              <a:latin typeface="Poppins" panose="00000500000000000000" pitchFamily="2" charset="0"/>
              <a:ea typeface="Montserrat"/>
              <a:cs typeface="Poppins" panose="00000500000000000000" pitchFamily="2" charset="0"/>
              <a:sym typeface="Montserrat"/>
            </a:endParaRPr>
          </a:p>
        </p:txBody>
      </p:sp>
      <p:sp>
        <p:nvSpPr>
          <p:cNvPr id="416" name="Google Shape;416;p55"/>
          <p:cNvSpPr txBox="1"/>
          <p:nvPr/>
        </p:nvSpPr>
        <p:spPr>
          <a:xfrm>
            <a:off x="574233" y="981691"/>
            <a:ext cx="5351833" cy="7316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b="1" kern="0">
                <a:solidFill>
                  <a:srgbClr val="000000"/>
                </a:solidFill>
                <a:latin typeface="Poppins" panose="00000500000000000000" pitchFamily="2" charset="0"/>
                <a:ea typeface="Montserrat"/>
                <a:cs typeface="Poppins" panose="00000500000000000000" pitchFamily="2" charset="0"/>
                <a:sym typeface="Montserrat"/>
              </a:rPr>
              <a:t>Over time, we’d expect the see the following impact as a result of the OD plan</a:t>
            </a:r>
            <a:endParaRPr b="1" kern="0">
              <a:solidFill>
                <a:srgbClr val="000000"/>
              </a:solidFill>
              <a:latin typeface="Poppins" panose="00000500000000000000" pitchFamily="2" charset="0"/>
              <a:ea typeface="Montserrat"/>
              <a:cs typeface="Poppins" panose="00000500000000000000" pitchFamily="2" charset="0"/>
              <a:sym typeface="Montserrat"/>
            </a:endParaRPr>
          </a:p>
        </p:txBody>
      </p:sp>
      <p:sp>
        <p:nvSpPr>
          <p:cNvPr id="2" name="Title 10">
            <a:extLst>
              <a:ext uri="{FF2B5EF4-FFF2-40B4-BE49-F238E27FC236}">
                <a16:creationId xmlns:a16="http://schemas.microsoft.com/office/drawing/2014/main" id="{411763F3-62D5-0EA6-4C58-BBC55DDB4695}"/>
              </a:ext>
            </a:extLst>
          </p:cNvPr>
          <p:cNvSpPr txBox="1">
            <a:spLocks/>
          </p:cNvSpPr>
          <p:nvPr/>
        </p:nvSpPr>
        <p:spPr>
          <a:xfrm>
            <a:off x="538222" y="206375"/>
            <a:ext cx="10974327" cy="7588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aleway Thin"/>
              <a:buNone/>
              <a:defRPr sz="2800" b="0" i="0" u="none" strike="noStrike" cap="none">
                <a:solidFill>
                  <a:schemeClr val="dk1"/>
                </a:solidFill>
                <a:latin typeface="Raleway Thin"/>
                <a:ea typeface="Raleway Thin"/>
                <a:cs typeface="Raleway Thin"/>
                <a:sym typeface="Raleway Thi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3600" b="1" kern="0">
                <a:solidFill>
                  <a:schemeClr val="tx1"/>
                </a:solidFill>
                <a:latin typeface="Poppins" panose="00000500000000000000" pitchFamily="2" charset="0"/>
                <a:ea typeface="+mn-ea"/>
                <a:cs typeface="Poppins" panose="00000500000000000000" pitchFamily="2" charset="0"/>
              </a:rPr>
              <a:t>What is the impact of the plan? </a:t>
            </a:r>
          </a:p>
        </p:txBody>
      </p:sp>
      <p:sp>
        <p:nvSpPr>
          <p:cNvPr id="3" name="Graphic 108">
            <a:extLst>
              <a:ext uri="{FF2B5EF4-FFF2-40B4-BE49-F238E27FC236}">
                <a16:creationId xmlns:a16="http://schemas.microsoft.com/office/drawing/2014/main" id="{E3E68CB9-AA54-5A94-740D-0BE3C5EDB8EB}"/>
              </a:ext>
            </a:extLst>
          </p:cNvPr>
          <p:cNvSpPr/>
          <p:nvPr/>
        </p:nvSpPr>
        <p:spPr>
          <a:xfrm rot="16200000">
            <a:off x="3555005" y="3797907"/>
            <a:ext cx="4728554" cy="45719"/>
          </a:xfrm>
          <a:custGeom>
            <a:avLst/>
            <a:gdLst>
              <a:gd name="connsiteX0" fmla="*/ 7410741 w 7422586"/>
              <a:gd name="connsiteY0" fmla="*/ 31774 h 40481"/>
              <a:gd name="connsiteX1" fmla="*/ 7368347 w 7422586"/>
              <a:gd name="connsiteY1" fmla="*/ 26275 h 40481"/>
              <a:gd name="connsiteX2" fmla="*/ 7259594 w 7422586"/>
              <a:gd name="connsiteY2" fmla="*/ 28108 h 40481"/>
              <a:gd name="connsiteX3" fmla="*/ 7225187 w 7422586"/>
              <a:gd name="connsiteY3" fmla="*/ 33607 h 40481"/>
              <a:gd name="connsiteX4" fmla="*/ 7180949 w 7422586"/>
              <a:gd name="connsiteY4" fmla="*/ 29330 h 40481"/>
              <a:gd name="connsiteX5" fmla="*/ 7152685 w 7422586"/>
              <a:gd name="connsiteY5" fmla="*/ 31774 h 40481"/>
              <a:gd name="connsiteX6" fmla="*/ 7100460 w 7422586"/>
              <a:gd name="connsiteY6" fmla="*/ 31163 h 40481"/>
              <a:gd name="connsiteX7" fmla="*/ 7065438 w 7422586"/>
              <a:gd name="connsiteY7" fmla="*/ 29941 h 40481"/>
              <a:gd name="connsiteX8" fmla="*/ 7037789 w 7422586"/>
              <a:gd name="connsiteY8" fmla="*/ 34829 h 40481"/>
              <a:gd name="connsiteX9" fmla="*/ 6992322 w 7422586"/>
              <a:gd name="connsiteY9" fmla="*/ 29941 h 40481"/>
              <a:gd name="connsiteX10" fmla="*/ 6949927 w 7422586"/>
              <a:gd name="connsiteY10" fmla="*/ 30552 h 40481"/>
              <a:gd name="connsiteX11" fmla="*/ 6906918 w 7422586"/>
              <a:gd name="connsiteY11" fmla="*/ 33607 h 40481"/>
              <a:gd name="connsiteX12" fmla="*/ 6892786 w 7422586"/>
              <a:gd name="connsiteY12" fmla="*/ 34218 h 40481"/>
              <a:gd name="connsiteX13" fmla="*/ 6835031 w 7422586"/>
              <a:gd name="connsiteY13" fmla="*/ 32996 h 40481"/>
              <a:gd name="connsiteX14" fmla="*/ 6789564 w 7422586"/>
              <a:gd name="connsiteY14" fmla="*/ 34829 h 40481"/>
              <a:gd name="connsiteX15" fmla="*/ 6774818 w 7422586"/>
              <a:gd name="connsiteY15" fmla="*/ 33607 h 40481"/>
              <a:gd name="connsiteX16" fmla="*/ 6717063 w 7422586"/>
              <a:gd name="connsiteY16" fmla="*/ 37273 h 40481"/>
              <a:gd name="connsiteX17" fmla="*/ 6688799 w 7422586"/>
              <a:gd name="connsiteY17" fmla="*/ 32385 h 40481"/>
              <a:gd name="connsiteX18" fmla="*/ 6647019 w 7422586"/>
              <a:gd name="connsiteY18" fmla="*/ 36662 h 40481"/>
              <a:gd name="connsiteX19" fmla="*/ 6632273 w 7422586"/>
              <a:gd name="connsiteY19" fmla="*/ 37273 h 40481"/>
              <a:gd name="connsiteX20" fmla="*/ 6602780 w 7422586"/>
              <a:gd name="connsiteY20" fmla="*/ 37884 h 40481"/>
              <a:gd name="connsiteX21" fmla="*/ 6487884 w 7422586"/>
              <a:gd name="connsiteY21" fmla="*/ 34829 h 40481"/>
              <a:gd name="connsiteX22" fmla="*/ 6415382 w 7422586"/>
              <a:gd name="connsiteY22" fmla="*/ 34218 h 40481"/>
              <a:gd name="connsiteX23" fmla="*/ 6376060 w 7422586"/>
              <a:gd name="connsiteY23" fmla="*/ 38495 h 40481"/>
              <a:gd name="connsiteX24" fmla="*/ 6372373 w 7422586"/>
              <a:gd name="connsiteY24" fmla="*/ 38495 h 40481"/>
              <a:gd name="connsiteX25" fmla="*/ 6343496 w 7422586"/>
              <a:gd name="connsiteY25" fmla="*/ 39106 h 40481"/>
              <a:gd name="connsiteX26" fmla="*/ 6291884 w 7422586"/>
              <a:gd name="connsiteY26" fmla="*/ 37273 h 40481"/>
              <a:gd name="connsiteX27" fmla="*/ 6257477 w 7422586"/>
              <a:gd name="connsiteY27" fmla="*/ 33607 h 40481"/>
              <a:gd name="connsiteX28" fmla="*/ 6230442 w 7422586"/>
              <a:gd name="connsiteY28" fmla="*/ 37884 h 40481"/>
              <a:gd name="connsiteX29" fmla="*/ 6181289 w 7422586"/>
              <a:gd name="connsiteY29" fmla="*/ 33607 h 40481"/>
              <a:gd name="connsiteX30" fmla="*/ 6025841 w 7422586"/>
              <a:gd name="connsiteY30" fmla="*/ 38495 h 40481"/>
              <a:gd name="connsiteX31" fmla="*/ 5988976 w 7422586"/>
              <a:gd name="connsiteY31" fmla="*/ 34218 h 40481"/>
              <a:gd name="connsiteX32" fmla="*/ 5982832 w 7422586"/>
              <a:gd name="connsiteY32" fmla="*/ 34218 h 40481"/>
              <a:gd name="connsiteX33" fmla="*/ 5968086 w 7422586"/>
              <a:gd name="connsiteY33" fmla="*/ 33607 h 40481"/>
              <a:gd name="connsiteX34" fmla="*/ 5946581 w 7422586"/>
              <a:gd name="connsiteY34" fmla="*/ 32996 h 40481"/>
              <a:gd name="connsiteX35" fmla="*/ 5910945 w 7422586"/>
              <a:gd name="connsiteY35" fmla="*/ 36051 h 40481"/>
              <a:gd name="connsiteX36" fmla="*/ 5880838 w 7422586"/>
              <a:gd name="connsiteY36" fmla="*/ 34218 h 40481"/>
              <a:gd name="connsiteX37" fmla="*/ 5874079 w 7422586"/>
              <a:gd name="connsiteY37" fmla="*/ 33607 h 40481"/>
              <a:gd name="connsiteX38" fmla="*/ 5851961 w 7422586"/>
              <a:gd name="connsiteY38" fmla="*/ 32996 h 40481"/>
              <a:gd name="connsiteX39" fmla="*/ 5795434 w 7422586"/>
              <a:gd name="connsiteY39" fmla="*/ 33607 h 40481"/>
              <a:gd name="connsiteX40" fmla="*/ 5651045 w 7422586"/>
              <a:gd name="connsiteY40" fmla="*/ 33607 h 40481"/>
              <a:gd name="connsiteX41" fmla="*/ 5592676 w 7422586"/>
              <a:gd name="connsiteY41" fmla="*/ 30552 h 40481"/>
              <a:gd name="connsiteX42" fmla="*/ 5549666 w 7422586"/>
              <a:gd name="connsiteY42" fmla="*/ 31774 h 40481"/>
              <a:gd name="connsiteX43" fmla="*/ 5476551 w 7422586"/>
              <a:gd name="connsiteY43" fmla="*/ 34829 h 40481"/>
              <a:gd name="connsiteX44" fmla="*/ 5418795 w 7422586"/>
              <a:gd name="connsiteY44" fmla="*/ 34829 h 40481"/>
              <a:gd name="connsiteX45" fmla="*/ 5361040 w 7422586"/>
              <a:gd name="connsiteY45" fmla="*/ 32385 h 40481"/>
              <a:gd name="connsiteX46" fmla="*/ 5332162 w 7422586"/>
              <a:gd name="connsiteY46" fmla="*/ 34218 h 40481"/>
              <a:gd name="connsiteX47" fmla="*/ 5287924 w 7422586"/>
              <a:gd name="connsiteY47" fmla="*/ 29941 h 40481"/>
              <a:gd name="connsiteX48" fmla="*/ 5244915 w 7422586"/>
              <a:gd name="connsiteY48" fmla="*/ 29330 h 40481"/>
              <a:gd name="connsiteX49" fmla="*/ 5201291 w 7422586"/>
              <a:gd name="connsiteY49" fmla="*/ 31163 h 40481"/>
              <a:gd name="connsiteX50" fmla="*/ 5157053 w 7422586"/>
              <a:gd name="connsiteY50" fmla="*/ 30552 h 40481"/>
              <a:gd name="connsiteX51" fmla="*/ 5128789 w 7422586"/>
              <a:gd name="connsiteY51" fmla="*/ 29330 h 40481"/>
              <a:gd name="connsiteX52" fmla="*/ 5084551 w 7422586"/>
              <a:gd name="connsiteY52" fmla="*/ 32996 h 40481"/>
              <a:gd name="connsiteX53" fmla="*/ 5056288 w 7422586"/>
              <a:gd name="connsiteY53" fmla="*/ 29330 h 40481"/>
              <a:gd name="connsiteX54" fmla="*/ 5013279 w 7422586"/>
              <a:gd name="connsiteY54" fmla="*/ 30552 h 40481"/>
              <a:gd name="connsiteX55" fmla="*/ 4984401 w 7422586"/>
              <a:gd name="connsiteY55" fmla="*/ 29941 h 40481"/>
              <a:gd name="connsiteX56" fmla="*/ 4969655 w 7422586"/>
              <a:gd name="connsiteY56" fmla="*/ 29941 h 40481"/>
              <a:gd name="connsiteX57" fmla="*/ 4927874 w 7422586"/>
              <a:gd name="connsiteY57" fmla="*/ 27497 h 40481"/>
              <a:gd name="connsiteX58" fmla="*/ 4898382 w 7422586"/>
              <a:gd name="connsiteY58" fmla="*/ 31774 h 40481"/>
              <a:gd name="connsiteX59" fmla="*/ 4861517 w 7422586"/>
              <a:gd name="connsiteY59" fmla="*/ 29941 h 40481"/>
              <a:gd name="connsiteX60" fmla="*/ 4811135 w 7422586"/>
              <a:gd name="connsiteY60" fmla="*/ 28108 h 40481"/>
              <a:gd name="connsiteX61" fmla="*/ 4723887 w 7422586"/>
              <a:gd name="connsiteY61" fmla="*/ 31163 h 40481"/>
              <a:gd name="connsiteX62" fmla="*/ 4709141 w 7422586"/>
              <a:gd name="connsiteY62" fmla="*/ 31163 h 40481"/>
              <a:gd name="connsiteX63" fmla="*/ 4665518 w 7422586"/>
              <a:gd name="connsiteY63" fmla="*/ 28719 h 40481"/>
              <a:gd name="connsiteX64" fmla="*/ 4622508 w 7422586"/>
              <a:gd name="connsiteY64" fmla="*/ 32996 h 40481"/>
              <a:gd name="connsiteX65" fmla="*/ 4607762 w 7422586"/>
              <a:gd name="connsiteY65" fmla="*/ 32996 h 40481"/>
              <a:gd name="connsiteX66" fmla="*/ 4578270 w 7422586"/>
              <a:gd name="connsiteY66" fmla="*/ 32385 h 40481"/>
              <a:gd name="connsiteX67" fmla="*/ 4521129 w 7422586"/>
              <a:gd name="connsiteY67" fmla="*/ 31774 h 40481"/>
              <a:gd name="connsiteX68" fmla="*/ 4462759 w 7422586"/>
              <a:gd name="connsiteY68" fmla="*/ 31163 h 40481"/>
              <a:gd name="connsiteX69" fmla="*/ 4390258 w 7422586"/>
              <a:gd name="connsiteY69" fmla="*/ 31163 h 40481"/>
              <a:gd name="connsiteX70" fmla="*/ 4318371 w 7422586"/>
              <a:gd name="connsiteY70" fmla="*/ 33607 h 40481"/>
              <a:gd name="connsiteX71" fmla="*/ 4259386 w 7422586"/>
              <a:gd name="connsiteY71" fmla="*/ 37273 h 40481"/>
              <a:gd name="connsiteX72" fmla="*/ 4188728 w 7422586"/>
              <a:gd name="connsiteY72" fmla="*/ 33607 h 40481"/>
              <a:gd name="connsiteX73" fmla="*/ 4144490 w 7422586"/>
              <a:gd name="connsiteY73" fmla="*/ 37884 h 40481"/>
              <a:gd name="connsiteX74" fmla="*/ 4087964 w 7422586"/>
              <a:gd name="connsiteY74" fmla="*/ 36662 h 40481"/>
              <a:gd name="connsiteX75" fmla="*/ 4030208 w 7422586"/>
              <a:gd name="connsiteY75" fmla="*/ 35440 h 40481"/>
              <a:gd name="connsiteX76" fmla="*/ 3973067 w 7422586"/>
              <a:gd name="connsiteY76" fmla="*/ 39717 h 40481"/>
              <a:gd name="connsiteX77" fmla="*/ 3943575 w 7422586"/>
              <a:gd name="connsiteY77" fmla="*/ 40328 h 40481"/>
              <a:gd name="connsiteX78" fmla="*/ 3928829 w 7422586"/>
              <a:gd name="connsiteY78" fmla="*/ 40328 h 40481"/>
              <a:gd name="connsiteX79" fmla="*/ 3885205 w 7422586"/>
              <a:gd name="connsiteY79" fmla="*/ 37273 h 40481"/>
              <a:gd name="connsiteX80" fmla="*/ 3856328 w 7422586"/>
              <a:gd name="connsiteY80" fmla="*/ 37273 h 40481"/>
              <a:gd name="connsiteX81" fmla="*/ 3797958 w 7422586"/>
              <a:gd name="connsiteY81" fmla="*/ 37884 h 40481"/>
              <a:gd name="connsiteX82" fmla="*/ 3756177 w 7422586"/>
              <a:gd name="connsiteY82" fmla="*/ 36662 h 40481"/>
              <a:gd name="connsiteX83" fmla="*/ 3711939 w 7422586"/>
              <a:gd name="connsiteY83" fmla="*/ 40328 h 40481"/>
              <a:gd name="connsiteX84" fmla="*/ 3690435 w 7422586"/>
              <a:gd name="connsiteY84" fmla="*/ 40328 h 40481"/>
              <a:gd name="connsiteX85" fmla="*/ 3653569 w 7422586"/>
              <a:gd name="connsiteY85" fmla="*/ 36662 h 40481"/>
              <a:gd name="connsiteX86" fmla="*/ 3596429 w 7422586"/>
              <a:gd name="connsiteY86" fmla="*/ 37884 h 40481"/>
              <a:gd name="connsiteX87" fmla="*/ 3567551 w 7422586"/>
              <a:gd name="connsiteY87" fmla="*/ 37273 h 40481"/>
              <a:gd name="connsiteX88" fmla="*/ 3539287 w 7422586"/>
              <a:gd name="connsiteY88" fmla="*/ 39717 h 40481"/>
              <a:gd name="connsiteX89" fmla="*/ 3491363 w 7422586"/>
              <a:gd name="connsiteY89" fmla="*/ 36662 h 40481"/>
              <a:gd name="connsiteX90" fmla="*/ 3451425 w 7422586"/>
              <a:gd name="connsiteY90" fmla="*/ 34829 h 40481"/>
              <a:gd name="connsiteX91" fmla="*/ 3423162 w 7422586"/>
              <a:gd name="connsiteY91" fmla="*/ 36051 h 40481"/>
              <a:gd name="connsiteX92" fmla="*/ 3365407 w 7422586"/>
              <a:gd name="connsiteY92" fmla="*/ 34218 h 40481"/>
              <a:gd name="connsiteX93" fmla="*/ 3307037 w 7422586"/>
              <a:gd name="connsiteY93" fmla="*/ 36051 h 40481"/>
              <a:gd name="connsiteX94" fmla="*/ 3249896 w 7422586"/>
              <a:gd name="connsiteY94" fmla="*/ 32996 h 40481"/>
              <a:gd name="connsiteX95" fmla="*/ 3213031 w 7422586"/>
              <a:gd name="connsiteY95" fmla="*/ 35440 h 40481"/>
              <a:gd name="connsiteX96" fmla="*/ 3206272 w 7422586"/>
              <a:gd name="connsiteY96" fmla="*/ 35440 h 40481"/>
              <a:gd name="connsiteX97" fmla="*/ 3192141 w 7422586"/>
              <a:gd name="connsiteY97" fmla="*/ 36051 h 40481"/>
              <a:gd name="connsiteX98" fmla="*/ 3146674 w 7422586"/>
              <a:gd name="connsiteY98" fmla="*/ 31163 h 40481"/>
              <a:gd name="connsiteX99" fmla="*/ 3106737 w 7422586"/>
              <a:gd name="connsiteY99" fmla="*/ 34829 h 40481"/>
              <a:gd name="connsiteX100" fmla="*/ 3076630 w 7422586"/>
              <a:gd name="connsiteY100" fmla="*/ 34829 h 40481"/>
              <a:gd name="connsiteX101" fmla="*/ 3018260 w 7422586"/>
              <a:gd name="connsiteY101" fmla="*/ 33607 h 40481"/>
              <a:gd name="connsiteX102" fmla="*/ 2988768 w 7422586"/>
              <a:gd name="connsiteY102" fmla="*/ 28719 h 40481"/>
              <a:gd name="connsiteX103" fmla="*/ 2946988 w 7422586"/>
              <a:gd name="connsiteY103" fmla="*/ 30552 h 40481"/>
              <a:gd name="connsiteX104" fmla="*/ 2903364 w 7422586"/>
              <a:gd name="connsiteY104" fmla="*/ 32385 h 40481"/>
              <a:gd name="connsiteX105" fmla="*/ 2874486 w 7422586"/>
              <a:gd name="connsiteY105" fmla="*/ 31774 h 40481"/>
              <a:gd name="connsiteX106" fmla="*/ 2867113 w 7422586"/>
              <a:gd name="connsiteY106" fmla="*/ 31774 h 40481"/>
              <a:gd name="connsiteX107" fmla="*/ 2817345 w 7422586"/>
              <a:gd name="connsiteY107" fmla="*/ 26275 h 40481"/>
              <a:gd name="connsiteX108" fmla="*/ 2760204 w 7422586"/>
              <a:gd name="connsiteY108" fmla="*/ 28719 h 40481"/>
              <a:gd name="connsiteX109" fmla="*/ 2714737 w 7422586"/>
              <a:gd name="connsiteY109" fmla="*/ 25053 h 40481"/>
              <a:gd name="connsiteX110" fmla="*/ 2672957 w 7422586"/>
              <a:gd name="connsiteY110" fmla="*/ 26886 h 40481"/>
              <a:gd name="connsiteX111" fmla="*/ 2643464 w 7422586"/>
              <a:gd name="connsiteY111" fmla="*/ 26275 h 40481"/>
              <a:gd name="connsiteX112" fmla="*/ 2629333 w 7422586"/>
              <a:gd name="connsiteY112" fmla="*/ 26275 h 40481"/>
              <a:gd name="connsiteX113" fmla="*/ 2593082 w 7422586"/>
              <a:gd name="connsiteY113" fmla="*/ 28719 h 40481"/>
              <a:gd name="connsiteX114" fmla="*/ 2585709 w 7422586"/>
              <a:gd name="connsiteY114" fmla="*/ 28719 h 40481"/>
              <a:gd name="connsiteX115" fmla="*/ 2556832 w 7422586"/>
              <a:gd name="connsiteY115" fmla="*/ 28108 h 40481"/>
              <a:gd name="connsiteX116" fmla="*/ 2553145 w 7422586"/>
              <a:gd name="connsiteY116" fmla="*/ 28108 h 40481"/>
              <a:gd name="connsiteX117" fmla="*/ 2500919 w 7422586"/>
              <a:gd name="connsiteY117" fmla="*/ 24442 h 40481"/>
              <a:gd name="connsiteX118" fmla="*/ 2469584 w 7422586"/>
              <a:gd name="connsiteY118" fmla="*/ 26886 h 40481"/>
              <a:gd name="connsiteX119" fmla="*/ 2440706 w 7422586"/>
              <a:gd name="connsiteY119" fmla="*/ 21997 h 40481"/>
              <a:gd name="connsiteX120" fmla="*/ 2434562 w 7422586"/>
              <a:gd name="connsiteY120" fmla="*/ 21386 h 40481"/>
              <a:gd name="connsiteX121" fmla="*/ 2427189 w 7422586"/>
              <a:gd name="connsiteY121" fmla="*/ 21386 h 40481"/>
              <a:gd name="connsiteX122" fmla="*/ 2412443 w 7422586"/>
              <a:gd name="connsiteY122" fmla="*/ 21386 h 40481"/>
              <a:gd name="connsiteX123" fmla="*/ 2397697 w 7422586"/>
              <a:gd name="connsiteY123" fmla="*/ 21386 h 40481"/>
              <a:gd name="connsiteX124" fmla="*/ 2384180 w 7422586"/>
              <a:gd name="connsiteY124" fmla="*/ 21997 h 40481"/>
              <a:gd name="connsiteX125" fmla="*/ 2325196 w 7422586"/>
              <a:gd name="connsiteY125" fmla="*/ 23830 h 40481"/>
              <a:gd name="connsiteX126" fmla="*/ 2209070 w 7422586"/>
              <a:gd name="connsiteY126" fmla="*/ 25053 h 40481"/>
              <a:gd name="connsiteX127" fmla="*/ 2151315 w 7422586"/>
              <a:gd name="connsiteY127" fmla="*/ 23219 h 40481"/>
              <a:gd name="connsiteX128" fmla="*/ 2122437 w 7422586"/>
              <a:gd name="connsiteY128" fmla="*/ 22608 h 40481"/>
              <a:gd name="connsiteX129" fmla="*/ 2035804 w 7422586"/>
              <a:gd name="connsiteY129" fmla="*/ 20164 h 40481"/>
              <a:gd name="connsiteX130" fmla="*/ 2006926 w 7422586"/>
              <a:gd name="connsiteY130" fmla="*/ 20164 h 40481"/>
              <a:gd name="connsiteX131" fmla="*/ 1963917 w 7422586"/>
              <a:gd name="connsiteY131" fmla="*/ 23219 h 40481"/>
              <a:gd name="connsiteX132" fmla="*/ 1949171 w 7422586"/>
              <a:gd name="connsiteY132" fmla="*/ 23219 h 40481"/>
              <a:gd name="connsiteX133" fmla="*/ 1934425 w 7422586"/>
              <a:gd name="connsiteY133" fmla="*/ 23219 h 40481"/>
              <a:gd name="connsiteX134" fmla="*/ 1890801 w 7422586"/>
              <a:gd name="connsiteY134" fmla="*/ 20775 h 40481"/>
              <a:gd name="connsiteX135" fmla="*/ 1861924 w 7422586"/>
              <a:gd name="connsiteY135" fmla="*/ 20775 h 40481"/>
              <a:gd name="connsiteX136" fmla="*/ 1833660 w 7422586"/>
              <a:gd name="connsiteY136" fmla="*/ 21386 h 40481"/>
              <a:gd name="connsiteX137" fmla="*/ 1739040 w 7422586"/>
              <a:gd name="connsiteY137" fmla="*/ 22608 h 40481"/>
              <a:gd name="connsiteX138" fmla="*/ 1703403 w 7422586"/>
              <a:gd name="connsiteY138" fmla="*/ 25664 h 40481"/>
              <a:gd name="connsiteX139" fmla="*/ 1659780 w 7422586"/>
              <a:gd name="connsiteY139" fmla="*/ 24442 h 40481"/>
              <a:gd name="connsiteX140" fmla="*/ 1630902 w 7422586"/>
              <a:gd name="connsiteY140" fmla="*/ 26275 h 40481"/>
              <a:gd name="connsiteX141" fmla="*/ 1573147 w 7422586"/>
              <a:gd name="connsiteY141" fmla="*/ 25664 h 40481"/>
              <a:gd name="connsiteX142" fmla="*/ 1543654 w 7422586"/>
              <a:gd name="connsiteY142" fmla="*/ 26886 h 40481"/>
              <a:gd name="connsiteX143" fmla="*/ 1500645 w 7422586"/>
              <a:gd name="connsiteY143" fmla="*/ 23219 h 40481"/>
              <a:gd name="connsiteX144" fmla="*/ 1485899 w 7422586"/>
              <a:gd name="connsiteY144" fmla="*/ 22608 h 40481"/>
              <a:gd name="connsiteX145" fmla="*/ 1428144 w 7422586"/>
              <a:gd name="connsiteY145" fmla="*/ 26275 h 40481"/>
              <a:gd name="connsiteX146" fmla="*/ 1371617 w 7422586"/>
              <a:gd name="connsiteY146" fmla="*/ 25053 h 40481"/>
              <a:gd name="connsiteX147" fmla="*/ 1341511 w 7422586"/>
              <a:gd name="connsiteY147" fmla="*/ 26275 h 40481"/>
              <a:gd name="connsiteX148" fmla="*/ 1312633 w 7422586"/>
              <a:gd name="connsiteY148" fmla="*/ 25664 h 40481"/>
              <a:gd name="connsiteX149" fmla="*/ 1283755 w 7422586"/>
              <a:gd name="connsiteY149" fmla="*/ 24442 h 40481"/>
              <a:gd name="connsiteX150" fmla="*/ 1254878 w 7422586"/>
              <a:gd name="connsiteY150" fmla="*/ 24442 h 40481"/>
              <a:gd name="connsiteX151" fmla="*/ 1197122 w 7422586"/>
              <a:gd name="connsiteY151" fmla="*/ 25664 h 40481"/>
              <a:gd name="connsiteX152" fmla="*/ 1168245 w 7422586"/>
              <a:gd name="connsiteY152" fmla="*/ 25053 h 40481"/>
              <a:gd name="connsiteX153" fmla="*/ 1124621 w 7422586"/>
              <a:gd name="connsiteY153" fmla="*/ 26886 h 40481"/>
              <a:gd name="connsiteX154" fmla="*/ 1109875 w 7422586"/>
              <a:gd name="connsiteY154" fmla="*/ 27497 h 40481"/>
              <a:gd name="connsiteX155" fmla="*/ 1080997 w 7422586"/>
              <a:gd name="connsiteY155" fmla="*/ 28719 h 40481"/>
              <a:gd name="connsiteX156" fmla="*/ 1052119 w 7422586"/>
              <a:gd name="connsiteY156" fmla="*/ 30552 h 40481"/>
              <a:gd name="connsiteX157" fmla="*/ 1008496 w 7422586"/>
              <a:gd name="connsiteY157" fmla="*/ 26886 h 40481"/>
              <a:gd name="connsiteX158" fmla="*/ 993750 w 7422586"/>
              <a:gd name="connsiteY158" fmla="*/ 26886 h 40481"/>
              <a:gd name="connsiteX159" fmla="*/ 964872 w 7422586"/>
              <a:gd name="connsiteY159" fmla="*/ 26886 h 40481"/>
              <a:gd name="connsiteX160" fmla="*/ 935994 w 7422586"/>
              <a:gd name="connsiteY160" fmla="*/ 29330 h 40481"/>
              <a:gd name="connsiteX161" fmla="*/ 921248 w 7422586"/>
              <a:gd name="connsiteY161" fmla="*/ 29941 h 40481"/>
              <a:gd name="connsiteX162" fmla="*/ 907116 w 7422586"/>
              <a:gd name="connsiteY162" fmla="*/ 30552 h 40481"/>
              <a:gd name="connsiteX163" fmla="*/ 892370 w 7422586"/>
              <a:gd name="connsiteY163" fmla="*/ 31163 h 40481"/>
              <a:gd name="connsiteX164" fmla="*/ 877624 w 7422586"/>
              <a:gd name="connsiteY164" fmla="*/ 31163 h 40481"/>
              <a:gd name="connsiteX165" fmla="*/ 848747 w 7422586"/>
              <a:gd name="connsiteY165" fmla="*/ 31163 h 40481"/>
              <a:gd name="connsiteX166" fmla="*/ 819869 w 7422586"/>
              <a:gd name="connsiteY166" fmla="*/ 31774 h 40481"/>
              <a:gd name="connsiteX167" fmla="*/ 776245 w 7422586"/>
              <a:gd name="connsiteY167" fmla="*/ 31163 h 40481"/>
              <a:gd name="connsiteX168" fmla="*/ 733850 w 7422586"/>
              <a:gd name="connsiteY168" fmla="*/ 29941 h 40481"/>
              <a:gd name="connsiteX169" fmla="*/ 704358 w 7422586"/>
              <a:gd name="connsiteY169" fmla="*/ 32996 h 40481"/>
              <a:gd name="connsiteX170" fmla="*/ 700672 w 7422586"/>
              <a:gd name="connsiteY170" fmla="*/ 32996 h 40481"/>
              <a:gd name="connsiteX171" fmla="*/ 697600 w 7422586"/>
              <a:gd name="connsiteY171" fmla="*/ 32996 h 40481"/>
              <a:gd name="connsiteX172" fmla="*/ 690841 w 7422586"/>
              <a:gd name="connsiteY172" fmla="*/ 33607 h 40481"/>
              <a:gd name="connsiteX173" fmla="*/ 676095 w 7422586"/>
              <a:gd name="connsiteY173" fmla="*/ 35440 h 40481"/>
              <a:gd name="connsiteX174" fmla="*/ 644145 w 7422586"/>
              <a:gd name="connsiteY174" fmla="*/ 33607 h 40481"/>
              <a:gd name="connsiteX175" fmla="*/ 625098 w 7422586"/>
              <a:gd name="connsiteY175" fmla="*/ 31163 h 40481"/>
              <a:gd name="connsiteX176" fmla="*/ 617725 w 7422586"/>
              <a:gd name="connsiteY176" fmla="*/ 31163 h 40481"/>
              <a:gd name="connsiteX177" fmla="*/ 588847 w 7422586"/>
              <a:gd name="connsiteY177" fmla="*/ 31163 h 40481"/>
              <a:gd name="connsiteX178" fmla="*/ 559970 w 7422586"/>
              <a:gd name="connsiteY178" fmla="*/ 31774 h 40481"/>
              <a:gd name="connsiteX179" fmla="*/ 545838 w 7422586"/>
              <a:gd name="connsiteY179" fmla="*/ 32385 h 40481"/>
              <a:gd name="connsiteX180" fmla="*/ 473337 w 7422586"/>
              <a:gd name="connsiteY180" fmla="*/ 34218 h 40481"/>
              <a:gd name="connsiteX181" fmla="*/ 445688 w 7422586"/>
              <a:gd name="connsiteY181" fmla="*/ 37273 h 40481"/>
              <a:gd name="connsiteX182" fmla="*/ 414967 w 7422586"/>
              <a:gd name="connsiteY182" fmla="*/ 37273 h 40481"/>
              <a:gd name="connsiteX183" fmla="*/ 386089 w 7422586"/>
              <a:gd name="connsiteY183" fmla="*/ 36051 h 40481"/>
              <a:gd name="connsiteX184" fmla="*/ 371957 w 7422586"/>
              <a:gd name="connsiteY184" fmla="*/ 34829 h 40481"/>
              <a:gd name="connsiteX185" fmla="*/ 365199 w 7422586"/>
              <a:gd name="connsiteY185" fmla="*/ 34218 h 40481"/>
              <a:gd name="connsiteX186" fmla="*/ 358440 w 7422586"/>
              <a:gd name="connsiteY186" fmla="*/ 34218 h 40481"/>
              <a:gd name="connsiteX187" fmla="*/ 329563 w 7422586"/>
              <a:gd name="connsiteY187" fmla="*/ 34218 h 40481"/>
              <a:gd name="connsiteX188" fmla="*/ 242315 w 7422586"/>
              <a:gd name="connsiteY188" fmla="*/ 37884 h 40481"/>
              <a:gd name="connsiteX189" fmla="*/ 161826 w 7422586"/>
              <a:gd name="connsiteY189" fmla="*/ 34218 h 40481"/>
              <a:gd name="connsiteX190" fmla="*/ 127419 w 7422586"/>
              <a:gd name="connsiteY190" fmla="*/ 28719 h 40481"/>
              <a:gd name="connsiteX191" fmla="*/ 84409 w 7422586"/>
              <a:gd name="connsiteY191" fmla="*/ 33607 h 40481"/>
              <a:gd name="connsiteX192" fmla="*/ 16823 w 7422586"/>
              <a:gd name="connsiteY192" fmla="*/ 39106 h 40481"/>
              <a:gd name="connsiteX193" fmla="*/ 848 w 7422586"/>
              <a:gd name="connsiteY193" fmla="*/ 32385 h 40481"/>
              <a:gd name="connsiteX194" fmla="*/ 7607 w 7422586"/>
              <a:gd name="connsiteY194" fmla="*/ 17109 h 40481"/>
              <a:gd name="connsiteX195" fmla="*/ 24196 w 7422586"/>
              <a:gd name="connsiteY195" fmla="*/ 12832 h 40481"/>
              <a:gd name="connsiteX196" fmla="*/ 83795 w 7422586"/>
              <a:gd name="connsiteY196" fmla="*/ 9166 h 40481"/>
              <a:gd name="connsiteX197" fmla="*/ 126804 w 7422586"/>
              <a:gd name="connsiteY197" fmla="*/ 3666 h 40481"/>
              <a:gd name="connsiteX198" fmla="*/ 170428 w 7422586"/>
              <a:gd name="connsiteY198" fmla="*/ 9777 h 40481"/>
              <a:gd name="connsiteX199" fmla="*/ 242929 w 7422586"/>
              <a:gd name="connsiteY199" fmla="*/ 12832 h 40481"/>
              <a:gd name="connsiteX200" fmla="*/ 328948 w 7422586"/>
              <a:gd name="connsiteY200" fmla="*/ 9166 h 40481"/>
              <a:gd name="connsiteX201" fmla="*/ 357826 w 7422586"/>
              <a:gd name="connsiteY201" fmla="*/ 9166 h 40481"/>
              <a:gd name="connsiteX202" fmla="*/ 365813 w 7422586"/>
              <a:gd name="connsiteY202" fmla="*/ 9166 h 40481"/>
              <a:gd name="connsiteX203" fmla="*/ 373801 w 7422586"/>
              <a:gd name="connsiteY203" fmla="*/ 9777 h 40481"/>
              <a:gd name="connsiteX204" fmla="*/ 402064 w 7422586"/>
              <a:gd name="connsiteY204" fmla="*/ 11610 h 40481"/>
              <a:gd name="connsiteX205" fmla="*/ 444459 w 7422586"/>
              <a:gd name="connsiteY205" fmla="*/ 12832 h 40481"/>
              <a:gd name="connsiteX206" fmla="*/ 473951 w 7422586"/>
              <a:gd name="connsiteY206" fmla="*/ 9777 h 40481"/>
              <a:gd name="connsiteX207" fmla="*/ 531092 w 7422586"/>
              <a:gd name="connsiteY207" fmla="*/ 9777 h 40481"/>
              <a:gd name="connsiteX208" fmla="*/ 561199 w 7422586"/>
              <a:gd name="connsiteY208" fmla="*/ 8555 h 40481"/>
              <a:gd name="connsiteX209" fmla="*/ 630628 w 7422586"/>
              <a:gd name="connsiteY209" fmla="*/ 7943 h 40481"/>
              <a:gd name="connsiteX210" fmla="*/ 675480 w 7422586"/>
              <a:gd name="connsiteY210" fmla="*/ 12221 h 40481"/>
              <a:gd name="connsiteX211" fmla="*/ 689612 w 7422586"/>
              <a:gd name="connsiteY211" fmla="*/ 10388 h 40481"/>
              <a:gd name="connsiteX212" fmla="*/ 701286 w 7422586"/>
              <a:gd name="connsiteY212" fmla="*/ 9777 h 40481"/>
              <a:gd name="connsiteX213" fmla="*/ 733236 w 7422586"/>
              <a:gd name="connsiteY213" fmla="*/ 7332 h 40481"/>
              <a:gd name="connsiteX214" fmla="*/ 792220 w 7422586"/>
              <a:gd name="connsiteY214" fmla="*/ 9777 h 40481"/>
              <a:gd name="connsiteX215" fmla="*/ 820483 w 7422586"/>
              <a:gd name="connsiteY215" fmla="*/ 10999 h 40481"/>
              <a:gd name="connsiteX216" fmla="*/ 849361 w 7422586"/>
              <a:gd name="connsiteY216" fmla="*/ 10388 h 40481"/>
              <a:gd name="connsiteX217" fmla="*/ 921248 w 7422586"/>
              <a:gd name="connsiteY217" fmla="*/ 10388 h 40481"/>
              <a:gd name="connsiteX218" fmla="*/ 935994 w 7422586"/>
              <a:gd name="connsiteY218" fmla="*/ 10388 h 40481"/>
              <a:gd name="connsiteX219" fmla="*/ 964872 w 7422586"/>
              <a:gd name="connsiteY219" fmla="*/ 8555 h 40481"/>
              <a:gd name="connsiteX220" fmla="*/ 994364 w 7422586"/>
              <a:gd name="connsiteY220" fmla="*/ 9166 h 40481"/>
              <a:gd name="connsiteX221" fmla="*/ 1009110 w 7422586"/>
              <a:gd name="connsiteY221" fmla="*/ 9166 h 40481"/>
              <a:gd name="connsiteX222" fmla="*/ 1025085 w 7422586"/>
              <a:gd name="connsiteY222" fmla="*/ 10388 h 40481"/>
              <a:gd name="connsiteX223" fmla="*/ 1080997 w 7422586"/>
              <a:gd name="connsiteY223" fmla="*/ 11610 h 40481"/>
              <a:gd name="connsiteX224" fmla="*/ 1124621 w 7422586"/>
              <a:gd name="connsiteY224" fmla="*/ 10388 h 40481"/>
              <a:gd name="connsiteX225" fmla="*/ 1197122 w 7422586"/>
              <a:gd name="connsiteY225" fmla="*/ 10388 h 40481"/>
              <a:gd name="connsiteX226" fmla="*/ 1226000 w 7422586"/>
              <a:gd name="connsiteY226" fmla="*/ 9777 h 40481"/>
              <a:gd name="connsiteX227" fmla="*/ 1240746 w 7422586"/>
              <a:gd name="connsiteY227" fmla="*/ 9777 h 40481"/>
              <a:gd name="connsiteX228" fmla="*/ 1313247 w 7422586"/>
              <a:gd name="connsiteY228" fmla="*/ 11610 h 40481"/>
              <a:gd name="connsiteX229" fmla="*/ 1356257 w 7422586"/>
              <a:gd name="connsiteY229" fmla="*/ 12221 h 40481"/>
              <a:gd name="connsiteX230" fmla="*/ 1400495 w 7422586"/>
              <a:gd name="connsiteY230" fmla="*/ 9166 h 40481"/>
              <a:gd name="connsiteX231" fmla="*/ 1428758 w 7422586"/>
              <a:gd name="connsiteY231" fmla="*/ 12221 h 40481"/>
              <a:gd name="connsiteX232" fmla="*/ 1486514 w 7422586"/>
              <a:gd name="connsiteY232" fmla="*/ 8555 h 40481"/>
              <a:gd name="connsiteX233" fmla="*/ 1516006 w 7422586"/>
              <a:gd name="connsiteY233" fmla="*/ 9777 h 40481"/>
              <a:gd name="connsiteX234" fmla="*/ 1572532 w 7422586"/>
              <a:gd name="connsiteY234" fmla="*/ 12221 h 40481"/>
              <a:gd name="connsiteX235" fmla="*/ 1630288 w 7422586"/>
              <a:gd name="connsiteY235" fmla="*/ 12832 h 40481"/>
              <a:gd name="connsiteX236" fmla="*/ 1659165 w 7422586"/>
              <a:gd name="connsiteY236" fmla="*/ 10999 h 40481"/>
              <a:gd name="connsiteX237" fmla="*/ 1716306 w 7422586"/>
              <a:gd name="connsiteY237" fmla="*/ 10388 h 40481"/>
              <a:gd name="connsiteX238" fmla="*/ 1739040 w 7422586"/>
              <a:gd name="connsiteY238" fmla="*/ 8555 h 40481"/>
              <a:gd name="connsiteX239" fmla="*/ 1833046 w 7422586"/>
              <a:gd name="connsiteY239" fmla="*/ 7332 h 40481"/>
              <a:gd name="connsiteX240" fmla="*/ 1891416 w 7422586"/>
              <a:gd name="connsiteY240" fmla="*/ 6110 h 40481"/>
              <a:gd name="connsiteX241" fmla="*/ 1935039 w 7422586"/>
              <a:gd name="connsiteY241" fmla="*/ 8555 h 40481"/>
              <a:gd name="connsiteX242" fmla="*/ 1949785 w 7422586"/>
              <a:gd name="connsiteY242" fmla="*/ 8555 h 40481"/>
              <a:gd name="connsiteX243" fmla="*/ 1964531 w 7422586"/>
              <a:gd name="connsiteY243" fmla="*/ 8555 h 40481"/>
              <a:gd name="connsiteX244" fmla="*/ 2007541 w 7422586"/>
              <a:gd name="connsiteY244" fmla="*/ 4888 h 40481"/>
              <a:gd name="connsiteX245" fmla="*/ 2036419 w 7422586"/>
              <a:gd name="connsiteY245" fmla="*/ 4277 h 40481"/>
              <a:gd name="connsiteX246" fmla="*/ 2123052 w 7422586"/>
              <a:gd name="connsiteY246" fmla="*/ 6110 h 40481"/>
              <a:gd name="connsiteX247" fmla="*/ 2151929 w 7422586"/>
              <a:gd name="connsiteY247" fmla="*/ 6110 h 40481"/>
              <a:gd name="connsiteX248" fmla="*/ 2209685 w 7422586"/>
              <a:gd name="connsiteY248" fmla="*/ 7332 h 40481"/>
              <a:gd name="connsiteX249" fmla="*/ 2354688 w 7422586"/>
              <a:gd name="connsiteY249" fmla="*/ 5499 h 40481"/>
              <a:gd name="connsiteX250" fmla="*/ 2398311 w 7422586"/>
              <a:gd name="connsiteY250" fmla="*/ 2444 h 40481"/>
              <a:gd name="connsiteX251" fmla="*/ 2413057 w 7422586"/>
              <a:gd name="connsiteY251" fmla="*/ 1833 h 40481"/>
              <a:gd name="connsiteX252" fmla="*/ 2427804 w 7422586"/>
              <a:gd name="connsiteY252" fmla="*/ 1222 h 40481"/>
              <a:gd name="connsiteX253" fmla="*/ 2471427 w 7422586"/>
              <a:gd name="connsiteY253" fmla="*/ 6110 h 40481"/>
              <a:gd name="connsiteX254" fmla="*/ 2513822 w 7422586"/>
              <a:gd name="connsiteY254" fmla="*/ 1833 h 40481"/>
              <a:gd name="connsiteX255" fmla="*/ 2543929 w 7422586"/>
              <a:gd name="connsiteY255" fmla="*/ 5499 h 40481"/>
              <a:gd name="connsiteX256" fmla="*/ 2585709 w 7422586"/>
              <a:gd name="connsiteY256" fmla="*/ 6721 h 40481"/>
              <a:gd name="connsiteX257" fmla="*/ 2628718 w 7422586"/>
              <a:gd name="connsiteY257" fmla="*/ 4277 h 40481"/>
              <a:gd name="connsiteX258" fmla="*/ 2672342 w 7422586"/>
              <a:gd name="connsiteY258" fmla="*/ 4277 h 40481"/>
              <a:gd name="connsiteX259" fmla="*/ 2700606 w 7422586"/>
              <a:gd name="connsiteY259" fmla="*/ 1833 h 40481"/>
              <a:gd name="connsiteX260" fmla="*/ 2745458 w 7422586"/>
              <a:gd name="connsiteY260" fmla="*/ 5499 h 40481"/>
              <a:gd name="connsiteX261" fmla="*/ 2788467 w 7422586"/>
              <a:gd name="connsiteY261" fmla="*/ 3055 h 40481"/>
              <a:gd name="connsiteX262" fmla="*/ 2816731 w 7422586"/>
              <a:gd name="connsiteY262" fmla="*/ 1833 h 40481"/>
              <a:gd name="connsiteX263" fmla="*/ 2867727 w 7422586"/>
              <a:gd name="connsiteY263" fmla="*/ 6721 h 40481"/>
              <a:gd name="connsiteX264" fmla="*/ 2875100 w 7422586"/>
              <a:gd name="connsiteY264" fmla="*/ 6721 h 40481"/>
              <a:gd name="connsiteX265" fmla="*/ 2903978 w 7422586"/>
              <a:gd name="connsiteY265" fmla="*/ 7332 h 40481"/>
              <a:gd name="connsiteX266" fmla="*/ 2939614 w 7422586"/>
              <a:gd name="connsiteY266" fmla="*/ 5499 h 40481"/>
              <a:gd name="connsiteX267" fmla="*/ 2960505 w 7422586"/>
              <a:gd name="connsiteY267" fmla="*/ 4277 h 40481"/>
              <a:gd name="connsiteX268" fmla="*/ 2991840 w 7422586"/>
              <a:gd name="connsiteY268" fmla="*/ 3055 h 40481"/>
              <a:gd name="connsiteX269" fmla="*/ 3019489 w 7422586"/>
              <a:gd name="connsiteY269" fmla="*/ 7332 h 40481"/>
              <a:gd name="connsiteX270" fmla="*/ 3098749 w 7422586"/>
              <a:gd name="connsiteY270" fmla="*/ 8555 h 40481"/>
              <a:gd name="connsiteX271" fmla="*/ 3150975 w 7422586"/>
              <a:gd name="connsiteY271" fmla="*/ 4888 h 40481"/>
              <a:gd name="connsiteX272" fmla="*/ 3190912 w 7422586"/>
              <a:gd name="connsiteY272" fmla="*/ 9777 h 40481"/>
              <a:gd name="connsiteX273" fmla="*/ 3205658 w 7422586"/>
              <a:gd name="connsiteY273" fmla="*/ 9166 h 40481"/>
              <a:gd name="connsiteX274" fmla="*/ 3213031 w 7422586"/>
              <a:gd name="connsiteY274" fmla="*/ 9166 h 40481"/>
              <a:gd name="connsiteX275" fmla="*/ 3264642 w 7422586"/>
              <a:gd name="connsiteY275" fmla="*/ 7332 h 40481"/>
              <a:gd name="connsiteX276" fmla="*/ 3307037 w 7422586"/>
              <a:gd name="connsiteY276" fmla="*/ 10388 h 40481"/>
              <a:gd name="connsiteX277" fmla="*/ 3364178 w 7422586"/>
              <a:gd name="connsiteY277" fmla="*/ 8555 h 40481"/>
              <a:gd name="connsiteX278" fmla="*/ 3422548 w 7422586"/>
              <a:gd name="connsiteY278" fmla="*/ 10388 h 40481"/>
              <a:gd name="connsiteX279" fmla="*/ 3495664 w 7422586"/>
              <a:gd name="connsiteY279" fmla="*/ 11610 h 40481"/>
              <a:gd name="connsiteX280" fmla="*/ 3537444 w 7422586"/>
              <a:gd name="connsiteY280" fmla="*/ 14665 h 40481"/>
              <a:gd name="connsiteX281" fmla="*/ 3566936 w 7422586"/>
              <a:gd name="connsiteY281" fmla="*/ 12221 h 40481"/>
              <a:gd name="connsiteX282" fmla="*/ 3610560 w 7422586"/>
              <a:gd name="connsiteY282" fmla="*/ 13443 h 40481"/>
              <a:gd name="connsiteX283" fmla="*/ 3654798 w 7422586"/>
              <a:gd name="connsiteY283" fmla="*/ 12832 h 40481"/>
              <a:gd name="connsiteX284" fmla="*/ 3686134 w 7422586"/>
              <a:gd name="connsiteY284" fmla="*/ 16498 h 40481"/>
              <a:gd name="connsiteX285" fmla="*/ 3726071 w 7422586"/>
              <a:gd name="connsiteY285" fmla="*/ 16498 h 40481"/>
              <a:gd name="connsiteX286" fmla="*/ 3753720 w 7422586"/>
              <a:gd name="connsiteY286" fmla="*/ 13443 h 40481"/>
              <a:gd name="connsiteX287" fmla="*/ 3798572 w 7422586"/>
              <a:gd name="connsiteY287" fmla="*/ 15276 h 40481"/>
              <a:gd name="connsiteX288" fmla="*/ 3885820 w 7422586"/>
              <a:gd name="connsiteY288" fmla="*/ 16498 h 40481"/>
              <a:gd name="connsiteX289" fmla="*/ 3921456 w 7422586"/>
              <a:gd name="connsiteY289" fmla="*/ 20164 h 40481"/>
              <a:gd name="connsiteX290" fmla="*/ 3957707 w 7422586"/>
              <a:gd name="connsiteY290" fmla="*/ 20775 h 40481"/>
              <a:gd name="connsiteX291" fmla="*/ 4000716 w 7422586"/>
              <a:gd name="connsiteY291" fmla="*/ 18331 h 40481"/>
              <a:gd name="connsiteX292" fmla="*/ 4029594 w 7422586"/>
              <a:gd name="connsiteY292" fmla="*/ 17109 h 40481"/>
              <a:gd name="connsiteX293" fmla="*/ 4087349 w 7422586"/>
              <a:gd name="connsiteY293" fmla="*/ 18942 h 40481"/>
              <a:gd name="connsiteX294" fmla="*/ 4146333 w 7422586"/>
              <a:gd name="connsiteY294" fmla="*/ 21386 h 40481"/>
              <a:gd name="connsiteX295" fmla="*/ 4188114 w 7422586"/>
              <a:gd name="connsiteY295" fmla="*/ 17109 h 40481"/>
              <a:gd name="connsiteX296" fmla="*/ 4261844 w 7422586"/>
              <a:gd name="connsiteY296" fmla="*/ 21386 h 40481"/>
              <a:gd name="connsiteX297" fmla="*/ 4318371 w 7422586"/>
              <a:gd name="connsiteY297" fmla="*/ 17720 h 40481"/>
              <a:gd name="connsiteX298" fmla="*/ 4390872 w 7422586"/>
              <a:gd name="connsiteY298" fmla="*/ 15276 h 40481"/>
              <a:gd name="connsiteX299" fmla="*/ 4433882 w 7422586"/>
              <a:gd name="connsiteY299" fmla="*/ 16498 h 40481"/>
              <a:gd name="connsiteX300" fmla="*/ 4492251 w 7422586"/>
              <a:gd name="connsiteY300" fmla="*/ 15276 h 40481"/>
              <a:gd name="connsiteX301" fmla="*/ 4550007 w 7422586"/>
              <a:gd name="connsiteY301" fmla="*/ 13443 h 40481"/>
              <a:gd name="connsiteX302" fmla="*/ 4578884 w 7422586"/>
              <a:gd name="connsiteY302" fmla="*/ 14665 h 40481"/>
              <a:gd name="connsiteX303" fmla="*/ 4607762 w 7422586"/>
              <a:gd name="connsiteY303" fmla="*/ 15276 h 40481"/>
              <a:gd name="connsiteX304" fmla="*/ 4622508 w 7422586"/>
              <a:gd name="connsiteY304" fmla="*/ 15276 h 40481"/>
              <a:gd name="connsiteX305" fmla="*/ 4666132 w 7422586"/>
              <a:gd name="connsiteY305" fmla="*/ 10999 h 40481"/>
              <a:gd name="connsiteX306" fmla="*/ 4810520 w 7422586"/>
              <a:gd name="connsiteY306" fmla="*/ 9777 h 40481"/>
              <a:gd name="connsiteX307" fmla="*/ 4897153 w 7422586"/>
              <a:gd name="connsiteY307" fmla="*/ 12832 h 40481"/>
              <a:gd name="connsiteX308" fmla="*/ 4924802 w 7422586"/>
              <a:gd name="connsiteY308" fmla="*/ 8555 h 40481"/>
              <a:gd name="connsiteX309" fmla="*/ 4956138 w 7422586"/>
              <a:gd name="connsiteY309" fmla="*/ 9166 h 40481"/>
              <a:gd name="connsiteX310" fmla="*/ 5012664 w 7422586"/>
              <a:gd name="connsiteY310" fmla="*/ 10388 h 40481"/>
              <a:gd name="connsiteX311" fmla="*/ 5072263 w 7422586"/>
              <a:gd name="connsiteY311" fmla="*/ 10388 h 40481"/>
              <a:gd name="connsiteX312" fmla="*/ 5128175 w 7422586"/>
              <a:gd name="connsiteY312" fmla="*/ 7943 h 40481"/>
              <a:gd name="connsiteX313" fmla="*/ 5186545 w 7422586"/>
              <a:gd name="connsiteY313" fmla="*/ 8555 h 40481"/>
              <a:gd name="connsiteX314" fmla="*/ 5201291 w 7422586"/>
              <a:gd name="connsiteY314" fmla="*/ 8555 h 40481"/>
              <a:gd name="connsiteX315" fmla="*/ 5244300 w 7422586"/>
              <a:gd name="connsiteY315" fmla="*/ 6110 h 40481"/>
              <a:gd name="connsiteX316" fmla="*/ 5273178 w 7422586"/>
              <a:gd name="connsiteY316" fmla="*/ 6110 h 40481"/>
              <a:gd name="connsiteX317" fmla="*/ 5287924 w 7422586"/>
              <a:gd name="connsiteY317" fmla="*/ 6110 h 40481"/>
              <a:gd name="connsiteX318" fmla="*/ 5330319 w 7422586"/>
              <a:gd name="connsiteY318" fmla="*/ 9777 h 40481"/>
              <a:gd name="connsiteX319" fmla="*/ 5359196 w 7422586"/>
              <a:gd name="connsiteY319" fmla="*/ 7332 h 40481"/>
              <a:gd name="connsiteX320" fmla="*/ 5402820 w 7422586"/>
              <a:gd name="connsiteY320" fmla="*/ 9166 h 40481"/>
              <a:gd name="connsiteX321" fmla="*/ 5417566 w 7422586"/>
              <a:gd name="connsiteY321" fmla="*/ 9166 h 40481"/>
              <a:gd name="connsiteX322" fmla="*/ 5446444 w 7422586"/>
              <a:gd name="connsiteY322" fmla="*/ 8555 h 40481"/>
              <a:gd name="connsiteX323" fmla="*/ 5475322 w 7422586"/>
              <a:gd name="connsiteY323" fmla="*/ 7943 h 40481"/>
              <a:gd name="connsiteX324" fmla="*/ 5489453 w 7422586"/>
              <a:gd name="connsiteY324" fmla="*/ 7332 h 40481"/>
              <a:gd name="connsiteX325" fmla="*/ 5503585 w 7422586"/>
              <a:gd name="connsiteY325" fmla="*/ 6110 h 40481"/>
              <a:gd name="connsiteX326" fmla="*/ 5532463 w 7422586"/>
              <a:gd name="connsiteY326" fmla="*/ 4888 h 40481"/>
              <a:gd name="connsiteX327" fmla="*/ 5547209 w 7422586"/>
              <a:gd name="connsiteY327" fmla="*/ 3666 h 40481"/>
              <a:gd name="connsiteX328" fmla="*/ 5590832 w 7422586"/>
              <a:gd name="connsiteY328" fmla="*/ 1833 h 40481"/>
              <a:gd name="connsiteX329" fmla="*/ 5647973 w 7422586"/>
              <a:gd name="connsiteY329" fmla="*/ 4277 h 40481"/>
              <a:gd name="connsiteX330" fmla="*/ 5662720 w 7422586"/>
              <a:gd name="connsiteY330" fmla="*/ 3055 h 40481"/>
              <a:gd name="connsiteX331" fmla="*/ 5678080 w 7422586"/>
              <a:gd name="connsiteY331" fmla="*/ 2444 h 40481"/>
              <a:gd name="connsiteX332" fmla="*/ 5793591 w 7422586"/>
              <a:gd name="connsiteY332" fmla="*/ 2444 h 40481"/>
              <a:gd name="connsiteX333" fmla="*/ 5866707 w 7422586"/>
              <a:gd name="connsiteY333" fmla="*/ 1833 h 40481"/>
              <a:gd name="connsiteX334" fmla="*/ 5874079 w 7422586"/>
              <a:gd name="connsiteY334" fmla="*/ 1833 h 40481"/>
              <a:gd name="connsiteX335" fmla="*/ 5882067 w 7422586"/>
              <a:gd name="connsiteY335" fmla="*/ 2444 h 40481"/>
              <a:gd name="connsiteX336" fmla="*/ 5909716 w 7422586"/>
              <a:gd name="connsiteY336" fmla="*/ 3666 h 40481"/>
              <a:gd name="connsiteX337" fmla="*/ 5953340 w 7422586"/>
              <a:gd name="connsiteY337" fmla="*/ 611 h 40481"/>
              <a:gd name="connsiteX338" fmla="*/ 5968086 w 7422586"/>
              <a:gd name="connsiteY338" fmla="*/ 1222 h 40481"/>
              <a:gd name="connsiteX339" fmla="*/ 5982832 w 7422586"/>
              <a:gd name="connsiteY339" fmla="*/ 1833 h 40481"/>
              <a:gd name="connsiteX340" fmla="*/ 6025841 w 7422586"/>
              <a:gd name="connsiteY340" fmla="*/ 6110 h 40481"/>
              <a:gd name="connsiteX341" fmla="*/ 6068850 w 7422586"/>
              <a:gd name="connsiteY341" fmla="*/ 3055 h 40481"/>
              <a:gd name="connsiteX342" fmla="*/ 6170844 w 7422586"/>
              <a:gd name="connsiteY342" fmla="*/ 1222 h 40481"/>
              <a:gd name="connsiteX343" fmla="*/ 6178217 w 7422586"/>
              <a:gd name="connsiteY343" fmla="*/ 1222 h 40481"/>
              <a:gd name="connsiteX344" fmla="*/ 6215696 w 7422586"/>
              <a:gd name="connsiteY344" fmla="*/ 6110 h 40481"/>
              <a:gd name="connsiteX345" fmla="*/ 6256249 w 7422586"/>
              <a:gd name="connsiteY345" fmla="*/ 1222 h 40481"/>
              <a:gd name="connsiteX346" fmla="*/ 6288198 w 7422586"/>
              <a:gd name="connsiteY346" fmla="*/ 4277 h 40481"/>
              <a:gd name="connsiteX347" fmla="*/ 6294342 w 7422586"/>
              <a:gd name="connsiteY347" fmla="*/ 4888 h 40481"/>
              <a:gd name="connsiteX348" fmla="*/ 6300486 w 7422586"/>
              <a:gd name="connsiteY348" fmla="*/ 4888 h 40481"/>
              <a:gd name="connsiteX349" fmla="*/ 6315847 w 7422586"/>
              <a:gd name="connsiteY349" fmla="*/ 5499 h 40481"/>
              <a:gd name="connsiteX350" fmla="*/ 6329979 w 7422586"/>
              <a:gd name="connsiteY350" fmla="*/ 6110 h 40481"/>
              <a:gd name="connsiteX351" fmla="*/ 6336737 w 7422586"/>
              <a:gd name="connsiteY351" fmla="*/ 6110 h 40481"/>
              <a:gd name="connsiteX352" fmla="*/ 6344110 w 7422586"/>
              <a:gd name="connsiteY352" fmla="*/ 6110 h 40481"/>
              <a:gd name="connsiteX353" fmla="*/ 6372988 w 7422586"/>
              <a:gd name="connsiteY353" fmla="*/ 5499 h 40481"/>
              <a:gd name="connsiteX354" fmla="*/ 6415997 w 7422586"/>
              <a:gd name="connsiteY354" fmla="*/ 1222 h 40481"/>
              <a:gd name="connsiteX355" fmla="*/ 6546868 w 7422586"/>
              <a:gd name="connsiteY355" fmla="*/ 3055 h 40481"/>
              <a:gd name="connsiteX356" fmla="*/ 6561000 w 7422586"/>
              <a:gd name="connsiteY356" fmla="*/ 3666 h 40481"/>
              <a:gd name="connsiteX357" fmla="*/ 6575746 w 7422586"/>
              <a:gd name="connsiteY357" fmla="*/ 3666 h 40481"/>
              <a:gd name="connsiteX358" fmla="*/ 6604624 w 7422586"/>
              <a:gd name="connsiteY358" fmla="*/ 5499 h 40481"/>
              <a:gd name="connsiteX359" fmla="*/ 6618756 w 7422586"/>
              <a:gd name="connsiteY359" fmla="*/ 5499 h 40481"/>
              <a:gd name="connsiteX360" fmla="*/ 6633501 w 7422586"/>
              <a:gd name="connsiteY360" fmla="*/ 5499 h 40481"/>
              <a:gd name="connsiteX361" fmla="*/ 6648247 w 7422586"/>
              <a:gd name="connsiteY361" fmla="*/ 5499 h 40481"/>
              <a:gd name="connsiteX362" fmla="*/ 6692486 w 7422586"/>
              <a:gd name="connsiteY362" fmla="*/ 1222 h 40481"/>
              <a:gd name="connsiteX363" fmla="*/ 6745326 w 7422586"/>
              <a:gd name="connsiteY363" fmla="*/ 3666 h 40481"/>
              <a:gd name="connsiteX364" fmla="*/ 6792636 w 7422586"/>
              <a:gd name="connsiteY364" fmla="*/ 4277 h 40481"/>
              <a:gd name="connsiteX365" fmla="*/ 6833802 w 7422586"/>
              <a:gd name="connsiteY365" fmla="*/ 3055 h 40481"/>
              <a:gd name="connsiteX366" fmla="*/ 6891557 w 7422586"/>
              <a:gd name="connsiteY366" fmla="*/ 4888 h 40481"/>
              <a:gd name="connsiteX367" fmla="*/ 6906303 w 7422586"/>
              <a:gd name="connsiteY367" fmla="*/ 4277 h 40481"/>
              <a:gd name="connsiteX368" fmla="*/ 6913677 w 7422586"/>
              <a:gd name="connsiteY368" fmla="*/ 4277 h 40481"/>
              <a:gd name="connsiteX369" fmla="*/ 6949313 w 7422586"/>
              <a:gd name="connsiteY369" fmla="*/ 1833 h 40481"/>
              <a:gd name="connsiteX370" fmla="*/ 6978805 w 7422586"/>
              <a:gd name="connsiteY370" fmla="*/ 1222 h 40481"/>
              <a:gd name="connsiteX371" fmla="*/ 6986178 w 7422586"/>
              <a:gd name="connsiteY371" fmla="*/ 1222 h 40481"/>
              <a:gd name="connsiteX372" fmla="*/ 7010755 w 7422586"/>
              <a:gd name="connsiteY372" fmla="*/ 3666 h 40481"/>
              <a:gd name="connsiteX373" fmla="*/ 7034103 w 7422586"/>
              <a:gd name="connsiteY373" fmla="*/ 6721 h 40481"/>
              <a:gd name="connsiteX374" fmla="*/ 7063594 w 7422586"/>
              <a:gd name="connsiteY374" fmla="*/ 1833 h 40481"/>
              <a:gd name="connsiteX375" fmla="*/ 7072196 w 7422586"/>
              <a:gd name="connsiteY375" fmla="*/ 1833 h 40481"/>
              <a:gd name="connsiteX376" fmla="*/ 7079570 w 7422586"/>
              <a:gd name="connsiteY376" fmla="*/ 1833 h 40481"/>
              <a:gd name="connsiteX377" fmla="*/ 7093701 w 7422586"/>
              <a:gd name="connsiteY377" fmla="*/ 2444 h 40481"/>
              <a:gd name="connsiteX378" fmla="*/ 7100460 w 7422586"/>
              <a:gd name="connsiteY378" fmla="*/ 2444 h 40481"/>
              <a:gd name="connsiteX379" fmla="*/ 7149613 w 7422586"/>
              <a:gd name="connsiteY379" fmla="*/ 3666 h 40481"/>
              <a:gd name="connsiteX380" fmla="*/ 7179106 w 7422586"/>
              <a:gd name="connsiteY380" fmla="*/ 1222 h 40481"/>
              <a:gd name="connsiteX381" fmla="*/ 7221501 w 7422586"/>
              <a:gd name="connsiteY381" fmla="*/ 6110 h 40481"/>
              <a:gd name="connsiteX382" fmla="*/ 7258366 w 7422586"/>
              <a:gd name="connsiteY382" fmla="*/ 611 h 40481"/>
              <a:gd name="connsiteX383" fmla="*/ 7265738 w 7422586"/>
              <a:gd name="connsiteY383" fmla="*/ 611 h 40481"/>
              <a:gd name="connsiteX384" fmla="*/ 7294002 w 7422586"/>
              <a:gd name="connsiteY384" fmla="*/ 1833 h 40481"/>
              <a:gd name="connsiteX385" fmla="*/ 7322880 w 7422586"/>
              <a:gd name="connsiteY385" fmla="*/ 1833 h 40481"/>
              <a:gd name="connsiteX386" fmla="*/ 7374491 w 7422586"/>
              <a:gd name="connsiteY386" fmla="*/ 0 h 40481"/>
              <a:gd name="connsiteX387" fmla="*/ 7409513 w 7422586"/>
              <a:gd name="connsiteY387" fmla="*/ 6110 h 40481"/>
              <a:gd name="connsiteX388" fmla="*/ 7422415 w 7422586"/>
              <a:gd name="connsiteY388" fmla="*/ 17720 h 40481"/>
              <a:gd name="connsiteX389" fmla="*/ 7410741 w 7422586"/>
              <a:gd name="connsiteY389" fmla="*/ 31774 h 4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7422586" h="40481">
                <a:moveTo>
                  <a:pt x="7410741" y="31774"/>
                </a:moveTo>
                <a:cubicBezTo>
                  <a:pt x="7391694" y="31774"/>
                  <a:pt x="7384322" y="25053"/>
                  <a:pt x="7368347" y="26275"/>
                </a:cubicBezTo>
                <a:cubicBezTo>
                  <a:pt x="7333325" y="29330"/>
                  <a:pt x="7294002" y="29330"/>
                  <a:pt x="7259594" y="28108"/>
                </a:cubicBezTo>
                <a:cubicBezTo>
                  <a:pt x="7247306" y="28108"/>
                  <a:pt x="7238090" y="32385"/>
                  <a:pt x="7225187" y="33607"/>
                </a:cubicBezTo>
                <a:cubicBezTo>
                  <a:pt x="7211670" y="35440"/>
                  <a:pt x="7192008" y="28719"/>
                  <a:pt x="7180949" y="29330"/>
                </a:cubicBezTo>
                <a:cubicBezTo>
                  <a:pt x="7172347" y="29330"/>
                  <a:pt x="7163131" y="31163"/>
                  <a:pt x="7152685" y="31774"/>
                </a:cubicBezTo>
                <a:cubicBezTo>
                  <a:pt x="7134868" y="32996"/>
                  <a:pt x="7118278" y="30552"/>
                  <a:pt x="7100460" y="31163"/>
                </a:cubicBezTo>
                <a:cubicBezTo>
                  <a:pt x="7090015" y="31163"/>
                  <a:pt x="7075883" y="29941"/>
                  <a:pt x="7065438" y="29941"/>
                </a:cubicBezTo>
                <a:cubicBezTo>
                  <a:pt x="7058680" y="30552"/>
                  <a:pt x="7049463" y="32996"/>
                  <a:pt x="7037789" y="34829"/>
                </a:cubicBezTo>
                <a:cubicBezTo>
                  <a:pt x="7022429" y="37884"/>
                  <a:pt x="7006454" y="31163"/>
                  <a:pt x="6992322" y="29941"/>
                </a:cubicBezTo>
                <a:cubicBezTo>
                  <a:pt x="6985564" y="29941"/>
                  <a:pt x="6957915" y="30552"/>
                  <a:pt x="6949927" y="30552"/>
                </a:cubicBezTo>
                <a:cubicBezTo>
                  <a:pt x="6937639" y="31163"/>
                  <a:pt x="6920435" y="33607"/>
                  <a:pt x="6906918" y="33607"/>
                </a:cubicBezTo>
                <a:lnTo>
                  <a:pt x="6892786" y="34218"/>
                </a:lnTo>
                <a:cubicBezTo>
                  <a:pt x="6874354" y="36051"/>
                  <a:pt x="6852849" y="32385"/>
                  <a:pt x="6835031" y="32996"/>
                </a:cubicBezTo>
                <a:cubicBezTo>
                  <a:pt x="6821514" y="33607"/>
                  <a:pt x="6804310" y="36051"/>
                  <a:pt x="6789564" y="34829"/>
                </a:cubicBezTo>
                <a:lnTo>
                  <a:pt x="6774818" y="33607"/>
                </a:lnTo>
                <a:cubicBezTo>
                  <a:pt x="6753928" y="30552"/>
                  <a:pt x="6740410" y="39717"/>
                  <a:pt x="6717063" y="37273"/>
                </a:cubicBezTo>
                <a:cubicBezTo>
                  <a:pt x="6704774" y="36051"/>
                  <a:pt x="6696172" y="32996"/>
                  <a:pt x="6688799" y="32385"/>
                </a:cubicBezTo>
                <a:cubicBezTo>
                  <a:pt x="6677740" y="31774"/>
                  <a:pt x="6661150" y="37273"/>
                  <a:pt x="6647019" y="36662"/>
                </a:cubicBezTo>
                <a:lnTo>
                  <a:pt x="6632273" y="37273"/>
                </a:lnTo>
                <a:cubicBezTo>
                  <a:pt x="6621213" y="37273"/>
                  <a:pt x="6613840" y="37884"/>
                  <a:pt x="6602780" y="37884"/>
                </a:cubicBezTo>
                <a:cubicBezTo>
                  <a:pt x="6564687" y="35440"/>
                  <a:pt x="6525364" y="34829"/>
                  <a:pt x="6487884" y="34829"/>
                </a:cubicBezTo>
                <a:cubicBezTo>
                  <a:pt x="6464536" y="35440"/>
                  <a:pt x="6439345" y="34829"/>
                  <a:pt x="6415382" y="34218"/>
                </a:cubicBezTo>
                <a:cubicBezTo>
                  <a:pt x="6402480" y="34218"/>
                  <a:pt x="6389577" y="38495"/>
                  <a:pt x="6376060" y="38495"/>
                </a:cubicBezTo>
                <a:lnTo>
                  <a:pt x="6372373" y="38495"/>
                </a:lnTo>
                <a:lnTo>
                  <a:pt x="6343496" y="39106"/>
                </a:lnTo>
                <a:cubicBezTo>
                  <a:pt x="6325677" y="39717"/>
                  <a:pt x="6309088" y="37273"/>
                  <a:pt x="6291884" y="37273"/>
                </a:cubicBezTo>
                <a:cubicBezTo>
                  <a:pt x="6280210" y="36662"/>
                  <a:pt x="6266079" y="32996"/>
                  <a:pt x="6257477" y="33607"/>
                </a:cubicBezTo>
                <a:cubicBezTo>
                  <a:pt x="6250719" y="33607"/>
                  <a:pt x="6242117" y="36662"/>
                  <a:pt x="6230442" y="37884"/>
                </a:cubicBezTo>
                <a:cubicBezTo>
                  <a:pt x="6213853" y="40940"/>
                  <a:pt x="6196649" y="34218"/>
                  <a:pt x="6181289" y="33607"/>
                </a:cubicBezTo>
                <a:cubicBezTo>
                  <a:pt x="6128449" y="33607"/>
                  <a:pt x="6078681" y="34218"/>
                  <a:pt x="6025841" y="38495"/>
                </a:cubicBezTo>
                <a:cubicBezTo>
                  <a:pt x="6009866" y="38495"/>
                  <a:pt x="6001264" y="34829"/>
                  <a:pt x="5988976" y="34218"/>
                </a:cubicBezTo>
                <a:lnTo>
                  <a:pt x="5982832" y="34218"/>
                </a:lnTo>
                <a:lnTo>
                  <a:pt x="5968086" y="33607"/>
                </a:lnTo>
                <a:cubicBezTo>
                  <a:pt x="5961942" y="33607"/>
                  <a:pt x="5952111" y="32996"/>
                  <a:pt x="5946581" y="32996"/>
                </a:cubicBezTo>
                <a:cubicBezTo>
                  <a:pt x="5934907" y="32996"/>
                  <a:pt x="5924462" y="35440"/>
                  <a:pt x="5910945" y="36051"/>
                </a:cubicBezTo>
                <a:cubicBezTo>
                  <a:pt x="5899885" y="36051"/>
                  <a:pt x="5890055" y="34829"/>
                  <a:pt x="5880838" y="34218"/>
                </a:cubicBezTo>
                <a:lnTo>
                  <a:pt x="5874079" y="33607"/>
                </a:lnTo>
                <a:cubicBezTo>
                  <a:pt x="5866092" y="33607"/>
                  <a:pt x="5859334" y="33607"/>
                  <a:pt x="5851961" y="32996"/>
                </a:cubicBezTo>
                <a:cubicBezTo>
                  <a:pt x="5831070" y="31163"/>
                  <a:pt x="5816324" y="32996"/>
                  <a:pt x="5795434" y="33607"/>
                </a:cubicBezTo>
                <a:cubicBezTo>
                  <a:pt x="5746895" y="32385"/>
                  <a:pt x="5699585" y="30552"/>
                  <a:pt x="5651045" y="33607"/>
                </a:cubicBezTo>
                <a:cubicBezTo>
                  <a:pt x="5631384" y="36051"/>
                  <a:pt x="5612337" y="30552"/>
                  <a:pt x="5592676" y="30552"/>
                </a:cubicBezTo>
                <a:cubicBezTo>
                  <a:pt x="5579773" y="31163"/>
                  <a:pt x="5563184" y="31774"/>
                  <a:pt x="5549666" y="31774"/>
                </a:cubicBezTo>
                <a:cubicBezTo>
                  <a:pt x="5526318" y="33607"/>
                  <a:pt x="5499899" y="34218"/>
                  <a:pt x="5476551" y="34829"/>
                </a:cubicBezTo>
                <a:cubicBezTo>
                  <a:pt x="5461804" y="34829"/>
                  <a:pt x="5432927" y="34829"/>
                  <a:pt x="5418795" y="34829"/>
                </a:cubicBezTo>
                <a:cubicBezTo>
                  <a:pt x="5399748" y="36051"/>
                  <a:pt x="5378858" y="32385"/>
                  <a:pt x="5361040" y="32385"/>
                </a:cubicBezTo>
                <a:cubicBezTo>
                  <a:pt x="5352438" y="32385"/>
                  <a:pt x="5342607" y="33607"/>
                  <a:pt x="5332162" y="34218"/>
                </a:cubicBezTo>
                <a:cubicBezTo>
                  <a:pt x="5317416" y="35440"/>
                  <a:pt x="5302056" y="31163"/>
                  <a:pt x="5287924" y="29941"/>
                </a:cubicBezTo>
                <a:cubicBezTo>
                  <a:pt x="5279937" y="29941"/>
                  <a:pt x="5254131" y="29330"/>
                  <a:pt x="5244915" y="29330"/>
                </a:cubicBezTo>
                <a:cubicBezTo>
                  <a:pt x="5232012" y="29330"/>
                  <a:pt x="5215423" y="31774"/>
                  <a:pt x="5201291" y="31163"/>
                </a:cubicBezTo>
                <a:cubicBezTo>
                  <a:pt x="5187159" y="31163"/>
                  <a:pt x="5171184" y="31163"/>
                  <a:pt x="5157053" y="30552"/>
                </a:cubicBezTo>
                <a:cubicBezTo>
                  <a:pt x="5147222" y="29941"/>
                  <a:pt x="5137391" y="29330"/>
                  <a:pt x="5128789" y="29330"/>
                </a:cubicBezTo>
                <a:cubicBezTo>
                  <a:pt x="5115887" y="29330"/>
                  <a:pt x="5099297" y="34218"/>
                  <a:pt x="5084551" y="32996"/>
                </a:cubicBezTo>
                <a:cubicBezTo>
                  <a:pt x="5074721" y="32385"/>
                  <a:pt x="5064890" y="29941"/>
                  <a:pt x="5056288" y="29330"/>
                </a:cubicBezTo>
                <a:cubicBezTo>
                  <a:pt x="5042156" y="28719"/>
                  <a:pt x="5028025" y="30552"/>
                  <a:pt x="5013279" y="30552"/>
                </a:cubicBezTo>
                <a:lnTo>
                  <a:pt x="4984401" y="29941"/>
                </a:lnTo>
                <a:cubicBezTo>
                  <a:pt x="4979486" y="29941"/>
                  <a:pt x="4975185" y="29941"/>
                  <a:pt x="4969655" y="29941"/>
                </a:cubicBezTo>
                <a:cubicBezTo>
                  <a:pt x="4956138" y="29330"/>
                  <a:pt x="4940777" y="25664"/>
                  <a:pt x="4927874" y="27497"/>
                </a:cubicBezTo>
                <a:cubicBezTo>
                  <a:pt x="4919273" y="28719"/>
                  <a:pt x="4909442" y="31163"/>
                  <a:pt x="4898382" y="31774"/>
                </a:cubicBezTo>
                <a:cubicBezTo>
                  <a:pt x="4885480" y="31774"/>
                  <a:pt x="4873805" y="29941"/>
                  <a:pt x="4861517" y="29941"/>
                </a:cubicBezTo>
                <a:cubicBezTo>
                  <a:pt x="4844313" y="29941"/>
                  <a:pt x="4827724" y="26886"/>
                  <a:pt x="4811135" y="28108"/>
                </a:cubicBezTo>
                <a:cubicBezTo>
                  <a:pt x="4782872" y="28719"/>
                  <a:pt x="4752765" y="31774"/>
                  <a:pt x="4723887" y="31163"/>
                </a:cubicBezTo>
                <a:lnTo>
                  <a:pt x="4709141" y="31163"/>
                </a:lnTo>
                <a:cubicBezTo>
                  <a:pt x="4695010" y="31774"/>
                  <a:pt x="4679035" y="29330"/>
                  <a:pt x="4665518" y="28719"/>
                </a:cubicBezTo>
                <a:cubicBezTo>
                  <a:pt x="4652000" y="28108"/>
                  <a:pt x="4636640" y="32996"/>
                  <a:pt x="4622508" y="32996"/>
                </a:cubicBezTo>
                <a:lnTo>
                  <a:pt x="4607762" y="32996"/>
                </a:lnTo>
                <a:lnTo>
                  <a:pt x="4578270" y="32385"/>
                </a:lnTo>
                <a:cubicBezTo>
                  <a:pt x="4557994" y="31163"/>
                  <a:pt x="4541405" y="29941"/>
                  <a:pt x="4521129" y="31774"/>
                </a:cubicBezTo>
                <a:cubicBezTo>
                  <a:pt x="4502082" y="33607"/>
                  <a:pt x="4481806" y="30552"/>
                  <a:pt x="4462759" y="31163"/>
                </a:cubicBezTo>
                <a:cubicBezTo>
                  <a:pt x="4438797" y="33607"/>
                  <a:pt x="4413606" y="32385"/>
                  <a:pt x="4390258" y="31163"/>
                </a:cubicBezTo>
                <a:cubicBezTo>
                  <a:pt x="4365681" y="31163"/>
                  <a:pt x="4342948" y="31163"/>
                  <a:pt x="4318371" y="33607"/>
                </a:cubicBezTo>
                <a:cubicBezTo>
                  <a:pt x="4298709" y="33607"/>
                  <a:pt x="4279048" y="39717"/>
                  <a:pt x="4259386" y="37273"/>
                </a:cubicBezTo>
                <a:cubicBezTo>
                  <a:pt x="4237268" y="34829"/>
                  <a:pt x="4210233" y="32996"/>
                  <a:pt x="4188728" y="33607"/>
                </a:cubicBezTo>
                <a:cubicBezTo>
                  <a:pt x="4174597" y="35440"/>
                  <a:pt x="4158622" y="40328"/>
                  <a:pt x="4144490" y="37884"/>
                </a:cubicBezTo>
                <a:cubicBezTo>
                  <a:pt x="4124214" y="34829"/>
                  <a:pt x="4107625" y="34829"/>
                  <a:pt x="4087964" y="36662"/>
                </a:cubicBezTo>
                <a:cubicBezTo>
                  <a:pt x="4068916" y="37884"/>
                  <a:pt x="4049255" y="34218"/>
                  <a:pt x="4030208" y="35440"/>
                </a:cubicBezTo>
                <a:cubicBezTo>
                  <a:pt x="4011161" y="37273"/>
                  <a:pt x="3992729" y="36662"/>
                  <a:pt x="3973067" y="39717"/>
                </a:cubicBezTo>
                <a:cubicBezTo>
                  <a:pt x="3964465" y="40940"/>
                  <a:pt x="3952177" y="40328"/>
                  <a:pt x="3943575" y="40328"/>
                </a:cubicBezTo>
                <a:lnTo>
                  <a:pt x="3928829" y="40328"/>
                </a:lnTo>
                <a:cubicBezTo>
                  <a:pt x="3914697" y="40940"/>
                  <a:pt x="3898108" y="37884"/>
                  <a:pt x="3885205" y="37273"/>
                </a:cubicBezTo>
                <a:lnTo>
                  <a:pt x="3856328" y="37273"/>
                </a:lnTo>
                <a:cubicBezTo>
                  <a:pt x="3836666" y="37273"/>
                  <a:pt x="3818234" y="37884"/>
                  <a:pt x="3797958" y="37884"/>
                </a:cubicBezTo>
                <a:cubicBezTo>
                  <a:pt x="3783212" y="37273"/>
                  <a:pt x="3770309" y="35440"/>
                  <a:pt x="3756177" y="36662"/>
                </a:cubicBezTo>
                <a:cubicBezTo>
                  <a:pt x="3742660" y="39106"/>
                  <a:pt x="3726071" y="40940"/>
                  <a:pt x="3711939" y="40328"/>
                </a:cubicBezTo>
                <a:cubicBezTo>
                  <a:pt x="3707638" y="40328"/>
                  <a:pt x="3694736" y="40328"/>
                  <a:pt x="3690435" y="40328"/>
                </a:cubicBezTo>
                <a:cubicBezTo>
                  <a:pt x="3678146" y="40940"/>
                  <a:pt x="3664015" y="37884"/>
                  <a:pt x="3653569" y="36662"/>
                </a:cubicBezTo>
                <a:cubicBezTo>
                  <a:pt x="3636366" y="35440"/>
                  <a:pt x="3614861" y="39106"/>
                  <a:pt x="3596429" y="37884"/>
                </a:cubicBezTo>
                <a:cubicBezTo>
                  <a:pt x="3596429" y="37884"/>
                  <a:pt x="3567551" y="37273"/>
                  <a:pt x="3567551" y="37273"/>
                </a:cubicBezTo>
                <a:cubicBezTo>
                  <a:pt x="3558949" y="37273"/>
                  <a:pt x="3549732" y="39106"/>
                  <a:pt x="3539287" y="39717"/>
                </a:cubicBezTo>
                <a:cubicBezTo>
                  <a:pt x="3523313" y="41551"/>
                  <a:pt x="3506723" y="37273"/>
                  <a:pt x="3491363" y="36662"/>
                </a:cubicBezTo>
                <a:cubicBezTo>
                  <a:pt x="3478460" y="36662"/>
                  <a:pt x="3463714" y="35440"/>
                  <a:pt x="3451425" y="34829"/>
                </a:cubicBezTo>
                <a:cubicBezTo>
                  <a:pt x="3442209" y="34829"/>
                  <a:pt x="3432993" y="35440"/>
                  <a:pt x="3423162" y="36051"/>
                </a:cubicBezTo>
                <a:cubicBezTo>
                  <a:pt x="3404115" y="37273"/>
                  <a:pt x="3383839" y="33607"/>
                  <a:pt x="3365407" y="34218"/>
                </a:cubicBezTo>
                <a:cubicBezTo>
                  <a:pt x="3348817" y="36051"/>
                  <a:pt x="3324241" y="36051"/>
                  <a:pt x="3307037" y="36051"/>
                </a:cubicBezTo>
                <a:cubicBezTo>
                  <a:pt x="3288604" y="37273"/>
                  <a:pt x="3267714" y="32385"/>
                  <a:pt x="3249896" y="32996"/>
                </a:cubicBezTo>
                <a:cubicBezTo>
                  <a:pt x="3239451" y="33607"/>
                  <a:pt x="3225934" y="36051"/>
                  <a:pt x="3213031" y="35440"/>
                </a:cubicBezTo>
                <a:lnTo>
                  <a:pt x="3206272" y="35440"/>
                </a:lnTo>
                <a:lnTo>
                  <a:pt x="3192141" y="36051"/>
                </a:lnTo>
                <a:cubicBezTo>
                  <a:pt x="3177395" y="37884"/>
                  <a:pt x="3160191" y="34218"/>
                  <a:pt x="3146674" y="31163"/>
                </a:cubicBezTo>
                <a:cubicBezTo>
                  <a:pt x="3132542" y="28719"/>
                  <a:pt x="3123326" y="33607"/>
                  <a:pt x="3106737" y="34829"/>
                </a:cubicBezTo>
                <a:cubicBezTo>
                  <a:pt x="3094448" y="35440"/>
                  <a:pt x="3087689" y="34829"/>
                  <a:pt x="3076630" y="34829"/>
                </a:cubicBezTo>
                <a:cubicBezTo>
                  <a:pt x="3058197" y="34829"/>
                  <a:pt x="3036693" y="34218"/>
                  <a:pt x="3018260" y="33607"/>
                </a:cubicBezTo>
                <a:cubicBezTo>
                  <a:pt x="3006586" y="32996"/>
                  <a:pt x="2997370" y="29941"/>
                  <a:pt x="2988768" y="28719"/>
                </a:cubicBezTo>
                <a:cubicBezTo>
                  <a:pt x="2977094" y="26886"/>
                  <a:pt x="2960505" y="30552"/>
                  <a:pt x="2946988" y="30552"/>
                </a:cubicBezTo>
                <a:cubicBezTo>
                  <a:pt x="2932241" y="29941"/>
                  <a:pt x="2918724" y="32996"/>
                  <a:pt x="2903364" y="32385"/>
                </a:cubicBezTo>
                <a:lnTo>
                  <a:pt x="2874486" y="31774"/>
                </a:lnTo>
                <a:lnTo>
                  <a:pt x="2867113" y="31774"/>
                </a:lnTo>
                <a:cubicBezTo>
                  <a:pt x="2849909" y="31774"/>
                  <a:pt x="2834549" y="24442"/>
                  <a:pt x="2817345" y="26275"/>
                </a:cubicBezTo>
                <a:cubicBezTo>
                  <a:pt x="2798298" y="26886"/>
                  <a:pt x="2779866" y="26886"/>
                  <a:pt x="2760204" y="28719"/>
                </a:cubicBezTo>
                <a:cubicBezTo>
                  <a:pt x="2745458" y="30552"/>
                  <a:pt x="2728869" y="26886"/>
                  <a:pt x="2714737" y="25053"/>
                </a:cubicBezTo>
                <a:cubicBezTo>
                  <a:pt x="2700606" y="23830"/>
                  <a:pt x="2688317" y="26886"/>
                  <a:pt x="2672957" y="26886"/>
                </a:cubicBezTo>
                <a:lnTo>
                  <a:pt x="2643464" y="26275"/>
                </a:lnTo>
                <a:lnTo>
                  <a:pt x="2629333" y="26275"/>
                </a:lnTo>
                <a:cubicBezTo>
                  <a:pt x="2617659" y="26275"/>
                  <a:pt x="2605371" y="28719"/>
                  <a:pt x="2593082" y="28719"/>
                </a:cubicBezTo>
                <a:lnTo>
                  <a:pt x="2585709" y="28719"/>
                </a:lnTo>
                <a:lnTo>
                  <a:pt x="2556832" y="28108"/>
                </a:lnTo>
                <a:lnTo>
                  <a:pt x="2553145" y="28108"/>
                </a:lnTo>
                <a:cubicBezTo>
                  <a:pt x="2535327" y="28108"/>
                  <a:pt x="2518737" y="20775"/>
                  <a:pt x="2500919" y="24442"/>
                </a:cubicBezTo>
                <a:cubicBezTo>
                  <a:pt x="2491703" y="25664"/>
                  <a:pt x="2481258" y="28108"/>
                  <a:pt x="2469584" y="26886"/>
                </a:cubicBezTo>
                <a:cubicBezTo>
                  <a:pt x="2458525" y="25664"/>
                  <a:pt x="2449308" y="23219"/>
                  <a:pt x="2440706" y="21997"/>
                </a:cubicBezTo>
                <a:cubicBezTo>
                  <a:pt x="2438249" y="21997"/>
                  <a:pt x="2437020" y="21386"/>
                  <a:pt x="2434562" y="21386"/>
                </a:cubicBezTo>
                <a:lnTo>
                  <a:pt x="2427189" y="21386"/>
                </a:lnTo>
                <a:lnTo>
                  <a:pt x="2412443" y="21386"/>
                </a:lnTo>
                <a:lnTo>
                  <a:pt x="2397697" y="21386"/>
                </a:lnTo>
                <a:cubicBezTo>
                  <a:pt x="2392782" y="21386"/>
                  <a:pt x="2389095" y="21386"/>
                  <a:pt x="2384180" y="21997"/>
                </a:cubicBezTo>
                <a:cubicBezTo>
                  <a:pt x="2360832" y="25053"/>
                  <a:pt x="2347929" y="23830"/>
                  <a:pt x="2325196" y="23830"/>
                </a:cubicBezTo>
                <a:cubicBezTo>
                  <a:pt x="2287101" y="24442"/>
                  <a:pt x="2247164" y="24442"/>
                  <a:pt x="2209070" y="25053"/>
                </a:cubicBezTo>
                <a:cubicBezTo>
                  <a:pt x="2190023" y="25664"/>
                  <a:pt x="2170362" y="22608"/>
                  <a:pt x="2151315" y="23219"/>
                </a:cubicBezTo>
                <a:lnTo>
                  <a:pt x="2122437" y="22608"/>
                </a:lnTo>
                <a:cubicBezTo>
                  <a:pt x="2092331" y="20775"/>
                  <a:pt x="2065296" y="19553"/>
                  <a:pt x="2035804" y="20164"/>
                </a:cubicBezTo>
                <a:lnTo>
                  <a:pt x="2006926" y="20164"/>
                </a:lnTo>
                <a:cubicBezTo>
                  <a:pt x="1994024" y="20164"/>
                  <a:pt x="1977434" y="24442"/>
                  <a:pt x="1963917" y="23219"/>
                </a:cubicBezTo>
                <a:lnTo>
                  <a:pt x="1949171" y="23219"/>
                </a:lnTo>
                <a:lnTo>
                  <a:pt x="1934425" y="23219"/>
                </a:lnTo>
                <a:cubicBezTo>
                  <a:pt x="1920293" y="23219"/>
                  <a:pt x="1904318" y="20775"/>
                  <a:pt x="1890801" y="20775"/>
                </a:cubicBezTo>
                <a:lnTo>
                  <a:pt x="1861924" y="20775"/>
                </a:lnTo>
                <a:cubicBezTo>
                  <a:pt x="1852093" y="20775"/>
                  <a:pt x="1842877" y="20775"/>
                  <a:pt x="1833660" y="21386"/>
                </a:cubicBezTo>
                <a:cubicBezTo>
                  <a:pt x="1802325" y="22608"/>
                  <a:pt x="1770375" y="21386"/>
                  <a:pt x="1739040" y="22608"/>
                </a:cubicBezTo>
                <a:cubicBezTo>
                  <a:pt x="1726751" y="22608"/>
                  <a:pt x="1715692" y="25053"/>
                  <a:pt x="1703403" y="25664"/>
                </a:cubicBezTo>
                <a:cubicBezTo>
                  <a:pt x="1688657" y="26275"/>
                  <a:pt x="1673911" y="24442"/>
                  <a:pt x="1659780" y="24442"/>
                </a:cubicBezTo>
                <a:cubicBezTo>
                  <a:pt x="1650563" y="24442"/>
                  <a:pt x="1641347" y="25664"/>
                  <a:pt x="1630902" y="26275"/>
                </a:cubicBezTo>
                <a:cubicBezTo>
                  <a:pt x="1610626" y="27497"/>
                  <a:pt x="1591579" y="24442"/>
                  <a:pt x="1573147" y="25664"/>
                </a:cubicBezTo>
                <a:cubicBezTo>
                  <a:pt x="1563316" y="26275"/>
                  <a:pt x="1554100" y="26886"/>
                  <a:pt x="1543654" y="26886"/>
                </a:cubicBezTo>
                <a:cubicBezTo>
                  <a:pt x="1527680" y="25664"/>
                  <a:pt x="1515391" y="21997"/>
                  <a:pt x="1500645" y="23219"/>
                </a:cubicBezTo>
                <a:lnTo>
                  <a:pt x="1485899" y="22608"/>
                </a:lnTo>
                <a:cubicBezTo>
                  <a:pt x="1466238" y="20164"/>
                  <a:pt x="1449034" y="26275"/>
                  <a:pt x="1428144" y="26275"/>
                </a:cubicBezTo>
                <a:cubicBezTo>
                  <a:pt x="1407868" y="25053"/>
                  <a:pt x="1391893" y="20775"/>
                  <a:pt x="1371617" y="25053"/>
                </a:cubicBezTo>
                <a:cubicBezTo>
                  <a:pt x="1362401" y="26886"/>
                  <a:pt x="1351341" y="26886"/>
                  <a:pt x="1341511" y="26275"/>
                </a:cubicBezTo>
                <a:lnTo>
                  <a:pt x="1312633" y="25664"/>
                </a:lnTo>
                <a:cubicBezTo>
                  <a:pt x="1302802" y="25664"/>
                  <a:pt x="1292972" y="24442"/>
                  <a:pt x="1283755" y="24442"/>
                </a:cubicBezTo>
                <a:lnTo>
                  <a:pt x="1254878" y="24442"/>
                </a:lnTo>
                <a:cubicBezTo>
                  <a:pt x="1235831" y="23830"/>
                  <a:pt x="1216169" y="25664"/>
                  <a:pt x="1197122" y="25664"/>
                </a:cubicBezTo>
                <a:lnTo>
                  <a:pt x="1168245" y="25053"/>
                </a:lnTo>
                <a:cubicBezTo>
                  <a:pt x="1153498" y="24442"/>
                  <a:pt x="1139367" y="26275"/>
                  <a:pt x="1124621" y="26886"/>
                </a:cubicBezTo>
                <a:lnTo>
                  <a:pt x="1109875" y="27497"/>
                </a:lnTo>
                <a:lnTo>
                  <a:pt x="1080997" y="28719"/>
                </a:lnTo>
                <a:cubicBezTo>
                  <a:pt x="1071781" y="29330"/>
                  <a:pt x="1061950" y="29941"/>
                  <a:pt x="1052119" y="30552"/>
                </a:cubicBezTo>
                <a:cubicBezTo>
                  <a:pt x="1037988" y="31774"/>
                  <a:pt x="1022627" y="26886"/>
                  <a:pt x="1008496" y="26886"/>
                </a:cubicBezTo>
                <a:lnTo>
                  <a:pt x="993750" y="26886"/>
                </a:lnTo>
                <a:cubicBezTo>
                  <a:pt x="984533" y="26886"/>
                  <a:pt x="974088" y="26275"/>
                  <a:pt x="964872" y="26886"/>
                </a:cubicBezTo>
                <a:cubicBezTo>
                  <a:pt x="955656" y="27497"/>
                  <a:pt x="946439" y="28719"/>
                  <a:pt x="935994" y="29330"/>
                </a:cubicBezTo>
                <a:lnTo>
                  <a:pt x="921248" y="29941"/>
                </a:lnTo>
                <a:lnTo>
                  <a:pt x="907116" y="30552"/>
                </a:lnTo>
                <a:cubicBezTo>
                  <a:pt x="902201" y="30552"/>
                  <a:pt x="897286" y="31163"/>
                  <a:pt x="892370" y="31163"/>
                </a:cubicBezTo>
                <a:lnTo>
                  <a:pt x="877624" y="31163"/>
                </a:lnTo>
                <a:cubicBezTo>
                  <a:pt x="867794" y="31163"/>
                  <a:pt x="858577" y="30552"/>
                  <a:pt x="848747" y="31163"/>
                </a:cubicBezTo>
                <a:lnTo>
                  <a:pt x="819869" y="31774"/>
                </a:lnTo>
                <a:cubicBezTo>
                  <a:pt x="805123" y="32385"/>
                  <a:pt x="790991" y="30552"/>
                  <a:pt x="776245" y="31163"/>
                </a:cubicBezTo>
                <a:cubicBezTo>
                  <a:pt x="762114" y="31163"/>
                  <a:pt x="747367" y="28719"/>
                  <a:pt x="733850" y="29941"/>
                </a:cubicBezTo>
                <a:cubicBezTo>
                  <a:pt x="725248" y="30552"/>
                  <a:pt x="715418" y="32385"/>
                  <a:pt x="704358" y="32996"/>
                </a:cubicBezTo>
                <a:lnTo>
                  <a:pt x="700672" y="32996"/>
                </a:lnTo>
                <a:lnTo>
                  <a:pt x="697600" y="32996"/>
                </a:lnTo>
                <a:cubicBezTo>
                  <a:pt x="695142" y="32996"/>
                  <a:pt x="693299" y="33607"/>
                  <a:pt x="690841" y="33607"/>
                </a:cubicBezTo>
                <a:lnTo>
                  <a:pt x="676095" y="35440"/>
                </a:lnTo>
                <a:cubicBezTo>
                  <a:pt x="666264" y="36662"/>
                  <a:pt x="653361" y="36051"/>
                  <a:pt x="644145" y="33607"/>
                </a:cubicBezTo>
                <a:cubicBezTo>
                  <a:pt x="636772" y="32385"/>
                  <a:pt x="631857" y="31163"/>
                  <a:pt x="625098" y="31163"/>
                </a:cubicBezTo>
                <a:cubicBezTo>
                  <a:pt x="625098" y="31163"/>
                  <a:pt x="617725" y="31163"/>
                  <a:pt x="617725" y="31163"/>
                </a:cubicBezTo>
                <a:lnTo>
                  <a:pt x="588847" y="31163"/>
                </a:lnTo>
                <a:lnTo>
                  <a:pt x="559970" y="31774"/>
                </a:lnTo>
                <a:lnTo>
                  <a:pt x="545838" y="32385"/>
                </a:lnTo>
                <a:cubicBezTo>
                  <a:pt x="522490" y="35440"/>
                  <a:pt x="496070" y="34829"/>
                  <a:pt x="473337" y="34218"/>
                </a:cubicBezTo>
                <a:cubicBezTo>
                  <a:pt x="465349" y="34218"/>
                  <a:pt x="456133" y="36051"/>
                  <a:pt x="445688" y="37273"/>
                </a:cubicBezTo>
                <a:cubicBezTo>
                  <a:pt x="434628" y="38495"/>
                  <a:pt x="424183" y="37273"/>
                  <a:pt x="414967" y="37273"/>
                </a:cubicBezTo>
                <a:cubicBezTo>
                  <a:pt x="404522" y="36662"/>
                  <a:pt x="395920" y="37273"/>
                  <a:pt x="386089" y="36051"/>
                </a:cubicBezTo>
                <a:lnTo>
                  <a:pt x="371957" y="34829"/>
                </a:lnTo>
                <a:cubicBezTo>
                  <a:pt x="369500" y="34829"/>
                  <a:pt x="367657" y="34829"/>
                  <a:pt x="365199" y="34218"/>
                </a:cubicBezTo>
                <a:lnTo>
                  <a:pt x="358440" y="34218"/>
                </a:lnTo>
                <a:lnTo>
                  <a:pt x="329563" y="34218"/>
                </a:lnTo>
                <a:cubicBezTo>
                  <a:pt x="300685" y="34218"/>
                  <a:pt x="271807" y="39106"/>
                  <a:pt x="242315" y="37884"/>
                </a:cubicBezTo>
                <a:cubicBezTo>
                  <a:pt x="215281" y="36662"/>
                  <a:pt x="188861" y="36051"/>
                  <a:pt x="161826" y="34218"/>
                </a:cubicBezTo>
                <a:cubicBezTo>
                  <a:pt x="150767" y="32996"/>
                  <a:pt x="136021" y="28719"/>
                  <a:pt x="127419" y="28719"/>
                </a:cubicBezTo>
                <a:cubicBezTo>
                  <a:pt x="116359" y="28719"/>
                  <a:pt x="97312" y="34829"/>
                  <a:pt x="84409" y="33607"/>
                </a:cubicBezTo>
                <a:cubicBezTo>
                  <a:pt x="62905" y="34218"/>
                  <a:pt x="37099" y="32996"/>
                  <a:pt x="16823" y="39106"/>
                </a:cubicBezTo>
                <a:cubicBezTo>
                  <a:pt x="10679" y="41551"/>
                  <a:pt x="3306" y="38495"/>
                  <a:pt x="848" y="32385"/>
                </a:cubicBezTo>
                <a:cubicBezTo>
                  <a:pt x="-1609" y="26275"/>
                  <a:pt x="1463" y="19553"/>
                  <a:pt x="7607" y="17109"/>
                </a:cubicBezTo>
                <a:cubicBezTo>
                  <a:pt x="13751" y="14665"/>
                  <a:pt x="19281" y="13443"/>
                  <a:pt x="24196" y="12832"/>
                </a:cubicBezTo>
                <a:cubicBezTo>
                  <a:pt x="43243" y="9166"/>
                  <a:pt x="64748" y="9777"/>
                  <a:pt x="83795" y="9166"/>
                </a:cubicBezTo>
                <a:cubicBezTo>
                  <a:pt x="99155" y="9166"/>
                  <a:pt x="108986" y="4277"/>
                  <a:pt x="126804" y="3666"/>
                </a:cubicBezTo>
                <a:cubicBezTo>
                  <a:pt x="145237" y="3666"/>
                  <a:pt x="154453" y="9166"/>
                  <a:pt x="170428" y="9777"/>
                </a:cubicBezTo>
                <a:cubicBezTo>
                  <a:pt x="194390" y="10999"/>
                  <a:pt x="218967" y="12221"/>
                  <a:pt x="242929" y="12832"/>
                </a:cubicBezTo>
                <a:cubicBezTo>
                  <a:pt x="271193" y="14054"/>
                  <a:pt x="300070" y="9166"/>
                  <a:pt x="328948" y="9166"/>
                </a:cubicBezTo>
                <a:lnTo>
                  <a:pt x="357826" y="9166"/>
                </a:lnTo>
                <a:lnTo>
                  <a:pt x="365813" y="9166"/>
                </a:lnTo>
                <a:cubicBezTo>
                  <a:pt x="368271" y="9166"/>
                  <a:pt x="371343" y="9166"/>
                  <a:pt x="373801" y="9777"/>
                </a:cubicBezTo>
                <a:cubicBezTo>
                  <a:pt x="383017" y="10388"/>
                  <a:pt x="393462" y="11610"/>
                  <a:pt x="402064" y="11610"/>
                </a:cubicBezTo>
                <a:cubicBezTo>
                  <a:pt x="415581" y="11610"/>
                  <a:pt x="431556" y="14054"/>
                  <a:pt x="444459" y="12832"/>
                </a:cubicBezTo>
                <a:cubicBezTo>
                  <a:pt x="453061" y="12221"/>
                  <a:pt x="462892" y="10388"/>
                  <a:pt x="473951" y="9777"/>
                </a:cubicBezTo>
                <a:cubicBezTo>
                  <a:pt x="494227" y="9777"/>
                  <a:pt x="510816" y="12221"/>
                  <a:pt x="531092" y="9777"/>
                </a:cubicBezTo>
                <a:cubicBezTo>
                  <a:pt x="539079" y="8555"/>
                  <a:pt x="552597" y="8555"/>
                  <a:pt x="561199" y="8555"/>
                </a:cubicBezTo>
                <a:cubicBezTo>
                  <a:pt x="582089" y="7943"/>
                  <a:pt x="610352" y="7943"/>
                  <a:pt x="630628" y="7943"/>
                </a:cubicBezTo>
                <a:cubicBezTo>
                  <a:pt x="647217" y="8555"/>
                  <a:pt x="659506" y="14665"/>
                  <a:pt x="675480" y="12221"/>
                </a:cubicBezTo>
                <a:lnTo>
                  <a:pt x="689612" y="10388"/>
                </a:lnTo>
                <a:cubicBezTo>
                  <a:pt x="693299" y="9777"/>
                  <a:pt x="697600" y="9777"/>
                  <a:pt x="701286" y="9777"/>
                </a:cubicBezTo>
                <a:cubicBezTo>
                  <a:pt x="711117" y="9777"/>
                  <a:pt x="721562" y="7943"/>
                  <a:pt x="733236" y="7332"/>
                </a:cubicBezTo>
                <a:cubicBezTo>
                  <a:pt x="754126" y="6110"/>
                  <a:pt x="771944" y="9777"/>
                  <a:pt x="792220" y="9777"/>
                </a:cubicBezTo>
                <a:cubicBezTo>
                  <a:pt x="802051" y="10388"/>
                  <a:pt x="811267" y="10999"/>
                  <a:pt x="820483" y="10999"/>
                </a:cubicBezTo>
                <a:lnTo>
                  <a:pt x="849361" y="10388"/>
                </a:lnTo>
                <a:cubicBezTo>
                  <a:pt x="872709" y="10388"/>
                  <a:pt x="897900" y="12221"/>
                  <a:pt x="921248" y="10388"/>
                </a:cubicBezTo>
                <a:lnTo>
                  <a:pt x="935994" y="10388"/>
                </a:lnTo>
                <a:cubicBezTo>
                  <a:pt x="945210" y="10388"/>
                  <a:pt x="954427" y="9166"/>
                  <a:pt x="964872" y="8555"/>
                </a:cubicBezTo>
                <a:cubicBezTo>
                  <a:pt x="973474" y="8555"/>
                  <a:pt x="985762" y="8555"/>
                  <a:pt x="994364" y="9166"/>
                </a:cubicBezTo>
                <a:lnTo>
                  <a:pt x="1009110" y="9166"/>
                </a:lnTo>
                <a:cubicBezTo>
                  <a:pt x="1014640" y="9166"/>
                  <a:pt x="1020170" y="9777"/>
                  <a:pt x="1025085" y="10388"/>
                </a:cubicBezTo>
                <a:cubicBezTo>
                  <a:pt x="1044132" y="14665"/>
                  <a:pt x="1061336" y="12832"/>
                  <a:pt x="1080997" y="11610"/>
                </a:cubicBezTo>
                <a:cubicBezTo>
                  <a:pt x="1095129" y="11610"/>
                  <a:pt x="1112332" y="10999"/>
                  <a:pt x="1124621" y="10388"/>
                </a:cubicBezTo>
                <a:cubicBezTo>
                  <a:pt x="1146125" y="9777"/>
                  <a:pt x="1175003" y="9166"/>
                  <a:pt x="1197122" y="10388"/>
                </a:cubicBezTo>
                <a:cubicBezTo>
                  <a:pt x="1206953" y="10388"/>
                  <a:pt x="1216169" y="9777"/>
                  <a:pt x="1226000" y="9777"/>
                </a:cubicBezTo>
                <a:lnTo>
                  <a:pt x="1240746" y="9777"/>
                </a:lnTo>
                <a:cubicBezTo>
                  <a:pt x="1263479" y="9777"/>
                  <a:pt x="1291128" y="10388"/>
                  <a:pt x="1313247" y="11610"/>
                </a:cubicBezTo>
                <a:cubicBezTo>
                  <a:pt x="1326150" y="11610"/>
                  <a:pt x="1344583" y="12221"/>
                  <a:pt x="1356257" y="12221"/>
                </a:cubicBezTo>
                <a:cubicBezTo>
                  <a:pt x="1371003" y="11610"/>
                  <a:pt x="1384520" y="7332"/>
                  <a:pt x="1400495" y="9166"/>
                </a:cubicBezTo>
                <a:cubicBezTo>
                  <a:pt x="1410940" y="9777"/>
                  <a:pt x="1420156" y="12221"/>
                  <a:pt x="1428758" y="12221"/>
                </a:cubicBezTo>
                <a:cubicBezTo>
                  <a:pt x="1447191" y="12221"/>
                  <a:pt x="1467467" y="6110"/>
                  <a:pt x="1486514" y="8555"/>
                </a:cubicBezTo>
                <a:cubicBezTo>
                  <a:pt x="1496959" y="9166"/>
                  <a:pt x="1506175" y="9166"/>
                  <a:pt x="1516006" y="9777"/>
                </a:cubicBezTo>
                <a:cubicBezTo>
                  <a:pt x="1536282" y="13443"/>
                  <a:pt x="1552256" y="14054"/>
                  <a:pt x="1572532" y="12221"/>
                </a:cubicBezTo>
                <a:cubicBezTo>
                  <a:pt x="1592808" y="10388"/>
                  <a:pt x="1612469" y="13443"/>
                  <a:pt x="1630288" y="12832"/>
                </a:cubicBezTo>
                <a:cubicBezTo>
                  <a:pt x="1639504" y="12221"/>
                  <a:pt x="1649335" y="10999"/>
                  <a:pt x="1659165" y="10999"/>
                </a:cubicBezTo>
                <a:cubicBezTo>
                  <a:pt x="1678827" y="10388"/>
                  <a:pt x="1697259" y="13443"/>
                  <a:pt x="1716306" y="10388"/>
                </a:cubicBezTo>
                <a:cubicBezTo>
                  <a:pt x="1723679" y="9777"/>
                  <a:pt x="1731052" y="8555"/>
                  <a:pt x="1739040" y="8555"/>
                </a:cubicBezTo>
                <a:cubicBezTo>
                  <a:pt x="1770375" y="7943"/>
                  <a:pt x="1801710" y="9166"/>
                  <a:pt x="1833046" y="7332"/>
                </a:cubicBezTo>
                <a:cubicBezTo>
                  <a:pt x="1848406" y="6110"/>
                  <a:pt x="1875441" y="6110"/>
                  <a:pt x="1891416" y="6110"/>
                </a:cubicBezTo>
                <a:cubicBezTo>
                  <a:pt x="1907391" y="6110"/>
                  <a:pt x="1919679" y="8555"/>
                  <a:pt x="1935039" y="8555"/>
                </a:cubicBezTo>
                <a:lnTo>
                  <a:pt x="1949785" y="8555"/>
                </a:lnTo>
                <a:lnTo>
                  <a:pt x="1964531" y="8555"/>
                </a:lnTo>
                <a:cubicBezTo>
                  <a:pt x="1979278" y="9166"/>
                  <a:pt x="1991566" y="4888"/>
                  <a:pt x="2007541" y="4888"/>
                </a:cubicBezTo>
                <a:lnTo>
                  <a:pt x="2036419" y="4277"/>
                </a:lnTo>
                <a:cubicBezTo>
                  <a:pt x="2064682" y="3666"/>
                  <a:pt x="2095403" y="4277"/>
                  <a:pt x="2123052" y="6110"/>
                </a:cubicBezTo>
                <a:lnTo>
                  <a:pt x="2151929" y="6110"/>
                </a:lnTo>
                <a:cubicBezTo>
                  <a:pt x="2171591" y="5499"/>
                  <a:pt x="2190023" y="8555"/>
                  <a:pt x="2209685" y="7332"/>
                </a:cubicBezTo>
                <a:cubicBezTo>
                  <a:pt x="2256995" y="6110"/>
                  <a:pt x="2307377" y="5499"/>
                  <a:pt x="2354688" y="5499"/>
                </a:cubicBezTo>
                <a:cubicBezTo>
                  <a:pt x="2368205" y="5499"/>
                  <a:pt x="2383565" y="2444"/>
                  <a:pt x="2398311" y="2444"/>
                </a:cubicBezTo>
                <a:lnTo>
                  <a:pt x="2413057" y="1833"/>
                </a:lnTo>
                <a:lnTo>
                  <a:pt x="2427804" y="1222"/>
                </a:lnTo>
                <a:cubicBezTo>
                  <a:pt x="2441935" y="0"/>
                  <a:pt x="2459753" y="4888"/>
                  <a:pt x="2471427" y="6110"/>
                </a:cubicBezTo>
                <a:cubicBezTo>
                  <a:pt x="2484330" y="7332"/>
                  <a:pt x="2499690" y="1833"/>
                  <a:pt x="2513822" y="1833"/>
                </a:cubicBezTo>
                <a:cubicBezTo>
                  <a:pt x="2524267" y="1833"/>
                  <a:pt x="2534098" y="4277"/>
                  <a:pt x="2543929" y="5499"/>
                </a:cubicBezTo>
                <a:cubicBezTo>
                  <a:pt x="2551916" y="6721"/>
                  <a:pt x="2577722" y="6721"/>
                  <a:pt x="2585709" y="6721"/>
                </a:cubicBezTo>
                <a:cubicBezTo>
                  <a:pt x="2600455" y="7332"/>
                  <a:pt x="2613972" y="4277"/>
                  <a:pt x="2628718" y="4277"/>
                </a:cubicBezTo>
                <a:cubicBezTo>
                  <a:pt x="2637320" y="4277"/>
                  <a:pt x="2663126" y="4277"/>
                  <a:pt x="2672342" y="4277"/>
                </a:cubicBezTo>
                <a:cubicBezTo>
                  <a:pt x="2680944" y="4277"/>
                  <a:pt x="2690160" y="2444"/>
                  <a:pt x="2700606" y="1833"/>
                </a:cubicBezTo>
                <a:cubicBezTo>
                  <a:pt x="2715352" y="0"/>
                  <a:pt x="2730712" y="4277"/>
                  <a:pt x="2745458" y="5499"/>
                </a:cubicBezTo>
                <a:cubicBezTo>
                  <a:pt x="2759590" y="6110"/>
                  <a:pt x="2772492" y="2444"/>
                  <a:pt x="2788467" y="3055"/>
                </a:cubicBezTo>
                <a:cubicBezTo>
                  <a:pt x="2797684" y="3055"/>
                  <a:pt x="2806900" y="2444"/>
                  <a:pt x="2816731" y="1833"/>
                </a:cubicBezTo>
                <a:cubicBezTo>
                  <a:pt x="2833320" y="0"/>
                  <a:pt x="2851138" y="6721"/>
                  <a:pt x="2867727" y="6721"/>
                </a:cubicBezTo>
                <a:lnTo>
                  <a:pt x="2875100" y="6721"/>
                </a:lnTo>
                <a:lnTo>
                  <a:pt x="2903978" y="7332"/>
                </a:lnTo>
                <a:cubicBezTo>
                  <a:pt x="2915038" y="7332"/>
                  <a:pt x="2927941" y="5499"/>
                  <a:pt x="2939614" y="5499"/>
                </a:cubicBezTo>
                <a:cubicBezTo>
                  <a:pt x="2946373" y="5499"/>
                  <a:pt x="2953132" y="5499"/>
                  <a:pt x="2960505" y="4277"/>
                </a:cubicBezTo>
                <a:cubicBezTo>
                  <a:pt x="2969721" y="3666"/>
                  <a:pt x="2980166" y="1833"/>
                  <a:pt x="2991840" y="3055"/>
                </a:cubicBezTo>
                <a:cubicBezTo>
                  <a:pt x="3002900" y="4277"/>
                  <a:pt x="3012116" y="7332"/>
                  <a:pt x="3019489" y="7332"/>
                </a:cubicBezTo>
                <a:cubicBezTo>
                  <a:pt x="3045295" y="7943"/>
                  <a:pt x="3072943" y="8555"/>
                  <a:pt x="3098749" y="8555"/>
                </a:cubicBezTo>
                <a:cubicBezTo>
                  <a:pt x="3113495" y="8555"/>
                  <a:pt x="3133771" y="611"/>
                  <a:pt x="3150975" y="4888"/>
                </a:cubicBezTo>
                <a:cubicBezTo>
                  <a:pt x="3165106" y="7943"/>
                  <a:pt x="3176780" y="10999"/>
                  <a:pt x="3190912" y="9777"/>
                </a:cubicBezTo>
                <a:lnTo>
                  <a:pt x="3205658" y="9166"/>
                </a:lnTo>
                <a:lnTo>
                  <a:pt x="3213031" y="9166"/>
                </a:lnTo>
                <a:cubicBezTo>
                  <a:pt x="3229006" y="9777"/>
                  <a:pt x="3247438" y="5499"/>
                  <a:pt x="3264642" y="7332"/>
                </a:cubicBezTo>
                <a:cubicBezTo>
                  <a:pt x="3279388" y="8555"/>
                  <a:pt x="3292905" y="10999"/>
                  <a:pt x="3307037" y="10388"/>
                </a:cubicBezTo>
                <a:cubicBezTo>
                  <a:pt x="3325470" y="10388"/>
                  <a:pt x="3345745" y="10388"/>
                  <a:pt x="3364178" y="8555"/>
                </a:cubicBezTo>
                <a:cubicBezTo>
                  <a:pt x="3384454" y="7332"/>
                  <a:pt x="3402887" y="11610"/>
                  <a:pt x="3422548" y="10388"/>
                </a:cubicBezTo>
                <a:cubicBezTo>
                  <a:pt x="3445896" y="8555"/>
                  <a:pt x="3472316" y="10388"/>
                  <a:pt x="3495664" y="11610"/>
                </a:cubicBezTo>
                <a:cubicBezTo>
                  <a:pt x="3509795" y="12221"/>
                  <a:pt x="3524541" y="15887"/>
                  <a:pt x="3537444" y="14665"/>
                </a:cubicBezTo>
                <a:cubicBezTo>
                  <a:pt x="3546046" y="14054"/>
                  <a:pt x="3555877" y="12221"/>
                  <a:pt x="3566936" y="12221"/>
                </a:cubicBezTo>
                <a:cubicBezTo>
                  <a:pt x="3581682" y="12832"/>
                  <a:pt x="3595814" y="13443"/>
                  <a:pt x="3610560" y="13443"/>
                </a:cubicBezTo>
                <a:cubicBezTo>
                  <a:pt x="3625921" y="13443"/>
                  <a:pt x="3638823" y="10999"/>
                  <a:pt x="3654798" y="12832"/>
                </a:cubicBezTo>
                <a:cubicBezTo>
                  <a:pt x="3667087" y="14054"/>
                  <a:pt x="3676303" y="16498"/>
                  <a:pt x="3686134" y="16498"/>
                </a:cubicBezTo>
                <a:cubicBezTo>
                  <a:pt x="3697808" y="16498"/>
                  <a:pt x="3713782" y="16498"/>
                  <a:pt x="3726071" y="16498"/>
                </a:cubicBezTo>
                <a:cubicBezTo>
                  <a:pt x="3735287" y="16498"/>
                  <a:pt x="3744503" y="14665"/>
                  <a:pt x="3753720" y="13443"/>
                </a:cubicBezTo>
                <a:cubicBezTo>
                  <a:pt x="3768466" y="11610"/>
                  <a:pt x="3784441" y="14665"/>
                  <a:pt x="3798572" y="15276"/>
                </a:cubicBezTo>
                <a:cubicBezTo>
                  <a:pt x="3826221" y="15276"/>
                  <a:pt x="3857557" y="15276"/>
                  <a:pt x="3885820" y="16498"/>
                </a:cubicBezTo>
                <a:cubicBezTo>
                  <a:pt x="3899337" y="17109"/>
                  <a:pt x="3909782" y="20164"/>
                  <a:pt x="3921456" y="20164"/>
                </a:cubicBezTo>
                <a:cubicBezTo>
                  <a:pt x="3931901" y="20164"/>
                  <a:pt x="3947262" y="20775"/>
                  <a:pt x="3957707" y="20775"/>
                </a:cubicBezTo>
                <a:cubicBezTo>
                  <a:pt x="3972453" y="21386"/>
                  <a:pt x="3985356" y="17720"/>
                  <a:pt x="4000716" y="18331"/>
                </a:cubicBezTo>
                <a:cubicBezTo>
                  <a:pt x="4009932" y="18331"/>
                  <a:pt x="4019149" y="17109"/>
                  <a:pt x="4029594" y="17109"/>
                </a:cubicBezTo>
                <a:cubicBezTo>
                  <a:pt x="4049255" y="15887"/>
                  <a:pt x="4068302" y="20164"/>
                  <a:pt x="4087349" y="18942"/>
                </a:cubicBezTo>
                <a:cubicBezTo>
                  <a:pt x="4105782" y="17720"/>
                  <a:pt x="4127901" y="17720"/>
                  <a:pt x="4146333" y="21386"/>
                </a:cubicBezTo>
                <a:cubicBezTo>
                  <a:pt x="4161079" y="23830"/>
                  <a:pt x="4173368" y="18942"/>
                  <a:pt x="4188114" y="17109"/>
                </a:cubicBezTo>
                <a:cubicBezTo>
                  <a:pt x="4210848" y="16498"/>
                  <a:pt x="4239725" y="18331"/>
                  <a:pt x="4261844" y="21386"/>
                </a:cubicBezTo>
                <a:cubicBezTo>
                  <a:pt x="4280891" y="23830"/>
                  <a:pt x="4299324" y="17720"/>
                  <a:pt x="4318371" y="17720"/>
                </a:cubicBezTo>
                <a:cubicBezTo>
                  <a:pt x="4341719" y="15276"/>
                  <a:pt x="4367524" y="15276"/>
                  <a:pt x="4390872" y="15276"/>
                </a:cubicBezTo>
                <a:cubicBezTo>
                  <a:pt x="4405618" y="15276"/>
                  <a:pt x="4419750" y="17109"/>
                  <a:pt x="4433882" y="16498"/>
                </a:cubicBezTo>
                <a:cubicBezTo>
                  <a:pt x="4452314" y="15276"/>
                  <a:pt x="4473819" y="13443"/>
                  <a:pt x="4492251" y="15276"/>
                </a:cubicBezTo>
                <a:cubicBezTo>
                  <a:pt x="4511913" y="17109"/>
                  <a:pt x="4529731" y="13443"/>
                  <a:pt x="4550007" y="13443"/>
                </a:cubicBezTo>
                <a:cubicBezTo>
                  <a:pt x="4559838" y="13443"/>
                  <a:pt x="4569668" y="14665"/>
                  <a:pt x="4578884" y="14665"/>
                </a:cubicBezTo>
                <a:lnTo>
                  <a:pt x="4607762" y="15276"/>
                </a:lnTo>
                <a:lnTo>
                  <a:pt x="4622508" y="15276"/>
                </a:lnTo>
                <a:cubicBezTo>
                  <a:pt x="4637254" y="15276"/>
                  <a:pt x="4650157" y="10388"/>
                  <a:pt x="4666132" y="10999"/>
                </a:cubicBezTo>
                <a:cubicBezTo>
                  <a:pt x="4717129" y="15887"/>
                  <a:pt x="4759524" y="12221"/>
                  <a:pt x="4810520" y="9777"/>
                </a:cubicBezTo>
                <a:cubicBezTo>
                  <a:pt x="4838169" y="9166"/>
                  <a:pt x="4870119" y="12221"/>
                  <a:pt x="4897153" y="12832"/>
                </a:cubicBezTo>
                <a:cubicBezTo>
                  <a:pt x="4905141" y="12832"/>
                  <a:pt x="4914357" y="9777"/>
                  <a:pt x="4924802" y="8555"/>
                </a:cubicBezTo>
                <a:cubicBezTo>
                  <a:pt x="4935247" y="6721"/>
                  <a:pt x="4946307" y="7943"/>
                  <a:pt x="4956138" y="9166"/>
                </a:cubicBezTo>
                <a:cubicBezTo>
                  <a:pt x="4978257" y="11610"/>
                  <a:pt x="4992388" y="9777"/>
                  <a:pt x="5012664" y="10388"/>
                </a:cubicBezTo>
                <a:cubicBezTo>
                  <a:pt x="5031711" y="10388"/>
                  <a:pt x="5052602" y="6721"/>
                  <a:pt x="5072263" y="10388"/>
                </a:cubicBezTo>
                <a:cubicBezTo>
                  <a:pt x="5091924" y="14665"/>
                  <a:pt x="5107285" y="9166"/>
                  <a:pt x="5128175" y="7943"/>
                </a:cubicBezTo>
                <a:cubicBezTo>
                  <a:pt x="5149065" y="7943"/>
                  <a:pt x="5166269" y="9777"/>
                  <a:pt x="5186545" y="8555"/>
                </a:cubicBezTo>
                <a:lnTo>
                  <a:pt x="5201291" y="8555"/>
                </a:lnTo>
                <a:cubicBezTo>
                  <a:pt x="5216037" y="8555"/>
                  <a:pt x="5228940" y="6721"/>
                  <a:pt x="5244300" y="6110"/>
                </a:cubicBezTo>
                <a:lnTo>
                  <a:pt x="5273178" y="6110"/>
                </a:lnTo>
                <a:lnTo>
                  <a:pt x="5287924" y="6110"/>
                </a:lnTo>
                <a:cubicBezTo>
                  <a:pt x="5302670" y="6721"/>
                  <a:pt x="5315573" y="10999"/>
                  <a:pt x="5330319" y="9777"/>
                </a:cubicBezTo>
                <a:cubicBezTo>
                  <a:pt x="5339535" y="9166"/>
                  <a:pt x="5348751" y="7943"/>
                  <a:pt x="5359196" y="7332"/>
                </a:cubicBezTo>
                <a:cubicBezTo>
                  <a:pt x="5375172" y="6721"/>
                  <a:pt x="5388074" y="9777"/>
                  <a:pt x="5402820" y="9166"/>
                </a:cubicBezTo>
                <a:lnTo>
                  <a:pt x="5417566" y="9166"/>
                </a:lnTo>
                <a:lnTo>
                  <a:pt x="5446444" y="8555"/>
                </a:lnTo>
                <a:lnTo>
                  <a:pt x="5475322" y="7943"/>
                </a:lnTo>
                <a:cubicBezTo>
                  <a:pt x="5480237" y="7943"/>
                  <a:pt x="5484538" y="7943"/>
                  <a:pt x="5489453" y="7332"/>
                </a:cubicBezTo>
                <a:lnTo>
                  <a:pt x="5503585" y="6110"/>
                </a:lnTo>
                <a:cubicBezTo>
                  <a:pt x="5512801" y="5499"/>
                  <a:pt x="5522632" y="5499"/>
                  <a:pt x="5532463" y="4888"/>
                </a:cubicBezTo>
                <a:lnTo>
                  <a:pt x="5547209" y="3666"/>
                </a:lnTo>
                <a:cubicBezTo>
                  <a:pt x="5563184" y="3055"/>
                  <a:pt x="5574858" y="2444"/>
                  <a:pt x="5590832" y="1833"/>
                </a:cubicBezTo>
                <a:cubicBezTo>
                  <a:pt x="5609879" y="1222"/>
                  <a:pt x="5629541" y="6110"/>
                  <a:pt x="5647973" y="4277"/>
                </a:cubicBezTo>
                <a:lnTo>
                  <a:pt x="5662720" y="3055"/>
                </a:lnTo>
                <a:cubicBezTo>
                  <a:pt x="5667635" y="2444"/>
                  <a:pt x="5673165" y="2444"/>
                  <a:pt x="5678080" y="2444"/>
                </a:cubicBezTo>
                <a:cubicBezTo>
                  <a:pt x="5716788" y="611"/>
                  <a:pt x="5755497" y="1833"/>
                  <a:pt x="5793591" y="2444"/>
                </a:cubicBezTo>
                <a:cubicBezTo>
                  <a:pt x="5815710" y="611"/>
                  <a:pt x="5843973" y="0"/>
                  <a:pt x="5866707" y="1833"/>
                </a:cubicBezTo>
                <a:cubicBezTo>
                  <a:pt x="5866707" y="1833"/>
                  <a:pt x="5874079" y="1833"/>
                  <a:pt x="5874079" y="1833"/>
                </a:cubicBezTo>
                <a:lnTo>
                  <a:pt x="5882067" y="2444"/>
                </a:lnTo>
                <a:cubicBezTo>
                  <a:pt x="5891898" y="3055"/>
                  <a:pt x="5901728" y="3666"/>
                  <a:pt x="5909716" y="3666"/>
                </a:cubicBezTo>
                <a:cubicBezTo>
                  <a:pt x="5922004" y="3055"/>
                  <a:pt x="5939208" y="0"/>
                  <a:pt x="5953340" y="611"/>
                </a:cubicBezTo>
                <a:lnTo>
                  <a:pt x="5968086" y="1222"/>
                </a:lnTo>
                <a:lnTo>
                  <a:pt x="5982832" y="1833"/>
                </a:lnTo>
                <a:cubicBezTo>
                  <a:pt x="5996349" y="1222"/>
                  <a:pt x="6014782" y="6110"/>
                  <a:pt x="6025841" y="6110"/>
                </a:cubicBezTo>
                <a:cubicBezTo>
                  <a:pt x="6037515" y="6110"/>
                  <a:pt x="6055948" y="2444"/>
                  <a:pt x="6068850" y="3055"/>
                </a:cubicBezTo>
                <a:cubicBezTo>
                  <a:pt x="6103258" y="1222"/>
                  <a:pt x="6136437" y="1222"/>
                  <a:pt x="6170844" y="1222"/>
                </a:cubicBezTo>
                <a:lnTo>
                  <a:pt x="6178217" y="1222"/>
                </a:lnTo>
                <a:cubicBezTo>
                  <a:pt x="6191120" y="611"/>
                  <a:pt x="6204023" y="4888"/>
                  <a:pt x="6215696" y="6110"/>
                </a:cubicBezTo>
                <a:cubicBezTo>
                  <a:pt x="6230442" y="7332"/>
                  <a:pt x="6237816" y="1833"/>
                  <a:pt x="6256249" y="1222"/>
                </a:cubicBezTo>
                <a:cubicBezTo>
                  <a:pt x="6269151" y="611"/>
                  <a:pt x="6278982" y="3055"/>
                  <a:pt x="6288198" y="4277"/>
                </a:cubicBezTo>
                <a:cubicBezTo>
                  <a:pt x="6290042" y="4277"/>
                  <a:pt x="6292499" y="4888"/>
                  <a:pt x="6294342" y="4888"/>
                </a:cubicBezTo>
                <a:cubicBezTo>
                  <a:pt x="6296186" y="4888"/>
                  <a:pt x="6297414" y="4888"/>
                  <a:pt x="6300486" y="4888"/>
                </a:cubicBezTo>
                <a:cubicBezTo>
                  <a:pt x="6306016" y="4888"/>
                  <a:pt x="6310931" y="5499"/>
                  <a:pt x="6315847" y="5499"/>
                </a:cubicBezTo>
                <a:lnTo>
                  <a:pt x="6329979" y="6110"/>
                </a:lnTo>
                <a:cubicBezTo>
                  <a:pt x="6332436" y="6110"/>
                  <a:pt x="6334279" y="6110"/>
                  <a:pt x="6336737" y="6110"/>
                </a:cubicBezTo>
                <a:lnTo>
                  <a:pt x="6344110" y="6110"/>
                </a:lnTo>
                <a:lnTo>
                  <a:pt x="6372988" y="5499"/>
                </a:lnTo>
                <a:cubicBezTo>
                  <a:pt x="6386505" y="5499"/>
                  <a:pt x="6401866" y="611"/>
                  <a:pt x="6415997" y="1222"/>
                </a:cubicBezTo>
                <a:cubicBezTo>
                  <a:pt x="6459007" y="2444"/>
                  <a:pt x="6503859" y="1222"/>
                  <a:pt x="6546868" y="3055"/>
                </a:cubicBezTo>
                <a:lnTo>
                  <a:pt x="6561000" y="3666"/>
                </a:lnTo>
                <a:lnTo>
                  <a:pt x="6575746" y="3666"/>
                </a:lnTo>
                <a:cubicBezTo>
                  <a:pt x="6586191" y="4277"/>
                  <a:pt x="6596022" y="5499"/>
                  <a:pt x="6604624" y="5499"/>
                </a:cubicBezTo>
                <a:cubicBezTo>
                  <a:pt x="6608924" y="5499"/>
                  <a:pt x="6613840" y="5499"/>
                  <a:pt x="6618756" y="5499"/>
                </a:cubicBezTo>
                <a:lnTo>
                  <a:pt x="6633501" y="5499"/>
                </a:lnTo>
                <a:lnTo>
                  <a:pt x="6648247" y="5499"/>
                </a:lnTo>
                <a:cubicBezTo>
                  <a:pt x="6663608" y="5499"/>
                  <a:pt x="6674053" y="0"/>
                  <a:pt x="6692486" y="1222"/>
                </a:cubicBezTo>
                <a:cubicBezTo>
                  <a:pt x="6715833" y="4277"/>
                  <a:pt x="6722592" y="9777"/>
                  <a:pt x="6745326" y="3666"/>
                </a:cubicBezTo>
                <a:cubicBezTo>
                  <a:pt x="6760072" y="611"/>
                  <a:pt x="6777890" y="2444"/>
                  <a:pt x="6792636" y="4277"/>
                </a:cubicBezTo>
                <a:cubicBezTo>
                  <a:pt x="6806768" y="5499"/>
                  <a:pt x="6818442" y="3666"/>
                  <a:pt x="6833802" y="3055"/>
                </a:cubicBezTo>
                <a:cubicBezTo>
                  <a:pt x="6854692" y="2444"/>
                  <a:pt x="6871282" y="6721"/>
                  <a:pt x="6891557" y="4888"/>
                </a:cubicBezTo>
                <a:lnTo>
                  <a:pt x="6906303" y="4277"/>
                </a:lnTo>
                <a:lnTo>
                  <a:pt x="6913677" y="4277"/>
                </a:lnTo>
                <a:cubicBezTo>
                  <a:pt x="6925965" y="4277"/>
                  <a:pt x="6935181" y="2444"/>
                  <a:pt x="6949313" y="1833"/>
                </a:cubicBezTo>
                <a:lnTo>
                  <a:pt x="6978805" y="1222"/>
                </a:lnTo>
                <a:lnTo>
                  <a:pt x="6986178" y="1222"/>
                </a:lnTo>
                <a:cubicBezTo>
                  <a:pt x="6992936" y="611"/>
                  <a:pt x="7004610" y="1833"/>
                  <a:pt x="7010755" y="3666"/>
                </a:cubicBezTo>
                <a:cubicBezTo>
                  <a:pt x="7019357" y="5499"/>
                  <a:pt x="7025501" y="7332"/>
                  <a:pt x="7034103" y="6721"/>
                </a:cubicBezTo>
                <a:cubicBezTo>
                  <a:pt x="7042090" y="6110"/>
                  <a:pt x="7051306" y="2444"/>
                  <a:pt x="7063594" y="1833"/>
                </a:cubicBezTo>
                <a:cubicBezTo>
                  <a:pt x="7066667" y="1833"/>
                  <a:pt x="7069124" y="1833"/>
                  <a:pt x="7072196" y="1833"/>
                </a:cubicBezTo>
                <a:lnTo>
                  <a:pt x="7079570" y="1833"/>
                </a:lnTo>
                <a:lnTo>
                  <a:pt x="7093701" y="2444"/>
                </a:lnTo>
                <a:lnTo>
                  <a:pt x="7100460" y="2444"/>
                </a:lnTo>
                <a:cubicBezTo>
                  <a:pt x="7116435" y="2444"/>
                  <a:pt x="7134253" y="4277"/>
                  <a:pt x="7149613" y="3666"/>
                </a:cubicBezTo>
                <a:cubicBezTo>
                  <a:pt x="7158215" y="3055"/>
                  <a:pt x="7168661" y="1833"/>
                  <a:pt x="7179106" y="1222"/>
                </a:cubicBezTo>
                <a:cubicBezTo>
                  <a:pt x="7196310" y="1222"/>
                  <a:pt x="7206754" y="6721"/>
                  <a:pt x="7221501" y="6110"/>
                </a:cubicBezTo>
                <a:cubicBezTo>
                  <a:pt x="7232560" y="4888"/>
                  <a:pt x="7246077" y="0"/>
                  <a:pt x="7258366" y="611"/>
                </a:cubicBezTo>
                <a:lnTo>
                  <a:pt x="7265738" y="611"/>
                </a:lnTo>
                <a:cubicBezTo>
                  <a:pt x="7275569" y="1222"/>
                  <a:pt x="7285400" y="1833"/>
                  <a:pt x="7294002" y="1833"/>
                </a:cubicBezTo>
                <a:lnTo>
                  <a:pt x="7322880" y="1833"/>
                </a:lnTo>
                <a:cubicBezTo>
                  <a:pt x="7340698" y="2444"/>
                  <a:pt x="7356673" y="0"/>
                  <a:pt x="7374491" y="0"/>
                </a:cubicBezTo>
                <a:cubicBezTo>
                  <a:pt x="7385550" y="611"/>
                  <a:pt x="7401525" y="6110"/>
                  <a:pt x="7409513" y="6110"/>
                </a:cubicBezTo>
                <a:cubicBezTo>
                  <a:pt x="7416271" y="6110"/>
                  <a:pt x="7421801" y="11610"/>
                  <a:pt x="7422415" y="17720"/>
                </a:cubicBezTo>
                <a:cubicBezTo>
                  <a:pt x="7423645" y="26275"/>
                  <a:pt x="7418115" y="31774"/>
                  <a:pt x="7410741" y="31774"/>
                </a:cubicBezTo>
              </a:path>
            </a:pathLst>
          </a:custGeom>
          <a:solidFill>
            <a:srgbClr val="C1338B"/>
          </a:solidFill>
          <a:ln w="6144" cap="flat">
            <a:noFill/>
            <a:prstDash val="solid"/>
            <a:miter/>
          </a:ln>
        </p:spPr>
        <p:txBody>
          <a:bodyPr rtlCol="0" anchor="ct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0AC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651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FB22D334-5C20-82F2-68AA-2FBD9DB97733}"/>
              </a:ext>
            </a:extLst>
          </p:cNvPr>
          <p:cNvSpPr txBox="1">
            <a:spLocks/>
          </p:cNvSpPr>
          <p:nvPr/>
        </p:nvSpPr>
        <p:spPr>
          <a:xfrm>
            <a:off x="385822" y="53975"/>
            <a:ext cx="10974327" cy="7588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aleway Thin"/>
              <a:buNone/>
              <a:defRPr sz="2800" b="0" i="0" u="none" strike="noStrike" cap="none">
                <a:solidFill>
                  <a:schemeClr val="dk1"/>
                </a:solidFill>
                <a:latin typeface="Raleway Thin"/>
                <a:ea typeface="Raleway Thin"/>
                <a:cs typeface="Raleway Thin"/>
                <a:sym typeface="Raleway Thi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lang="en-GB" sz="4267" kern="0">
              <a:solidFill>
                <a:srgbClr val="5F86A1"/>
              </a:solidFill>
              <a:latin typeface="Raleway" pitchFamily="2" charset="0"/>
            </a:endParaRPr>
          </a:p>
        </p:txBody>
      </p:sp>
      <p:sp>
        <p:nvSpPr>
          <p:cNvPr id="8" name="Title 10">
            <a:extLst>
              <a:ext uri="{FF2B5EF4-FFF2-40B4-BE49-F238E27FC236}">
                <a16:creationId xmlns:a16="http://schemas.microsoft.com/office/drawing/2014/main" id="{430734D9-22B9-5DE4-4457-7C8E202CE344}"/>
              </a:ext>
            </a:extLst>
          </p:cNvPr>
          <p:cNvSpPr txBox="1">
            <a:spLocks/>
          </p:cNvSpPr>
          <p:nvPr/>
        </p:nvSpPr>
        <p:spPr>
          <a:xfrm>
            <a:off x="538222" y="155005"/>
            <a:ext cx="10974327" cy="7588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aleway Thin"/>
              <a:buNone/>
              <a:defRPr sz="2800" b="0" i="0" u="none" strike="noStrike" cap="none">
                <a:solidFill>
                  <a:schemeClr val="dk1"/>
                </a:solidFill>
                <a:latin typeface="Raleway Thin"/>
                <a:ea typeface="Raleway Thin"/>
                <a:cs typeface="Raleway Thin"/>
                <a:sym typeface="Raleway Thi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Clr>
                <a:prstClr val="black"/>
              </a:buClr>
            </a:pPr>
            <a:r>
              <a:rPr lang="en-GB" sz="3600" b="1" kern="0">
                <a:solidFill>
                  <a:prstClr val="black"/>
                </a:solidFill>
                <a:latin typeface="Poppins" panose="00000500000000000000" pitchFamily="2" charset="0"/>
                <a:ea typeface="+mn-ea"/>
                <a:cs typeface="Poppins" panose="00000500000000000000" pitchFamily="2" charset="0"/>
              </a:rPr>
              <a:t>Introduction</a:t>
            </a:r>
          </a:p>
        </p:txBody>
      </p:sp>
      <p:pic>
        <p:nvPicPr>
          <p:cNvPr id="11" name="Picture 10">
            <a:extLst>
              <a:ext uri="{FF2B5EF4-FFF2-40B4-BE49-F238E27FC236}">
                <a16:creationId xmlns:a16="http://schemas.microsoft.com/office/drawing/2014/main" id="{BB852280-F89A-2FA2-298C-98EB4E918CE2}"/>
              </a:ext>
            </a:extLst>
          </p:cNvPr>
          <p:cNvPicPr>
            <a:picLocks noChangeAspect="1"/>
          </p:cNvPicPr>
          <p:nvPr/>
        </p:nvPicPr>
        <p:blipFill rotWithShape="1">
          <a:blip r:embed="rId3"/>
          <a:srcRect l="54859" t="2260" b="8464"/>
          <a:stretch/>
        </p:blipFill>
        <p:spPr>
          <a:xfrm>
            <a:off x="7924800" y="1014860"/>
            <a:ext cx="4267200" cy="4747133"/>
          </a:xfrm>
          <a:prstGeom prst="rect">
            <a:avLst/>
          </a:prstGeom>
        </p:spPr>
      </p:pic>
      <p:sp>
        <p:nvSpPr>
          <p:cNvPr id="3" name="Title 10">
            <a:extLst>
              <a:ext uri="{FF2B5EF4-FFF2-40B4-BE49-F238E27FC236}">
                <a16:creationId xmlns:a16="http://schemas.microsoft.com/office/drawing/2014/main" id="{AFE0F33E-CA41-9AC5-92EA-055450D80840}"/>
              </a:ext>
            </a:extLst>
          </p:cNvPr>
          <p:cNvSpPr txBox="1">
            <a:spLocks/>
          </p:cNvSpPr>
          <p:nvPr/>
        </p:nvSpPr>
        <p:spPr>
          <a:xfrm>
            <a:off x="538223" y="1047392"/>
            <a:ext cx="7151446" cy="51679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aleway Thin"/>
              <a:buNone/>
              <a:defRPr sz="2800" b="0" i="0" u="none" strike="noStrike" cap="none">
                <a:solidFill>
                  <a:schemeClr val="dk1"/>
                </a:solidFill>
                <a:latin typeface="Raleway Thin"/>
                <a:ea typeface="Raleway Thin"/>
                <a:cs typeface="Raleway Thin"/>
                <a:sym typeface="Raleway Thi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1600" b="1">
                <a:solidFill>
                  <a:schemeClr val="tx1">
                    <a:lumMod val="50000"/>
                  </a:schemeClr>
                </a:solidFill>
                <a:latin typeface="Poppins" panose="00000500000000000000" pitchFamily="2" charset="0"/>
                <a:ea typeface="Montserrat"/>
                <a:cs typeface="Poppins" panose="00000500000000000000" pitchFamily="2" charset="0"/>
                <a:sym typeface="Montserrat"/>
              </a:rPr>
              <a:t>Our first Organisation Development Plan (OD Plan) was developed in 2021, building on five years of work to transform the culture of the organisation through the embedding of the Our Manchester behaviours.</a:t>
            </a:r>
          </a:p>
          <a:p>
            <a:endParaRPr lang="en-GB" sz="1600">
              <a:solidFill>
                <a:schemeClr val="tx1">
                  <a:lumMod val="50000"/>
                </a:schemeClr>
              </a:solidFill>
              <a:latin typeface="Poppins" panose="00000500000000000000" pitchFamily="2" charset="0"/>
              <a:ea typeface="Montserrat"/>
              <a:cs typeface="Poppins" panose="00000500000000000000" pitchFamily="2" charset="0"/>
              <a:sym typeface="Montserrat"/>
            </a:endParaRPr>
          </a:p>
          <a:p>
            <a:pPr>
              <a:lnSpc>
                <a:spcPct val="115000"/>
              </a:lnSpc>
            </a:pPr>
            <a:r>
              <a:rPr lang="en-GB" sz="1600">
                <a:solidFill>
                  <a:schemeClr val="tx1">
                    <a:lumMod val="50000"/>
                  </a:schemeClr>
                </a:solidFill>
                <a:latin typeface="Poppins" panose="020B0604020202020204" charset="0"/>
                <a:ea typeface="Montserrat"/>
                <a:cs typeface="Poppins" panose="020B0604020202020204" charset="0"/>
                <a:sym typeface="Montserrat"/>
              </a:rPr>
              <a:t>Using a user-centred approach to service design, meant staff and their experiences were part of the process every step of the way, keeping the work grounded and the results authentic and accessible. </a:t>
            </a:r>
          </a:p>
          <a:p>
            <a:pPr>
              <a:lnSpc>
                <a:spcPct val="115000"/>
              </a:lnSpc>
            </a:pPr>
            <a:endParaRPr lang="en-GB" sz="1600">
              <a:solidFill>
                <a:schemeClr val="tx1">
                  <a:lumMod val="50000"/>
                </a:schemeClr>
              </a:solidFill>
              <a:latin typeface="Poppins" panose="020B0604020202020204" charset="0"/>
              <a:ea typeface="Montserrat"/>
              <a:cs typeface="Poppins" panose="020B0604020202020204" charset="0"/>
              <a:sym typeface="Montserrat"/>
            </a:endParaRPr>
          </a:p>
          <a:p>
            <a:r>
              <a:rPr lang="en" sz="1600">
                <a:solidFill>
                  <a:schemeClr val="dk1"/>
                </a:solidFill>
                <a:latin typeface="Poppins"/>
                <a:ea typeface="Montserrat"/>
                <a:cs typeface="Poppins"/>
                <a:sym typeface="Montserrat"/>
              </a:rPr>
              <a:t>We didn’t start with a blank page, we built on what we already knew about the organisation, and what we learnt interlinked with other programmes of work. </a:t>
            </a:r>
          </a:p>
          <a:p>
            <a:endParaRPr lang="en" sz="1600">
              <a:latin typeface="Poppins"/>
              <a:ea typeface="Montserrat"/>
              <a:cs typeface="Poppins"/>
              <a:sym typeface="Montserrat"/>
            </a:endParaRPr>
          </a:p>
          <a:p>
            <a:r>
              <a:rPr lang="en" sz="1600">
                <a:solidFill>
                  <a:schemeClr val="dk1"/>
                </a:solidFill>
                <a:latin typeface="Poppins"/>
                <a:ea typeface="Montserrat"/>
                <a:cs typeface="Poppins"/>
                <a:sym typeface="Montserrat"/>
              </a:rPr>
              <a:t>Two years on, it’s time to refresh the OD Plan to reflect how the organisation looks and feels now, and to tackle what remain as some of our more complex workforce challenges.  </a:t>
            </a:r>
          </a:p>
        </p:txBody>
      </p:sp>
    </p:spTree>
    <p:extLst>
      <p:ext uri="{BB962C8B-B14F-4D97-AF65-F5344CB8AC3E}">
        <p14:creationId xmlns:p14="http://schemas.microsoft.com/office/powerpoint/2010/main" val="2491991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FB22D334-5C20-82F2-68AA-2FBD9DB97733}"/>
              </a:ext>
            </a:extLst>
          </p:cNvPr>
          <p:cNvSpPr txBox="1">
            <a:spLocks/>
          </p:cNvSpPr>
          <p:nvPr/>
        </p:nvSpPr>
        <p:spPr>
          <a:xfrm>
            <a:off x="385822" y="53975"/>
            <a:ext cx="10974327" cy="7588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aleway Thin"/>
              <a:buNone/>
              <a:defRPr sz="2800" b="0" i="0" u="none" strike="noStrike" cap="none">
                <a:solidFill>
                  <a:schemeClr val="dk1"/>
                </a:solidFill>
                <a:latin typeface="Raleway Thin"/>
                <a:ea typeface="Raleway Thin"/>
                <a:cs typeface="Raleway Thin"/>
                <a:sym typeface="Raleway Thi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lang="en-GB" sz="4267" kern="0">
              <a:solidFill>
                <a:srgbClr val="5F86A1"/>
              </a:solidFill>
              <a:latin typeface="Raleway" pitchFamily="2" charset="0"/>
            </a:endParaRPr>
          </a:p>
        </p:txBody>
      </p:sp>
      <p:sp>
        <p:nvSpPr>
          <p:cNvPr id="9" name="TextBox 8">
            <a:extLst>
              <a:ext uri="{FF2B5EF4-FFF2-40B4-BE49-F238E27FC236}">
                <a16:creationId xmlns:a16="http://schemas.microsoft.com/office/drawing/2014/main" id="{4CDE575E-35E6-6872-82DF-0499DC837497}"/>
              </a:ext>
            </a:extLst>
          </p:cNvPr>
          <p:cNvSpPr txBox="1"/>
          <p:nvPr/>
        </p:nvSpPr>
        <p:spPr>
          <a:xfrm>
            <a:off x="538221" y="1783804"/>
            <a:ext cx="5636546" cy="4031873"/>
          </a:xfrm>
          <a:prstGeom prst="rect">
            <a:avLst/>
          </a:prstGeom>
          <a:noFill/>
        </p:spPr>
        <p:txBody>
          <a:bodyPr wrap="square" lIns="91440" tIns="45720" rIns="91440" bIns="45720" rtlCol="0" anchor="t">
            <a:spAutoFit/>
          </a:bodyPr>
          <a:lstStyle/>
          <a:p>
            <a:r>
              <a:rPr lang="en-GB" sz="1600" kern="0">
                <a:solidFill>
                  <a:schemeClr val="tx1">
                    <a:lumMod val="50000"/>
                  </a:schemeClr>
                </a:solidFill>
                <a:latin typeface="Poppins"/>
                <a:cs typeface="Poppins"/>
              </a:rPr>
              <a:t>At the time the plan was developed, the organisation was without the Workforce Equality Strategy, the Talent Plan or a current Health and Wellbeing Strategy. Therefore, the OD plan was trying to ‘fill the gap’ through six priority areas. </a:t>
            </a:r>
            <a:endParaRPr lang="en-GB" sz="1600" kern="0">
              <a:solidFill>
                <a:schemeClr val="tx1">
                  <a:lumMod val="50000"/>
                </a:schemeClr>
              </a:solidFill>
              <a:latin typeface="Poppins" panose="00000500000000000000" pitchFamily="2" charset="0"/>
              <a:cs typeface="Poppins" panose="00000500000000000000" pitchFamily="2" charset="0"/>
            </a:endParaRPr>
          </a:p>
          <a:p>
            <a:endParaRPr lang="en-GB" sz="1600" kern="0">
              <a:solidFill>
                <a:schemeClr val="tx1">
                  <a:lumMod val="50000"/>
                </a:schemeClr>
              </a:solidFill>
              <a:latin typeface="Poppins" panose="00000500000000000000" pitchFamily="2" charset="0"/>
              <a:cs typeface="Poppins" panose="00000500000000000000" pitchFamily="2" charset="0"/>
            </a:endParaRPr>
          </a:p>
          <a:p>
            <a:r>
              <a:rPr lang="en-GB" sz="1600" kern="0">
                <a:solidFill>
                  <a:schemeClr val="tx1">
                    <a:lumMod val="50000"/>
                  </a:schemeClr>
                </a:solidFill>
                <a:latin typeface="Poppins"/>
                <a:cs typeface="Poppins"/>
              </a:rPr>
              <a:t>The priorities and subsequent activities could only scratch the surface of what was needed. When the work felt harder </a:t>
            </a:r>
            <a:r>
              <a:rPr lang="en" sz="1600">
                <a:solidFill>
                  <a:schemeClr val="tx1">
                    <a:lumMod val="50000"/>
                  </a:schemeClr>
                </a:solidFill>
                <a:latin typeface="Poppins"/>
                <a:cs typeface="Poppins"/>
                <a:sym typeface="Montserrat"/>
              </a:rPr>
              <a:t>or unable to be progressed, it was partly because the organisation just wasn’t ready for that change. </a:t>
            </a:r>
            <a:endParaRPr lang="en" sz="1600">
              <a:solidFill>
                <a:schemeClr val="tx1">
                  <a:lumMod val="50000"/>
                </a:schemeClr>
              </a:solidFill>
              <a:latin typeface="Poppins" panose="00000500000000000000" pitchFamily="2" charset="0"/>
              <a:cs typeface="Poppins" panose="00000500000000000000" pitchFamily="2" charset="0"/>
            </a:endParaRPr>
          </a:p>
          <a:p>
            <a:endParaRPr lang="en" sz="1600">
              <a:solidFill>
                <a:schemeClr val="tx1">
                  <a:lumMod val="50000"/>
                </a:schemeClr>
              </a:solidFill>
              <a:latin typeface="Poppins" panose="00000500000000000000" pitchFamily="2" charset="0"/>
              <a:cs typeface="Poppins" panose="00000500000000000000" pitchFamily="2" charset="0"/>
              <a:sym typeface="Montserrat"/>
            </a:endParaRPr>
          </a:p>
          <a:p>
            <a:r>
              <a:rPr lang="en" sz="1600">
                <a:solidFill>
                  <a:schemeClr val="tx1">
                    <a:lumMod val="50000"/>
                  </a:schemeClr>
                </a:solidFill>
                <a:latin typeface="Poppins"/>
                <a:cs typeface="Poppins"/>
                <a:sym typeface="Montserrat"/>
              </a:rPr>
              <a:t>Where we could, we reconsidered our approach and for some, we paused to re-evalaute what we were trying to do and consider whether m</a:t>
            </a:r>
            <a:r>
              <a:rPr lang="en-GB" sz="1600" kern="0">
                <a:solidFill>
                  <a:schemeClr val="tx1">
                    <a:lumMod val="50000"/>
                  </a:schemeClr>
                </a:solidFill>
                <a:latin typeface="Poppins"/>
                <a:cs typeface="Poppins"/>
              </a:rPr>
              <a:t>ore in-depth work was needed. </a:t>
            </a:r>
            <a:endParaRPr lang="en" sz="1600">
              <a:solidFill>
                <a:schemeClr val="tx1">
                  <a:lumMod val="50000"/>
                </a:schemeClr>
              </a:solidFill>
              <a:latin typeface="Poppins" panose="00000500000000000000" pitchFamily="2" charset="0"/>
              <a:ea typeface="Montserrat"/>
              <a:cs typeface="Poppins" panose="00000500000000000000" pitchFamily="2" charset="0"/>
              <a:sym typeface="Montserrat"/>
            </a:endParaRPr>
          </a:p>
        </p:txBody>
      </p:sp>
      <p:sp>
        <p:nvSpPr>
          <p:cNvPr id="5" name="Rectangle 4">
            <a:extLst>
              <a:ext uri="{FF2B5EF4-FFF2-40B4-BE49-F238E27FC236}">
                <a16:creationId xmlns:a16="http://schemas.microsoft.com/office/drawing/2014/main" id="{C9954512-F6D6-9438-433E-98EEC5CFFBE4}"/>
              </a:ext>
            </a:extLst>
          </p:cNvPr>
          <p:cNvSpPr/>
          <p:nvPr/>
        </p:nvSpPr>
        <p:spPr>
          <a:xfrm>
            <a:off x="8469744" y="-10275"/>
            <a:ext cx="3722255" cy="63556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8496B0"/>
              </a:solidFill>
            </a:endParaRPr>
          </a:p>
        </p:txBody>
      </p:sp>
      <p:pic>
        <p:nvPicPr>
          <p:cNvPr id="11" name="Picture 10">
            <a:extLst>
              <a:ext uri="{FF2B5EF4-FFF2-40B4-BE49-F238E27FC236}">
                <a16:creationId xmlns:a16="http://schemas.microsoft.com/office/drawing/2014/main" id="{030B06FF-1873-45CB-E76A-ABBC2DF83BFF}"/>
              </a:ext>
            </a:extLst>
          </p:cNvPr>
          <p:cNvPicPr>
            <a:picLocks noChangeAspect="1"/>
          </p:cNvPicPr>
          <p:nvPr/>
        </p:nvPicPr>
        <p:blipFill rotWithShape="1">
          <a:blip r:embed="rId3"/>
          <a:srcRect l="8427" r="8230" b="15656"/>
          <a:stretch/>
        </p:blipFill>
        <p:spPr>
          <a:xfrm>
            <a:off x="6521728" y="1950305"/>
            <a:ext cx="5670272" cy="3227870"/>
          </a:xfrm>
          <a:prstGeom prst="rect">
            <a:avLst/>
          </a:prstGeom>
        </p:spPr>
      </p:pic>
      <p:sp>
        <p:nvSpPr>
          <p:cNvPr id="4" name="TextBox 3">
            <a:extLst>
              <a:ext uri="{FF2B5EF4-FFF2-40B4-BE49-F238E27FC236}">
                <a16:creationId xmlns:a16="http://schemas.microsoft.com/office/drawing/2014/main" id="{F54CF65D-3FD3-845B-E3DA-CD2049E1038C}"/>
              </a:ext>
            </a:extLst>
          </p:cNvPr>
          <p:cNvSpPr txBox="1"/>
          <p:nvPr/>
        </p:nvSpPr>
        <p:spPr>
          <a:xfrm>
            <a:off x="538221" y="1042323"/>
            <a:ext cx="5983507" cy="584775"/>
          </a:xfrm>
          <a:prstGeom prst="rect">
            <a:avLst/>
          </a:prstGeom>
          <a:solidFill>
            <a:schemeClr val="bg1"/>
          </a:solidFill>
        </p:spPr>
        <p:txBody>
          <a:bodyPr wrap="square">
            <a:spAutoFit/>
          </a:bodyPr>
          <a:lstStyle/>
          <a:p>
            <a:r>
              <a:rPr lang="en-GB" sz="1600" b="1" kern="0">
                <a:solidFill>
                  <a:schemeClr val="tx1">
                    <a:lumMod val="50000"/>
                  </a:schemeClr>
                </a:solidFill>
                <a:latin typeface="Poppins" panose="00000500000000000000" pitchFamily="2" charset="0"/>
                <a:cs typeface="Poppins" panose="00000500000000000000" pitchFamily="2" charset="0"/>
                <a:sym typeface="Montserrat"/>
              </a:rPr>
              <a:t>The first OD Plan built on how we hardwire the Our Manchester Behaviours into everything we do. </a:t>
            </a:r>
          </a:p>
        </p:txBody>
      </p:sp>
      <p:grpSp>
        <p:nvGrpSpPr>
          <p:cNvPr id="12" name="Group 11">
            <a:extLst>
              <a:ext uri="{FF2B5EF4-FFF2-40B4-BE49-F238E27FC236}">
                <a16:creationId xmlns:a16="http://schemas.microsoft.com/office/drawing/2014/main" id="{AD978FB2-89D5-4ADA-6EEB-88EB4F740930}"/>
              </a:ext>
            </a:extLst>
          </p:cNvPr>
          <p:cNvGrpSpPr/>
          <p:nvPr/>
        </p:nvGrpSpPr>
        <p:grpSpPr>
          <a:xfrm>
            <a:off x="538222" y="-12059"/>
            <a:ext cx="11653778" cy="6355654"/>
            <a:chOff x="538222" y="-12059"/>
            <a:chExt cx="11653778" cy="6355654"/>
          </a:xfrm>
        </p:grpSpPr>
        <p:sp>
          <p:nvSpPr>
            <p:cNvPr id="6" name="Title 10">
              <a:extLst>
                <a:ext uri="{FF2B5EF4-FFF2-40B4-BE49-F238E27FC236}">
                  <a16:creationId xmlns:a16="http://schemas.microsoft.com/office/drawing/2014/main" id="{D2A95CBB-FFA8-B403-EE09-5073DBE019A5}"/>
                </a:ext>
              </a:extLst>
            </p:cNvPr>
            <p:cNvSpPr txBox="1">
              <a:spLocks/>
            </p:cNvSpPr>
            <p:nvPr/>
          </p:nvSpPr>
          <p:spPr>
            <a:xfrm>
              <a:off x="538222" y="155005"/>
              <a:ext cx="10974327" cy="7588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aleway Thin"/>
                <a:buNone/>
                <a:defRPr sz="2800" b="0" i="0" u="none" strike="noStrike" cap="none">
                  <a:solidFill>
                    <a:schemeClr val="dk1"/>
                  </a:solidFill>
                  <a:latin typeface="Raleway Thin"/>
                  <a:ea typeface="Raleway Thin"/>
                  <a:cs typeface="Raleway Thin"/>
                  <a:sym typeface="Raleway Thi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Clr>
                  <a:prstClr val="black"/>
                </a:buClr>
              </a:pPr>
              <a:r>
                <a:rPr lang="en-GB" sz="3600" b="1" kern="0">
                  <a:solidFill>
                    <a:prstClr val="black"/>
                  </a:solidFill>
                  <a:latin typeface="Poppins" panose="00000500000000000000" pitchFamily="2" charset="0"/>
                  <a:ea typeface="+mn-ea"/>
                  <a:cs typeface="Poppins" panose="00000500000000000000" pitchFamily="2" charset="0"/>
                </a:rPr>
                <a:t>The first OD Plan (2021-23)</a:t>
              </a:r>
            </a:p>
          </p:txBody>
        </p:sp>
        <p:sp>
          <p:nvSpPr>
            <p:cNvPr id="7" name="Rectangle 6">
              <a:extLst>
                <a:ext uri="{FF2B5EF4-FFF2-40B4-BE49-F238E27FC236}">
                  <a16:creationId xmlns:a16="http://schemas.microsoft.com/office/drawing/2014/main" id="{2E4A9BF6-B80F-C45E-509A-2F2685181C63}"/>
                </a:ext>
              </a:extLst>
            </p:cNvPr>
            <p:cNvSpPr/>
            <p:nvPr/>
          </p:nvSpPr>
          <p:spPr>
            <a:xfrm>
              <a:off x="8469744" y="-12059"/>
              <a:ext cx="3722255" cy="63556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8496B0"/>
                </a:solidFill>
              </a:endParaRPr>
            </a:p>
          </p:txBody>
        </p:sp>
        <p:pic>
          <p:nvPicPr>
            <p:cNvPr id="10" name="Picture 9">
              <a:extLst>
                <a:ext uri="{FF2B5EF4-FFF2-40B4-BE49-F238E27FC236}">
                  <a16:creationId xmlns:a16="http://schemas.microsoft.com/office/drawing/2014/main" id="{F0E642B4-8D32-3210-F9A0-E4358BED9233}"/>
                </a:ext>
              </a:extLst>
            </p:cNvPr>
            <p:cNvPicPr>
              <a:picLocks noChangeAspect="1"/>
            </p:cNvPicPr>
            <p:nvPr/>
          </p:nvPicPr>
          <p:blipFill rotWithShape="1">
            <a:blip r:embed="rId3"/>
            <a:srcRect l="8427" r="8230" b="15656"/>
            <a:stretch/>
          </p:blipFill>
          <p:spPr>
            <a:xfrm>
              <a:off x="6521728" y="1948521"/>
              <a:ext cx="5670272" cy="3227870"/>
            </a:xfrm>
            <a:prstGeom prst="rect">
              <a:avLst/>
            </a:prstGeom>
          </p:spPr>
        </p:pic>
      </p:grpSp>
    </p:spTree>
    <p:extLst>
      <p:ext uri="{BB962C8B-B14F-4D97-AF65-F5344CB8AC3E}">
        <p14:creationId xmlns:p14="http://schemas.microsoft.com/office/powerpoint/2010/main" val="2740618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4648965-EF73-3EF5-9EF0-B34418E5E3DA}"/>
              </a:ext>
            </a:extLst>
          </p:cNvPr>
          <p:cNvGrpSpPr/>
          <p:nvPr/>
        </p:nvGrpSpPr>
        <p:grpSpPr>
          <a:xfrm>
            <a:off x="9258656" y="310578"/>
            <a:ext cx="2797220" cy="2184971"/>
            <a:chOff x="7865742" y="625635"/>
            <a:chExt cx="3950917" cy="2918551"/>
          </a:xfrm>
        </p:grpSpPr>
        <p:pic>
          <p:nvPicPr>
            <p:cNvPr id="21" name="Picture 20">
              <a:extLst>
                <a:ext uri="{FF2B5EF4-FFF2-40B4-BE49-F238E27FC236}">
                  <a16:creationId xmlns:a16="http://schemas.microsoft.com/office/drawing/2014/main" id="{80BA21C4-4E41-BDDC-0098-D5FDE85EF83F}"/>
                </a:ext>
              </a:extLst>
            </p:cNvPr>
            <p:cNvPicPr>
              <a:picLocks noChangeAspect="1"/>
            </p:cNvPicPr>
            <p:nvPr/>
          </p:nvPicPr>
          <p:blipFill rotWithShape="1">
            <a:blip r:embed="rId3"/>
            <a:srcRect l="30606" t="787" r="30379" b="787"/>
            <a:stretch/>
          </p:blipFill>
          <p:spPr>
            <a:xfrm rot="20621576">
              <a:off x="7865742" y="679150"/>
              <a:ext cx="2018976" cy="2865036"/>
            </a:xfrm>
            <a:prstGeom prst="rect">
              <a:avLst/>
            </a:prstGeom>
            <a:ln>
              <a:noFill/>
            </a:ln>
          </p:spPr>
        </p:pic>
        <p:pic>
          <p:nvPicPr>
            <p:cNvPr id="23" name="Picture 22">
              <a:extLst>
                <a:ext uri="{FF2B5EF4-FFF2-40B4-BE49-F238E27FC236}">
                  <a16:creationId xmlns:a16="http://schemas.microsoft.com/office/drawing/2014/main" id="{815610B9-0102-88E2-E994-1A5A35A16AE5}"/>
                </a:ext>
              </a:extLst>
            </p:cNvPr>
            <p:cNvPicPr>
              <a:picLocks noChangeAspect="1"/>
            </p:cNvPicPr>
            <p:nvPr/>
          </p:nvPicPr>
          <p:blipFill rotWithShape="1">
            <a:blip r:embed="rId4"/>
            <a:srcRect l="31012" t="8408" r="30814" b="2172"/>
            <a:stretch/>
          </p:blipFill>
          <p:spPr>
            <a:xfrm rot="787069">
              <a:off x="9642211" y="625635"/>
              <a:ext cx="2174448" cy="2865036"/>
            </a:xfrm>
            <a:prstGeom prst="rect">
              <a:avLst/>
            </a:prstGeom>
          </p:spPr>
        </p:pic>
      </p:grpSp>
      <p:grpSp>
        <p:nvGrpSpPr>
          <p:cNvPr id="18" name="Group 17">
            <a:extLst>
              <a:ext uri="{FF2B5EF4-FFF2-40B4-BE49-F238E27FC236}">
                <a16:creationId xmlns:a16="http://schemas.microsoft.com/office/drawing/2014/main" id="{9C547A49-89A2-0D12-34C3-08E66809E096}"/>
              </a:ext>
            </a:extLst>
          </p:cNvPr>
          <p:cNvGrpSpPr/>
          <p:nvPr/>
        </p:nvGrpSpPr>
        <p:grpSpPr>
          <a:xfrm>
            <a:off x="9306985" y="1892918"/>
            <a:ext cx="2658072" cy="2282113"/>
            <a:chOff x="8688984" y="3279139"/>
            <a:chExt cx="3006669" cy="2484914"/>
          </a:xfrm>
        </p:grpSpPr>
        <p:pic>
          <p:nvPicPr>
            <p:cNvPr id="19" name="Picture 18">
              <a:extLst>
                <a:ext uri="{FF2B5EF4-FFF2-40B4-BE49-F238E27FC236}">
                  <a16:creationId xmlns:a16="http://schemas.microsoft.com/office/drawing/2014/main" id="{8173270F-F3C7-E795-260A-FCE011307AD1}"/>
                </a:ext>
              </a:extLst>
            </p:cNvPr>
            <p:cNvPicPr>
              <a:picLocks noChangeAspect="1"/>
            </p:cNvPicPr>
            <p:nvPr/>
          </p:nvPicPr>
          <p:blipFill rotWithShape="1">
            <a:blip r:embed="rId5"/>
            <a:srcRect l="50000" t="7766" r="11157" b="1124"/>
            <a:stretch/>
          </p:blipFill>
          <p:spPr>
            <a:xfrm>
              <a:off x="8688984" y="3279139"/>
              <a:ext cx="1637503" cy="2160530"/>
            </a:xfrm>
            <a:prstGeom prst="rect">
              <a:avLst/>
            </a:prstGeom>
            <a:ln>
              <a:solidFill>
                <a:schemeClr val="bg1">
                  <a:lumMod val="75000"/>
                </a:schemeClr>
              </a:solidFill>
            </a:ln>
          </p:spPr>
        </p:pic>
        <p:pic>
          <p:nvPicPr>
            <p:cNvPr id="20" name="Picture 19">
              <a:extLst>
                <a:ext uri="{FF2B5EF4-FFF2-40B4-BE49-F238E27FC236}">
                  <a16:creationId xmlns:a16="http://schemas.microsoft.com/office/drawing/2014/main" id="{EC991B4D-C70F-4C0B-6438-D29B471ACBD1}"/>
                </a:ext>
              </a:extLst>
            </p:cNvPr>
            <p:cNvPicPr>
              <a:picLocks noChangeAspect="1"/>
            </p:cNvPicPr>
            <p:nvPr/>
          </p:nvPicPr>
          <p:blipFill rotWithShape="1">
            <a:blip r:embed="rId6"/>
            <a:srcRect l="11038" t="7940" r="50001" b="1573"/>
            <a:stretch/>
          </p:blipFill>
          <p:spPr>
            <a:xfrm>
              <a:off x="10058150" y="3624792"/>
              <a:ext cx="1637503" cy="2139261"/>
            </a:xfrm>
            <a:prstGeom prst="rect">
              <a:avLst/>
            </a:prstGeom>
            <a:ln>
              <a:solidFill>
                <a:schemeClr val="bg1">
                  <a:lumMod val="75000"/>
                </a:schemeClr>
              </a:solidFill>
            </a:ln>
          </p:spPr>
        </p:pic>
      </p:grpSp>
      <p:pic>
        <p:nvPicPr>
          <p:cNvPr id="1026" name="Picture 2">
            <a:extLst>
              <a:ext uri="{FF2B5EF4-FFF2-40B4-BE49-F238E27FC236}">
                <a16:creationId xmlns:a16="http://schemas.microsoft.com/office/drawing/2014/main" id="{CB6F65E1-901B-13BE-18A8-DBD79948CA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6792" y="4100206"/>
            <a:ext cx="2103007" cy="13474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A0FBC64-EC2F-07DB-46CF-66DC24ED9338}"/>
              </a:ext>
            </a:extLst>
          </p:cNvPr>
          <p:cNvPicPr>
            <a:picLocks noChangeAspect="1"/>
          </p:cNvPicPr>
          <p:nvPr/>
        </p:nvPicPr>
        <p:blipFill rotWithShape="1">
          <a:blip r:embed="rId8"/>
          <a:srcRect l="34045" t="22756" r="35633" b="3959"/>
          <a:stretch/>
        </p:blipFill>
        <p:spPr>
          <a:xfrm rot="346699">
            <a:off x="10846021" y="4746450"/>
            <a:ext cx="1339080" cy="1719307"/>
          </a:xfrm>
          <a:prstGeom prst="rect">
            <a:avLst/>
          </a:prstGeom>
        </p:spPr>
      </p:pic>
      <p:sp>
        <p:nvSpPr>
          <p:cNvPr id="2" name="Title 10">
            <a:extLst>
              <a:ext uri="{FF2B5EF4-FFF2-40B4-BE49-F238E27FC236}">
                <a16:creationId xmlns:a16="http://schemas.microsoft.com/office/drawing/2014/main" id="{FB22D334-5C20-82F2-68AA-2FBD9DB97733}"/>
              </a:ext>
            </a:extLst>
          </p:cNvPr>
          <p:cNvSpPr txBox="1">
            <a:spLocks/>
          </p:cNvSpPr>
          <p:nvPr/>
        </p:nvSpPr>
        <p:spPr>
          <a:xfrm>
            <a:off x="385822" y="53975"/>
            <a:ext cx="10974327" cy="7588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aleway Thin"/>
              <a:buNone/>
              <a:defRPr sz="2800" b="0" i="0" u="none" strike="noStrike" cap="none">
                <a:solidFill>
                  <a:schemeClr val="dk1"/>
                </a:solidFill>
                <a:latin typeface="Raleway Thin"/>
                <a:ea typeface="Raleway Thin"/>
                <a:cs typeface="Raleway Thin"/>
                <a:sym typeface="Raleway Thi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lang="en-GB" sz="4267" kern="0">
              <a:solidFill>
                <a:srgbClr val="5F86A1"/>
              </a:solidFill>
              <a:latin typeface="Raleway" pitchFamily="2" charset="0"/>
            </a:endParaRPr>
          </a:p>
        </p:txBody>
      </p:sp>
      <p:sp>
        <p:nvSpPr>
          <p:cNvPr id="3" name="Title 10">
            <a:extLst>
              <a:ext uri="{FF2B5EF4-FFF2-40B4-BE49-F238E27FC236}">
                <a16:creationId xmlns:a16="http://schemas.microsoft.com/office/drawing/2014/main" id="{AFE0F33E-CA41-9AC5-92EA-055450D80840}"/>
              </a:ext>
            </a:extLst>
          </p:cNvPr>
          <p:cNvSpPr txBox="1">
            <a:spLocks/>
          </p:cNvSpPr>
          <p:nvPr/>
        </p:nvSpPr>
        <p:spPr>
          <a:xfrm>
            <a:off x="349752" y="965200"/>
            <a:ext cx="8643102" cy="1756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aleway Thin"/>
              <a:buNone/>
              <a:defRPr sz="2800" b="0" i="0" u="none" strike="noStrike" cap="none">
                <a:solidFill>
                  <a:schemeClr val="dk1"/>
                </a:solidFill>
                <a:latin typeface="Raleway Thin"/>
                <a:ea typeface="Raleway Thin"/>
                <a:cs typeface="Raleway Thin"/>
                <a:sym typeface="Raleway Thi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1800" b="1">
                <a:solidFill>
                  <a:schemeClr val="tx1">
                    <a:lumMod val="50000"/>
                  </a:schemeClr>
                </a:solidFill>
                <a:effectLst/>
                <a:latin typeface="Poppins" panose="00000500000000000000" pitchFamily="2" charset="0"/>
                <a:cs typeface="Poppins" panose="00000500000000000000" pitchFamily="2" charset="0"/>
              </a:rPr>
              <a:t>What we learnt early on was that we needed to get the basics right in a way that is seamless and coordinated. </a:t>
            </a:r>
          </a:p>
          <a:p>
            <a:endParaRPr lang="en-GB" sz="1600">
              <a:solidFill>
                <a:schemeClr val="tx1">
                  <a:lumMod val="50000"/>
                </a:schemeClr>
              </a:solidFill>
              <a:latin typeface="Poppins"/>
              <a:ea typeface="Montserrat"/>
              <a:cs typeface="Poppins"/>
              <a:sym typeface="Montserrat"/>
            </a:endParaRPr>
          </a:p>
          <a:p>
            <a:r>
              <a:rPr lang="en-GB" sz="1600">
                <a:solidFill>
                  <a:schemeClr val="tx1">
                    <a:lumMod val="50000"/>
                  </a:schemeClr>
                </a:solidFill>
                <a:latin typeface="Poppins"/>
                <a:ea typeface="Montserrat"/>
                <a:cs typeface="Poppins"/>
                <a:sym typeface="Montserrat"/>
              </a:rPr>
              <a:t>Some </a:t>
            </a:r>
            <a:r>
              <a:rPr lang="en" sz="1600">
                <a:solidFill>
                  <a:schemeClr val="tx1">
                    <a:lumMod val="50000"/>
                  </a:schemeClr>
                </a:solidFill>
                <a:latin typeface="Poppins"/>
                <a:ea typeface="Montserrat"/>
                <a:cs typeface="Poppins"/>
                <a:sym typeface="Montserrat"/>
              </a:rPr>
              <a:t>priorities and activities had greater momentum than others. This happened when the work felt familiar or when the work was aligned to other programmes of work. </a:t>
            </a:r>
            <a:endParaRPr lang="en" sz="1600">
              <a:solidFill>
                <a:schemeClr val="tx1">
                  <a:lumMod val="50000"/>
                </a:schemeClr>
              </a:solidFill>
              <a:highlight>
                <a:srgbClr val="FFFF00"/>
              </a:highlight>
              <a:latin typeface="Poppins" panose="00000500000000000000" pitchFamily="2" charset="0"/>
              <a:cs typeface="Poppins" panose="00000500000000000000" pitchFamily="2" charset="0"/>
              <a:sym typeface="Montserrat"/>
            </a:endParaRPr>
          </a:p>
          <a:p>
            <a:endParaRPr lang="en-GB" sz="1600">
              <a:latin typeface="Poppins" panose="00000500000000000000" pitchFamily="2" charset="0"/>
              <a:cs typeface="Poppins" panose="00000500000000000000" pitchFamily="2" charset="0"/>
              <a:sym typeface="Montserrat"/>
            </a:endParaRPr>
          </a:p>
        </p:txBody>
      </p:sp>
      <p:pic>
        <p:nvPicPr>
          <p:cNvPr id="1034" name="Picture 10" descr="3 people holding a sign that read We show that we value our differences and treat people fairly">
            <a:extLst>
              <a:ext uri="{FF2B5EF4-FFF2-40B4-BE49-F238E27FC236}">
                <a16:creationId xmlns:a16="http://schemas.microsoft.com/office/drawing/2014/main" id="{5774BC79-5962-0660-5B4C-1832E2DD61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0226" y="3034428"/>
            <a:ext cx="2931806" cy="164592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22C659B-B5DA-9C18-BBDC-F0C08F8D4FA9}"/>
              </a:ext>
            </a:extLst>
          </p:cNvPr>
          <p:cNvSpPr txBox="1"/>
          <p:nvPr/>
        </p:nvSpPr>
        <p:spPr>
          <a:xfrm>
            <a:off x="383476" y="2710230"/>
            <a:ext cx="8752993" cy="3447098"/>
          </a:xfrm>
          <a:prstGeom prst="rect">
            <a:avLst/>
          </a:prstGeom>
          <a:noFill/>
        </p:spPr>
        <p:txBody>
          <a:bodyPr wrap="square">
            <a:spAutoFit/>
          </a:bodyPr>
          <a:lstStyle/>
          <a:p>
            <a:r>
              <a:rPr lang="en" sz="1600" b="1">
                <a:solidFill>
                  <a:schemeClr val="tx1">
                    <a:lumMod val="50000"/>
                  </a:schemeClr>
                </a:solidFill>
                <a:latin typeface="Poppins"/>
                <a:cs typeface="Poppins"/>
                <a:sym typeface="Montserrat"/>
              </a:rPr>
              <a:t>Some key successes include: </a:t>
            </a:r>
          </a:p>
          <a:p>
            <a:endParaRPr lang="en" sz="600">
              <a:solidFill>
                <a:schemeClr val="tx1">
                  <a:lumMod val="50000"/>
                </a:schemeClr>
              </a:solidFill>
              <a:latin typeface="Poppins"/>
              <a:cs typeface="Poppins"/>
              <a:sym typeface="Montserrat"/>
            </a:endParaRPr>
          </a:p>
          <a:p>
            <a:endParaRPr lang="en" sz="400">
              <a:solidFill>
                <a:schemeClr val="tx1">
                  <a:lumMod val="50000"/>
                </a:schemeClr>
              </a:solidFill>
              <a:latin typeface="Poppins"/>
              <a:cs typeface="Poppins"/>
              <a:sym typeface="Montserrat"/>
            </a:endParaRPr>
          </a:p>
          <a:p>
            <a:pPr marL="742950" lvl="1" indent="-285750">
              <a:buFont typeface="Arial" panose="020B0604020202020204" pitchFamily="34" charset="0"/>
              <a:buChar char="•"/>
            </a:pPr>
            <a:r>
              <a:rPr lang="en-GB" sz="1600">
                <a:solidFill>
                  <a:schemeClr val="tx1">
                    <a:lumMod val="50000"/>
                  </a:schemeClr>
                </a:solidFill>
                <a:latin typeface="Poppins"/>
                <a:cs typeface="Poppins"/>
                <a:sym typeface="Montserrat"/>
              </a:rPr>
              <a:t>improved early experiences for staff from recruitment, onboarding, through to the reintroduction of the </a:t>
            </a:r>
            <a:r>
              <a:rPr lang="en-GB" sz="1600" b="1">
                <a:solidFill>
                  <a:schemeClr val="tx1">
                    <a:lumMod val="50000"/>
                  </a:schemeClr>
                </a:solidFill>
                <a:latin typeface="Poppins"/>
                <a:cs typeface="Poppins"/>
                <a:sym typeface="Montserrat"/>
              </a:rPr>
              <a:t>corporate induction</a:t>
            </a:r>
            <a:r>
              <a:rPr lang="en-GB" sz="1600">
                <a:solidFill>
                  <a:schemeClr val="tx1">
                    <a:lumMod val="50000"/>
                  </a:schemeClr>
                </a:solidFill>
                <a:latin typeface="Poppins"/>
                <a:cs typeface="Poppins"/>
                <a:sym typeface="Montserrat"/>
              </a:rPr>
              <a:t>.</a:t>
            </a:r>
          </a:p>
          <a:p>
            <a:pPr lvl="1"/>
            <a:endParaRPr lang="en-GB" sz="600">
              <a:solidFill>
                <a:schemeClr val="tx1">
                  <a:lumMod val="50000"/>
                </a:schemeClr>
              </a:solidFill>
              <a:latin typeface="Poppins"/>
              <a:cs typeface="Poppins"/>
              <a:sym typeface="Montserrat"/>
            </a:endParaRPr>
          </a:p>
          <a:p>
            <a:pPr marL="742950" lvl="1" indent="-285750">
              <a:buFont typeface="Arial" panose="020B0604020202020204" pitchFamily="34" charset="0"/>
              <a:buChar char="•"/>
            </a:pPr>
            <a:r>
              <a:rPr lang="en-GB" sz="1600">
                <a:solidFill>
                  <a:schemeClr val="tx1">
                    <a:lumMod val="50000"/>
                  </a:schemeClr>
                </a:solidFill>
                <a:latin typeface="Poppins"/>
                <a:cs typeface="Poppins"/>
                <a:sym typeface="Montserrat"/>
              </a:rPr>
              <a:t>a new </a:t>
            </a:r>
            <a:r>
              <a:rPr lang="en-GB" sz="1600" b="1">
                <a:solidFill>
                  <a:schemeClr val="tx1">
                    <a:lumMod val="50000"/>
                  </a:schemeClr>
                </a:solidFill>
                <a:latin typeface="Poppins"/>
                <a:cs typeface="Poppins"/>
                <a:sym typeface="Montserrat"/>
              </a:rPr>
              <a:t>fifth behaviour </a:t>
            </a:r>
            <a:r>
              <a:rPr lang="en-GB" sz="1600">
                <a:solidFill>
                  <a:schemeClr val="tx1">
                    <a:lumMod val="50000"/>
                  </a:schemeClr>
                </a:solidFill>
                <a:latin typeface="Poppins"/>
                <a:cs typeface="Poppins"/>
                <a:sym typeface="Montserrat"/>
              </a:rPr>
              <a:t>is a </a:t>
            </a:r>
            <a:r>
              <a:rPr lang="en-GB" sz="1600">
                <a:solidFill>
                  <a:schemeClr val="tx1">
                    <a:lumMod val="50000"/>
                  </a:schemeClr>
                </a:solidFill>
                <a:latin typeface="Poppins"/>
                <a:cs typeface="Poppins"/>
                <a:sym typeface="Raleway Thin"/>
              </a:rPr>
              <a:t>clear statement and a call to action for the organisation to be fair and non-discriminatory</a:t>
            </a:r>
          </a:p>
          <a:p>
            <a:pPr lvl="1"/>
            <a:endParaRPr lang="en-GB" sz="600">
              <a:solidFill>
                <a:schemeClr val="tx1">
                  <a:lumMod val="50000"/>
                </a:schemeClr>
              </a:solidFill>
              <a:latin typeface="Poppins"/>
              <a:cs typeface="Poppins"/>
              <a:sym typeface="Raleway Thin"/>
            </a:endParaRPr>
          </a:p>
          <a:p>
            <a:pPr marL="742950" lvl="1" indent="-285750">
              <a:buFont typeface="Arial" panose="020B0604020202020204" pitchFamily="34" charset="0"/>
              <a:buChar char="•"/>
            </a:pPr>
            <a:r>
              <a:rPr lang="en-GB" sz="1600">
                <a:solidFill>
                  <a:schemeClr val="tx1">
                    <a:lumMod val="50000"/>
                  </a:schemeClr>
                </a:solidFill>
                <a:latin typeface="Poppins"/>
                <a:cs typeface="Poppins"/>
                <a:sym typeface="Montserrat"/>
              </a:rPr>
              <a:t>improved employee experiences reported in the </a:t>
            </a:r>
            <a:r>
              <a:rPr lang="en-GB" sz="1600" b="1">
                <a:solidFill>
                  <a:schemeClr val="tx1">
                    <a:lumMod val="50000"/>
                  </a:schemeClr>
                </a:solidFill>
                <a:latin typeface="Poppins"/>
                <a:cs typeface="Poppins"/>
                <a:sym typeface="Montserrat"/>
              </a:rPr>
              <a:t>annual staff survey </a:t>
            </a:r>
          </a:p>
          <a:p>
            <a:pPr lvl="1"/>
            <a:endParaRPr lang="en-GB" sz="600">
              <a:solidFill>
                <a:schemeClr val="tx1">
                  <a:lumMod val="50000"/>
                </a:schemeClr>
              </a:solidFill>
              <a:latin typeface="Poppins"/>
              <a:cs typeface="Poppins"/>
              <a:sym typeface="Montserrat"/>
            </a:endParaRPr>
          </a:p>
          <a:p>
            <a:pPr marL="742950" lvl="1" indent="-285750">
              <a:buFont typeface="Arial" panose="020B0604020202020204" pitchFamily="34" charset="0"/>
              <a:buChar char="•"/>
            </a:pPr>
            <a:r>
              <a:rPr lang="en-GB" sz="1600">
                <a:solidFill>
                  <a:schemeClr val="tx1">
                    <a:lumMod val="50000"/>
                  </a:schemeClr>
                </a:solidFill>
                <a:latin typeface="Poppins"/>
                <a:cs typeface="Poppins"/>
                <a:sym typeface="Montserrat"/>
              </a:rPr>
              <a:t>enriched role of </a:t>
            </a:r>
            <a:r>
              <a:rPr lang="en-GB" sz="1600" b="1">
                <a:solidFill>
                  <a:schemeClr val="tx1">
                    <a:lumMod val="50000"/>
                  </a:schemeClr>
                </a:solidFill>
                <a:latin typeface="Poppins"/>
                <a:cs typeface="Poppins"/>
                <a:sym typeface="Montserrat"/>
              </a:rPr>
              <a:t>staff voice in change programmes </a:t>
            </a:r>
          </a:p>
          <a:p>
            <a:pPr lvl="1"/>
            <a:endParaRPr lang="en-GB" sz="600">
              <a:solidFill>
                <a:schemeClr val="tx1">
                  <a:lumMod val="50000"/>
                </a:schemeClr>
              </a:solidFill>
              <a:latin typeface="Poppins"/>
              <a:cs typeface="Poppins"/>
              <a:sym typeface="Montserrat"/>
            </a:endParaRPr>
          </a:p>
          <a:p>
            <a:pPr marL="742950" lvl="1" indent="-285750">
              <a:buFont typeface="Arial" panose="020B0604020202020204" pitchFamily="34" charset="0"/>
              <a:buChar char="•"/>
            </a:pPr>
            <a:r>
              <a:rPr lang="en-GB" sz="1600">
                <a:solidFill>
                  <a:schemeClr val="tx1">
                    <a:lumMod val="50000"/>
                  </a:schemeClr>
                </a:solidFill>
                <a:latin typeface="Poppins"/>
                <a:cs typeface="Poppins"/>
                <a:sym typeface="Montserrat"/>
              </a:rPr>
              <a:t>an improved approach to </a:t>
            </a:r>
            <a:r>
              <a:rPr lang="en-GB" sz="1600" b="1">
                <a:solidFill>
                  <a:schemeClr val="tx1">
                    <a:lumMod val="50000"/>
                  </a:schemeClr>
                </a:solidFill>
                <a:latin typeface="Poppins"/>
                <a:cs typeface="Poppins"/>
                <a:sym typeface="Montserrat"/>
              </a:rPr>
              <a:t>performance development </a:t>
            </a:r>
            <a:r>
              <a:rPr lang="en-GB" sz="1600">
                <a:solidFill>
                  <a:schemeClr val="tx1">
                    <a:lumMod val="50000"/>
                  </a:schemeClr>
                </a:solidFill>
                <a:latin typeface="Poppins"/>
                <a:cs typeface="Poppins"/>
                <a:sym typeface="Montserrat"/>
              </a:rPr>
              <a:t>with all staff having regular, meaningful one-to-ones where they come away knowing what      they need to do, what they’re good at and not as good at. </a:t>
            </a:r>
          </a:p>
          <a:p>
            <a:pPr lvl="1"/>
            <a:endParaRPr lang="en-GB" sz="600">
              <a:solidFill>
                <a:schemeClr val="tx1">
                  <a:lumMod val="50000"/>
                </a:schemeClr>
              </a:solidFill>
              <a:latin typeface="Poppins"/>
              <a:cs typeface="Poppins"/>
              <a:sym typeface="Montserrat"/>
            </a:endParaRPr>
          </a:p>
          <a:p>
            <a:pPr marL="742950" lvl="1" indent="-285750">
              <a:buFont typeface="Arial" panose="020B0604020202020204" pitchFamily="34" charset="0"/>
              <a:buChar char="•"/>
            </a:pPr>
            <a:r>
              <a:rPr lang="en-GB" sz="1600">
                <a:solidFill>
                  <a:schemeClr val="tx1">
                    <a:lumMod val="50000"/>
                  </a:schemeClr>
                </a:solidFill>
                <a:latin typeface="Poppins"/>
                <a:cs typeface="Poppins"/>
                <a:sym typeface="Montserrat"/>
              </a:rPr>
              <a:t>greater </a:t>
            </a:r>
            <a:r>
              <a:rPr lang="en-GB" sz="1600" b="1">
                <a:solidFill>
                  <a:schemeClr val="tx1">
                    <a:lumMod val="50000"/>
                  </a:schemeClr>
                </a:solidFill>
                <a:latin typeface="Poppins"/>
                <a:cs typeface="Poppins"/>
                <a:sym typeface="Montserrat"/>
              </a:rPr>
              <a:t>support for managers </a:t>
            </a:r>
            <a:r>
              <a:rPr lang="en-GB" sz="1600">
                <a:solidFill>
                  <a:schemeClr val="tx1">
                    <a:lumMod val="50000"/>
                  </a:schemeClr>
                </a:solidFill>
                <a:latin typeface="Poppins"/>
                <a:cs typeface="Poppins"/>
                <a:sym typeface="Montserrat"/>
              </a:rPr>
              <a:t>with clear expectations for line managers.</a:t>
            </a:r>
          </a:p>
        </p:txBody>
      </p:sp>
      <p:sp>
        <p:nvSpPr>
          <p:cNvPr id="9" name="Title 10">
            <a:extLst>
              <a:ext uri="{FF2B5EF4-FFF2-40B4-BE49-F238E27FC236}">
                <a16:creationId xmlns:a16="http://schemas.microsoft.com/office/drawing/2014/main" id="{A9E7E583-11FD-5C41-4114-EB7017D676FA}"/>
              </a:ext>
            </a:extLst>
          </p:cNvPr>
          <p:cNvSpPr txBox="1">
            <a:spLocks/>
          </p:cNvSpPr>
          <p:nvPr/>
        </p:nvSpPr>
        <p:spPr>
          <a:xfrm>
            <a:off x="385822" y="170267"/>
            <a:ext cx="10974327" cy="7588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aleway Thin"/>
              <a:buNone/>
              <a:defRPr sz="2800" b="0" i="0" u="none" strike="noStrike" cap="none">
                <a:solidFill>
                  <a:schemeClr val="dk1"/>
                </a:solidFill>
                <a:latin typeface="Raleway Thin"/>
                <a:ea typeface="Raleway Thin"/>
                <a:cs typeface="Raleway Thin"/>
                <a:sym typeface="Raleway Thi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Clr>
                <a:prstClr val="black"/>
              </a:buClr>
            </a:pPr>
            <a:r>
              <a:rPr lang="en-GB" sz="3600" b="1" kern="0">
                <a:solidFill>
                  <a:prstClr val="black"/>
                </a:solidFill>
                <a:latin typeface="Poppins" panose="00000500000000000000" pitchFamily="2" charset="0"/>
                <a:ea typeface="+mn-ea"/>
                <a:cs typeface="Poppins" panose="00000500000000000000" pitchFamily="2" charset="0"/>
              </a:rPr>
              <a:t>OD Plan (2021-23) highlights</a:t>
            </a:r>
          </a:p>
        </p:txBody>
      </p:sp>
      <p:pic>
        <p:nvPicPr>
          <p:cNvPr id="13" name="Picture 12">
            <a:extLst>
              <a:ext uri="{FF2B5EF4-FFF2-40B4-BE49-F238E27FC236}">
                <a16:creationId xmlns:a16="http://schemas.microsoft.com/office/drawing/2014/main" id="{FB495FE1-4D26-5E4D-D21E-CDF1007D6A52}"/>
              </a:ext>
            </a:extLst>
          </p:cNvPr>
          <p:cNvPicPr>
            <a:picLocks noChangeAspect="1"/>
          </p:cNvPicPr>
          <p:nvPr/>
        </p:nvPicPr>
        <p:blipFill>
          <a:blip r:embed="rId10"/>
          <a:stretch>
            <a:fillRect/>
          </a:stretch>
        </p:blipFill>
        <p:spPr>
          <a:xfrm>
            <a:off x="8918917" y="4830356"/>
            <a:ext cx="2345824" cy="2215118"/>
          </a:xfrm>
          <a:prstGeom prst="rect">
            <a:avLst/>
          </a:prstGeom>
        </p:spPr>
      </p:pic>
    </p:spTree>
    <p:extLst>
      <p:ext uri="{BB962C8B-B14F-4D97-AF65-F5344CB8AC3E}">
        <p14:creationId xmlns:p14="http://schemas.microsoft.com/office/powerpoint/2010/main" val="2071061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Title 10">
            <a:extLst>
              <a:ext uri="{FF2B5EF4-FFF2-40B4-BE49-F238E27FC236}">
                <a16:creationId xmlns:a16="http://schemas.microsoft.com/office/drawing/2014/main" id="{8247984A-E26F-1A92-71CA-AD71DEB1A8F6}"/>
              </a:ext>
            </a:extLst>
          </p:cNvPr>
          <p:cNvSpPr txBox="1">
            <a:spLocks/>
          </p:cNvSpPr>
          <p:nvPr/>
        </p:nvSpPr>
        <p:spPr>
          <a:xfrm>
            <a:off x="538222" y="155005"/>
            <a:ext cx="10974327" cy="7588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aleway Thin"/>
              <a:buNone/>
              <a:defRPr sz="2800" b="0" i="0" u="none" strike="noStrike" cap="none">
                <a:solidFill>
                  <a:schemeClr val="dk1"/>
                </a:solidFill>
                <a:latin typeface="Raleway Thin"/>
                <a:ea typeface="Raleway Thin"/>
                <a:cs typeface="Raleway Thin"/>
                <a:sym typeface="Raleway Thi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3600" b="1" kern="0">
                <a:solidFill>
                  <a:schemeClr val="tx1"/>
                </a:solidFill>
                <a:latin typeface="Poppins" panose="00000500000000000000" pitchFamily="2" charset="0"/>
                <a:ea typeface="+mn-ea"/>
                <a:cs typeface="Poppins" panose="00000500000000000000" pitchFamily="2" charset="0"/>
              </a:rPr>
              <a:t>Where we are now</a:t>
            </a:r>
          </a:p>
        </p:txBody>
      </p:sp>
      <p:sp>
        <p:nvSpPr>
          <p:cNvPr id="5" name="TextBox 4">
            <a:extLst>
              <a:ext uri="{FF2B5EF4-FFF2-40B4-BE49-F238E27FC236}">
                <a16:creationId xmlns:a16="http://schemas.microsoft.com/office/drawing/2014/main" id="{92D56C7F-FA7F-660F-08E5-CC7AE5C97979}"/>
              </a:ext>
            </a:extLst>
          </p:cNvPr>
          <p:cNvSpPr txBox="1"/>
          <p:nvPr/>
        </p:nvSpPr>
        <p:spPr>
          <a:xfrm>
            <a:off x="584185" y="1490074"/>
            <a:ext cx="3581718" cy="2308324"/>
          </a:xfrm>
          <a:prstGeom prst="rect">
            <a:avLst/>
          </a:prstGeom>
          <a:noFill/>
        </p:spPr>
        <p:txBody>
          <a:bodyPr wrap="square">
            <a:spAutoFit/>
          </a:bodyPr>
          <a:lstStyle/>
          <a:p>
            <a:r>
              <a:rPr lang="en-GB" kern="0">
                <a:latin typeface="Poppins" panose="00000500000000000000" pitchFamily="2" charset="0"/>
                <a:cs typeface="Poppins" panose="00000500000000000000" pitchFamily="2" charset="0"/>
                <a:sym typeface="Raleway Thin"/>
              </a:rPr>
              <a:t>The new OD Plan forms part of the workforce plan and supports the delivery of the other workforce strategies – the Workforce Equality Strategy, Talent Plan and the Health and Wellbeing Strategy. </a:t>
            </a:r>
          </a:p>
        </p:txBody>
      </p:sp>
      <p:sp>
        <p:nvSpPr>
          <p:cNvPr id="2" name="TextBox 1">
            <a:extLst>
              <a:ext uri="{FF2B5EF4-FFF2-40B4-BE49-F238E27FC236}">
                <a16:creationId xmlns:a16="http://schemas.microsoft.com/office/drawing/2014/main" id="{FB81A3D8-7DFA-23B4-3C9B-4B7E027581BE}"/>
              </a:ext>
            </a:extLst>
          </p:cNvPr>
          <p:cNvSpPr txBox="1"/>
          <p:nvPr/>
        </p:nvSpPr>
        <p:spPr>
          <a:xfrm>
            <a:off x="584185" y="4167597"/>
            <a:ext cx="3978983" cy="1200329"/>
          </a:xfrm>
          <a:prstGeom prst="rect">
            <a:avLst/>
          </a:prstGeom>
          <a:noFill/>
        </p:spPr>
        <p:txBody>
          <a:bodyPr wrap="square" rtlCol="0" anchor="ctr">
            <a:spAutoFit/>
          </a:bodyPr>
          <a:lstStyle/>
          <a:p>
            <a:r>
              <a:rPr lang="en-GB" sz="2400" b="1" i="1">
                <a:solidFill>
                  <a:schemeClr val="tx1">
                    <a:lumMod val="50000"/>
                  </a:schemeClr>
                </a:solidFill>
                <a:latin typeface="Poppins" panose="00000500000000000000" pitchFamily="2" charset="0"/>
                <a:cs typeface="Poppins" panose="00000500000000000000" pitchFamily="2" charset="0"/>
              </a:rPr>
              <a:t>“Our workforce plans support our workforce ambition</a:t>
            </a:r>
            <a:r>
              <a:rPr lang="en-GB" sz="2000" b="1" i="1">
                <a:solidFill>
                  <a:schemeClr val="tx1">
                    <a:lumMod val="50000"/>
                  </a:schemeClr>
                </a:solidFill>
                <a:latin typeface="Poppins" panose="00000500000000000000" pitchFamily="2" charset="0"/>
                <a:cs typeface="Poppins" panose="00000500000000000000" pitchFamily="2" charset="0"/>
              </a:rPr>
              <a:t>”</a:t>
            </a:r>
          </a:p>
        </p:txBody>
      </p:sp>
      <p:sp>
        <p:nvSpPr>
          <p:cNvPr id="10" name="Rectangle 9">
            <a:extLst>
              <a:ext uri="{FF2B5EF4-FFF2-40B4-BE49-F238E27FC236}">
                <a16:creationId xmlns:a16="http://schemas.microsoft.com/office/drawing/2014/main" id="{1B6CC68B-EAF8-25BB-6FE3-1F182AF4255C}"/>
              </a:ext>
            </a:extLst>
          </p:cNvPr>
          <p:cNvSpPr/>
          <p:nvPr/>
        </p:nvSpPr>
        <p:spPr>
          <a:xfrm>
            <a:off x="8763856" y="1027415"/>
            <a:ext cx="3164440" cy="400371"/>
          </a:xfrm>
          <a:prstGeom prst="rect">
            <a:avLst/>
          </a:prstGeom>
          <a:solidFill>
            <a:srgbClr val="6BA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bg1"/>
                </a:solidFill>
                <a:latin typeface="Poppins" panose="00000500000000000000" pitchFamily="2" charset="0"/>
                <a:cs typeface="Poppins" panose="00000500000000000000" pitchFamily="2" charset="0"/>
              </a:rPr>
              <a:t>Our workforce plan</a:t>
            </a:r>
          </a:p>
        </p:txBody>
      </p:sp>
      <p:pic>
        <p:nvPicPr>
          <p:cNvPr id="4" name="Picture 3">
            <a:extLst>
              <a:ext uri="{FF2B5EF4-FFF2-40B4-BE49-F238E27FC236}">
                <a16:creationId xmlns:a16="http://schemas.microsoft.com/office/drawing/2014/main" id="{B6ECB9BC-8DD5-4FB1-1503-AC5B1B141E23}"/>
              </a:ext>
            </a:extLst>
          </p:cNvPr>
          <p:cNvPicPr>
            <a:picLocks noChangeAspect="1"/>
          </p:cNvPicPr>
          <p:nvPr/>
        </p:nvPicPr>
        <p:blipFill>
          <a:blip r:embed="rId3"/>
          <a:stretch>
            <a:fillRect/>
          </a:stretch>
        </p:blipFill>
        <p:spPr>
          <a:xfrm>
            <a:off x="5626813" y="1500027"/>
            <a:ext cx="6301483" cy="3544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0360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57473EC-04B5-BB10-7EAE-B195E2795DAE}"/>
              </a:ext>
            </a:extLst>
          </p:cNvPr>
          <p:cNvSpPr txBox="1">
            <a:spLocks/>
          </p:cNvSpPr>
          <p:nvPr/>
        </p:nvSpPr>
        <p:spPr>
          <a:xfrm>
            <a:off x="538222" y="2345973"/>
            <a:ext cx="7300962" cy="3270422"/>
          </a:xfrm>
          <a:prstGeom prst="rect">
            <a:avLst/>
          </a:prstGeom>
        </p:spPr>
        <p:txBody>
          <a:bodyPr vert="horz" lIns="91440" tIns="45720" rIns="91440" bIns="45720" rtlCol="0" anchor="t">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50000"/>
              </a:lnSpc>
              <a:buClr>
                <a:schemeClr val="bg1"/>
              </a:buClr>
            </a:pPr>
            <a:r>
              <a:rPr lang="en-US" sz="1700" kern="0">
                <a:latin typeface="Poppins" panose="00000500000000000000" pitchFamily="2" charset="0"/>
                <a:ea typeface="+mn-lt"/>
                <a:cs typeface="Poppins" panose="00000500000000000000" pitchFamily="2" charset="0"/>
              </a:rPr>
              <a:t>The plan sets out areas where intervention is required to create change – to help us to deliver:</a:t>
            </a:r>
          </a:p>
          <a:p>
            <a:pPr marL="285750" indent="-285750">
              <a:lnSpc>
                <a:spcPct val="150000"/>
              </a:lnSpc>
              <a:buClr>
                <a:schemeClr val="bg1"/>
              </a:buClr>
              <a:buFont typeface="Arial" panose="020B0604020202020204" pitchFamily="34" charset="0"/>
              <a:buChar char="•"/>
            </a:pPr>
            <a:endParaRPr lang="en-US" sz="1700" kern="0">
              <a:latin typeface="Poppins" panose="00000500000000000000" pitchFamily="2" charset="0"/>
              <a:ea typeface="+mn-lt"/>
              <a:cs typeface="Poppins" panose="00000500000000000000" pitchFamily="2" charset="0"/>
            </a:endParaRPr>
          </a:p>
          <a:p>
            <a:pPr marL="1257300" lvl="2" indent="-342900">
              <a:lnSpc>
                <a:spcPct val="200000"/>
              </a:lnSpc>
              <a:buClr>
                <a:schemeClr val="bg1"/>
              </a:buClr>
              <a:buFont typeface="Arial" panose="020B0604020202020204" pitchFamily="34" charset="0"/>
              <a:buChar char="•"/>
            </a:pPr>
            <a:r>
              <a:rPr lang="en-US" sz="1700" kern="0">
                <a:latin typeface="Poppins" panose="00000500000000000000" pitchFamily="2" charset="0"/>
                <a:cs typeface="Poppins" panose="00000500000000000000" pitchFamily="2" charset="0"/>
              </a:rPr>
              <a:t>Public Service Reform</a:t>
            </a:r>
          </a:p>
          <a:p>
            <a:pPr marL="1257300" lvl="2" indent="-342900">
              <a:lnSpc>
                <a:spcPct val="200000"/>
              </a:lnSpc>
              <a:buClr>
                <a:schemeClr val="bg1"/>
              </a:buClr>
              <a:buFont typeface="Arial" panose="020B0604020202020204" pitchFamily="34" charset="0"/>
              <a:buChar char="•"/>
            </a:pPr>
            <a:r>
              <a:rPr lang="en-US" sz="1700" kern="0">
                <a:latin typeface="Poppins" panose="00000500000000000000" pitchFamily="2" charset="0"/>
                <a:cs typeface="Poppins" panose="00000500000000000000" pitchFamily="2" charset="0"/>
              </a:rPr>
              <a:t>Corporate Plan </a:t>
            </a:r>
          </a:p>
          <a:p>
            <a:pPr marL="1257300" lvl="2" indent="-342900">
              <a:lnSpc>
                <a:spcPct val="200000"/>
              </a:lnSpc>
              <a:buClr>
                <a:schemeClr val="bg1"/>
              </a:buClr>
              <a:buFont typeface="Arial" panose="020B0604020202020204" pitchFamily="34" charset="0"/>
              <a:buChar char="•"/>
            </a:pPr>
            <a:r>
              <a:rPr lang="en-US" sz="1700" kern="0">
                <a:latin typeface="Poppins" panose="00000500000000000000" pitchFamily="2" charset="0"/>
                <a:cs typeface="Poppins" panose="00000500000000000000" pitchFamily="2" charset="0"/>
              </a:rPr>
              <a:t>Future Shape (Internal Digital transformation)</a:t>
            </a:r>
          </a:p>
          <a:p>
            <a:pPr marL="1257300" lvl="2" indent="-342900">
              <a:lnSpc>
                <a:spcPct val="200000"/>
              </a:lnSpc>
              <a:buClr>
                <a:schemeClr val="bg1"/>
              </a:buClr>
              <a:buFont typeface="Arial" panose="020B0604020202020204" pitchFamily="34" charset="0"/>
              <a:buChar char="•"/>
            </a:pPr>
            <a:r>
              <a:rPr lang="en-US" sz="1700" kern="0">
                <a:latin typeface="Poppins" panose="00000500000000000000" pitchFamily="2" charset="0"/>
                <a:cs typeface="Poppins" panose="00000500000000000000" pitchFamily="2" charset="0"/>
              </a:rPr>
              <a:t>Our Manchester Strategy (2025-35)</a:t>
            </a:r>
          </a:p>
          <a:p>
            <a:pPr marL="1257300" lvl="2" indent="-342900">
              <a:lnSpc>
                <a:spcPct val="200000"/>
              </a:lnSpc>
              <a:buClr>
                <a:schemeClr val="bg1"/>
              </a:buClr>
              <a:buFont typeface="Arial" panose="020B0604020202020204" pitchFamily="34" charset="0"/>
              <a:buChar char="•"/>
            </a:pPr>
            <a:r>
              <a:rPr lang="en-US" sz="1700" kern="0">
                <a:latin typeface="Poppins" panose="00000500000000000000" pitchFamily="2" charset="0"/>
                <a:cs typeface="Poppins" panose="00000500000000000000" pitchFamily="2" charset="0"/>
              </a:rPr>
              <a:t>Efficiencies and savings by </a:t>
            </a:r>
            <a:r>
              <a:rPr lang="en-US" sz="1700" kern="0" err="1">
                <a:latin typeface="Poppins" panose="00000500000000000000" pitchFamily="2" charset="0"/>
                <a:cs typeface="Poppins" panose="00000500000000000000" pitchFamily="2" charset="0"/>
              </a:rPr>
              <a:t>maximising</a:t>
            </a:r>
            <a:r>
              <a:rPr lang="en-US" sz="1700" kern="0">
                <a:latin typeface="Poppins" panose="00000500000000000000" pitchFamily="2" charset="0"/>
                <a:cs typeface="Poppins" panose="00000500000000000000" pitchFamily="2" charset="0"/>
              </a:rPr>
              <a:t> performance</a:t>
            </a:r>
          </a:p>
          <a:p>
            <a:pPr>
              <a:lnSpc>
                <a:spcPct val="200000"/>
              </a:lnSpc>
            </a:pPr>
            <a:endParaRPr lang="en-US" sz="2400" kern="0">
              <a:latin typeface="Raleway"/>
              <a:cs typeface="Calibri"/>
            </a:endParaRPr>
          </a:p>
        </p:txBody>
      </p:sp>
      <p:pic>
        <p:nvPicPr>
          <p:cNvPr id="10" name="Picture 2">
            <a:extLst>
              <a:ext uri="{FF2B5EF4-FFF2-40B4-BE49-F238E27FC236}">
                <a16:creationId xmlns:a16="http://schemas.microsoft.com/office/drawing/2014/main" id="{558F39BB-9B73-36F9-35A6-55D952591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28853">
            <a:off x="1011641" y="3156684"/>
            <a:ext cx="835220" cy="8352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CD1650F2-D167-58AA-F46E-4388543FA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28853">
            <a:off x="1011640" y="3623264"/>
            <a:ext cx="835220" cy="8352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3034240B-2646-36F3-9152-1E6190A87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28853">
            <a:off x="991090" y="4069296"/>
            <a:ext cx="835220" cy="8352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352B0AF4-BBB9-E867-5512-47AD489F0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28853">
            <a:off x="1011641" y="4477345"/>
            <a:ext cx="835220" cy="8352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05671A5C-013E-B1C0-A557-547DC6079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28853">
            <a:off x="991089" y="4933874"/>
            <a:ext cx="835220" cy="83522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8C611A9B-8EC3-DFC3-99F2-17A98FCB38B0}"/>
              </a:ext>
            </a:extLst>
          </p:cNvPr>
          <p:cNvGrpSpPr/>
          <p:nvPr/>
        </p:nvGrpSpPr>
        <p:grpSpPr>
          <a:xfrm>
            <a:off x="538222" y="20546"/>
            <a:ext cx="11674327" cy="6339154"/>
            <a:chOff x="538222" y="20546"/>
            <a:chExt cx="11674327" cy="6339154"/>
          </a:xfrm>
        </p:grpSpPr>
        <p:sp>
          <p:nvSpPr>
            <p:cNvPr id="3" name="Title 1">
              <a:extLst>
                <a:ext uri="{FF2B5EF4-FFF2-40B4-BE49-F238E27FC236}">
                  <a16:creationId xmlns:a16="http://schemas.microsoft.com/office/drawing/2014/main" id="{6B0647D1-903B-8885-4E46-7E5D4AF333DE}"/>
                </a:ext>
              </a:extLst>
            </p:cNvPr>
            <p:cNvSpPr txBox="1">
              <a:spLocks/>
            </p:cNvSpPr>
            <p:nvPr/>
          </p:nvSpPr>
          <p:spPr>
            <a:xfrm>
              <a:off x="538222" y="303094"/>
              <a:ext cx="7931523" cy="1873928"/>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prstClr val="black"/>
                </a:buClr>
                <a:buSzPts val="2800"/>
              </a:pPr>
              <a:r>
                <a:rPr lang="en-US" sz="2600" b="1" kern="0">
                  <a:solidFill>
                    <a:prstClr val="black"/>
                  </a:solidFill>
                  <a:latin typeface="Poppins" panose="00000500000000000000" pitchFamily="2" charset="0"/>
                  <a:ea typeface="+mn-ea"/>
                  <a:cs typeface="Poppins" panose="00000500000000000000" pitchFamily="2" charset="0"/>
                  <a:sym typeface="Raleway Thin"/>
                </a:rPr>
                <a:t>Purpose of the OD plan is improving the effectiveness and performance of the organisation by aligning processes and systems, with culture of the organisation. </a:t>
              </a:r>
            </a:p>
          </p:txBody>
        </p:sp>
        <p:grpSp>
          <p:nvGrpSpPr>
            <p:cNvPr id="27" name="Group 26">
              <a:extLst>
                <a:ext uri="{FF2B5EF4-FFF2-40B4-BE49-F238E27FC236}">
                  <a16:creationId xmlns:a16="http://schemas.microsoft.com/office/drawing/2014/main" id="{5D63F946-E55E-D058-4334-8686A443B528}"/>
                </a:ext>
              </a:extLst>
            </p:cNvPr>
            <p:cNvGrpSpPr/>
            <p:nvPr/>
          </p:nvGrpSpPr>
          <p:grpSpPr>
            <a:xfrm>
              <a:off x="7839183" y="20546"/>
              <a:ext cx="4373366" cy="6339154"/>
              <a:chOff x="7839183" y="0"/>
              <a:chExt cx="4373366" cy="6339154"/>
            </a:xfrm>
          </p:grpSpPr>
          <p:sp>
            <p:nvSpPr>
              <p:cNvPr id="28" name="Rectangle 27">
                <a:extLst>
                  <a:ext uri="{FF2B5EF4-FFF2-40B4-BE49-F238E27FC236}">
                    <a16:creationId xmlns:a16="http://schemas.microsoft.com/office/drawing/2014/main" id="{4CA7CC00-39BC-06A1-5DF1-4037F4520BD1}"/>
                  </a:ext>
                </a:extLst>
              </p:cNvPr>
              <p:cNvSpPr/>
              <p:nvPr/>
            </p:nvSpPr>
            <p:spPr>
              <a:xfrm>
                <a:off x="7839183" y="0"/>
                <a:ext cx="4373366" cy="63391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8496B0"/>
                  </a:solidFill>
                </a:endParaRPr>
              </a:p>
            </p:txBody>
          </p:sp>
          <p:pic>
            <p:nvPicPr>
              <p:cNvPr id="29" name="Picture 28">
                <a:extLst>
                  <a:ext uri="{FF2B5EF4-FFF2-40B4-BE49-F238E27FC236}">
                    <a16:creationId xmlns:a16="http://schemas.microsoft.com/office/drawing/2014/main" id="{5D84EEC1-C0F7-331C-2083-55D5D90B40AB}"/>
                  </a:ext>
                </a:extLst>
              </p:cNvPr>
              <p:cNvPicPr>
                <a:picLocks noChangeAspect="1"/>
              </p:cNvPicPr>
              <p:nvPr/>
            </p:nvPicPr>
            <p:blipFill>
              <a:blip r:embed="rId4"/>
              <a:stretch>
                <a:fillRect/>
              </a:stretch>
            </p:blipFill>
            <p:spPr>
              <a:xfrm>
                <a:off x="8257105" y="492596"/>
                <a:ext cx="3561863" cy="20035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sp>
        <p:nvSpPr>
          <p:cNvPr id="23" name="TextBox 22">
            <a:extLst>
              <a:ext uri="{FF2B5EF4-FFF2-40B4-BE49-F238E27FC236}">
                <a16:creationId xmlns:a16="http://schemas.microsoft.com/office/drawing/2014/main" id="{938973D9-4DCA-481B-D65C-84D39F8BDDB3}"/>
              </a:ext>
            </a:extLst>
          </p:cNvPr>
          <p:cNvSpPr txBox="1"/>
          <p:nvPr/>
        </p:nvSpPr>
        <p:spPr>
          <a:xfrm>
            <a:off x="8257105" y="3166945"/>
            <a:ext cx="3867917" cy="2730748"/>
          </a:xfrm>
          <a:prstGeom prst="rect">
            <a:avLst/>
          </a:prstGeom>
          <a:noFill/>
        </p:spPr>
        <p:txBody>
          <a:bodyPr wrap="square">
            <a:spAutoFit/>
          </a:bodyPr>
          <a:lstStyle/>
          <a:p>
            <a:pPr>
              <a:lnSpc>
                <a:spcPct val="150000"/>
              </a:lnSpc>
            </a:pPr>
            <a:r>
              <a:rPr lang="en-US" b="1">
                <a:solidFill>
                  <a:srgbClr val="C1338B"/>
                </a:solidFill>
                <a:latin typeface="Poppins" panose="00000500000000000000" pitchFamily="2" charset="0"/>
                <a:cs typeface="Poppins" panose="00000500000000000000" pitchFamily="2" charset="0"/>
              </a:rPr>
              <a:t>We will deliver:</a:t>
            </a:r>
          </a:p>
          <a:p>
            <a:pPr marL="285750" indent="-285750">
              <a:lnSpc>
                <a:spcPct val="150000"/>
              </a:lnSpc>
              <a:buFont typeface="Arial" panose="020B0604020202020204" pitchFamily="34" charset="0"/>
              <a:buChar char="•"/>
            </a:pPr>
            <a:r>
              <a:rPr lang="en-US" sz="1600">
                <a:latin typeface="Poppins" panose="00000500000000000000" pitchFamily="2" charset="0"/>
                <a:cs typeface="Poppins" panose="00000500000000000000" pitchFamily="2" charset="0"/>
              </a:rPr>
              <a:t>The </a:t>
            </a:r>
            <a:r>
              <a:rPr lang="en-US" sz="1600" b="1">
                <a:latin typeface="Poppins" panose="00000500000000000000" pitchFamily="2" charset="0"/>
                <a:cs typeface="Poppins" panose="00000500000000000000" pitchFamily="2" charset="0"/>
              </a:rPr>
              <a:t>basics </a:t>
            </a:r>
            <a:r>
              <a:rPr lang="en-US" sz="1600">
                <a:latin typeface="Poppins" panose="00000500000000000000" pitchFamily="2" charset="0"/>
                <a:cs typeface="Poppins" panose="00000500000000000000" pitchFamily="2" charset="0"/>
              </a:rPr>
              <a:t>– good universal services</a:t>
            </a:r>
          </a:p>
          <a:p>
            <a:pPr marL="285750" indent="-285750">
              <a:lnSpc>
                <a:spcPct val="150000"/>
              </a:lnSpc>
              <a:buFont typeface="Arial" panose="020B0604020202020204" pitchFamily="34" charset="0"/>
              <a:buChar char="•"/>
            </a:pPr>
            <a:r>
              <a:rPr lang="en-US" sz="1600" b="1">
                <a:latin typeface="Poppins" panose="00000500000000000000" pitchFamily="2" charset="0"/>
                <a:cs typeface="Poppins" panose="00000500000000000000" pitchFamily="2" charset="0"/>
              </a:rPr>
              <a:t>Early intervention </a:t>
            </a:r>
            <a:r>
              <a:rPr lang="en-US" sz="1600">
                <a:latin typeface="Poppins" panose="00000500000000000000" pitchFamily="2" charset="0"/>
                <a:cs typeface="Poppins" panose="00000500000000000000" pitchFamily="2" charset="0"/>
              </a:rPr>
              <a:t>– preventing problems down the line</a:t>
            </a:r>
          </a:p>
          <a:p>
            <a:pPr marL="285750" indent="-285750">
              <a:lnSpc>
                <a:spcPct val="150000"/>
              </a:lnSpc>
              <a:buFont typeface="Arial" panose="020B0604020202020204" pitchFamily="34" charset="0"/>
              <a:buChar char="•"/>
            </a:pPr>
            <a:r>
              <a:rPr lang="en-US" sz="1600">
                <a:latin typeface="Poppins" panose="00000500000000000000" pitchFamily="2" charset="0"/>
                <a:cs typeface="Poppins" panose="00000500000000000000" pitchFamily="2" charset="0"/>
              </a:rPr>
              <a:t>Tackle </a:t>
            </a:r>
            <a:r>
              <a:rPr lang="en-US" sz="1600" b="1">
                <a:latin typeface="Poppins" panose="00000500000000000000" pitchFamily="2" charset="0"/>
                <a:cs typeface="Poppins" panose="00000500000000000000" pitchFamily="2" charset="0"/>
              </a:rPr>
              <a:t>complex problems</a:t>
            </a:r>
            <a:r>
              <a:rPr lang="en-US" sz="1600">
                <a:latin typeface="Poppins" panose="00000500000000000000" pitchFamily="2" charset="0"/>
                <a:cs typeface="Poppins" panose="00000500000000000000" pitchFamily="2" charset="0"/>
              </a:rPr>
              <a:t> together.</a:t>
            </a:r>
          </a:p>
        </p:txBody>
      </p:sp>
    </p:spTree>
    <p:extLst>
      <p:ext uri="{BB962C8B-B14F-4D97-AF65-F5344CB8AC3E}">
        <p14:creationId xmlns:p14="http://schemas.microsoft.com/office/powerpoint/2010/main" val="3283165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FDBDCA4-8BF1-3A86-54E8-E05D7075B699}"/>
              </a:ext>
            </a:extLst>
          </p:cNvPr>
          <p:cNvGraphicFramePr>
            <a:graphicFrameLocks/>
          </p:cNvGraphicFramePr>
          <p:nvPr>
            <p:extLst>
              <p:ext uri="{D42A27DB-BD31-4B8C-83A1-F6EECF244321}">
                <p14:modId xmlns:p14="http://schemas.microsoft.com/office/powerpoint/2010/main" val="745374228"/>
              </p:ext>
            </p:extLst>
          </p:nvPr>
        </p:nvGraphicFramePr>
        <p:xfrm>
          <a:off x="3482939" y="687365"/>
          <a:ext cx="8280971" cy="5483269"/>
        </p:xfrm>
        <a:graphic>
          <a:graphicData uri="http://schemas.openxmlformats.org/drawingml/2006/table">
            <a:tbl>
              <a:tblPr firstRow="1" bandRow="1">
                <a:tableStyleId>{7DF18680-E054-41AD-8BC1-D1AEF772440D}</a:tableStyleId>
              </a:tblPr>
              <a:tblGrid>
                <a:gridCol w="2145067">
                  <a:extLst>
                    <a:ext uri="{9D8B030D-6E8A-4147-A177-3AD203B41FA5}">
                      <a16:colId xmlns:a16="http://schemas.microsoft.com/office/drawing/2014/main" val="2189489839"/>
                    </a:ext>
                  </a:extLst>
                </a:gridCol>
                <a:gridCol w="1533976">
                  <a:extLst>
                    <a:ext uri="{9D8B030D-6E8A-4147-A177-3AD203B41FA5}">
                      <a16:colId xmlns:a16="http://schemas.microsoft.com/office/drawing/2014/main" val="1868497770"/>
                    </a:ext>
                  </a:extLst>
                </a:gridCol>
                <a:gridCol w="1533976">
                  <a:extLst>
                    <a:ext uri="{9D8B030D-6E8A-4147-A177-3AD203B41FA5}">
                      <a16:colId xmlns:a16="http://schemas.microsoft.com/office/drawing/2014/main" val="2762050588"/>
                    </a:ext>
                  </a:extLst>
                </a:gridCol>
                <a:gridCol w="1533976">
                  <a:extLst>
                    <a:ext uri="{9D8B030D-6E8A-4147-A177-3AD203B41FA5}">
                      <a16:colId xmlns:a16="http://schemas.microsoft.com/office/drawing/2014/main" val="1057057205"/>
                    </a:ext>
                  </a:extLst>
                </a:gridCol>
                <a:gridCol w="1533976">
                  <a:extLst>
                    <a:ext uri="{9D8B030D-6E8A-4147-A177-3AD203B41FA5}">
                      <a16:colId xmlns:a16="http://schemas.microsoft.com/office/drawing/2014/main" val="2025496633"/>
                    </a:ext>
                  </a:extLst>
                </a:gridCol>
              </a:tblGrid>
              <a:tr h="752268">
                <a:tc>
                  <a:txBody>
                    <a:bodyPr/>
                    <a:lstStyle/>
                    <a:p>
                      <a:endParaRPr lang="en-US" sz="1200">
                        <a:solidFill>
                          <a:srgbClr val="00517F"/>
                        </a:solidFill>
                        <a:latin typeface="Poppins" panose="00000500000000000000" pitchFamily="2" charset="0"/>
                        <a:cs typeface="Poppins" panose="00000500000000000000" pitchFamily="2" charset="0"/>
                      </a:endParaRPr>
                    </a:p>
                  </a:txBody>
                  <a:tcP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rgbClr val="6BA9B5"/>
                    </a:solidFill>
                  </a:tcPr>
                </a:tc>
                <a:tc>
                  <a:txBody>
                    <a:bodyPr/>
                    <a:lstStyle/>
                    <a:p>
                      <a:pPr lvl="0" algn="ctr">
                        <a:buNone/>
                      </a:pPr>
                      <a:r>
                        <a:rPr lang="en-US" sz="1600">
                          <a:solidFill>
                            <a:srgbClr val="C1338B"/>
                          </a:solidFill>
                          <a:latin typeface="Poppins" panose="00000500000000000000" pitchFamily="2" charset="0"/>
                          <a:cs typeface="Poppins" panose="00000500000000000000" pitchFamily="2" charset="0"/>
                        </a:rPr>
                        <a:t>OD Plan</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solidFill>
                      <a:srgbClr val="D3E5E9"/>
                    </a:solidFill>
                  </a:tcPr>
                </a:tc>
                <a:tc>
                  <a:txBody>
                    <a:bodyPr/>
                    <a:lstStyle/>
                    <a:p>
                      <a:pPr algn="ctr"/>
                      <a:r>
                        <a:rPr lang="en-US" sz="1400">
                          <a:solidFill>
                            <a:schemeClr val="tx1"/>
                          </a:solidFill>
                          <a:latin typeface="Poppins" panose="00000500000000000000" pitchFamily="2" charset="0"/>
                          <a:cs typeface="Poppins" panose="00000500000000000000" pitchFamily="2" charset="0"/>
                        </a:rPr>
                        <a:t>Workforce </a:t>
                      </a:r>
                      <a:r>
                        <a:rPr lang="en-US" sz="1400" b="1" kern="1200">
                          <a:solidFill>
                            <a:schemeClr val="tx1"/>
                          </a:solidFill>
                          <a:latin typeface="Poppins" panose="00000500000000000000" pitchFamily="2" charset="0"/>
                          <a:cs typeface="Poppins" panose="00000500000000000000" pitchFamily="2" charset="0"/>
                        </a:rPr>
                        <a:t>Equality</a:t>
                      </a:r>
                      <a:r>
                        <a:rPr lang="en-US" sz="1400">
                          <a:solidFill>
                            <a:schemeClr val="tx1"/>
                          </a:solidFill>
                          <a:latin typeface="Poppins" panose="00000500000000000000" pitchFamily="2" charset="0"/>
                          <a:cs typeface="Poppins" panose="00000500000000000000" pitchFamily="2" charset="0"/>
                        </a:rPr>
                        <a:t> Strategy</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solidFill>
                      <a:srgbClr val="6BA9B5"/>
                    </a:solidFill>
                  </a:tcPr>
                </a:tc>
                <a:tc>
                  <a:txBody>
                    <a:bodyPr/>
                    <a:lstStyle/>
                    <a:p>
                      <a:pPr algn="ctr"/>
                      <a:r>
                        <a:rPr lang="en-US" sz="1400">
                          <a:solidFill>
                            <a:schemeClr val="tx1"/>
                          </a:solidFill>
                          <a:latin typeface="Poppins" panose="00000500000000000000" pitchFamily="2" charset="0"/>
                          <a:cs typeface="Poppins" panose="00000500000000000000" pitchFamily="2" charset="0"/>
                        </a:rPr>
                        <a:t>Talent Plan</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solidFill>
                      <a:srgbClr val="6BA9B5"/>
                    </a:solidFill>
                  </a:tcPr>
                </a:tc>
                <a:tc>
                  <a:txBody>
                    <a:bodyPr/>
                    <a:lstStyle/>
                    <a:p>
                      <a:pPr lvl="0" algn="ctr">
                        <a:buNone/>
                      </a:pPr>
                      <a:r>
                        <a:rPr lang="en-US" sz="1400" b="1" u="none" strike="noStrike" noProof="0">
                          <a:solidFill>
                            <a:schemeClr val="tx1"/>
                          </a:solidFill>
                          <a:latin typeface="Poppins" panose="00000500000000000000" pitchFamily="2" charset="0"/>
                          <a:cs typeface="Poppins" panose="00000500000000000000" pitchFamily="2" charset="0"/>
                        </a:rPr>
                        <a:t>Health &amp; Wellbeing Strategy</a:t>
                      </a:r>
                      <a:endParaRPr lang="en-US" sz="1400">
                        <a:solidFill>
                          <a:schemeClr val="tx1"/>
                        </a:solidFill>
                        <a:latin typeface="Poppins" panose="00000500000000000000" pitchFamily="2" charset="0"/>
                        <a:cs typeface="Poppins" panose="00000500000000000000" pitchFamily="2" charset="0"/>
                      </a:endParaRPr>
                    </a:p>
                  </a:txBody>
                  <a:tcPr anchor="ctr">
                    <a:lnL w="57150" cap="flat" cmpd="sng" algn="ctr">
                      <a:solidFill>
                        <a:schemeClr val="bg1"/>
                      </a:solidFill>
                      <a:prstDash val="solid"/>
                      <a:round/>
                      <a:headEnd type="none" w="med" len="med"/>
                      <a:tailEnd type="none" w="med" len="med"/>
                    </a:lnL>
                    <a:solidFill>
                      <a:srgbClr val="6BA9B5"/>
                    </a:solidFill>
                  </a:tcPr>
                </a:tc>
                <a:extLst>
                  <a:ext uri="{0D108BD9-81ED-4DB2-BD59-A6C34878D82A}">
                    <a16:rowId xmlns:a16="http://schemas.microsoft.com/office/drawing/2014/main" val="573380600"/>
                  </a:ext>
                </a:extLst>
              </a:tr>
              <a:tr h="794838">
                <a:tc>
                  <a:txBody>
                    <a:bodyPr/>
                    <a:lstStyle/>
                    <a:p>
                      <a:pPr lvl="0" algn="ctr">
                        <a:lnSpc>
                          <a:spcPct val="100000"/>
                        </a:lnSpc>
                        <a:spcBef>
                          <a:spcPts val="0"/>
                        </a:spcBef>
                        <a:spcAft>
                          <a:spcPts val="0"/>
                        </a:spcAft>
                        <a:buNone/>
                      </a:pPr>
                      <a:endParaRPr lang="en-US" sz="1200" b="1" u="none" strike="noStrike" noProof="0">
                        <a:solidFill>
                          <a:schemeClr val="tx1"/>
                        </a:solidFill>
                        <a:latin typeface="Poppins" panose="00000500000000000000" pitchFamily="2" charset="0"/>
                        <a:cs typeface="Poppins" panose="00000500000000000000" pitchFamily="2" charset="0"/>
                      </a:endParaRPr>
                    </a:p>
                    <a:p>
                      <a:pPr lvl="0" algn="ctr">
                        <a:lnSpc>
                          <a:spcPct val="100000"/>
                        </a:lnSpc>
                        <a:spcBef>
                          <a:spcPts val="0"/>
                        </a:spcBef>
                        <a:spcAft>
                          <a:spcPts val="0"/>
                        </a:spcAft>
                        <a:buNone/>
                      </a:pPr>
                      <a:r>
                        <a:rPr lang="en-US" sz="1200" b="1" u="none" strike="noStrike" noProof="0">
                          <a:solidFill>
                            <a:schemeClr val="tx1"/>
                          </a:solidFill>
                          <a:latin typeface="Poppins" panose="00000500000000000000" pitchFamily="2" charset="0"/>
                          <a:cs typeface="Poppins" panose="00000500000000000000" pitchFamily="2" charset="0"/>
                        </a:rPr>
                        <a:t>Attract, develop and retain </a:t>
                      </a:r>
                      <a:r>
                        <a:rPr lang="en-US" sz="1200" b="0" u="none" strike="noStrike" noProof="0">
                          <a:solidFill>
                            <a:schemeClr val="tx1"/>
                          </a:solidFill>
                          <a:latin typeface="Poppins" panose="00000500000000000000" pitchFamily="2" charset="0"/>
                          <a:cs typeface="Poppins" panose="00000500000000000000" pitchFamily="2" charset="0"/>
                        </a:rPr>
                        <a:t>talent</a:t>
                      </a:r>
                    </a:p>
                    <a:p>
                      <a:pPr lvl="0" algn="ctr">
                        <a:lnSpc>
                          <a:spcPct val="100000"/>
                        </a:lnSpc>
                        <a:spcBef>
                          <a:spcPts val="0"/>
                        </a:spcBef>
                        <a:spcAft>
                          <a:spcPts val="0"/>
                        </a:spcAft>
                        <a:buNone/>
                      </a:pPr>
                      <a:endParaRPr lang="en-US" sz="1200" b="0" i="0" u="none" strike="noStrike" noProof="0">
                        <a:solidFill>
                          <a:schemeClr val="tx1"/>
                        </a:solidFill>
                        <a:latin typeface="Poppins" panose="00000500000000000000" pitchFamily="2" charset="0"/>
                        <a:cs typeface="Poppins" panose="00000500000000000000" pitchFamily="2" charset="0"/>
                      </a:endParaRPr>
                    </a:p>
                  </a:txBody>
                  <a:tcPr anchor="ctr">
                    <a:lnR w="57150" cap="flat" cmpd="sng" algn="ctr">
                      <a:solidFill>
                        <a:schemeClr val="bg1"/>
                      </a:solidFill>
                      <a:prstDash val="solid"/>
                      <a:round/>
                      <a:headEnd type="none" w="med" len="med"/>
                      <a:tailEnd type="none" w="med" len="med"/>
                    </a:lnR>
                    <a:solidFill>
                      <a:schemeClr val="bg1">
                        <a:lumMod val="85000"/>
                      </a:schemeClr>
                    </a:solidFill>
                  </a:tcPr>
                </a:tc>
                <a:tc>
                  <a:txBody>
                    <a:bodyPr/>
                    <a:lstStyle/>
                    <a:p>
                      <a:pPr lvl="0" algn="ctr">
                        <a:buNone/>
                      </a:pPr>
                      <a:endParaRPr lang="en-US" sz="2000" b="1">
                        <a:solidFill>
                          <a:schemeClr val="tx1"/>
                        </a:solidFill>
                        <a:latin typeface="Poppins" panose="00000500000000000000" pitchFamily="2" charset="0"/>
                        <a:cs typeface="Poppins"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solidFill>
                      <a:srgbClr val="D3E5E9"/>
                    </a:solidFill>
                  </a:tcPr>
                </a:tc>
                <a:tc>
                  <a:txBody>
                    <a:bodyPr/>
                    <a:lstStyle/>
                    <a:p>
                      <a:pPr algn="ctr"/>
                      <a:r>
                        <a:rPr lang="en-US" sz="2000" b="1">
                          <a:solidFill>
                            <a:schemeClr val="tx1"/>
                          </a:solidFill>
                          <a:latin typeface="Poppins" panose="00000500000000000000" pitchFamily="2" charset="0"/>
                          <a:cs typeface="Poppins" panose="00000500000000000000" pitchFamily="2" charset="0"/>
                        </a:rPr>
                        <a:t>x</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a:r>
                        <a:rPr lang="en-US" sz="2000" b="1">
                          <a:solidFill>
                            <a:schemeClr val="tx1"/>
                          </a:solidFill>
                          <a:latin typeface="Poppins" panose="00000500000000000000" pitchFamily="2" charset="0"/>
                          <a:cs typeface="Poppins" panose="00000500000000000000" pitchFamily="2" charset="0"/>
                        </a:rPr>
                        <a:t>x</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solidFill>
                      <a:schemeClr val="bg1">
                        <a:lumMod val="95000"/>
                      </a:schemeClr>
                    </a:solidFill>
                  </a:tcPr>
                </a:tc>
                <a:tc>
                  <a:txBody>
                    <a:bodyPr/>
                    <a:lstStyle/>
                    <a:p>
                      <a:pPr lvl="0" algn="ctr">
                        <a:buNone/>
                      </a:pPr>
                      <a:endParaRPr lang="en-US" sz="2000" b="1">
                        <a:solidFill>
                          <a:schemeClr val="tx1"/>
                        </a:solidFill>
                        <a:latin typeface="Poppins" panose="00000500000000000000" pitchFamily="2" charset="0"/>
                        <a:cs typeface="Poppins" panose="00000500000000000000" pitchFamily="2" charset="0"/>
                      </a:endParaRPr>
                    </a:p>
                  </a:txBody>
                  <a:tcPr anchor="ctr">
                    <a:lnL w="57150" cap="flat" cmpd="sng" algn="ctr">
                      <a:solidFill>
                        <a:schemeClr val="bg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4017892154"/>
                  </a:ext>
                </a:extLst>
              </a:tr>
              <a:tr h="1126256">
                <a:tc>
                  <a:txBody>
                    <a:bodyPr/>
                    <a:lstStyle/>
                    <a:p>
                      <a:pPr lvl="0" algn="ctr">
                        <a:lnSpc>
                          <a:spcPct val="100000"/>
                        </a:lnSpc>
                        <a:spcBef>
                          <a:spcPts val="0"/>
                        </a:spcBef>
                        <a:spcAft>
                          <a:spcPts val="0"/>
                        </a:spcAft>
                        <a:buNone/>
                      </a:pPr>
                      <a:r>
                        <a:rPr lang="en-US" sz="1200" b="0" u="none" strike="noStrike" noProof="0">
                          <a:solidFill>
                            <a:schemeClr val="tx1"/>
                          </a:solidFill>
                          <a:latin typeface="Poppins" panose="00000500000000000000" pitchFamily="2" charset="0"/>
                          <a:cs typeface="Poppins" panose="00000500000000000000" pitchFamily="2" charset="0"/>
                        </a:rPr>
                        <a:t>Be an </a:t>
                      </a:r>
                      <a:r>
                        <a:rPr lang="en-US" sz="1200" b="1" u="none" strike="noStrike" noProof="0">
                          <a:solidFill>
                            <a:schemeClr val="tx1"/>
                          </a:solidFill>
                          <a:latin typeface="Poppins" panose="00000500000000000000" pitchFamily="2" charset="0"/>
                          <a:cs typeface="Poppins" panose="00000500000000000000" pitchFamily="2" charset="0"/>
                        </a:rPr>
                        <a:t>inclusive </a:t>
                      </a:r>
                    </a:p>
                    <a:p>
                      <a:pPr lvl="0" algn="ctr">
                        <a:lnSpc>
                          <a:spcPct val="100000"/>
                        </a:lnSpc>
                        <a:spcBef>
                          <a:spcPts val="0"/>
                        </a:spcBef>
                        <a:spcAft>
                          <a:spcPts val="0"/>
                        </a:spcAft>
                        <a:buNone/>
                      </a:pPr>
                      <a:r>
                        <a:rPr lang="en-US" sz="1200" b="1" u="none" strike="noStrike" noProof="0">
                          <a:solidFill>
                            <a:schemeClr val="tx1"/>
                          </a:solidFill>
                          <a:latin typeface="Poppins" panose="00000500000000000000" pitchFamily="2" charset="0"/>
                          <a:cs typeface="Poppins" panose="00000500000000000000" pitchFamily="2" charset="0"/>
                        </a:rPr>
                        <a:t>employer</a:t>
                      </a:r>
                      <a:r>
                        <a:rPr lang="en-US" sz="1200" b="0" u="none" strike="noStrike" noProof="0">
                          <a:solidFill>
                            <a:schemeClr val="tx1"/>
                          </a:solidFill>
                          <a:latin typeface="Poppins" panose="00000500000000000000" pitchFamily="2" charset="0"/>
                          <a:cs typeface="Poppins" panose="00000500000000000000" pitchFamily="2" charset="0"/>
                        </a:rPr>
                        <a:t> </a:t>
                      </a:r>
                      <a:endParaRPr lang="en-US" sz="1200">
                        <a:solidFill>
                          <a:schemeClr val="tx1"/>
                        </a:solidFill>
                        <a:latin typeface="Poppins" panose="00000500000000000000" pitchFamily="2" charset="0"/>
                        <a:cs typeface="Poppins" panose="00000500000000000000" pitchFamily="2" charset="0"/>
                      </a:endParaRPr>
                    </a:p>
                    <a:p>
                      <a:pPr lvl="0" algn="ctr">
                        <a:lnSpc>
                          <a:spcPct val="100000"/>
                        </a:lnSpc>
                        <a:spcBef>
                          <a:spcPts val="0"/>
                        </a:spcBef>
                        <a:spcAft>
                          <a:spcPts val="0"/>
                        </a:spcAft>
                        <a:buNone/>
                      </a:pPr>
                      <a:r>
                        <a:rPr lang="en-US" sz="1200" b="0" u="none" strike="noStrike" noProof="0">
                          <a:solidFill>
                            <a:schemeClr val="tx1"/>
                          </a:solidFill>
                          <a:latin typeface="Poppins" panose="00000500000000000000" pitchFamily="2" charset="0"/>
                          <a:cs typeface="Poppins" panose="00000500000000000000" pitchFamily="2" charset="0"/>
                        </a:rPr>
                        <a:t>that represents the communities that we serve at all levels </a:t>
                      </a:r>
                      <a:endParaRPr lang="en-US" sz="1200">
                        <a:solidFill>
                          <a:schemeClr val="tx1"/>
                        </a:solidFill>
                        <a:latin typeface="Poppins" panose="00000500000000000000" pitchFamily="2" charset="0"/>
                        <a:cs typeface="Poppins" panose="00000500000000000000" pitchFamily="2" charset="0"/>
                      </a:endParaRPr>
                    </a:p>
                  </a:txBody>
                  <a:tcPr anchor="ctr">
                    <a:lnR w="57150" cap="flat" cmpd="sng" algn="ctr">
                      <a:solidFill>
                        <a:schemeClr val="bg1"/>
                      </a:solidFill>
                      <a:prstDash val="solid"/>
                      <a:round/>
                      <a:headEnd type="none" w="med" len="med"/>
                      <a:tailEnd type="none" w="med" len="med"/>
                    </a:lnR>
                    <a:solidFill>
                      <a:schemeClr val="bg1">
                        <a:lumMod val="85000"/>
                      </a:schemeClr>
                    </a:solidFill>
                  </a:tcPr>
                </a:tc>
                <a:tc>
                  <a:txBody>
                    <a:bodyPr/>
                    <a:lstStyle/>
                    <a:p>
                      <a:pPr algn="ctr"/>
                      <a:endParaRPr lang="en-US" sz="2000" b="1">
                        <a:solidFill>
                          <a:schemeClr val="tx1"/>
                        </a:solidFill>
                        <a:latin typeface="Poppins" panose="00000500000000000000" pitchFamily="2" charset="0"/>
                        <a:cs typeface="Poppins"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solidFill>
                      <a:srgbClr val="D3E5E9"/>
                    </a:solidFill>
                  </a:tcPr>
                </a:tc>
                <a:tc>
                  <a:txBody>
                    <a:bodyPr/>
                    <a:lstStyle/>
                    <a:p>
                      <a:pPr algn="ctr"/>
                      <a:r>
                        <a:rPr lang="en-US" sz="2000" b="1">
                          <a:solidFill>
                            <a:schemeClr val="tx1"/>
                          </a:solidFill>
                          <a:latin typeface="Poppins" panose="00000500000000000000" pitchFamily="2" charset="0"/>
                          <a:cs typeface="Poppins" panose="00000500000000000000" pitchFamily="2" charset="0"/>
                        </a:rPr>
                        <a:t>x</a:t>
                      </a:r>
                    </a:p>
                  </a:txBody>
                  <a:tcPr anchor="ctr">
                    <a:lnL w="57150"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a:r>
                        <a:rPr lang="en-US" sz="2000" b="1">
                          <a:solidFill>
                            <a:schemeClr val="tx1"/>
                          </a:solidFill>
                          <a:latin typeface="Poppins" panose="00000500000000000000" pitchFamily="2" charset="0"/>
                          <a:cs typeface="Poppins" panose="00000500000000000000" pitchFamily="2" charset="0"/>
                        </a:rPr>
                        <a:t>x</a:t>
                      </a:r>
                    </a:p>
                  </a:txBody>
                  <a:tcPr anchor="ctr">
                    <a:lnR w="57150"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a:r>
                        <a:rPr lang="en-US" sz="2000" b="1">
                          <a:solidFill>
                            <a:schemeClr val="tx1"/>
                          </a:solidFill>
                          <a:latin typeface="Poppins" panose="00000500000000000000" pitchFamily="2" charset="0"/>
                          <a:cs typeface="Poppins" panose="00000500000000000000" pitchFamily="2" charset="0"/>
                        </a:rPr>
                        <a:t>x</a:t>
                      </a:r>
                    </a:p>
                  </a:txBody>
                  <a:tcPr anchor="ctr">
                    <a:lnL w="57150" cap="flat" cmpd="sng" algn="ctr">
                      <a:solidFill>
                        <a:schemeClr val="bg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660138406"/>
                  </a:ext>
                </a:extLst>
              </a:tr>
              <a:tr h="971469">
                <a:tc>
                  <a:txBody>
                    <a:bodyPr/>
                    <a:lstStyle/>
                    <a:p>
                      <a:pPr lvl="0" algn="ctr">
                        <a:lnSpc>
                          <a:spcPct val="100000"/>
                        </a:lnSpc>
                        <a:spcBef>
                          <a:spcPts val="0"/>
                        </a:spcBef>
                        <a:spcAft>
                          <a:spcPts val="0"/>
                        </a:spcAft>
                        <a:buNone/>
                      </a:pPr>
                      <a:endParaRPr lang="en-US" sz="1200" b="0" u="none" strike="noStrike" noProof="0">
                        <a:solidFill>
                          <a:schemeClr val="tx1"/>
                        </a:solidFill>
                        <a:latin typeface="Poppins" panose="00000500000000000000" pitchFamily="2" charset="0"/>
                        <a:cs typeface="Poppins" panose="00000500000000000000" pitchFamily="2" charset="0"/>
                      </a:endParaRPr>
                    </a:p>
                    <a:p>
                      <a:pPr lvl="0" algn="ctr">
                        <a:lnSpc>
                          <a:spcPct val="100000"/>
                        </a:lnSpc>
                        <a:spcBef>
                          <a:spcPts val="0"/>
                        </a:spcBef>
                        <a:spcAft>
                          <a:spcPts val="0"/>
                        </a:spcAft>
                        <a:buNone/>
                      </a:pPr>
                      <a:r>
                        <a:rPr lang="en-US" sz="1200" b="0" u="none" strike="noStrike" noProof="0">
                          <a:solidFill>
                            <a:schemeClr val="tx1"/>
                          </a:solidFill>
                          <a:latin typeface="Poppins" panose="00000500000000000000" pitchFamily="2" charset="0"/>
                          <a:cs typeface="Poppins" panose="00000500000000000000" pitchFamily="2" charset="0"/>
                        </a:rPr>
                        <a:t>Develop </a:t>
                      </a:r>
                      <a:r>
                        <a:rPr lang="en-US" sz="1200" b="1" u="none" strike="noStrike" noProof="0">
                          <a:solidFill>
                            <a:schemeClr val="tx1"/>
                          </a:solidFill>
                          <a:latin typeface="Poppins" panose="00000500000000000000" pitchFamily="2" charset="0"/>
                          <a:cs typeface="Poppins" panose="00000500000000000000" pitchFamily="2" charset="0"/>
                        </a:rPr>
                        <a:t>world-class leaders and managers</a:t>
                      </a:r>
                      <a:endParaRPr lang="en-US" sz="1200" b="0" u="none" strike="noStrike" noProof="0">
                        <a:solidFill>
                          <a:schemeClr val="tx1"/>
                        </a:solidFill>
                        <a:latin typeface="Poppins" panose="00000500000000000000" pitchFamily="2" charset="0"/>
                        <a:cs typeface="Poppins" panose="00000500000000000000" pitchFamily="2" charset="0"/>
                      </a:endParaRPr>
                    </a:p>
                    <a:p>
                      <a:pPr lvl="0">
                        <a:buNone/>
                      </a:pPr>
                      <a:endParaRPr lang="en-US" sz="1200">
                        <a:solidFill>
                          <a:schemeClr val="tx1"/>
                        </a:solidFill>
                        <a:latin typeface="Poppins" panose="00000500000000000000" pitchFamily="2" charset="0"/>
                        <a:cs typeface="Poppins" panose="00000500000000000000" pitchFamily="2" charset="0"/>
                      </a:endParaRPr>
                    </a:p>
                  </a:txBody>
                  <a:tcPr anchor="ctr">
                    <a:lnR w="57150" cap="flat" cmpd="sng" algn="ctr">
                      <a:solidFill>
                        <a:schemeClr val="bg1"/>
                      </a:solidFill>
                      <a:prstDash val="solid"/>
                      <a:round/>
                      <a:headEnd type="none" w="med" len="med"/>
                      <a:tailEnd type="none" w="med" len="med"/>
                    </a:lnR>
                    <a:solidFill>
                      <a:schemeClr val="bg1">
                        <a:lumMod val="85000"/>
                      </a:schemeClr>
                    </a:solidFill>
                  </a:tcPr>
                </a:tc>
                <a:tc>
                  <a:txBody>
                    <a:bodyPr/>
                    <a:lstStyle/>
                    <a:p>
                      <a:pPr algn="ctr"/>
                      <a:r>
                        <a:rPr lang="en-US" sz="2000" b="1">
                          <a:solidFill>
                            <a:schemeClr val="tx1"/>
                          </a:solidFill>
                          <a:latin typeface="Poppins" panose="00000500000000000000" pitchFamily="2" charset="0"/>
                          <a:cs typeface="Poppins" panose="00000500000000000000" pitchFamily="2" charset="0"/>
                        </a:rPr>
                        <a:t>x</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solidFill>
                      <a:srgbClr val="D3E5E9"/>
                    </a:solidFill>
                  </a:tcPr>
                </a:tc>
                <a:tc>
                  <a:txBody>
                    <a:bodyPr/>
                    <a:lstStyle/>
                    <a:p>
                      <a:pPr algn="ctr"/>
                      <a:endParaRPr lang="en-US" sz="2000" b="1">
                        <a:solidFill>
                          <a:schemeClr val="tx1"/>
                        </a:solidFill>
                        <a:latin typeface="Poppins" panose="00000500000000000000" pitchFamily="2" charset="0"/>
                        <a:cs typeface="Poppins"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a:r>
                        <a:rPr lang="en-US" sz="2000" b="1">
                          <a:solidFill>
                            <a:schemeClr val="tx1"/>
                          </a:solidFill>
                          <a:latin typeface="Poppins" panose="00000500000000000000" pitchFamily="2" charset="0"/>
                          <a:cs typeface="Poppins" panose="00000500000000000000" pitchFamily="2" charset="0"/>
                        </a:rPr>
                        <a:t>x</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a:endParaRPr lang="en-US" sz="2000" b="1">
                        <a:solidFill>
                          <a:schemeClr val="tx1"/>
                        </a:solidFill>
                        <a:latin typeface="Poppins" panose="00000500000000000000" pitchFamily="2" charset="0"/>
                        <a:cs typeface="Poppins" panose="00000500000000000000" pitchFamily="2" charset="0"/>
                      </a:endParaRPr>
                    </a:p>
                  </a:txBody>
                  <a:tcPr anchor="ctr">
                    <a:lnL w="57150" cap="flat" cmpd="sng" algn="ctr">
                      <a:solidFill>
                        <a:schemeClr val="bg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27259034"/>
                  </a:ext>
                </a:extLst>
              </a:tr>
              <a:tr h="952985">
                <a:tc>
                  <a:txBody>
                    <a:bodyPr/>
                    <a:lstStyle/>
                    <a:p>
                      <a:pPr lvl="0" algn="ctr">
                        <a:lnSpc>
                          <a:spcPct val="100000"/>
                        </a:lnSpc>
                        <a:spcBef>
                          <a:spcPts val="0"/>
                        </a:spcBef>
                        <a:spcAft>
                          <a:spcPts val="0"/>
                        </a:spcAft>
                        <a:buNone/>
                      </a:pPr>
                      <a:r>
                        <a:rPr lang="en-US" sz="1200" b="0" u="none" strike="noStrike" noProof="0">
                          <a:solidFill>
                            <a:schemeClr val="tx1"/>
                          </a:solidFill>
                          <a:latin typeface="Poppins" panose="00000500000000000000" pitchFamily="2" charset="0"/>
                          <a:cs typeface="Poppins" panose="00000500000000000000" pitchFamily="2" charset="0"/>
                        </a:rPr>
                        <a:t> Have a </a:t>
                      </a:r>
                      <a:r>
                        <a:rPr lang="en-US" sz="1200" b="1" u="none" strike="noStrike" noProof="0">
                          <a:solidFill>
                            <a:schemeClr val="tx1"/>
                          </a:solidFill>
                          <a:latin typeface="Poppins" panose="00000500000000000000" pitchFamily="2" charset="0"/>
                          <a:cs typeface="Poppins" panose="00000500000000000000" pitchFamily="2" charset="0"/>
                        </a:rPr>
                        <a:t>high performing </a:t>
                      </a:r>
                      <a:endParaRPr lang="en-US" sz="1200">
                        <a:solidFill>
                          <a:schemeClr val="tx1"/>
                        </a:solidFill>
                        <a:latin typeface="Poppins" panose="00000500000000000000" pitchFamily="2" charset="0"/>
                        <a:cs typeface="Poppins" panose="00000500000000000000" pitchFamily="2" charset="0"/>
                      </a:endParaRPr>
                    </a:p>
                    <a:p>
                      <a:pPr lvl="0" algn="ctr">
                        <a:lnSpc>
                          <a:spcPct val="100000"/>
                        </a:lnSpc>
                        <a:spcBef>
                          <a:spcPts val="0"/>
                        </a:spcBef>
                        <a:spcAft>
                          <a:spcPts val="0"/>
                        </a:spcAft>
                        <a:buNone/>
                      </a:pPr>
                      <a:r>
                        <a:rPr lang="en-US" sz="1200" b="1" u="none" strike="noStrike" noProof="0">
                          <a:solidFill>
                            <a:schemeClr val="tx1"/>
                          </a:solidFill>
                          <a:latin typeface="Poppins" panose="00000500000000000000" pitchFamily="2" charset="0"/>
                          <a:cs typeface="Poppins" panose="00000500000000000000" pitchFamily="2" charset="0"/>
                        </a:rPr>
                        <a:t>workforce</a:t>
                      </a:r>
                      <a:r>
                        <a:rPr lang="en-US" sz="1200" b="0" u="none" strike="noStrike" noProof="0">
                          <a:solidFill>
                            <a:schemeClr val="tx1"/>
                          </a:solidFill>
                          <a:latin typeface="Poppins" panose="00000500000000000000" pitchFamily="2" charset="0"/>
                          <a:cs typeface="Poppins" panose="00000500000000000000" pitchFamily="2" charset="0"/>
                        </a:rPr>
                        <a:t> that delivers great services for our city </a:t>
                      </a:r>
                      <a:endParaRPr lang="en-US" sz="1200" b="0" i="0" u="none" strike="noStrike" noProof="0">
                        <a:solidFill>
                          <a:schemeClr val="tx1"/>
                        </a:solidFill>
                        <a:latin typeface="Poppins" panose="00000500000000000000" pitchFamily="2" charset="0"/>
                        <a:cs typeface="Poppins" panose="00000500000000000000" pitchFamily="2" charset="0"/>
                      </a:endParaRPr>
                    </a:p>
                  </a:txBody>
                  <a:tcPr anchor="ctr">
                    <a:lnR w="57150" cap="flat" cmpd="sng" algn="ctr">
                      <a:solidFill>
                        <a:schemeClr val="bg1"/>
                      </a:solidFill>
                      <a:prstDash val="solid"/>
                      <a:round/>
                      <a:headEnd type="none" w="med" len="med"/>
                      <a:tailEnd type="none" w="med" len="med"/>
                    </a:lnR>
                    <a:solidFill>
                      <a:schemeClr val="bg1">
                        <a:lumMod val="85000"/>
                      </a:schemeClr>
                    </a:solidFill>
                  </a:tcPr>
                </a:tc>
                <a:tc>
                  <a:txBody>
                    <a:bodyPr/>
                    <a:lstStyle/>
                    <a:p>
                      <a:pPr algn="ctr"/>
                      <a:r>
                        <a:rPr lang="en-US" sz="2000" b="1">
                          <a:solidFill>
                            <a:schemeClr val="tx1"/>
                          </a:solidFill>
                          <a:latin typeface="Poppins" panose="00000500000000000000" pitchFamily="2" charset="0"/>
                          <a:cs typeface="Poppins" panose="00000500000000000000" pitchFamily="2" charset="0"/>
                        </a:rPr>
                        <a:t>x</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solidFill>
                      <a:srgbClr val="D3E5E9"/>
                    </a:solidFill>
                  </a:tcPr>
                </a:tc>
                <a:tc>
                  <a:txBody>
                    <a:bodyPr/>
                    <a:lstStyle/>
                    <a:p>
                      <a:pPr algn="ctr"/>
                      <a:endParaRPr lang="en-US" sz="2000" b="1">
                        <a:solidFill>
                          <a:schemeClr val="tx1"/>
                        </a:solidFill>
                        <a:latin typeface="Poppins" panose="00000500000000000000" pitchFamily="2" charset="0"/>
                        <a:cs typeface="Poppins"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a:r>
                        <a:rPr lang="en-US" sz="2000" b="1">
                          <a:solidFill>
                            <a:schemeClr val="tx1"/>
                          </a:solidFill>
                          <a:latin typeface="Poppins" panose="00000500000000000000" pitchFamily="2" charset="0"/>
                          <a:cs typeface="Poppins" panose="00000500000000000000" pitchFamily="2" charset="0"/>
                        </a:rPr>
                        <a:t>x</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a:r>
                        <a:rPr lang="en-US" sz="2000" b="1">
                          <a:solidFill>
                            <a:schemeClr val="tx1"/>
                          </a:solidFill>
                          <a:latin typeface="Poppins" panose="00000500000000000000" pitchFamily="2" charset="0"/>
                          <a:cs typeface="Poppins" panose="00000500000000000000" pitchFamily="2" charset="0"/>
                        </a:rPr>
                        <a:t>x</a:t>
                      </a:r>
                    </a:p>
                  </a:txBody>
                  <a:tcPr anchor="ctr">
                    <a:lnL w="57150" cap="flat" cmpd="sng" algn="ctr">
                      <a:solidFill>
                        <a:schemeClr val="bg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227540208"/>
                  </a:ext>
                </a:extLst>
              </a:tr>
              <a:tr h="810362">
                <a:tc>
                  <a:txBody>
                    <a:bodyPr/>
                    <a:lstStyle/>
                    <a:p>
                      <a:pPr lvl="0" algn="ctr">
                        <a:lnSpc>
                          <a:spcPct val="100000"/>
                        </a:lnSpc>
                        <a:spcBef>
                          <a:spcPts val="0"/>
                        </a:spcBef>
                        <a:spcAft>
                          <a:spcPts val="0"/>
                        </a:spcAft>
                        <a:buNone/>
                      </a:pPr>
                      <a:endParaRPr lang="en-US" sz="1200" b="0" u="none" strike="noStrike" noProof="0">
                        <a:solidFill>
                          <a:schemeClr val="tx1"/>
                        </a:solidFill>
                        <a:latin typeface="Poppins" panose="00000500000000000000" pitchFamily="2" charset="0"/>
                        <a:cs typeface="Poppins" panose="00000500000000000000" pitchFamily="2" charset="0"/>
                      </a:endParaRPr>
                    </a:p>
                    <a:p>
                      <a:pPr lvl="0" algn="ctr">
                        <a:lnSpc>
                          <a:spcPct val="100000"/>
                        </a:lnSpc>
                        <a:spcBef>
                          <a:spcPts val="0"/>
                        </a:spcBef>
                        <a:spcAft>
                          <a:spcPts val="0"/>
                        </a:spcAft>
                        <a:buNone/>
                      </a:pPr>
                      <a:r>
                        <a:rPr lang="en-US" sz="1200" b="0" u="none" strike="noStrike" noProof="0">
                          <a:solidFill>
                            <a:schemeClr val="tx1"/>
                          </a:solidFill>
                          <a:latin typeface="Poppins" panose="00000500000000000000" pitchFamily="2" charset="0"/>
                          <a:cs typeface="Poppins" panose="00000500000000000000" pitchFamily="2" charset="0"/>
                        </a:rPr>
                        <a:t>Be a </a:t>
                      </a:r>
                      <a:r>
                        <a:rPr lang="en-US" sz="1200" b="1" u="none" strike="noStrike" noProof="0">
                          <a:solidFill>
                            <a:schemeClr val="tx1"/>
                          </a:solidFill>
                          <a:latin typeface="Poppins" panose="00000500000000000000" pitchFamily="2" charset="0"/>
                          <a:cs typeface="Poppins" panose="00000500000000000000" pitchFamily="2" charset="0"/>
                        </a:rPr>
                        <a:t>thriving and healthy workforce</a:t>
                      </a:r>
                    </a:p>
                    <a:p>
                      <a:pPr lvl="0" algn="ctr">
                        <a:lnSpc>
                          <a:spcPct val="100000"/>
                        </a:lnSpc>
                        <a:spcBef>
                          <a:spcPts val="0"/>
                        </a:spcBef>
                        <a:spcAft>
                          <a:spcPts val="0"/>
                        </a:spcAft>
                        <a:buNone/>
                      </a:pPr>
                      <a:endParaRPr lang="en-US" sz="1200" b="0" i="0" u="none" strike="noStrike" noProof="0">
                        <a:solidFill>
                          <a:schemeClr val="tx1"/>
                        </a:solidFill>
                        <a:latin typeface="Poppins" panose="00000500000000000000" pitchFamily="2" charset="0"/>
                        <a:cs typeface="Poppins" panose="00000500000000000000" pitchFamily="2" charset="0"/>
                      </a:endParaRPr>
                    </a:p>
                  </a:txBody>
                  <a:tcPr anchor="ctr">
                    <a:lnR w="57150" cap="flat" cmpd="sng" algn="ctr">
                      <a:solidFill>
                        <a:schemeClr val="bg1"/>
                      </a:solidFill>
                      <a:prstDash val="solid"/>
                      <a:round/>
                      <a:headEnd type="none" w="med" len="med"/>
                      <a:tailEnd type="none" w="med" len="med"/>
                    </a:lnR>
                    <a:solidFill>
                      <a:schemeClr val="bg1">
                        <a:lumMod val="85000"/>
                      </a:schemeClr>
                    </a:solidFill>
                  </a:tcPr>
                </a:tc>
                <a:tc>
                  <a:txBody>
                    <a:bodyPr/>
                    <a:lstStyle/>
                    <a:p>
                      <a:pPr lvl="0" algn="ctr">
                        <a:buNone/>
                      </a:pPr>
                      <a:r>
                        <a:rPr lang="en-US" sz="2000" b="1">
                          <a:solidFill>
                            <a:schemeClr val="tx1"/>
                          </a:solidFill>
                          <a:latin typeface="Poppins" panose="00000500000000000000" pitchFamily="2" charset="0"/>
                          <a:cs typeface="Poppins" panose="00000500000000000000" pitchFamily="2" charset="0"/>
                        </a:rPr>
                        <a:t>x</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solidFill>
                      <a:srgbClr val="D3E5E9"/>
                    </a:solidFill>
                  </a:tcPr>
                </a:tc>
                <a:tc>
                  <a:txBody>
                    <a:bodyPr/>
                    <a:lstStyle/>
                    <a:p>
                      <a:pPr lvl="0" algn="ctr">
                        <a:buNone/>
                      </a:pPr>
                      <a:r>
                        <a:rPr lang="en-US" sz="2000" b="1">
                          <a:solidFill>
                            <a:schemeClr val="tx1"/>
                          </a:solidFill>
                          <a:latin typeface="Poppins" panose="00000500000000000000" pitchFamily="2" charset="0"/>
                          <a:cs typeface="Poppins" panose="00000500000000000000" pitchFamily="2" charset="0"/>
                        </a:rPr>
                        <a:t>x</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solidFill>
                      <a:schemeClr val="bg1">
                        <a:lumMod val="95000"/>
                      </a:schemeClr>
                    </a:solidFill>
                  </a:tcPr>
                </a:tc>
                <a:tc>
                  <a:txBody>
                    <a:bodyPr/>
                    <a:lstStyle/>
                    <a:p>
                      <a:pPr lvl="0" algn="ctr">
                        <a:buNone/>
                      </a:pPr>
                      <a:endParaRPr lang="en-US" sz="2000" b="1">
                        <a:solidFill>
                          <a:schemeClr val="tx1"/>
                        </a:solidFill>
                        <a:latin typeface="Poppins" panose="00000500000000000000" pitchFamily="2" charset="0"/>
                        <a:cs typeface="Poppins" panose="00000500000000000000" pitchFamily="2" charset="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solidFill>
                      <a:schemeClr val="bg1">
                        <a:lumMod val="95000"/>
                      </a:schemeClr>
                    </a:solidFill>
                  </a:tcPr>
                </a:tc>
                <a:tc>
                  <a:txBody>
                    <a:bodyPr/>
                    <a:lstStyle/>
                    <a:p>
                      <a:pPr lvl="0" algn="ctr">
                        <a:buNone/>
                      </a:pPr>
                      <a:r>
                        <a:rPr lang="en-US" sz="2000" b="1">
                          <a:solidFill>
                            <a:schemeClr val="tx1"/>
                          </a:solidFill>
                          <a:latin typeface="Poppins" panose="00000500000000000000" pitchFamily="2" charset="0"/>
                          <a:cs typeface="Poppins" panose="00000500000000000000" pitchFamily="2" charset="0"/>
                        </a:rPr>
                        <a:t>x</a:t>
                      </a:r>
                    </a:p>
                  </a:txBody>
                  <a:tcPr anchor="ctr">
                    <a:lnL w="57150" cap="flat" cmpd="sng" algn="ctr">
                      <a:solidFill>
                        <a:schemeClr val="bg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811109735"/>
                  </a:ext>
                </a:extLst>
              </a:tr>
            </a:tbl>
          </a:graphicData>
        </a:graphic>
      </p:graphicFrame>
      <p:sp>
        <p:nvSpPr>
          <p:cNvPr id="6" name="Title 10">
            <a:extLst>
              <a:ext uri="{FF2B5EF4-FFF2-40B4-BE49-F238E27FC236}">
                <a16:creationId xmlns:a16="http://schemas.microsoft.com/office/drawing/2014/main" id="{8CA18FC7-F043-2C79-9A74-5717BE0EB116}"/>
              </a:ext>
            </a:extLst>
          </p:cNvPr>
          <p:cNvSpPr txBox="1">
            <a:spLocks/>
          </p:cNvSpPr>
          <p:nvPr/>
        </p:nvSpPr>
        <p:spPr>
          <a:xfrm>
            <a:off x="428090" y="1528281"/>
            <a:ext cx="2790605" cy="38014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aleway Thin"/>
              <a:buNone/>
              <a:defRPr sz="2800" b="0" i="0" u="none" strike="noStrike" cap="none">
                <a:solidFill>
                  <a:schemeClr val="dk1"/>
                </a:solidFill>
                <a:latin typeface="Raleway Thin"/>
                <a:ea typeface="Raleway Thin"/>
                <a:cs typeface="Raleway Thin"/>
                <a:sym typeface="Raleway Thi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Clr>
                <a:prstClr val="black"/>
              </a:buClr>
            </a:pPr>
            <a:r>
              <a:rPr lang="en-GB" b="1" kern="0">
                <a:solidFill>
                  <a:prstClr val="black"/>
                </a:solidFill>
                <a:latin typeface="Poppins" panose="00000500000000000000" pitchFamily="2" charset="0"/>
                <a:ea typeface="+mn-ea"/>
                <a:cs typeface="Poppins" panose="00000500000000000000" pitchFamily="2" charset="0"/>
              </a:rPr>
              <a:t>How the plan contributes to our workforce priorities </a:t>
            </a:r>
          </a:p>
        </p:txBody>
      </p:sp>
    </p:spTree>
    <p:extLst>
      <p:ext uri="{BB962C8B-B14F-4D97-AF65-F5344CB8AC3E}">
        <p14:creationId xmlns:p14="http://schemas.microsoft.com/office/powerpoint/2010/main" val="3226700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C467200-D5C3-D36D-4055-FDB0A242A206}"/>
              </a:ext>
            </a:extLst>
          </p:cNvPr>
          <p:cNvGrpSpPr/>
          <p:nvPr/>
        </p:nvGrpSpPr>
        <p:grpSpPr>
          <a:xfrm>
            <a:off x="538222" y="10273"/>
            <a:ext cx="11674327" cy="6339154"/>
            <a:chOff x="538222" y="10273"/>
            <a:chExt cx="11674327" cy="6339154"/>
          </a:xfrm>
        </p:grpSpPr>
        <p:grpSp>
          <p:nvGrpSpPr>
            <p:cNvPr id="2" name="Group 1">
              <a:extLst>
                <a:ext uri="{FF2B5EF4-FFF2-40B4-BE49-F238E27FC236}">
                  <a16:creationId xmlns:a16="http://schemas.microsoft.com/office/drawing/2014/main" id="{B8E765F0-0156-D8C8-2337-D5100F599739}"/>
                </a:ext>
              </a:extLst>
            </p:cNvPr>
            <p:cNvGrpSpPr/>
            <p:nvPr/>
          </p:nvGrpSpPr>
          <p:grpSpPr>
            <a:xfrm>
              <a:off x="7839183" y="10273"/>
              <a:ext cx="4373366" cy="6339154"/>
              <a:chOff x="7839183" y="0"/>
              <a:chExt cx="4373366" cy="6339154"/>
            </a:xfrm>
          </p:grpSpPr>
          <p:sp>
            <p:nvSpPr>
              <p:cNvPr id="7" name="Rectangle 6">
                <a:extLst>
                  <a:ext uri="{FF2B5EF4-FFF2-40B4-BE49-F238E27FC236}">
                    <a16:creationId xmlns:a16="http://schemas.microsoft.com/office/drawing/2014/main" id="{D43F4B5F-566F-FBAE-C6CB-F7475FB7C18D}"/>
                  </a:ext>
                </a:extLst>
              </p:cNvPr>
              <p:cNvSpPr/>
              <p:nvPr/>
            </p:nvSpPr>
            <p:spPr>
              <a:xfrm>
                <a:off x="7839183" y="0"/>
                <a:ext cx="4373366" cy="63391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8496B0"/>
                  </a:solidFill>
                </a:endParaRPr>
              </a:p>
            </p:txBody>
          </p:sp>
          <p:pic>
            <p:nvPicPr>
              <p:cNvPr id="13" name="Picture 12">
                <a:extLst>
                  <a:ext uri="{FF2B5EF4-FFF2-40B4-BE49-F238E27FC236}">
                    <a16:creationId xmlns:a16="http://schemas.microsoft.com/office/drawing/2014/main" id="{66B36269-317F-CB77-D68E-AE5D9AFAF1F4}"/>
                  </a:ext>
                </a:extLst>
              </p:cNvPr>
              <p:cNvPicPr>
                <a:picLocks noChangeAspect="1"/>
              </p:cNvPicPr>
              <p:nvPr/>
            </p:nvPicPr>
            <p:blipFill>
              <a:blip r:embed="rId3"/>
              <a:stretch>
                <a:fillRect/>
              </a:stretch>
            </p:blipFill>
            <p:spPr>
              <a:xfrm>
                <a:off x="8257105" y="913830"/>
                <a:ext cx="3561863" cy="20035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2" name="TextBox 11">
              <a:extLst>
                <a:ext uri="{FF2B5EF4-FFF2-40B4-BE49-F238E27FC236}">
                  <a16:creationId xmlns:a16="http://schemas.microsoft.com/office/drawing/2014/main" id="{0E3D676B-5085-9D9B-5D14-F6C98A2946CF}"/>
                </a:ext>
              </a:extLst>
            </p:cNvPr>
            <p:cNvSpPr txBox="1"/>
            <p:nvPr/>
          </p:nvSpPr>
          <p:spPr>
            <a:xfrm>
              <a:off x="538222" y="1148891"/>
              <a:ext cx="7054380" cy="4154984"/>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GB">
                <a:solidFill>
                  <a:srgbClr val="000000"/>
                </a:solidFill>
                <a:latin typeface="Calibri" panose="020F0502020204030204" pitchFamily="34" charset="0"/>
                <a:cs typeface="Poppins" panose="000005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b="1">
                  <a:solidFill>
                    <a:schemeClr val="tx1">
                      <a:lumMod val="50000"/>
                    </a:schemeClr>
                  </a:solidFill>
                  <a:latin typeface="Poppins"/>
                  <a:cs typeface="Poppins"/>
                </a:rPr>
                <a:t>Will take a deeper dive into the culture of the organisation </a:t>
              </a:r>
              <a:r>
                <a:rPr lang="en-GB" sz="1600">
                  <a:solidFill>
                    <a:schemeClr val="tx1">
                      <a:lumMod val="50000"/>
                    </a:schemeClr>
                  </a:solidFill>
                  <a:latin typeface="Poppins" panose="00000500000000000000" pitchFamily="2" charset="0"/>
                  <a:cs typeface="Poppins" panose="00000500000000000000" pitchFamily="2" charset="0"/>
                </a:rPr>
                <a:t>tackling the challenges and getting closer to the root causes. </a:t>
              </a:r>
              <a:r>
                <a:rPr lang="en-GB" sz="1600">
                  <a:solidFill>
                    <a:schemeClr val="tx1">
                      <a:lumMod val="50000"/>
                    </a:schemeClr>
                  </a:solidFill>
                  <a:latin typeface="Poppins"/>
                  <a:cs typeface="Poppins"/>
                </a:rPr>
                <a:t>We will reflect on the past, and present, to help enable change and make sure the organisation is fit for the future. </a:t>
              </a:r>
            </a:p>
            <a:p>
              <a:pPr marL="0" marR="0" lvl="0" indent="0" defTabSz="914400" rtl="0" eaLnBrk="1" fontAlgn="auto" latinLnBrk="0" hangingPunct="1">
                <a:lnSpc>
                  <a:spcPct val="100000"/>
                </a:lnSpc>
                <a:spcBef>
                  <a:spcPts val="0"/>
                </a:spcBef>
                <a:spcAft>
                  <a:spcPts val="0"/>
                </a:spcAft>
                <a:buClrTx/>
                <a:buSzTx/>
                <a:buFontTx/>
                <a:buNone/>
                <a:tabLst/>
                <a:defRPr/>
              </a:pPr>
              <a:endParaRPr lang="en-GB" sz="1600">
                <a:solidFill>
                  <a:schemeClr val="tx1">
                    <a:lumMod val="50000"/>
                  </a:schemeClr>
                </a:solidFill>
                <a:latin typeface="Poppins"/>
                <a:cs typeface="Poppins"/>
              </a:endParaRPr>
            </a:p>
            <a:p>
              <a:pPr lvl="0">
                <a:defRPr/>
              </a:pPr>
              <a:r>
                <a:rPr lang="en-GB" b="1">
                  <a:solidFill>
                    <a:schemeClr val="tx1">
                      <a:lumMod val="50000"/>
                    </a:schemeClr>
                  </a:solidFill>
                  <a:latin typeface="Poppins"/>
                  <a:cs typeface="Poppins"/>
                </a:rPr>
                <a:t>Will keep staff voice and experiences firmly at the centre </a:t>
              </a:r>
              <a:r>
                <a:rPr lang="en-GB" sz="1600">
                  <a:solidFill>
                    <a:schemeClr val="tx1">
                      <a:lumMod val="50000"/>
                    </a:schemeClr>
                  </a:solidFill>
                  <a:latin typeface="Poppins"/>
                  <a:cs typeface="Poppins"/>
                </a:rPr>
                <a:t>of the plan with design-thinking continuing to be the default approach for the work. Opportunities will be sort for where the OD Plan can elevate and add value to other strategies and programmes of work and share in the wealth.     </a:t>
              </a:r>
              <a:endParaRPr lang="en-GB" sz="1600">
                <a:solidFill>
                  <a:schemeClr val="tx1">
                    <a:lumMod val="50000"/>
                  </a:schemeClr>
                </a:solidFill>
                <a:latin typeface="Poppins" panose="00000500000000000000" pitchFamily="2" charset="0"/>
                <a:cs typeface="Poppins" panose="000005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1600">
                <a:solidFill>
                  <a:schemeClr val="tx1">
                    <a:lumMod val="50000"/>
                  </a:schemeClr>
                </a:solidFill>
                <a:latin typeface="Poppins" panose="00000500000000000000" pitchFamily="2" charset="0"/>
                <a:cs typeface="Poppins" panose="00000500000000000000" pitchFamily="2" charset="0"/>
              </a:endParaRPr>
            </a:p>
            <a:p>
              <a:pPr>
                <a:defRPr/>
              </a:pPr>
              <a:r>
                <a:rPr lang="en-GB" b="1">
                  <a:solidFill>
                    <a:schemeClr val="tx1">
                      <a:lumMod val="50000"/>
                    </a:schemeClr>
                  </a:solidFill>
                  <a:latin typeface="Poppins"/>
                  <a:cs typeface="Poppins"/>
                </a:rPr>
                <a:t>Will not be </a:t>
              </a:r>
              <a:r>
                <a:rPr lang="en-GB" sz="1600">
                  <a:solidFill>
                    <a:schemeClr val="tx1">
                      <a:lumMod val="50000"/>
                    </a:schemeClr>
                  </a:solidFill>
                  <a:latin typeface="Poppins"/>
                  <a:cs typeface="Poppins"/>
                </a:rPr>
                <a:t>a programme of business-as-usual activity, or the sole work of the Organisation Development Team. It is about working together to get under the skin of some of our biggest issues, asking why (and why again) to try to find the right solutions. </a:t>
              </a:r>
            </a:p>
          </p:txBody>
        </p:sp>
      </p:grpSp>
      <p:sp>
        <p:nvSpPr>
          <p:cNvPr id="5" name="Title 10">
            <a:extLst>
              <a:ext uri="{FF2B5EF4-FFF2-40B4-BE49-F238E27FC236}">
                <a16:creationId xmlns:a16="http://schemas.microsoft.com/office/drawing/2014/main" id="{173552A5-2ACB-DCDA-A182-E7CA52F39D76}"/>
              </a:ext>
            </a:extLst>
          </p:cNvPr>
          <p:cNvSpPr txBox="1">
            <a:spLocks/>
          </p:cNvSpPr>
          <p:nvPr/>
        </p:nvSpPr>
        <p:spPr>
          <a:xfrm>
            <a:off x="538222" y="155005"/>
            <a:ext cx="10974327" cy="7588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aleway Thin"/>
              <a:buNone/>
              <a:defRPr sz="2800" b="0" i="0" u="none" strike="noStrike" cap="none">
                <a:solidFill>
                  <a:schemeClr val="dk1"/>
                </a:solidFill>
                <a:latin typeface="Raleway Thin"/>
                <a:ea typeface="Raleway Thin"/>
                <a:cs typeface="Raleway Thin"/>
                <a:sym typeface="Raleway Thi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Clr>
                <a:prstClr val="black"/>
              </a:buClr>
            </a:pPr>
            <a:r>
              <a:rPr lang="en-GB" sz="3600" b="1" kern="0" dirty="0">
                <a:solidFill>
                  <a:prstClr val="black"/>
                </a:solidFill>
                <a:latin typeface="Poppins" panose="00000500000000000000" pitchFamily="2" charset="0"/>
                <a:ea typeface="+mn-ea"/>
                <a:cs typeface="Poppins" panose="00000500000000000000" pitchFamily="2" charset="0"/>
              </a:rPr>
              <a:t>The refreshed OD Plan…</a:t>
            </a:r>
          </a:p>
        </p:txBody>
      </p:sp>
      <p:sp>
        <p:nvSpPr>
          <p:cNvPr id="6" name="TextBox 5">
            <a:extLst>
              <a:ext uri="{FF2B5EF4-FFF2-40B4-BE49-F238E27FC236}">
                <a16:creationId xmlns:a16="http://schemas.microsoft.com/office/drawing/2014/main" id="{2DC265EC-4DD5-1648-532A-648D4AFF9F5A}"/>
              </a:ext>
            </a:extLst>
          </p:cNvPr>
          <p:cNvSpPr txBox="1"/>
          <p:nvPr/>
        </p:nvSpPr>
        <p:spPr>
          <a:xfrm>
            <a:off x="8629095" y="3429000"/>
            <a:ext cx="314558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a:solidFill>
                  <a:schemeClr val="tx1">
                    <a:lumMod val="50000"/>
                  </a:schemeClr>
                </a:solidFill>
                <a:latin typeface="Poppins" panose="00000500000000000000" pitchFamily="2" charset="0"/>
                <a:cs typeface="Poppins" panose="00000500000000000000" pitchFamily="2" charset="0"/>
              </a:rPr>
              <a:t>This OD plan is about... </a:t>
            </a:r>
            <a:endParaRPr lang="en-US" sz="2000">
              <a:solidFill>
                <a:schemeClr val="tx1">
                  <a:lumMod val="50000"/>
                </a:schemeClr>
              </a:solidFill>
              <a:latin typeface="Poppins" panose="00000500000000000000" pitchFamily="2" charset="0"/>
              <a:cs typeface="Poppins" panose="00000500000000000000" pitchFamily="2" charset="0"/>
            </a:endParaRPr>
          </a:p>
          <a:p>
            <a:pPr algn="ctr"/>
            <a:endParaRPr lang="en-GB" sz="2000" b="1">
              <a:solidFill>
                <a:schemeClr val="bg1"/>
              </a:solidFill>
              <a:latin typeface="Poppins" panose="00000500000000000000" pitchFamily="2" charset="0"/>
              <a:cs typeface="Poppins" panose="00000500000000000000" pitchFamily="2" charset="0"/>
            </a:endParaRPr>
          </a:p>
          <a:p>
            <a:pPr algn="ctr"/>
            <a:r>
              <a:rPr lang="en-GB" sz="2000" b="1">
                <a:solidFill>
                  <a:srgbClr val="C1338B"/>
                </a:solidFill>
                <a:latin typeface="Poppins"/>
                <a:cs typeface="Poppins"/>
              </a:rPr>
              <a:t>enabling change and making sure</a:t>
            </a:r>
          </a:p>
          <a:p>
            <a:pPr algn="ctr"/>
            <a:r>
              <a:rPr lang="en-GB" sz="2000" b="1">
                <a:solidFill>
                  <a:srgbClr val="C1338B"/>
                </a:solidFill>
                <a:latin typeface="Poppins"/>
                <a:cs typeface="Poppins"/>
              </a:rPr>
              <a:t>the organisation is fit for the future</a:t>
            </a:r>
            <a:r>
              <a:rPr lang="en-GB" sz="2000" b="1">
                <a:solidFill>
                  <a:srgbClr val="C1338B"/>
                </a:solidFill>
                <a:latin typeface="Poppins" panose="00000500000000000000" pitchFamily="2" charset="0"/>
                <a:cs typeface="Poppins" panose="00000500000000000000" pitchFamily="2" charset="0"/>
              </a:rPr>
              <a:t>. </a:t>
            </a:r>
            <a:endParaRPr lang="en-US" sz="2000" b="1">
              <a:solidFill>
                <a:srgbClr val="C1338B"/>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656963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BA9B5"/>
        </a:solidFill>
        <a:effectLst/>
      </p:bgPr>
    </p:bg>
    <p:spTree>
      <p:nvGrpSpPr>
        <p:cNvPr id="1" name="Shape 564"/>
        <p:cNvGrpSpPr/>
        <p:nvPr/>
      </p:nvGrpSpPr>
      <p:grpSpPr>
        <a:xfrm>
          <a:off x="0" y="0"/>
          <a:ext cx="0" cy="0"/>
          <a:chOff x="0" y="0"/>
          <a:chExt cx="0" cy="0"/>
        </a:xfrm>
      </p:grpSpPr>
      <p:sp>
        <p:nvSpPr>
          <p:cNvPr id="565" name="Google Shape;565;p80"/>
          <p:cNvSpPr txBox="1"/>
          <p:nvPr/>
        </p:nvSpPr>
        <p:spPr>
          <a:xfrm>
            <a:off x="574233" y="262367"/>
            <a:ext cx="11121200" cy="20932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GB" sz="4000" b="1" dirty="0">
                <a:solidFill>
                  <a:schemeClr val="lt1"/>
                </a:solidFill>
                <a:latin typeface="Poppins" panose="020B0604020202020204" charset="0"/>
                <a:ea typeface="Montserrat SemiBold"/>
                <a:cs typeface="Poppins" panose="020B0604020202020204" charset="0"/>
                <a:sym typeface="Montserrat SemiBold"/>
              </a:rPr>
              <a:t>Our four priority areas for 2023/25:</a:t>
            </a:r>
            <a:endParaRPr lang="en-GB" sz="4000" b="1" dirty="0">
              <a:solidFill>
                <a:schemeClr val="lt1"/>
              </a:solidFill>
              <a:latin typeface="Poppins" panose="020B0604020202020204" charset="0"/>
              <a:ea typeface="Montserrat SemiBold"/>
              <a:cs typeface="Poppins" panose="020B0604020202020204" charset="0"/>
            </a:endParaRPr>
          </a:p>
          <a:p>
            <a:pPr marL="0" lvl="0" indent="0" algn="l" rtl="0">
              <a:spcBef>
                <a:spcPts val="0"/>
              </a:spcBef>
              <a:spcAft>
                <a:spcPts val="0"/>
              </a:spcAft>
              <a:buClr>
                <a:schemeClr val="dk1"/>
              </a:buClr>
              <a:buSzPts val="1100"/>
              <a:buFont typeface="Arial"/>
              <a:buNone/>
            </a:pPr>
            <a:endParaRPr lang="en-GB" sz="4000" b="1" dirty="0">
              <a:solidFill>
                <a:schemeClr val="lt1"/>
              </a:solidFill>
              <a:latin typeface="Poppins" panose="020B0604020202020204" charset="0"/>
              <a:ea typeface="Montserrat SemiBold"/>
              <a:cs typeface="Poppins" panose="020B0604020202020204" charset="0"/>
            </a:endParaRPr>
          </a:p>
          <a:p>
            <a:pPr marL="0" lvl="0" indent="0" algn="l" rtl="0">
              <a:spcBef>
                <a:spcPts val="0"/>
              </a:spcBef>
              <a:spcAft>
                <a:spcPts val="0"/>
              </a:spcAft>
              <a:buNone/>
            </a:pPr>
            <a:endParaRPr lang="en-GB" sz="4000" b="1" dirty="0">
              <a:solidFill>
                <a:schemeClr val="lt1"/>
              </a:solidFill>
              <a:latin typeface="Poppins" panose="020B0604020202020204" charset="0"/>
              <a:ea typeface="Montserrat SemiBold"/>
              <a:cs typeface="Poppins" panose="020B0604020202020204" charset="0"/>
            </a:endParaRPr>
          </a:p>
        </p:txBody>
      </p:sp>
      <p:sp>
        <p:nvSpPr>
          <p:cNvPr id="566" name="Google Shape;566;p80"/>
          <p:cNvSpPr txBox="1"/>
          <p:nvPr/>
        </p:nvSpPr>
        <p:spPr>
          <a:xfrm>
            <a:off x="657546" y="1357992"/>
            <a:ext cx="4953441" cy="2649339"/>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 sz="2800" b="1">
                <a:solidFill>
                  <a:schemeClr val="lt1"/>
                </a:solidFill>
                <a:latin typeface="Poppins"/>
                <a:ea typeface="Montserrat"/>
                <a:cs typeface="Poppins"/>
                <a:sym typeface="Montserrat"/>
              </a:rPr>
              <a:t>Leadership</a:t>
            </a:r>
          </a:p>
          <a:p>
            <a:pPr marL="0" marR="0" lvl="0" indent="0" algn="l" rtl="0">
              <a:lnSpc>
                <a:spcPct val="100000"/>
              </a:lnSpc>
              <a:spcBef>
                <a:spcPts val="0"/>
              </a:spcBef>
              <a:spcAft>
                <a:spcPts val="0"/>
              </a:spcAft>
              <a:buNone/>
            </a:pPr>
            <a:endParaRPr lang="en-GB" sz="1200">
              <a:solidFill>
                <a:schemeClr val="lt1"/>
              </a:solidFill>
              <a:latin typeface="Poppins" panose="020B0604020202020204" charset="0"/>
              <a:cs typeface="Poppins" panose="020B0604020202020204" charset="0"/>
            </a:endParaRPr>
          </a:p>
          <a:p>
            <a:pPr marL="0" marR="0" lvl="0" indent="0" algn="l" rtl="0">
              <a:lnSpc>
                <a:spcPct val="100000"/>
              </a:lnSpc>
              <a:spcBef>
                <a:spcPts val="0"/>
              </a:spcBef>
              <a:spcAft>
                <a:spcPts val="0"/>
              </a:spcAft>
              <a:buNone/>
            </a:pPr>
            <a:endParaRPr lang="en-GB" sz="1200">
              <a:solidFill>
                <a:schemeClr val="lt1"/>
              </a:solidFill>
              <a:latin typeface="Poppins" panose="020B0604020202020204" charset="0"/>
              <a:cs typeface="Poppins" panose="020B0604020202020204" charset="0"/>
            </a:endParaRPr>
          </a:p>
          <a:p>
            <a:pPr marL="0" marR="0" lvl="0" indent="0" algn="l" rtl="0">
              <a:lnSpc>
                <a:spcPct val="100000"/>
              </a:lnSpc>
              <a:spcBef>
                <a:spcPts val="0"/>
              </a:spcBef>
              <a:spcAft>
                <a:spcPts val="0"/>
              </a:spcAft>
              <a:buNone/>
            </a:pPr>
            <a:r>
              <a:rPr lang="en-GB" sz="1600">
                <a:solidFill>
                  <a:schemeClr val="lt1"/>
                </a:solidFill>
                <a:latin typeface="Poppins" panose="020B0604020202020204" charset="0"/>
                <a:cs typeface="Poppins" panose="020B0604020202020204" charset="0"/>
              </a:rPr>
              <a:t>Supporting leaders now and for the future through a new leadership framework that defines what it means to lead in this organisation, with clear expectations, support and guidance.</a:t>
            </a:r>
            <a:endParaRPr lang="en-GB" sz="1600">
              <a:solidFill>
                <a:schemeClr val="lt1"/>
              </a:solidFill>
              <a:latin typeface="Poppins" panose="020B0604020202020204" charset="0"/>
              <a:cs typeface="Poppins" panose="020B0604020202020204" charset="0"/>
              <a:sym typeface="Montserrat"/>
            </a:endParaRPr>
          </a:p>
          <a:p>
            <a:pPr marL="0" marR="0" lvl="0" indent="0" algn="l" rtl="0">
              <a:lnSpc>
                <a:spcPct val="100000"/>
              </a:lnSpc>
              <a:spcBef>
                <a:spcPts val="1333"/>
              </a:spcBef>
              <a:spcAft>
                <a:spcPts val="0"/>
              </a:spcAft>
              <a:buNone/>
            </a:pPr>
            <a:endParaRPr lang="en-GB" sz="1333" b="1">
              <a:solidFill>
                <a:schemeClr val="lt1"/>
              </a:solidFill>
              <a:latin typeface="Poppins" panose="020B0604020202020204" charset="0"/>
              <a:ea typeface="Montserrat"/>
              <a:cs typeface="Poppins" panose="020B0604020202020204" charset="0"/>
              <a:sym typeface="Montserrat"/>
            </a:endParaRPr>
          </a:p>
        </p:txBody>
      </p:sp>
      <p:sp>
        <p:nvSpPr>
          <p:cNvPr id="567" name="Google Shape;567;p80"/>
          <p:cNvSpPr txBox="1"/>
          <p:nvPr/>
        </p:nvSpPr>
        <p:spPr>
          <a:xfrm>
            <a:off x="574233" y="4304184"/>
            <a:ext cx="5222875" cy="2277506"/>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 sz="2800" b="1">
                <a:solidFill>
                  <a:schemeClr val="lt1"/>
                </a:solidFill>
                <a:latin typeface="Poppins" panose="020B0604020202020204" charset="0"/>
                <a:ea typeface="Montserrat"/>
                <a:cs typeface="Poppins" panose="020B0604020202020204" charset="0"/>
                <a:sym typeface="Montserrat"/>
              </a:rPr>
              <a:t>Decision &amp; Risk</a:t>
            </a:r>
          </a:p>
          <a:p>
            <a:pPr marL="0" marR="0" lvl="0" indent="0" algn="l" rtl="0">
              <a:lnSpc>
                <a:spcPct val="100000"/>
              </a:lnSpc>
              <a:spcBef>
                <a:spcPts val="0"/>
              </a:spcBef>
              <a:spcAft>
                <a:spcPts val="0"/>
              </a:spcAft>
              <a:buNone/>
            </a:pPr>
            <a:endParaRPr lang="en-GB" sz="1200" b="1">
              <a:solidFill>
                <a:schemeClr val="lt1"/>
              </a:solidFill>
              <a:latin typeface="Poppins" panose="020B0604020202020204" charset="0"/>
              <a:ea typeface="Montserrat"/>
              <a:cs typeface="Poppins" panose="020B0604020202020204" charset="0"/>
              <a:sym typeface="Montserrat"/>
            </a:endParaRPr>
          </a:p>
          <a:p>
            <a:pPr marL="0" marR="0" lvl="0" indent="0" algn="l" rtl="0">
              <a:lnSpc>
                <a:spcPct val="100000"/>
              </a:lnSpc>
              <a:spcBef>
                <a:spcPts val="0"/>
              </a:spcBef>
              <a:spcAft>
                <a:spcPts val="0"/>
              </a:spcAft>
              <a:buNone/>
            </a:pPr>
            <a:endParaRPr sz="1200" b="1">
              <a:solidFill>
                <a:schemeClr val="lt1"/>
              </a:solidFill>
              <a:latin typeface="Poppins" panose="020B0604020202020204" charset="0"/>
              <a:ea typeface="Montserrat"/>
              <a:cs typeface="Poppins" panose="020B0604020202020204" charset="0"/>
              <a:sym typeface="Montserrat"/>
            </a:endParaRPr>
          </a:p>
          <a:p>
            <a:r>
              <a:rPr lang="en-GB" sz="1600">
                <a:solidFill>
                  <a:schemeClr val="lt1"/>
                </a:solidFill>
                <a:latin typeface="Poppins"/>
                <a:cs typeface="Poppins"/>
              </a:rPr>
              <a:t>Renewed focus of supporting people to make the right decisions through informed thinking and risk tolerance, and ensuring accountability is at the right level.  </a:t>
            </a:r>
            <a:endParaRPr lang="en-GB" sz="1600">
              <a:solidFill>
                <a:schemeClr val="lt1"/>
              </a:solidFill>
              <a:latin typeface="Poppins" panose="020B0604020202020204" charset="0"/>
              <a:cs typeface="Poppins" panose="020B0604020202020204" charset="0"/>
            </a:endParaRPr>
          </a:p>
          <a:p>
            <a:pPr marL="0" marR="0" lvl="0" indent="0" algn="l" rtl="0">
              <a:lnSpc>
                <a:spcPct val="100000"/>
              </a:lnSpc>
              <a:spcBef>
                <a:spcPts val="0"/>
              </a:spcBef>
              <a:spcAft>
                <a:spcPts val="0"/>
              </a:spcAft>
              <a:buNone/>
            </a:pPr>
            <a:r>
              <a:rPr lang="en" sz="1600">
                <a:solidFill>
                  <a:schemeClr val="lt1"/>
                </a:solidFill>
                <a:latin typeface="Poppins" panose="020B0604020202020204" charset="0"/>
                <a:ea typeface="Montserrat"/>
                <a:cs typeface="Poppins" panose="020B0604020202020204" charset="0"/>
                <a:sym typeface="Montserrat"/>
              </a:rPr>
              <a:t> </a:t>
            </a:r>
            <a:endParaRPr lang="en" sz="1600">
              <a:solidFill>
                <a:srgbClr val="76A5AF"/>
              </a:solidFill>
              <a:latin typeface="Poppins" panose="020B0604020202020204" charset="0"/>
              <a:ea typeface="Montserrat SemiBold"/>
              <a:cs typeface="Poppins" panose="020B0604020202020204" charset="0"/>
              <a:sym typeface="Montserrat SemiBold"/>
            </a:endParaRPr>
          </a:p>
        </p:txBody>
      </p:sp>
      <p:sp>
        <p:nvSpPr>
          <p:cNvPr id="568" name="Google Shape;568;p80"/>
          <p:cNvSpPr txBox="1"/>
          <p:nvPr/>
        </p:nvSpPr>
        <p:spPr>
          <a:xfrm>
            <a:off x="6311581" y="1366508"/>
            <a:ext cx="5383852" cy="2523727"/>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 sz="2800" b="1">
                <a:solidFill>
                  <a:schemeClr val="lt1"/>
                </a:solidFill>
                <a:latin typeface="Poppins" panose="020B0604020202020204" charset="0"/>
                <a:ea typeface="Montserrat"/>
                <a:cs typeface="Poppins" panose="020B0604020202020204" charset="0"/>
                <a:sym typeface="Montserrat"/>
              </a:rPr>
              <a:t>Performance Development</a:t>
            </a:r>
          </a:p>
          <a:p>
            <a:pPr lvl="0" indent="0">
              <a:buFont typeface="Arial"/>
              <a:buNone/>
            </a:pPr>
            <a:endParaRPr lang="en-GB" sz="1200">
              <a:solidFill>
                <a:schemeClr val="lt1"/>
              </a:solidFill>
              <a:latin typeface="Poppins" panose="020B0604020202020204" charset="0"/>
              <a:cs typeface="Poppins" panose="020B0604020202020204" charset="0"/>
              <a:sym typeface="Montserrat"/>
            </a:endParaRPr>
          </a:p>
          <a:p>
            <a:pPr lvl="0" indent="0">
              <a:buFont typeface="Arial"/>
              <a:buNone/>
            </a:pPr>
            <a:endParaRPr lang="en-GB" sz="1200">
              <a:solidFill>
                <a:schemeClr val="lt1"/>
              </a:solidFill>
              <a:latin typeface="Poppins" panose="020B0604020202020204" charset="0"/>
              <a:cs typeface="Poppins" panose="020B0604020202020204" charset="0"/>
              <a:sym typeface="Montserrat"/>
            </a:endParaRPr>
          </a:p>
          <a:p>
            <a:pPr lvl="0" indent="0">
              <a:buFont typeface="Arial"/>
              <a:buNone/>
            </a:pPr>
            <a:r>
              <a:rPr lang="en-GB" sz="1600">
                <a:solidFill>
                  <a:schemeClr val="lt1"/>
                </a:solidFill>
                <a:latin typeface="Poppins" panose="020B0604020202020204" charset="0"/>
                <a:cs typeface="Poppins" panose="020B0604020202020204" charset="0"/>
                <a:sym typeface="Montserrat"/>
              </a:rPr>
              <a:t>Building on the first iteration of performance and development to overcome some of the challenges around time, prioritisation and accountability at all levels.</a:t>
            </a:r>
          </a:p>
          <a:p>
            <a:pPr marL="0" marR="0" lvl="0" indent="0" algn="l" rtl="0">
              <a:lnSpc>
                <a:spcPct val="100000"/>
              </a:lnSpc>
              <a:spcBef>
                <a:spcPts val="0"/>
              </a:spcBef>
              <a:spcAft>
                <a:spcPts val="0"/>
              </a:spcAft>
              <a:buNone/>
            </a:pPr>
            <a:endParaRPr lang="en-GB" sz="1600">
              <a:solidFill>
                <a:schemeClr val="lt1"/>
              </a:solidFill>
              <a:latin typeface="Poppins" panose="020B0604020202020204" charset="0"/>
              <a:cs typeface="Poppins" panose="020B0604020202020204" charset="0"/>
              <a:sym typeface="Montserrat"/>
            </a:endParaRPr>
          </a:p>
          <a:p>
            <a:pPr marL="0" marR="0" lvl="0" indent="0" algn="l" rtl="0">
              <a:lnSpc>
                <a:spcPct val="100000"/>
              </a:lnSpc>
              <a:spcBef>
                <a:spcPts val="0"/>
              </a:spcBef>
              <a:spcAft>
                <a:spcPts val="0"/>
              </a:spcAft>
              <a:buNone/>
            </a:pPr>
            <a:endParaRPr sz="1600">
              <a:solidFill>
                <a:schemeClr val="lt1"/>
              </a:solidFill>
              <a:latin typeface="Poppins" panose="020B0604020202020204" charset="0"/>
              <a:ea typeface="Montserrat"/>
              <a:cs typeface="Poppins" panose="020B0604020202020204" charset="0"/>
              <a:sym typeface="Montserrat"/>
            </a:endParaRPr>
          </a:p>
        </p:txBody>
      </p:sp>
      <p:sp>
        <p:nvSpPr>
          <p:cNvPr id="569" name="Google Shape;569;p80"/>
          <p:cNvSpPr txBox="1"/>
          <p:nvPr/>
        </p:nvSpPr>
        <p:spPr>
          <a:xfrm>
            <a:off x="6311581" y="4304184"/>
            <a:ext cx="5061910" cy="2215951"/>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2800" b="1">
                <a:solidFill>
                  <a:schemeClr val="lt1"/>
                </a:solidFill>
                <a:latin typeface="Poppins"/>
                <a:ea typeface="Montserrat"/>
                <a:cs typeface="Poppins"/>
                <a:sym typeface="Montserrat"/>
              </a:rPr>
              <a:t>Recognition &amp; Staff Voice</a:t>
            </a:r>
          </a:p>
          <a:p>
            <a:pPr marL="0" marR="0" lvl="0" indent="0" algn="l" rtl="0">
              <a:lnSpc>
                <a:spcPct val="100000"/>
              </a:lnSpc>
              <a:spcBef>
                <a:spcPts val="0"/>
              </a:spcBef>
              <a:spcAft>
                <a:spcPts val="0"/>
              </a:spcAft>
              <a:buNone/>
            </a:pPr>
            <a:endParaRPr lang="en-GB" sz="1200" b="1">
              <a:solidFill>
                <a:schemeClr val="lt1"/>
              </a:solidFill>
              <a:latin typeface="Poppins"/>
              <a:ea typeface="Montserrat"/>
              <a:cs typeface="Poppins"/>
              <a:sym typeface="Montserrat"/>
            </a:endParaRPr>
          </a:p>
          <a:p>
            <a:pPr marL="0" marR="0" lvl="0" indent="0" algn="l" rtl="0">
              <a:lnSpc>
                <a:spcPct val="100000"/>
              </a:lnSpc>
              <a:spcBef>
                <a:spcPts val="0"/>
              </a:spcBef>
              <a:spcAft>
                <a:spcPts val="0"/>
              </a:spcAft>
              <a:buNone/>
            </a:pPr>
            <a:endParaRPr lang="en-GB" sz="1200" b="1">
              <a:solidFill>
                <a:schemeClr val="lt1"/>
              </a:solidFill>
              <a:latin typeface="Poppins"/>
              <a:ea typeface="Montserrat"/>
              <a:cs typeface="Poppins"/>
              <a:sym typeface="Montserrat"/>
            </a:endParaRPr>
          </a:p>
          <a:p>
            <a:r>
              <a:rPr lang="en-GB" sz="1600">
                <a:solidFill>
                  <a:schemeClr val="lt1"/>
                </a:solidFill>
                <a:latin typeface="Poppins" panose="020B0604020202020204" charset="0"/>
                <a:cs typeface="Poppins" panose="020B0604020202020204" charset="0"/>
              </a:rPr>
              <a:t>Developing a compassionate, individualised approach to recognition that is consistent and aligned to staff voice, positive experiences of work and our organisational purpose.</a:t>
            </a:r>
            <a:endParaRPr lang="en-GB" sz="1600">
              <a:solidFill>
                <a:schemeClr val="lt1"/>
              </a:solidFill>
              <a:latin typeface="Poppins" panose="020B0604020202020204" charset="0"/>
              <a:cs typeface="Poppins" panose="020B0604020202020204" charset="0"/>
              <a:sym typeface="Montserrat"/>
            </a:endParaRPr>
          </a:p>
          <a:p>
            <a:pPr marL="0" marR="0" lvl="0" indent="0" algn="l" rtl="0">
              <a:lnSpc>
                <a:spcPct val="100000"/>
              </a:lnSpc>
              <a:spcBef>
                <a:spcPts val="0"/>
              </a:spcBef>
              <a:spcAft>
                <a:spcPts val="0"/>
              </a:spcAft>
              <a:buNone/>
            </a:pPr>
            <a:endParaRPr lang="en-GB" sz="1200" b="1">
              <a:solidFill>
                <a:schemeClr val="lt1"/>
              </a:solidFill>
              <a:latin typeface="Poppins"/>
              <a:ea typeface="Montserrat"/>
              <a:cs typeface="Poppins"/>
              <a:sym typeface="Montserrat"/>
            </a:endParaRPr>
          </a:p>
        </p:txBody>
      </p:sp>
    </p:spTree>
    <p:extLst>
      <p:ext uri="{BB962C8B-B14F-4D97-AF65-F5344CB8AC3E}">
        <p14:creationId xmlns:p14="http://schemas.microsoft.com/office/powerpoint/2010/main" val="1425057845"/>
      </p:ext>
    </p:extLst>
  </p:cSld>
  <p:clrMapOvr>
    <a:masterClrMapping/>
  </p:clrMapOvr>
</p:sld>
</file>

<file path=ppt/theme/theme1.xml><?xml version="1.0" encoding="utf-8"?>
<a:theme xmlns:a="http://schemas.openxmlformats.org/drawingml/2006/main" name="Manchester City Council">
  <a:themeElements>
    <a:clrScheme name="Simple Light">
      <a:dk1>
        <a:srgbClr val="434343"/>
      </a:dk1>
      <a:lt1>
        <a:srgbClr val="FFFFFF"/>
      </a:lt1>
      <a:dk2>
        <a:srgbClr val="434343"/>
      </a:dk2>
      <a:lt2>
        <a:srgbClr val="EEEEEE"/>
      </a:lt2>
      <a:accent1>
        <a:srgbClr val="FFC700"/>
      </a:accent1>
      <a:accent2>
        <a:srgbClr val="572B6D"/>
      </a:accent2>
      <a:accent3>
        <a:srgbClr val="78909C"/>
      </a:accent3>
      <a:accent4>
        <a:srgbClr val="21C2F1"/>
      </a:accent4>
      <a:accent5>
        <a:srgbClr val="EB627E"/>
      </a:accent5>
      <a:accent6>
        <a:srgbClr val="FFC700"/>
      </a:accent6>
      <a:hlink>
        <a:srgbClr val="00788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G NEW 16:9">
  <a:themeElements>
    <a:clrScheme name="Simple Light">
      <a:dk1>
        <a:srgbClr val="000000"/>
      </a:dk1>
      <a:lt1>
        <a:srgbClr val="FFFFFF"/>
      </a:lt1>
      <a:dk2>
        <a:srgbClr val="3C4B6E"/>
      </a:dk2>
      <a:lt2>
        <a:srgbClr val="442161"/>
      </a:lt2>
      <a:accent1>
        <a:srgbClr val="3C4B6E"/>
      </a:accent1>
      <a:accent2>
        <a:srgbClr val="E6007E"/>
      </a:accent2>
      <a:accent3>
        <a:srgbClr val="CCE7FF"/>
      </a:accent3>
      <a:accent4>
        <a:srgbClr val="0064D2"/>
      </a:accent4>
      <a:accent5>
        <a:srgbClr val="8E42A6"/>
      </a:accent5>
      <a:accent6>
        <a:srgbClr val="00A19A"/>
      </a:accent6>
      <a:hlink>
        <a:srgbClr val="E6007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G NEW 16:9">
  <a:themeElements>
    <a:clrScheme name="Simple Light">
      <a:dk1>
        <a:srgbClr val="000000"/>
      </a:dk1>
      <a:lt1>
        <a:srgbClr val="FFFFFF"/>
      </a:lt1>
      <a:dk2>
        <a:srgbClr val="3C4B6E"/>
      </a:dk2>
      <a:lt2>
        <a:srgbClr val="442161"/>
      </a:lt2>
      <a:accent1>
        <a:srgbClr val="3C4B6E"/>
      </a:accent1>
      <a:accent2>
        <a:srgbClr val="E6007E"/>
      </a:accent2>
      <a:accent3>
        <a:srgbClr val="CCE7FF"/>
      </a:accent3>
      <a:accent4>
        <a:srgbClr val="0064D2"/>
      </a:accent4>
      <a:accent5>
        <a:srgbClr val="8E42A6"/>
      </a:accent5>
      <a:accent6>
        <a:srgbClr val="00A19A"/>
      </a:accent6>
      <a:hlink>
        <a:srgbClr val="E6007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00F148ED42994D9A2351F9E27DCC8B" ma:contentTypeVersion="15" ma:contentTypeDescription="Create a new document." ma:contentTypeScope="" ma:versionID="b7ba8e076b46b591e50038b7da536c28">
  <xsd:schema xmlns:xsd="http://www.w3.org/2001/XMLSchema" xmlns:xs="http://www.w3.org/2001/XMLSchema" xmlns:p="http://schemas.microsoft.com/office/2006/metadata/properties" xmlns:ns2="71ed4b65-6648-4679-a9eb-049f9fb94e98" xmlns:ns3="63939e39-2c1f-4e8e-a952-0d458144c8ab" targetNamespace="http://schemas.microsoft.com/office/2006/metadata/properties" ma:root="true" ma:fieldsID="733be711db593f82398401ebff22db45" ns2:_="" ns3:_="">
    <xsd:import namespace="71ed4b65-6648-4679-a9eb-049f9fb94e98"/>
    <xsd:import namespace="63939e39-2c1f-4e8e-a952-0d458144c8a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ed4b65-6648-4679-a9eb-049f9fb94e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b7dbeec-131f-4861-98d5-e7fdddb48184"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939e39-2c1f-4e8e-a952-0d458144c8ab"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1ed4b65-6648-4679-a9eb-049f9fb94e98">
      <Terms xmlns="http://schemas.microsoft.com/office/infopath/2007/PartnerControls"/>
    </lcf76f155ced4ddcb4097134ff3c332f>
    <MediaLengthInSeconds xmlns="71ed4b65-6648-4679-a9eb-049f9fb94e98" xsi:nil="true"/>
    <SharedWithUsers xmlns="63939e39-2c1f-4e8e-a952-0d458144c8ab">
      <UserInfo>
        <DisplayName>Ruth Robinson</DisplayName>
        <AccountId>12</AccountId>
        <AccountType/>
      </UserInfo>
      <UserInfo>
        <DisplayName>Suzanne Grimshaw</DisplayName>
        <AccountId>11</AccountId>
        <AccountType/>
      </UserInfo>
      <UserInfo>
        <DisplayName>Michael Salmon</DisplayName>
        <AccountId>13</AccountId>
        <AccountType/>
      </UserInfo>
      <UserInfo>
        <DisplayName>Joanna Zielinska</DisplayName>
        <AccountId>15</AccountId>
        <AccountType/>
      </UserInfo>
      <UserInfo>
        <DisplayName>Eleanor Battle</DisplayName>
        <AccountId>6</AccountId>
        <AccountType/>
      </UserInfo>
      <UserInfo>
        <DisplayName>Anne-Marie Roughneen</DisplayName>
        <AccountId>10</AccountId>
        <AccountType/>
      </UserInfo>
      <UserInfo>
        <DisplayName>Matthew Field</DisplayName>
        <AccountId>14</AccountId>
        <AccountType/>
      </UserInfo>
      <UserInfo>
        <DisplayName>Helen Fisher</DisplayName>
        <AccountId>181</AccountId>
        <AccountType/>
      </UserInfo>
      <UserInfo>
        <DisplayName>Ifeoma Chibeze</DisplayName>
        <AccountId>155</AccountId>
        <AccountType/>
      </UserInfo>
    </SharedWithUsers>
  </documentManagement>
</p:properties>
</file>

<file path=customXml/itemProps1.xml><?xml version="1.0" encoding="utf-8"?>
<ds:datastoreItem xmlns:ds="http://schemas.openxmlformats.org/officeDocument/2006/customXml" ds:itemID="{5FC42A57-F3AB-4BF2-939E-9DF34CDD2A85}"/>
</file>

<file path=customXml/itemProps2.xml><?xml version="1.0" encoding="utf-8"?>
<ds:datastoreItem xmlns:ds="http://schemas.openxmlformats.org/officeDocument/2006/customXml" ds:itemID="{29BB5677-CD4C-44E8-8BE2-6826BB71F79F}">
  <ds:schemaRefs>
    <ds:schemaRef ds:uri="http://schemas.microsoft.com/sharepoint/v3/contenttype/forms"/>
  </ds:schemaRefs>
</ds:datastoreItem>
</file>

<file path=customXml/itemProps3.xml><?xml version="1.0" encoding="utf-8"?>
<ds:datastoreItem xmlns:ds="http://schemas.openxmlformats.org/officeDocument/2006/customXml" ds:itemID="{5423028E-A1A3-46B9-9B24-A4F017A90345}">
  <ds:schemaRefs>
    <ds:schemaRef ds:uri="http://schemas.microsoft.com/office/infopath/2007/PartnerControls"/>
    <ds:schemaRef ds:uri="http://purl.org/dc/dcmitype/"/>
    <ds:schemaRef ds:uri="71ed4b65-6648-4679-a9eb-049f9fb94e98"/>
    <ds:schemaRef ds:uri="http://purl.org/dc/elements/1.1/"/>
    <ds:schemaRef ds:uri="http://purl.org/dc/terms/"/>
    <ds:schemaRef ds:uri="http://schemas.microsoft.com/office/2006/documentManagement/types"/>
    <ds:schemaRef ds:uri="http://schemas.microsoft.com/office/2006/metadata/properties"/>
    <ds:schemaRef ds:uri="http://schemas.openxmlformats.org/package/2006/metadata/core-properties"/>
    <ds:schemaRef ds:uri="63939e39-2c1f-4e8e-a952-0d458144c8a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4</TotalTime>
  <Words>1622</Words>
  <Application>Microsoft Office PowerPoint</Application>
  <PresentationFormat>Widescreen</PresentationFormat>
  <Paragraphs>164</Paragraphs>
  <Slides>15</Slides>
  <Notes>12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15</vt:i4>
      </vt:variant>
    </vt:vector>
  </HeadingPairs>
  <TitlesOfParts>
    <vt:vector size="30" baseType="lpstr">
      <vt:lpstr>Arial</vt:lpstr>
      <vt:lpstr>Calibri</vt:lpstr>
      <vt:lpstr>Calibri Light</vt:lpstr>
      <vt:lpstr>Montserrat</vt:lpstr>
      <vt:lpstr>Nunito</vt:lpstr>
      <vt:lpstr>Poppins</vt:lpstr>
      <vt:lpstr>Poppins Light</vt:lpstr>
      <vt:lpstr>Poppins Medium</vt:lpstr>
      <vt:lpstr>Poppins SemiBold</vt:lpstr>
      <vt:lpstr>Raleway</vt:lpstr>
      <vt:lpstr>Raleway Thin</vt:lpstr>
      <vt:lpstr>Manchester City Council</vt:lpstr>
      <vt:lpstr>office theme</vt:lpstr>
      <vt:lpstr>*FG NEW 16:9</vt:lpstr>
      <vt:lpstr>*FG NEW 16:9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Ruth Robinson</cp:lastModifiedBy>
  <cp:revision>3</cp:revision>
  <cp:lastPrinted>2024-01-08T09:42:26Z</cp:lastPrinted>
  <dcterms:created xsi:type="dcterms:W3CDTF">2023-06-26T11:16:36Z</dcterms:created>
  <dcterms:modified xsi:type="dcterms:W3CDTF">2025-02-05T12:07:48Z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0x0101004E00F148ED42994D9A2351F9E27DCC8B</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{"FileActivityType":"9","FileActivityTimeStamp":"2024-02-26T15:13:39.587Z","FileActivityUsersOnPage":[{"DisplayName":"Eleanor Battle","Id":"eleanor.battle@manchester.gov.uk"}],"FileActivityNavigationId":null}</vt:lpwstr>
  </property>
  <property fmtid="{D5CDD505-2E9C-101B-9397-08002B2CF9AE}" pid="7" name="TriggerFlowInfo">
    <vt:lpwstr/>
  </property>
  <property fmtid="{D5CDD505-2E9C-101B-9397-08002B2CF9AE}" pid="8" name="_SourceUrl">
    <vt:lpwstr/>
  </property>
  <property fmtid="{D5CDD505-2E9C-101B-9397-08002B2CF9AE}" pid="9" name="_SharedFileIndex">
    <vt:lpwstr/>
  </property>
</Properties>
</file>